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0.xml" ContentType="application/vnd.openxmlformats-officedocument.presentationml.notesSlide+xml"/>
  <Override PartName="/ppt/notesSlides/notesSlide111.xml" ContentType="application/vnd.openxmlformats-officedocument.presentationml.notesSlide+xml"/>
  <Override PartName="/ppt/notesSlides/notesSlide112.xml" ContentType="application/vnd.openxmlformats-officedocument.presentationml.notesSlide+xml"/>
  <Override PartName="/ppt/notesSlides/notesSlide113.xml" ContentType="application/vnd.openxmlformats-officedocument.presentationml.notesSlide+xml"/>
  <Override PartName="/ppt/notesSlides/notesSlide114.xml" ContentType="application/vnd.openxmlformats-officedocument.presentationml.notesSlide+xml"/>
  <Override PartName="/ppt/notesSlides/notesSlide115.xml" ContentType="application/vnd.openxmlformats-officedocument.presentationml.notesSlide+xml"/>
  <Override PartName="/ppt/notesSlides/notesSlide116.xml" ContentType="application/vnd.openxmlformats-officedocument.presentationml.notesSlide+xml"/>
  <Override PartName="/ppt/notesSlides/notesSlide117.xml" ContentType="application/vnd.openxmlformats-officedocument.presentationml.notesSlide+xml"/>
  <Override PartName="/ppt/notesSlides/notesSlide118.xml" ContentType="application/vnd.openxmlformats-officedocument.presentationml.notesSlide+xml"/>
  <Override PartName="/ppt/notesSlides/notesSlide119.xml" ContentType="application/vnd.openxmlformats-officedocument.presentationml.notesSlide+xml"/>
  <Override PartName="/ppt/notesSlides/notesSlide120.xml" ContentType="application/vnd.openxmlformats-officedocument.presentationml.notesSlide+xml"/>
  <Override PartName="/ppt/notesSlides/notesSlide121.xml" ContentType="application/vnd.openxmlformats-officedocument.presentationml.notesSlide+xml"/>
  <Override PartName="/ppt/notesSlides/notesSlide122.xml" ContentType="application/vnd.openxmlformats-officedocument.presentationml.notesSlide+xml"/>
  <Override PartName="/ppt/notesSlides/notesSlide123.xml" ContentType="application/vnd.openxmlformats-officedocument.presentationml.notesSlide+xml"/>
  <Override PartName="/ppt/notesSlides/notesSlide124.xml" ContentType="application/vnd.openxmlformats-officedocument.presentationml.notesSlide+xml"/>
  <Override PartName="/ppt/notesSlides/notesSlide125.xml" ContentType="application/vnd.openxmlformats-officedocument.presentationml.notesSlide+xml"/>
  <Override PartName="/ppt/notesSlides/notesSlide126.xml" ContentType="application/vnd.openxmlformats-officedocument.presentationml.notesSlide+xml"/>
  <Override PartName="/ppt/notesSlides/notesSlide127.xml" ContentType="application/vnd.openxmlformats-officedocument.presentationml.notesSlide+xml"/>
  <Override PartName="/ppt/notesSlides/notesSlide1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  <p:sldMasterId id="2147483661" r:id="rId2"/>
  </p:sldMasterIdLst>
  <p:notesMasterIdLst>
    <p:notesMasterId r:id="rId131"/>
  </p:notesMasterIdLst>
  <p:sldIdLst>
    <p:sldId id="256" r:id="rId3"/>
    <p:sldId id="261" r:id="rId4"/>
    <p:sldId id="291" r:id="rId5"/>
    <p:sldId id="293" r:id="rId6"/>
    <p:sldId id="294" r:id="rId7"/>
    <p:sldId id="295" r:id="rId8"/>
    <p:sldId id="296" r:id="rId9"/>
    <p:sldId id="297" r:id="rId10"/>
    <p:sldId id="292" r:id="rId11"/>
    <p:sldId id="298" r:id="rId12"/>
    <p:sldId id="299" r:id="rId13"/>
    <p:sldId id="300" r:id="rId14"/>
    <p:sldId id="260" r:id="rId15"/>
    <p:sldId id="257" r:id="rId16"/>
    <p:sldId id="301" r:id="rId17"/>
    <p:sldId id="302" r:id="rId18"/>
    <p:sldId id="303" r:id="rId19"/>
    <p:sldId id="304" r:id="rId20"/>
    <p:sldId id="305" r:id="rId21"/>
    <p:sldId id="306" r:id="rId22"/>
    <p:sldId id="307" r:id="rId23"/>
    <p:sldId id="308" r:id="rId24"/>
    <p:sldId id="309" r:id="rId25"/>
    <p:sldId id="310" r:id="rId26"/>
    <p:sldId id="311" r:id="rId27"/>
    <p:sldId id="312" r:id="rId28"/>
    <p:sldId id="313" r:id="rId29"/>
    <p:sldId id="314" r:id="rId30"/>
    <p:sldId id="315" r:id="rId31"/>
    <p:sldId id="316" r:id="rId32"/>
    <p:sldId id="317" r:id="rId33"/>
    <p:sldId id="318" r:id="rId34"/>
    <p:sldId id="319" r:id="rId35"/>
    <p:sldId id="320" r:id="rId36"/>
    <p:sldId id="321" r:id="rId37"/>
    <p:sldId id="322" r:id="rId38"/>
    <p:sldId id="323" r:id="rId39"/>
    <p:sldId id="324" r:id="rId40"/>
    <p:sldId id="343" r:id="rId41"/>
    <p:sldId id="344" r:id="rId42"/>
    <p:sldId id="345" r:id="rId43"/>
    <p:sldId id="346" r:id="rId44"/>
    <p:sldId id="347" r:id="rId45"/>
    <p:sldId id="325" r:id="rId46"/>
    <p:sldId id="348" r:id="rId47"/>
    <p:sldId id="349" r:id="rId48"/>
    <p:sldId id="326" r:id="rId49"/>
    <p:sldId id="350" r:id="rId50"/>
    <p:sldId id="327" r:id="rId51"/>
    <p:sldId id="351" r:id="rId52"/>
    <p:sldId id="352" r:id="rId53"/>
    <p:sldId id="328" r:id="rId54"/>
    <p:sldId id="353" r:id="rId55"/>
    <p:sldId id="329" r:id="rId56"/>
    <p:sldId id="354" r:id="rId57"/>
    <p:sldId id="355" r:id="rId58"/>
    <p:sldId id="356" r:id="rId59"/>
    <p:sldId id="357" r:id="rId60"/>
    <p:sldId id="358" r:id="rId61"/>
    <p:sldId id="359" r:id="rId62"/>
    <p:sldId id="360" r:id="rId63"/>
    <p:sldId id="338" r:id="rId64"/>
    <p:sldId id="330" r:id="rId65"/>
    <p:sldId id="361" r:id="rId66"/>
    <p:sldId id="362" r:id="rId67"/>
    <p:sldId id="363" r:id="rId68"/>
    <p:sldId id="331" r:id="rId69"/>
    <p:sldId id="380" r:id="rId70"/>
    <p:sldId id="364" r:id="rId71"/>
    <p:sldId id="365" r:id="rId72"/>
    <p:sldId id="332" r:id="rId73"/>
    <p:sldId id="366" r:id="rId74"/>
    <p:sldId id="367" r:id="rId75"/>
    <p:sldId id="368" r:id="rId76"/>
    <p:sldId id="381" r:id="rId77"/>
    <p:sldId id="369" r:id="rId78"/>
    <p:sldId id="333" r:id="rId79"/>
    <p:sldId id="334" r:id="rId80"/>
    <p:sldId id="335" r:id="rId81"/>
    <p:sldId id="371" r:id="rId82"/>
    <p:sldId id="372" r:id="rId83"/>
    <p:sldId id="373" r:id="rId84"/>
    <p:sldId id="374" r:id="rId85"/>
    <p:sldId id="384" r:id="rId86"/>
    <p:sldId id="336" r:id="rId87"/>
    <p:sldId id="375" r:id="rId88"/>
    <p:sldId id="376" r:id="rId89"/>
    <p:sldId id="382" r:id="rId90"/>
    <p:sldId id="337" r:id="rId91"/>
    <p:sldId id="383" r:id="rId92"/>
    <p:sldId id="377" r:id="rId93"/>
    <p:sldId id="378" r:id="rId94"/>
    <p:sldId id="379" r:id="rId95"/>
    <p:sldId id="339" r:id="rId96"/>
    <p:sldId id="340" r:id="rId97"/>
    <p:sldId id="341" r:id="rId98"/>
    <p:sldId id="342" r:id="rId99"/>
    <p:sldId id="258" r:id="rId100"/>
    <p:sldId id="289" r:id="rId101"/>
    <p:sldId id="259" r:id="rId102"/>
    <p:sldId id="290" r:id="rId103"/>
    <p:sldId id="262" r:id="rId104"/>
    <p:sldId id="263" r:id="rId105"/>
    <p:sldId id="264" r:id="rId106"/>
    <p:sldId id="265" r:id="rId107"/>
    <p:sldId id="266" r:id="rId108"/>
    <p:sldId id="267" r:id="rId109"/>
    <p:sldId id="268" r:id="rId110"/>
    <p:sldId id="269" r:id="rId111"/>
    <p:sldId id="270" r:id="rId112"/>
    <p:sldId id="271" r:id="rId113"/>
    <p:sldId id="272" r:id="rId114"/>
    <p:sldId id="273" r:id="rId115"/>
    <p:sldId id="274" r:id="rId116"/>
    <p:sldId id="275" r:id="rId117"/>
    <p:sldId id="276" r:id="rId118"/>
    <p:sldId id="277" r:id="rId119"/>
    <p:sldId id="278" r:id="rId120"/>
    <p:sldId id="279" r:id="rId121"/>
    <p:sldId id="280" r:id="rId122"/>
    <p:sldId id="281" r:id="rId123"/>
    <p:sldId id="282" r:id="rId124"/>
    <p:sldId id="283" r:id="rId125"/>
    <p:sldId id="284" r:id="rId126"/>
    <p:sldId id="285" r:id="rId127"/>
    <p:sldId id="286" r:id="rId128"/>
    <p:sldId id="287" r:id="rId129"/>
    <p:sldId id="288" r:id="rId130"/>
  </p:sldIdLst>
  <p:sldSz cx="9144000" cy="5143500" type="screen16x9"/>
  <p:notesSz cx="6858000" cy="9144000"/>
  <p:embeddedFontLst>
    <p:embeddedFont>
      <p:font typeface="Barlow Semi Condensed" pitchFamily="2" charset="77"/>
      <p:regular r:id="rId132"/>
      <p:bold r:id="rId133"/>
      <p:italic r:id="rId134"/>
      <p:boldItalic r:id="rId135"/>
    </p:embeddedFont>
    <p:embeddedFont>
      <p:font typeface="Barlow Semi Condensed Medium" pitchFamily="2" charset="77"/>
      <p:regular r:id="rId136"/>
      <p:bold r:id="rId137"/>
      <p:italic r:id="rId138"/>
      <p:boldItalic r:id="rId139"/>
    </p:embeddedFont>
    <p:embeddedFont>
      <p:font typeface="Fira Sans" panose="020B0503050000020004" pitchFamily="34" charset="0"/>
      <p:regular r:id="rId140"/>
      <p:bold r:id="rId141"/>
      <p:italic r:id="rId142"/>
      <p:boldItalic r:id="rId143"/>
    </p:embeddedFont>
    <p:embeddedFont>
      <p:font typeface="Fira Sans Black" panose="020F0502020204030204" pitchFamily="34" charset="0"/>
      <p:bold r:id="rId144"/>
      <p:italic r:id="rId145"/>
      <p:boldItalic r:id="rId146"/>
    </p:embeddedFont>
    <p:embeddedFont>
      <p:font typeface="Fira Sans Medium" panose="020F0502020204030204" pitchFamily="34" charset="0"/>
      <p:regular r:id="rId147"/>
      <p:bold r:id="rId148"/>
      <p:italic r:id="rId149"/>
      <p:boldItalic r:id="rId150"/>
    </p:embeddedFont>
    <p:embeddedFont>
      <p:font typeface="Kanit" pitchFamily="2" charset="-34"/>
      <p:regular r:id="rId151"/>
      <p:bold r:id="rId152"/>
      <p:italic r:id="rId153"/>
      <p:boldItalic r:id="rId154"/>
    </p:embeddedFont>
    <p:embeddedFont>
      <p:font typeface="Poppins" pitchFamily="2" charset="77"/>
      <p:regular r:id="rId155"/>
      <p:bold r:id="rId156"/>
      <p:italic r:id="rId157"/>
      <p:boldItalic r:id="rId158"/>
    </p:embeddedFont>
    <p:embeddedFont>
      <p:font typeface="Proxima Nova" panose="02000506030000020004" pitchFamily="2" charset="0"/>
      <p:regular r:id="rId159"/>
      <p:bold r:id="rId160"/>
      <p:italic r:id="rId161"/>
      <p:boldItalic r:id="rId162"/>
    </p:embeddedFont>
    <p:embeddedFont>
      <p:font typeface="Proxima Nova Semibold" panose="02000506030000020004" pitchFamily="2" charset="0"/>
      <p:regular r:id="rId163"/>
      <p:bold r:id="rId164"/>
      <p:italic r:id="rId165"/>
      <p:boldItalic r:id="rId166"/>
    </p:embeddedFont>
    <p:embeddedFont>
      <p:font typeface="Roboto" panose="02000000000000000000" pitchFamily="2" charset="0"/>
      <p:regular r:id="rId167"/>
      <p:bold r:id="rId168"/>
      <p:italic r:id="rId169"/>
      <p:boldItalic r:id="rId170"/>
    </p:embeddedFont>
    <p:embeddedFont>
      <p:font typeface="Roboto Condensed Light" panose="02000000000000000000" pitchFamily="2" charset="0"/>
      <p:regular r:id="rId171"/>
      <p:bold r:id="rId172"/>
      <p:italic r:id="rId173"/>
      <p:boldItalic r:id="rId17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1F60904-B151-4D42-B288-403A0557457F}">
  <a:tblStyle styleId="{D1F60904-B151-4D42-B288-403A0557457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423"/>
    <p:restoredTop sz="94780"/>
  </p:normalViewPr>
  <p:slideViewPr>
    <p:cSldViewPr snapToGrid="0">
      <p:cViewPr varScale="1">
        <p:scale>
          <a:sx n="272" d="100"/>
          <a:sy n="272" d="100"/>
        </p:scale>
        <p:origin x="1864" y="192"/>
      </p:cViewPr>
      <p:guideLst/>
    </p:cSldViewPr>
  </p:slideViewPr>
  <p:notesTextViewPr>
    <p:cViewPr>
      <p:scale>
        <a:sx n="300" d="100"/>
        <a:sy n="3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5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63" Type="http://schemas.openxmlformats.org/officeDocument/2006/relationships/slide" Target="slides/slide61.xml"/><Relationship Id="rId84" Type="http://schemas.openxmlformats.org/officeDocument/2006/relationships/slide" Target="slides/slide82.xml"/><Relationship Id="rId138" Type="http://schemas.openxmlformats.org/officeDocument/2006/relationships/font" Target="fonts/font7.fntdata"/><Relationship Id="rId159" Type="http://schemas.openxmlformats.org/officeDocument/2006/relationships/font" Target="fonts/font28.fntdata"/><Relationship Id="rId170" Type="http://schemas.openxmlformats.org/officeDocument/2006/relationships/font" Target="fonts/font39.fntdata"/><Relationship Id="rId107" Type="http://schemas.openxmlformats.org/officeDocument/2006/relationships/slide" Target="slides/slide105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53" Type="http://schemas.openxmlformats.org/officeDocument/2006/relationships/slide" Target="slides/slide51.xml"/><Relationship Id="rId74" Type="http://schemas.openxmlformats.org/officeDocument/2006/relationships/slide" Target="slides/slide72.xml"/><Relationship Id="rId128" Type="http://schemas.openxmlformats.org/officeDocument/2006/relationships/slide" Target="slides/slide126.xml"/><Relationship Id="rId149" Type="http://schemas.openxmlformats.org/officeDocument/2006/relationships/font" Target="fonts/font18.fntdata"/><Relationship Id="rId5" Type="http://schemas.openxmlformats.org/officeDocument/2006/relationships/slide" Target="slides/slide3.xml"/><Relationship Id="rId95" Type="http://schemas.openxmlformats.org/officeDocument/2006/relationships/slide" Target="slides/slide93.xml"/><Relationship Id="rId160" Type="http://schemas.openxmlformats.org/officeDocument/2006/relationships/font" Target="fonts/font29.fntdata"/><Relationship Id="rId22" Type="http://schemas.openxmlformats.org/officeDocument/2006/relationships/slide" Target="slides/slide20.xml"/><Relationship Id="rId43" Type="http://schemas.openxmlformats.org/officeDocument/2006/relationships/slide" Target="slides/slide41.xml"/><Relationship Id="rId64" Type="http://schemas.openxmlformats.org/officeDocument/2006/relationships/slide" Target="slides/slide62.xml"/><Relationship Id="rId118" Type="http://schemas.openxmlformats.org/officeDocument/2006/relationships/slide" Target="slides/slide116.xml"/><Relationship Id="rId139" Type="http://schemas.openxmlformats.org/officeDocument/2006/relationships/font" Target="fonts/font8.fntdata"/><Relationship Id="rId85" Type="http://schemas.openxmlformats.org/officeDocument/2006/relationships/slide" Target="slides/slide83.xml"/><Relationship Id="rId150" Type="http://schemas.openxmlformats.org/officeDocument/2006/relationships/font" Target="fonts/font19.fntdata"/><Relationship Id="rId171" Type="http://schemas.openxmlformats.org/officeDocument/2006/relationships/font" Target="fonts/font40.fntdata"/><Relationship Id="rId12" Type="http://schemas.openxmlformats.org/officeDocument/2006/relationships/slide" Target="slides/slide10.xml"/><Relationship Id="rId33" Type="http://schemas.openxmlformats.org/officeDocument/2006/relationships/slide" Target="slides/slide31.xml"/><Relationship Id="rId108" Type="http://schemas.openxmlformats.org/officeDocument/2006/relationships/slide" Target="slides/slide106.xml"/><Relationship Id="rId129" Type="http://schemas.openxmlformats.org/officeDocument/2006/relationships/slide" Target="slides/slide127.xml"/><Relationship Id="rId54" Type="http://schemas.openxmlformats.org/officeDocument/2006/relationships/slide" Target="slides/slide52.xml"/><Relationship Id="rId75" Type="http://schemas.openxmlformats.org/officeDocument/2006/relationships/slide" Target="slides/slide73.xml"/><Relationship Id="rId96" Type="http://schemas.openxmlformats.org/officeDocument/2006/relationships/slide" Target="slides/slide94.xml"/><Relationship Id="rId140" Type="http://schemas.openxmlformats.org/officeDocument/2006/relationships/font" Target="fonts/font9.fntdata"/><Relationship Id="rId161" Type="http://schemas.openxmlformats.org/officeDocument/2006/relationships/font" Target="fonts/font30.fntdata"/><Relationship Id="rId6" Type="http://schemas.openxmlformats.org/officeDocument/2006/relationships/slide" Target="slides/slide4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49" Type="http://schemas.openxmlformats.org/officeDocument/2006/relationships/slide" Target="slides/slide47.xml"/><Relationship Id="rId114" Type="http://schemas.openxmlformats.org/officeDocument/2006/relationships/slide" Target="slides/slide112.xml"/><Relationship Id="rId119" Type="http://schemas.openxmlformats.org/officeDocument/2006/relationships/slide" Target="slides/slide117.xml"/><Relationship Id="rId44" Type="http://schemas.openxmlformats.org/officeDocument/2006/relationships/slide" Target="slides/slide42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130" Type="http://schemas.openxmlformats.org/officeDocument/2006/relationships/slide" Target="slides/slide128.xml"/><Relationship Id="rId135" Type="http://schemas.openxmlformats.org/officeDocument/2006/relationships/font" Target="fonts/font4.fntdata"/><Relationship Id="rId151" Type="http://schemas.openxmlformats.org/officeDocument/2006/relationships/font" Target="fonts/font20.fntdata"/><Relationship Id="rId156" Type="http://schemas.openxmlformats.org/officeDocument/2006/relationships/font" Target="fonts/font25.fntdata"/><Relationship Id="rId177" Type="http://schemas.openxmlformats.org/officeDocument/2006/relationships/theme" Target="theme/theme1.xml"/><Relationship Id="rId172" Type="http://schemas.openxmlformats.org/officeDocument/2006/relationships/font" Target="fonts/font41.fntdata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slide" Target="slides/slide10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120" Type="http://schemas.openxmlformats.org/officeDocument/2006/relationships/slide" Target="slides/slide118.xml"/><Relationship Id="rId125" Type="http://schemas.openxmlformats.org/officeDocument/2006/relationships/slide" Target="slides/slide123.xml"/><Relationship Id="rId141" Type="http://schemas.openxmlformats.org/officeDocument/2006/relationships/font" Target="fonts/font10.fntdata"/><Relationship Id="rId146" Type="http://schemas.openxmlformats.org/officeDocument/2006/relationships/font" Target="fonts/font15.fntdata"/><Relationship Id="rId167" Type="http://schemas.openxmlformats.org/officeDocument/2006/relationships/font" Target="fonts/font36.fntdata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162" Type="http://schemas.openxmlformats.org/officeDocument/2006/relationships/font" Target="fonts/font31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slide" Target="slides/slide108.xml"/><Relationship Id="rId115" Type="http://schemas.openxmlformats.org/officeDocument/2006/relationships/slide" Target="slides/slide113.xml"/><Relationship Id="rId131" Type="http://schemas.openxmlformats.org/officeDocument/2006/relationships/notesMaster" Target="notesMasters/notesMaster1.xml"/><Relationship Id="rId136" Type="http://schemas.openxmlformats.org/officeDocument/2006/relationships/font" Target="fonts/font5.fntdata"/><Relationship Id="rId157" Type="http://schemas.openxmlformats.org/officeDocument/2006/relationships/font" Target="fonts/font26.fntdata"/><Relationship Id="rId178" Type="http://schemas.openxmlformats.org/officeDocument/2006/relationships/tableStyles" Target="tableStyles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52" Type="http://schemas.openxmlformats.org/officeDocument/2006/relationships/font" Target="fonts/font21.fntdata"/><Relationship Id="rId173" Type="http://schemas.openxmlformats.org/officeDocument/2006/relationships/font" Target="fonts/font42.fntdata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126" Type="http://schemas.openxmlformats.org/officeDocument/2006/relationships/slide" Target="slides/slide124.xml"/><Relationship Id="rId147" Type="http://schemas.openxmlformats.org/officeDocument/2006/relationships/font" Target="fonts/font16.fntdata"/><Relationship Id="rId168" Type="http://schemas.openxmlformats.org/officeDocument/2006/relationships/font" Target="fonts/font37.fntdata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121" Type="http://schemas.openxmlformats.org/officeDocument/2006/relationships/slide" Target="slides/slide119.xml"/><Relationship Id="rId142" Type="http://schemas.openxmlformats.org/officeDocument/2006/relationships/font" Target="fonts/font11.fntdata"/><Relationship Id="rId163" Type="http://schemas.openxmlformats.org/officeDocument/2006/relationships/font" Target="fonts/font32.fntdata"/><Relationship Id="rId3" Type="http://schemas.openxmlformats.org/officeDocument/2006/relationships/slide" Target="slides/slide1.xml"/><Relationship Id="rId25" Type="http://schemas.openxmlformats.org/officeDocument/2006/relationships/slide" Target="slides/slide23.xml"/><Relationship Id="rId46" Type="http://schemas.openxmlformats.org/officeDocument/2006/relationships/slide" Target="slides/slide44.xml"/><Relationship Id="rId67" Type="http://schemas.openxmlformats.org/officeDocument/2006/relationships/slide" Target="slides/slide65.xml"/><Relationship Id="rId116" Type="http://schemas.openxmlformats.org/officeDocument/2006/relationships/slide" Target="slides/slide114.xml"/><Relationship Id="rId137" Type="http://schemas.openxmlformats.org/officeDocument/2006/relationships/font" Target="fonts/font6.fntdata"/><Relationship Id="rId158" Type="http://schemas.openxmlformats.org/officeDocument/2006/relationships/font" Target="fonts/font27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62" Type="http://schemas.openxmlformats.org/officeDocument/2006/relationships/slide" Target="slides/slide60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111" Type="http://schemas.openxmlformats.org/officeDocument/2006/relationships/slide" Target="slides/slide109.xml"/><Relationship Id="rId132" Type="http://schemas.openxmlformats.org/officeDocument/2006/relationships/font" Target="fonts/font1.fntdata"/><Relationship Id="rId153" Type="http://schemas.openxmlformats.org/officeDocument/2006/relationships/font" Target="fonts/font22.fntdata"/><Relationship Id="rId174" Type="http://schemas.openxmlformats.org/officeDocument/2006/relationships/font" Target="fonts/font43.fntdata"/><Relationship Id="rId15" Type="http://schemas.openxmlformats.org/officeDocument/2006/relationships/slide" Target="slides/slide13.xml"/><Relationship Id="rId36" Type="http://schemas.openxmlformats.org/officeDocument/2006/relationships/slide" Target="slides/slide34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27" Type="http://schemas.openxmlformats.org/officeDocument/2006/relationships/slide" Target="slides/slide12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52" Type="http://schemas.openxmlformats.org/officeDocument/2006/relationships/slide" Target="slides/slide50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122" Type="http://schemas.openxmlformats.org/officeDocument/2006/relationships/slide" Target="slides/slide120.xml"/><Relationship Id="rId143" Type="http://schemas.openxmlformats.org/officeDocument/2006/relationships/font" Target="fonts/font12.fntdata"/><Relationship Id="rId148" Type="http://schemas.openxmlformats.org/officeDocument/2006/relationships/font" Target="fonts/font17.fntdata"/><Relationship Id="rId164" Type="http://schemas.openxmlformats.org/officeDocument/2006/relationships/font" Target="fonts/font33.fntdata"/><Relationship Id="rId169" Type="http://schemas.openxmlformats.org/officeDocument/2006/relationships/font" Target="fonts/font38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26" Type="http://schemas.openxmlformats.org/officeDocument/2006/relationships/slide" Target="slides/slide24.xml"/><Relationship Id="rId47" Type="http://schemas.openxmlformats.org/officeDocument/2006/relationships/slide" Target="slides/slide45.xml"/><Relationship Id="rId68" Type="http://schemas.openxmlformats.org/officeDocument/2006/relationships/slide" Target="slides/slide66.xml"/><Relationship Id="rId89" Type="http://schemas.openxmlformats.org/officeDocument/2006/relationships/slide" Target="slides/slide87.xml"/><Relationship Id="rId112" Type="http://schemas.openxmlformats.org/officeDocument/2006/relationships/slide" Target="slides/slide110.xml"/><Relationship Id="rId133" Type="http://schemas.openxmlformats.org/officeDocument/2006/relationships/font" Target="fonts/font2.fntdata"/><Relationship Id="rId154" Type="http://schemas.openxmlformats.org/officeDocument/2006/relationships/font" Target="fonts/font23.fntdata"/><Relationship Id="rId175" Type="http://schemas.openxmlformats.org/officeDocument/2006/relationships/presProps" Target="presProps.xml"/><Relationship Id="rId16" Type="http://schemas.openxmlformats.org/officeDocument/2006/relationships/slide" Target="slides/slide14.xml"/><Relationship Id="rId37" Type="http://schemas.openxmlformats.org/officeDocument/2006/relationships/slide" Target="slides/slide35.xml"/><Relationship Id="rId58" Type="http://schemas.openxmlformats.org/officeDocument/2006/relationships/slide" Target="slides/slide56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123" Type="http://schemas.openxmlformats.org/officeDocument/2006/relationships/slide" Target="slides/slide121.xml"/><Relationship Id="rId144" Type="http://schemas.openxmlformats.org/officeDocument/2006/relationships/font" Target="fonts/font13.fntdata"/><Relationship Id="rId90" Type="http://schemas.openxmlformats.org/officeDocument/2006/relationships/slide" Target="slides/slide88.xml"/><Relationship Id="rId165" Type="http://schemas.openxmlformats.org/officeDocument/2006/relationships/font" Target="fonts/font34.fntdata"/><Relationship Id="rId27" Type="http://schemas.openxmlformats.org/officeDocument/2006/relationships/slide" Target="slides/slide25.xml"/><Relationship Id="rId48" Type="http://schemas.openxmlformats.org/officeDocument/2006/relationships/slide" Target="slides/slide46.xml"/><Relationship Id="rId69" Type="http://schemas.openxmlformats.org/officeDocument/2006/relationships/slide" Target="slides/slide67.xml"/><Relationship Id="rId113" Type="http://schemas.openxmlformats.org/officeDocument/2006/relationships/slide" Target="slides/slide111.xml"/><Relationship Id="rId134" Type="http://schemas.openxmlformats.org/officeDocument/2006/relationships/font" Target="fonts/font3.fntdata"/><Relationship Id="rId80" Type="http://schemas.openxmlformats.org/officeDocument/2006/relationships/slide" Target="slides/slide78.xml"/><Relationship Id="rId155" Type="http://schemas.openxmlformats.org/officeDocument/2006/relationships/font" Target="fonts/font24.fntdata"/><Relationship Id="rId176" Type="http://schemas.openxmlformats.org/officeDocument/2006/relationships/viewProps" Target="viewProps.xml"/><Relationship Id="rId17" Type="http://schemas.openxmlformats.org/officeDocument/2006/relationships/slide" Target="slides/slide15.xml"/><Relationship Id="rId38" Type="http://schemas.openxmlformats.org/officeDocument/2006/relationships/slide" Target="slides/slide36.xml"/><Relationship Id="rId59" Type="http://schemas.openxmlformats.org/officeDocument/2006/relationships/slide" Target="slides/slide57.xml"/><Relationship Id="rId103" Type="http://schemas.openxmlformats.org/officeDocument/2006/relationships/slide" Target="slides/slide101.xml"/><Relationship Id="rId124" Type="http://schemas.openxmlformats.org/officeDocument/2006/relationships/slide" Target="slides/slide122.xml"/><Relationship Id="rId70" Type="http://schemas.openxmlformats.org/officeDocument/2006/relationships/slide" Target="slides/slide68.xml"/><Relationship Id="rId91" Type="http://schemas.openxmlformats.org/officeDocument/2006/relationships/slide" Target="slides/slide89.xml"/><Relationship Id="rId145" Type="http://schemas.openxmlformats.org/officeDocument/2006/relationships/font" Target="fonts/font14.fntdata"/><Relationship Id="rId166" Type="http://schemas.openxmlformats.org/officeDocument/2006/relationships/font" Target="fonts/font35.fntdata"/><Relationship Id="rId1" Type="http://schemas.openxmlformats.org/officeDocument/2006/relationships/slideMaster" Target="slideMasters/slideMaster1.xml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svg"/><Relationship Id="rId3" Type="http://schemas.openxmlformats.org/officeDocument/2006/relationships/image" Target="../media/image78.png"/><Relationship Id="rId7" Type="http://schemas.openxmlformats.org/officeDocument/2006/relationships/image" Target="../media/image82.png"/><Relationship Id="rId2" Type="http://schemas.openxmlformats.org/officeDocument/2006/relationships/image" Target="../media/image77.svg"/><Relationship Id="rId1" Type="http://schemas.openxmlformats.org/officeDocument/2006/relationships/image" Target="../media/image76.png"/><Relationship Id="rId6" Type="http://schemas.openxmlformats.org/officeDocument/2006/relationships/image" Target="../media/image81.svg"/><Relationship Id="rId5" Type="http://schemas.openxmlformats.org/officeDocument/2006/relationships/image" Target="../media/image80.png"/><Relationship Id="rId4" Type="http://schemas.openxmlformats.org/officeDocument/2006/relationships/image" Target="../media/image79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svg"/><Relationship Id="rId3" Type="http://schemas.openxmlformats.org/officeDocument/2006/relationships/image" Target="../media/image78.png"/><Relationship Id="rId7" Type="http://schemas.openxmlformats.org/officeDocument/2006/relationships/image" Target="../media/image82.png"/><Relationship Id="rId2" Type="http://schemas.openxmlformats.org/officeDocument/2006/relationships/image" Target="../media/image77.svg"/><Relationship Id="rId1" Type="http://schemas.openxmlformats.org/officeDocument/2006/relationships/image" Target="../media/image76.png"/><Relationship Id="rId6" Type="http://schemas.openxmlformats.org/officeDocument/2006/relationships/image" Target="../media/image81.svg"/><Relationship Id="rId5" Type="http://schemas.openxmlformats.org/officeDocument/2006/relationships/image" Target="../media/image80.png"/><Relationship Id="rId4" Type="http://schemas.openxmlformats.org/officeDocument/2006/relationships/image" Target="../media/image7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E4977DD-5238-CF40-864D-1B49D7DE1099}" type="doc">
      <dgm:prSet loTypeId="urn:microsoft.com/office/officeart/2005/8/layout/lProcess3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PT"/>
        </a:p>
      </dgm:t>
    </dgm:pt>
    <dgm:pt modelId="{A7BF5684-F58A-BB4A-B778-7894C4D6B59B}">
      <dgm:prSet phldrT="[Texto]" custT="1"/>
      <dgm:spPr/>
      <dgm:t>
        <a:bodyPr/>
        <a:lstStyle/>
        <a:p>
          <a:r>
            <a:rPr lang="pt-PT" sz="1600" dirty="0">
              <a:latin typeface="Kanit" pitchFamily="2" charset="-34"/>
              <a:cs typeface="Kanit" pitchFamily="2" charset="-34"/>
            </a:rPr>
            <a:t>Internet</a:t>
          </a:r>
        </a:p>
      </dgm:t>
    </dgm:pt>
    <dgm:pt modelId="{73CD5CEC-A75A-1842-A485-80ADB069B473}" type="parTrans" cxnId="{8D7C237E-FEE6-7A4E-99F0-93B3F9E0EC6E}">
      <dgm:prSet/>
      <dgm:spPr/>
      <dgm:t>
        <a:bodyPr/>
        <a:lstStyle/>
        <a:p>
          <a:endParaRPr lang="pt-PT" sz="2000">
            <a:latin typeface="Kanit" pitchFamily="2" charset="-34"/>
            <a:cs typeface="Kanit" pitchFamily="2" charset="-34"/>
          </a:endParaRPr>
        </a:p>
      </dgm:t>
    </dgm:pt>
    <dgm:pt modelId="{21393EAC-B6B7-1A4A-8FC9-60D5D2BD0427}" type="sibTrans" cxnId="{8D7C237E-FEE6-7A4E-99F0-93B3F9E0EC6E}">
      <dgm:prSet/>
      <dgm:spPr/>
      <dgm:t>
        <a:bodyPr/>
        <a:lstStyle/>
        <a:p>
          <a:endParaRPr lang="pt-PT" sz="2000">
            <a:latin typeface="Kanit" pitchFamily="2" charset="-34"/>
            <a:cs typeface="Kanit" pitchFamily="2" charset="-34"/>
          </a:endParaRPr>
        </a:p>
      </dgm:t>
    </dgm:pt>
    <dgm:pt modelId="{69676516-E6A6-3343-AA8A-8BB3D41BBE25}">
      <dgm:prSet phldrT="[Texto]" custT="1"/>
      <dgm:spPr/>
      <dgm:t>
        <a:bodyPr/>
        <a:lstStyle/>
        <a:p>
          <a:r>
            <a:rPr lang="pt-PT" sz="800" dirty="0">
              <a:latin typeface="Kanit" pitchFamily="2" charset="-34"/>
              <a:cs typeface="Kanit" pitchFamily="2" charset="-34"/>
            </a:rPr>
            <a:t>Protocolos</a:t>
          </a:r>
        </a:p>
      </dgm:t>
    </dgm:pt>
    <dgm:pt modelId="{4B580FCB-C80D-C947-87EF-281BED2B190B}" type="parTrans" cxnId="{7B133194-A2F6-1F4E-86C6-DCC6626DF39A}">
      <dgm:prSet/>
      <dgm:spPr/>
      <dgm:t>
        <a:bodyPr/>
        <a:lstStyle/>
        <a:p>
          <a:endParaRPr lang="pt-PT" sz="2000">
            <a:latin typeface="Kanit" pitchFamily="2" charset="-34"/>
            <a:cs typeface="Kanit" pitchFamily="2" charset="-34"/>
          </a:endParaRPr>
        </a:p>
      </dgm:t>
    </dgm:pt>
    <dgm:pt modelId="{62BDD99B-633F-D34E-8B51-1A074653F806}" type="sibTrans" cxnId="{7B133194-A2F6-1F4E-86C6-DCC6626DF39A}">
      <dgm:prSet/>
      <dgm:spPr/>
      <dgm:t>
        <a:bodyPr/>
        <a:lstStyle/>
        <a:p>
          <a:endParaRPr lang="pt-PT" sz="2000">
            <a:latin typeface="Kanit" pitchFamily="2" charset="-34"/>
            <a:cs typeface="Kanit" pitchFamily="2" charset="-34"/>
          </a:endParaRPr>
        </a:p>
      </dgm:t>
    </dgm:pt>
    <dgm:pt modelId="{089A5B6F-2F30-E241-A861-EB25E6BCB7DF}">
      <dgm:prSet phldrT="[Texto]" custT="1"/>
      <dgm:spPr/>
      <dgm:t>
        <a:bodyPr/>
        <a:lstStyle/>
        <a:p>
          <a:r>
            <a:rPr lang="pt-PT" sz="800" dirty="0">
              <a:latin typeface="Kanit" pitchFamily="2" charset="-34"/>
              <a:cs typeface="Kanit" pitchFamily="2" charset="-34"/>
            </a:rPr>
            <a:t>Infraestruturas Físicas</a:t>
          </a:r>
        </a:p>
      </dgm:t>
    </dgm:pt>
    <dgm:pt modelId="{9CB41FB3-82B7-5343-83C4-DF462607E6A2}" type="parTrans" cxnId="{E27BD100-F45C-7645-BADA-62AD239D8CED}">
      <dgm:prSet/>
      <dgm:spPr/>
      <dgm:t>
        <a:bodyPr/>
        <a:lstStyle/>
        <a:p>
          <a:endParaRPr lang="pt-PT" sz="2000">
            <a:latin typeface="Kanit" pitchFamily="2" charset="-34"/>
            <a:cs typeface="Kanit" pitchFamily="2" charset="-34"/>
          </a:endParaRPr>
        </a:p>
      </dgm:t>
    </dgm:pt>
    <dgm:pt modelId="{471FFB2A-A9AE-F044-8905-2F2117D10898}" type="sibTrans" cxnId="{E27BD100-F45C-7645-BADA-62AD239D8CED}">
      <dgm:prSet/>
      <dgm:spPr/>
      <dgm:t>
        <a:bodyPr/>
        <a:lstStyle/>
        <a:p>
          <a:endParaRPr lang="pt-PT" sz="2000">
            <a:latin typeface="Kanit" pitchFamily="2" charset="-34"/>
            <a:cs typeface="Kanit" pitchFamily="2" charset="-34"/>
          </a:endParaRPr>
        </a:p>
      </dgm:t>
    </dgm:pt>
    <dgm:pt modelId="{B20DD36B-80C5-7840-A796-BD61F05BEC40}">
      <dgm:prSet phldrT="[Texto]" custT="1"/>
      <dgm:spPr/>
      <dgm:t>
        <a:bodyPr/>
        <a:lstStyle/>
        <a:p>
          <a:r>
            <a:rPr lang="pt-PT" sz="1600" dirty="0">
              <a:latin typeface="Kanit" pitchFamily="2" charset="-34"/>
              <a:cs typeface="Kanit" pitchFamily="2" charset="-34"/>
            </a:rPr>
            <a:t>Hackers</a:t>
          </a:r>
        </a:p>
      </dgm:t>
    </dgm:pt>
    <dgm:pt modelId="{50C2368D-60E7-F04D-AB3C-A874DD1160A4}" type="parTrans" cxnId="{05EEDE5F-48D5-FE4E-BFB7-A09503776E0D}">
      <dgm:prSet/>
      <dgm:spPr/>
      <dgm:t>
        <a:bodyPr/>
        <a:lstStyle/>
        <a:p>
          <a:endParaRPr lang="pt-PT" sz="2000">
            <a:latin typeface="Kanit" pitchFamily="2" charset="-34"/>
            <a:cs typeface="Kanit" pitchFamily="2" charset="-34"/>
          </a:endParaRPr>
        </a:p>
      </dgm:t>
    </dgm:pt>
    <dgm:pt modelId="{CC9A1CFE-1CE3-A64D-AE0A-78F6EA923383}" type="sibTrans" cxnId="{05EEDE5F-48D5-FE4E-BFB7-A09503776E0D}">
      <dgm:prSet/>
      <dgm:spPr/>
      <dgm:t>
        <a:bodyPr/>
        <a:lstStyle/>
        <a:p>
          <a:endParaRPr lang="pt-PT" sz="2000">
            <a:latin typeface="Kanit" pitchFamily="2" charset="-34"/>
            <a:cs typeface="Kanit" pitchFamily="2" charset="-34"/>
          </a:endParaRPr>
        </a:p>
      </dgm:t>
    </dgm:pt>
    <dgm:pt modelId="{329EF7E2-E942-284E-9962-A206F0B1D9B8}">
      <dgm:prSet phldrT="[Texto]" custT="1"/>
      <dgm:spPr/>
      <dgm:t>
        <a:bodyPr/>
        <a:lstStyle/>
        <a:p>
          <a:r>
            <a:rPr lang="pt-PT" sz="800" dirty="0">
              <a:latin typeface="Kanit" pitchFamily="2" charset="-34"/>
              <a:cs typeface="Kanit" pitchFamily="2" charset="-34"/>
            </a:rPr>
            <a:t>Motivações</a:t>
          </a:r>
        </a:p>
      </dgm:t>
    </dgm:pt>
    <dgm:pt modelId="{3D033CFE-4AF3-1C4F-AFB0-07C681ABA21F}" type="parTrans" cxnId="{732519C7-3547-BB45-B37F-C7FD34C6DC94}">
      <dgm:prSet/>
      <dgm:spPr/>
      <dgm:t>
        <a:bodyPr/>
        <a:lstStyle/>
        <a:p>
          <a:endParaRPr lang="pt-PT" sz="2000">
            <a:latin typeface="Kanit" pitchFamily="2" charset="-34"/>
            <a:cs typeface="Kanit" pitchFamily="2" charset="-34"/>
          </a:endParaRPr>
        </a:p>
      </dgm:t>
    </dgm:pt>
    <dgm:pt modelId="{05AFDD2E-697F-1245-A542-408644BB3C14}" type="sibTrans" cxnId="{732519C7-3547-BB45-B37F-C7FD34C6DC94}">
      <dgm:prSet/>
      <dgm:spPr/>
      <dgm:t>
        <a:bodyPr/>
        <a:lstStyle/>
        <a:p>
          <a:endParaRPr lang="pt-PT" sz="2000">
            <a:latin typeface="Kanit" pitchFamily="2" charset="-34"/>
            <a:cs typeface="Kanit" pitchFamily="2" charset="-34"/>
          </a:endParaRPr>
        </a:p>
      </dgm:t>
    </dgm:pt>
    <dgm:pt modelId="{6171A95F-9799-0F45-9273-FCC8F3928067}">
      <dgm:prSet phldrT="[Texto]" custT="1"/>
      <dgm:spPr/>
      <dgm:t>
        <a:bodyPr/>
        <a:lstStyle/>
        <a:p>
          <a:r>
            <a:rPr lang="pt-PT" sz="800" dirty="0">
              <a:latin typeface="Kanit" pitchFamily="2" charset="-34"/>
              <a:cs typeface="Kanit" pitchFamily="2" charset="-34"/>
            </a:rPr>
            <a:t>Nível de conhecimento</a:t>
          </a:r>
        </a:p>
      </dgm:t>
    </dgm:pt>
    <dgm:pt modelId="{6E9D51D8-07CD-3048-9A52-2990EA9A378C}" type="parTrans" cxnId="{7317F925-9BF0-3345-AF38-27173A358A70}">
      <dgm:prSet/>
      <dgm:spPr/>
      <dgm:t>
        <a:bodyPr/>
        <a:lstStyle/>
        <a:p>
          <a:endParaRPr lang="pt-PT" sz="2000">
            <a:latin typeface="Kanit" pitchFamily="2" charset="-34"/>
            <a:cs typeface="Kanit" pitchFamily="2" charset="-34"/>
          </a:endParaRPr>
        </a:p>
      </dgm:t>
    </dgm:pt>
    <dgm:pt modelId="{E1D39DF1-CBC6-E94B-9306-7D105792DA69}" type="sibTrans" cxnId="{7317F925-9BF0-3345-AF38-27173A358A70}">
      <dgm:prSet/>
      <dgm:spPr/>
      <dgm:t>
        <a:bodyPr/>
        <a:lstStyle/>
        <a:p>
          <a:endParaRPr lang="pt-PT" sz="2000">
            <a:latin typeface="Kanit" pitchFamily="2" charset="-34"/>
            <a:cs typeface="Kanit" pitchFamily="2" charset="-34"/>
          </a:endParaRPr>
        </a:p>
      </dgm:t>
    </dgm:pt>
    <dgm:pt modelId="{23339A4C-A449-B14D-A3D2-2F4AF40620EC}">
      <dgm:prSet phldrT="[Texto]" custT="1"/>
      <dgm:spPr/>
      <dgm:t>
        <a:bodyPr/>
        <a:lstStyle/>
        <a:p>
          <a:r>
            <a:rPr lang="pt-PT" sz="1600" dirty="0">
              <a:latin typeface="Kanit" pitchFamily="2" charset="-34"/>
              <a:cs typeface="Kanit" pitchFamily="2" charset="-34"/>
            </a:rPr>
            <a:t>Táticas</a:t>
          </a:r>
        </a:p>
      </dgm:t>
    </dgm:pt>
    <dgm:pt modelId="{D89BDE2C-8A6B-954E-B914-919AA7281257}" type="parTrans" cxnId="{6DD042F6-71A8-AF44-A282-E5AE74584D8A}">
      <dgm:prSet/>
      <dgm:spPr/>
      <dgm:t>
        <a:bodyPr/>
        <a:lstStyle/>
        <a:p>
          <a:endParaRPr lang="pt-PT" sz="2000">
            <a:latin typeface="Kanit" pitchFamily="2" charset="-34"/>
            <a:cs typeface="Kanit" pitchFamily="2" charset="-34"/>
          </a:endParaRPr>
        </a:p>
      </dgm:t>
    </dgm:pt>
    <dgm:pt modelId="{1CCF5238-7688-7342-807A-D10FEB6B81C8}" type="sibTrans" cxnId="{6DD042F6-71A8-AF44-A282-E5AE74584D8A}">
      <dgm:prSet/>
      <dgm:spPr/>
      <dgm:t>
        <a:bodyPr/>
        <a:lstStyle/>
        <a:p>
          <a:endParaRPr lang="pt-PT" sz="2000">
            <a:latin typeface="Kanit" pitchFamily="2" charset="-34"/>
            <a:cs typeface="Kanit" pitchFamily="2" charset="-34"/>
          </a:endParaRPr>
        </a:p>
      </dgm:t>
    </dgm:pt>
    <dgm:pt modelId="{3A2E2AA0-C16C-1B43-99F1-A6304F69A58B}">
      <dgm:prSet phldrT="[Texto]" custT="1"/>
      <dgm:spPr/>
      <dgm:t>
        <a:bodyPr/>
        <a:lstStyle/>
        <a:p>
          <a:r>
            <a:rPr lang="pt-PT" sz="800" dirty="0">
              <a:latin typeface="Kanit" pitchFamily="2" charset="-34"/>
              <a:cs typeface="Kanit" pitchFamily="2" charset="-34"/>
            </a:rPr>
            <a:t>Infraestrutura</a:t>
          </a:r>
        </a:p>
      </dgm:t>
    </dgm:pt>
    <dgm:pt modelId="{A692F951-AD1E-CA4B-A499-BC382A77F9EA}" type="parTrans" cxnId="{AE0529C1-9CEE-E948-BF86-A8012AA829C7}">
      <dgm:prSet/>
      <dgm:spPr/>
      <dgm:t>
        <a:bodyPr/>
        <a:lstStyle/>
        <a:p>
          <a:endParaRPr lang="pt-PT" sz="2000">
            <a:latin typeface="Kanit" pitchFamily="2" charset="-34"/>
            <a:cs typeface="Kanit" pitchFamily="2" charset="-34"/>
          </a:endParaRPr>
        </a:p>
      </dgm:t>
    </dgm:pt>
    <dgm:pt modelId="{68911C77-9C20-2C4D-A917-7B250E747D49}" type="sibTrans" cxnId="{AE0529C1-9CEE-E948-BF86-A8012AA829C7}">
      <dgm:prSet/>
      <dgm:spPr/>
      <dgm:t>
        <a:bodyPr/>
        <a:lstStyle/>
        <a:p>
          <a:endParaRPr lang="pt-PT" sz="2000">
            <a:latin typeface="Kanit" pitchFamily="2" charset="-34"/>
            <a:cs typeface="Kanit" pitchFamily="2" charset="-34"/>
          </a:endParaRPr>
        </a:p>
      </dgm:t>
    </dgm:pt>
    <dgm:pt modelId="{9FDC5CCB-BE36-2D46-B7D4-BB7D1BEBE91E}">
      <dgm:prSet phldrT="[Texto]" custT="1"/>
      <dgm:spPr/>
      <dgm:t>
        <a:bodyPr/>
        <a:lstStyle/>
        <a:p>
          <a:r>
            <a:rPr lang="pt-PT" sz="800" dirty="0">
              <a:latin typeface="Kanit" pitchFamily="2" charset="-34"/>
              <a:cs typeface="Kanit" pitchFamily="2" charset="-34"/>
            </a:rPr>
            <a:t>Vulnerabilidades</a:t>
          </a:r>
        </a:p>
      </dgm:t>
    </dgm:pt>
    <dgm:pt modelId="{7C931456-B543-0345-80FB-0E159BB987CA}" type="parTrans" cxnId="{DB11380E-4610-4644-9115-5F440417765B}">
      <dgm:prSet/>
      <dgm:spPr/>
      <dgm:t>
        <a:bodyPr/>
        <a:lstStyle/>
        <a:p>
          <a:endParaRPr lang="pt-PT" sz="2000">
            <a:latin typeface="Kanit" pitchFamily="2" charset="-34"/>
            <a:cs typeface="Kanit" pitchFamily="2" charset="-34"/>
          </a:endParaRPr>
        </a:p>
      </dgm:t>
    </dgm:pt>
    <dgm:pt modelId="{3159B0A9-5940-FF4B-8566-1AE6FED1A640}" type="sibTrans" cxnId="{DB11380E-4610-4644-9115-5F440417765B}">
      <dgm:prSet/>
      <dgm:spPr/>
      <dgm:t>
        <a:bodyPr/>
        <a:lstStyle/>
        <a:p>
          <a:endParaRPr lang="pt-PT" sz="2000">
            <a:latin typeface="Kanit" pitchFamily="2" charset="-34"/>
            <a:cs typeface="Kanit" pitchFamily="2" charset="-34"/>
          </a:endParaRPr>
        </a:p>
      </dgm:t>
    </dgm:pt>
    <dgm:pt modelId="{7196DEFD-8585-AC48-A464-3AFD5BA420A4}">
      <dgm:prSet phldrT="[Texto]" custT="1"/>
      <dgm:spPr/>
      <dgm:t>
        <a:bodyPr/>
        <a:lstStyle/>
        <a:p>
          <a:r>
            <a:rPr lang="pt-PT" sz="1600" dirty="0">
              <a:latin typeface="Kanit" pitchFamily="2" charset="-34"/>
              <a:cs typeface="Kanit" pitchFamily="2" charset="-34"/>
            </a:rPr>
            <a:t>Impactos</a:t>
          </a:r>
        </a:p>
      </dgm:t>
    </dgm:pt>
    <dgm:pt modelId="{646117D6-C655-7146-A3AA-6F78382339EE}" type="parTrans" cxnId="{FCC81BDA-C68E-3E47-9EB8-C2F1E88D8107}">
      <dgm:prSet/>
      <dgm:spPr/>
      <dgm:t>
        <a:bodyPr/>
        <a:lstStyle/>
        <a:p>
          <a:endParaRPr lang="pt-PT" sz="2000">
            <a:latin typeface="Kanit" pitchFamily="2" charset="-34"/>
            <a:cs typeface="Kanit" pitchFamily="2" charset="-34"/>
          </a:endParaRPr>
        </a:p>
      </dgm:t>
    </dgm:pt>
    <dgm:pt modelId="{C6353F3D-0EAC-A940-A58E-3AE2D3D8728C}" type="sibTrans" cxnId="{FCC81BDA-C68E-3E47-9EB8-C2F1E88D8107}">
      <dgm:prSet/>
      <dgm:spPr/>
      <dgm:t>
        <a:bodyPr/>
        <a:lstStyle/>
        <a:p>
          <a:endParaRPr lang="pt-PT" sz="2000">
            <a:latin typeface="Kanit" pitchFamily="2" charset="-34"/>
            <a:cs typeface="Kanit" pitchFamily="2" charset="-34"/>
          </a:endParaRPr>
        </a:p>
      </dgm:t>
    </dgm:pt>
    <dgm:pt modelId="{FF8AB2E6-90C2-B649-A984-B6048FAB875D}">
      <dgm:prSet phldrT="[Texto]" custT="1"/>
      <dgm:spPr/>
      <dgm:t>
        <a:bodyPr/>
        <a:lstStyle/>
        <a:p>
          <a:r>
            <a:rPr lang="pt-PT" sz="800" dirty="0">
              <a:latin typeface="Kanit" pitchFamily="2" charset="-34"/>
              <a:cs typeface="Kanit" pitchFamily="2" charset="-34"/>
            </a:rPr>
            <a:t>Lógicos</a:t>
          </a:r>
        </a:p>
      </dgm:t>
    </dgm:pt>
    <dgm:pt modelId="{F93CF392-EB75-664F-AF29-DC3ADFC8DEFB}" type="parTrans" cxnId="{5BE27102-1604-A44D-A66B-E4AE98614677}">
      <dgm:prSet/>
      <dgm:spPr/>
      <dgm:t>
        <a:bodyPr/>
        <a:lstStyle/>
        <a:p>
          <a:endParaRPr lang="pt-PT" sz="2000">
            <a:latin typeface="Kanit" pitchFamily="2" charset="-34"/>
            <a:cs typeface="Kanit" pitchFamily="2" charset="-34"/>
          </a:endParaRPr>
        </a:p>
      </dgm:t>
    </dgm:pt>
    <dgm:pt modelId="{0A928FFE-AFC8-1740-A70E-5BC9F67E61B6}" type="sibTrans" cxnId="{5BE27102-1604-A44D-A66B-E4AE98614677}">
      <dgm:prSet/>
      <dgm:spPr/>
      <dgm:t>
        <a:bodyPr/>
        <a:lstStyle/>
        <a:p>
          <a:endParaRPr lang="pt-PT" sz="2000">
            <a:latin typeface="Kanit" pitchFamily="2" charset="-34"/>
            <a:cs typeface="Kanit" pitchFamily="2" charset="-34"/>
          </a:endParaRPr>
        </a:p>
      </dgm:t>
    </dgm:pt>
    <dgm:pt modelId="{5F95BA7C-E85E-6041-82BD-8ECBBD4A0F1D}">
      <dgm:prSet phldrT="[Texto]" custT="1"/>
      <dgm:spPr/>
      <dgm:t>
        <a:bodyPr/>
        <a:lstStyle/>
        <a:p>
          <a:r>
            <a:rPr lang="pt-PT" sz="800" dirty="0">
              <a:latin typeface="Kanit" pitchFamily="2" charset="-34"/>
              <a:cs typeface="Kanit" pitchFamily="2" charset="-34"/>
            </a:rPr>
            <a:t>Impactos Físicos</a:t>
          </a:r>
        </a:p>
      </dgm:t>
    </dgm:pt>
    <dgm:pt modelId="{B9CA2AB2-D78A-FE4E-B0ED-B4F1EF53A0A2}" type="parTrans" cxnId="{A28E11E6-E227-7A4A-B914-298940D14B4A}">
      <dgm:prSet/>
      <dgm:spPr/>
      <dgm:t>
        <a:bodyPr/>
        <a:lstStyle/>
        <a:p>
          <a:endParaRPr lang="pt-PT" sz="2000">
            <a:latin typeface="Kanit" pitchFamily="2" charset="-34"/>
            <a:cs typeface="Kanit" pitchFamily="2" charset="-34"/>
          </a:endParaRPr>
        </a:p>
      </dgm:t>
    </dgm:pt>
    <dgm:pt modelId="{B0A67CC4-A64C-6342-A68C-0663B6C30EAE}" type="sibTrans" cxnId="{A28E11E6-E227-7A4A-B914-298940D14B4A}">
      <dgm:prSet/>
      <dgm:spPr/>
      <dgm:t>
        <a:bodyPr/>
        <a:lstStyle/>
        <a:p>
          <a:endParaRPr lang="pt-PT" sz="2000">
            <a:latin typeface="Kanit" pitchFamily="2" charset="-34"/>
            <a:cs typeface="Kanit" pitchFamily="2" charset="-34"/>
          </a:endParaRPr>
        </a:p>
      </dgm:t>
    </dgm:pt>
    <dgm:pt modelId="{BADE82DB-49EB-E040-B39D-6EAB20B78091}">
      <dgm:prSet phldrT="[Texto]" custT="1"/>
      <dgm:spPr/>
      <dgm:t>
        <a:bodyPr/>
        <a:lstStyle/>
        <a:p>
          <a:r>
            <a:rPr lang="pt-PT" sz="1600" dirty="0">
              <a:latin typeface="Kanit" pitchFamily="2" charset="-34"/>
              <a:cs typeface="Kanit" pitchFamily="2" charset="-34"/>
            </a:rPr>
            <a:t>Superfície de Ataque</a:t>
          </a:r>
        </a:p>
      </dgm:t>
    </dgm:pt>
    <dgm:pt modelId="{09B6C8E3-CBC6-F742-B5FA-A3B181DBC3E5}" type="parTrans" cxnId="{0B71A3BA-8BD3-354E-8AA9-809527F5FE6F}">
      <dgm:prSet/>
      <dgm:spPr/>
      <dgm:t>
        <a:bodyPr/>
        <a:lstStyle/>
        <a:p>
          <a:endParaRPr lang="pt-PT" sz="2000">
            <a:latin typeface="Kanit" pitchFamily="2" charset="-34"/>
            <a:cs typeface="Kanit" pitchFamily="2" charset="-34"/>
          </a:endParaRPr>
        </a:p>
      </dgm:t>
    </dgm:pt>
    <dgm:pt modelId="{9439C5C3-35BE-3A4A-9662-CBCB3EE25A38}" type="sibTrans" cxnId="{0B71A3BA-8BD3-354E-8AA9-809527F5FE6F}">
      <dgm:prSet/>
      <dgm:spPr/>
      <dgm:t>
        <a:bodyPr/>
        <a:lstStyle/>
        <a:p>
          <a:endParaRPr lang="pt-PT" sz="2000">
            <a:latin typeface="Kanit" pitchFamily="2" charset="-34"/>
            <a:cs typeface="Kanit" pitchFamily="2" charset="-34"/>
          </a:endParaRPr>
        </a:p>
      </dgm:t>
    </dgm:pt>
    <dgm:pt modelId="{25F54132-5FB9-4540-8AD4-B359EEFBD487}">
      <dgm:prSet phldrT="[Texto]" custT="1"/>
      <dgm:spPr/>
      <dgm:t>
        <a:bodyPr/>
        <a:lstStyle/>
        <a:p>
          <a:r>
            <a:rPr lang="pt-PT" sz="800" dirty="0">
              <a:latin typeface="Kanit" pitchFamily="2" charset="-34"/>
              <a:cs typeface="Kanit" pitchFamily="2" charset="-34"/>
            </a:rPr>
            <a:t>Equipamentos Físicos</a:t>
          </a:r>
        </a:p>
      </dgm:t>
    </dgm:pt>
    <dgm:pt modelId="{A59F651A-5CFD-0D47-97D0-00A9EE2CCEB4}" type="parTrans" cxnId="{D06EFB7E-C7D6-D44A-B289-6C576D3ABDFF}">
      <dgm:prSet/>
      <dgm:spPr/>
      <dgm:t>
        <a:bodyPr/>
        <a:lstStyle/>
        <a:p>
          <a:endParaRPr lang="pt-PT" sz="2000">
            <a:latin typeface="Kanit" pitchFamily="2" charset="-34"/>
            <a:cs typeface="Kanit" pitchFamily="2" charset="-34"/>
          </a:endParaRPr>
        </a:p>
      </dgm:t>
    </dgm:pt>
    <dgm:pt modelId="{271F418A-B61E-514E-B205-640AE2BA8B96}" type="sibTrans" cxnId="{D06EFB7E-C7D6-D44A-B289-6C576D3ABDFF}">
      <dgm:prSet/>
      <dgm:spPr/>
      <dgm:t>
        <a:bodyPr/>
        <a:lstStyle/>
        <a:p>
          <a:endParaRPr lang="pt-PT" sz="2000">
            <a:latin typeface="Kanit" pitchFamily="2" charset="-34"/>
            <a:cs typeface="Kanit" pitchFamily="2" charset="-34"/>
          </a:endParaRPr>
        </a:p>
      </dgm:t>
    </dgm:pt>
    <dgm:pt modelId="{A65546BA-F79D-B346-8A56-823CFE416750}">
      <dgm:prSet phldrT="[Texto]" custT="1"/>
      <dgm:spPr/>
      <dgm:t>
        <a:bodyPr/>
        <a:lstStyle/>
        <a:p>
          <a:r>
            <a:rPr lang="pt-PT" sz="800" dirty="0">
              <a:latin typeface="Kanit" pitchFamily="2" charset="-34"/>
              <a:cs typeface="Kanit" pitchFamily="2" charset="-34"/>
            </a:rPr>
            <a:t>Infraestrutura Virtual</a:t>
          </a:r>
        </a:p>
      </dgm:t>
    </dgm:pt>
    <dgm:pt modelId="{6CA95ABC-75F9-2745-ADE4-DA33952268F2}" type="parTrans" cxnId="{51E13D44-3C11-154F-A551-76CD9212D140}">
      <dgm:prSet/>
      <dgm:spPr/>
      <dgm:t>
        <a:bodyPr/>
        <a:lstStyle/>
        <a:p>
          <a:endParaRPr lang="pt-PT" sz="2000">
            <a:latin typeface="Kanit" pitchFamily="2" charset="-34"/>
            <a:cs typeface="Kanit" pitchFamily="2" charset="-34"/>
          </a:endParaRPr>
        </a:p>
      </dgm:t>
    </dgm:pt>
    <dgm:pt modelId="{6179F582-E9CB-B94E-B3EE-3352EBA6DB54}" type="sibTrans" cxnId="{51E13D44-3C11-154F-A551-76CD9212D140}">
      <dgm:prSet/>
      <dgm:spPr/>
      <dgm:t>
        <a:bodyPr/>
        <a:lstStyle/>
        <a:p>
          <a:endParaRPr lang="pt-PT" sz="2000">
            <a:latin typeface="Kanit" pitchFamily="2" charset="-34"/>
            <a:cs typeface="Kanit" pitchFamily="2" charset="-34"/>
          </a:endParaRPr>
        </a:p>
      </dgm:t>
    </dgm:pt>
    <dgm:pt modelId="{7B34BF81-D1EC-0A48-9F0C-69FBE89B0F07}">
      <dgm:prSet phldrT="[Texto]" custT="1"/>
      <dgm:spPr/>
      <dgm:t>
        <a:bodyPr/>
        <a:lstStyle/>
        <a:p>
          <a:r>
            <a:rPr lang="pt-PT" sz="800" dirty="0">
              <a:latin typeface="Kanit" pitchFamily="2" charset="-34"/>
              <a:cs typeface="Kanit" pitchFamily="2" charset="-34"/>
            </a:rPr>
            <a:t>Domínio Humano</a:t>
          </a:r>
        </a:p>
      </dgm:t>
    </dgm:pt>
    <dgm:pt modelId="{9528DE86-0189-F148-AC72-6C5631E4A847}" type="parTrans" cxnId="{86707ECE-4DC4-4F45-A3CE-D3F58134032B}">
      <dgm:prSet/>
      <dgm:spPr/>
      <dgm:t>
        <a:bodyPr/>
        <a:lstStyle/>
        <a:p>
          <a:endParaRPr lang="pt-PT" sz="2000">
            <a:latin typeface="Kanit" pitchFamily="2" charset="-34"/>
            <a:cs typeface="Kanit" pitchFamily="2" charset="-34"/>
          </a:endParaRPr>
        </a:p>
      </dgm:t>
    </dgm:pt>
    <dgm:pt modelId="{BCF3EC9F-EC8B-7F46-A60A-747BE7D422BE}" type="sibTrans" cxnId="{86707ECE-4DC4-4F45-A3CE-D3F58134032B}">
      <dgm:prSet/>
      <dgm:spPr/>
      <dgm:t>
        <a:bodyPr/>
        <a:lstStyle/>
        <a:p>
          <a:endParaRPr lang="pt-PT" sz="2000">
            <a:latin typeface="Kanit" pitchFamily="2" charset="-34"/>
            <a:cs typeface="Kanit" pitchFamily="2" charset="-34"/>
          </a:endParaRPr>
        </a:p>
      </dgm:t>
    </dgm:pt>
    <dgm:pt modelId="{EE82494A-9190-3042-A032-6AE2443A029C}">
      <dgm:prSet phldrT="[Texto]" custT="1"/>
      <dgm:spPr/>
      <dgm:t>
        <a:bodyPr/>
        <a:lstStyle/>
        <a:p>
          <a:r>
            <a:rPr lang="pt-PT" sz="800" dirty="0">
              <a:latin typeface="Kanit" pitchFamily="2" charset="-34"/>
              <a:cs typeface="Kanit" pitchFamily="2" charset="-34"/>
            </a:rPr>
            <a:t>Cadeia de abastecimento</a:t>
          </a:r>
        </a:p>
      </dgm:t>
    </dgm:pt>
    <dgm:pt modelId="{6BC3ED8D-06BD-8B47-8D7B-ED478B03CC8D}" type="parTrans" cxnId="{9B8FCA41-8C2F-014B-833C-B38BEC24FBA5}">
      <dgm:prSet/>
      <dgm:spPr/>
      <dgm:t>
        <a:bodyPr/>
        <a:lstStyle/>
        <a:p>
          <a:endParaRPr lang="pt-PT" sz="2000">
            <a:latin typeface="Kanit" pitchFamily="2" charset="-34"/>
            <a:cs typeface="Kanit" pitchFamily="2" charset="-34"/>
          </a:endParaRPr>
        </a:p>
      </dgm:t>
    </dgm:pt>
    <dgm:pt modelId="{43ACE630-4075-384F-95FB-CAC1DBEC27AA}" type="sibTrans" cxnId="{9B8FCA41-8C2F-014B-833C-B38BEC24FBA5}">
      <dgm:prSet/>
      <dgm:spPr/>
      <dgm:t>
        <a:bodyPr/>
        <a:lstStyle/>
        <a:p>
          <a:endParaRPr lang="pt-PT" sz="2000">
            <a:latin typeface="Kanit" pitchFamily="2" charset="-34"/>
            <a:cs typeface="Kanit" pitchFamily="2" charset="-34"/>
          </a:endParaRPr>
        </a:p>
      </dgm:t>
    </dgm:pt>
    <dgm:pt modelId="{7EFCD5BD-DA08-BD47-8B43-F585D228133D}" type="pres">
      <dgm:prSet presAssocID="{8E4977DD-5238-CF40-864D-1B49D7DE1099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B42C080C-F4C0-8D4D-A756-D7D33FBAA134}" type="pres">
      <dgm:prSet presAssocID="{A7BF5684-F58A-BB4A-B778-7894C4D6B59B}" presName="horFlow" presStyleCnt="0"/>
      <dgm:spPr/>
    </dgm:pt>
    <dgm:pt modelId="{2389BD0F-1BF6-4D45-99AD-BD30A7153D98}" type="pres">
      <dgm:prSet presAssocID="{A7BF5684-F58A-BB4A-B778-7894C4D6B59B}" presName="bigChev" presStyleLbl="node1" presStyleIdx="0" presStyleCnt="5"/>
      <dgm:spPr/>
    </dgm:pt>
    <dgm:pt modelId="{530F7AB2-46E8-4643-9EF8-44EB0609A14A}" type="pres">
      <dgm:prSet presAssocID="{4B580FCB-C80D-C947-87EF-281BED2B190B}" presName="parTrans" presStyleCnt="0"/>
      <dgm:spPr/>
    </dgm:pt>
    <dgm:pt modelId="{C7082B10-4152-724A-9E9B-803BD13911A4}" type="pres">
      <dgm:prSet presAssocID="{69676516-E6A6-3343-AA8A-8BB3D41BBE25}" presName="node" presStyleLbl="alignAccFollowNode1" presStyleIdx="0" presStyleCnt="12">
        <dgm:presLayoutVars>
          <dgm:bulletEnabled val="1"/>
        </dgm:presLayoutVars>
      </dgm:prSet>
      <dgm:spPr/>
    </dgm:pt>
    <dgm:pt modelId="{8CD9CA5C-7666-7340-8BCA-F38DE29EA986}" type="pres">
      <dgm:prSet presAssocID="{62BDD99B-633F-D34E-8B51-1A074653F806}" presName="sibTrans" presStyleCnt="0"/>
      <dgm:spPr/>
    </dgm:pt>
    <dgm:pt modelId="{A0F08C32-BF76-A746-8D5D-B645669D0AA7}" type="pres">
      <dgm:prSet presAssocID="{089A5B6F-2F30-E241-A861-EB25E6BCB7DF}" presName="node" presStyleLbl="alignAccFollowNode1" presStyleIdx="1" presStyleCnt="12">
        <dgm:presLayoutVars>
          <dgm:bulletEnabled val="1"/>
        </dgm:presLayoutVars>
      </dgm:prSet>
      <dgm:spPr/>
    </dgm:pt>
    <dgm:pt modelId="{5BC9ACAA-B42A-B746-966C-662727C98447}" type="pres">
      <dgm:prSet presAssocID="{A7BF5684-F58A-BB4A-B778-7894C4D6B59B}" presName="vSp" presStyleCnt="0"/>
      <dgm:spPr/>
    </dgm:pt>
    <dgm:pt modelId="{689941E6-7C53-F64C-896E-EAA35BC7D3E3}" type="pres">
      <dgm:prSet presAssocID="{B20DD36B-80C5-7840-A796-BD61F05BEC40}" presName="horFlow" presStyleCnt="0"/>
      <dgm:spPr/>
    </dgm:pt>
    <dgm:pt modelId="{A00EAACB-CD27-5A43-AFF1-97B3B6ACAD11}" type="pres">
      <dgm:prSet presAssocID="{B20DD36B-80C5-7840-A796-BD61F05BEC40}" presName="bigChev" presStyleLbl="node1" presStyleIdx="1" presStyleCnt="5"/>
      <dgm:spPr/>
    </dgm:pt>
    <dgm:pt modelId="{768F1248-9906-594C-AF98-1A8114492D60}" type="pres">
      <dgm:prSet presAssocID="{3D033CFE-4AF3-1C4F-AFB0-07C681ABA21F}" presName="parTrans" presStyleCnt="0"/>
      <dgm:spPr/>
    </dgm:pt>
    <dgm:pt modelId="{04C388E3-AD7D-984E-BA0B-9E5723DC0949}" type="pres">
      <dgm:prSet presAssocID="{329EF7E2-E942-284E-9962-A206F0B1D9B8}" presName="node" presStyleLbl="alignAccFollowNode1" presStyleIdx="2" presStyleCnt="12">
        <dgm:presLayoutVars>
          <dgm:bulletEnabled val="1"/>
        </dgm:presLayoutVars>
      </dgm:prSet>
      <dgm:spPr/>
    </dgm:pt>
    <dgm:pt modelId="{C1C25888-8E32-0541-B400-78065773C6BA}" type="pres">
      <dgm:prSet presAssocID="{05AFDD2E-697F-1245-A542-408644BB3C14}" presName="sibTrans" presStyleCnt="0"/>
      <dgm:spPr/>
    </dgm:pt>
    <dgm:pt modelId="{EF00C1F4-3E7C-6A43-BFD7-5A581B5390FE}" type="pres">
      <dgm:prSet presAssocID="{6171A95F-9799-0F45-9273-FCC8F3928067}" presName="node" presStyleLbl="alignAccFollowNode1" presStyleIdx="3" presStyleCnt="12">
        <dgm:presLayoutVars>
          <dgm:bulletEnabled val="1"/>
        </dgm:presLayoutVars>
      </dgm:prSet>
      <dgm:spPr/>
    </dgm:pt>
    <dgm:pt modelId="{91632AF8-3EB7-2A43-A88A-A56C1C2D499D}" type="pres">
      <dgm:prSet presAssocID="{B20DD36B-80C5-7840-A796-BD61F05BEC40}" presName="vSp" presStyleCnt="0"/>
      <dgm:spPr/>
    </dgm:pt>
    <dgm:pt modelId="{BB7E4138-A752-8E41-8509-74E130FF1EC9}" type="pres">
      <dgm:prSet presAssocID="{23339A4C-A449-B14D-A3D2-2F4AF40620EC}" presName="horFlow" presStyleCnt="0"/>
      <dgm:spPr/>
    </dgm:pt>
    <dgm:pt modelId="{E8FFB5D0-ED6A-EF4E-A514-CEF14224479A}" type="pres">
      <dgm:prSet presAssocID="{23339A4C-A449-B14D-A3D2-2F4AF40620EC}" presName="bigChev" presStyleLbl="node1" presStyleIdx="2" presStyleCnt="5"/>
      <dgm:spPr/>
    </dgm:pt>
    <dgm:pt modelId="{AB0028B6-4386-BA46-8F7F-C1A09C8FC6CE}" type="pres">
      <dgm:prSet presAssocID="{A692F951-AD1E-CA4B-A499-BC382A77F9EA}" presName="parTrans" presStyleCnt="0"/>
      <dgm:spPr/>
    </dgm:pt>
    <dgm:pt modelId="{AA96A21E-7978-B941-9A6A-679BB6903E62}" type="pres">
      <dgm:prSet presAssocID="{3A2E2AA0-C16C-1B43-99F1-A6304F69A58B}" presName="node" presStyleLbl="alignAccFollowNode1" presStyleIdx="4" presStyleCnt="12">
        <dgm:presLayoutVars>
          <dgm:bulletEnabled val="1"/>
        </dgm:presLayoutVars>
      </dgm:prSet>
      <dgm:spPr/>
    </dgm:pt>
    <dgm:pt modelId="{2041AFD5-9A59-8247-91DA-26E271DC076C}" type="pres">
      <dgm:prSet presAssocID="{68911C77-9C20-2C4D-A917-7B250E747D49}" presName="sibTrans" presStyleCnt="0"/>
      <dgm:spPr/>
    </dgm:pt>
    <dgm:pt modelId="{81F1B925-09EE-5042-8C3C-88BE9FD3E48C}" type="pres">
      <dgm:prSet presAssocID="{9FDC5CCB-BE36-2D46-B7D4-BB7D1BEBE91E}" presName="node" presStyleLbl="alignAccFollowNode1" presStyleIdx="5" presStyleCnt="12">
        <dgm:presLayoutVars>
          <dgm:bulletEnabled val="1"/>
        </dgm:presLayoutVars>
      </dgm:prSet>
      <dgm:spPr/>
    </dgm:pt>
    <dgm:pt modelId="{A3004CB5-1147-904D-ADDA-9AAEA6BB2C7E}" type="pres">
      <dgm:prSet presAssocID="{23339A4C-A449-B14D-A3D2-2F4AF40620EC}" presName="vSp" presStyleCnt="0"/>
      <dgm:spPr/>
    </dgm:pt>
    <dgm:pt modelId="{9CEBED83-4CE8-504C-8D73-8E098039D348}" type="pres">
      <dgm:prSet presAssocID="{7196DEFD-8585-AC48-A464-3AFD5BA420A4}" presName="horFlow" presStyleCnt="0"/>
      <dgm:spPr/>
    </dgm:pt>
    <dgm:pt modelId="{9EC9E1BF-4C6C-D549-9137-6EC02EE0B063}" type="pres">
      <dgm:prSet presAssocID="{7196DEFD-8585-AC48-A464-3AFD5BA420A4}" presName="bigChev" presStyleLbl="node1" presStyleIdx="3" presStyleCnt="5"/>
      <dgm:spPr/>
    </dgm:pt>
    <dgm:pt modelId="{8D55B702-4A6A-B34B-AC22-43630EA46D3E}" type="pres">
      <dgm:prSet presAssocID="{F93CF392-EB75-664F-AF29-DC3ADFC8DEFB}" presName="parTrans" presStyleCnt="0"/>
      <dgm:spPr/>
    </dgm:pt>
    <dgm:pt modelId="{58D3F3E9-58FB-AC4F-B556-CE6D1CB985B7}" type="pres">
      <dgm:prSet presAssocID="{FF8AB2E6-90C2-B649-A984-B6048FAB875D}" presName="node" presStyleLbl="alignAccFollowNode1" presStyleIdx="6" presStyleCnt="12">
        <dgm:presLayoutVars>
          <dgm:bulletEnabled val="1"/>
        </dgm:presLayoutVars>
      </dgm:prSet>
      <dgm:spPr/>
    </dgm:pt>
    <dgm:pt modelId="{1405FD8C-3D15-FE44-B15B-0877105D82BA}" type="pres">
      <dgm:prSet presAssocID="{0A928FFE-AFC8-1740-A70E-5BC9F67E61B6}" presName="sibTrans" presStyleCnt="0"/>
      <dgm:spPr/>
    </dgm:pt>
    <dgm:pt modelId="{95151FB0-EBA7-9C41-AEAA-C1F70795DA6D}" type="pres">
      <dgm:prSet presAssocID="{5F95BA7C-E85E-6041-82BD-8ECBBD4A0F1D}" presName="node" presStyleLbl="alignAccFollowNode1" presStyleIdx="7" presStyleCnt="12">
        <dgm:presLayoutVars>
          <dgm:bulletEnabled val="1"/>
        </dgm:presLayoutVars>
      </dgm:prSet>
      <dgm:spPr/>
    </dgm:pt>
    <dgm:pt modelId="{8CADC50D-E1F6-A440-957F-05AAD6A3CF61}" type="pres">
      <dgm:prSet presAssocID="{7196DEFD-8585-AC48-A464-3AFD5BA420A4}" presName="vSp" presStyleCnt="0"/>
      <dgm:spPr/>
    </dgm:pt>
    <dgm:pt modelId="{108A97FB-B7B8-2F44-8928-C44E67DC3B5E}" type="pres">
      <dgm:prSet presAssocID="{BADE82DB-49EB-E040-B39D-6EAB20B78091}" presName="horFlow" presStyleCnt="0"/>
      <dgm:spPr/>
    </dgm:pt>
    <dgm:pt modelId="{D004A0C4-3E52-D848-AE24-C2257B0E3BEA}" type="pres">
      <dgm:prSet presAssocID="{BADE82DB-49EB-E040-B39D-6EAB20B78091}" presName="bigChev" presStyleLbl="node1" presStyleIdx="4" presStyleCnt="5"/>
      <dgm:spPr/>
    </dgm:pt>
    <dgm:pt modelId="{943E7574-B856-0946-A1B2-DF544786B564}" type="pres">
      <dgm:prSet presAssocID="{A59F651A-5CFD-0D47-97D0-00A9EE2CCEB4}" presName="parTrans" presStyleCnt="0"/>
      <dgm:spPr/>
    </dgm:pt>
    <dgm:pt modelId="{2A2F9C44-998E-8C49-80CC-56E8CEACAD13}" type="pres">
      <dgm:prSet presAssocID="{25F54132-5FB9-4540-8AD4-B359EEFBD487}" presName="node" presStyleLbl="alignAccFollowNode1" presStyleIdx="8" presStyleCnt="12">
        <dgm:presLayoutVars>
          <dgm:bulletEnabled val="1"/>
        </dgm:presLayoutVars>
      </dgm:prSet>
      <dgm:spPr/>
    </dgm:pt>
    <dgm:pt modelId="{67092E6E-1764-7B49-8AFF-E71961D33D3B}" type="pres">
      <dgm:prSet presAssocID="{271F418A-B61E-514E-B205-640AE2BA8B96}" presName="sibTrans" presStyleCnt="0"/>
      <dgm:spPr/>
    </dgm:pt>
    <dgm:pt modelId="{3EB09657-550F-3146-816C-FEDC22568AB3}" type="pres">
      <dgm:prSet presAssocID="{A65546BA-F79D-B346-8A56-823CFE416750}" presName="node" presStyleLbl="alignAccFollowNode1" presStyleIdx="9" presStyleCnt="12">
        <dgm:presLayoutVars>
          <dgm:bulletEnabled val="1"/>
        </dgm:presLayoutVars>
      </dgm:prSet>
      <dgm:spPr/>
    </dgm:pt>
    <dgm:pt modelId="{92730A1B-699E-5843-8D91-CF38767594CB}" type="pres">
      <dgm:prSet presAssocID="{6179F582-E9CB-B94E-B3EE-3352EBA6DB54}" presName="sibTrans" presStyleCnt="0"/>
      <dgm:spPr/>
    </dgm:pt>
    <dgm:pt modelId="{98EE9D42-7C66-A544-8464-D808E8DEE849}" type="pres">
      <dgm:prSet presAssocID="{7B34BF81-D1EC-0A48-9F0C-69FBE89B0F07}" presName="node" presStyleLbl="alignAccFollowNode1" presStyleIdx="10" presStyleCnt="12">
        <dgm:presLayoutVars>
          <dgm:bulletEnabled val="1"/>
        </dgm:presLayoutVars>
      </dgm:prSet>
      <dgm:spPr/>
    </dgm:pt>
    <dgm:pt modelId="{120A6065-FA51-D34D-B11A-212EF14C288B}" type="pres">
      <dgm:prSet presAssocID="{BCF3EC9F-EC8B-7F46-A60A-747BE7D422BE}" presName="sibTrans" presStyleCnt="0"/>
      <dgm:spPr/>
    </dgm:pt>
    <dgm:pt modelId="{EC5BE46C-226B-F245-BDE2-069C2153694F}" type="pres">
      <dgm:prSet presAssocID="{EE82494A-9190-3042-A032-6AE2443A029C}" presName="node" presStyleLbl="alignAccFollowNode1" presStyleIdx="11" presStyleCnt="12">
        <dgm:presLayoutVars>
          <dgm:bulletEnabled val="1"/>
        </dgm:presLayoutVars>
      </dgm:prSet>
      <dgm:spPr/>
    </dgm:pt>
  </dgm:ptLst>
  <dgm:cxnLst>
    <dgm:cxn modelId="{E27BD100-F45C-7645-BADA-62AD239D8CED}" srcId="{A7BF5684-F58A-BB4A-B778-7894C4D6B59B}" destId="{089A5B6F-2F30-E241-A861-EB25E6BCB7DF}" srcOrd="1" destOrd="0" parTransId="{9CB41FB3-82B7-5343-83C4-DF462607E6A2}" sibTransId="{471FFB2A-A9AE-F044-8905-2F2117D10898}"/>
    <dgm:cxn modelId="{5BE27102-1604-A44D-A66B-E4AE98614677}" srcId="{7196DEFD-8585-AC48-A464-3AFD5BA420A4}" destId="{FF8AB2E6-90C2-B649-A984-B6048FAB875D}" srcOrd="0" destOrd="0" parTransId="{F93CF392-EB75-664F-AF29-DC3ADFC8DEFB}" sibTransId="{0A928FFE-AFC8-1740-A70E-5BC9F67E61B6}"/>
    <dgm:cxn modelId="{D34D6A0C-140A-CF48-8EF1-D511E881FE41}" type="presOf" srcId="{3A2E2AA0-C16C-1B43-99F1-A6304F69A58B}" destId="{AA96A21E-7978-B941-9A6A-679BB6903E62}" srcOrd="0" destOrd="0" presId="urn:microsoft.com/office/officeart/2005/8/layout/lProcess3"/>
    <dgm:cxn modelId="{DB11380E-4610-4644-9115-5F440417765B}" srcId="{23339A4C-A449-B14D-A3D2-2F4AF40620EC}" destId="{9FDC5CCB-BE36-2D46-B7D4-BB7D1BEBE91E}" srcOrd="1" destOrd="0" parTransId="{7C931456-B543-0345-80FB-0E159BB987CA}" sibTransId="{3159B0A9-5940-FF4B-8566-1AE6FED1A640}"/>
    <dgm:cxn modelId="{6CA6FA21-D30F-7E4E-B430-BE1731E015E5}" type="presOf" srcId="{A65546BA-F79D-B346-8A56-823CFE416750}" destId="{3EB09657-550F-3146-816C-FEDC22568AB3}" srcOrd="0" destOrd="0" presId="urn:microsoft.com/office/officeart/2005/8/layout/lProcess3"/>
    <dgm:cxn modelId="{7317F925-9BF0-3345-AF38-27173A358A70}" srcId="{B20DD36B-80C5-7840-A796-BD61F05BEC40}" destId="{6171A95F-9799-0F45-9273-FCC8F3928067}" srcOrd="1" destOrd="0" parTransId="{6E9D51D8-07CD-3048-9A52-2990EA9A378C}" sibTransId="{E1D39DF1-CBC6-E94B-9306-7D105792DA69}"/>
    <dgm:cxn modelId="{45D2B02D-95AE-DD4A-BA76-2B1C0E48E3C7}" type="presOf" srcId="{A7BF5684-F58A-BB4A-B778-7894C4D6B59B}" destId="{2389BD0F-1BF6-4D45-99AD-BD30A7153D98}" srcOrd="0" destOrd="0" presId="urn:microsoft.com/office/officeart/2005/8/layout/lProcess3"/>
    <dgm:cxn modelId="{9F541035-F044-3349-8825-8A1C2E4E32E9}" type="presOf" srcId="{5F95BA7C-E85E-6041-82BD-8ECBBD4A0F1D}" destId="{95151FB0-EBA7-9C41-AEAA-C1F70795DA6D}" srcOrd="0" destOrd="0" presId="urn:microsoft.com/office/officeart/2005/8/layout/lProcess3"/>
    <dgm:cxn modelId="{9B8FCA41-8C2F-014B-833C-B38BEC24FBA5}" srcId="{BADE82DB-49EB-E040-B39D-6EAB20B78091}" destId="{EE82494A-9190-3042-A032-6AE2443A029C}" srcOrd="3" destOrd="0" parTransId="{6BC3ED8D-06BD-8B47-8D7B-ED478B03CC8D}" sibTransId="{43ACE630-4075-384F-95FB-CAC1DBEC27AA}"/>
    <dgm:cxn modelId="{51E13D44-3C11-154F-A551-76CD9212D140}" srcId="{BADE82DB-49EB-E040-B39D-6EAB20B78091}" destId="{A65546BA-F79D-B346-8A56-823CFE416750}" srcOrd="1" destOrd="0" parTransId="{6CA95ABC-75F9-2745-ADE4-DA33952268F2}" sibTransId="{6179F582-E9CB-B94E-B3EE-3352EBA6DB54}"/>
    <dgm:cxn modelId="{2BF14A50-150B-B94D-B23B-9CE107C186C2}" type="presOf" srcId="{9FDC5CCB-BE36-2D46-B7D4-BB7D1BEBE91E}" destId="{81F1B925-09EE-5042-8C3C-88BE9FD3E48C}" srcOrd="0" destOrd="0" presId="urn:microsoft.com/office/officeart/2005/8/layout/lProcess3"/>
    <dgm:cxn modelId="{05EEDE5F-48D5-FE4E-BFB7-A09503776E0D}" srcId="{8E4977DD-5238-CF40-864D-1B49D7DE1099}" destId="{B20DD36B-80C5-7840-A796-BD61F05BEC40}" srcOrd="1" destOrd="0" parTransId="{50C2368D-60E7-F04D-AB3C-A874DD1160A4}" sibTransId="{CC9A1CFE-1CE3-A64D-AE0A-78F6EA923383}"/>
    <dgm:cxn modelId="{BD046160-5B22-BB47-86C5-1685D917CC78}" type="presOf" srcId="{329EF7E2-E942-284E-9962-A206F0B1D9B8}" destId="{04C388E3-AD7D-984E-BA0B-9E5723DC0949}" srcOrd="0" destOrd="0" presId="urn:microsoft.com/office/officeart/2005/8/layout/lProcess3"/>
    <dgm:cxn modelId="{A742616A-A1A6-724F-9DE3-6AD62FB0AFD4}" type="presOf" srcId="{69676516-E6A6-3343-AA8A-8BB3D41BBE25}" destId="{C7082B10-4152-724A-9E9B-803BD13911A4}" srcOrd="0" destOrd="0" presId="urn:microsoft.com/office/officeart/2005/8/layout/lProcess3"/>
    <dgm:cxn modelId="{8D7C237E-FEE6-7A4E-99F0-93B3F9E0EC6E}" srcId="{8E4977DD-5238-CF40-864D-1B49D7DE1099}" destId="{A7BF5684-F58A-BB4A-B778-7894C4D6B59B}" srcOrd="0" destOrd="0" parTransId="{73CD5CEC-A75A-1842-A485-80ADB069B473}" sibTransId="{21393EAC-B6B7-1A4A-8FC9-60D5D2BD0427}"/>
    <dgm:cxn modelId="{D06EFB7E-C7D6-D44A-B289-6C576D3ABDFF}" srcId="{BADE82DB-49EB-E040-B39D-6EAB20B78091}" destId="{25F54132-5FB9-4540-8AD4-B359EEFBD487}" srcOrd="0" destOrd="0" parTransId="{A59F651A-5CFD-0D47-97D0-00A9EE2CCEB4}" sibTransId="{271F418A-B61E-514E-B205-640AE2BA8B96}"/>
    <dgm:cxn modelId="{626B3483-2FE3-9A4C-BABB-CAA81B2E6866}" type="presOf" srcId="{EE82494A-9190-3042-A032-6AE2443A029C}" destId="{EC5BE46C-226B-F245-BDE2-069C2153694F}" srcOrd="0" destOrd="0" presId="urn:microsoft.com/office/officeart/2005/8/layout/lProcess3"/>
    <dgm:cxn modelId="{163DA791-5AEA-D243-A304-1706B07BECC8}" type="presOf" srcId="{089A5B6F-2F30-E241-A861-EB25E6BCB7DF}" destId="{A0F08C32-BF76-A746-8D5D-B645669D0AA7}" srcOrd="0" destOrd="0" presId="urn:microsoft.com/office/officeart/2005/8/layout/lProcess3"/>
    <dgm:cxn modelId="{7B133194-A2F6-1F4E-86C6-DCC6626DF39A}" srcId="{A7BF5684-F58A-BB4A-B778-7894C4D6B59B}" destId="{69676516-E6A6-3343-AA8A-8BB3D41BBE25}" srcOrd="0" destOrd="0" parTransId="{4B580FCB-C80D-C947-87EF-281BED2B190B}" sibTransId="{62BDD99B-633F-D34E-8B51-1A074653F806}"/>
    <dgm:cxn modelId="{8DDFB89E-1427-914D-A569-932C6914C2CE}" type="presOf" srcId="{BADE82DB-49EB-E040-B39D-6EAB20B78091}" destId="{D004A0C4-3E52-D848-AE24-C2257B0E3BEA}" srcOrd="0" destOrd="0" presId="urn:microsoft.com/office/officeart/2005/8/layout/lProcess3"/>
    <dgm:cxn modelId="{31F389A4-47EE-644E-8A40-85E613AF40A3}" type="presOf" srcId="{6171A95F-9799-0F45-9273-FCC8F3928067}" destId="{EF00C1F4-3E7C-6A43-BFD7-5A581B5390FE}" srcOrd="0" destOrd="0" presId="urn:microsoft.com/office/officeart/2005/8/layout/lProcess3"/>
    <dgm:cxn modelId="{721C13B0-4A9E-F442-9EAE-9F87E3D141C0}" type="presOf" srcId="{7B34BF81-D1EC-0A48-9F0C-69FBE89B0F07}" destId="{98EE9D42-7C66-A544-8464-D808E8DEE849}" srcOrd="0" destOrd="0" presId="urn:microsoft.com/office/officeart/2005/8/layout/lProcess3"/>
    <dgm:cxn modelId="{E917BEB0-C050-F04B-9328-89AE48B1BDEC}" type="presOf" srcId="{25F54132-5FB9-4540-8AD4-B359EEFBD487}" destId="{2A2F9C44-998E-8C49-80CC-56E8CEACAD13}" srcOrd="0" destOrd="0" presId="urn:microsoft.com/office/officeart/2005/8/layout/lProcess3"/>
    <dgm:cxn modelId="{98B913BA-7925-D04B-A429-A4A2E414673A}" type="presOf" srcId="{FF8AB2E6-90C2-B649-A984-B6048FAB875D}" destId="{58D3F3E9-58FB-AC4F-B556-CE6D1CB985B7}" srcOrd="0" destOrd="0" presId="urn:microsoft.com/office/officeart/2005/8/layout/lProcess3"/>
    <dgm:cxn modelId="{0B71A3BA-8BD3-354E-8AA9-809527F5FE6F}" srcId="{8E4977DD-5238-CF40-864D-1B49D7DE1099}" destId="{BADE82DB-49EB-E040-B39D-6EAB20B78091}" srcOrd="4" destOrd="0" parTransId="{09B6C8E3-CBC6-F742-B5FA-A3B181DBC3E5}" sibTransId="{9439C5C3-35BE-3A4A-9662-CBCB3EE25A38}"/>
    <dgm:cxn modelId="{AE0529C1-9CEE-E948-BF86-A8012AA829C7}" srcId="{23339A4C-A449-B14D-A3D2-2F4AF40620EC}" destId="{3A2E2AA0-C16C-1B43-99F1-A6304F69A58B}" srcOrd="0" destOrd="0" parTransId="{A692F951-AD1E-CA4B-A499-BC382A77F9EA}" sibTransId="{68911C77-9C20-2C4D-A917-7B250E747D49}"/>
    <dgm:cxn modelId="{2DA3D7C2-0643-A443-9EED-AFDEC20B88DC}" type="presOf" srcId="{B20DD36B-80C5-7840-A796-BD61F05BEC40}" destId="{A00EAACB-CD27-5A43-AFF1-97B3B6ACAD11}" srcOrd="0" destOrd="0" presId="urn:microsoft.com/office/officeart/2005/8/layout/lProcess3"/>
    <dgm:cxn modelId="{732519C7-3547-BB45-B37F-C7FD34C6DC94}" srcId="{B20DD36B-80C5-7840-A796-BD61F05BEC40}" destId="{329EF7E2-E942-284E-9962-A206F0B1D9B8}" srcOrd="0" destOrd="0" parTransId="{3D033CFE-4AF3-1C4F-AFB0-07C681ABA21F}" sibTransId="{05AFDD2E-697F-1245-A542-408644BB3C14}"/>
    <dgm:cxn modelId="{86707ECE-4DC4-4F45-A3CE-D3F58134032B}" srcId="{BADE82DB-49EB-E040-B39D-6EAB20B78091}" destId="{7B34BF81-D1EC-0A48-9F0C-69FBE89B0F07}" srcOrd="2" destOrd="0" parTransId="{9528DE86-0189-F148-AC72-6C5631E4A847}" sibTransId="{BCF3EC9F-EC8B-7F46-A60A-747BE7D422BE}"/>
    <dgm:cxn modelId="{FCC81BDA-C68E-3E47-9EB8-C2F1E88D8107}" srcId="{8E4977DD-5238-CF40-864D-1B49D7DE1099}" destId="{7196DEFD-8585-AC48-A464-3AFD5BA420A4}" srcOrd="3" destOrd="0" parTransId="{646117D6-C655-7146-A3AA-6F78382339EE}" sibTransId="{C6353F3D-0EAC-A940-A58E-3AE2D3D8728C}"/>
    <dgm:cxn modelId="{A28E11E6-E227-7A4A-B914-298940D14B4A}" srcId="{7196DEFD-8585-AC48-A464-3AFD5BA420A4}" destId="{5F95BA7C-E85E-6041-82BD-8ECBBD4A0F1D}" srcOrd="1" destOrd="0" parTransId="{B9CA2AB2-D78A-FE4E-B0ED-B4F1EF53A0A2}" sibTransId="{B0A67CC4-A64C-6342-A68C-0663B6C30EAE}"/>
    <dgm:cxn modelId="{2D76F2E8-3EB2-AF49-82EC-558B739EFD21}" type="presOf" srcId="{23339A4C-A449-B14D-A3D2-2F4AF40620EC}" destId="{E8FFB5D0-ED6A-EF4E-A514-CEF14224479A}" srcOrd="0" destOrd="0" presId="urn:microsoft.com/office/officeart/2005/8/layout/lProcess3"/>
    <dgm:cxn modelId="{28A7E3EF-BD12-4B4A-83D3-DEE833B46D3C}" type="presOf" srcId="{7196DEFD-8585-AC48-A464-3AFD5BA420A4}" destId="{9EC9E1BF-4C6C-D549-9137-6EC02EE0B063}" srcOrd="0" destOrd="0" presId="urn:microsoft.com/office/officeart/2005/8/layout/lProcess3"/>
    <dgm:cxn modelId="{CFF636F3-9508-2747-8948-5AEAC90FC89F}" type="presOf" srcId="{8E4977DD-5238-CF40-864D-1B49D7DE1099}" destId="{7EFCD5BD-DA08-BD47-8B43-F585D228133D}" srcOrd="0" destOrd="0" presId="urn:microsoft.com/office/officeart/2005/8/layout/lProcess3"/>
    <dgm:cxn modelId="{6DD042F6-71A8-AF44-A282-E5AE74584D8A}" srcId="{8E4977DD-5238-CF40-864D-1B49D7DE1099}" destId="{23339A4C-A449-B14D-A3D2-2F4AF40620EC}" srcOrd="2" destOrd="0" parTransId="{D89BDE2C-8A6B-954E-B914-919AA7281257}" sibTransId="{1CCF5238-7688-7342-807A-D10FEB6B81C8}"/>
    <dgm:cxn modelId="{867BF8D8-77D3-7D42-985C-10D3E092AC69}" type="presParOf" srcId="{7EFCD5BD-DA08-BD47-8B43-F585D228133D}" destId="{B42C080C-F4C0-8D4D-A756-D7D33FBAA134}" srcOrd="0" destOrd="0" presId="urn:microsoft.com/office/officeart/2005/8/layout/lProcess3"/>
    <dgm:cxn modelId="{787DE329-41F6-B74D-8AC6-7FC6D570C6FF}" type="presParOf" srcId="{B42C080C-F4C0-8D4D-A756-D7D33FBAA134}" destId="{2389BD0F-1BF6-4D45-99AD-BD30A7153D98}" srcOrd="0" destOrd="0" presId="urn:microsoft.com/office/officeart/2005/8/layout/lProcess3"/>
    <dgm:cxn modelId="{0046E68C-5AC7-734E-83A6-DCF22CFD60F5}" type="presParOf" srcId="{B42C080C-F4C0-8D4D-A756-D7D33FBAA134}" destId="{530F7AB2-46E8-4643-9EF8-44EB0609A14A}" srcOrd="1" destOrd="0" presId="urn:microsoft.com/office/officeart/2005/8/layout/lProcess3"/>
    <dgm:cxn modelId="{75718D55-7C51-8F4E-B53A-02A825C4C577}" type="presParOf" srcId="{B42C080C-F4C0-8D4D-A756-D7D33FBAA134}" destId="{C7082B10-4152-724A-9E9B-803BD13911A4}" srcOrd="2" destOrd="0" presId="urn:microsoft.com/office/officeart/2005/8/layout/lProcess3"/>
    <dgm:cxn modelId="{4D8DC2F9-EF4E-2648-8ECB-303C6F34DBEF}" type="presParOf" srcId="{B42C080C-F4C0-8D4D-A756-D7D33FBAA134}" destId="{8CD9CA5C-7666-7340-8BCA-F38DE29EA986}" srcOrd="3" destOrd="0" presId="urn:microsoft.com/office/officeart/2005/8/layout/lProcess3"/>
    <dgm:cxn modelId="{6EBC114B-EDF0-C849-93AF-40AA8E194FD2}" type="presParOf" srcId="{B42C080C-F4C0-8D4D-A756-D7D33FBAA134}" destId="{A0F08C32-BF76-A746-8D5D-B645669D0AA7}" srcOrd="4" destOrd="0" presId="urn:microsoft.com/office/officeart/2005/8/layout/lProcess3"/>
    <dgm:cxn modelId="{82D332B4-EC1C-7D42-83FB-C4E1387C717E}" type="presParOf" srcId="{7EFCD5BD-DA08-BD47-8B43-F585D228133D}" destId="{5BC9ACAA-B42A-B746-966C-662727C98447}" srcOrd="1" destOrd="0" presId="urn:microsoft.com/office/officeart/2005/8/layout/lProcess3"/>
    <dgm:cxn modelId="{BD9603E1-09D4-9C42-BFD2-C77401CF590C}" type="presParOf" srcId="{7EFCD5BD-DA08-BD47-8B43-F585D228133D}" destId="{689941E6-7C53-F64C-896E-EAA35BC7D3E3}" srcOrd="2" destOrd="0" presId="urn:microsoft.com/office/officeart/2005/8/layout/lProcess3"/>
    <dgm:cxn modelId="{C7783920-3CC9-1A42-8114-B4699B7475CE}" type="presParOf" srcId="{689941E6-7C53-F64C-896E-EAA35BC7D3E3}" destId="{A00EAACB-CD27-5A43-AFF1-97B3B6ACAD11}" srcOrd="0" destOrd="0" presId="urn:microsoft.com/office/officeart/2005/8/layout/lProcess3"/>
    <dgm:cxn modelId="{1BB08907-364C-E946-9CE4-B522F14DBB3B}" type="presParOf" srcId="{689941E6-7C53-F64C-896E-EAA35BC7D3E3}" destId="{768F1248-9906-594C-AF98-1A8114492D60}" srcOrd="1" destOrd="0" presId="urn:microsoft.com/office/officeart/2005/8/layout/lProcess3"/>
    <dgm:cxn modelId="{3F35809D-FE0B-B347-A626-D60D392B59D3}" type="presParOf" srcId="{689941E6-7C53-F64C-896E-EAA35BC7D3E3}" destId="{04C388E3-AD7D-984E-BA0B-9E5723DC0949}" srcOrd="2" destOrd="0" presId="urn:microsoft.com/office/officeart/2005/8/layout/lProcess3"/>
    <dgm:cxn modelId="{AD105B2E-732A-0D49-9768-BA55AD5EC81B}" type="presParOf" srcId="{689941E6-7C53-F64C-896E-EAA35BC7D3E3}" destId="{C1C25888-8E32-0541-B400-78065773C6BA}" srcOrd="3" destOrd="0" presId="urn:microsoft.com/office/officeart/2005/8/layout/lProcess3"/>
    <dgm:cxn modelId="{C8036A85-C8CD-7E4C-A42F-66D2B4EFC3A8}" type="presParOf" srcId="{689941E6-7C53-F64C-896E-EAA35BC7D3E3}" destId="{EF00C1F4-3E7C-6A43-BFD7-5A581B5390FE}" srcOrd="4" destOrd="0" presId="urn:microsoft.com/office/officeart/2005/8/layout/lProcess3"/>
    <dgm:cxn modelId="{59E26F54-A9C9-7846-BFD4-DF6146667060}" type="presParOf" srcId="{7EFCD5BD-DA08-BD47-8B43-F585D228133D}" destId="{91632AF8-3EB7-2A43-A88A-A56C1C2D499D}" srcOrd="3" destOrd="0" presId="urn:microsoft.com/office/officeart/2005/8/layout/lProcess3"/>
    <dgm:cxn modelId="{32A06E48-2AAF-F241-B54E-07CF0E184CA9}" type="presParOf" srcId="{7EFCD5BD-DA08-BD47-8B43-F585D228133D}" destId="{BB7E4138-A752-8E41-8509-74E130FF1EC9}" srcOrd="4" destOrd="0" presId="urn:microsoft.com/office/officeart/2005/8/layout/lProcess3"/>
    <dgm:cxn modelId="{4FD976F6-5F7D-854E-8BC3-85304BA283D2}" type="presParOf" srcId="{BB7E4138-A752-8E41-8509-74E130FF1EC9}" destId="{E8FFB5D0-ED6A-EF4E-A514-CEF14224479A}" srcOrd="0" destOrd="0" presId="urn:microsoft.com/office/officeart/2005/8/layout/lProcess3"/>
    <dgm:cxn modelId="{730C8015-5BAC-AD4B-AD84-DB20234C5673}" type="presParOf" srcId="{BB7E4138-A752-8E41-8509-74E130FF1EC9}" destId="{AB0028B6-4386-BA46-8F7F-C1A09C8FC6CE}" srcOrd="1" destOrd="0" presId="urn:microsoft.com/office/officeart/2005/8/layout/lProcess3"/>
    <dgm:cxn modelId="{4EC3FD01-DD50-4F47-9ADB-DBCF12288B92}" type="presParOf" srcId="{BB7E4138-A752-8E41-8509-74E130FF1EC9}" destId="{AA96A21E-7978-B941-9A6A-679BB6903E62}" srcOrd="2" destOrd="0" presId="urn:microsoft.com/office/officeart/2005/8/layout/lProcess3"/>
    <dgm:cxn modelId="{BC09143A-DA41-9441-8397-56669D6C513D}" type="presParOf" srcId="{BB7E4138-A752-8E41-8509-74E130FF1EC9}" destId="{2041AFD5-9A59-8247-91DA-26E271DC076C}" srcOrd="3" destOrd="0" presId="urn:microsoft.com/office/officeart/2005/8/layout/lProcess3"/>
    <dgm:cxn modelId="{82AEBDF1-6FBF-DF42-9E76-FE045000BA0E}" type="presParOf" srcId="{BB7E4138-A752-8E41-8509-74E130FF1EC9}" destId="{81F1B925-09EE-5042-8C3C-88BE9FD3E48C}" srcOrd="4" destOrd="0" presId="urn:microsoft.com/office/officeart/2005/8/layout/lProcess3"/>
    <dgm:cxn modelId="{C184A045-23E7-A84E-A330-4B0FC5495549}" type="presParOf" srcId="{7EFCD5BD-DA08-BD47-8B43-F585D228133D}" destId="{A3004CB5-1147-904D-ADDA-9AAEA6BB2C7E}" srcOrd="5" destOrd="0" presId="urn:microsoft.com/office/officeart/2005/8/layout/lProcess3"/>
    <dgm:cxn modelId="{0CE23270-7053-7249-B79C-443B466CC736}" type="presParOf" srcId="{7EFCD5BD-DA08-BD47-8B43-F585D228133D}" destId="{9CEBED83-4CE8-504C-8D73-8E098039D348}" srcOrd="6" destOrd="0" presId="urn:microsoft.com/office/officeart/2005/8/layout/lProcess3"/>
    <dgm:cxn modelId="{24DEB8C6-7040-C44B-A995-B79DFF34357D}" type="presParOf" srcId="{9CEBED83-4CE8-504C-8D73-8E098039D348}" destId="{9EC9E1BF-4C6C-D549-9137-6EC02EE0B063}" srcOrd="0" destOrd="0" presId="urn:microsoft.com/office/officeart/2005/8/layout/lProcess3"/>
    <dgm:cxn modelId="{89419FDC-24A6-AF4F-8819-E5DAE193B749}" type="presParOf" srcId="{9CEBED83-4CE8-504C-8D73-8E098039D348}" destId="{8D55B702-4A6A-B34B-AC22-43630EA46D3E}" srcOrd="1" destOrd="0" presId="urn:microsoft.com/office/officeart/2005/8/layout/lProcess3"/>
    <dgm:cxn modelId="{F46EB657-927E-DE45-8D14-D2A3A5FC1C43}" type="presParOf" srcId="{9CEBED83-4CE8-504C-8D73-8E098039D348}" destId="{58D3F3E9-58FB-AC4F-B556-CE6D1CB985B7}" srcOrd="2" destOrd="0" presId="urn:microsoft.com/office/officeart/2005/8/layout/lProcess3"/>
    <dgm:cxn modelId="{3211C0C7-8203-A845-A929-4097EB92F674}" type="presParOf" srcId="{9CEBED83-4CE8-504C-8D73-8E098039D348}" destId="{1405FD8C-3D15-FE44-B15B-0877105D82BA}" srcOrd="3" destOrd="0" presId="urn:microsoft.com/office/officeart/2005/8/layout/lProcess3"/>
    <dgm:cxn modelId="{C1BFCB96-7066-E345-A9DD-E89148C4D664}" type="presParOf" srcId="{9CEBED83-4CE8-504C-8D73-8E098039D348}" destId="{95151FB0-EBA7-9C41-AEAA-C1F70795DA6D}" srcOrd="4" destOrd="0" presId="urn:microsoft.com/office/officeart/2005/8/layout/lProcess3"/>
    <dgm:cxn modelId="{7526391C-64AA-594F-BC10-BDE78FEF3F58}" type="presParOf" srcId="{7EFCD5BD-DA08-BD47-8B43-F585D228133D}" destId="{8CADC50D-E1F6-A440-957F-05AAD6A3CF61}" srcOrd="7" destOrd="0" presId="urn:microsoft.com/office/officeart/2005/8/layout/lProcess3"/>
    <dgm:cxn modelId="{7DDF9E1D-83F1-3B47-8206-DE89156C46EB}" type="presParOf" srcId="{7EFCD5BD-DA08-BD47-8B43-F585D228133D}" destId="{108A97FB-B7B8-2F44-8928-C44E67DC3B5E}" srcOrd="8" destOrd="0" presId="urn:microsoft.com/office/officeart/2005/8/layout/lProcess3"/>
    <dgm:cxn modelId="{9D874B89-9CC8-A84B-847E-26735DCE68BF}" type="presParOf" srcId="{108A97FB-B7B8-2F44-8928-C44E67DC3B5E}" destId="{D004A0C4-3E52-D848-AE24-C2257B0E3BEA}" srcOrd="0" destOrd="0" presId="urn:microsoft.com/office/officeart/2005/8/layout/lProcess3"/>
    <dgm:cxn modelId="{614D89F4-7EE1-3147-AD68-32730818EDD9}" type="presParOf" srcId="{108A97FB-B7B8-2F44-8928-C44E67DC3B5E}" destId="{943E7574-B856-0946-A1B2-DF544786B564}" srcOrd="1" destOrd="0" presId="urn:microsoft.com/office/officeart/2005/8/layout/lProcess3"/>
    <dgm:cxn modelId="{7F914BB1-DC27-D24F-8786-0364931AE36B}" type="presParOf" srcId="{108A97FB-B7B8-2F44-8928-C44E67DC3B5E}" destId="{2A2F9C44-998E-8C49-80CC-56E8CEACAD13}" srcOrd="2" destOrd="0" presId="urn:microsoft.com/office/officeart/2005/8/layout/lProcess3"/>
    <dgm:cxn modelId="{F1095C1E-0DD3-3041-A830-12B0B1321840}" type="presParOf" srcId="{108A97FB-B7B8-2F44-8928-C44E67DC3B5E}" destId="{67092E6E-1764-7B49-8AFF-E71961D33D3B}" srcOrd="3" destOrd="0" presId="urn:microsoft.com/office/officeart/2005/8/layout/lProcess3"/>
    <dgm:cxn modelId="{D506CE7F-9366-214D-9CBC-DF497D550A26}" type="presParOf" srcId="{108A97FB-B7B8-2F44-8928-C44E67DC3B5E}" destId="{3EB09657-550F-3146-816C-FEDC22568AB3}" srcOrd="4" destOrd="0" presId="urn:microsoft.com/office/officeart/2005/8/layout/lProcess3"/>
    <dgm:cxn modelId="{FBE92685-C00F-5240-8250-E007AA05BD85}" type="presParOf" srcId="{108A97FB-B7B8-2F44-8928-C44E67DC3B5E}" destId="{92730A1B-699E-5843-8D91-CF38767594CB}" srcOrd="5" destOrd="0" presId="urn:microsoft.com/office/officeart/2005/8/layout/lProcess3"/>
    <dgm:cxn modelId="{8E7BFA63-B7E7-694C-947F-6D8DA7C21767}" type="presParOf" srcId="{108A97FB-B7B8-2F44-8928-C44E67DC3B5E}" destId="{98EE9D42-7C66-A544-8464-D808E8DEE849}" srcOrd="6" destOrd="0" presId="urn:microsoft.com/office/officeart/2005/8/layout/lProcess3"/>
    <dgm:cxn modelId="{B3636C6F-FA11-F146-8ADA-92A85A4CDA65}" type="presParOf" srcId="{108A97FB-B7B8-2F44-8928-C44E67DC3B5E}" destId="{120A6065-FA51-D34D-B11A-212EF14C288B}" srcOrd="7" destOrd="0" presId="urn:microsoft.com/office/officeart/2005/8/layout/lProcess3"/>
    <dgm:cxn modelId="{8190AE0F-0E45-2B43-8E1F-D648B0C63423}" type="presParOf" srcId="{108A97FB-B7B8-2F44-8928-C44E67DC3B5E}" destId="{EC5BE46C-226B-F245-BDE2-069C2153694F}" srcOrd="8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C43CDB8-D432-4286-9348-AD353641B6C2}" type="doc">
      <dgm:prSet loTypeId="urn:microsoft.com/office/officeart/2018/2/layout/IconLabel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98A6F74E-3910-4537-BE1E-5AFF470F9766}">
      <dgm:prSet/>
      <dgm:spPr/>
      <dgm:t>
        <a:bodyPr/>
        <a:lstStyle/>
        <a:p>
          <a:r>
            <a:rPr lang="pt-PT" b="1" i="0" dirty="0"/>
            <a:t>Formação</a:t>
          </a:r>
        </a:p>
        <a:p>
          <a:r>
            <a:rPr lang="pt-PT" b="0" i="0" dirty="0"/>
            <a:t>Educar os utilizadores sobre os diferentes tipos de ataques de engenharia social e como reconhecê-los.</a:t>
          </a:r>
          <a:endParaRPr lang="en-US" dirty="0"/>
        </a:p>
      </dgm:t>
    </dgm:pt>
    <dgm:pt modelId="{62897011-4D7A-42C8-AF96-E68D12E008C9}" type="parTrans" cxnId="{885A3137-8D1D-47D1-A075-6063B1BFBB3C}">
      <dgm:prSet/>
      <dgm:spPr/>
      <dgm:t>
        <a:bodyPr/>
        <a:lstStyle/>
        <a:p>
          <a:endParaRPr lang="en-US"/>
        </a:p>
      </dgm:t>
    </dgm:pt>
    <dgm:pt modelId="{F1EF8B36-A9BD-4F0F-ABF0-4F881DE2D18A}" type="sibTrans" cxnId="{885A3137-8D1D-47D1-A075-6063B1BFBB3C}">
      <dgm:prSet/>
      <dgm:spPr/>
      <dgm:t>
        <a:bodyPr/>
        <a:lstStyle/>
        <a:p>
          <a:endParaRPr lang="en-US"/>
        </a:p>
      </dgm:t>
    </dgm:pt>
    <dgm:pt modelId="{DAD41760-ECCE-45F2-A326-41993B53F963}">
      <dgm:prSet/>
      <dgm:spPr/>
      <dgm:t>
        <a:bodyPr/>
        <a:lstStyle/>
        <a:p>
          <a:r>
            <a:rPr lang="pt-PT" b="1" i="0" dirty="0"/>
            <a:t>Verificação de Identidade</a:t>
          </a:r>
        </a:p>
        <a:p>
          <a:r>
            <a:rPr lang="pt-PT" b="1" i="0" dirty="0"/>
            <a:t> </a:t>
          </a:r>
          <a:r>
            <a:rPr lang="pt-PT" b="0" i="0" dirty="0"/>
            <a:t>Verificar sempre a identidade dos remetentes desconhecidos antes de partilhar informações confidenciais.</a:t>
          </a:r>
          <a:endParaRPr lang="en-US" dirty="0"/>
        </a:p>
      </dgm:t>
    </dgm:pt>
    <dgm:pt modelId="{3F24265B-EB81-44D2-9AF1-4E1E071365D7}" type="parTrans" cxnId="{E050BA76-883A-4537-98BC-5008473E1CF3}">
      <dgm:prSet/>
      <dgm:spPr/>
      <dgm:t>
        <a:bodyPr/>
        <a:lstStyle/>
        <a:p>
          <a:endParaRPr lang="en-US"/>
        </a:p>
      </dgm:t>
    </dgm:pt>
    <dgm:pt modelId="{3C68A356-6B63-454C-9DB3-991B005A0103}" type="sibTrans" cxnId="{E050BA76-883A-4537-98BC-5008473E1CF3}">
      <dgm:prSet/>
      <dgm:spPr/>
      <dgm:t>
        <a:bodyPr/>
        <a:lstStyle/>
        <a:p>
          <a:endParaRPr lang="en-US"/>
        </a:p>
      </dgm:t>
    </dgm:pt>
    <dgm:pt modelId="{894D9C7B-7887-4E06-BA66-92D88D6E9D4D}">
      <dgm:prSet/>
      <dgm:spPr/>
      <dgm:t>
        <a:bodyPr/>
        <a:lstStyle/>
        <a:p>
          <a:r>
            <a:rPr lang="pt-PT" b="1" i="0" dirty="0"/>
            <a:t>Políticas de Segurança</a:t>
          </a:r>
        </a:p>
        <a:p>
          <a:r>
            <a:rPr lang="pt-PT" b="1" i="0" dirty="0"/>
            <a:t> </a:t>
          </a:r>
          <a:r>
            <a:rPr lang="pt-PT" b="0" i="0" dirty="0"/>
            <a:t>Implementar políticas e procedimentos para lidar com solicitações de informações sensíveis.</a:t>
          </a:r>
          <a:endParaRPr lang="en-US" dirty="0"/>
        </a:p>
      </dgm:t>
    </dgm:pt>
    <dgm:pt modelId="{0CE617AB-6823-47A6-8D54-0CE4BF4D3797}" type="parTrans" cxnId="{A2ADFB52-08F5-42E3-9CD0-570200B89974}">
      <dgm:prSet/>
      <dgm:spPr/>
      <dgm:t>
        <a:bodyPr/>
        <a:lstStyle/>
        <a:p>
          <a:endParaRPr lang="en-US"/>
        </a:p>
      </dgm:t>
    </dgm:pt>
    <dgm:pt modelId="{5181A82F-696A-46F8-88E4-C187C4D326CE}" type="sibTrans" cxnId="{A2ADFB52-08F5-42E3-9CD0-570200B89974}">
      <dgm:prSet/>
      <dgm:spPr/>
      <dgm:t>
        <a:bodyPr/>
        <a:lstStyle/>
        <a:p>
          <a:endParaRPr lang="en-US"/>
        </a:p>
      </dgm:t>
    </dgm:pt>
    <dgm:pt modelId="{E66C6EA0-3910-48F3-BCF6-488D2CD91A36}">
      <dgm:prSet/>
      <dgm:spPr/>
      <dgm:t>
        <a:bodyPr/>
        <a:lstStyle/>
        <a:p>
          <a:r>
            <a:rPr lang="pt-PT" b="1" i="0" dirty="0"/>
            <a:t>Ferramentas de Segurança</a:t>
          </a:r>
        </a:p>
        <a:p>
          <a:r>
            <a:rPr lang="pt-PT" b="0" i="0" dirty="0"/>
            <a:t>Usar firewalls, antivírus, filtros de e-mail e outras ferramentas de segurança para detetar e bloquear ataques de engenharia social.</a:t>
          </a:r>
          <a:endParaRPr lang="en-US" dirty="0"/>
        </a:p>
      </dgm:t>
    </dgm:pt>
    <dgm:pt modelId="{3D6F5A19-FF89-4CFB-ADC6-49E37385FF39}" type="parTrans" cxnId="{CE1815AA-1441-4F07-BED2-341EEB1D4DBE}">
      <dgm:prSet/>
      <dgm:spPr/>
      <dgm:t>
        <a:bodyPr/>
        <a:lstStyle/>
        <a:p>
          <a:endParaRPr lang="en-US"/>
        </a:p>
      </dgm:t>
    </dgm:pt>
    <dgm:pt modelId="{EFF04D58-8696-4C6C-B0F1-AD82704C2381}" type="sibTrans" cxnId="{CE1815AA-1441-4F07-BED2-341EEB1D4DBE}">
      <dgm:prSet/>
      <dgm:spPr/>
      <dgm:t>
        <a:bodyPr/>
        <a:lstStyle/>
        <a:p>
          <a:endParaRPr lang="en-US"/>
        </a:p>
      </dgm:t>
    </dgm:pt>
    <dgm:pt modelId="{A6B88E25-DD84-4ED1-8FE5-17DF04C316E8}" type="pres">
      <dgm:prSet presAssocID="{9C43CDB8-D432-4286-9348-AD353641B6C2}" presName="root" presStyleCnt="0">
        <dgm:presLayoutVars>
          <dgm:dir/>
          <dgm:resizeHandles val="exact"/>
        </dgm:presLayoutVars>
      </dgm:prSet>
      <dgm:spPr/>
    </dgm:pt>
    <dgm:pt modelId="{DB831781-F791-4F5E-8492-7DCBA5E3BE91}" type="pres">
      <dgm:prSet presAssocID="{98A6F74E-3910-4537-BE1E-5AFF470F9766}" presName="compNode" presStyleCnt="0"/>
      <dgm:spPr/>
    </dgm:pt>
    <dgm:pt modelId="{661C41BD-B228-4DC8-8354-4865337320CB}" type="pres">
      <dgm:prSet presAssocID="{98A6F74E-3910-4537-BE1E-5AFF470F9766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mbeiro"/>
        </a:ext>
      </dgm:extLst>
    </dgm:pt>
    <dgm:pt modelId="{9222AC2E-34C6-4E2B-8E82-BB8342E8C1BE}" type="pres">
      <dgm:prSet presAssocID="{98A6F74E-3910-4537-BE1E-5AFF470F9766}" presName="spaceRect" presStyleCnt="0"/>
      <dgm:spPr/>
    </dgm:pt>
    <dgm:pt modelId="{8CD71492-D9A4-457F-B3E0-5934E091A1CD}" type="pres">
      <dgm:prSet presAssocID="{98A6F74E-3910-4537-BE1E-5AFF470F9766}" presName="textRect" presStyleLbl="revTx" presStyleIdx="0" presStyleCnt="4">
        <dgm:presLayoutVars>
          <dgm:chMax val="1"/>
          <dgm:chPref val="1"/>
        </dgm:presLayoutVars>
      </dgm:prSet>
      <dgm:spPr/>
    </dgm:pt>
    <dgm:pt modelId="{F92E05E0-CB52-4345-8822-324DBAC7EA80}" type="pres">
      <dgm:prSet presAssocID="{F1EF8B36-A9BD-4F0F-ABF0-4F881DE2D18A}" presName="sibTrans" presStyleCnt="0"/>
      <dgm:spPr/>
    </dgm:pt>
    <dgm:pt modelId="{D1BE3C67-3E31-4126-89D8-2E3814B4EC5F}" type="pres">
      <dgm:prSet presAssocID="{DAD41760-ECCE-45F2-A326-41993B53F963}" presName="compNode" presStyleCnt="0"/>
      <dgm:spPr/>
    </dgm:pt>
    <dgm:pt modelId="{D9B5E579-C5F5-4659-AA55-8687716EF881}" type="pres">
      <dgm:prSet presAssocID="{DAD41760-ECCE-45F2-A326-41993B53F963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mployee Badge"/>
        </a:ext>
      </dgm:extLst>
    </dgm:pt>
    <dgm:pt modelId="{6CDF7283-D1E7-493C-B523-5F70D3C510F9}" type="pres">
      <dgm:prSet presAssocID="{DAD41760-ECCE-45F2-A326-41993B53F963}" presName="spaceRect" presStyleCnt="0"/>
      <dgm:spPr/>
    </dgm:pt>
    <dgm:pt modelId="{AABE77A3-BAE5-4817-9152-78E552AF27CE}" type="pres">
      <dgm:prSet presAssocID="{DAD41760-ECCE-45F2-A326-41993B53F963}" presName="textRect" presStyleLbl="revTx" presStyleIdx="1" presStyleCnt="4">
        <dgm:presLayoutVars>
          <dgm:chMax val="1"/>
          <dgm:chPref val="1"/>
        </dgm:presLayoutVars>
      </dgm:prSet>
      <dgm:spPr/>
    </dgm:pt>
    <dgm:pt modelId="{EE22C06A-232F-4032-8AF5-E6E4E65F39BE}" type="pres">
      <dgm:prSet presAssocID="{3C68A356-6B63-454C-9DB3-991B005A0103}" presName="sibTrans" presStyleCnt="0"/>
      <dgm:spPr/>
    </dgm:pt>
    <dgm:pt modelId="{33B39258-C156-46B7-9F92-1C964502F7DE}" type="pres">
      <dgm:prSet presAssocID="{894D9C7B-7887-4E06-BA66-92D88D6E9D4D}" presName="compNode" presStyleCnt="0"/>
      <dgm:spPr/>
    </dgm:pt>
    <dgm:pt modelId="{BF1208AD-04BE-4ECF-B23F-0E07A452FF41}" type="pres">
      <dgm:prSet presAssocID="{894D9C7B-7887-4E06-BA66-92D88D6E9D4D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loquear"/>
        </a:ext>
      </dgm:extLst>
    </dgm:pt>
    <dgm:pt modelId="{016B5737-6F59-4B21-AD26-E8341AFB3580}" type="pres">
      <dgm:prSet presAssocID="{894D9C7B-7887-4E06-BA66-92D88D6E9D4D}" presName="spaceRect" presStyleCnt="0"/>
      <dgm:spPr/>
    </dgm:pt>
    <dgm:pt modelId="{88673508-3BD1-4398-82DA-0081D7355AB9}" type="pres">
      <dgm:prSet presAssocID="{894D9C7B-7887-4E06-BA66-92D88D6E9D4D}" presName="textRect" presStyleLbl="revTx" presStyleIdx="2" presStyleCnt="4">
        <dgm:presLayoutVars>
          <dgm:chMax val="1"/>
          <dgm:chPref val="1"/>
        </dgm:presLayoutVars>
      </dgm:prSet>
      <dgm:spPr/>
    </dgm:pt>
    <dgm:pt modelId="{BA020829-B586-4A35-8549-1B03C1792454}" type="pres">
      <dgm:prSet presAssocID="{5181A82F-696A-46F8-88E4-C187C4D326CE}" presName="sibTrans" presStyleCnt="0"/>
      <dgm:spPr/>
    </dgm:pt>
    <dgm:pt modelId="{B4B638B0-7673-45B4-A7A1-96362E75EFC6}" type="pres">
      <dgm:prSet presAssocID="{E66C6EA0-3910-48F3-BCF6-488D2CD91A36}" presName="compNode" presStyleCnt="0"/>
      <dgm:spPr/>
    </dgm:pt>
    <dgm:pt modelId="{BC3B90F2-9555-4652-A8CD-D6482A7EA365}" type="pres">
      <dgm:prSet presAssocID="{E66C6EA0-3910-48F3-BCF6-488D2CD91A36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ocessador"/>
        </a:ext>
      </dgm:extLst>
    </dgm:pt>
    <dgm:pt modelId="{992C0BED-E980-41C1-8AB3-93450C816674}" type="pres">
      <dgm:prSet presAssocID="{E66C6EA0-3910-48F3-BCF6-488D2CD91A36}" presName="spaceRect" presStyleCnt="0"/>
      <dgm:spPr/>
    </dgm:pt>
    <dgm:pt modelId="{509C1A98-008A-4350-9266-8271131211F6}" type="pres">
      <dgm:prSet presAssocID="{E66C6EA0-3910-48F3-BCF6-488D2CD91A36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885A3137-8D1D-47D1-A075-6063B1BFBB3C}" srcId="{9C43CDB8-D432-4286-9348-AD353641B6C2}" destId="{98A6F74E-3910-4537-BE1E-5AFF470F9766}" srcOrd="0" destOrd="0" parTransId="{62897011-4D7A-42C8-AF96-E68D12E008C9}" sibTransId="{F1EF8B36-A9BD-4F0F-ABF0-4F881DE2D18A}"/>
    <dgm:cxn modelId="{790F7046-CDA8-4A73-B6E3-09BD419851CC}" type="presOf" srcId="{DAD41760-ECCE-45F2-A326-41993B53F963}" destId="{AABE77A3-BAE5-4817-9152-78E552AF27CE}" srcOrd="0" destOrd="0" presId="urn:microsoft.com/office/officeart/2018/2/layout/IconLabelList"/>
    <dgm:cxn modelId="{B19D8451-C356-4235-9135-BE27C0EDF39D}" type="presOf" srcId="{98A6F74E-3910-4537-BE1E-5AFF470F9766}" destId="{8CD71492-D9A4-457F-B3E0-5934E091A1CD}" srcOrd="0" destOrd="0" presId="urn:microsoft.com/office/officeart/2018/2/layout/IconLabelList"/>
    <dgm:cxn modelId="{A2ADFB52-08F5-42E3-9CD0-570200B89974}" srcId="{9C43CDB8-D432-4286-9348-AD353641B6C2}" destId="{894D9C7B-7887-4E06-BA66-92D88D6E9D4D}" srcOrd="2" destOrd="0" parTransId="{0CE617AB-6823-47A6-8D54-0CE4BF4D3797}" sibTransId="{5181A82F-696A-46F8-88E4-C187C4D326CE}"/>
    <dgm:cxn modelId="{E050BA76-883A-4537-98BC-5008473E1CF3}" srcId="{9C43CDB8-D432-4286-9348-AD353641B6C2}" destId="{DAD41760-ECCE-45F2-A326-41993B53F963}" srcOrd="1" destOrd="0" parTransId="{3F24265B-EB81-44D2-9AF1-4E1E071365D7}" sibTransId="{3C68A356-6B63-454C-9DB3-991B005A0103}"/>
    <dgm:cxn modelId="{B70FCE97-CE6E-493F-9CD2-34029F2F07F0}" type="presOf" srcId="{E66C6EA0-3910-48F3-BCF6-488D2CD91A36}" destId="{509C1A98-008A-4350-9266-8271131211F6}" srcOrd="0" destOrd="0" presId="urn:microsoft.com/office/officeart/2018/2/layout/IconLabelList"/>
    <dgm:cxn modelId="{FAF0B3A3-F2BD-456D-85EC-B8E5080F7D72}" type="presOf" srcId="{9C43CDB8-D432-4286-9348-AD353641B6C2}" destId="{A6B88E25-DD84-4ED1-8FE5-17DF04C316E8}" srcOrd="0" destOrd="0" presId="urn:microsoft.com/office/officeart/2018/2/layout/IconLabelList"/>
    <dgm:cxn modelId="{CE1815AA-1441-4F07-BED2-341EEB1D4DBE}" srcId="{9C43CDB8-D432-4286-9348-AD353641B6C2}" destId="{E66C6EA0-3910-48F3-BCF6-488D2CD91A36}" srcOrd="3" destOrd="0" parTransId="{3D6F5A19-FF89-4CFB-ADC6-49E37385FF39}" sibTransId="{EFF04D58-8696-4C6C-B0F1-AD82704C2381}"/>
    <dgm:cxn modelId="{8F8BC6BC-D469-4E5E-AA6E-36C3D6E39BBD}" type="presOf" srcId="{894D9C7B-7887-4E06-BA66-92D88D6E9D4D}" destId="{88673508-3BD1-4398-82DA-0081D7355AB9}" srcOrd="0" destOrd="0" presId="urn:microsoft.com/office/officeart/2018/2/layout/IconLabelList"/>
    <dgm:cxn modelId="{2DEB5B0F-40FD-4230-BE1D-7CBBCB095781}" type="presParOf" srcId="{A6B88E25-DD84-4ED1-8FE5-17DF04C316E8}" destId="{DB831781-F791-4F5E-8492-7DCBA5E3BE91}" srcOrd="0" destOrd="0" presId="urn:microsoft.com/office/officeart/2018/2/layout/IconLabelList"/>
    <dgm:cxn modelId="{5187977F-9AAA-45DE-A572-638054F1B2D3}" type="presParOf" srcId="{DB831781-F791-4F5E-8492-7DCBA5E3BE91}" destId="{661C41BD-B228-4DC8-8354-4865337320CB}" srcOrd="0" destOrd="0" presId="urn:microsoft.com/office/officeart/2018/2/layout/IconLabelList"/>
    <dgm:cxn modelId="{A8FF6727-D84F-48D4-8168-582FA4F5B01E}" type="presParOf" srcId="{DB831781-F791-4F5E-8492-7DCBA5E3BE91}" destId="{9222AC2E-34C6-4E2B-8E82-BB8342E8C1BE}" srcOrd="1" destOrd="0" presId="urn:microsoft.com/office/officeart/2018/2/layout/IconLabelList"/>
    <dgm:cxn modelId="{083C63C6-B5A2-4958-BCFD-FFA953A6AE45}" type="presParOf" srcId="{DB831781-F791-4F5E-8492-7DCBA5E3BE91}" destId="{8CD71492-D9A4-457F-B3E0-5934E091A1CD}" srcOrd="2" destOrd="0" presId="urn:microsoft.com/office/officeart/2018/2/layout/IconLabelList"/>
    <dgm:cxn modelId="{4F32F5F2-07E9-480D-A16E-E336C22B724D}" type="presParOf" srcId="{A6B88E25-DD84-4ED1-8FE5-17DF04C316E8}" destId="{F92E05E0-CB52-4345-8822-324DBAC7EA80}" srcOrd="1" destOrd="0" presId="urn:microsoft.com/office/officeart/2018/2/layout/IconLabelList"/>
    <dgm:cxn modelId="{7BBD755D-FD3C-4CE1-B418-FEF5658BA71A}" type="presParOf" srcId="{A6B88E25-DD84-4ED1-8FE5-17DF04C316E8}" destId="{D1BE3C67-3E31-4126-89D8-2E3814B4EC5F}" srcOrd="2" destOrd="0" presId="urn:microsoft.com/office/officeart/2018/2/layout/IconLabelList"/>
    <dgm:cxn modelId="{313DB30E-9D0B-456C-86BA-585241110ABD}" type="presParOf" srcId="{D1BE3C67-3E31-4126-89D8-2E3814B4EC5F}" destId="{D9B5E579-C5F5-4659-AA55-8687716EF881}" srcOrd="0" destOrd="0" presId="urn:microsoft.com/office/officeart/2018/2/layout/IconLabelList"/>
    <dgm:cxn modelId="{8499E484-EACD-40B0-B551-276252FB4CDE}" type="presParOf" srcId="{D1BE3C67-3E31-4126-89D8-2E3814B4EC5F}" destId="{6CDF7283-D1E7-493C-B523-5F70D3C510F9}" srcOrd="1" destOrd="0" presId="urn:microsoft.com/office/officeart/2018/2/layout/IconLabelList"/>
    <dgm:cxn modelId="{3486D93A-E898-4B63-82EB-B7B7682B3736}" type="presParOf" srcId="{D1BE3C67-3E31-4126-89D8-2E3814B4EC5F}" destId="{AABE77A3-BAE5-4817-9152-78E552AF27CE}" srcOrd="2" destOrd="0" presId="urn:microsoft.com/office/officeart/2018/2/layout/IconLabelList"/>
    <dgm:cxn modelId="{0B5B0D6A-4436-413B-8969-90CD8A51EA8C}" type="presParOf" srcId="{A6B88E25-DD84-4ED1-8FE5-17DF04C316E8}" destId="{EE22C06A-232F-4032-8AF5-E6E4E65F39BE}" srcOrd="3" destOrd="0" presId="urn:microsoft.com/office/officeart/2018/2/layout/IconLabelList"/>
    <dgm:cxn modelId="{368FBF7A-2BD6-4EB3-AA84-0C8BDAA069D7}" type="presParOf" srcId="{A6B88E25-DD84-4ED1-8FE5-17DF04C316E8}" destId="{33B39258-C156-46B7-9F92-1C964502F7DE}" srcOrd="4" destOrd="0" presId="urn:microsoft.com/office/officeart/2018/2/layout/IconLabelList"/>
    <dgm:cxn modelId="{CF700894-90AB-4BCB-A461-3FF7F34F3CC2}" type="presParOf" srcId="{33B39258-C156-46B7-9F92-1C964502F7DE}" destId="{BF1208AD-04BE-4ECF-B23F-0E07A452FF41}" srcOrd="0" destOrd="0" presId="urn:microsoft.com/office/officeart/2018/2/layout/IconLabelList"/>
    <dgm:cxn modelId="{04E6BA74-18DB-4347-B14B-50C2D879AA0F}" type="presParOf" srcId="{33B39258-C156-46B7-9F92-1C964502F7DE}" destId="{016B5737-6F59-4B21-AD26-E8341AFB3580}" srcOrd="1" destOrd="0" presId="urn:microsoft.com/office/officeart/2018/2/layout/IconLabelList"/>
    <dgm:cxn modelId="{AAFA0089-35EF-431B-AC2F-4EA0FF5BBF5A}" type="presParOf" srcId="{33B39258-C156-46B7-9F92-1C964502F7DE}" destId="{88673508-3BD1-4398-82DA-0081D7355AB9}" srcOrd="2" destOrd="0" presId="urn:microsoft.com/office/officeart/2018/2/layout/IconLabelList"/>
    <dgm:cxn modelId="{6F6E41E3-3BDD-4715-8DC7-3C563AE9D1E2}" type="presParOf" srcId="{A6B88E25-DD84-4ED1-8FE5-17DF04C316E8}" destId="{BA020829-B586-4A35-8549-1B03C1792454}" srcOrd="5" destOrd="0" presId="urn:microsoft.com/office/officeart/2018/2/layout/IconLabelList"/>
    <dgm:cxn modelId="{D5CB099D-2ADA-46A9-A2D7-154B77798098}" type="presParOf" srcId="{A6B88E25-DD84-4ED1-8FE5-17DF04C316E8}" destId="{B4B638B0-7673-45B4-A7A1-96362E75EFC6}" srcOrd="6" destOrd="0" presId="urn:microsoft.com/office/officeart/2018/2/layout/IconLabelList"/>
    <dgm:cxn modelId="{1D6FD3E1-ADF7-4514-AB0A-35C49923AC0C}" type="presParOf" srcId="{B4B638B0-7673-45B4-A7A1-96362E75EFC6}" destId="{BC3B90F2-9555-4652-A8CD-D6482A7EA365}" srcOrd="0" destOrd="0" presId="urn:microsoft.com/office/officeart/2018/2/layout/IconLabelList"/>
    <dgm:cxn modelId="{E387ED0A-C461-4ECC-801E-14BAFF733533}" type="presParOf" srcId="{B4B638B0-7673-45B4-A7A1-96362E75EFC6}" destId="{992C0BED-E980-41C1-8AB3-93450C816674}" srcOrd="1" destOrd="0" presId="urn:microsoft.com/office/officeart/2018/2/layout/IconLabelList"/>
    <dgm:cxn modelId="{82E92F86-F0BB-4400-AA75-3F2C17086CA7}" type="presParOf" srcId="{B4B638B0-7673-45B4-A7A1-96362E75EFC6}" destId="{509C1A98-008A-4350-9266-8271131211F6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89BD0F-1BF6-4D45-99AD-BD30A7153D98}">
      <dsp:nvSpPr>
        <dsp:cNvPr id="0" name=""/>
        <dsp:cNvSpPr/>
      </dsp:nvSpPr>
      <dsp:spPr>
        <a:xfrm>
          <a:off x="122058" y="3583"/>
          <a:ext cx="1706689" cy="68267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600" kern="1200" dirty="0">
              <a:latin typeface="Kanit" pitchFamily="2" charset="-34"/>
              <a:cs typeface="Kanit" pitchFamily="2" charset="-34"/>
            </a:rPr>
            <a:t>Internet</a:t>
          </a:r>
        </a:p>
      </dsp:txBody>
      <dsp:txXfrm>
        <a:off x="463396" y="3583"/>
        <a:ext cx="1024014" cy="682675"/>
      </dsp:txXfrm>
    </dsp:sp>
    <dsp:sp modelId="{C7082B10-4152-724A-9E9B-803BD13911A4}">
      <dsp:nvSpPr>
        <dsp:cNvPr id="0" name=""/>
        <dsp:cNvSpPr/>
      </dsp:nvSpPr>
      <dsp:spPr>
        <a:xfrm>
          <a:off x="1606878" y="61610"/>
          <a:ext cx="1416552" cy="566620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5080" rIns="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800" kern="1200" dirty="0">
              <a:latin typeface="Kanit" pitchFamily="2" charset="-34"/>
              <a:cs typeface="Kanit" pitchFamily="2" charset="-34"/>
            </a:rPr>
            <a:t>Protocolos</a:t>
          </a:r>
        </a:p>
      </dsp:txBody>
      <dsp:txXfrm>
        <a:off x="1890188" y="61610"/>
        <a:ext cx="849932" cy="566620"/>
      </dsp:txXfrm>
    </dsp:sp>
    <dsp:sp modelId="{A0F08C32-BF76-A746-8D5D-B645669D0AA7}">
      <dsp:nvSpPr>
        <dsp:cNvPr id="0" name=""/>
        <dsp:cNvSpPr/>
      </dsp:nvSpPr>
      <dsp:spPr>
        <a:xfrm>
          <a:off x="2825113" y="61610"/>
          <a:ext cx="1416552" cy="566620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5080" rIns="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800" kern="1200" dirty="0">
              <a:latin typeface="Kanit" pitchFamily="2" charset="-34"/>
              <a:cs typeface="Kanit" pitchFamily="2" charset="-34"/>
            </a:rPr>
            <a:t>Infraestruturas Físicas</a:t>
          </a:r>
        </a:p>
      </dsp:txBody>
      <dsp:txXfrm>
        <a:off x="3108423" y="61610"/>
        <a:ext cx="849932" cy="566620"/>
      </dsp:txXfrm>
    </dsp:sp>
    <dsp:sp modelId="{A00EAACB-CD27-5A43-AFF1-97B3B6ACAD11}">
      <dsp:nvSpPr>
        <dsp:cNvPr id="0" name=""/>
        <dsp:cNvSpPr/>
      </dsp:nvSpPr>
      <dsp:spPr>
        <a:xfrm>
          <a:off x="122058" y="781833"/>
          <a:ext cx="1706689" cy="68267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600" kern="1200" dirty="0">
              <a:latin typeface="Kanit" pitchFamily="2" charset="-34"/>
              <a:cs typeface="Kanit" pitchFamily="2" charset="-34"/>
            </a:rPr>
            <a:t>Hackers</a:t>
          </a:r>
        </a:p>
      </dsp:txBody>
      <dsp:txXfrm>
        <a:off x="463396" y="781833"/>
        <a:ext cx="1024014" cy="682675"/>
      </dsp:txXfrm>
    </dsp:sp>
    <dsp:sp modelId="{04C388E3-AD7D-984E-BA0B-9E5723DC0949}">
      <dsp:nvSpPr>
        <dsp:cNvPr id="0" name=""/>
        <dsp:cNvSpPr/>
      </dsp:nvSpPr>
      <dsp:spPr>
        <a:xfrm>
          <a:off x="1606878" y="839861"/>
          <a:ext cx="1416552" cy="566620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5080" rIns="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800" kern="1200" dirty="0">
              <a:latin typeface="Kanit" pitchFamily="2" charset="-34"/>
              <a:cs typeface="Kanit" pitchFamily="2" charset="-34"/>
            </a:rPr>
            <a:t>Motivações</a:t>
          </a:r>
        </a:p>
      </dsp:txBody>
      <dsp:txXfrm>
        <a:off x="1890188" y="839861"/>
        <a:ext cx="849932" cy="566620"/>
      </dsp:txXfrm>
    </dsp:sp>
    <dsp:sp modelId="{EF00C1F4-3E7C-6A43-BFD7-5A581B5390FE}">
      <dsp:nvSpPr>
        <dsp:cNvPr id="0" name=""/>
        <dsp:cNvSpPr/>
      </dsp:nvSpPr>
      <dsp:spPr>
        <a:xfrm>
          <a:off x="2825113" y="839861"/>
          <a:ext cx="1416552" cy="566620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5080" rIns="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800" kern="1200" dirty="0">
              <a:latin typeface="Kanit" pitchFamily="2" charset="-34"/>
              <a:cs typeface="Kanit" pitchFamily="2" charset="-34"/>
            </a:rPr>
            <a:t>Nível de conhecimento</a:t>
          </a:r>
        </a:p>
      </dsp:txBody>
      <dsp:txXfrm>
        <a:off x="3108423" y="839861"/>
        <a:ext cx="849932" cy="566620"/>
      </dsp:txXfrm>
    </dsp:sp>
    <dsp:sp modelId="{E8FFB5D0-ED6A-EF4E-A514-CEF14224479A}">
      <dsp:nvSpPr>
        <dsp:cNvPr id="0" name=""/>
        <dsp:cNvSpPr/>
      </dsp:nvSpPr>
      <dsp:spPr>
        <a:xfrm>
          <a:off x="122058" y="1560084"/>
          <a:ext cx="1706689" cy="68267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600" kern="1200" dirty="0">
              <a:latin typeface="Kanit" pitchFamily="2" charset="-34"/>
              <a:cs typeface="Kanit" pitchFamily="2" charset="-34"/>
            </a:rPr>
            <a:t>Táticas</a:t>
          </a:r>
        </a:p>
      </dsp:txBody>
      <dsp:txXfrm>
        <a:off x="463396" y="1560084"/>
        <a:ext cx="1024014" cy="682675"/>
      </dsp:txXfrm>
    </dsp:sp>
    <dsp:sp modelId="{AA96A21E-7978-B941-9A6A-679BB6903E62}">
      <dsp:nvSpPr>
        <dsp:cNvPr id="0" name=""/>
        <dsp:cNvSpPr/>
      </dsp:nvSpPr>
      <dsp:spPr>
        <a:xfrm>
          <a:off x="1606878" y="1618111"/>
          <a:ext cx="1416552" cy="566620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5080" rIns="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800" kern="1200" dirty="0">
              <a:latin typeface="Kanit" pitchFamily="2" charset="-34"/>
              <a:cs typeface="Kanit" pitchFamily="2" charset="-34"/>
            </a:rPr>
            <a:t>Infraestrutura</a:t>
          </a:r>
        </a:p>
      </dsp:txBody>
      <dsp:txXfrm>
        <a:off x="1890188" y="1618111"/>
        <a:ext cx="849932" cy="566620"/>
      </dsp:txXfrm>
    </dsp:sp>
    <dsp:sp modelId="{81F1B925-09EE-5042-8C3C-88BE9FD3E48C}">
      <dsp:nvSpPr>
        <dsp:cNvPr id="0" name=""/>
        <dsp:cNvSpPr/>
      </dsp:nvSpPr>
      <dsp:spPr>
        <a:xfrm>
          <a:off x="2825113" y="1618111"/>
          <a:ext cx="1416552" cy="566620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5080" rIns="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800" kern="1200" dirty="0">
              <a:latin typeface="Kanit" pitchFamily="2" charset="-34"/>
              <a:cs typeface="Kanit" pitchFamily="2" charset="-34"/>
            </a:rPr>
            <a:t>Vulnerabilidades</a:t>
          </a:r>
        </a:p>
      </dsp:txBody>
      <dsp:txXfrm>
        <a:off x="3108423" y="1618111"/>
        <a:ext cx="849932" cy="566620"/>
      </dsp:txXfrm>
    </dsp:sp>
    <dsp:sp modelId="{9EC9E1BF-4C6C-D549-9137-6EC02EE0B063}">
      <dsp:nvSpPr>
        <dsp:cNvPr id="0" name=""/>
        <dsp:cNvSpPr/>
      </dsp:nvSpPr>
      <dsp:spPr>
        <a:xfrm>
          <a:off x="122058" y="2338334"/>
          <a:ext cx="1706689" cy="68267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600" kern="1200" dirty="0">
              <a:latin typeface="Kanit" pitchFamily="2" charset="-34"/>
              <a:cs typeface="Kanit" pitchFamily="2" charset="-34"/>
            </a:rPr>
            <a:t>Impactos</a:t>
          </a:r>
        </a:p>
      </dsp:txBody>
      <dsp:txXfrm>
        <a:off x="463396" y="2338334"/>
        <a:ext cx="1024014" cy="682675"/>
      </dsp:txXfrm>
    </dsp:sp>
    <dsp:sp modelId="{58D3F3E9-58FB-AC4F-B556-CE6D1CB985B7}">
      <dsp:nvSpPr>
        <dsp:cNvPr id="0" name=""/>
        <dsp:cNvSpPr/>
      </dsp:nvSpPr>
      <dsp:spPr>
        <a:xfrm>
          <a:off x="1606878" y="2396361"/>
          <a:ext cx="1416552" cy="566620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5080" rIns="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800" kern="1200" dirty="0">
              <a:latin typeface="Kanit" pitchFamily="2" charset="-34"/>
              <a:cs typeface="Kanit" pitchFamily="2" charset="-34"/>
            </a:rPr>
            <a:t>Lógicos</a:t>
          </a:r>
        </a:p>
      </dsp:txBody>
      <dsp:txXfrm>
        <a:off x="1890188" y="2396361"/>
        <a:ext cx="849932" cy="566620"/>
      </dsp:txXfrm>
    </dsp:sp>
    <dsp:sp modelId="{95151FB0-EBA7-9C41-AEAA-C1F70795DA6D}">
      <dsp:nvSpPr>
        <dsp:cNvPr id="0" name=""/>
        <dsp:cNvSpPr/>
      </dsp:nvSpPr>
      <dsp:spPr>
        <a:xfrm>
          <a:off x="2825113" y="2396361"/>
          <a:ext cx="1416552" cy="566620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5080" rIns="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800" kern="1200" dirty="0">
              <a:latin typeface="Kanit" pitchFamily="2" charset="-34"/>
              <a:cs typeface="Kanit" pitchFamily="2" charset="-34"/>
            </a:rPr>
            <a:t>Impactos Físicos</a:t>
          </a:r>
        </a:p>
      </dsp:txBody>
      <dsp:txXfrm>
        <a:off x="3108423" y="2396361"/>
        <a:ext cx="849932" cy="566620"/>
      </dsp:txXfrm>
    </dsp:sp>
    <dsp:sp modelId="{D004A0C4-3E52-D848-AE24-C2257B0E3BEA}">
      <dsp:nvSpPr>
        <dsp:cNvPr id="0" name=""/>
        <dsp:cNvSpPr/>
      </dsp:nvSpPr>
      <dsp:spPr>
        <a:xfrm>
          <a:off x="122058" y="3116584"/>
          <a:ext cx="1706689" cy="68267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600" kern="1200" dirty="0">
              <a:latin typeface="Kanit" pitchFamily="2" charset="-34"/>
              <a:cs typeface="Kanit" pitchFamily="2" charset="-34"/>
            </a:rPr>
            <a:t>Superfície de Ataque</a:t>
          </a:r>
        </a:p>
      </dsp:txBody>
      <dsp:txXfrm>
        <a:off x="463396" y="3116584"/>
        <a:ext cx="1024014" cy="682675"/>
      </dsp:txXfrm>
    </dsp:sp>
    <dsp:sp modelId="{2A2F9C44-998E-8C49-80CC-56E8CEACAD13}">
      <dsp:nvSpPr>
        <dsp:cNvPr id="0" name=""/>
        <dsp:cNvSpPr/>
      </dsp:nvSpPr>
      <dsp:spPr>
        <a:xfrm>
          <a:off x="1606878" y="3174612"/>
          <a:ext cx="1416552" cy="566620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5080" rIns="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800" kern="1200" dirty="0">
              <a:latin typeface="Kanit" pitchFamily="2" charset="-34"/>
              <a:cs typeface="Kanit" pitchFamily="2" charset="-34"/>
            </a:rPr>
            <a:t>Equipamentos Físicos</a:t>
          </a:r>
        </a:p>
      </dsp:txBody>
      <dsp:txXfrm>
        <a:off x="1890188" y="3174612"/>
        <a:ext cx="849932" cy="566620"/>
      </dsp:txXfrm>
    </dsp:sp>
    <dsp:sp modelId="{3EB09657-550F-3146-816C-FEDC22568AB3}">
      <dsp:nvSpPr>
        <dsp:cNvPr id="0" name=""/>
        <dsp:cNvSpPr/>
      </dsp:nvSpPr>
      <dsp:spPr>
        <a:xfrm>
          <a:off x="2825113" y="3174612"/>
          <a:ext cx="1416552" cy="566620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5080" rIns="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800" kern="1200" dirty="0">
              <a:latin typeface="Kanit" pitchFamily="2" charset="-34"/>
              <a:cs typeface="Kanit" pitchFamily="2" charset="-34"/>
            </a:rPr>
            <a:t>Infraestrutura Virtual</a:t>
          </a:r>
        </a:p>
      </dsp:txBody>
      <dsp:txXfrm>
        <a:off x="3108423" y="3174612"/>
        <a:ext cx="849932" cy="566620"/>
      </dsp:txXfrm>
    </dsp:sp>
    <dsp:sp modelId="{98EE9D42-7C66-A544-8464-D808E8DEE849}">
      <dsp:nvSpPr>
        <dsp:cNvPr id="0" name=""/>
        <dsp:cNvSpPr/>
      </dsp:nvSpPr>
      <dsp:spPr>
        <a:xfrm>
          <a:off x="4043348" y="3174612"/>
          <a:ext cx="1416552" cy="566620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5080" rIns="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800" kern="1200" dirty="0">
              <a:latin typeface="Kanit" pitchFamily="2" charset="-34"/>
              <a:cs typeface="Kanit" pitchFamily="2" charset="-34"/>
            </a:rPr>
            <a:t>Domínio Humano</a:t>
          </a:r>
        </a:p>
      </dsp:txBody>
      <dsp:txXfrm>
        <a:off x="4326658" y="3174612"/>
        <a:ext cx="849932" cy="566620"/>
      </dsp:txXfrm>
    </dsp:sp>
    <dsp:sp modelId="{EC5BE46C-226B-F245-BDE2-069C2153694F}">
      <dsp:nvSpPr>
        <dsp:cNvPr id="0" name=""/>
        <dsp:cNvSpPr/>
      </dsp:nvSpPr>
      <dsp:spPr>
        <a:xfrm>
          <a:off x="5261583" y="3174612"/>
          <a:ext cx="1416552" cy="566620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5080" rIns="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800" kern="1200" dirty="0">
              <a:latin typeface="Kanit" pitchFamily="2" charset="-34"/>
              <a:cs typeface="Kanit" pitchFamily="2" charset="-34"/>
            </a:rPr>
            <a:t>Cadeia de abastecimento</a:t>
          </a:r>
        </a:p>
      </dsp:txBody>
      <dsp:txXfrm>
        <a:off x="5544893" y="3174612"/>
        <a:ext cx="849932" cy="5666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1C41BD-B228-4DC8-8354-4865337320CB}">
      <dsp:nvSpPr>
        <dsp:cNvPr id="0" name=""/>
        <dsp:cNvSpPr/>
      </dsp:nvSpPr>
      <dsp:spPr>
        <a:xfrm>
          <a:off x="537299" y="526442"/>
          <a:ext cx="810000" cy="810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D71492-D9A4-457F-B3E0-5934E091A1CD}">
      <dsp:nvSpPr>
        <dsp:cNvPr id="0" name=""/>
        <dsp:cNvSpPr/>
      </dsp:nvSpPr>
      <dsp:spPr>
        <a:xfrm>
          <a:off x="42299" y="1668380"/>
          <a:ext cx="1800000" cy="10695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100" b="1" i="0" kern="1200" dirty="0"/>
            <a:t>Formação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100" b="0" i="0" kern="1200" dirty="0"/>
            <a:t>Educar os utilizadores sobre os diferentes tipos de ataques de engenharia social e como reconhecê-los.</a:t>
          </a:r>
          <a:endParaRPr lang="en-US" sz="1100" kern="1200" dirty="0"/>
        </a:p>
      </dsp:txBody>
      <dsp:txXfrm>
        <a:off x="42299" y="1668380"/>
        <a:ext cx="1800000" cy="1069584"/>
      </dsp:txXfrm>
    </dsp:sp>
    <dsp:sp modelId="{D9B5E579-C5F5-4659-AA55-8687716EF881}">
      <dsp:nvSpPr>
        <dsp:cNvPr id="0" name=""/>
        <dsp:cNvSpPr/>
      </dsp:nvSpPr>
      <dsp:spPr>
        <a:xfrm>
          <a:off x="2652300" y="526442"/>
          <a:ext cx="810000" cy="810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BE77A3-BAE5-4817-9152-78E552AF27CE}">
      <dsp:nvSpPr>
        <dsp:cNvPr id="0" name=""/>
        <dsp:cNvSpPr/>
      </dsp:nvSpPr>
      <dsp:spPr>
        <a:xfrm>
          <a:off x="2157300" y="1668380"/>
          <a:ext cx="1800000" cy="10695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100" b="1" i="0" kern="1200" dirty="0"/>
            <a:t>Verificação de Identidade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100" b="1" i="0" kern="1200" dirty="0"/>
            <a:t> </a:t>
          </a:r>
          <a:r>
            <a:rPr lang="pt-PT" sz="1100" b="0" i="0" kern="1200" dirty="0"/>
            <a:t>Verificar sempre a identidade dos remetentes desconhecidos antes de partilhar informações confidenciais.</a:t>
          </a:r>
          <a:endParaRPr lang="en-US" sz="1100" kern="1200" dirty="0"/>
        </a:p>
      </dsp:txBody>
      <dsp:txXfrm>
        <a:off x="2157300" y="1668380"/>
        <a:ext cx="1800000" cy="1069584"/>
      </dsp:txXfrm>
    </dsp:sp>
    <dsp:sp modelId="{BF1208AD-04BE-4ECF-B23F-0E07A452FF41}">
      <dsp:nvSpPr>
        <dsp:cNvPr id="0" name=""/>
        <dsp:cNvSpPr/>
      </dsp:nvSpPr>
      <dsp:spPr>
        <a:xfrm>
          <a:off x="4767300" y="526442"/>
          <a:ext cx="810000" cy="81000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673508-3BD1-4398-82DA-0081D7355AB9}">
      <dsp:nvSpPr>
        <dsp:cNvPr id="0" name=""/>
        <dsp:cNvSpPr/>
      </dsp:nvSpPr>
      <dsp:spPr>
        <a:xfrm>
          <a:off x="4272300" y="1668380"/>
          <a:ext cx="1800000" cy="10695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100" b="1" i="0" kern="1200" dirty="0"/>
            <a:t>Políticas de Segurança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100" b="1" i="0" kern="1200" dirty="0"/>
            <a:t> </a:t>
          </a:r>
          <a:r>
            <a:rPr lang="pt-PT" sz="1100" b="0" i="0" kern="1200" dirty="0"/>
            <a:t>Implementar políticas e procedimentos para lidar com solicitações de informações sensíveis.</a:t>
          </a:r>
          <a:endParaRPr lang="en-US" sz="1100" kern="1200" dirty="0"/>
        </a:p>
      </dsp:txBody>
      <dsp:txXfrm>
        <a:off x="4272300" y="1668380"/>
        <a:ext cx="1800000" cy="1069584"/>
      </dsp:txXfrm>
    </dsp:sp>
    <dsp:sp modelId="{BC3B90F2-9555-4652-A8CD-D6482A7EA365}">
      <dsp:nvSpPr>
        <dsp:cNvPr id="0" name=""/>
        <dsp:cNvSpPr/>
      </dsp:nvSpPr>
      <dsp:spPr>
        <a:xfrm>
          <a:off x="6882300" y="526442"/>
          <a:ext cx="810000" cy="81000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9C1A98-008A-4350-9266-8271131211F6}">
      <dsp:nvSpPr>
        <dsp:cNvPr id="0" name=""/>
        <dsp:cNvSpPr/>
      </dsp:nvSpPr>
      <dsp:spPr>
        <a:xfrm>
          <a:off x="6387300" y="1668380"/>
          <a:ext cx="1800000" cy="10695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100" b="1" i="0" kern="1200" dirty="0"/>
            <a:t>Ferramentas de Segurança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100" b="0" i="0" kern="1200" dirty="0"/>
            <a:t>Usar firewalls, antivírus, filtros de e-mail e outras ferramentas de segurança para detetar e bloquear ataques de engenharia social.</a:t>
          </a:r>
          <a:endParaRPr lang="en-US" sz="1100" kern="1200" dirty="0"/>
        </a:p>
      </dsp:txBody>
      <dsp:txXfrm>
        <a:off x="6387300" y="1668380"/>
        <a:ext cx="1800000" cy="10695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1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1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1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1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1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1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1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1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1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1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1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6.xml"/><Relationship Id="rId1" Type="http://schemas.openxmlformats.org/officeDocument/2006/relationships/notesMaster" Target="../notesMasters/notesMaster1.xml"/></Relationships>
</file>

<file path=ppt/notesSlides/_rels/notesSlide1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1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g9646c4d463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4" name="Google Shape;444;g9646c4d463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83808676"/>
      </p:ext>
    </p:extLst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962ef91124_0_5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" name="Google Shape;292;g962ef91124_0_5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g9646c4d463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4" name="Google Shape;444;g9646c4d463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22507660"/>
      </p:ext>
    </p:extLst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g962ef9112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6" name="Google Shape;496;g962ef9112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g9646c4d463_0_3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0" name="Google Shape;670;g9646c4d463_0_3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Google Shape;878;g9646c4d463_0_5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9" name="Google Shape;879;g9646c4d463_0_5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6" name="Google Shape;1066;g9646c4d463_0_8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7" name="Google Shape;1067;g9646c4d463_0_8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0" name="Google Shape;1200;g9646c4d463_0_8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1" name="Google Shape;1201;g9646c4d463_0_8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3" name="Google Shape;1293;g9646c4d463_0_8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4" name="Google Shape;1294;g9646c4d463_0_8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g9646c4d463_0_8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2" name="Google Shape;1472;g9646c4d463_0_8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5" name="Google Shape;1595;g9646c4d463_0_8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6" name="Google Shape;1596;g9646c4d463_0_8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g9646c4d463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4" name="Google Shape;444;g9646c4d463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54711276"/>
      </p:ext>
    </p:extLst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" name="Google Shape;1792;g9646c4d463_0_8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3" name="Google Shape;1793;g9646c4d463_0_8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6" name="Google Shape;1956;g9646c4d463_0_8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7" name="Google Shape;1957;g9646c4d463_0_8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7" name="Google Shape;2197;g9646c4d463_0_8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8" name="Google Shape;2198;g9646c4d463_0_8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0" name="Google Shape;2300;g9646c4d463_0_8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1" name="Google Shape;2301;g9646c4d463_0_8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" name="Google Shape;2458;g9646c4d463_0_8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9" name="Google Shape;2459;g9646c4d463_0_8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0" name="Google Shape;2530;g9646c4d463_0_8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1" name="Google Shape;2531;g9646c4d463_0_8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2" name="Google Shape;3002;g9646c4d463_0_8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3" name="Google Shape;3003;g9646c4d463_0_8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4" name="Google Shape;3164;g9646c4d463_0_8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65" name="Google Shape;3165;g9646c4d463_0_8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3" name="Google Shape;3353;g9646c4d463_0_8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54" name="Google Shape;3354;g9646c4d463_0_8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6" name="Google Shape;3446;g9646c4d463_0_8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47" name="Google Shape;3447;g9646c4d463_0_8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g9646c4d463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4" name="Google Shape;444;g9646c4d463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3929862"/>
      </p:ext>
    </p:extLst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1" name="Google Shape;3531;g9646c4d463_0_8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32" name="Google Shape;3532;g9646c4d463_0_8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7" name="Google Shape;3647;g9646c4d463_0_8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48" name="Google Shape;3648;g9646c4d463_0_8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3" name="Google Shape;3783;g9646c4d463_0_8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84" name="Google Shape;3784;g9646c4d463_0_8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1" name="Google Shape;3931;g9646c4d463_0_8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32" name="Google Shape;3932;g9646c4d463_0_8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7" name="Google Shape;3997;g9646c4d463_0_8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98" name="Google Shape;3998;g9646c4d463_0_8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7" name="Google Shape;4107;g9646c4d463_0_9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08" name="Google Shape;4108;g9646c4d463_0_9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6" name="Google Shape;4496;SLIDES_API155475737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97" name="Google Shape;4497;SLIDES_API155475737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3" name="Google Shape;4503;SLIDES_API155475737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04" name="Google Shape;4504;SLIDES_API155475737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0" name="Google Shape;4510;g95306685f3_0_31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11" name="Google Shape;4511;g95306685f3_0_31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962ef91124_0_6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4" name="Google Shape;364;g962ef91124_0_6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962ef91124_0_1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962ef91124_0_1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962ef91124_0_1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962ef91124_0_1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690486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962ef91124_0_1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962ef91124_0_1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9806060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962ef91124_0_1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962ef91124_0_1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308268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962ef91124_0_1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962ef91124_0_1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0214871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962ef91124_0_1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962ef91124_0_1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707600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g9646c4d463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4" name="Google Shape;444;g9646c4d463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962ef91124_0_1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962ef91124_0_1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8557482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962ef91124_0_1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962ef91124_0_1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8759307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962ef91124_0_1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962ef91124_0_1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3958999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962ef91124_0_1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962ef91124_0_1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4696677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962ef91124_0_1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962ef91124_0_1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2237012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962ef91124_0_1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962ef91124_0_1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962772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962ef91124_0_1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962ef91124_0_1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4198216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962ef91124_0_1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962ef91124_0_1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9228236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962ef91124_0_1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962ef91124_0_1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8390363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962ef91124_0_1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962ef91124_0_1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082779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g9646c4d463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4" name="Google Shape;444;g9646c4d463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2096784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962ef91124_0_1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962ef91124_0_1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9121092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962ef91124_0_1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962ef91124_0_1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9004862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962ef91124_0_1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962ef91124_0_1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3951863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962ef91124_0_1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962ef91124_0_1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466637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962ef91124_0_1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962ef91124_0_1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1972664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3" name="Google Shape;1893;g804e9800b4_0_8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4" name="Google Shape;1894;g804e9800b4_0_8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" name="Google Shape;2304;g86fa6133bc_4_211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5" name="Google Shape;2305;g86fa6133bc_4_211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2" name="Google Shape;2152;g8714a43093_3_9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3" name="Google Shape;2153;g8714a43093_3_9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7" name="Google Shape;1887;g86fa6133bc_4_211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8" name="Google Shape;1888;g86fa6133bc_4_211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7" name="Google Shape;1887;g86fa6133bc_4_211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8" name="Google Shape;1888;g86fa6133bc_4_211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060406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g9646c4d463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4" name="Google Shape;444;g9646c4d463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3563963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7" name="Google Shape;1887;g86fa6133bc_4_211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8" name="Google Shape;1888;g86fa6133bc_4_211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3722214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7" name="Google Shape;1887;g86fa6133bc_4_211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8" name="Google Shape;1888;g86fa6133bc_4_211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0290231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7" name="Google Shape;1887;g86fa6133bc_4_211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8" name="Google Shape;1888;g86fa6133bc_4_211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7105754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7" name="Google Shape;1887;g86fa6133bc_4_211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8" name="Google Shape;1888;g86fa6133bc_4_211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6479049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2" name="Google Shape;2152;g8714a43093_3_9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3" name="Google Shape;2153;g8714a43093_3_9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2809839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7" name="Google Shape;1887;g86fa6133bc_4_211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8" name="Google Shape;1888;g86fa6133bc_4_211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66541135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7" name="Google Shape;1887;g86fa6133bc_4_211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8" name="Google Shape;1888;g86fa6133bc_4_211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5599991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7" name="Google Shape;1887;g86fa6133bc_4_211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8" name="Google Shape;1888;g86fa6133bc_4_211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33285193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7" name="Google Shape;1887;g86fa6133bc_4_211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8" name="Google Shape;1888;g86fa6133bc_4_211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6395595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7" name="Google Shape;1887;g86fa6133bc_4_211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8" name="Google Shape;1888;g86fa6133bc_4_211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761705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g9646c4d463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4" name="Google Shape;444;g9646c4d463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31295103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7" name="Google Shape;1887;g86fa6133bc_4_211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8" name="Google Shape;1888;g86fa6133bc_4_211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8976510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7" name="Google Shape;1887;g86fa6133bc_4_211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8" name="Google Shape;1888;g86fa6133bc_4_211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27611409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2" name="Google Shape;2152;g8714a43093_3_9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3" name="Google Shape;2153;g8714a43093_3_9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5916941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7" name="Google Shape;1887;g86fa6133bc_4_211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8" name="Google Shape;1888;g86fa6133bc_4_211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47753464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7" name="Google Shape;1887;g86fa6133bc_4_211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8" name="Google Shape;1888;g86fa6133bc_4_211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04280733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7" name="Google Shape;1887;g86fa6133bc_4_211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8" name="Google Shape;1888;g86fa6133bc_4_211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19407617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7" name="Google Shape;1887;g86fa6133bc_4_211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8" name="Google Shape;1888;g86fa6133bc_4_211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24353500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7" name="Google Shape;1887;g86fa6133bc_4_211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8" name="Google Shape;1888;g86fa6133bc_4_211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20052965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7" name="Google Shape;1887;g86fa6133bc_4_211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8" name="Google Shape;1888;g86fa6133bc_4_211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02894937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7" name="Google Shape;1887;g86fa6133bc_4_211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8" name="Google Shape;1888;g86fa6133bc_4_211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07523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g9646c4d463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4" name="Google Shape;444;g9646c4d463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72604147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7" name="Google Shape;1887;g86fa6133bc_4_211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8" name="Google Shape;1888;g86fa6133bc_4_211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43383317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7" name="Google Shape;1887;g86fa6133bc_4_211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8" name="Google Shape;1888;g86fa6133bc_4_211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95744377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7" name="Google Shape;1887;g86fa6133bc_4_211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8" name="Google Shape;1888;g86fa6133bc_4_211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05162539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2" name="Google Shape;2152;g8714a43093_3_9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3" name="Google Shape;2153;g8714a43093_3_9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28801745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7" name="Google Shape;1887;g86fa6133bc_4_211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8" name="Google Shape;1888;g86fa6133bc_4_211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7487906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7" name="Google Shape;1887;g86fa6133bc_4_211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8" name="Google Shape;1888;g86fa6133bc_4_211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35484928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7" name="Google Shape;1887;g86fa6133bc_4_211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8" name="Google Shape;1888;g86fa6133bc_4_211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97720546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7" name="Google Shape;1887;g86fa6133bc_4_211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8" name="Google Shape;1888;g86fa6133bc_4_211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26764821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7" name="Google Shape;1887;g86fa6133bc_4_211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8" name="Google Shape;1888;g86fa6133bc_4_211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95740640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7" name="Google Shape;1887;g86fa6133bc_4_211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8" name="Google Shape;1888;g86fa6133bc_4_211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715085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g9646c4d463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4" name="Google Shape;444;g9646c4d463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55840906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7" name="Google Shape;1887;g86fa6133bc_4_211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8" name="Google Shape;1888;g86fa6133bc_4_211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94220344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2" name="Google Shape;2152;g8714a43093_3_9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3" name="Google Shape;2153;g8714a43093_3_9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86893134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7" name="Google Shape;1887;g86fa6133bc_4_211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8" name="Google Shape;1888;g86fa6133bc_4_211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76949129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7" name="Google Shape;1887;g86fa6133bc_4_211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8" name="Google Shape;1888;g86fa6133bc_4_211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75890947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7" name="Google Shape;1887;g86fa6133bc_4_211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8" name="Google Shape;1888;g86fa6133bc_4_211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96566576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7" name="Google Shape;1887;g86fa6133bc_4_211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8" name="Google Shape;1888;g86fa6133bc_4_211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16034172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7" name="Google Shape;1887;g86fa6133bc_4_211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8" name="Google Shape;1888;g86fa6133bc_4_211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36446619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7" name="Google Shape;1887;g86fa6133bc_4_211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8" name="Google Shape;1888;g86fa6133bc_4_211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83745885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2" name="Google Shape;2152;g8714a43093_3_9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3" name="Google Shape;2153;g8714a43093_3_9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00987583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7" name="Google Shape;1887;g86fa6133bc_4_211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8" name="Google Shape;1888;g86fa6133bc_4_211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424587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g9646c4d463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4" name="Google Shape;444;g9646c4d463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03127353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7" name="Google Shape;1887;g86fa6133bc_4_211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8" name="Google Shape;1888;g86fa6133bc_4_211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44635256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7" name="Google Shape;1887;g86fa6133bc_4_211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8" name="Google Shape;1888;g86fa6133bc_4_211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9116252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7" name="Google Shape;1887;g86fa6133bc_4_211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8" name="Google Shape;1888;g86fa6133bc_4_211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61413505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7" name="Google Shape;1887;g86fa6133bc_4_211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8" name="Google Shape;1888;g86fa6133bc_4_211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63091914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7" name="Google Shape;1887;g86fa6133bc_4_211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8" name="Google Shape;1888;g86fa6133bc_4_211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76990968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2" name="Google Shape;2152;g8714a43093_3_9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3" name="Google Shape;2153;g8714a43093_3_9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28243440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7" name="Google Shape;1887;g86fa6133bc_4_211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8" name="Google Shape;1888;g86fa6133bc_4_211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68149597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7" name="Google Shape;1887;g86fa6133bc_4_211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8" name="Google Shape;1888;g86fa6133bc_4_211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32131190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7" name="Google Shape;1887;g86fa6133bc_4_211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8" name="Google Shape;1888;g86fa6133bc_4_211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61126675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7" name="Google Shape;1887;g86fa6133bc_4_211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8" name="Google Shape;1888;g86fa6133bc_4_211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025155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g9646c4d463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4" name="Google Shape;444;g9646c4d463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16904522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7" name="Google Shape;1887;g86fa6133bc_4_211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8" name="Google Shape;1888;g86fa6133bc_4_211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33561576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7" name="Google Shape;1887;g86fa6133bc_4_211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8" name="Google Shape;1888;g86fa6133bc_4_211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09898422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7" name="Google Shape;1887;g86fa6133bc_4_211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8" name="Google Shape;1888;g86fa6133bc_4_211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16156573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7" name="Google Shape;1887;g86fa6133bc_4_211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8" name="Google Shape;1888;g86fa6133bc_4_211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33409573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7" name="Google Shape;1887;g86fa6133bc_4_211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8" name="Google Shape;1888;g86fa6133bc_4_211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07628314"/>
      </p:ext>
    </p:extLst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7" name="Google Shape;1887;g86fa6133bc_4_211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8" name="Google Shape;1888;g86fa6133bc_4_211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85048324"/>
      </p:ext>
    </p:extLst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7" name="Google Shape;1887;g86fa6133bc_4_211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8" name="Google Shape;1888;g86fa6133bc_4_211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31882256"/>
      </p:ext>
    </p:extLst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7" name="Google Shape;1887;g86fa6133bc_4_211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8" name="Google Shape;1888;g86fa6133bc_4_211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13143100"/>
      </p:ext>
    </p:extLst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962ef91124_0_4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962ef91124_0_4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962ef91124_0_1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962ef91124_0_1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172720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4766850" y="1445000"/>
            <a:ext cx="3567000" cy="1424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4766850" y="2905900"/>
            <a:ext cx="35670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2" name="Google Shape;42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3" name="Google Shape;43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Google Shape;624;p13"/>
          <p:cNvSpPr txBox="1">
            <a:spLocks noGrp="1"/>
          </p:cNvSpPr>
          <p:nvPr>
            <p:ph type="title"/>
          </p:nvPr>
        </p:nvSpPr>
        <p:spPr>
          <a:xfrm>
            <a:off x="5907024" y="356616"/>
            <a:ext cx="26151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25" name="Google Shape;625;p13"/>
          <p:cNvSpPr txBox="1">
            <a:spLocks noGrp="1"/>
          </p:cNvSpPr>
          <p:nvPr>
            <p:ph type="subTitle" idx="1"/>
          </p:nvPr>
        </p:nvSpPr>
        <p:spPr>
          <a:xfrm>
            <a:off x="1664208" y="429768"/>
            <a:ext cx="2615100" cy="3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9pPr>
          </a:lstStyle>
          <a:p>
            <a:endParaRPr/>
          </a:p>
        </p:txBody>
      </p:sp>
      <p:sp>
        <p:nvSpPr>
          <p:cNvPr id="626" name="Google Shape;626;p13"/>
          <p:cNvSpPr txBox="1">
            <a:spLocks noGrp="1"/>
          </p:cNvSpPr>
          <p:nvPr>
            <p:ph type="subTitle" idx="2"/>
          </p:nvPr>
        </p:nvSpPr>
        <p:spPr>
          <a:xfrm>
            <a:off x="1664208" y="713232"/>
            <a:ext cx="2615100" cy="57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9pPr>
          </a:lstStyle>
          <a:p>
            <a:endParaRPr/>
          </a:p>
        </p:txBody>
      </p:sp>
      <p:sp>
        <p:nvSpPr>
          <p:cNvPr id="627" name="Google Shape;627;p13"/>
          <p:cNvSpPr txBox="1">
            <a:spLocks noGrp="1"/>
          </p:cNvSpPr>
          <p:nvPr>
            <p:ph type="subTitle" idx="3"/>
          </p:nvPr>
        </p:nvSpPr>
        <p:spPr>
          <a:xfrm>
            <a:off x="1664208" y="1508760"/>
            <a:ext cx="2615100" cy="3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9pPr>
          </a:lstStyle>
          <a:p>
            <a:endParaRPr/>
          </a:p>
        </p:txBody>
      </p:sp>
      <p:sp>
        <p:nvSpPr>
          <p:cNvPr id="628" name="Google Shape;628;p13"/>
          <p:cNvSpPr txBox="1">
            <a:spLocks noGrp="1"/>
          </p:cNvSpPr>
          <p:nvPr>
            <p:ph type="subTitle" idx="4"/>
          </p:nvPr>
        </p:nvSpPr>
        <p:spPr>
          <a:xfrm>
            <a:off x="1664208" y="1792224"/>
            <a:ext cx="2615100" cy="57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9pPr>
          </a:lstStyle>
          <a:p>
            <a:endParaRPr/>
          </a:p>
        </p:txBody>
      </p:sp>
      <p:sp>
        <p:nvSpPr>
          <p:cNvPr id="629" name="Google Shape;629;p13"/>
          <p:cNvSpPr txBox="1">
            <a:spLocks noGrp="1"/>
          </p:cNvSpPr>
          <p:nvPr>
            <p:ph type="subTitle" idx="5"/>
          </p:nvPr>
        </p:nvSpPr>
        <p:spPr>
          <a:xfrm>
            <a:off x="1664208" y="2587752"/>
            <a:ext cx="2615100" cy="3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9pPr>
          </a:lstStyle>
          <a:p>
            <a:endParaRPr/>
          </a:p>
        </p:txBody>
      </p:sp>
      <p:sp>
        <p:nvSpPr>
          <p:cNvPr id="630" name="Google Shape;630;p13"/>
          <p:cNvSpPr txBox="1">
            <a:spLocks noGrp="1"/>
          </p:cNvSpPr>
          <p:nvPr>
            <p:ph type="subTitle" idx="6"/>
          </p:nvPr>
        </p:nvSpPr>
        <p:spPr>
          <a:xfrm>
            <a:off x="1664208" y="2871216"/>
            <a:ext cx="2615100" cy="57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9pPr>
          </a:lstStyle>
          <a:p>
            <a:endParaRPr/>
          </a:p>
        </p:txBody>
      </p:sp>
      <p:sp>
        <p:nvSpPr>
          <p:cNvPr id="631" name="Google Shape;631;p13"/>
          <p:cNvSpPr txBox="1">
            <a:spLocks noGrp="1"/>
          </p:cNvSpPr>
          <p:nvPr>
            <p:ph type="subTitle" idx="7"/>
          </p:nvPr>
        </p:nvSpPr>
        <p:spPr>
          <a:xfrm>
            <a:off x="1664208" y="3666744"/>
            <a:ext cx="2615100" cy="3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9pPr>
          </a:lstStyle>
          <a:p>
            <a:endParaRPr/>
          </a:p>
        </p:txBody>
      </p:sp>
      <p:sp>
        <p:nvSpPr>
          <p:cNvPr id="632" name="Google Shape;632;p13"/>
          <p:cNvSpPr txBox="1">
            <a:spLocks noGrp="1"/>
          </p:cNvSpPr>
          <p:nvPr>
            <p:ph type="subTitle" idx="8"/>
          </p:nvPr>
        </p:nvSpPr>
        <p:spPr>
          <a:xfrm>
            <a:off x="1664208" y="3950208"/>
            <a:ext cx="2615100" cy="57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9pPr>
          </a:lstStyle>
          <a:p>
            <a:endParaRPr/>
          </a:p>
        </p:txBody>
      </p:sp>
      <p:sp>
        <p:nvSpPr>
          <p:cNvPr id="633" name="Google Shape;633;p13"/>
          <p:cNvSpPr txBox="1">
            <a:spLocks noGrp="1"/>
          </p:cNvSpPr>
          <p:nvPr>
            <p:ph type="title" idx="9" hasCustomPrompt="1"/>
          </p:nvPr>
        </p:nvSpPr>
        <p:spPr>
          <a:xfrm>
            <a:off x="813816" y="722376"/>
            <a:ext cx="457200" cy="34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34" name="Google Shape;634;p13"/>
          <p:cNvSpPr txBox="1">
            <a:spLocks noGrp="1"/>
          </p:cNvSpPr>
          <p:nvPr>
            <p:ph type="title" idx="13" hasCustomPrompt="1"/>
          </p:nvPr>
        </p:nvSpPr>
        <p:spPr>
          <a:xfrm>
            <a:off x="813816" y="1801368"/>
            <a:ext cx="457200" cy="34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35" name="Google Shape;635;p13"/>
          <p:cNvSpPr txBox="1">
            <a:spLocks noGrp="1"/>
          </p:cNvSpPr>
          <p:nvPr>
            <p:ph type="title" idx="14" hasCustomPrompt="1"/>
          </p:nvPr>
        </p:nvSpPr>
        <p:spPr>
          <a:xfrm>
            <a:off x="813816" y="2880360"/>
            <a:ext cx="457200" cy="34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36" name="Google Shape;636;p13"/>
          <p:cNvSpPr txBox="1">
            <a:spLocks noGrp="1"/>
          </p:cNvSpPr>
          <p:nvPr>
            <p:ph type="title" idx="15" hasCustomPrompt="1"/>
          </p:nvPr>
        </p:nvSpPr>
        <p:spPr>
          <a:xfrm>
            <a:off x="813816" y="3959352"/>
            <a:ext cx="457200" cy="34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7319194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oogle Shape;44;p3"/>
          <p:cNvGrpSpPr/>
          <p:nvPr/>
        </p:nvGrpSpPr>
        <p:grpSpPr>
          <a:xfrm>
            <a:off x="2132649" y="713253"/>
            <a:ext cx="4878702" cy="3717004"/>
            <a:chOff x="399425" y="238125"/>
            <a:chExt cx="6810025" cy="5187000"/>
          </a:xfrm>
        </p:grpSpPr>
        <p:sp>
          <p:nvSpPr>
            <p:cNvPr id="45" name="Google Shape;45;p3"/>
            <p:cNvSpPr/>
            <p:nvPr/>
          </p:nvSpPr>
          <p:spPr>
            <a:xfrm>
              <a:off x="399425" y="238325"/>
              <a:ext cx="6810025" cy="5186100"/>
            </a:xfrm>
            <a:custGeom>
              <a:avLst/>
              <a:gdLst/>
              <a:ahLst/>
              <a:cxnLst/>
              <a:rect l="l" t="t" r="r" b="b"/>
              <a:pathLst>
                <a:path w="272401" h="207444" extrusionOk="0">
                  <a:moveTo>
                    <a:pt x="143525" y="0"/>
                  </a:moveTo>
                  <a:cubicBezTo>
                    <a:pt x="130816" y="0"/>
                    <a:pt x="118065" y="708"/>
                    <a:pt x="105367" y="1397"/>
                  </a:cubicBezTo>
                  <a:cubicBezTo>
                    <a:pt x="85699" y="2506"/>
                    <a:pt x="65661" y="3689"/>
                    <a:pt x="47175" y="10640"/>
                  </a:cubicBezTo>
                  <a:cubicBezTo>
                    <a:pt x="28764" y="17590"/>
                    <a:pt x="11832" y="31343"/>
                    <a:pt x="5990" y="50198"/>
                  </a:cubicBezTo>
                  <a:cubicBezTo>
                    <a:pt x="1" y="69867"/>
                    <a:pt x="6877" y="90940"/>
                    <a:pt x="13680" y="110387"/>
                  </a:cubicBezTo>
                  <a:cubicBezTo>
                    <a:pt x="22479" y="135305"/>
                    <a:pt x="31870" y="161332"/>
                    <a:pt x="51390" y="179152"/>
                  </a:cubicBezTo>
                  <a:cubicBezTo>
                    <a:pt x="67098" y="193557"/>
                    <a:pt x="97572" y="207444"/>
                    <a:pt x="121591" y="207444"/>
                  </a:cubicBezTo>
                  <a:cubicBezTo>
                    <a:pt x="124820" y="207444"/>
                    <a:pt x="127933" y="207193"/>
                    <a:pt x="130877" y="206658"/>
                  </a:cubicBezTo>
                  <a:cubicBezTo>
                    <a:pt x="145739" y="204070"/>
                    <a:pt x="159714" y="191205"/>
                    <a:pt x="171840" y="182923"/>
                  </a:cubicBezTo>
                  <a:cubicBezTo>
                    <a:pt x="188625" y="171314"/>
                    <a:pt x="205484" y="159705"/>
                    <a:pt x="222268" y="148097"/>
                  </a:cubicBezTo>
                  <a:cubicBezTo>
                    <a:pt x="236909" y="138041"/>
                    <a:pt x="252067" y="127319"/>
                    <a:pt x="260348" y="111644"/>
                  </a:cubicBezTo>
                  <a:cubicBezTo>
                    <a:pt x="272400" y="88722"/>
                    <a:pt x="266411" y="59071"/>
                    <a:pt x="249996" y="39033"/>
                  </a:cubicBezTo>
                  <a:cubicBezTo>
                    <a:pt x="233507" y="18995"/>
                    <a:pt x="208367" y="7756"/>
                    <a:pt x="182858" y="3098"/>
                  </a:cubicBezTo>
                  <a:cubicBezTo>
                    <a:pt x="169864" y="762"/>
                    <a:pt x="156717" y="0"/>
                    <a:pt x="14352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491875" y="238125"/>
              <a:ext cx="6575225" cy="5187000"/>
            </a:xfrm>
            <a:custGeom>
              <a:avLst/>
              <a:gdLst/>
              <a:ahLst/>
              <a:cxnLst/>
              <a:rect l="l" t="t" r="r" b="b"/>
              <a:pathLst>
                <a:path w="263009" h="207480" extrusionOk="0">
                  <a:moveTo>
                    <a:pt x="139601" y="0"/>
                  </a:moveTo>
                  <a:cubicBezTo>
                    <a:pt x="126957" y="0"/>
                    <a:pt x="114313" y="739"/>
                    <a:pt x="101669" y="1405"/>
                  </a:cubicBezTo>
                  <a:cubicBezTo>
                    <a:pt x="82001" y="2514"/>
                    <a:pt x="61963" y="3697"/>
                    <a:pt x="43477" y="10648"/>
                  </a:cubicBezTo>
                  <a:cubicBezTo>
                    <a:pt x="25066" y="17598"/>
                    <a:pt x="8134" y="31351"/>
                    <a:pt x="2292" y="50206"/>
                  </a:cubicBezTo>
                  <a:cubicBezTo>
                    <a:pt x="665" y="55530"/>
                    <a:pt x="0" y="60928"/>
                    <a:pt x="0" y="66399"/>
                  </a:cubicBezTo>
                  <a:cubicBezTo>
                    <a:pt x="0" y="81114"/>
                    <a:pt x="5028" y="96198"/>
                    <a:pt x="9982" y="110395"/>
                  </a:cubicBezTo>
                  <a:cubicBezTo>
                    <a:pt x="18781" y="135313"/>
                    <a:pt x="28172" y="161340"/>
                    <a:pt x="47692" y="179160"/>
                  </a:cubicBezTo>
                  <a:cubicBezTo>
                    <a:pt x="63442" y="193579"/>
                    <a:pt x="93979" y="207480"/>
                    <a:pt x="118010" y="207480"/>
                  </a:cubicBezTo>
                  <a:cubicBezTo>
                    <a:pt x="121190" y="207480"/>
                    <a:pt x="124221" y="207258"/>
                    <a:pt x="127179" y="206666"/>
                  </a:cubicBezTo>
                  <a:cubicBezTo>
                    <a:pt x="142041" y="204078"/>
                    <a:pt x="156016" y="191213"/>
                    <a:pt x="168142" y="182931"/>
                  </a:cubicBezTo>
                  <a:cubicBezTo>
                    <a:pt x="184927" y="171322"/>
                    <a:pt x="201786" y="159713"/>
                    <a:pt x="218570" y="148105"/>
                  </a:cubicBezTo>
                  <a:cubicBezTo>
                    <a:pt x="233211" y="138049"/>
                    <a:pt x="248369" y="127327"/>
                    <a:pt x="256650" y="111652"/>
                  </a:cubicBezTo>
                  <a:cubicBezTo>
                    <a:pt x="261013" y="103370"/>
                    <a:pt x="263009" y="94127"/>
                    <a:pt x="263009" y="84885"/>
                  </a:cubicBezTo>
                  <a:cubicBezTo>
                    <a:pt x="263009" y="68544"/>
                    <a:pt x="256798" y="51833"/>
                    <a:pt x="246298" y="39041"/>
                  </a:cubicBezTo>
                  <a:cubicBezTo>
                    <a:pt x="229809" y="19003"/>
                    <a:pt x="204669" y="7764"/>
                    <a:pt x="179160" y="3106"/>
                  </a:cubicBezTo>
                  <a:cubicBezTo>
                    <a:pt x="166146" y="813"/>
                    <a:pt x="152910" y="0"/>
                    <a:pt x="13960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47;p3"/>
          <p:cNvSpPr txBox="1">
            <a:spLocks noGrp="1"/>
          </p:cNvSpPr>
          <p:nvPr>
            <p:ph type="title"/>
          </p:nvPr>
        </p:nvSpPr>
        <p:spPr>
          <a:xfrm>
            <a:off x="2971800" y="2231136"/>
            <a:ext cx="3200400" cy="8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48" name="Google Shape;48;p3"/>
          <p:cNvSpPr txBox="1">
            <a:spLocks noGrp="1"/>
          </p:cNvSpPr>
          <p:nvPr>
            <p:ph type="title" idx="2" hasCustomPrompt="1"/>
          </p:nvPr>
        </p:nvSpPr>
        <p:spPr>
          <a:xfrm>
            <a:off x="2971800" y="1161288"/>
            <a:ext cx="2967600" cy="106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49" name="Google Shape;49;p3"/>
          <p:cNvSpPr txBox="1">
            <a:spLocks noGrp="1"/>
          </p:cNvSpPr>
          <p:nvPr>
            <p:ph type="subTitle" idx="1"/>
          </p:nvPr>
        </p:nvSpPr>
        <p:spPr>
          <a:xfrm>
            <a:off x="2973225" y="2999232"/>
            <a:ext cx="32004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9pPr>
          </a:lstStyle>
          <a:p>
            <a:endParaRPr/>
          </a:p>
        </p:txBody>
      </p:sp>
      <p:grpSp>
        <p:nvGrpSpPr>
          <p:cNvPr id="50" name="Google Shape;50;p3"/>
          <p:cNvGrpSpPr/>
          <p:nvPr/>
        </p:nvGrpSpPr>
        <p:grpSpPr>
          <a:xfrm>
            <a:off x="432850" y="0"/>
            <a:ext cx="8278300" cy="5165700"/>
            <a:chOff x="432850" y="0"/>
            <a:chExt cx="8278300" cy="5165700"/>
          </a:xfrm>
        </p:grpSpPr>
        <p:cxnSp>
          <p:nvCxnSpPr>
            <p:cNvPr id="51" name="Google Shape;51;p3"/>
            <p:cNvCxnSpPr/>
            <p:nvPr/>
          </p:nvCxnSpPr>
          <p:spPr>
            <a:xfrm rot="10800000">
              <a:off x="8420275" y="2664300"/>
              <a:ext cx="0" cy="25014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52" name="Google Shape;52;p3"/>
            <p:cNvGrpSpPr/>
            <p:nvPr/>
          </p:nvGrpSpPr>
          <p:grpSpPr>
            <a:xfrm>
              <a:off x="8129350" y="4292175"/>
              <a:ext cx="581800" cy="582350"/>
              <a:chOff x="8064275" y="887850"/>
              <a:chExt cx="581800" cy="582350"/>
            </a:xfrm>
          </p:grpSpPr>
          <p:sp>
            <p:nvSpPr>
              <p:cNvPr id="53" name="Google Shape;53;p3"/>
              <p:cNvSpPr/>
              <p:nvPr/>
            </p:nvSpPr>
            <p:spPr>
              <a:xfrm>
                <a:off x="8068750" y="892875"/>
                <a:ext cx="572875" cy="572325"/>
              </a:xfrm>
              <a:custGeom>
                <a:avLst/>
                <a:gdLst/>
                <a:ahLst/>
                <a:cxnLst/>
                <a:rect l="l" t="t" r="r" b="b"/>
                <a:pathLst>
                  <a:path w="22915" h="22893" extrusionOk="0">
                    <a:moveTo>
                      <a:pt x="11457" y="0"/>
                    </a:moveTo>
                    <a:cubicBezTo>
                      <a:pt x="5127" y="0"/>
                      <a:pt x="0" y="5127"/>
                      <a:pt x="0" y="11435"/>
                    </a:cubicBezTo>
                    <a:cubicBezTo>
                      <a:pt x="0" y="17766"/>
                      <a:pt x="5127" y="22892"/>
                      <a:pt x="11457" y="22892"/>
                    </a:cubicBezTo>
                    <a:cubicBezTo>
                      <a:pt x="17788" y="22892"/>
                      <a:pt x="22914" y="17766"/>
                      <a:pt x="22914" y="11435"/>
                    </a:cubicBezTo>
                    <a:cubicBezTo>
                      <a:pt x="22914" y="5127"/>
                      <a:pt x="17788" y="0"/>
                      <a:pt x="1145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54;p3"/>
              <p:cNvSpPr/>
              <p:nvPr/>
            </p:nvSpPr>
            <p:spPr>
              <a:xfrm>
                <a:off x="8064275" y="887850"/>
                <a:ext cx="581800" cy="582350"/>
              </a:xfrm>
              <a:custGeom>
                <a:avLst/>
                <a:gdLst/>
                <a:ahLst/>
                <a:cxnLst/>
                <a:rect l="l" t="t" r="r" b="b"/>
                <a:pathLst>
                  <a:path w="23272" h="23294" extrusionOk="0">
                    <a:moveTo>
                      <a:pt x="11636" y="380"/>
                    </a:moveTo>
                    <a:cubicBezTo>
                      <a:pt x="14757" y="380"/>
                      <a:pt x="17566" y="1628"/>
                      <a:pt x="19594" y="3679"/>
                    </a:cubicBezTo>
                    <a:cubicBezTo>
                      <a:pt x="21645" y="5707"/>
                      <a:pt x="22893" y="8538"/>
                      <a:pt x="22893" y="11636"/>
                    </a:cubicBezTo>
                    <a:cubicBezTo>
                      <a:pt x="22893" y="14757"/>
                      <a:pt x="21645" y="17565"/>
                      <a:pt x="19594" y="19616"/>
                    </a:cubicBezTo>
                    <a:cubicBezTo>
                      <a:pt x="17566" y="21644"/>
                      <a:pt x="14757" y="22915"/>
                      <a:pt x="11636" y="22915"/>
                    </a:cubicBezTo>
                    <a:cubicBezTo>
                      <a:pt x="8516" y="22915"/>
                      <a:pt x="5707" y="21644"/>
                      <a:pt x="3657" y="19616"/>
                    </a:cubicBezTo>
                    <a:cubicBezTo>
                      <a:pt x="1628" y="17565"/>
                      <a:pt x="358" y="14757"/>
                      <a:pt x="358" y="11636"/>
                    </a:cubicBezTo>
                    <a:cubicBezTo>
                      <a:pt x="358" y="8538"/>
                      <a:pt x="1628" y="5707"/>
                      <a:pt x="3657" y="3679"/>
                    </a:cubicBezTo>
                    <a:cubicBezTo>
                      <a:pt x="5707" y="1628"/>
                      <a:pt x="8516" y="380"/>
                      <a:pt x="11636" y="380"/>
                    </a:cubicBezTo>
                    <a:close/>
                    <a:moveTo>
                      <a:pt x="11636" y="1"/>
                    </a:moveTo>
                    <a:cubicBezTo>
                      <a:pt x="5217" y="1"/>
                      <a:pt x="1" y="5217"/>
                      <a:pt x="1" y="11636"/>
                    </a:cubicBezTo>
                    <a:cubicBezTo>
                      <a:pt x="1" y="18078"/>
                      <a:pt x="5217" y="23294"/>
                      <a:pt x="11636" y="23294"/>
                    </a:cubicBezTo>
                    <a:cubicBezTo>
                      <a:pt x="18056" y="23294"/>
                      <a:pt x="23272" y="18078"/>
                      <a:pt x="23272" y="11636"/>
                    </a:cubicBezTo>
                    <a:cubicBezTo>
                      <a:pt x="23272" y="5217"/>
                      <a:pt x="18056" y="1"/>
                      <a:pt x="116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55;p3"/>
              <p:cNvSpPr/>
              <p:nvPr/>
            </p:nvSpPr>
            <p:spPr>
              <a:xfrm>
                <a:off x="8141175" y="965325"/>
                <a:ext cx="428000" cy="427425"/>
              </a:xfrm>
              <a:custGeom>
                <a:avLst/>
                <a:gdLst/>
                <a:ahLst/>
                <a:cxnLst/>
                <a:rect l="l" t="t" r="r" b="b"/>
                <a:pathLst>
                  <a:path w="17120" h="17097" extrusionOk="0">
                    <a:moveTo>
                      <a:pt x="8560" y="0"/>
                    </a:moveTo>
                    <a:cubicBezTo>
                      <a:pt x="3835" y="0"/>
                      <a:pt x="1" y="3812"/>
                      <a:pt x="1" y="8537"/>
                    </a:cubicBezTo>
                    <a:cubicBezTo>
                      <a:pt x="1" y="13263"/>
                      <a:pt x="3835" y="17097"/>
                      <a:pt x="8560" y="17097"/>
                    </a:cubicBezTo>
                    <a:cubicBezTo>
                      <a:pt x="13286" y="17097"/>
                      <a:pt x="17120" y="13263"/>
                      <a:pt x="17120" y="8537"/>
                    </a:cubicBezTo>
                    <a:cubicBezTo>
                      <a:pt x="17120" y="3812"/>
                      <a:pt x="13286" y="0"/>
                      <a:pt x="856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56;p3"/>
              <p:cNvSpPr/>
              <p:nvPr/>
            </p:nvSpPr>
            <p:spPr>
              <a:xfrm>
                <a:off x="8136725" y="960300"/>
                <a:ext cx="436925" cy="437475"/>
              </a:xfrm>
              <a:custGeom>
                <a:avLst/>
                <a:gdLst/>
                <a:ahLst/>
                <a:cxnLst/>
                <a:rect l="l" t="t" r="r" b="b"/>
                <a:pathLst>
                  <a:path w="17477" h="17499" extrusionOk="0">
                    <a:moveTo>
                      <a:pt x="8738" y="379"/>
                    </a:moveTo>
                    <a:cubicBezTo>
                      <a:pt x="11057" y="379"/>
                      <a:pt x="13130" y="1316"/>
                      <a:pt x="14645" y="2831"/>
                    </a:cubicBezTo>
                    <a:cubicBezTo>
                      <a:pt x="16161" y="4347"/>
                      <a:pt x="17097" y="6442"/>
                      <a:pt x="17097" y="8738"/>
                    </a:cubicBezTo>
                    <a:cubicBezTo>
                      <a:pt x="17097" y="11056"/>
                      <a:pt x="16161" y="13152"/>
                      <a:pt x="14645" y="14667"/>
                    </a:cubicBezTo>
                    <a:cubicBezTo>
                      <a:pt x="13130" y="16183"/>
                      <a:pt x="11057" y="17119"/>
                      <a:pt x="8738" y="17119"/>
                    </a:cubicBezTo>
                    <a:cubicBezTo>
                      <a:pt x="6420" y="17119"/>
                      <a:pt x="4325" y="16183"/>
                      <a:pt x="2809" y="14667"/>
                    </a:cubicBezTo>
                    <a:cubicBezTo>
                      <a:pt x="1293" y="13152"/>
                      <a:pt x="357" y="11056"/>
                      <a:pt x="357" y="8738"/>
                    </a:cubicBezTo>
                    <a:cubicBezTo>
                      <a:pt x="357" y="6442"/>
                      <a:pt x="1293" y="4347"/>
                      <a:pt x="2809" y="2831"/>
                    </a:cubicBezTo>
                    <a:cubicBezTo>
                      <a:pt x="4325" y="1316"/>
                      <a:pt x="6420" y="379"/>
                      <a:pt x="8738" y="379"/>
                    </a:cubicBezTo>
                    <a:close/>
                    <a:moveTo>
                      <a:pt x="8738" y="0"/>
                    </a:moveTo>
                    <a:cubicBezTo>
                      <a:pt x="3901" y="0"/>
                      <a:pt x="1" y="3924"/>
                      <a:pt x="1" y="8738"/>
                    </a:cubicBezTo>
                    <a:cubicBezTo>
                      <a:pt x="1" y="13575"/>
                      <a:pt x="3901" y="17498"/>
                      <a:pt x="8738" y="17498"/>
                    </a:cubicBezTo>
                    <a:cubicBezTo>
                      <a:pt x="13553" y="17498"/>
                      <a:pt x="17476" y="13575"/>
                      <a:pt x="17476" y="8738"/>
                    </a:cubicBezTo>
                    <a:cubicBezTo>
                      <a:pt x="17476" y="3924"/>
                      <a:pt x="13553" y="0"/>
                      <a:pt x="87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57;p3"/>
              <p:cNvSpPr/>
              <p:nvPr/>
            </p:nvSpPr>
            <p:spPr>
              <a:xfrm>
                <a:off x="8219750" y="1043875"/>
                <a:ext cx="270300" cy="270300"/>
              </a:xfrm>
              <a:custGeom>
                <a:avLst/>
                <a:gdLst/>
                <a:ahLst/>
                <a:cxnLst/>
                <a:rect l="l" t="t" r="r" b="b"/>
                <a:pathLst>
                  <a:path w="10812" h="10812" extrusionOk="0">
                    <a:moveTo>
                      <a:pt x="5417" y="1"/>
                    </a:moveTo>
                    <a:cubicBezTo>
                      <a:pt x="2430" y="1"/>
                      <a:pt x="1" y="2431"/>
                      <a:pt x="1" y="5395"/>
                    </a:cubicBezTo>
                    <a:cubicBezTo>
                      <a:pt x="1" y="8382"/>
                      <a:pt x="2430" y="10812"/>
                      <a:pt x="5417" y="10812"/>
                    </a:cubicBezTo>
                    <a:cubicBezTo>
                      <a:pt x="8404" y="10812"/>
                      <a:pt x="10812" y="8382"/>
                      <a:pt x="10812" y="5395"/>
                    </a:cubicBezTo>
                    <a:cubicBezTo>
                      <a:pt x="10812" y="2431"/>
                      <a:pt x="8404" y="1"/>
                      <a:pt x="541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58;p3"/>
              <p:cNvSpPr/>
              <p:nvPr/>
            </p:nvSpPr>
            <p:spPr>
              <a:xfrm>
                <a:off x="8215300" y="1039425"/>
                <a:ext cx="279775" cy="279225"/>
              </a:xfrm>
              <a:custGeom>
                <a:avLst/>
                <a:gdLst/>
                <a:ahLst/>
                <a:cxnLst/>
                <a:rect l="l" t="t" r="r" b="b"/>
                <a:pathLst>
                  <a:path w="11191" h="11169" extrusionOk="0">
                    <a:moveTo>
                      <a:pt x="5595" y="357"/>
                    </a:moveTo>
                    <a:cubicBezTo>
                      <a:pt x="7044" y="357"/>
                      <a:pt x="8337" y="937"/>
                      <a:pt x="9273" y="1895"/>
                    </a:cubicBezTo>
                    <a:cubicBezTo>
                      <a:pt x="10232" y="2832"/>
                      <a:pt x="10811" y="4147"/>
                      <a:pt x="10811" y="5573"/>
                    </a:cubicBezTo>
                    <a:cubicBezTo>
                      <a:pt x="10811" y="7022"/>
                      <a:pt x="10232" y="8337"/>
                      <a:pt x="9273" y="9273"/>
                    </a:cubicBezTo>
                    <a:cubicBezTo>
                      <a:pt x="8337" y="10210"/>
                      <a:pt x="7044" y="10789"/>
                      <a:pt x="5595" y="10789"/>
                    </a:cubicBezTo>
                    <a:cubicBezTo>
                      <a:pt x="4147" y="10789"/>
                      <a:pt x="2854" y="10210"/>
                      <a:pt x="1895" y="9273"/>
                    </a:cubicBezTo>
                    <a:cubicBezTo>
                      <a:pt x="959" y="8337"/>
                      <a:pt x="379" y="7022"/>
                      <a:pt x="379" y="5573"/>
                    </a:cubicBezTo>
                    <a:cubicBezTo>
                      <a:pt x="379" y="4147"/>
                      <a:pt x="959" y="2832"/>
                      <a:pt x="1895" y="1895"/>
                    </a:cubicBezTo>
                    <a:cubicBezTo>
                      <a:pt x="2854" y="937"/>
                      <a:pt x="4147" y="357"/>
                      <a:pt x="5595" y="357"/>
                    </a:cubicBezTo>
                    <a:close/>
                    <a:moveTo>
                      <a:pt x="5595" y="1"/>
                    </a:moveTo>
                    <a:cubicBezTo>
                      <a:pt x="2497" y="1"/>
                      <a:pt x="1" y="2497"/>
                      <a:pt x="1" y="5573"/>
                    </a:cubicBezTo>
                    <a:cubicBezTo>
                      <a:pt x="1" y="8672"/>
                      <a:pt x="2497" y="11168"/>
                      <a:pt x="5595" y="11168"/>
                    </a:cubicBezTo>
                    <a:cubicBezTo>
                      <a:pt x="8671" y="11168"/>
                      <a:pt x="11190" y="8672"/>
                      <a:pt x="11190" y="5573"/>
                    </a:cubicBezTo>
                    <a:cubicBezTo>
                      <a:pt x="11190" y="2497"/>
                      <a:pt x="8671" y="1"/>
                      <a:pt x="559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9" name="Google Shape;59;p3"/>
            <p:cNvGrpSpPr/>
            <p:nvPr/>
          </p:nvGrpSpPr>
          <p:grpSpPr>
            <a:xfrm>
              <a:off x="8274238" y="3720600"/>
              <a:ext cx="292025" cy="292575"/>
              <a:chOff x="7353050" y="316275"/>
              <a:chExt cx="292025" cy="292575"/>
            </a:xfrm>
          </p:grpSpPr>
          <p:sp>
            <p:nvSpPr>
              <p:cNvPr id="60" name="Google Shape;60;p3"/>
              <p:cNvSpPr/>
              <p:nvPr/>
            </p:nvSpPr>
            <p:spPr>
              <a:xfrm>
                <a:off x="7358075" y="321275"/>
                <a:ext cx="282550" cy="282550"/>
              </a:xfrm>
              <a:custGeom>
                <a:avLst/>
                <a:gdLst/>
                <a:ahLst/>
                <a:cxnLst/>
                <a:rect l="l" t="t" r="r" b="b"/>
                <a:pathLst>
                  <a:path w="11302" h="11302" extrusionOk="0">
                    <a:moveTo>
                      <a:pt x="5640" y="1"/>
                    </a:moveTo>
                    <a:cubicBezTo>
                      <a:pt x="2519" y="1"/>
                      <a:pt x="0" y="2520"/>
                      <a:pt x="0" y="5640"/>
                    </a:cubicBezTo>
                    <a:cubicBezTo>
                      <a:pt x="0" y="8783"/>
                      <a:pt x="2519" y="11302"/>
                      <a:pt x="5640" y="11302"/>
                    </a:cubicBezTo>
                    <a:cubicBezTo>
                      <a:pt x="8783" y="11302"/>
                      <a:pt x="11301" y="8783"/>
                      <a:pt x="11301" y="5640"/>
                    </a:cubicBezTo>
                    <a:cubicBezTo>
                      <a:pt x="11301" y="2520"/>
                      <a:pt x="8783" y="1"/>
                      <a:pt x="564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61;p3"/>
              <p:cNvSpPr/>
              <p:nvPr/>
            </p:nvSpPr>
            <p:spPr>
              <a:xfrm>
                <a:off x="7353050" y="316275"/>
                <a:ext cx="292025" cy="292575"/>
              </a:xfrm>
              <a:custGeom>
                <a:avLst/>
                <a:gdLst/>
                <a:ahLst/>
                <a:cxnLst/>
                <a:rect l="l" t="t" r="r" b="b"/>
                <a:pathLst>
                  <a:path w="11681" h="11703" extrusionOk="0">
                    <a:moveTo>
                      <a:pt x="5841" y="379"/>
                    </a:moveTo>
                    <a:cubicBezTo>
                      <a:pt x="7356" y="379"/>
                      <a:pt x="8716" y="981"/>
                      <a:pt x="9719" y="1984"/>
                    </a:cubicBezTo>
                    <a:cubicBezTo>
                      <a:pt x="10700" y="2965"/>
                      <a:pt x="11324" y="4347"/>
                      <a:pt x="11324" y="5840"/>
                    </a:cubicBezTo>
                    <a:cubicBezTo>
                      <a:pt x="11324" y="7356"/>
                      <a:pt x="10700" y="8738"/>
                      <a:pt x="9719" y="9719"/>
                    </a:cubicBezTo>
                    <a:cubicBezTo>
                      <a:pt x="8716" y="10699"/>
                      <a:pt x="7356" y="11324"/>
                      <a:pt x="5841" y="11324"/>
                    </a:cubicBezTo>
                    <a:cubicBezTo>
                      <a:pt x="4347" y="11324"/>
                      <a:pt x="2965" y="10699"/>
                      <a:pt x="1984" y="9719"/>
                    </a:cubicBezTo>
                    <a:cubicBezTo>
                      <a:pt x="981" y="8738"/>
                      <a:pt x="380" y="7356"/>
                      <a:pt x="380" y="5840"/>
                    </a:cubicBezTo>
                    <a:cubicBezTo>
                      <a:pt x="380" y="4347"/>
                      <a:pt x="981" y="2965"/>
                      <a:pt x="1984" y="1984"/>
                    </a:cubicBezTo>
                    <a:cubicBezTo>
                      <a:pt x="2965" y="981"/>
                      <a:pt x="4347" y="379"/>
                      <a:pt x="5841" y="379"/>
                    </a:cubicBezTo>
                    <a:close/>
                    <a:moveTo>
                      <a:pt x="5841" y="0"/>
                    </a:moveTo>
                    <a:cubicBezTo>
                      <a:pt x="2631" y="0"/>
                      <a:pt x="1" y="2630"/>
                      <a:pt x="1" y="5840"/>
                    </a:cubicBezTo>
                    <a:cubicBezTo>
                      <a:pt x="1" y="9072"/>
                      <a:pt x="2631" y="11703"/>
                      <a:pt x="5841" y="11703"/>
                    </a:cubicBezTo>
                    <a:cubicBezTo>
                      <a:pt x="9073" y="11703"/>
                      <a:pt x="11681" y="9072"/>
                      <a:pt x="11681" y="5840"/>
                    </a:cubicBezTo>
                    <a:cubicBezTo>
                      <a:pt x="11681" y="2630"/>
                      <a:pt x="9073" y="0"/>
                      <a:pt x="584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62;p3"/>
              <p:cNvSpPr/>
              <p:nvPr/>
            </p:nvSpPr>
            <p:spPr>
              <a:xfrm>
                <a:off x="7419925" y="383125"/>
                <a:ext cx="158275" cy="158300"/>
              </a:xfrm>
              <a:custGeom>
                <a:avLst/>
                <a:gdLst/>
                <a:ahLst/>
                <a:cxnLst/>
                <a:rect l="l" t="t" r="r" b="b"/>
                <a:pathLst>
                  <a:path w="6331" h="6332" extrusionOk="0">
                    <a:moveTo>
                      <a:pt x="3166" y="1"/>
                    </a:moveTo>
                    <a:cubicBezTo>
                      <a:pt x="1427" y="1"/>
                      <a:pt x="0" y="1428"/>
                      <a:pt x="0" y="3166"/>
                    </a:cubicBezTo>
                    <a:cubicBezTo>
                      <a:pt x="0" y="4927"/>
                      <a:pt x="1427" y="6331"/>
                      <a:pt x="3166" y="6331"/>
                    </a:cubicBezTo>
                    <a:cubicBezTo>
                      <a:pt x="4927" y="6331"/>
                      <a:pt x="6331" y="4927"/>
                      <a:pt x="6331" y="3166"/>
                    </a:cubicBezTo>
                    <a:cubicBezTo>
                      <a:pt x="6331" y="1428"/>
                      <a:pt x="4927" y="1"/>
                      <a:pt x="316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63;p3"/>
              <p:cNvSpPr/>
              <p:nvPr/>
            </p:nvSpPr>
            <p:spPr>
              <a:xfrm>
                <a:off x="7415475" y="378675"/>
                <a:ext cx="167750" cy="167775"/>
              </a:xfrm>
              <a:custGeom>
                <a:avLst/>
                <a:gdLst/>
                <a:ahLst/>
                <a:cxnLst/>
                <a:rect l="l" t="t" r="r" b="b"/>
                <a:pathLst>
                  <a:path w="6710" h="6711" extrusionOk="0">
                    <a:moveTo>
                      <a:pt x="3344" y="380"/>
                    </a:moveTo>
                    <a:cubicBezTo>
                      <a:pt x="4168" y="380"/>
                      <a:pt x="4926" y="714"/>
                      <a:pt x="5461" y="1249"/>
                    </a:cubicBezTo>
                    <a:cubicBezTo>
                      <a:pt x="5996" y="1784"/>
                      <a:pt x="6330" y="2519"/>
                      <a:pt x="6330" y="3344"/>
                    </a:cubicBezTo>
                    <a:cubicBezTo>
                      <a:pt x="6330" y="4169"/>
                      <a:pt x="5996" y="4927"/>
                      <a:pt x="5461" y="5462"/>
                    </a:cubicBezTo>
                    <a:cubicBezTo>
                      <a:pt x="4926" y="5997"/>
                      <a:pt x="4168" y="6331"/>
                      <a:pt x="3344" y="6331"/>
                    </a:cubicBezTo>
                    <a:cubicBezTo>
                      <a:pt x="2519" y="6331"/>
                      <a:pt x="1783" y="5997"/>
                      <a:pt x="1248" y="5462"/>
                    </a:cubicBezTo>
                    <a:cubicBezTo>
                      <a:pt x="713" y="4927"/>
                      <a:pt x="379" y="4169"/>
                      <a:pt x="379" y="3344"/>
                    </a:cubicBezTo>
                    <a:cubicBezTo>
                      <a:pt x="379" y="2519"/>
                      <a:pt x="713" y="1784"/>
                      <a:pt x="1248" y="1249"/>
                    </a:cubicBezTo>
                    <a:cubicBezTo>
                      <a:pt x="1783" y="714"/>
                      <a:pt x="2519" y="380"/>
                      <a:pt x="3344" y="380"/>
                    </a:cubicBezTo>
                    <a:close/>
                    <a:moveTo>
                      <a:pt x="3344" y="1"/>
                    </a:moveTo>
                    <a:cubicBezTo>
                      <a:pt x="1494" y="1"/>
                      <a:pt x="0" y="1494"/>
                      <a:pt x="0" y="3344"/>
                    </a:cubicBezTo>
                    <a:cubicBezTo>
                      <a:pt x="0" y="5194"/>
                      <a:pt x="1494" y="6710"/>
                      <a:pt x="3344" y="6710"/>
                    </a:cubicBezTo>
                    <a:cubicBezTo>
                      <a:pt x="5194" y="6710"/>
                      <a:pt x="6709" y="5194"/>
                      <a:pt x="6709" y="3344"/>
                    </a:cubicBezTo>
                    <a:cubicBezTo>
                      <a:pt x="6709" y="1494"/>
                      <a:pt x="5194" y="1"/>
                      <a:pt x="334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4" name="Google Shape;64;p3"/>
            <p:cNvGrpSpPr/>
            <p:nvPr/>
          </p:nvGrpSpPr>
          <p:grpSpPr>
            <a:xfrm>
              <a:off x="8332763" y="3212475"/>
              <a:ext cx="175000" cy="175000"/>
              <a:chOff x="8792300" y="321275"/>
              <a:chExt cx="175000" cy="175000"/>
            </a:xfrm>
          </p:grpSpPr>
          <p:sp>
            <p:nvSpPr>
              <p:cNvPr id="65" name="Google Shape;65;p3"/>
              <p:cNvSpPr/>
              <p:nvPr/>
            </p:nvSpPr>
            <p:spPr>
              <a:xfrm>
                <a:off x="8796750" y="326300"/>
                <a:ext cx="166100" cy="165525"/>
              </a:xfrm>
              <a:custGeom>
                <a:avLst/>
                <a:gdLst/>
                <a:ahLst/>
                <a:cxnLst/>
                <a:rect l="l" t="t" r="r" b="b"/>
                <a:pathLst>
                  <a:path w="6644" h="6621" extrusionOk="0">
                    <a:moveTo>
                      <a:pt x="3322" y="0"/>
                    </a:moveTo>
                    <a:cubicBezTo>
                      <a:pt x="1494" y="0"/>
                      <a:pt x="1" y="1471"/>
                      <a:pt x="1" y="3299"/>
                    </a:cubicBezTo>
                    <a:cubicBezTo>
                      <a:pt x="1" y="5127"/>
                      <a:pt x="1494" y="6620"/>
                      <a:pt x="3322" y="6620"/>
                    </a:cubicBezTo>
                    <a:cubicBezTo>
                      <a:pt x="5150" y="6620"/>
                      <a:pt x="6643" y="5127"/>
                      <a:pt x="6643" y="3299"/>
                    </a:cubicBezTo>
                    <a:cubicBezTo>
                      <a:pt x="6643" y="1471"/>
                      <a:pt x="5150" y="0"/>
                      <a:pt x="332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66;p3"/>
              <p:cNvSpPr/>
              <p:nvPr/>
            </p:nvSpPr>
            <p:spPr>
              <a:xfrm>
                <a:off x="8792300" y="321275"/>
                <a:ext cx="175000" cy="175000"/>
              </a:xfrm>
              <a:custGeom>
                <a:avLst/>
                <a:gdLst/>
                <a:ahLst/>
                <a:cxnLst/>
                <a:rect l="l" t="t" r="r" b="b"/>
                <a:pathLst>
                  <a:path w="7000" h="7000" extrusionOk="0">
                    <a:moveTo>
                      <a:pt x="3500" y="380"/>
                    </a:moveTo>
                    <a:cubicBezTo>
                      <a:pt x="4369" y="380"/>
                      <a:pt x="5149" y="736"/>
                      <a:pt x="5707" y="1293"/>
                    </a:cubicBezTo>
                    <a:cubicBezTo>
                      <a:pt x="6286" y="1873"/>
                      <a:pt x="6621" y="2653"/>
                      <a:pt x="6621" y="3500"/>
                    </a:cubicBezTo>
                    <a:cubicBezTo>
                      <a:pt x="6621" y="4370"/>
                      <a:pt x="6286" y="5150"/>
                      <a:pt x="5707" y="5729"/>
                    </a:cubicBezTo>
                    <a:cubicBezTo>
                      <a:pt x="5149" y="6286"/>
                      <a:pt x="4369" y="6643"/>
                      <a:pt x="3500" y="6643"/>
                    </a:cubicBezTo>
                    <a:cubicBezTo>
                      <a:pt x="2631" y="6643"/>
                      <a:pt x="1851" y="6286"/>
                      <a:pt x="1293" y="5729"/>
                    </a:cubicBezTo>
                    <a:cubicBezTo>
                      <a:pt x="714" y="5150"/>
                      <a:pt x="379" y="4370"/>
                      <a:pt x="379" y="3500"/>
                    </a:cubicBezTo>
                    <a:cubicBezTo>
                      <a:pt x="379" y="2653"/>
                      <a:pt x="714" y="1873"/>
                      <a:pt x="1293" y="1293"/>
                    </a:cubicBezTo>
                    <a:cubicBezTo>
                      <a:pt x="1851" y="736"/>
                      <a:pt x="2631" y="380"/>
                      <a:pt x="3500" y="380"/>
                    </a:cubicBezTo>
                    <a:close/>
                    <a:moveTo>
                      <a:pt x="3500" y="1"/>
                    </a:moveTo>
                    <a:cubicBezTo>
                      <a:pt x="1561" y="1"/>
                      <a:pt x="0" y="1583"/>
                      <a:pt x="0" y="3500"/>
                    </a:cubicBezTo>
                    <a:cubicBezTo>
                      <a:pt x="0" y="5439"/>
                      <a:pt x="1561" y="7000"/>
                      <a:pt x="3500" y="7000"/>
                    </a:cubicBezTo>
                    <a:cubicBezTo>
                      <a:pt x="5439" y="7000"/>
                      <a:pt x="7000" y="5439"/>
                      <a:pt x="7000" y="3500"/>
                    </a:cubicBezTo>
                    <a:cubicBezTo>
                      <a:pt x="7000" y="1583"/>
                      <a:pt x="5439" y="1"/>
                      <a:pt x="350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67;p3"/>
              <p:cNvSpPr/>
              <p:nvPr/>
            </p:nvSpPr>
            <p:spPr>
              <a:xfrm>
                <a:off x="8833525" y="362525"/>
                <a:ext cx="92550" cy="93075"/>
              </a:xfrm>
              <a:custGeom>
                <a:avLst/>
                <a:gdLst/>
                <a:ahLst/>
                <a:cxnLst/>
                <a:rect l="l" t="t" r="r" b="b"/>
                <a:pathLst>
                  <a:path w="3702" h="3723" extrusionOk="0">
                    <a:moveTo>
                      <a:pt x="1851" y="0"/>
                    </a:moveTo>
                    <a:cubicBezTo>
                      <a:pt x="826" y="0"/>
                      <a:pt x="1" y="825"/>
                      <a:pt x="1" y="1850"/>
                    </a:cubicBezTo>
                    <a:cubicBezTo>
                      <a:pt x="1" y="2876"/>
                      <a:pt x="826" y="3723"/>
                      <a:pt x="1851" y="3723"/>
                    </a:cubicBezTo>
                    <a:cubicBezTo>
                      <a:pt x="2876" y="3723"/>
                      <a:pt x="3701" y="2876"/>
                      <a:pt x="3701" y="1850"/>
                    </a:cubicBezTo>
                    <a:cubicBezTo>
                      <a:pt x="3701" y="825"/>
                      <a:pt x="2876" y="0"/>
                      <a:pt x="185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68;p3"/>
              <p:cNvSpPr/>
              <p:nvPr/>
            </p:nvSpPr>
            <p:spPr>
              <a:xfrm>
                <a:off x="8828525" y="358050"/>
                <a:ext cx="102550" cy="102000"/>
              </a:xfrm>
              <a:custGeom>
                <a:avLst/>
                <a:gdLst/>
                <a:ahLst/>
                <a:cxnLst/>
                <a:rect l="l" t="t" r="r" b="b"/>
                <a:pathLst>
                  <a:path w="4102" h="4080" extrusionOk="0">
                    <a:moveTo>
                      <a:pt x="2051" y="357"/>
                    </a:moveTo>
                    <a:cubicBezTo>
                      <a:pt x="2519" y="357"/>
                      <a:pt x="2920" y="558"/>
                      <a:pt x="3232" y="848"/>
                    </a:cubicBezTo>
                    <a:cubicBezTo>
                      <a:pt x="3544" y="1160"/>
                      <a:pt x="3723" y="1583"/>
                      <a:pt x="3723" y="2029"/>
                    </a:cubicBezTo>
                    <a:cubicBezTo>
                      <a:pt x="3723" y="2497"/>
                      <a:pt x="3544" y="2921"/>
                      <a:pt x="3232" y="3211"/>
                    </a:cubicBezTo>
                    <a:cubicBezTo>
                      <a:pt x="2920" y="3523"/>
                      <a:pt x="2519" y="3701"/>
                      <a:pt x="2051" y="3701"/>
                    </a:cubicBezTo>
                    <a:cubicBezTo>
                      <a:pt x="1583" y="3701"/>
                      <a:pt x="1182" y="3523"/>
                      <a:pt x="870" y="3211"/>
                    </a:cubicBezTo>
                    <a:cubicBezTo>
                      <a:pt x="558" y="2921"/>
                      <a:pt x="379" y="2497"/>
                      <a:pt x="379" y="2029"/>
                    </a:cubicBezTo>
                    <a:cubicBezTo>
                      <a:pt x="379" y="1583"/>
                      <a:pt x="558" y="1160"/>
                      <a:pt x="870" y="848"/>
                    </a:cubicBezTo>
                    <a:cubicBezTo>
                      <a:pt x="1182" y="558"/>
                      <a:pt x="1583" y="357"/>
                      <a:pt x="2051" y="357"/>
                    </a:cubicBezTo>
                    <a:close/>
                    <a:moveTo>
                      <a:pt x="2051" y="1"/>
                    </a:moveTo>
                    <a:cubicBezTo>
                      <a:pt x="914" y="1"/>
                      <a:pt x="0" y="915"/>
                      <a:pt x="0" y="2029"/>
                    </a:cubicBezTo>
                    <a:cubicBezTo>
                      <a:pt x="0" y="3166"/>
                      <a:pt x="914" y="4080"/>
                      <a:pt x="2051" y="4080"/>
                    </a:cubicBezTo>
                    <a:cubicBezTo>
                      <a:pt x="3188" y="4080"/>
                      <a:pt x="4102" y="3166"/>
                      <a:pt x="4102" y="2029"/>
                    </a:cubicBezTo>
                    <a:cubicBezTo>
                      <a:pt x="4102" y="915"/>
                      <a:pt x="3188" y="1"/>
                      <a:pt x="205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69" name="Google Shape;69;p3"/>
            <p:cNvCxnSpPr/>
            <p:nvPr/>
          </p:nvCxnSpPr>
          <p:spPr>
            <a:xfrm>
              <a:off x="723725" y="613"/>
              <a:ext cx="0" cy="25014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70" name="Google Shape;70;p3"/>
            <p:cNvGrpSpPr/>
            <p:nvPr/>
          </p:nvGrpSpPr>
          <p:grpSpPr>
            <a:xfrm rot="10800000">
              <a:off x="432850" y="291788"/>
              <a:ext cx="581800" cy="582350"/>
              <a:chOff x="8064275" y="887850"/>
              <a:chExt cx="581800" cy="582350"/>
            </a:xfrm>
          </p:grpSpPr>
          <p:sp>
            <p:nvSpPr>
              <p:cNvPr id="71" name="Google Shape;71;p3"/>
              <p:cNvSpPr/>
              <p:nvPr/>
            </p:nvSpPr>
            <p:spPr>
              <a:xfrm>
                <a:off x="8068750" y="892875"/>
                <a:ext cx="572875" cy="572325"/>
              </a:xfrm>
              <a:custGeom>
                <a:avLst/>
                <a:gdLst/>
                <a:ahLst/>
                <a:cxnLst/>
                <a:rect l="l" t="t" r="r" b="b"/>
                <a:pathLst>
                  <a:path w="22915" h="22893" extrusionOk="0">
                    <a:moveTo>
                      <a:pt x="11457" y="0"/>
                    </a:moveTo>
                    <a:cubicBezTo>
                      <a:pt x="5127" y="0"/>
                      <a:pt x="0" y="5127"/>
                      <a:pt x="0" y="11435"/>
                    </a:cubicBezTo>
                    <a:cubicBezTo>
                      <a:pt x="0" y="17766"/>
                      <a:pt x="5127" y="22892"/>
                      <a:pt x="11457" y="22892"/>
                    </a:cubicBezTo>
                    <a:cubicBezTo>
                      <a:pt x="17788" y="22892"/>
                      <a:pt x="22914" y="17766"/>
                      <a:pt x="22914" y="11435"/>
                    </a:cubicBezTo>
                    <a:cubicBezTo>
                      <a:pt x="22914" y="5127"/>
                      <a:pt x="17788" y="0"/>
                      <a:pt x="1145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72;p3"/>
              <p:cNvSpPr/>
              <p:nvPr/>
            </p:nvSpPr>
            <p:spPr>
              <a:xfrm>
                <a:off x="8064275" y="887850"/>
                <a:ext cx="581800" cy="582350"/>
              </a:xfrm>
              <a:custGeom>
                <a:avLst/>
                <a:gdLst/>
                <a:ahLst/>
                <a:cxnLst/>
                <a:rect l="l" t="t" r="r" b="b"/>
                <a:pathLst>
                  <a:path w="23272" h="23294" extrusionOk="0">
                    <a:moveTo>
                      <a:pt x="11636" y="380"/>
                    </a:moveTo>
                    <a:cubicBezTo>
                      <a:pt x="14757" y="380"/>
                      <a:pt x="17566" y="1628"/>
                      <a:pt x="19594" y="3679"/>
                    </a:cubicBezTo>
                    <a:cubicBezTo>
                      <a:pt x="21645" y="5707"/>
                      <a:pt x="22893" y="8538"/>
                      <a:pt x="22893" y="11636"/>
                    </a:cubicBezTo>
                    <a:cubicBezTo>
                      <a:pt x="22893" y="14757"/>
                      <a:pt x="21645" y="17565"/>
                      <a:pt x="19594" y="19616"/>
                    </a:cubicBezTo>
                    <a:cubicBezTo>
                      <a:pt x="17566" y="21644"/>
                      <a:pt x="14757" y="22915"/>
                      <a:pt x="11636" y="22915"/>
                    </a:cubicBezTo>
                    <a:cubicBezTo>
                      <a:pt x="8516" y="22915"/>
                      <a:pt x="5707" y="21644"/>
                      <a:pt x="3657" y="19616"/>
                    </a:cubicBezTo>
                    <a:cubicBezTo>
                      <a:pt x="1628" y="17565"/>
                      <a:pt x="358" y="14757"/>
                      <a:pt x="358" y="11636"/>
                    </a:cubicBezTo>
                    <a:cubicBezTo>
                      <a:pt x="358" y="8538"/>
                      <a:pt x="1628" y="5707"/>
                      <a:pt x="3657" y="3679"/>
                    </a:cubicBezTo>
                    <a:cubicBezTo>
                      <a:pt x="5707" y="1628"/>
                      <a:pt x="8516" y="380"/>
                      <a:pt x="11636" y="380"/>
                    </a:cubicBezTo>
                    <a:close/>
                    <a:moveTo>
                      <a:pt x="11636" y="1"/>
                    </a:moveTo>
                    <a:cubicBezTo>
                      <a:pt x="5217" y="1"/>
                      <a:pt x="1" y="5217"/>
                      <a:pt x="1" y="11636"/>
                    </a:cubicBezTo>
                    <a:cubicBezTo>
                      <a:pt x="1" y="18078"/>
                      <a:pt x="5217" y="23294"/>
                      <a:pt x="11636" y="23294"/>
                    </a:cubicBezTo>
                    <a:cubicBezTo>
                      <a:pt x="18056" y="23294"/>
                      <a:pt x="23272" y="18078"/>
                      <a:pt x="23272" y="11636"/>
                    </a:cubicBezTo>
                    <a:cubicBezTo>
                      <a:pt x="23272" y="5217"/>
                      <a:pt x="18056" y="1"/>
                      <a:pt x="116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73;p3"/>
              <p:cNvSpPr/>
              <p:nvPr/>
            </p:nvSpPr>
            <p:spPr>
              <a:xfrm>
                <a:off x="8141175" y="965325"/>
                <a:ext cx="428000" cy="427425"/>
              </a:xfrm>
              <a:custGeom>
                <a:avLst/>
                <a:gdLst/>
                <a:ahLst/>
                <a:cxnLst/>
                <a:rect l="l" t="t" r="r" b="b"/>
                <a:pathLst>
                  <a:path w="17120" h="17097" extrusionOk="0">
                    <a:moveTo>
                      <a:pt x="8560" y="0"/>
                    </a:moveTo>
                    <a:cubicBezTo>
                      <a:pt x="3835" y="0"/>
                      <a:pt x="1" y="3812"/>
                      <a:pt x="1" y="8537"/>
                    </a:cubicBezTo>
                    <a:cubicBezTo>
                      <a:pt x="1" y="13263"/>
                      <a:pt x="3835" y="17097"/>
                      <a:pt x="8560" y="17097"/>
                    </a:cubicBezTo>
                    <a:cubicBezTo>
                      <a:pt x="13286" y="17097"/>
                      <a:pt x="17120" y="13263"/>
                      <a:pt x="17120" y="8537"/>
                    </a:cubicBezTo>
                    <a:cubicBezTo>
                      <a:pt x="17120" y="3812"/>
                      <a:pt x="13286" y="0"/>
                      <a:pt x="856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74;p3"/>
              <p:cNvSpPr/>
              <p:nvPr/>
            </p:nvSpPr>
            <p:spPr>
              <a:xfrm>
                <a:off x="8136725" y="960300"/>
                <a:ext cx="436925" cy="437475"/>
              </a:xfrm>
              <a:custGeom>
                <a:avLst/>
                <a:gdLst/>
                <a:ahLst/>
                <a:cxnLst/>
                <a:rect l="l" t="t" r="r" b="b"/>
                <a:pathLst>
                  <a:path w="17477" h="17499" extrusionOk="0">
                    <a:moveTo>
                      <a:pt x="8738" y="379"/>
                    </a:moveTo>
                    <a:cubicBezTo>
                      <a:pt x="11057" y="379"/>
                      <a:pt x="13130" y="1316"/>
                      <a:pt x="14645" y="2831"/>
                    </a:cubicBezTo>
                    <a:cubicBezTo>
                      <a:pt x="16161" y="4347"/>
                      <a:pt x="17097" y="6442"/>
                      <a:pt x="17097" y="8738"/>
                    </a:cubicBezTo>
                    <a:cubicBezTo>
                      <a:pt x="17097" y="11056"/>
                      <a:pt x="16161" y="13152"/>
                      <a:pt x="14645" y="14667"/>
                    </a:cubicBezTo>
                    <a:cubicBezTo>
                      <a:pt x="13130" y="16183"/>
                      <a:pt x="11057" y="17119"/>
                      <a:pt x="8738" y="17119"/>
                    </a:cubicBezTo>
                    <a:cubicBezTo>
                      <a:pt x="6420" y="17119"/>
                      <a:pt x="4325" y="16183"/>
                      <a:pt x="2809" y="14667"/>
                    </a:cubicBezTo>
                    <a:cubicBezTo>
                      <a:pt x="1293" y="13152"/>
                      <a:pt x="357" y="11056"/>
                      <a:pt x="357" y="8738"/>
                    </a:cubicBezTo>
                    <a:cubicBezTo>
                      <a:pt x="357" y="6442"/>
                      <a:pt x="1293" y="4347"/>
                      <a:pt x="2809" y="2831"/>
                    </a:cubicBezTo>
                    <a:cubicBezTo>
                      <a:pt x="4325" y="1316"/>
                      <a:pt x="6420" y="379"/>
                      <a:pt x="8738" y="379"/>
                    </a:cubicBezTo>
                    <a:close/>
                    <a:moveTo>
                      <a:pt x="8738" y="0"/>
                    </a:moveTo>
                    <a:cubicBezTo>
                      <a:pt x="3901" y="0"/>
                      <a:pt x="1" y="3924"/>
                      <a:pt x="1" y="8738"/>
                    </a:cubicBezTo>
                    <a:cubicBezTo>
                      <a:pt x="1" y="13575"/>
                      <a:pt x="3901" y="17498"/>
                      <a:pt x="8738" y="17498"/>
                    </a:cubicBezTo>
                    <a:cubicBezTo>
                      <a:pt x="13553" y="17498"/>
                      <a:pt x="17476" y="13575"/>
                      <a:pt x="17476" y="8738"/>
                    </a:cubicBezTo>
                    <a:cubicBezTo>
                      <a:pt x="17476" y="3924"/>
                      <a:pt x="13553" y="0"/>
                      <a:pt x="87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75;p3"/>
              <p:cNvSpPr/>
              <p:nvPr/>
            </p:nvSpPr>
            <p:spPr>
              <a:xfrm>
                <a:off x="8219750" y="1043875"/>
                <a:ext cx="270300" cy="270300"/>
              </a:xfrm>
              <a:custGeom>
                <a:avLst/>
                <a:gdLst/>
                <a:ahLst/>
                <a:cxnLst/>
                <a:rect l="l" t="t" r="r" b="b"/>
                <a:pathLst>
                  <a:path w="10812" h="10812" extrusionOk="0">
                    <a:moveTo>
                      <a:pt x="5417" y="1"/>
                    </a:moveTo>
                    <a:cubicBezTo>
                      <a:pt x="2430" y="1"/>
                      <a:pt x="1" y="2431"/>
                      <a:pt x="1" y="5395"/>
                    </a:cubicBezTo>
                    <a:cubicBezTo>
                      <a:pt x="1" y="8382"/>
                      <a:pt x="2430" y="10812"/>
                      <a:pt x="5417" y="10812"/>
                    </a:cubicBezTo>
                    <a:cubicBezTo>
                      <a:pt x="8404" y="10812"/>
                      <a:pt x="10812" y="8382"/>
                      <a:pt x="10812" y="5395"/>
                    </a:cubicBezTo>
                    <a:cubicBezTo>
                      <a:pt x="10812" y="2431"/>
                      <a:pt x="8404" y="1"/>
                      <a:pt x="541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76;p3"/>
              <p:cNvSpPr/>
              <p:nvPr/>
            </p:nvSpPr>
            <p:spPr>
              <a:xfrm>
                <a:off x="8215300" y="1039425"/>
                <a:ext cx="279775" cy="279225"/>
              </a:xfrm>
              <a:custGeom>
                <a:avLst/>
                <a:gdLst/>
                <a:ahLst/>
                <a:cxnLst/>
                <a:rect l="l" t="t" r="r" b="b"/>
                <a:pathLst>
                  <a:path w="11191" h="11169" extrusionOk="0">
                    <a:moveTo>
                      <a:pt x="5595" y="357"/>
                    </a:moveTo>
                    <a:cubicBezTo>
                      <a:pt x="7044" y="357"/>
                      <a:pt x="8337" y="937"/>
                      <a:pt x="9273" y="1895"/>
                    </a:cubicBezTo>
                    <a:cubicBezTo>
                      <a:pt x="10232" y="2832"/>
                      <a:pt x="10811" y="4147"/>
                      <a:pt x="10811" y="5573"/>
                    </a:cubicBezTo>
                    <a:cubicBezTo>
                      <a:pt x="10811" y="7022"/>
                      <a:pt x="10232" y="8337"/>
                      <a:pt x="9273" y="9273"/>
                    </a:cubicBezTo>
                    <a:cubicBezTo>
                      <a:pt x="8337" y="10210"/>
                      <a:pt x="7044" y="10789"/>
                      <a:pt x="5595" y="10789"/>
                    </a:cubicBezTo>
                    <a:cubicBezTo>
                      <a:pt x="4147" y="10789"/>
                      <a:pt x="2854" y="10210"/>
                      <a:pt x="1895" y="9273"/>
                    </a:cubicBezTo>
                    <a:cubicBezTo>
                      <a:pt x="959" y="8337"/>
                      <a:pt x="379" y="7022"/>
                      <a:pt x="379" y="5573"/>
                    </a:cubicBezTo>
                    <a:cubicBezTo>
                      <a:pt x="379" y="4147"/>
                      <a:pt x="959" y="2832"/>
                      <a:pt x="1895" y="1895"/>
                    </a:cubicBezTo>
                    <a:cubicBezTo>
                      <a:pt x="2854" y="937"/>
                      <a:pt x="4147" y="357"/>
                      <a:pt x="5595" y="357"/>
                    </a:cubicBezTo>
                    <a:close/>
                    <a:moveTo>
                      <a:pt x="5595" y="1"/>
                    </a:moveTo>
                    <a:cubicBezTo>
                      <a:pt x="2497" y="1"/>
                      <a:pt x="1" y="2497"/>
                      <a:pt x="1" y="5573"/>
                    </a:cubicBezTo>
                    <a:cubicBezTo>
                      <a:pt x="1" y="8672"/>
                      <a:pt x="2497" y="11168"/>
                      <a:pt x="5595" y="11168"/>
                    </a:cubicBezTo>
                    <a:cubicBezTo>
                      <a:pt x="8671" y="11168"/>
                      <a:pt x="11190" y="8672"/>
                      <a:pt x="11190" y="5573"/>
                    </a:cubicBezTo>
                    <a:cubicBezTo>
                      <a:pt x="11190" y="2497"/>
                      <a:pt x="8671" y="1"/>
                      <a:pt x="559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7" name="Google Shape;77;p3"/>
            <p:cNvGrpSpPr/>
            <p:nvPr/>
          </p:nvGrpSpPr>
          <p:grpSpPr>
            <a:xfrm rot="10800000">
              <a:off x="577738" y="1153138"/>
              <a:ext cx="292025" cy="292575"/>
              <a:chOff x="7353050" y="316275"/>
              <a:chExt cx="292025" cy="292575"/>
            </a:xfrm>
          </p:grpSpPr>
          <p:sp>
            <p:nvSpPr>
              <p:cNvPr id="78" name="Google Shape;78;p3"/>
              <p:cNvSpPr/>
              <p:nvPr/>
            </p:nvSpPr>
            <p:spPr>
              <a:xfrm>
                <a:off x="7358075" y="321275"/>
                <a:ext cx="282550" cy="282550"/>
              </a:xfrm>
              <a:custGeom>
                <a:avLst/>
                <a:gdLst/>
                <a:ahLst/>
                <a:cxnLst/>
                <a:rect l="l" t="t" r="r" b="b"/>
                <a:pathLst>
                  <a:path w="11302" h="11302" extrusionOk="0">
                    <a:moveTo>
                      <a:pt x="5640" y="1"/>
                    </a:moveTo>
                    <a:cubicBezTo>
                      <a:pt x="2519" y="1"/>
                      <a:pt x="0" y="2520"/>
                      <a:pt x="0" y="5640"/>
                    </a:cubicBezTo>
                    <a:cubicBezTo>
                      <a:pt x="0" y="8783"/>
                      <a:pt x="2519" y="11302"/>
                      <a:pt x="5640" y="11302"/>
                    </a:cubicBezTo>
                    <a:cubicBezTo>
                      <a:pt x="8783" y="11302"/>
                      <a:pt x="11301" y="8783"/>
                      <a:pt x="11301" y="5640"/>
                    </a:cubicBezTo>
                    <a:cubicBezTo>
                      <a:pt x="11301" y="2520"/>
                      <a:pt x="8783" y="1"/>
                      <a:pt x="564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79;p3"/>
              <p:cNvSpPr/>
              <p:nvPr/>
            </p:nvSpPr>
            <p:spPr>
              <a:xfrm>
                <a:off x="7353050" y="316275"/>
                <a:ext cx="292025" cy="292575"/>
              </a:xfrm>
              <a:custGeom>
                <a:avLst/>
                <a:gdLst/>
                <a:ahLst/>
                <a:cxnLst/>
                <a:rect l="l" t="t" r="r" b="b"/>
                <a:pathLst>
                  <a:path w="11681" h="11703" extrusionOk="0">
                    <a:moveTo>
                      <a:pt x="5841" y="379"/>
                    </a:moveTo>
                    <a:cubicBezTo>
                      <a:pt x="7356" y="379"/>
                      <a:pt x="8716" y="981"/>
                      <a:pt x="9719" y="1984"/>
                    </a:cubicBezTo>
                    <a:cubicBezTo>
                      <a:pt x="10700" y="2965"/>
                      <a:pt x="11324" y="4347"/>
                      <a:pt x="11324" y="5840"/>
                    </a:cubicBezTo>
                    <a:cubicBezTo>
                      <a:pt x="11324" y="7356"/>
                      <a:pt x="10700" y="8738"/>
                      <a:pt x="9719" y="9719"/>
                    </a:cubicBezTo>
                    <a:cubicBezTo>
                      <a:pt x="8716" y="10699"/>
                      <a:pt x="7356" y="11324"/>
                      <a:pt x="5841" y="11324"/>
                    </a:cubicBezTo>
                    <a:cubicBezTo>
                      <a:pt x="4347" y="11324"/>
                      <a:pt x="2965" y="10699"/>
                      <a:pt x="1984" y="9719"/>
                    </a:cubicBezTo>
                    <a:cubicBezTo>
                      <a:pt x="981" y="8738"/>
                      <a:pt x="380" y="7356"/>
                      <a:pt x="380" y="5840"/>
                    </a:cubicBezTo>
                    <a:cubicBezTo>
                      <a:pt x="380" y="4347"/>
                      <a:pt x="981" y="2965"/>
                      <a:pt x="1984" y="1984"/>
                    </a:cubicBezTo>
                    <a:cubicBezTo>
                      <a:pt x="2965" y="981"/>
                      <a:pt x="4347" y="379"/>
                      <a:pt x="5841" y="379"/>
                    </a:cubicBezTo>
                    <a:close/>
                    <a:moveTo>
                      <a:pt x="5841" y="0"/>
                    </a:moveTo>
                    <a:cubicBezTo>
                      <a:pt x="2631" y="0"/>
                      <a:pt x="1" y="2630"/>
                      <a:pt x="1" y="5840"/>
                    </a:cubicBezTo>
                    <a:cubicBezTo>
                      <a:pt x="1" y="9072"/>
                      <a:pt x="2631" y="11703"/>
                      <a:pt x="5841" y="11703"/>
                    </a:cubicBezTo>
                    <a:cubicBezTo>
                      <a:pt x="9073" y="11703"/>
                      <a:pt x="11681" y="9072"/>
                      <a:pt x="11681" y="5840"/>
                    </a:cubicBezTo>
                    <a:cubicBezTo>
                      <a:pt x="11681" y="2630"/>
                      <a:pt x="9073" y="0"/>
                      <a:pt x="584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80;p3"/>
              <p:cNvSpPr/>
              <p:nvPr/>
            </p:nvSpPr>
            <p:spPr>
              <a:xfrm>
                <a:off x="7419925" y="383125"/>
                <a:ext cx="158275" cy="158300"/>
              </a:xfrm>
              <a:custGeom>
                <a:avLst/>
                <a:gdLst/>
                <a:ahLst/>
                <a:cxnLst/>
                <a:rect l="l" t="t" r="r" b="b"/>
                <a:pathLst>
                  <a:path w="6331" h="6332" extrusionOk="0">
                    <a:moveTo>
                      <a:pt x="3166" y="1"/>
                    </a:moveTo>
                    <a:cubicBezTo>
                      <a:pt x="1427" y="1"/>
                      <a:pt x="0" y="1428"/>
                      <a:pt x="0" y="3166"/>
                    </a:cubicBezTo>
                    <a:cubicBezTo>
                      <a:pt x="0" y="4927"/>
                      <a:pt x="1427" y="6331"/>
                      <a:pt x="3166" y="6331"/>
                    </a:cubicBezTo>
                    <a:cubicBezTo>
                      <a:pt x="4927" y="6331"/>
                      <a:pt x="6331" y="4927"/>
                      <a:pt x="6331" y="3166"/>
                    </a:cubicBezTo>
                    <a:cubicBezTo>
                      <a:pt x="6331" y="1428"/>
                      <a:pt x="4927" y="1"/>
                      <a:pt x="316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81;p3"/>
              <p:cNvSpPr/>
              <p:nvPr/>
            </p:nvSpPr>
            <p:spPr>
              <a:xfrm>
                <a:off x="7415475" y="378675"/>
                <a:ext cx="167750" cy="167775"/>
              </a:xfrm>
              <a:custGeom>
                <a:avLst/>
                <a:gdLst/>
                <a:ahLst/>
                <a:cxnLst/>
                <a:rect l="l" t="t" r="r" b="b"/>
                <a:pathLst>
                  <a:path w="6710" h="6711" extrusionOk="0">
                    <a:moveTo>
                      <a:pt x="3344" y="380"/>
                    </a:moveTo>
                    <a:cubicBezTo>
                      <a:pt x="4168" y="380"/>
                      <a:pt x="4926" y="714"/>
                      <a:pt x="5461" y="1249"/>
                    </a:cubicBezTo>
                    <a:cubicBezTo>
                      <a:pt x="5996" y="1784"/>
                      <a:pt x="6330" y="2519"/>
                      <a:pt x="6330" y="3344"/>
                    </a:cubicBezTo>
                    <a:cubicBezTo>
                      <a:pt x="6330" y="4169"/>
                      <a:pt x="5996" y="4927"/>
                      <a:pt x="5461" y="5462"/>
                    </a:cubicBezTo>
                    <a:cubicBezTo>
                      <a:pt x="4926" y="5997"/>
                      <a:pt x="4168" y="6331"/>
                      <a:pt x="3344" y="6331"/>
                    </a:cubicBezTo>
                    <a:cubicBezTo>
                      <a:pt x="2519" y="6331"/>
                      <a:pt x="1783" y="5997"/>
                      <a:pt x="1248" y="5462"/>
                    </a:cubicBezTo>
                    <a:cubicBezTo>
                      <a:pt x="713" y="4927"/>
                      <a:pt x="379" y="4169"/>
                      <a:pt x="379" y="3344"/>
                    </a:cubicBezTo>
                    <a:cubicBezTo>
                      <a:pt x="379" y="2519"/>
                      <a:pt x="713" y="1784"/>
                      <a:pt x="1248" y="1249"/>
                    </a:cubicBezTo>
                    <a:cubicBezTo>
                      <a:pt x="1783" y="714"/>
                      <a:pt x="2519" y="380"/>
                      <a:pt x="3344" y="380"/>
                    </a:cubicBezTo>
                    <a:close/>
                    <a:moveTo>
                      <a:pt x="3344" y="1"/>
                    </a:moveTo>
                    <a:cubicBezTo>
                      <a:pt x="1494" y="1"/>
                      <a:pt x="0" y="1494"/>
                      <a:pt x="0" y="3344"/>
                    </a:cubicBezTo>
                    <a:cubicBezTo>
                      <a:pt x="0" y="5194"/>
                      <a:pt x="1494" y="6710"/>
                      <a:pt x="3344" y="6710"/>
                    </a:cubicBezTo>
                    <a:cubicBezTo>
                      <a:pt x="5194" y="6710"/>
                      <a:pt x="6709" y="5194"/>
                      <a:pt x="6709" y="3344"/>
                    </a:cubicBezTo>
                    <a:cubicBezTo>
                      <a:pt x="6709" y="1494"/>
                      <a:pt x="5194" y="1"/>
                      <a:pt x="334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2" name="Google Shape;82;p3"/>
            <p:cNvGrpSpPr/>
            <p:nvPr/>
          </p:nvGrpSpPr>
          <p:grpSpPr>
            <a:xfrm rot="10800000">
              <a:off x="636238" y="1778838"/>
              <a:ext cx="175000" cy="175000"/>
              <a:chOff x="8792300" y="321275"/>
              <a:chExt cx="175000" cy="175000"/>
            </a:xfrm>
          </p:grpSpPr>
          <p:sp>
            <p:nvSpPr>
              <p:cNvPr id="83" name="Google Shape;83;p3"/>
              <p:cNvSpPr/>
              <p:nvPr/>
            </p:nvSpPr>
            <p:spPr>
              <a:xfrm>
                <a:off x="8796750" y="326300"/>
                <a:ext cx="166100" cy="165525"/>
              </a:xfrm>
              <a:custGeom>
                <a:avLst/>
                <a:gdLst/>
                <a:ahLst/>
                <a:cxnLst/>
                <a:rect l="l" t="t" r="r" b="b"/>
                <a:pathLst>
                  <a:path w="6644" h="6621" extrusionOk="0">
                    <a:moveTo>
                      <a:pt x="3322" y="0"/>
                    </a:moveTo>
                    <a:cubicBezTo>
                      <a:pt x="1494" y="0"/>
                      <a:pt x="1" y="1471"/>
                      <a:pt x="1" y="3299"/>
                    </a:cubicBezTo>
                    <a:cubicBezTo>
                      <a:pt x="1" y="5127"/>
                      <a:pt x="1494" y="6620"/>
                      <a:pt x="3322" y="6620"/>
                    </a:cubicBezTo>
                    <a:cubicBezTo>
                      <a:pt x="5150" y="6620"/>
                      <a:pt x="6643" y="5127"/>
                      <a:pt x="6643" y="3299"/>
                    </a:cubicBezTo>
                    <a:cubicBezTo>
                      <a:pt x="6643" y="1471"/>
                      <a:pt x="5150" y="0"/>
                      <a:pt x="332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84;p3"/>
              <p:cNvSpPr/>
              <p:nvPr/>
            </p:nvSpPr>
            <p:spPr>
              <a:xfrm>
                <a:off x="8792300" y="321275"/>
                <a:ext cx="175000" cy="175000"/>
              </a:xfrm>
              <a:custGeom>
                <a:avLst/>
                <a:gdLst/>
                <a:ahLst/>
                <a:cxnLst/>
                <a:rect l="l" t="t" r="r" b="b"/>
                <a:pathLst>
                  <a:path w="7000" h="7000" extrusionOk="0">
                    <a:moveTo>
                      <a:pt x="3500" y="380"/>
                    </a:moveTo>
                    <a:cubicBezTo>
                      <a:pt x="4369" y="380"/>
                      <a:pt x="5149" y="736"/>
                      <a:pt x="5707" y="1293"/>
                    </a:cubicBezTo>
                    <a:cubicBezTo>
                      <a:pt x="6286" y="1873"/>
                      <a:pt x="6621" y="2653"/>
                      <a:pt x="6621" y="3500"/>
                    </a:cubicBezTo>
                    <a:cubicBezTo>
                      <a:pt x="6621" y="4370"/>
                      <a:pt x="6286" y="5150"/>
                      <a:pt x="5707" y="5729"/>
                    </a:cubicBezTo>
                    <a:cubicBezTo>
                      <a:pt x="5149" y="6286"/>
                      <a:pt x="4369" y="6643"/>
                      <a:pt x="3500" y="6643"/>
                    </a:cubicBezTo>
                    <a:cubicBezTo>
                      <a:pt x="2631" y="6643"/>
                      <a:pt x="1851" y="6286"/>
                      <a:pt x="1293" y="5729"/>
                    </a:cubicBezTo>
                    <a:cubicBezTo>
                      <a:pt x="714" y="5150"/>
                      <a:pt x="379" y="4370"/>
                      <a:pt x="379" y="3500"/>
                    </a:cubicBezTo>
                    <a:cubicBezTo>
                      <a:pt x="379" y="2653"/>
                      <a:pt x="714" y="1873"/>
                      <a:pt x="1293" y="1293"/>
                    </a:cubicBezTo>
                    <a:cubicBezTo>
                      <a:pt x="1851" y="736"/>
                      <a:pt x="2631" y="380"/>
                      <a:pt x="3500" y="380"/>
                    </a:cubicBezTo>
                    <a:close/>
                    <a:moveTo>
                      <a:pt x="3500" y="1"/>
                    </a:moveTo>
                    <a:cubicBezTo>
                      <a:pt x="1561" y="1"/>
                      <a:pt x="0" y="1583"/>
                      <a:pt x="0" y="3500"/>
                    </a:cubicBezTo>
                    <a:cubicBezTo>
                      <a:pt x="0" y="5439"/>
                      <a:pt x="1561" y="7000"/>
                      <a:pt x="3500" y="7000"/>
                    </a:cubicBezTo>
                    <a:cubicBezTo>
                      <a:pt x="5439" y="7000"/>
                      <a:pt x="7000" y="5439"/>
                      <a:pt x="7000" y="3500"/>
                    </a:cubicBezTo>
                    <a:cubicBezTo>
                      <a:pt x="7000" y="1583"/>
                      <a:pt x="5439" y="1"/>
                      <a:pt x="350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85;p3"/>
              <p:cNvSpPr/>
              <p:nvPr/>
            </p:nvSpPr>
            <p:spPr>
              <a:xfrm>
                <a:off x="8833525" y="362525"/>
                <a:ext cx="92550" cy="93075"/>
              </a:xfrm>
              <a:custGeom>
                <a:avLst/>
                <a:gdLst/>
                <a:ahLst/>
                <a:cxnLst/>
                <a:rect l="l" t="t" r="r" b="b"/>
                <a:pathLst>
                  <a:path w="3702" h="3723" extrusionOk="0">
                    <a:moveTo>
                      <a:pt x="1851" y="0"/>
                    </a:moveTo>
                    <a:cubicBezTo>
                      <a:pt x="826" y="0"/>
                      <a:pt x="1" y="825"/>
                      <a:pt x="1" y="1850"/>
                    </a:cubicBezTo>
                    <a:cubicBezTo>
                      <a:pt x="1" y="2876"/>
                      <a:pt x="826" y="3723"/>
                      <a:pt x="1851" y="3723"/>
                    </a:cubicBezTo>
                    <a:cubicBezTo>
                      <a:pt x="2876" y="3723"/>
                      <a:pt x="3701" y="2876"/>
                      <a:pt x="3701" y="1850"/>
                    </a:cubicBezTo>
                    <a:cubicBezTo>
                      <a:pt x="3701" y="825"/>
                      <a:pt x="2876" y="0"/>
                      <a:pt x="185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86;p3"/>
              <p:cNvSpPr/>
              <p:nvPr/>
            </p:nvSpPr>
            <p:spPr>
              <a:xfrm>
                <a:off x="8828525" y="358050"/>
                <a:ext cx="102550" cy="102000"/>
              </a:xfrm>
              <a:custGeom>
                <a:avLst/>
                <a:gdLst/>
                <a:ahLst/>
                <a:cxnLst/>
                <a:rect l="l" t="t" r="r" b="b"/>
                <a:pathLst>
                  <a:path w="4102" h="4080" extrusionOk="0">
                    <a:moveTo>
                      <a:pt x="2051" y="357"/>
                    </a:moveTo>
                    <a:cubicBezTo>
                      <a:pt x="2519" y="357"/>
                      <a:pt x="2920" y="558"/>
                      <a:pt x="3232" y="848"/>
                    </a:cubicBezTo>
                    <a:cubicBezTo>
                      <a:pt x="3544" y="1160"/>
                      <a:pt x="3723" y="1583"/>
                      <a:pt x="3723" y="2029"/>
                    </a:cubicBezTo>
                    <a:cubicBezTo>
                      <a:pt x="3723" y="2497"/>
                      <a:pt x="3544" y="2921"/>
                      <a:pt x="3232" y="3211"/>
                    </a:cubicBezTo>
                    <a:cubicBezTo>
                      <a:pt x="2920" y="3523"/>
                      <a:pt x="2519" y="3701"/>
                      <a:pt x="2051" y="3701"/>
                    </a:cubicBezTo>
                    <a:cubicBezTo>
                      <a:pt x="1583" y="3701"/>
                      <a:pt x="1182" y="3523"/>
                      <a:pt x="870" y="3211"/>
                    </a:cubicBezTo>
                    <a:cubicBezTo>
                      <a:pt x="558" y="2921"/>
                      <a:pt x="379" y="2497"/>
                      <a:pt x="379" y="2029"/>
                    </a:cubicBezTo>
                    <a:cubicBezTo>
                      <a:pt x="379" y="1583"/>
                      <a:pt x="558" y="1160"/>
                      <a:pt x="870" y="848"/>
                    </a:cubicBezTo>
                    <a:cubicBezTo>
                      <a:pt x="1182" y="558"/>
                      <a:pt x="1583" y="357"/>
                      <a:pt x="2051" y="357"/>
                    </a:cubicBezTo>
                    <a:close/>
                    <a:moveTo>
                      <a:pt x="2051" y="1"/>
                    </a:moveTo>
                    <a:cubicBezTo>
                      <a:pt x="914" y="1"/>
                      <a:pt x="0" y="915"/>
                      <a:pt x="0" y="2029"/>
                    </a:cubicBezTo>
                    <a:cubicBezTo>
                      <a:pt x="0" y="3166"/>
                      <a:pt x="914" y="4080"/>
                      <a:pt x="2051" y="4080"/>
                    </a:cubicBezTo>
                    <a:cubicBezTo>
                      <a:pt x="3188" y="4080"/>
                      <a:pt x="4102" y="3166"/>
                      <a:pt x="4102" y="2029"/>
                    </a:cubicBezTo>
                    <a:cubicBezTo>
                      <a:pt x="4102" y="915"/>
                      <a:pt x="3188" y="1"/>
                      <a:pt x="205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7" name="Google Shape;87;p3"/>
            <p:cNvGrpSpPr/>
            <p:nvPr/>
          </p:nvGrpSpPr>
          <p:grpSpPr>
            <a:xfrm>
              <a:off x="432850" y="2003163"/>
              <a:ext cx="175013" cy="27000"/>
              <a:chOff x="5662375" y="212375"/>
              <a:chExt cx="175013" cy="27000"/>
            </a:xfrm>
          </p:grpSpPr>
          <p:sp>
            <p:nvSpPr>
              <p:cNvPr id="88" name="Google Shape;88;p3"/>
              <p:cNvSpPr/>
              <p:nvPr/>
            </p:nvSpPr>
            <p:spPr>
              <a:xfrm>
                <a:off x="5662375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89;p3"/>
              <p:cNvSpPr/>
              <p:nvPr/>
            </p:nvSpPr>
            <p:spPr>
              <a:xfrm>
                <a:off x="5736381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90;p3"/>
              <p:cNvSpPr/>
              <p:nvPr/>
            </p:nvSpPr>
            <p:spPr>
              <a:xfrm>
                <a:off x="5810388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1" name="Google Shape;91;p3"/>
            <p:cNvGrpSpPr/>
            <p:nvPr/>
          </p:nvGrpSpPr>
          <p:grpSpPr>
            <a:xfrm>
              <a:off x="788100" y="208488"/>
              <a:ext cx="175013" cy="27000"/>
              <a:chOff x="5662375" y="212375"/>
              <a:chExt cx="175013" cy="27000"/>
            </a:xfrm>
          </p:grpSpPr>
          <p:sp>
            <p:nvSpPr>
              <p:cNvPr id="92" name="Google Shape;92;p3"/>
              <p:cNvSpPr/>
              <p:nvPr/>
            </p:nvSpPr>
            <p:spPr>
              <a:xfrm>
                <a:off x="5662375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93;p3"/>
              <p:cNvSpPr/>
              <p:nvPr/>
            </p:nvSpPr>
            <p:spPr>
              <a:xfrm>
                <a:off x="5736381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94;p3"/>
              <p:cNvSpPr/>
              <p:nvPr/>
            </p:nvSpPr>
            <p:spPr>
              <a:xfrm>
                <a:off x="5810388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5" name="Google Shape;95;p3"/>
            <p:cNvGrpSpPr/>
            <p:nvPr/>
          </p:nvGrpSpPr>
          <p:grpSpPr>
            <a:xfrm>
              <a:off x="8129350" y="4988725"/>
              <a:ext cx="175013" cy="27000"/>
              <a:chOff x="5662375" y="212375"/>
              <a:chExt cx="175013" cy="27000"/>
            </a:xfrm>
          </p:grpSpPr>
          <p:sp>
            <p:nvSpPr>
              <p:cNvPr id="96" name="Google Shape;96;p3"/>
              <p:cNvSpPr/>
              <p:nvPr/>
            </p:nvSpPr>
            <p:spPr>
              <a:xfrm>
                <a:off x="5662375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97;p3"/>
              <p:cNvSpPr/>
              <p:nvPr/>
            </p:nvSpPr>
            <p:spPr>
              <a:xfrm>
                <a:off x="5736381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98;p3"/>
              <p:cNvSpPr/>
              <p:nvPr/>
            </p:nvSpPr>
            <p:spPr>
              <a:xfrm>
                <a:off x="5810388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9" name="Google Shape;99;p3"/>
            <p:cNvGrpSpPr/>
            <p:nvPr/>
          </p:nvGrpSpPr>
          <p:grpSpPr>
            <a:xfrm>
              <a:off x="8497550" y="3429425"/>
              <a:ext cx="175013" cy="27000"/>
              <a:chOff x="5662375" y="212375"/>
              <a:chExt cx="175013" cy="27000"/>
            </a:xfrm>
          </p:grpSpPr>
          <p:sp>
            <p:nvSpPr>
              <p:cNvPr id="100" name="Google Shape;100;p3"/>
              <p:cNvSpPr/>
              <p:nvPr/>
            </p:nvSpPr>
            <p:spPr>
              <a:xfrm>
                <a:off x="5662375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101;p3"/>
              <p:cNvSpPr/>
              <p:nvPr/>
            </p:nvSpPr>
            <p:spPr>
              <a:xfrm>
                <a:off x="5736381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102;p3"/>
              <p:cNvSpPr/>
              <p:nvPr/>
            </p:nvSpPr>
            <p:spPr>
              <a:xfrm>
                <a:off x="5810388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103" name="Google Shape;103;p3"/>
            <p:cNvCxnSpPr/>
            <p:nvPr/>
          </p:nvCxnSpPr>
          <p:spPr>
            <a:xfrm>
              <a:off x="8407225" y="0"/>
              <a:ext cx="0" cy="21609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" name="Google Shape;104;p3"/>
            <p:cNvCxnSpPr/>
            <p:nvPr/>
          </p:nvCxnSpPr>
          <p:spPr>
            <a:xfrm>
              <a:off x="718025" y="2985634"/>
              <a:ext cx="0" cy="21609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05" name="Google Shape;105;p3"/>
            <p:cNvSpPr/>
            <p:nvPr/>
          </p:nvSpPr>
          <p:spPr>
            <a:xfrm>
              <a:off x="671825" y="4587888"/>
              <a:ext cx="92400" cy="92400"/>
            </a:xfrm>
            <a:prstGeom prst="ellipse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3"/>
            <p:cNvSpPr/>
            <p:nvPr/>
          </p:nvSpPr>
          <p:spPr>
            <a:xfrm>
              <a:off x="671825" y="3940338"/>
              <a:ext cx="92400" cy="92400"/>
            </a:xfrm>
            <a:prstGeom prst="ellipse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3"/>
            <p:cNvSpPr/>
            <p:nvPr/>
          </p:nvSpPr>
          <p:spPr>
            <a:xfrm>
              <a:off x="8361025" y="1453500"/>
              <a:ext cx="92400" cy="92400"/>
            </a:xfrm>
            <a:prstGeom prst="ellipse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3"/>
            <p:cNvSpPr/>
            <p:nvPr/>
          </p:nvSpPr>
          <p:spPr>
            <a:xfrm>
              <a:off x="8361025" y="234875"/>
              <a:ext cx="92400" cy="92400"/>
            </a:xfrm>
            <a:prstGeom prst="ellipse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4517548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3">
  <p:cSld name="Title and body 3">
    <p:spTree>
      <p:nvGrpSpPr>
        <p:cNvPr id="1" name="Shape 1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0" name="Google Shape;1140;p23"/>
          <p:cNvSpPr txBox="1">
            <a:spLocks noGrp="1"/>
          </p:cNvSpPr>
          <p:nvPr>
            <p:ph type="title"/>
          </p:nvPr>
        </p:nvSpPr>
        <p:spPr>
          <a:xfrm>
            <a:off x="2532888" y="338328"/>
            <a:ext cx="4087500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41" name="Google Shape;1141;p23"/>
          <p:cNvSpPr txBox="1">
            <a:spLocks noGrp="1"/>
          </p:cNvSpPr>
          <p:nvPr>
            <p:ph type="body" idx="1"/>
          </p:nvPr>
        </p:nvSpPr>
        <p:spPr>
          <a:xfrm>
            <a:off x="714650" y="1152150"/>
            <a:ext cx="7705500" cy="352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Barlow Semi Condensed Medium"/>
              <a:buAutoNum type="arabicPeriod"/>
              <a:defRPr sz="12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9pPr>
          </a:lstStyle>
          <a:p>
            <a:endParaRPr/>
          </a:p>
        </p:txBody>
      </p:sp>
      <p:cxnSp>
        <p:nvCxnSpPr>
          <p:cNvPr id="1142" name="Google Shape;1142;p23"/>
          <p:cNvCxnSpPr/>
          <p:nvPr/>
        </p:nvCxnSpPr>
        <p:spPr>
          <a:xfrm rot="10800000">
            <a:off x="303000" y="3359375"/>
            <a:ext cx="151800" cy="9573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43" name="Google Shape;1143;p23"/>
          <p:cNvCxnSpPr/>
          <p:nvPr/>
        </p:nvCxnSpPr>
        <p:spPr>
          <a:xfrm rot="10800000" flipH="1">
            <a:off x="0" y="4332550"/>
            <a:ext cx="446700" cy="6639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144" name="Google Shape;1144;p23"/>
          <p:cNvGrpSpPr/>
          <p:nvPr/>
        </p:nvGrpSpPr>
        <p:grpSpPr>
          <a:xfrm flipH="1">
            <a:off x="300738" y="4167800"/>
            <a:ext cx="292025" cy="292575"/>
            <a:chOff x="7353050" y="316275"/>
            <a:chExt cx="292025" cy="292575"/>
          </a:xfrm>
        </p:grpSpPr>
        <p:sp>
          <p:nvSpPr>
            <p:cNvPr id="1145" name="Google Shape;1145;p23"/>
            <p:cNvSpPr/>
            <p:nvPr/>
          </p:nvSpPr>
          <p:spPr>
            <a:xfrm>
              <a:off x="7358075" y="321275"/>
              <a:ext cx="282550" cy="282550"/>
            </a:xfrm>
            <a:custGeom>
              <a:avLst/>
              <a:gdLst/>
              <a:ahLst/>
              <a:cxnLst/>
              <a:rect l="l" t="t" r="r" b="b"/>
              <a:pathLst>
                <a:path w="11302" h="11302" extrusionOk="0">
                  <a:moveTo>
                    <a:pt x="5640" y="1"/>
                  </a:moveTo>
                  <a:cubicBezTo>
                    <a:pt x="2519" y="1"/>
                    <a:pt x="0" y="2520"/>
                    <a:pt x="0" y="5640"/>
                  </a:cubicBezTo>
                  <a:cubicBezTo>
                    <a:pt x="0" y="8783"/>
                    <a:pt x="2519" y="11302"/>
                    <a:pt x="5640" y="11302"/>
                  </a:cubicBezTo>
                  <a:cubicBezTo>
                    <a:pt x="8783" y="11302"/>
                    <a:pt x="11301" y="8783"/>
                    <a:pt x="11301" y="5640"/>
                  </a:cubicBezTo>
                  <a:cubicBezTo>
                    <a:pt x="11301" y="2520"/>
                    <a:pt x="8783" y="1"/>
                    <a:pt x="56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23"/>
            <p:cNvSpPr/>
            <p:nvPr/>
          </p:nvSpPr>
          <p:spPr>
            <a:xfrm>
              <a:off x="7353050" y="316275"/>
              <a:ext cx="292025" cy="292575"/>
            </a:xfrm>
            <a:custGeom>
              <a:avLst/>
              <a:gdLst/>
              <a:ahLst/>
              <a:cxnLst/>
              <a:rect l="l" t="t" r="r" b="b"/>
              <a:pathLst>
                <a:path w="11681" h="11703" extrusionOk="0">
                  <a:moveTo>
                    <a:pt x="5841" y="379"/>
                  </a:moveTo>
                  <a:cubicBezTo>
                    <a:pt x="7356" y="379"/>
                    <a:pt x="8716" y="981"/>
                    <a:pt x="9719" y="1984"/>
                  </a:cubicBezTo>
                  <a:cubicBezTo>
                    <a:pt x="10700" y="2965"/>
                    <a:pt x="11324" y="4347"/>
                    <a:pt x="11324" y="5840"/>
                  </a:cubicBezTo>
                  <a:cubicBezTo>
                    <a:pt x="11324" y="7356"/>
                    <a:pt x="10700" y="8738"/>
                    <a:pt x="9719" y="9719"/>
                  </a:cubicBezTo>
                  <a:cubicBezTo>
                    <a:pt x="8716" y="10699"/>
                    <a:pt x="7356" y="11324"/>
                    <a:pt x="5841" y="11324"/>
                  </a:cubicBezTo>
                  <a:cubicBezTo>
                    <a:pt x="4347" y="11324"/>
                    <a:pt x="2965" y="10699"/>
                    <a:pt x="1984" y="9719"/>
                  </a:cubicBezTo>
                  <a:cubicBezTo>
                    <a:pt x="981" y="8738"/>
                    <a:pt x="380" y="7356"/>
                    <a:pt x="380" y="5840"/>
                  </a:cubicBezTo>
                  <a:cubicBezTo>
                    <a:pt x="380" y="4347"/>
                    <a:pt x="981" y="2965"/>
                    <a:pt x="1984" y="1984"/>
                  </a:cubicBezTo>
                  <a:cubicBezTo>
                    <a:pt x="2965" y="981"/>
                    <a:pt x="4347" y="379"/>
                    <a:pt x="5841" y="379"/>
                  </a:cubicBezTo>
                  <a:close/>
                  <a:moveTo>
                    <a:pt x="5841" y="0"/>
                  </a:moveTo>
                  <a:cubicBezTo>
                    <a:pt x="2631" y="0"/>
                    <a:pt x="1" y="2630"/>
                    <a:pt x="1" y="5840"/>
                  </a:cubicBezTo>
                  <a:cubicBezTo>
                    <a:pt x="1" y="9072"/>
                    <a:pt x="2631" y="11703"/>
                    <a:pt x="5841" y="11703"/>
                  </a:cubicBezTo>
                  <a:cubicBezTo>
                    <a:pt x="9073" y="11703"/>
                    <a:pt x="11681" y="9072"/>
                    <a:pt x="11681" y="5840"/>
                  </a:cubicBezTo>
                  <a:cubicBezTo>
                    <a:pt x="11681" y="2630"/>
                    <a:pt x="9073" y="0"/>
                    <a:pt x="58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23"/>
            <p:cNvSpPr/>
            <p:nvPr/>
          </p:nvSpPr>
          <p:spPr>
            <a:xfrm>
              <a:off x="7419925" y="383125"/>
              <a:ext cx="158275" cy="158300"/>
            </a:xfrm>
            <a:custGeom>
              <a:avLst/>
              <a:gdLst/>
              <a:ahLst/>
              <a:cxnLst/>
              <a:rect l="l" t="t" r="r" b="b"/>
              <a:pathLst>
                <a:path w="6331" h="6332" extrusionOk="0">
                  <a:moveTo>
                    <a:pt x="3166" y="1"/>
                  </a:moveTo>
                  <a:cubicBezTo>
                    <a:pt x="1427" y="1"/>
                    <a:pt x="0" y="1428"/>
                    <a:pt x="0" y="3166"/>
                  </a:cubicBezTo>
                  <a:cubicBezTo>
                    <a:pt x="0" y="4927"/>
                    <a:pt x="1427" y="6331"/>
                    <a:pt x="3166" y="6331"/>
                  </a:cubicBezTo>
                  <a:cubicBezTo>
                    <a:pt x="4927" y="6331"/>
                    <a:pt x="6331" y="4927"/>
                    <a:pt x="6331" y="3166"/>
                  </a:cubicBezTo>
                  <a:cubicBezTo>
                    <a:pt x="6331" y="1428"/>
                    <a:pt x="4927" y="1"/>
                    <a:pt x="31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23"/>
            <p:cNvSpPr/>
            <p:nvPr/>
          </p:nvSpPr>
          <p:spPr>
            <a:xfrm>
              <a:off x="7415475" y="378675"/>
              <a:ext cx="167750" cy="167775"/>
            </a:xfrm>
            <a:custGeom>
              <a:avLst/>
              <a:gdLst/>
              <a:ahLst/>
              <a:cxnLst/>
              <a:rect l="l" t="t" r="r" b="b"/>
              <a:pathLst>
                <a:path w="6710" h="6711" extrusionOk="0">
                  <a:moveTo>
                    <a:pt x="3344" y="380"/>
                  </a:moveTo>
                  <a:cubicBezTo>
                    <a:pt x="4168" y="380"/>
                    <a:pt x="4926" y="714"/>
                    <a:pt x="5461" y="1249"/>
                  </a:cubicBezTo>
                  <a:cubicBezTo>
                    <a:pt x="5996" y="1784"/>
                    <a:pt x="6330" y="2519"/>
                    <a:pt x="6330" y="3344"/>
                  </a:cubicBezTo>
                  <a:cubicBezTo>
                    <a:pt x="6330" y="4169"/>
                    <a:pt x="5996" y="4927"/>
                    <a:pt x="5461" y="5462"/>
                  </a:cubicBezTo>
                  <a:cubicBezTo>
                    <a:pt x="4926" y="5997"/>
                    <a:pt x="4168" y="6331"/>
                    <a:pt x="3344" y="6331"/>
                  </a:cubicBezTo>
                  <a:cubicBezTo>
                    <a:pt x="2519" y="6331"/>
                    <a:pt x="1783" y="5997"/>
                    <a:pt x="1248" y="5462"/>
                  </a:cubicBezTo>
                  <a:cubicBezTo>
                    <a:pt x="713" y="4927"/>
                    <a:pt x="379" y="4169"/>
                    <a:pt x="379" y="3344"/>
                  </a:cubicBezTo>
                  <a:cubicBezTo>
                    <a:pt x="379" y="2519"/>
                    <a:pt x="713" y="1784"/>
                    <a:pt x="1248" y="1249"/>
                  </a:cubicBezTo>
                  <a:cubicBezTo>
                    <a:pt x="1783" y="714"/>
                    <a:pt x="2519" y="380"/>
                    <a:pt x="3344" y="380"/>
                  </a:cubicBezTo>
                  <a:close/>
                  <a:moveTo>
                    <a:pt x="3344" y="1"/>
                  </a:moveTo>
                  <a:cubicBezTo>
                    <a:pt x="1494" y="1"/>
                    <a:pt x="0" y="1494"/>
                    <a:pt x="0" y="3344"/>
                  </a:cubicBezTo>
                  <a:cubicBezTo>
                    <a:pt x="0" y="5194"/>
                    <a:pt x="1494" y="6710"/>
                    <a:pt x="3344" y="6710"/>
                  </a:cubicBezTo>
                  <a:cubicBezTo>
                    <a:pt x="5194" y="6710"/>
                    <a:pt x="6709" y="5194"/>
                    <a:pt x="6709" y="3344"/>
                  </a:cubicBezTo>
                  <a:cubicBezTo>
                    <a:pt x="6709" y="1494"/>
                    <a:pt x="5194" y="1"/>
                    <a:pt x="33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9" name="Google Shape;1149;p23"/>
          <p:cNvGrpSpPr/>
          <p:nvPr/>
        </p:nvGrpSpPr>
        <p:grpSpPr>
          <a:xfrm>
            <a:off x="148789" y="3224300"/>
            <a:ext cx="293111" cy="293388"/>
            <a:chOff x="3164039" y="430875"/>
            <a:chExt cx="293111" cy="293388"/>
          </a:xfrm>
        </p:grpSpPr>
        <p:sp>
          <p:nvSpPr>
            <p:cNvPr id="1150" name="Google Shape;1150;p23"/>
            <p:cNvSpPr/>
            <p:nvPr/>
          </p:nvSpPr>
          <p:spPr>
            <a:xfrm flipH="1">
              <a:off x="3166281" y="433407"/>
              <a:ext cx="288614" cy="288337"/>
            </a:xfrm>
            <a:custGeom>
              <a:avLst/>
              <a:gdLst/>
              <a:ahLst/>
              <a:cxnLst/>
              <a:rect l="l" t="t" r="r" b="b"/>
              <a:pathLst>
                <a:path w="22915" h="22893" extrusionOk="0">
                  <a:moveTo>
                    <a:pt x="11457" y="0"/>
                  </a:moveTo>
                  <a:cubicBezTo>
                    <a:pt x="5127" y="0"/>
                    <a:pt x="0" y="5127"/>
                    <a:pt x="0" y="11435"/>
                  </a:cubicBezTo>
                  <a:cubicBezTo>
                    <a:pt x="0" y="17766"/>
                    <a:pt x="5127" y="22892"/>
                    <a:pt x="11457" y="22892"/>
                  </a:cubicBezTo>
                  <a:cubicBezTo>
                    <a:pt x="17788" y="22892"/>
                    <a:pt x="22914" y="17766"/>
                    <a:pt x="22914" y="11435"/>
                  </a:cubicBezTo>
                  <a:cubicBezTo>
                    <a:pt x="22914" y="5127"/>
                    <a:pt x="17788" y="0"/>
                    <a:pt x="114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23"/>
            <p:cNvSpPr/>
            <p:nvPr/>
          </p:nvSpPr>
          <p:spPr>
            <a:xfrm flipH="1">
              <a:off x="3164039" y="430875"/>
              <a:ext cx="293111" cy="293388"/>
            </a:xfrm>
            <a:custGeom>
              <a:avLst/>
              <a:gdLst/>
              <a:ahLst/>
              <a:cxnLst/>
              <a:rect l="l" t="t" r="r" b="b"/>
              <a:pathLst>
                <a:path w="23272" h="23294" extrusionOk="0">
                  <a:moveTo>
                    <a:pt x="11636" y="380"/>
                  </a:moveTo>
                  <a:cubicBezTo>
                    <a:pt x="14757" y="380"/>
                    <a:pt x="17566" y="1628"/>
                    <a:pt x="19594" y="3679"/>
                  </a:cubicBezTo>
                  <a:cubicBezTo>
                    <a:pt x="21645" y="5707"/>
                    <a:pt x="22893" y="8538"/>
                    <a:pt x="22893" y="11636"/>
                  </a:cubicBezTo>
                  <a:cubicBezTo>
                    <a:pt x="22893" y="14757"/>
                    <a:pt x="21645" y="17565"/>
                    <a:pt x="19594" y="19616"/>
                  </a:cubicBezTo>
                  <a:cubicBezTo>
                    <a:pt x="17566" y="21644"/>
                    <a:pt x="14757" y="22915"/>
                    <a:pt x="11636" y="22915"/>
                  </a:cubicBezTo>
                  <a:cubicBezTo>
                    <a:pt x="8516" y="22915"/>
                    <a:pt x="5707" y="21644"/>
                    <a:pt x="3657" y="19616"/>
                  </a:cubicBezTo>
                  <a:cubicBezTo>
                    <a:pt x="1628" y="17565"/>
                    <a:pt x="358" y="14757"/>
                    <a:pt x="358" y="11636"/>
                  </a:cubicBezTo>
                  <a:cubicBezTo>
                    <a:pt x="358" y="8538"/>
                    <a:pt x="1628" y="5707"/>
                    <a:pt x="3657" y="3679"/>
                  </a:cubicBezTo>
                  <a:cubicBezTo>
                    <a:pt x="5707" y="1628"/>
                    <a:pt x="8516" y="380"/>
                    <a:pt x="11636" y="380"/>
                  </a:cubicBezTo>
                  <a:close/>
                  <a:moveTo>
                    <a:pt x="11636" y="1"/>
                  </a:moveTo>
                  <a:cubicBezTo>
                    <a:pt x="5217" y="1"/>
                    <a:pt x="1" y="5217"/>
                    <a:pt x="1" y="11636"/>
                  </a:cubicBezTo>
                  <a:cubicBezTo>
                    <a:pt x="1" y="18078"/>
                    <a:pt x="5217" y="23294"/>
                    <a:pt x="11636" y="23294"/>
                  </a:cubicBezTo>
                  <a:cubicBezTo>
                    <a:pt x="18056" y="23294"/>
                    <a:pt x="23272" y="18078"/>
                    <a:pt x="23272" y="11636"/>
                  </a:cubicBezTo>
                  <a:cubicBezTo>
                    <a:pt x="23272" y="5217"/>
                    <a:pt x="18056" y="1"/>
                    <a:pt x="116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52;p23"/>
            <p:cNvSpPr/>
            <p:nvPr/>
          </p:nvSpPr>
          <p:spPr>
            <a:xfrm flipH="1">
              <a:off x="3202780" y="469909"/>
              <a:ext cx="215626" cy="215337"/>
            </a:xfrm>
            <a:custGeom>
              <a:avLst/>
              <a:gdLst/>
              <a:ahLst/>
              <a:cxnLst/>
              <a:rect l="l" t="t" r="r" b="b"/>
              <a:pathLst>
                <a:path w="17120" h="17097" extrusionOk="0">
                  <a:moveTo>
                    <a:pt x="8560" y="0"/>
                  </a:moveTo>
                  <a:cubicBezTo>
                    <a:pt x="3835" y="0"/>
                    <a:pt x="1" y="3812"/>
                    <a:pt x="1" y="8537"/>
                  </a:cubicBezTo>
                  <a:cubicBezTo>
                    <a:pt x="1" y="13263"/>
                    <a:pt x="3835" y="17097"/>
                    <a:pt x="8560" y="17097"/>
                  </a:cubicBezTo>
                  <a:cubicBezTo>
                    <a:pt x="13286" y="17097"/>
                    <a:pt x="17120" y="13263"/>
                    <a:pt x="17120" y="8537"/>
                  </a:cubicBezTo>
                  <a:cubicBezTo>
                    <a:pt x="17120" y="3812"/>
                    <a:pt x="13286" y="0"/>
                    <a:pt x="856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153;p23"/>
            <p:cNvSpPr/>
            <p:nvPr/>
          </p:nvSpPr>
          <p:spPr>
            <a:xfrm flipH="1">
              <a:off x="3200525" y="467377"/>
              <a:ext cx="220123" cy="220400"/>
            </a:xfrm>
            <a:custGeom>
              <a:avLst/>
              <a:gdLst/>
              <a:ahLst/>
              <a:cxnLst/>
              <a:rect l="l" t="t" r="r" b="b"/>
              <a:pathLst>
                <a:path w="17477" h="17499" extrusionOk="0">
                  <a:moveTo>
                    <a:pt x="8738" y="379"/>
                  </a:moveTo>
                  <a:cubicBezTo>
                    <a:pt x="11057" y="379"/>
                    <a:pt x="13130" y="1316"/>
                    <a:pt x="14645" y="2831"/>
                  </a:cubicBezTo>
                  <a:cubicBezTo>
                    <a:pt x="16161" y="4347"/>
                    <a:pt x="17097" y="6442"/>
                    <a:pt x="17097" y="8738"/>
                  </a:cubicBezTo>
                  <a:cubicBezTo>
                    <a:pt x="17097" y="11056"/>
                    <a:pt x="16161" y="13152"/>
                    <a:pt x="14645" y="14667"/>
                  </a:cubicBezTo>
                  <a:cubicBezTo>
                    <a:pt x="13130" y="16183"/>
                    <a:pt x="11057" y="17119"/>
                    <a:pt x="8738" y="17119"/>
                  </a:cubicBezTo>
                  <a:cubicBezTo>
                    <a:pt x="6420" y="17119"/>
                    <a:pt x="4325" y="16183"/>
                    <a:pt x="2809" y="14667"/>
                  </a:cubicBezTo>
                  <a:cubicBezTo>
                    <a:pt x="1293" y="13152"/>
                    <a:pt x="357" y="11056"/>
                    <a:pt x="357" y="8738"/>
                  </a:cubicBezTo>
                  <a:cubicBezTo>
                    <a:pt x="357" y="6442"/>
                    <a:pt x="1293" y="4347"/>
                    <a:pt x="2809" y="2831"/>
                  </a:cubicBezTo>
                  <a:cubicBezTo>
                    <a:pt x="4325" y="1316"/>
                    <a:pt x="6420" y="379"/>
                    <a:pt x="8738" y="379"/>
                  </a:cubicBezTo>
                  <a:close/>
                  <a:moveTo>
                    <a:pt x="8738" y="0"/>
                  </a:moveTo>
                  <a:cubicBezTo>
                    <a:pt x="3901" y="0"/>
                    <a:pt x="1" y="3924"/>
                    <a:pt x="1" y="8738"/>
                  </a:cubicBezTo>
                  <a:cubicBezTo>
                    <a:pt x="1" y="13575"/>
                    <a:pt x="3901" y="17498"/>
                    <a:pt x="8738" y="17498"/>
                  </a:cubicBezTo>
                  <a:cubicBezTo>
                    <a:pt x="13553" y="17498"/>
                    <a:pt x="17476" y="13575"/>
                    <a:pt x="17476" y="8738"/>
                  </a:cubicBezTo>
                  <a:cubicBezTo>
                    <a:pt x="17476" y="3924"/>
                    <a:pt x="13553" y="0"/>
                    <a:pt x="87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154;p23"/>
            <p:cNvSpPr/>
            <p:nvPr/>
          </p:nvSpPr>
          <p:spPr>
            <a:xfrm flipH="1">
              <a:off x="3242641" y="509484"/>
              <a:ext cx="136177" cy="136177"/>
            </a:xfrm>
            <a:custGeom>
              <a:avLst/>
              <a:gdLst/>
              <a:ahLst/>
              <a:cxnLst/>
              <a:rect l="l" t="t" r="r" b="b"/>
              <a:pathLst>
                <a:path w="10812" h="10812" extrusionOk="0">
                  <a:moveTo>
                    <a:pt x="5417" y="1"/>
                  </a:moveTo>
                  <a:cubicBezTo>
                    <a:pt x="2430" y="1"/>
                    <a:pt x="1" y="2431"/>
                    <a:pt x="1" y="5395"/>
                  </a:cubicBezTo>
                  <a:cubicBezTo>
                    <a:pt x="1" y="8382"/>
                    <a:pt x="2430" y="10812"/>
                    <a:pt x="5417" y="10812"/>
                  </a:cubicBezTo>
                  <a:cubicBezTo>
                    <a:pt x="8404" y="10812"/>
                    <a:pt x="10812" y="8382"/>
                    <a:pt x="10812" y="5395"/>
                  </a:cubicBezTo>
                  <a:cubicBezTo>
                    <a:pt x="10812" y="2431"/>
                    <a:pt x="8404" y="1"/>
                    <a:pt x="54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23"/>
            <p:cNvSpPr/>
            <p:nvPr/>
          </p:nvSpPr>
          <p:spPr>
            <a:xfrm flipH="1">
              <a:off x="3240109" y="507242"/>
              <a:ext cx="140951" cy="140674"/>
            </a:xfrm>
            <a:custGeom>
              <a:avLst/>
              <a:gdLst/>
              <a:ahLst/>
              <a:cxnLst/>
              <a:rect l="l" t="t" r="r" b="b"/>
              <a:pathLst>
                <a:path w="11191" h="11169" extrusionOk="0">
                  <a:moveTo>
                    <a:pt x="5595" y="357"/>
                  </a:moveTo>
                  <a:cubicBezTo>
                    <a:pt x="7044" y="357"/>
                    <a:pt x="8337" y="937"/>
                    <a:pt x="9273" y="1895"/>
                  </a:cubicBezTo>
                  <a:cubicBezTo>
                    <a:pt x="10232" y="2832"/>
                    <a:pt x="10811" y="4147"/>
                    <a:pt x="10811" y="5573"/>
                  </a:cubicBezTo>
                  <a:cubicBezTo>
                    <a:pt x="10811" y="7022"/>
                    <a:pt x="10232" y="8337"/>
                    <a:pt x="9273" y="9273"/>
                  </a:cubicBezTo>
                  <a:cubicBezTo>
                    <a:pt x="8337" y="10210"/>
                    <a:pt x="7044" y="10789"/>
                    <a:pt x="5595" y="10789"/>
                  </a:cubicBezTo>
                  <a:cubicBezTo>
                    <a:pt x="4147" y="10789"/>
                    <a:pt x="2854" y="10210"/>
                    <a:pt x="1895" y="9273"/>
                  </a:cubicBezTo>
                  <a:cubicBezTo>
                    <a:pt x="959" y="8337"/>
                    <a:pt x="379" y="7022"/>
                    <a:pt x="379" y="5573"/>
                  </a:cubicBezTo>
                  <a:cubicBezTo>
                    <a:pt x="379" y="4147"/>
                    <a:pt x="959" y="2832"/>
                    <a:pt x="1895" y="1895"/>
                  </a:cubicBezTo>
                  <a:cubicBezTo>
                    <a:pt x="2854" y="937"/>
                    <a:pt x="4147" y="357"/>
                    <a:pt x="5595" y="357"/>
                  </a:cubicBezTo>
                  <a:close/>
                  <a:moveTo>
                    <a:pt x="5595" y="1"/>
                  </a:moveTo>
                  <a:cubicBezTo>
                    <a:pt x="2497" y="1"/>
                    <a:pt x="1" y="2497"/>
                    <a:pt x="1" y="5573"/>
                  </a:cubicBezTo>
                  <a:cubicBezTo>
                    <a:pt x="1" y="8672"/>
                    <a:pt x="2497" y="11168"/>
                    <a:pt x="5595" y="11168"/>
                  </a:cubicBezTo>
                  <a:cubicBezTo>
                    <a:pt x="8671" y="11168"/>
                    <a:pt x="11190" y="8672"/>
                    <a:pt x="11190" y="5573"/>
                  </a:cubicBezTo>
                  <a:cubicBezTo>
                    <a:pt x="11190" y="2497"/>
                    <a:pt x="8671" y="1"/>
                    <a:pt x="55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1156" name="Google Shape;1156;p23"/>
          <p:cNvCxnSpPr/>
          <p:nvPr/>
        </p:nvCxnSpPr>
        <p:spPr>
          <a:xfrm rot="10800000">
            <a:off x="7196975" y="295100"/>
            <a:ext cx="1157100" cy="5427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57" name="Google Shape;1157;p23"/>
          <p:cNvCxnSpPr/>
          <p:nvPr/>
        </p:nvCxnSpPr>
        <p:spPr>
          <a:xfrm flipH="1">
            <a:off x="8354075" y="-6625"/>
            <a:ext cx="791400" cy="8364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158" name="Google Shape;1158;p23"/>
          <p:cNvGrpSpPr/>
          <p:nvPr/>
        </p:nvGrpSpPr>
        <p:grpSpPr>
          <a:xfrm>
            <a:off x="8064275" y="526925"/>
            <a:ext cx="581800" cy="582350"/>
            <a:chOff x="8064275" y="887850"/>
            <a:chExt cx="581800" cy="582350"/>
          </a:xfrm>
        </p:grpSpPr>
        <p:sp>
          <p:nvSpPr>
            <p:cNvPr id="1159" name="Google Shape;1159;p23"/>
            <p:cNvSpPr/>
            <p:nvPr/>
          </p:nvSpPr>
          <p:spPr>
            <a:xfrm>
              <a:off x="8068750" y="892875"/>
              <a:ext cx="572875" cy="572325"/>
            </a:xfrm>
            <a:custGeom>
              <a:avLst/>
              <a:gdLst/>
              <a:ahLst/>
              <a:cxnLst/>
              <a:rect l="l" t="t" r="r" b="b"/>
              <a:pathLst>
                <a:path w="22915" h="22893" extrusionOk="0">
                  <a:moveTo>
                    <a:pt x="11457" y="0"/>
                  </a:moveTo>
                  <a:cubicBezTo>
                    <a:pt x="5127" y="0"/>
                    <a:pt x="0" y="5127"/>
                    <a:pt x="0" y="11435"/>
                  </a:cubicBezTo>
                  <a:cubicBezTo>
                    <a:pt x="0" y="17766"/>
                    <a:pt x="5127" y="22892"/>
                    <a:pt x="11457" y="22892"/>
                  </a:cubicBezTo>
                  <a:cubicBezTo>
                    <a:pt x="17788" y="22892"/>
                    <a:pt x="22914" y="17766"/>
                    <a:pt x="22914" y="11435"/>
                  </a:cubicBezTo>
                  <a:cubicBezTo>
                    <a:pt x="22914" y="5127"/>
                    <a:pt x="17788" y="0"/>
                    <a:pt x="114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23"/>
            <p:cNvSpPr/>
            <p:nvPr/>
          </p:nvSpPr>
          <p:spPr>
            <a:xfrm>
              <a:off x="8064275" y="887850"/>
              <a:ext cx="581800" cy="582350"/>
            </a:xfrm>
            <a:custGeom>
              <a:avLst/>
              <a:gdLst/>
              <a:ahLst/>
              <a:cxnLst/>
              <a:rect l="l" t="t" r="r" b="b"/>
              <a:pathLst>
                <a:path w="23272" h="23294" extrusionOk="0">
                  <a:moveTo>
                    <a:pt x="11636" y="380"/>
                  </a:moveTo>
                  <a:cubicBezTo>
                    <a:pt x="14757" y="380"/>
                    <a:pt x="17566" y="1628"/>
                    <a:pt x="19594" y="3679"/>
                  </a:cubicBezTo>
                  <a:cubicBezTo>
                    <a:pt x="21645" y="5707"/>
                    <a:pt x="22893" y="8538"/>
                    <a:pt x="22893" y="11636"/>
                  </a:cubicBezTo>
                  <a:cubicBezTo>
                    <a:pt x="22893" y="14757"/>
                    <a:pt x="21645" y="17565"/>
                    <a:pt x="19594" y="19616"/>
                  </a:cubicBezTo>
                  <a:cubicBezTo>
                    <a:pt x="17566" y="21644"/>
                    <a:pt x="14757" y="22915"/>
                    <a:pt x="11636" y="22915"/>
                  </a:cubicBezTo>
                  <a:cubicBezTo>
                    <a:pt x="8516" y="22915"/>
                    <a:pt x="5707" y="21644"/>
                    <a:pt x="3657" y="19616"/>
                  </a:cubicBezTo>
                  <a:cubicBezTo>
                    <a:pt x="1628" y="17565"/>
                    <a:pt x="358" y="14757"/>
                    <a:pt x="358" y="11636"/>
                  </a:cubicBezTo>
                  <a:cubicBezTo>
                    <a:pt x="358" y="8538"/>
                    <a:pt x="1628" y="5707"/>
                    <a:pt x="3657" y="3679"/>
                  </a:cubicBezTo>
                  <a:cubicBezTo>
                    <a:pt x="5707" y="1628"/>
                    <a:pt x="8516" y="380"/>
                    <a:pt x="11636" y="380"/>
                  </a:cubicBezTo>
                  <a:close/>
                  <a:moveTo>
                    <a:pt x="11636" y="1"/>
                  </a:moveTo>
                  <a:cubicBezTo>
                    <a:pt x="5217" y="1"/>
                    <a:pt x="1" y="5217"/>
                    <a:pt x="1" y="11636"/>
                  </a:cubicBezTo>
                  <a:cubicBezTo>
                    <a:pt x="1" y="18078"/>
                    <a:pt x="5217" y="23294"/>
                    <a:pt x="11636" y="23294"/>
                  </a:cubicBezTo>
                  <a:cubicBezTo>
                    <a:pt x="18056" y="23294"/>
                    <a:pt x="23272" y="18078"/>
                    <a:pt x="23272" y="11636"/>
                  </a:cubicBezTo>
                  <a:cubicBezTo>
                    <a:pt x="23272" y="5217"/>
                    <a:pt x="18056" y="1"/>
                    <a:pt x="116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23"/>
            <p:cNvSpPr/>
            <p:nvPr/>
          </p:nvSpPr>
          <p:spPr>
            <a:xfrm>
              <a:off x="8141175" y="965325"/>
              <a:ext cx="428000" cy="427425"/>
            </a:xfrm>
            <a:custGeom>
              <a:avLst/>
              <a:gdLst/>
              <a:ahLst/>
              <a:cxnLst/>
              <a:rect l="l" t="t" r="r" b="b"/>
              <a:pathLst>
                <a:path w="17120" h="17097" extrusionOk="0">
                  <a:moveTo>
                    <a:pt x="8560" y="0"/>
                  </a:moveTo>
                  <a:cubicBezTo>
                    <a:pt x="3835" y="0"/>
                    <a:pt x="1" y="3812"/>
                    <a:pt x="1" y="8537"/>
                  </a:cubicBezTo>
                  <a:cubicBezTo>
                    <a:pt x="1" y="13263"/>
                    <a:pt x="3835" y="17097"/>
                    <a:pt x="8560" y="17097"/>
                  </a:cubicBezTo>
                  <a:cubicBezTo>
                    <a:pt x="13286" y="17097"/>
                    <a:pt x="17120" y="13263"/>
                    <a:pt x="17120" y="8537"/>
                  </a:cubicBezTo>
                  <a:cubicBezTo>
                    <a:pt x="17120" y="3812"/>
                    <a:pt x="13286" y="0"/>
                    <a:pt x="856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23"/>
            <p:cNvSpPr/>
            <p:nvPr/>
          </p:nvSpPr>
          <p:spPr>
            <a:xfrm>
              <a:off x="8136725" y="960300"/>
              <a:ext cx="436925" cy="437475"/>
            </a:xfrm>
            <a:custGeom>
              <a:avLst/>
              <a:gdLst/>
              <a:ahLst/>
              <a:cxnLst/>
              <a:rect l="l" t="t" r="r" b="b"/>
              <a:pathLst>
                <a:path w="17477" h="17499" extrusionOk="0">
                  <a:moveTo>
                    <a:pt x="8738" y="379"/>
                  </a:moveTo>
                  <a:cubicBezTo>
                    <a:pt x="11057" y="379"/>
                    <a:pt x="13130" y="1316"/>
                    <a:pt x="14645" y="2831"/>
                  </a:cubicBezTo>
                  <a:cubicBezTo>
                    <a:pt x="16161" y="4347"/>
                    <a:pt x="17097" y="6442"/>
                    <a:pt x="17097" y="8738"/>
                  </a:cubicBezTo>
                  <a:cubicBezTo>
                    <a:pt x="17097" y="11056"/>
                    <a:pt x="16161" y="13152"/>
                    <a:pt x="14645" y="14667"/>
                  </a:cubicBezTo>
                  <a:cubicBezTo>
                    <a:pt x="13130" y="16183"/>
                    <a:pt x="11057" y="17119"/>
                    <a:pt x="8738" y="17119"/>
                  </a:cubicBezTo>
                  <a:cubicBezTo>
                    <a:pt x="6420" y="17119"/>
                    <a:pt x="4325" y="16183"/>
                    <a:pt x="2809" y="14667"/>
                  </a:cubicBezTo>
                  <a:cubicBezTo>
                    <a:pt x="1293" y="13152"/>
                    <a:pt x="357" y="11056"/>
                    <a:pt x="357" y="8738"/>
                  </a:cubicBezTo>
                  <a:cubicBezTo>
                    <a:pt x="357" y="6442"/>
                    <a:pt x="1293" y="4347"/>
                    <a:pt x="2809" y="2831"/>
                  </a:cubicBezTo>
                  <a:cubicBezTo>
                    <a:pt x="4325" y="1316"/>
                    <a:pt x="6420" y="379"/>
                    <a:pt x="8738" y="379"/>
                  </a:cubicBezTo>
                  <a:close/>
                  <a:moveTo>
                    <a:pt x="8738" y="0"/>
                  </a:moveTo>
                  <a:cubicBezTo>
                    <a:pt x="3901" y="0"/>
                    <a:pt x="1" y="3924"/>
                    <a:pt x="1" y="8738"/>
                  </a:cubicBezTo>
                  <a:cubicBezTo>
                    <a:pt x="1" y="13575"/>
                    <a:pt x="3901" y="17498"/>
                    <a:pt x="8738" y="17498"/>
                  </a:cubicBezTo>
                  <a:cubicBezTo>
                    <a:pt x="13553" y="17498"/>
                    <a:pt x="17476" y="13575"/>
                    <a:pt x="17476" y="8738"/>
                  </a:cubicBezTo>
                  <a:cubicBezTo>
                    <a:pt x="17476" y="3924"/>
                    <a:pt x="13553" y="0"/>
                    <a:pt x="87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23"/>
            <p:cNvSpPr/>
            <p:nvPr/>
          </p:nvSpPr>
          <p:spPr>
            <a:xfrm>
              <a:off x="8219750" y="1043875"/>
              <a:ext cx="270300" cy="270300"/>
            </a:xfrm>
            <a:custGeom>
              <a:avLst/>
              <a:gdLst/>
              <a:ahLst/>
              <a:cxnLst/>
              <a:rect l="l" t="t" r="r" b="b"/>
              <a:pathLst>
                <a:path w="10812" h="10812" extrusionOk="0">
                  <a:moveTo>
                    <a:pt x="5417" y="1"/>
                  </a:moveTo>
                  <a:cubicBezTo>
                    <a:pt x="2430" y="1"/>
                    <a:pt x="1" y="2431"/>
                    <a:pt x="1" y="5395"/>
                  </a:cubicBezTo>
                  <a:cubicBezTo>
                    <a:pt x="1" y="8382"/>
                    <a:pt x="2430" y="10812"/>
                    <a:pt x="5417" y="10812"/>
                  </a:cubicBezTo>
                  <a:cubicBezTo>
                    <a:pt x="8404" y="10812"/>
                    <a:pt x="10812" y="8382"/>
                    <a:pt x="10812" y="5395"/>
                  </a:cubicBezTo>
                  <a:cubicBezTo>
                    <a:pt x="10812" y="2431"/>
                    <a:pt x="8404" y="1"/>
                    <a:pt x="54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23"/>
            <p:cNvSpPr/>
            <p:nvPr/>
          </p:nvSpPr>
          <p:spPr>
            <a:xfrm>
              <a:off x="8215300" y="1039425"/>
              <a:ext cx="279775" cy="279225"/>
            </a:xfrm>
            <a:custGeom>
              <a:avLst/>
              <a:gdLst/>
              <a:ahLst/>
              <a:cxnLst/>
              <a:rect l="l" t="t" r="r" b="b"/>
              <a:pathLst>
                <a:path w="11191" h="11169" extrusionOk="0">
                  <a:moveTo>
                    <a:pt x="5595" y="357"/>
                  </a:moveTo>
                  <a:cubicBezTo>
                    <a:pt x="7044" y="357"/>
                    <a:pt x="8337" y="937"/>
                    <a:pt x="9273" y="1895"/>
                  </a:cubicBezTo>
                  <a:cubicBezTo>
                    <a:pt x="10232" y="2832"/>
                    <a:pt x="10811" y="4147"/>
                    <a:pt x="10811" y="5573"/>
                  </a:cubicBezTo>
                  <a:cubicBezTo>
                    <a:pt x="10811" y="7022"/>
                    <a:pt x="10232" y="8337"/>
                    <a:pt x="9273" y="9273"/>
                  </a:cubicBezTo>
                  <a:cubicBezTo>
                    <a:pt x="8337" y="10210"/>
                    <a:pt x="7044" y="10789"/>
                    <a:pt x="5595" y="10789"/>
                  </a:cubicBezTo>
                  <a:cubicBezTo>
                    <a:pt x="4147" y="10789"/>
                    <a:pt x="2854" y="10210"/>
                    <a:pt x="1895" y="9273"/>
                  </a:cubicBezTo>
                  <a:cubicBezTo>
                    <a:pt x="959" y="8337"/>
                    <a:pt x="379" y="7022"/>
                    <a:pt x="379" y="5573"/>
                  </a:cubicBezTo>
                  <a:cubicBezTo>
                    <a:pt x="379" y="4147"/>
                    <a:pt x="959" y="2832"/>
                    <a:pt x="1895" y="1895"/>
                  </a:cubicBezTo>
                  <a:cubicBezTo>
                    <a:pt x="2854" y="937"/>
                    <a:pt x="4147" y="357"/>
                    <a:pt x="5595" y="357"/>
                  </a:cubicBezTo>
                  <a:close/>
                  <a:moveTo>
                    <a:pt x="5595" y="1"/>
                  </a:moveTo>
                  <a:cubicBezTo>
                    <a:pt x="2497" y="1"/>
                    <a:pt x="1" y="2497"/>
                    <a:pt x="1" y="5573"/>
                  </a:cubicBezTo>
                  <a:cubicBezTo>
                    <a:pt x="1" y="8672"/>
                    <a:pt x="2497" y="11168"/>
                    <a:pt x="5595" y="11168"/>
                  </a:cubicBezTo>
                  <a:cubicBezTo>
                    <a:pt x="8671" y="11168"/>
                    <a:pt x="11190" y="8672"/>
                    <a:pt x="11190" y="5573"/>
                  </a:cubicBezTo>
                  <a:cubicBezTo>
                    <a:pt x="11190" y="2497"/>
                    <a:pt x="8671" y="1"/>
                    <a:pt x="55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65" name="Google Shape;1165;p23"/>
          <p:cNvGrpSpPr/>
          <p:nvPr/>
        </p:nvGrpSpPr>
        <p:grpSpPr>
          <a:xfrm>
            <a:off x="7033875" y="170875"/>
            <a:ext cx="292025" cy="292575"/>
            <a:chOff x="7353050" y="316275"/>
            <a:chExt cx="292025" cy="292575"/>
          </a:xfrm>
        </p:grpSpPr>
        <p:sp>
          <p:nvSpPr>
            <p:cNvPr id="1166" name="Google Shape;1166;p23"/>
            <p:cNvSpPr/>
            <p:nvPr/>
          </p:nvSpPr>
          <p:spPr>
            <a:xfrm>
              <a:off x="7358075" y="321275"/>
              <a:ext cx="282550" cy="282550"/>
            </a:xfrm>
            <a:custGeom>
              <a:avLst/>
              <a:gdLst/>
              <a:ahLst/>
              <a:cxnLst/>
              <a:rect l="l" t="t" r="r" b="b"/>
              <a:pathLst>
                <a:path w="11302" h="11302" extrusionOk="0">
                  <a:moveTo>
                    <a:pt x="5640" y="1"/>
                  </a:moveTo>
                  <a:cubicBezTo>
                    <a:pt x="2519" y="1"/>
                    <a:pt x="0" y="2520"/>
                    <a:pt x="0" y="5640"/>
                  </a:cubicBezTo>
                  <a:cubicBezTo>
                    <a:pt x="0" y="8783"/>
                    <a:pt x="2519" y="11302"/>
                    <a:pt x="5640" y="11302"/>
                  </a:cubicBezTo>
                  <a:cubicBezTo>
                    <a:pt x="8783" y="11302"/>
                    <a:pt x="11301" y="8783"/>
                    <a:pt x="11301" y="5640"/>
                  </a:cubicBezTo>
                  <a:cubicBezTo>
                    <a:pt x="11301" y="2520"/>
                    <a:pt x="8783" y="1"/>
                    <a:pt x="56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23"/>
            <p:cNvSpPr/>
            <p:nvPr/>
          </p:nvSpPr>
          <p:spPr>
            <a:xfrm>
              <a:off x="7353050" y="316275"/>
              <a:ext cx="292025" cy="292575"/>
            </a:xfrm>
            <a:custGeom>
              <a:avLst/>
              <a:gdLst/>
              <a:ahLst/>
              <a:cxnLst/>
              <a:rect l="l" t="t" r="r" b="b"/>
              <a:pathLst>
                <a:path w="11681" h="11703" extrusionOk="0">
                  <a:moveTo>
                    <a:pt x="5841" y="379"/>
                  </a:moveTo>
                  <a:cubicBezTo>
                    <a:pt x="7356" y="379"/>
                    <a:pt x="8716" y="981"/>
                    <a:pt x="9719" y="1984"/>
                  </a:cubicBezTo>
                  <a:cubicBezTo>
                    <a:pt x="10700" y="2965"/>
                    <a:pt x="11324" y="4347"/>
                    <a:pt x="11324" y="5840"/>
                  </a:cubicBezTo>
                  <a:cubicBezTo>
                    <a:pt x="11324" y="7356"/>
                    <a:pt x="10700" y="8738"/>
                    <a:pt x="9719" y="9719"/>
                  </a:cubicBezTo>
                  <a:cubicBezTo>
                    <a:pt x="8716" y="10699"/>
                    <a:pt x="7356" y="11324"/>
                    <a:pt x="5841" y="11324"/>
                  </a:cubicBezTo>
                  <a:cubicBezTo>
                    <a:pt x="4347" y="11324"/>
                    <a:pt x="2965" y="10699"/>
                    <a:pt x="1984" y="9719"/>
                  </a:cubicBezTo>
                  <a:cubicBezTo>
                    <a:pt x="981" y="8738"/>
                    <a:pt x="380" y="7356"/>
                    <a:pt x="380" y="5840"/>
                  </a:cubicBezTo>
                  <a:cubicBezTo>
                    <a:pt x="380" y="4347"/>
                    <a:pt x="981" y="2965"/>
                    <a:pt x="1984" y="1984"/>
                  </a:cubicBezTo>
                  <a:cubicBezTo>
                    <a:pt x="2965" y="981"/>
                    <a:pt x="4347" y="379"/>
                    <a:pt x="5841" y="379"/>
                  </a:cubicBezTo>
                  <a:close/>
                  <a:moveTo>
                    <a:pt x="5841" y="0"/>
                  </a:moveTo>
                  <a:cubicBezTo>
                    <a:pt x="2631" y="0"/>
                    <a:pt x="1" y="2630"/>
                    <a:pt x="1" y="5840"/>
                  </a:cubicBezTo>
                  <a:cubicBezTo>
                    <a:pt x="1" y="9072"/>
                    <a:pt x="2631" y="11703"/>
                    <a:pt x="5841" y="11703"/>
                  </a:cubicBezTo>
                  <a:cubicBezTo>
                    <a:pt x="9073" y="11703"/>
                    <a:pt x="11681" y="9072"/>
                    <a:pt x="11681" y="5840"/>
                  </a:cubicBezTo>
                  <a:cubicBezTo>
                    <a:pt x="11681" y="2630"/>
                    <a:pt x="9073" y="0"/>
                    <a:pt x="58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23"/>
            <p:cNvSpPr/>
            <p:nvPr/>
          </p:nvSpPr>
          <p:spPr>
            <a:xfrm>
              <a:off x="7419925" y="383125"/>
              <a:ext cx="158275" cy="158300"/>
            </a:xfrm>
            <a:custGeom>
              <a:avLst/>
              <a:gdLst/>
              <a:ahLst/>
              <a:cxnLst/>
              <a:rect l="l" t="t" r="r" b="b"/>
              <a:pathLst>
                <a:path w="6331" h="6332" extrusionOk="0">
                  <a:moveTo>
                    <a:pt x="3166" y="1"/>
                  </a:moveTo>
                  <a:cubicBezTo>
                    <a:pt x="1427" y="1"/>
                    <a:pt x="0" y="1428"/>
                    <a:pt x="0" y="3166"/>
                  </a:cubicBezTo>
                  <a:cubicBezTo>
                    <a:pt x="0" y="4927"/>
                    <a:pt x="1427" y="6331"/>
                    <a:pt x="3166" y="6331"/>
                  </a:cubicBezTo>
                  <a:cubicBezTo>
                    <a:pt x="4927" y="6331"/>
                    <a:pt x="6331" y="4927"/>
                    <a:pt x="6331" y="3166"/>
                  </a:cubicBezTo>
                  <a:cubicBezTo>
                    <a:pt x="6331" y="1428"/>
                    <a:pt x="4927" y="1"/>
                    <a:pt x="31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23"/>
            <p:cNvSpPr/>
            <p:nvPr/>
          </p:nvSpPr>
          <p:spPr>
            <a:xfrm>
              <a:off x="7415475" y="378675"/>
              <a:ext cx="167750" cy="167775"/>
            </a:xfrm>
            <a:custGeom>
              <a:avLst/>
              <a:gdLst/>
              <a:ahLst/>
              <a:cxnLst/>
              <a:rect l="l" t="t" r="r" b="b"/>
              <a:pathLst>
                <a:path w="6710" h="6711" extrusionOk="0">
                  <a:moveTo>
                    <a:pt x="3344" y="380"/>
                  </a:moveTo>
                  <a:cubicBezTo>
                    <a:pt x="4168" y="380"/>
                    <a:pt x="4926" y="714"/>
                    <a:pt x="5461" y="1249"/>
                  </a:cubicBezTo>
                  <a:cubicBezTo>
                    <a:pt x="5996" y="1784"/>
                    <a:pt x="6330" y="2519"/>
                    <a:pt x="6330" y="3344"/>
                  </a:cubicBezTo>
                  <a:cubicBezTo>
                    <a:pt x="6330" y="4169"/>
                    <a:pt x="5996" y="4927"/>
                    <a:pt x="5461" y="5462"/>
                  </a:cubicBezTo>
                  <a:cubicBezTo>
                    <a:pt x="4926" y="5997"/>
                    <a:pt x="4168" y="6331"/>
                    <a:pt x="3344" y="6331"/>
                  </a:cubicBezTo>
                  <a:cubicBezTo>
                    <a:pt x="2519" y="6331"/>
                    <a:pt x="1783" y="5997"/>
                    <a:pt x="1248" y="5462"/>
                  </a:cubicBezTo>
                  <a:cubicBezTo>
                    <a:pt x="713" y="4927"/>
                    <a:pt x="379" y="4169"/>
                    <a:pt x="379" y="3344"/>
                  </a:cubicBezTo>
                  <a:cubicBezTo>
                    <a:pt x="379" y="2519"/>
                    <a:pt x="713" y="1784"/>
                    <a:pt x="1248" y="1249"/>
                  </a:cubicBezTo>
                  <a:cubicBezTo>
                    <a:pt x="1783" y="714"/>
                    <a:pt x="2519" y="380"/>
                    <a:pt x="3344" y="380"/>
                  </a:cubicBezTo>
                  <a:close/>
                  <a:moveTo>
                    <a:pt x="3344" y="1"/>
                  </a:moveTo>
                  <a:cubicBezTo>
                    <a:pt x="1494" y="1"/>
                    <a:pt x="0" y="1494"/>
                    <a:pt x="0" y="3344"/>
                  </a:cubicBezTo>
                  <a:cubicBezTo>
                    <a:pt x="0" y="5194"/>
                    <a:pt x="1494" y="6710"/>
                    <a:pt x="3344" y="6710"/>
                  </a:cubicBezTo>
                  <a:cubicBezTo>
                    <a:pt x="5194" y="6710"/>
                    <a:pt x="6709" y="5194"/>
                    <a:pt x="6709" y="3344"/>
                  </a:cubicBezTo>
                  <a:cubicBezTo>
                    <a:pt x="6709" y="1494"/>
                    <a:pt x="5194" y="1"/>
                    <a:pt x="33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70" name="Google Shape;1170;p23"/>
          <p:cNvGrpSpPr/>
          <p:nvPr/>
        </p:nvGrpSpPr>
        <p:grpSpPr>
          <a:xfrm>
            <a:off x="8757950" y="229650"/>
            <a:ext cx="175000" cy="175000"/>
            <a:chOff x="8792300" y="321275"/>
            <a:chExt cx="175000" cy="175000"/>
          </a:xfrm>
        </p:grpSpPr>
        <p:sp>
          <p:nvSpPr>
            <p:cNvPr id="1171" name="Google Shape;1171;p23"/>
            <p:cNvSpPr/>
            <p:nvPr/>
          </p:nvSpPr>
          <p:spPr>
            <a:xfrm>
              <a:off x="8796750" y="326300"/>
              <a:ext cx="166100" cy="165525"/>
            </a:xfrm>
            <a:custGeom>
              <a:avLst/>
              <a:gdLst/>
              <a:ahLst/>
              <a:cxnLst/>
              <a:rect l="l" t="t" r="r" b="b"/>
              <a:pathLst>
                <a:path w="6644" h="6621" extrusionOk="0">
                  <a:moveTo>
                    <a:pt x="3322" y="0"/>
                  </a:moveTo>
                  <a:cubicBezTo>
                    <a:pt x="1494" y="0"/>
                    <a:pt x="1" y="1471"/>
                    <a:pt x="1" y="3299"/>
                  </a:cubicBezTo>
                  <a:cubicBezTo>
                    <a:pt x="1" y="5127"/>
                    <a:pt x="1494" y="6620"/>
                    <a:pt x="3322" y="6620"/>
                  </a:cubicBezTo>
                  <a:cubicBezTo>
                    <a:pt x="5150" y="6620"/>
                    <a:pt x="6643" y="5127"/>
                    <a:pt x="6643" y="3299"/>
                  </a:cubicBezTo>
                  <a:cubicBezTo>
                    <a:pt x="6643" y="1471"/>
                    <a:pt x="5150" y="0"/>
                    <a:pt x="33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172;p23"/>
            <p:cNvSpPr/>
            <p:nvPr/>
          </p:nvSpPr>
          <p:spPr>
            <a:xfrm>
              <a:off x="8792300" y="321275"/>
              <a:ext cx="175000" cy="175000"/>
            </a:xfrm>
            <a:custGeom>
              <a:avLst/>
              <a:gdLst/>
              <a:ahLst/>
              <a:cxnLst/>
              <a:rect l="l" t="t" r="r" b="b"/>
              <a:pathLst>
                <a:path w="7000" h="7000" extrusionOk="0">
                  <a:moveTo>
                    <a:pt x="3500" y="380"/>
                  </a:moveTo>
                  <a:cubicBezTo>
                    <a:pt x="4369" y="380"/>
                    <a:pt x="5149" y="736"/>
                    <a:pt x="5707" y="1293"/>
                  </a:cubicBezTo>
                  <a:cubicBezTo>
                    <a:pt x="6286" y="1873"/>
                    <a:pt x="6621" y="2653"/>
                    <a:pt x="6621" y="3500"/>
                  </a:cubicBezTo>
                  <a:cubicBezTo>
                    <a:pt x="6621" y="4370"/>
                    <a:pt x="6286" y="5150"/>
                    <a:pt x="5707" y="5729"/>
                  </a:cubicBezTo>
                  <a:cubicBezTo>
                    <a:pt x="5149" y="6286"/>
                    <a:pt x="4369" y="6643"/>
                    <a:pt x="3500" y="6643"/>
                  </a:cubicBezTo>
                  <a:cubicBezTo>
                    <a:pt x="2631" y="6643"/>
                    <a:pt x="1851" y="6286"/>
                    <a:pt x="1293" y="5729"/>
                  </a:cubicBezTo>
                  <a:cubicBezTo>
                    <a:pt x="714" y="5150"/>
                    <a:pt x="379" y="4370"/>
                    <a:pt x="379" y="3500"/>
                  </a:cubicBezTo>
                  <a:cubicBezTo>
                    <a:pt x="379" y="2653"/>
                    <a:pt x="714" y="1873"/>
                    <a:pt x="1293" y="1293"/>
                  </a:cubicBezTo>
                  <a:cubicBezTo>
                    <a:pt x="1851" y="736"/>
                    <a:pt x="2631" y="380"/>
                    <a:pt x="3500" y="380"/>
                  </a:cubicBezTo>
                  <a:close/>
                  <a:moveTo>
                    <a:pt x="3500" y="1"/>
                  </a:moveTo>
                  <a:cubicBezTo>
                    <a:pt x="1561" y="1"/>
                    <a:pt x="0" y="1583"/>
                    <a:pt x="0" y="3500"/>
                  </a:cubicBezTo>
                  <a:cubicBezTo>
                    <a:pt x="0" y="5439"/>
                    <a:pt x="1561" y="7000"/>
                    <a:pt x="3500" y="7000"/>
                  </a:cubicBezTo>
                  <a:cubicBezTo>
                    <a:pt x="5439" y="7000"/>
                    <a:pt x="7000" y="5439"/>
                    <a:pt x="7000" y="3500"/>
                  </a:cubicBezTo>
                  <a:cubicBezTo>
                    <a:pt x="7000" y="1583"/>
                    <a:pt x="5439" y="1"/>
                    <a:pt x="35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23"/>
            <p:cNvSpPr/>
            <p:nvPr/>
          </p:nvSpPr>
          <p:spPr>
            <a:xfrm>
              <a:off x="8833525" y="362525"/>
              <a:ext cx="92550" cy="93075"/>
            </a:xfrm>
            <a:custGeom>
              <a:avLst/>
              <a:gdLst/>
              <a:ahLst/>
              <a:cxnLst/>
              <a:rect l="l" t="t" r="r" b="b"/>
              <a:pathLst>
                <a:path w="3702" h="3723" extrusionOk="0">
                  <a:moveTo>
                    <a:pt x="1851" y="0"/>
                  </a:moveTo>
                  <a:cubicBezTo>
                    <a:pt x="826" y="0"/>
                    <a:pt x="1" y="825"/>
                    <a:pt x="1" y="1850"/>
                  </a:cubicBezTo>
                  <a:cubicBezTo>
                    <a:pt x="1" y="2876"/>
                    <a:pt x="826" y="3723"/>
                    <a:pt x="1851" y="3723"/>
                  </a:cubicBezTo>
                  <a:cubicBezTo>
                    <a:pt x="2876" y="3723"/>
                    <a:pt x="3701" y="2876"/>
                    <a:pt x="3701" y="1850"/>
                  </a:cubicBezTo>
                  <a:cubicBezTo>
                    <a:pt x="3701" y="825"/>
                    <a:pt x="2876" y="0"/>
                    <a:pt x="18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23"/>
            <p:cNvSpPr/>
            <p:nvPr/>
          </p:nvSpPr>
          <p:spPr>
            <a:xfrm>
              <a:off x="8828525" y="358050"/>
              <a:ext cx="102550" cy="102000"/>
            </a:xfrm>
            <a:custGeom>
              <a:avLst/>
              <a:gdLst/>
              <a:ahLst/>
              <a:cxnLst/>
              <a:rect l="l" t="t" r="r" b="b"/>
              <a:pathLst>
                <a:path w="4102" h="4080" extrusionOk="0">
                  <a:moveTo>
                    <a:pt x="2051" y="357"/>
                  </a:moveTo>
                  <a:cubicBezTo>
                    <a:pt x="2519" y="357"/>
                    <a:pt x="2920" y="558"/>
                    <a:pt x="3232" y="848"/>
                  </a:cubicBezTo>
                  <a:cubicBezTo>
                    <a:pt x="3544" y="1160"/>
                    <a:pt x="3723" y="1583"/>
                    <a:pt x="3723" y="2029"/>
                  </a:cubicBezTo>
                  <a:cubicBezTo>
                    <a:pt x="3723" y="2497"/>
                    <a:pt x="3544" y="2921"/>
                    <a:pt x="3232" y="3211"/>
                  </a:cubicBezTo>
                  <a:cubicBezTo>
                    <a:pt x="2920" y="3523"/>
                    <a:pt x="2519" y="3701"/>
                    <a:pt x="2051" y="3701"/>
                  </a:cubicBezTo>
                  <a:cubicBezTo>
                    <a:pt x="1583" y="3701"/>
                    <a:pt x="1182" y="3523"/>
                    <a:pt x="870" y="3211"/>
                  </a:cubicBezTo>
                  <a:cubicBezTo>
                    <a:pt x="558" y="2921"/>
                    <a:pt x="379" y="2497"/>
                    <a:pt x="379" y="2029"/>
                  </a:cubicBezTo>
                  <a:cubicBezTo>
                    <a:pt x="379" y="1583"/>
                    <a:pt x="558" y="1160"/>
                    <a:pt x="870" y="848"/>
                  </a:cubicBezTo>
                  <a:cubicBezTo>
                    <a:pt x="1182" y="558"/>
                    <a:pt x="1583" y="357"/>
                    <a:pt x="2051" y="357"/>
                  </a:cubicBezTo>
                  <a:close/>
                  <a:moveTo>
                    <a:pt x="2051" y="1"/>
                  </a:moveTo>
                  <a:cubicBezTo>
                    <a:pt x="914" y="1"/>
                    <a:pt x="0" y="915"/>
                    <a:pt x="0" y="2029"/>
                  </a:cubicBezTo>
                  <a:cubicBezTo>
                    <a:pt x="0" y="3166"/>
                    <a:pt x="914" y="4080"/>
                    <a:pt x="2051" y="4080"/>
                  </a:cubicBezTo>
                  <a:cubicBezTo>
                    <a:pt x="3188" y="4080"/>
                    <a:pt x="4102" y="3166"/>
                    <a:pt x="4102" y="2029"/>
                  </a:cubicBezTo>
                  <a:cubicBezTo>
                    <a:pt x="4102" y="915"/>
                    <a:pt x="3188" y="1"/>
                    <a:pt x="20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75" name="Google Shape;1175;p23"/>
          <p:cNvGrpSpPr/>
          <p:nvPr/>
        </p:nvGrpSpPr>
        <p:grpSpPr>
          <a:xfrm>
            <a:off x="8490050" y="170875"/>
            <a:ext cx="175013" cy="27000"/>
            <a:chOff x="5662375" y="212375"/>
            <a:chExt cx="175013" cy="27000"/>
          </a:xfrm>
        </p:grpSpPr>
        <p:sp>
          <p:nvSpPr>
            <p:cNvPr id="1176" name="Google Shape;1176;p23"/>
            <p:cNvSpPr/>
            <p:nvPr/>
          </p:nvSpPr>
          <p:spPr>
            <a:xfrm>
              <a:off x="5662375" y="212375"/>
              <a:ext cx="27000" cy="2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23"/>
            <p:cNvSpPr/>
            <p:nvPr/>
          </p:nvSpPr>
          <p:spPr>
            <a:xfrm>
              <a:off x="5736381" y="212375"/>
              <a:ext cx="27000" cy="2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23"/>
            <p:cNvSpPr/>
            <p:nvPr/>
          </p:nvSpPr>
          <p:spPr>
            <a:xfrm>
              <a:off x="5810388" y="212375"/>
              <a:ext cx="27000" cy="2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79" name="Google Shape;1179;p23"/>
          <p:cNvGrpSpPr/>
          <p:nvPr/>
        </p:nvGrpSpPr>
        <p:grpSpPr>
          <a:xfrm>
            <a:off x="7916350" y="1124600"/>
            <a:ext cx="175013" cy="27000"/>
            <a:chOff x="5662375" y="212375"/>
            <a:chExt cx="175013" cy="27000"/>
          </a:xfrm>
        </p:grpSpPr>
        <p:sp>
          <p:nvSpPr>
            <p:cNvPr id="1180" name="Google Shape;1180;p23"/>
            <p:cNvSpPr/>
            <p:nvPr/>
          </p:nvSpPr>
          <p:spPr>
            <a:xfrm>
              <a:off x="5662375" y="212375"/>
              <a:ext cx="27000" cy="2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23"/>
            <p:cNvSpPr/>
            <p:nvPr/>
          </p:nvSpPr>
          <p:spPr>
            <a:xfrm>
              <a:off x="5736381" y="212375"/>
              <a:ext cx="27000" cy="2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23"/>
            <p:cNvSpPr/>
            <p:nvPr/>
          </p:nvSpPr>
          <p:spPr>
            <a:xfrm>
              <a:off x="5810388" y="212375"/>
              <a:ext cx="27000" cy="2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8016846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1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0" name="Google Shape;1620;p32"/>
          <p:cNvSpPr txBox="1">
            <a:spLocks noGrp="1"/>
          </p:cNvSpPr>
          <p:nvPr>
            <p:ph type="body" idx="1"/>
          </p:nvPr>
        </p:nvSpPr>
        <p:spPr>
          <a:xfrm>
            <a:off x="1881350" y="1246850"/>
            <a:ext cx="2133300" cy="352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 sz="12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9pPr>
          </a:lstStyle>
          <a:p>
            <a:endParaRPr/>
          </a:p>
        </p:txBody>
      </p:sp>
      <p:sp>
        <p:nvSpPr>
          <p:cNvPr id="1621" name="Google Shape;1621;p32"/>
          <p:cNvSpPr txBox="1">
            <a:spLocks noGrp="1"/>
          </p:cNvSpPr>
          <p:nvPr>
            <p:ph type="body" idx="2"/>
          </p:nvPr>
        </p:nvSpPr>
        <p:spPr>
          <a:xfrm>
            <a:off x="4220325" y="1246850"/>
            <a:ext cx="3099900" cy="352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 sz="1200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9pPr>
          </a:lstStyle>
          <a:p>
            <a:endParaRPr/>
          </a:p>
        </p:txBody>
      </p:sp>
      <p:sp>
        <p:nvSpPr>
          <p:cNvPr id="1622" name="Google Shape;1622;p32"/>
          <p:cNvSpPr txBox="1">
            <a:spLocks noGrp="1"/>
          </p:cNvSpPr>
          <p:nvPr>
            <p:ph type="title"/>
          </p:nvPr>
        </p:nvSpPr>
        <p:spPr>
          <a:xfrm>
            <a:off x="2532888" y="338328"/>
            <a:ext cx="4087500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1623" name="Google Shape;1623;p32"/>
          <p:cNvGrpSpPr/>
          <p:nvPr/>
        </p:nvGrpSpPr>
        <p:grpSpPr>
          <a:xfrm>
            <a:off x="432850" y="0"/>
            <a:ext cx="8278300" cy="5165700"/>
            <a:chOff x="432850" y="0"/>
            <a:chExt cx="8278300" cy="5165700"/>
          </a:xfrm>
        </p:grpSpPr>
        <p:cxnSp>
          <p:nvCxnSpPr>
            <p:cNvPr id="1624" name="Google Shape;1624;p32"/>
            <p:cNvCxnSpPr/>
            <p:nvPr/>
          </p:nvCxnSpPr>
          <p:spPr>
            <a:xfrm rot="10800000">
              <a:off x="8420275" y="2664300"/>
              <a:ext cx="0" cy="25014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1625" name="Google Shape;1625;p32"/>
            <p:cNvGrpSpPr/>
            <p:nvPr/>
          </p:nvGrpSpPr>
          <p:grpSpPr>
            <a:xfrm>
              <a:off x="8129350" y="4292175"/>
              <a:ext cx="581800" cy="582350"/>
              <a:chOff x="8064275" y="887850"/>
              <a:chExt cx="581800" cy="582350"/>
            </a:xfrm>
          </p:grpSpPr>
          <p:sp>
            <p:nvSpPr>
              <p:cNvPr id="1626" name="Google Shape;1626;p32"/>
              <p:cNvSpPr/>
              <p:nvPr/>
            </p:nvSpPr>
            <p:spPr>
              <a:xfrm>
                <a:off x="8068750" y="892875"/>
                <a:ext cx="572875" cy="572325"/>
              </a:xfrm>
              <a:custGeom>
                <a:avLst/>
                <a:gdLst/>
                <a:ahLst/>
                <a:cxnLst/>
                <a:rect l="l" t="t" r="r" b="b"/>
                <a:pathLst>
                  <a:path w="22915" h="22893" extrusionOk="0">
                    <a:moveTo>
                      <a:pt x="11457" y="0"/>
                    </a:moveTo>
                    <a:cubicBezTo>
                      <a:pt x="5127" y="0"/>
                      <a:pt x="0" y="5127"/>
                      <a:pt x="0" y="11435"/>
                    </a:cubicBezTo>
                    <a:cubicBezTo>
                      <a:pt x="0" y="17766"/>
                      <a:pt x="5127" y="22892"/>
                      <a:pt x="11457" y="22892"/>
                    </a:cubicBezTo>
                    <a:cubicBezTo>
                      <a:pt x="17788" y="22892"/>
                      <a:pt x="22914" y="17766"/>
                      <a:pt x="22914" y="11435"/>
                    </a:cubicBezTo>
                    <a:cubicBezTo>
                      <a:pt x="22914" y="5127"/>
                      <a:pt x="17788" y="0"/>
                      <a:pt x="1145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7" name="Google Shape;1627;p32"/>
              <p:cNvSpPr/>
              <p:nvPr/>
            </p:nvSpPr>
            <p:spPr>
              <a:xfrm>
                <a:off x="8064275" y="887850"/>
                <a:ext cx="581800" cy="582350"/>
              </a:xfrm>
              <a:custGeom>
                <a:avLst/>
                <a:gdLst/>
                <a:ahLst/>
                <a:cxnLst/>
                <a:rect l="l" t="t" r="r" b="b"/>
                <a:pathLst>
                  <a:path w="23272" h="23294" extrusionOk="0">
                    <a:moveTo>
                      <a:pt x="11636" y="380"/>
                    </a:moveTo>
                    <a:cubicBezTo>
                      <a:pt x="14757" y="380"/>
                      <a:pt x="17566" y="1628"/>
                      <a:pt x="19594" y="3679"/>
                    </a:cubicBezTo>
                    <a:cubicBezTo>
                      <a:pt x="21645" y="5707"/>
                      <a:pt x="22893" y="8538"/>
                      <a:pt x="22893" y="11636"/>
                    </a:cubicBezTo>
                    <a:cubicBezTo>
                      <a:pt x="22893" y="14757"/>
                      <a:pt x="21645" y="17565"/>
                      <a:pt x="19594" y="19616"/>
                    </a:cubicBezTo>
                    <a:cubicBezTo>
                      <a:pt x="17566" y="21644"/>
                      <a:pt x="14757" y="22915"/>
                      <a:pt x="11636" y="22915"/>
                    </a:cubicBezTo>
                    <a:cubicBezTo>
                      <a:pt x="8516" y="22915"/>
                      <a:pt x="5707" y="21644"/>
                      <a:pt x="3657" y="19616"/>
                    </a:cubicBezTo>
                    <a:cubicBezTo>
                      <a:pt x="1628" y="17565"/>
                      <a:pt x="358" y="14757"/>
                      <a:pt x="358" y="11636"/>
                    </a:cubicBezTo>
                    <a:cubicBezTo>
                      <a:pt x="358" y="8538"/>
                      <a:pt x="1628" y="5707"/>
                      <a:pt x="3657" y="3679"/>
                    </a:cubicBezTo>
                    <a:cubicBezTo>
                      <a:pt x="5707" y="1628"/>
                      <a:pt x="8516" y="380"/>
                      <a:pt x="11636" y="380"/>
                    </a:cubicBezTo>
                    <a:close/>
                    <a:moveTo>
                      <a:pt x="11636" y="1"/>
                    </a:moveTo>
                    <a:cubicBezTo>
                      <a:pt x="5217" y="1"/>
                      <a:pt x="1" y="5217"/>
                      <a:pt x="1" y="11636"/>
                    </a:cubicBezTo>
                    <a:cubicBezTo>
                      <a:pt x="1" y="18078"/>
                      <a:pt x="5217" y="23294"/>
                      <a:pt x="11636" y="23294"/>
                    </a:cubicBezTo>
                    <a:cubicBezTo>
                      <a:pt x="18056" y="23294"/>
                      <a:pt x="23272" y="18078"/>
                      <a:pt x="23272" y="11636"/>
                    </a:cubicBezTo>
                    <a:cubicBezTo>
                      <a:pt x="23272" y="5217"/>
                      <a:pt x="18056" y="1"/>
                      <a:pt x="116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8" name="Google Shape;1628;p32"/>
              <p:cNvSpPr/>
              <p:nvPr/>
            </p:nvSpPr>
            <p:spPr>
              <a:xfrm>
                <a:off x="8141175" y="965325"/>
                <a:ext cx="428000" cy="427425"/>
              </a:xfrm>
              <a:custGeom>
                <a:avLst/>
                <a:gdLst/>
                <a:ahLst/>
                <a:cxnLst/>
                <a:rect l="l" t="t" r="r" b="b"/>
                <a:pathLst>
                  <a:path w="17120" h="17097" extrusionOk="0">
                    <a:moveTo>
                      <a:pt x="8560" y="0"/>
                    </a:moveTo>
                    <a:cubicBezTo>
                      <a:pt x="3835" y="0"/>
                      <a:pt x="1" y="3812"/>
                      <a:pt x="1" y="8537"/>
                    </a:cubicBezTo>
                    <a:cubicBezTo>
                      <a:pt x="1" y="13263"/>
                      <a:pt x="3835" y="17097"/>
                      <a:pt x="8560" y="17097"/>
                    </a:cubicBezTo>
                    <a:cubicBezTo>
                      <a:pt x="13286" y="17097"/>
                      <a:pt x="17120" y="13263"/>
                      <a:pt x="17120" y="8537"/>
                    </a:cubicBezTo>
                    <a:cubicBezTo>
                      <a:pt x="17120" y="3812"/>
                      <a:pt x="13286" y="0"/>
                      <a:pt x="856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9" name="Google Shape;1629;p32"/>
              <p:cNvSpPr/>
              <p:nvPr/>
            </p:nvSpPr>
            <p:spPr>
              <a:xfrm>
                <a:off x="8136725" y="960300"/>
                <a:ext cx="436925" cy="437475"/>
              </a:xfrm>
              <a:custGeom>
                <a:avLst/>
                <a:gdLst/>
                <a:ahLst/>
                <a:cxnLst/>
                <a:rect l="l" t="t" r="r" b="b"/>
                <a:pathLst>
                  <a:path w="17477" h="17499" extrusionOk="0">
                    <a:moveTo>
                      <a:pt x="8738" y="379"/>
                    </a:moveTo>
                    <a:cubicBezTo>
                      <a:pt x="11057" y="379"/>
                      <a:pt x="13130" y="1316"/>
                      <a:pt x="14645" y="2831"/>
                    </a:cubicBezTo>
                    <a:cubicBezTo>
                      <a:pt x="16161" y="4347"/>
                      <a:pt x="17097" y="6442"/>
                      <a:pt x="17097" y="8738"/>
                    </a:cubicBezTo>
                    <a:cubicBezTo>
                      <a:pt x="17097" y="11056"/>
                      <a:pt x="16161" y="13152"/>
                      <a:pt x="14645" y="14667"/>
                    </a:cubicBezTo>
                    <a:cubicBezTo>
                      <a:pt x="13130" y="16183"/>
                      <a:pt x="11057" y="17119"/>
                      <a:pt x="8738" y="17119"/>
                    </a:cubicBezTo>
                    <a:cubicBezTo>
                      <a:pt x="6420" y="17119"/>
                      <a:pt x="4325" y="16183"/>
                      <a:pt x="2809" y="14667"/>
                    </a:cubicBezTo>
                    <a:cubicBezTo>
                      <a:pt x="1293" y="13152"/>
                      <a:pt x="357" y="11056"/>
                      <a:pt x="357" y="8738"/>
                    </a:cubicBezTo>
                    <a:cubicBezTo>
                      <a:pt x="357" y="6442"/>
                      <a:pt x="1293" y="4347"/>
                      <a:pt x="2809" y="2831"/>
                    </a:cubicBezTo>
                    <a:cubicBezTo>
                      <a:pt x="4325" y="1316"/>
                      <a:pt x="6420" y="379"/>
                      <a:pt x="8738" y="379"/>
                    </a:cubicBezTo>
                    <a:close/>
                    <a:moveTo>
                      <a:pt x="8738" y="0"/>
                    </a:moveTo>
                    <a:cubicBezTo>
                      <a:pt x="3901" y="0"/>
                      <a:pt x="1" y="3924"/>
                      <a:pt x="1" y="8738"/>
                    </a:cubicBezTo>
                    <a:cubicBezTo>
                      <a:pt x="1" y="13575"/>
                      <a:pt x="3901" y="17498"/>
                      <a:pt x="8738" y="17498"/>
                    </a:cubicBezTo>
                    <a:cubicBezTo>
                      <a:pt x="13553" y="17498"/>
                      <a:pt x="17476" y="13575"/>
                      <a:pt x="17476" y="8738"/>
                    </a:cubicBezTo>
                    <a:cubicBezTo>
                      <a:pt x="17476" y="3924"/>
                      <a:pt x="13553" y="0"/>
                      <a:pt x="87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0" name="Google Shape;1630;p32"/>
              <p:cNvSpPr/>
              <p:nvPr/>
            </p:nvSpPr>
            <p:spPr>
              <a:xfrm>
                <a:off x="8219750" y="1043875"/>
                <a:ext cx="270300" cy="270300"/>
              </a:xfrm>
              <a:custGeom>
                <a:avLst/>
                <a:gdLst/>
                <a:ahLst/>
                <a:cxnLst/>
                <a:rect l="l" t="t" r="r" b="b"/>
                <a:pathLst>
                  <a:path w="10812" h="10812" extrusionOk="0">
                    <a:moveTo>
                      <a:pt x="5417" y="1"/>
                    </a:moveTo>
                    <a:cubicBezTo>
                      <a:pt x="2430" y="1"/>
                      <a:pt x="1" y="2431"/>
                      <a:pt x="1" y="5395"/>
                    </a:cubicBezTo>
                    <a:cubicBezTo>
                      <a:pt x="1" y="8382"/>
                      <a:pt x="2430" y="10812"/>
                      <a:pt x="5417" y="10812"/>
                    </a:cubicBezTo>
                    <a:cubicBezTo>
                      <a:pt x="8404" y="10812"/>
                      <a:pt x="10812" y="8382"/>
                      <a:pt x="10812" y="5395"/>
                    </a:cubicBezTo>
                    <a:cubicBezTo>
                      <a:pt x="10812" y="2431"/>
                      <a:pt x="8404" y="1"/>
                      <a:pt x="541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1" name="Google Shape;1631;p32"/>
              <p:cNvSpPr/>
              <p:nvPr/>
            </p:nvSpPr>
            <p:spPr>
              <a:xfrm>
                <a:off x="8215300" y="1039425"/>
                <a:ext cx="279775" cy="279225"/>
              </a:xfrm>
              <a:custGeom>
                <a:avLst/>
                <a:gdLst/>
                <a:ahLst/>
                <a:cxnLst/>
                <a:rect l="l" t="t" r="r" b="b"/>
                <a:pathLst>
                  <a:path w="11191" h="11169" extrusionOk="0">
                    <a:moveTo>
                      <a:pt x="5595" y="357"/>
                    </a:moveTo>
                    <a:cubicBezTo>
                      <a:pt x="7044" y="357"/>
                      <a:pt x="8337" y="937"/>
                      <a:pt x="9273" y="1895"/>
                    </a:cubicBezTo>
                    <a:cubicBezTo>
                      <a:pt x="10232" y="2832"/>
                      <a:pt x="10811" y="4147"/>
                      <a:pt x="10811" y="5573"/>
                    </a:cubicBezTo>
                    <a:cubicBezTo>
                      <a:pt x="10811" y="7022"/>
                      <a:pt x="10232" y="8337"/>
                      <a:pt x="9273" y="9273"/>
                    </a:cubicBezTo>
                    <a:cubicBezTo>
                      <a:pt x="8337" y="10210"/>
                      <a:pt x="7044" y="10789"/>
                      <a:pt x="5595" y="10789"/>
                    </a:cubicBezTo>
                    <a:cubicBezTo>
                      <a:pt x="4147" y="10789"/>
                      <a:pt x="2854" y="10210"/>
                      <a:pt x="1895" y="9273"/>
                    </a:cubicBezTo>
                    <a:cubicBezTo>
                      <a:pt x="959" y="8337"/>
                      <a:pt x="379" y="7022"/>
                      <a:pt x="379" y="5573"/>
                    </a:cubicBezTo>
                    <a:cubicBezTo>
                      <a:pt x="379" y="4147"/>
                      <a:pt x="959" y="2832"/>
                      <a:pt x="1895" y="1895"/>
                    </a:cubicBezTo>
                    <a:cubicBezTo>
                      <a:pt x="2854" y="937"/>
                      <a:pt x="4147" y="357"/>
                      <a:pt x="5595" y="357"/>
                    </a:cubicBezTo>
                    <a:close/>
                    <a:moveTo>
                      <a:pt x="5595" y="1"/>
                    </a:moveTo>
                    <a:cubicBezTo>
                      <a:pt x="2497" y="1"/>
                      <a:pt x="1" y="2497"/>
                      <a:pt x="1" y="5573"/>
                    </a:cubicBezTo>
                    <a:cubicBezTo>
                      <a:pt x="1" y="8672"/>
                      <a:pt x="2497" y="11168"/>
                      <a:pt x="5595" y="11168"/>
                    </a:cubicBezTo>
                    <a:cubicBezTo>
                      <a:pt x="8671" y="11168"/>
                      <a:pt x="11190" y="8672"/>
                      <a:pt x="11190" y="5573"/>
                    </a:cubicBezTo>
                    <a:cubicBezTo>
                      <a:pt x="11190" y="2497"/>
                      <a:pt x="8671" y="1"/>
                      <a:pt x="559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32" name="Google Shape;1632;p32"/>
            <p:cNvGrpSpPr/>
            <p:nvPr/>
          </p:nvGrpSpPr>
          <p:grpSpPr>
            <a:xfrm>
              <a:off x="8274238" y="3720600"/>
              <a:ext cx="292025" cy="292575"/>
              <a:chOff x="7353050" y="316275"/>
              <a:chExt cx="292025" cy="292575"/>
            </a:xfrm>
          </p:grpSpPr>
          <p:sp>
            <p:nvSpPr>
              <p:cNvPr id="1633" name="Google Shape;1633;p32"/>
              <p:cNvSpPr/>
              <p:nvPr/>
            </p:nvSpPr>
            <p:spPr>
              <a:xfrm>
                <a:off x="7358075" y="321275"/>
                <a:ext cx="282550" cy="282550"/>
              </a:xfrm>
              <a:custGeom>
                <a:avLst/>
                <a:gdLst/>
                <a:ahLst/>
                <a:cxnLst/>
                <a:rect l="l" t="t" r="r" b="b"/>
                <a:pathLst>
                  <a:path w="11302" h="11302" extrusionOk="0">
                    <a:moveTo>
                      <a:pt x="5640" y="1"/>
                    </a:moveTo>
                    <a:cubicBezTo>
                      <a:pt x="2519" y="1"/>
                      <a:pt x="0" y="2520"/>
                      <a:pt x="0" y="5640"/>
                    </a:cubicBezTo>
                    <a:cubicBezTo>
                      <a:pt x="0" y="8783"/>
                      <a:pt x="2519" y="11302"/>
                      <a:pt x="5640" y="11302"/>
                    </a:cubicBezTo>
                    <a:cubicBezTo>
                      <a:pt x="8783" y="11302"/>
                      <a:pt x="11301" y="8783"/>
                      <a:pt x="11301" y="5640"/>
                    </a:cubicBezTo>
                    <a:cubicBezTo>
                      <a:pt x="11301" y="2520"/>
                      <a:pt x="8783" y="1"/>
                      <a:pt x="564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4" name="Google Shape;1634;p32"/>
              <p:cNvSpPr/>
              <p:nvPr/>
            </p:nvSpPr>
            <p:spPr>
              <a:xfrm>
                <a:off x="7353050" y="316275"/>
                <a:ext cx="292025" cy="292575"/>
              </a:xfrm>
              <a:custGeom>
                <a:avLst/>
                <a:gdLst/>
                <a:ahLst/>
                <a:cxnLst/>
                <a:rect l="l" t="t" r="r" b="b"/>
                <a:pathLst>
                  <a:path w="11681" h="11703" extrusionOk="0">
                    <a:moveTo>
                      <a:pt x="5841" y="379"/>
                    </a:moveTo>
                    <a:cubicBezTo>
                      <a:pt x="7356" y="379"/>
                      <a:pt x="8716" y="981"/>
                      <a:pt x="9719" y="1984"/>
                    </a:cubicBezTo>
                    <a:cubicBezTo>
                      <a:pt x="10700" y="2965"/>
                      <a:pt x="11324" y="4347"/>
                      <a:pt x="11324" y="5840"/>
                    </a:cubicBezTo>
                    <a:cubicBezTo>
                      <a:pt x="11324" y="7356"/>
                      <a:pt x="10700" y="8738"/>
                      <a:pt x="9719" y="9719"/>
                    </a:cubicBezTo>
                    <a:cubicBezTo>
                      <a:pt x="8716" y="10699"/>
                      <a:pt x="7356" y="11324"/>
                      <a:pt x="5841" y="11324"/>
                    </a:cubicBezTo>
                    <a:cubicBezTo>
                      <a:pt x="4347" y="11324"/>
                      <a:pt x="2965" y="10699"/>
                      <a:pt x="1984" y="9719"/>
                    </a:cubicBezTo>
                    <a:cubicBezTo>
                      <a:pt x="981" y="8738"/>
                      <a:pt x="380" y="7356"/>
                      <a:pt x="380" y="5840"/>
                    </a:cubicBezTo>
                    <a:cubicBezTo>
                      <a:pt x="380" y="4347"/>
                      <a:pt x="981" y="2965"/>
                      <a:pt x="1984" y="1984"/>
                    </a:cubicBezTo>
                    <a:cubicBezTo>
                      <a:pt x="2965" y="981"/>
                      <a:pt x="4347" y="379"/>
                      <a:pt x="5841" y="379"/>
                    </a:cubicBezTo>
                    <a:close/>
                    <a:moveTo>
                      <a:pt x="5841" y="0"/>
                    </a:moveTo>
                    <a:cubicBezTo>
                      <a:pt x="2631" y="0"/>
                      <a:pt x="1" y="2630"/>
                      <a:pt x="1" y="5840"/>
                    </a:cubicBezTo>
                    <a:cubicBezTo>
                      <a:pt x="1" y="9072"/>
                      <a:pt x="2631" y="11703"/>
                      <a:pt x="5841" y="11703"/>
                    </a:cubicBezTo>
                    <a:cubicBezTo>
                      <a:pt x="9073" y="11703"/>
                      <a:pt x="11681" y="9072"/>
                      <a:pt x="11681" y="5840"/>
                    </a:cubicBezTo>
                    <a:cubicBezTo>
                      <a:pt x="11681" y="2630"/>
                      <a:pt x="9073" y="0"/>
                      <a:pt x="584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5" name="Google Shape;1635;p32"/>
              <p:cNvSpPr/>
              <p:nvPr/>
            </p:nvSpPr>
            <p:spPr>
              <a:xfrm>
                <a:off x="7419925" y="383125"/>
                <a:ext cx="158275" cy="158300"/>
              </a:xfrm>
              <a:custGeom>
                <a:avLst/>
                <a:gdLst/>
                <a:ahLst/>
                <a:cxnLst/>
                <a:rect l="l" t="t" r="r" b="b"/>
                <a:pathLst>
                  <a:path w="6331" h="6332" extrusionOk="0">
                    <a:moveTo>
                      <a:pt x="3166" y="1"/>
                    </a:moveTo>
                    <a:cubicBezTo>
                      <a:pt x="1427" y="1"/>
                      <a:pt x="0" y="1428"/>
                      <a:pt x="0" y="3166"/>
                    </a:cubicBezTo>
                    <a:cubicBezTo>
                      <a:pt x="0" y="4927"/>
                      <a:pt x="1427" y="6331"/>
                      <a:pt x="3166" y="6331"/>
                    </a:cubicBezTo>
                    <a:cubicBezTo>
                      <a:pt x="4927" y="6331"/>
                      <a:pt x="6331" y="4927"/>
                      <a:pt x="6331" y="3166"/>
                    </a:cubicBezTo>
                    <a:cubicBezTo>
                      <a:pt x="6331" y="1428"/>
                      <a:pt x="4927" y="1"/>
                      <a:pt x="316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6" name="Google Shape;1636;p32"/>
              <p:cNvSpPr/>
              <p:nvPr/>
            </p:nvSpPr>
            <p:spPr>
              <a:xfrm>
                <a:off x="7415475" y="378675"/>
                <a:ext cx="167750" cy="167775"/>
              </a:xfrm>
              <a:custGeom>
                <a:avLst/>
                <a:gdLst/>
                <a:ahLst/>
                <a:cxnLst/>
                <a:rect l="l" t="t" r="r" b="b"/>
                <a:pathLst>
                  <a:path w="6710" h="6711" extrusionOk="0">
                    <a:moveTo>
                      <a:pt x="3344" y="380"/>
                    </a:moveTo>
                    <a:cubicBezTo>
                      <a:pt x="4168" y="380"/>
                      <a:pt x="4926" y="714"/>
                      <a:pt x="5461" y="1249"/>
                    </a:cubicBezTo>
                    <a:cubicBezTo>
                      <a:pt x="5996" y="1784"/>
                      <a:pt x="6330" y="2519"/>
                      <a:pt x="6330" y="3344"/>
                    </a:cubicBezTo>
                    <a:cubicBezTo>
                      <a:pt x="6330" y="4169"/>
                      <a:pt x="5996" y="4927"/>
                      <a:pt x="5461" y="5462"/>
                    </a:cubicBezTo>
                    <a:cubicBezTo>
                      <a:pt x="4926" y="5997"/>
                      <a:pt x="4168" y="6331"/>
                      <a:pt x="3344" y="6331"/>
                    </a:cubicBezTo>
                    <a:cubicBezTo>
                      <a:pt x="2519" y="6331"/>
                      <a:pt x="1783" y="5997"/>
                      <a:pt x="1248" y="5462"/>
                    </a:cubicBezTo>
                    <a:cubicBezTo>
                      <a:pt x="713" y="4927"/>
                      <a:pt x="379" y="4169"/>
                      <a:pt x="379" y="3344"/>
                    </a:cubicBezTo>
                    <a:cubicBezTo>
                      <a:pt x="379" y="2519"/>
                      <a:pt x="713" y="1784"/>
                      <a:pt x="1248" y="1249"/>
                    </a:cubicBezTo>
                    <a:cubicBezTo>
                      <a:pt x="1783" y="714"/>
                      <a:pt x="2519" y="380"/>
                      <a:pt x="3344" y="380"/>
                    </a:cubicBezTo>
                    <a:close/>
                    <a:moveTo>
                      <a:pt x="3344" y="1"/>
                    </a:moveTo>
                    <a:cubicBezTo>
                      <a:pt x="1494" y="1"/>
                      <a:pt x="0" y="1494"/>
                      <a:pt x="0" y="3344"/>
                    </a:cubicBezTo>
                    <a:cubicBezTo>
                      <a:pt x="0" y="5194"/>
                      <a:pt x="1494" y="6710"/>
                      <a:pt x="3344" y="6710"/>
                    </a:cubicBezTo>
                    <a:cubicBezTo>
                      <a:pt x="5194" y="6710"/>
                      <a:pt x="6709" y="5194"/>
                      <a:pt x="6709" y="3344"/>
                    </a:cubicBezTo>
                    <a:cubicBezTo>
                      <a:pt x="6709" y="1494"/>
                      <a:pt x="5194" y="1"/>
                      <a:pt x="334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37" name="Google Shape;1637;p32"/>
            <p:cNvGrpSpPr/>
            <p:nvPr/>
          </p:nvGrpSpPr>
          <p:grpSpPr>
            <a:xfrm>
              <a:off x="8332763" y="3212475"/>
              <a:ext cx="175000" cy="175000"/>
              <a:chOff x="8792300" y="321275"/>
              <a:chExt cx="175000" cy="175000"/>
            </a:xfrm>
          </p:grpSpPr>
          <p:sp>
            <p:nvSpPr>
              <p:cNvPr id="1638" name="Google Shape;1638;p32"/>
              <p:cNvSpPr/>
              <p:nvPr/>
            </p:nvSpPr>
            <p:spPr>
              <a:xfrm>
                <a:off x="8796750" y="326300"/>
                <a:ext cx="166100" cy="165525"/>
              </a:xfrm>
              <a:custGeom>
                <a:avLst/>
                <a:gdLst/>
                <a:ahLst/>
                <a:cxnLst/>
                <a:rect l="l" t="t" r="r" b="b"/>
                <a:pathLst>
                  <a:path w="6644" h="6621" extrusionOk="0">
                    <a:moveTo>
                      <a:pt x="3322" y="0"/>
                    </a:moveTo>
                    <a:cubicBezTo>
                      <a:pt x="1494" y="0"/>
                      <a:pt x="1" y="1471"/>
                      <a:pt x="1" y="3299"/>
                    </a:cubicBezTo>
                    <a:cubicBezTo>
                      <a:pt x="1" y="5127"/>
                      <a:pt x="1494" y="6620"/>
                      <a:pt x="3322" y="6620"/>
                    </a:cubicBezTo>
                    <a:cubicBezTo>
                      <a:pt x="5150" y="6620"/>
                      <a:pt x="6643" y="5127"/>
                      <a:pt x="6643" y="3299"/>
                    </a:cubicBezTo>
                    <a:cubicBezTo>
                      <a:pt x="6643" y="1471"/>
                      <a:pt x="5150" y="0"/>
                      <a:pt x="332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9" name="Google Shape;1639;p32"/>
              <p:cNvSpPr/>
              <p:nvPr/>
            </p:nvSpPr>
            <p:spPr>
              <a:xfrm>
                <a:off x="8792300" y="321275"/>
                <a:ext cx="175000" cy="175000"/>
              </a:xfrm>
              <a:custGeom>
                <a:avLst/>
                <a:gdLst/>
                <a:ahLst/>
                <a:cxnLst/>
                <a:rect l="l" t="t" r="r" b="b"/>
                <a:pathLst>
                  <a:path w="7000" h="7000" extrusionOk="0">
                    <a:moveTo>
                      <a:pt x="3500" y="380"/>
                    </a:moveTo>
                    <a:cubicBezTo>
                      <a:pt x="4369" y="380"/>
                      <a:pt x="5149" y="736"/>
                      <a:pt x="5707" y="1293"/>
                    </a:cubicBezTo>
                    <a:cubicBezTo>
                      <a:pt x="6286" y="1873"/>
                      <a:pt x="6621" y="2653"/>
                      <a:pt x="6621" y="3500"/>
                    </a:cubicBezTo>
                    <a:cubicBezTo>
                      <a:pt x="6621" y="4370"/>
                      <a:pt x="6286" y="5150"/>
                      <a:pt x="5707" y="5729"/>
                    </a:cubicBezTo>
                    <a:cubicBezTo>
                      <a:pt x="5149" y="6286"/>
                      <a:pt x="4369" y="6643"/>
                      <a:pt x="3500" y="6643"/>
                    </a:cubicBezTo>
                    <a:cubicBezTo>
                      <a:pt x="2631" y="6643"/>
                      <a:pt x="1851" y="6286"/>
                      <a:pt x="1293" y="5729"/>
                    </a:cubicBezTo>
                    <a:cubicBezTo>
                      <a:pt x="714" y="5150"/>
                      <a:pt x="379" y="4370"/>
                      <a:pt x="379" y="3500"/>
                    </a:cubicBezTo>
                    <a:cubicBezTo>
                      <a:pt x="379" y="2653"/>
                      <a:pt x="714" y="1873"/>
                      <a:pt x="1293" y="1293"/>
                    </a:cubicBezTo>
                    <a:cubicBezTo>
                      <a:pt x="1851" y="736"/>
                      <a:pt x="2631" y="380"/>
                      <a:pt x="3500" y="380"/>
                    </a:cubicBezTo>
                    <a:close/>
                    <a:moveTo>
                      <a:pt x="3500" y="1"/>
                    </a:moveTo>
                    <a:cubicBezTo>
                      <a:pt x="1561" y="1"/>
                      <a:pt x="0" y="1583"/>
                      <a:pt x="0" y="3500"/>
                    </a:cubicBezTo>
                    <a:cubicBezTo>
                      <a:pt x="0" y="5439"/>
                      <a:pt x="1561" y="7000"/>
                      <a:pt x="3500" y="7000"/>
                    </a:cubicBezTo>
                    <a:cubicBezTo>
                      <a:pt x="5439" y="7000"/>
                      <a:pt x="7000" y="5439"/>
                      <a:pt x="7000" y="3500"/>
                    </a:cubicBezTo>
                    <a:cubicBezTo>
                      <a:pt x="7000" y="1583"/>
                      <a:pt x="5439" y="1"/>
                      <a:pt x="350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0" name="Google Shape;1640;p32"/>
              <p:cNvSpPr/>
              <p:nvPr/>
            </p:nvSpPr>
            <p:spPr>
              <a:xfrm>
                <a:off x="8833525" y="362525"/>
                <a:ext cx="92550" cy="93075"/>
              </a:xfrm>
              <a:custGeom>
                <a:avLst/>
                <a:gdLst/>
                <a:ahLst/>
                <a:cxnLst/>
                <a:rect l="l" t="t" r="r" b="b"/>
                <a:pathLst>
                  <a:path w="3702" h="3723" extrusionOk="0">
                    <a:moveTo>
                      <a:pt x="1851" y="0"/>
                    </a:moveTo>
                    <a:cubicBezTo>
                      <a:pt x="826" y="0"/>
                      <a:pt x="1" y="825"/>
                      <a:pt x="1" y="1850"/>
                    </a:cubicBezTo>
                    <a:cubicBezTo>
                      <a:pt x="1" y="2876"/>
                      <a:pt x="826" y="3723"/>
                      <a:pt x="1851" y="3723"/>
                    </a:cubicBezTo>
                    <a:cubicBezTo>
                      <a:pt x="2876" y="3723"/>
                      <a:pt x="3701" y="2876"/>
                      <a:pt x="3701" y="1850"/>
                    </a:cubicBezTo>
                    <a:cubicBezTo>
                      <a:pt x="3701" y="825"/>
                      <a:pt x="2876" y="0"/>
                      <a:pt x="185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1" name="Google Shape;1641;p32"/>
              <p:cNvSpPr/>
              <p:nvPr/>
            </p:nvSpPr>
            <p:spPr>
              <a:xfrm>
                <a:off x="8828525" y="358050"/>
                <a:ext cx="102550" cy="102000"/>
              </a:xfrm>
              <a:custGeom>
                <a:avLst/>
                <a:gdLst/>
                <a:ahLst/>
                <a:cxnLst/>
                <a:rect l="l" t="t" r="r" b="b"/>
                <a:pathLst>
                  <a:path w="4102" h="4080" extrusionOk="0">
                    <a:moveTo>
                      <a:pt x="2051" y="357"/>
                    </a:moveTo>
                    <a:cubicBezTo>
                      <a:pt x="2519" y="357"/>
                      <a:pt x="2920" y="558"/>
                      <a:pt x="3232" y="848"/>
                    </a:cubicBezTo>
                    <a:cubicBezTo>
                      <a:pt x="3544" y="1160"/>
                      <a:pt x="3723" y="1583"/>
                      <a:pt x="3723" y="2029"/>
                    </a:cubicBezTo>
                    <a:cubicBezTo>
                      <a:pt x="3723" y="2497"/>
                      <a:pt x="3544" y="2921"/>
                      <a:pt x="3232" y="3211"/>
                    </a:cubicBezTo>
                    <a:cubicBezTo>
                      <a:pt x="2920" y="3523"/>
                      <a:pt x="2519" y="3701"/>
                      <a:pt x="2051" y="3701"/>
                    </a:cubicBezTo>
                    <a:cubicBezTo>
                      <a:pt x="1583" y="3701"/>
                      <a:pt x="1182" y="3523"/>
                      <a:pt x="870" y="3211"/>
                    </a:cubicBezTo>
                    <a:cubicBezTo>
                      <a:pt x="558" y="2921"/>
                      <a:pt x="379" y="2497"/>
                      <a:pt x="379" y="2029"/>
                    </a:cubicBezTo>
                    <a:cubicBezTo>
                      <a:pt x="379" y="1583"/>
                      <a:pt x="558" y="1160"/>
                      <a:pt x="870" y="848"/>
                    </a:cubicBezTo>
                    <a:cubicBezTo>
                      <a:pt x="1182" y="558"/>
                      <a:pt x="1583" y="357"/>
                      <a:pt x="2051" y="357"/>
                    </a:cubicBezTo>
                    <a:close/>
                    <a:moveTo>
                      <a:pt x="2051" y="1"/>
                    </a:moveTo>
                    <a:cubicBezTo>
                      <a:pt x="914" y="1"/>
                      <a:pt x="0" y="915"/>
                      <a:pt x="0" y="2029"/>
                    </a:cubicBezTo>
                    <a:cubicBezTo>
                      <a:pt x="0" y="3166"/>
                      <a:pt x="914" y="4080"/>
                      <a:pt x="2051" y="4080"/>
                    </a:cubicBezTo>
                    <a:cubicBezTo>
                      <a:pt x="3188" y="4080"/>
                      <a:pt x="4102" y="3166"/>
                      <a:pt x="4102" y="2029"/>
                    </a:cubicBezTo>
                    <a:cubicBezTo>
                      <a:pt x="4102" y="915"/>
                      <a:pt x="3188" y="1"/>
                      <a:pt x="205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1642" name="Google Shape;1642;p32"/>
            <p:cNvCxnSpPr/>
            <p:nvPr/>
          </p:nvCxnSpPr>
          <p:spPr>
            <a:xfrm>
              <a:off x="723725" y="613"/>
              <a:ext cx="0" cy="25014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1643" name="Google Shape;1643;p32"/>
            <p:cNvGrpSpPr/>
            <p:nvPr/>
          </p:nvGrpSpPr>
          <p:grpSpPr>
            <a:xfrm rot="10800000">
              <a:off x="432850" y="291788"/>
              <a:ext cx="581800" cy="582350"/>
              <a:chOff x="8064275" y="887850"/>
              <a:chExt cx="581800" cy="582350"/>
            </a:xfrm>
          </p:grpSpPr>
          <p:sp>
            <p:nvSpPr>
              <p:cNvPr id="1644" name="Google Shape;1644;p32"/>
              <p:cNvSpPr/>
              <p:nvPr/>
            </p:nvSpPr>
            <p:spPr>
              <a:xfrm>
                <a:off x="8068750" y="892875"/>
                <a:ext cx="572875" cy="572325"/>
              </a:xfrm>
              <a:custGeom>
                <a:avLst/>
                <a:gdLst/>
                <a:ahLst/>
                <a:cxnLst/>
                <a:rect l="l" t="t" r="r" b="b"/>
                <a:pathLst>
                  <a:path w="22915" h="22893" extrusionOk="0">
                    <a:moveTo>
                      <a:pt x="11457" y="0"/>
                    </a:moveTo>
                    <a:cubicBezTo>
                      <a:pt x="5127" y="0"/>
                      <a:pt x="0" y="5127"/>
                      <a:pt x="0" y="11435"/>
                    </a:cubicBezTo>
                    <a:cubicBezTo>
                      <a:pt x="0" y="17766"/>
                      <a:pt x="5127" y="22892"/>
                      <a:pt x="11457" y="22892"/>
                    </a:cubicBezTo>
                    <a:cubicBezTo>
                      <a:pt x="17788" y="22892"/>
                      <a:pt x="22914" y="17766"/>
                      <a:pt x="22914" y="11435"/>
                    </a:cubicBezTo>
                    <a:cubicBezTo>
                      <a:pt x="22914" y="5127"/>
                      <a:pt x="17788" y="0"/>
                      <a:pt x="1145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5" name="Google Shape;1645;p32"/>
              <p:cNvSpPr/>
              <p:nvPr/>
            </p:nvSpPr>
            <p:spPr>
              <a:xfrm>
                <a:off x="8064275" y="887850"/>
                <a:ext cx="581800" cy="582350"/>
              </a:xfrm>
              <a:custGeom>
                <a:avLst/>
                <a:gdLst/>
                <a:ahLst/>
                <a:cxnLst/>
                <a:rect l="l" t="t" r="r" b="b"/>
                <a:pathLst>
                  <a:path w="23272" h="23294" extrusionOk="0">
                    <a:moveTo>
                      <a:pt x="11636" y="380"/>
                    </a:moveTo>
                    <a:cubicBezTo>
                      <a:pt x="14757" y="380"/>
                      <a:pt x="17566" y="1628"/>
                      <a:pt x="19594" y="3679"/>
                    </a:cubicBezTo>
                    <a:cubicBezTo>
                      <a:pt x="21645" y="5707"/>
                      <a:pt x="22893" y="8538"/>
                      <a:pt x="22893" y="11636"/>
                    </a:cubicBezTo>
                    <a:cubicBezTo>
                      <a:pt x="22893" y="14757"/>
                      <a:pt x="21645" y="17565"/>
                      <a:pt x="19594" y="19616"/>
                    </a:cubicBezTo>
                    <a:cubicBezTo>
                      <a:pt x="17566" y="21644"/>
                      <a:pt x="14757" y="22915"/>
                      <a:pt x="11636" y="22915"/>
                    </a:cubicBezTo>
                    <a:cubicBezTo>
                      <a:pt x="8516" y="22915"/>
                      <a:pt x="5707" y="21644"/>
                      <a:pt x="3657" y="19616"/>
                    </a:cubicBezTo>
                    <a:cubicBezTo>
                      <a:pt x="1628" y="17565"/>
                      <a:pt x="358" y="14757"/>
                      <a:pt x="358" y="11636"/>
                    </a:cubicBezTo>
                    <a:cubicBezTo>
                      <a:pt x="358" y="8538"/>
                      <a:pt x="1628" y="5707"/>
                      <a:pt x="3657" y="3679"/>
                    </a:cubicBezTo>
                    <a:cubicBezTo>
                      <a:pt x="5707" y="1628"/>
                      <a:pt x="8516" y="380"/>
                      <a:pt x="11636" y="380"/>
                    </a:cubicBezTo>
                    <a:close/>
                    <a:moveTo>
                      <a:pt x="11636" y="1"/>
                    </a:moveTo>
                    <a:cubicBezTo>
                      <a:pt x="5217" y="1"/>
                      <a:pt x="1" y="5217"/>
                      <a:pt x="1" y="11636"/>
                    </a:cubicBezTo>
                    <a:cubicBezTo>
                      <a:pt x="1" y="18078"/>
                      <a:pt x="5217" y="23294"/>
                      <a:pt x="11636" y="23294"/>
                    </a:cubicBezTo>
                    <a:cubicBezTo>
                      <a:pt x="18056" y="23294"/>
                      <a:pt x="23272" y="18078"/>
                      <a:pt x="23272" y="11636"/>
                    </a:cubicBezTo>
                    <a:cubicBezTo>
                      <a:pt x="23272" y="5217"/>
                      <a:pt x="18056" y="1"/>
                      <a:pt x="116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6" name="Google Shape;1646;p32"/>
              <p:cNvSpPr/>
              <p:nvPr/>
            </p:nvSpPr>
            <p:spPr>
              <a:xfrm>
                <a:off x="8141175" y="965325"/>
                <a:ext cx="428000" cy="427425"/>
              </a:xfrm>
              <a:custGeom>
                <a:avLst/>
                <a:gdLst/>
                <a:ahLst/>
                <a:cxnLst/>
                <a:rect l="l" t="t" r="r" b="b"/>
                <a:pathLst>
                  <a:path w="17120" h="17097" extrusionOk="0">
                    <a:moveTo>
                      <a:pt x="8560" y="0"/>
                    </a:moveTo>
                    <a:cubicBezTo>
                      <a:pt x="3835" y="0"/>
                      <a:pt x="1" y="3812"/>
                      <a:pt x="1" y="8537"/>
                    </a:cubicBezTo>
                    <a:cubicBezTo>
                      <a:pt x="1" y="13263"/>
                      <a:pt x="3835" y="17097"/>
                      <a:pt x="8560" y="17097"/>
                    </a:cubicBezTo>
                    <a:cubicBezTo>
                      <a:pt x="13286" y="17097"/>
                      <a:pt x="17120" y="13263"/>
                      <a:pt x="17120" y="8537"/>
                    </a:cubicBezTo>
                    <a:cubicBezTo>
                      <a:pt x="17120" y="3812"/>
                      <a:pt x="13286" y="0"/>
                      <a:pt x="856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7" name="Google Shape;1647;p32"/>
              <p:cNvSpPr/>
              <p:nvPr/>
            </p:nvSpPr>
            <p:spPr>
              <a:xfrm>
                <a:off x="8136725" y="960300"/>
                <a:ext cx="436925" cy="437475"/>
              </a:xfrm>
              <a:custGeom>
                <a:avLst/>
                <a:gdLst/>
                <a:ahLst/>
                <a:cxnLst/>
                <a:rect l="l" t="t" r="r" b="b"/>
                <a:pathLst>
                  <a:path w="17477" h="17499" extrusionOk="0">
                    <a:moveTo>
                      <a:pt x="8738" y="379"/>
                    </a:moveTo>
                    <a:cubicBezTo>
                      <a:pt x="11057" y="379"/>
                      <a:pt x="13130" y="1316"/>
                      <a:pt x="14645" y="2831"/>
                    </a:cubicBezTo>
                    <a:cubicBezTo>
                      <a:pt x="16161" y="4347"/>
                      <a:pt x="17097" y="6442"/>
                      <a:pt x="17097" y="8738"/>
                    </a:cubicBezTo>
                    <a:cubicBezTo>
                      <a:pt x="17097" y="11056"/>
                      <a:pt x="16161" y="13152"/>
                      <a:pt x="14645" y="14667"/>
                    </a:cubicBezTo>
                    <a:cubicBezTo>
                      <a:pt x="13130" y="16183"/>
                      <a:pt x="11057" y="17119"/>
                      <a:pt x="8738" y="17119"/>
                    </a:cubicBezTo>
                    <a:cubicBezTo>
                      <a:pt x="6420" y="17119"/>
                      <a:pt x="4325" y="16183"/>
                      <a:pt x="2809" y="14667"/>
                    </a:cubicBezTo>
                    <a:cubicBezTo>
                      <a:pt x="1293" y="13152"/>
                      <a:pt x="357" y="11056"/>
                      <a:pt x="357" y="8738"/>
                    </a:cubicBezTo>
                    <a:cubicBezTo>
                      <a:pt x="357" y="6442"/>
                      <a:pt x="1293" y="4347"/>
                      <a:pt x="2809" y="2831"/>
                    </a:cubicBezTo>
                    <a:cubicBezTo>
                      <a:pt x="4325" y="1316"/>
                      <a:pt x="6420" y="379"/>
                      <a:pt x="8738" y="379"/>
                    </a:cubicBezTo>
                    <a:close/>
                    <a:moveTo>
                      <a:pt x="8738" y="0"/>
                    </a:moveTo>
                    <a:cubicBezTo>
                      <a:pt x="3901" y="0"/>
                      <a:pt x="1" y="3924"/>
                      <a:pt x="1" y="8738"/>
                    </a:cubicBezTo>
                    <a:cubicBezTo>
                      <a:pt x="1" y="13575"/>
                      <a:pt x="3901" y="17498"/>
                      <a:pt x="8738" y="17498"/>
                    </a:cubicBezTo>
                    <a:cubicBezTo>
                      <a:pt x="13553" y="17498"/>
                      <a:pt x="17476" y="13575"/>
                      <a:pt x="17476" y="8738"/>
                    </a:cubicBezTo>
                    <a:cubicBezTo>
                      <a:pt x="17476" y="3924"/>
                      <a:pt x="13553" y="0"/>
                      <a:pt x="87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8" name="Google Shape;1648;p32"/>
              <p:cNvSpPr/>
              <p:nvPr/>
            </p:nvSpPr>
            <p:spPr>
              <a:xfrm>
                <a:off x="8219750" y="1043875"/>
                <a:ext cx="270300" cy="270300"/>
              </a:xfrm>
              <a:custGeom>
                <a:avLst/>
                <a:gdLst/>
                <a:ahLst/>
                <a:cxnLst/>
                <a:rect l="l" t="t" r="r" b="b"/>
                <a:pathLst>
                  <a:path w="10812" h="10812" extrusionOk="0">
                    <a:moveTo>
                      <a:pt x="5417" y="1"/>
                    </a:moveTo>
                    <a:cubicBezTo>
                      <a:pt x="2430" y="1"/>
                      <a:pt x="1" y="2431"/>
                      <a:pt x="1" y="5395"/>
                    </a:cubicBezTo>
                    <a:cubicBezTo>
                      <a:pt x="1" y="8382"/>
                      <a:pt x="2430" y="10812"/>
                      <a:pt x="5417" y="10812"/>
                    </a:cubicBezTo>
                    <a:cubicBezTo>
                      <a:pt x="8404" y="10812"/>
                      <a:pt x="10812" y="8382"/>
                      <a:pt x="10812" y="5395"/>
                    </a:cubicBezTo>
                    <a:cubicBezTo>
                      <a:pt x="10812" y="2431"/>
                      <a:pt x="8404" y="1"/>
                      <a:pt x="541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9" name="Google Shape;1649;p32"/>
              <p:cNvSpPr/>
              <p:nvPr/>
            </p:nvSpPr>
            <p:spPr>
              <a:xfrm>
                <a:off x="8215300" y="1039425"/>
                <a:ext cx="279775" cy="279225"/>
              </a:xfrm>
              <a:custGeom>
                <a:avLst/>
                <a:gdLst/>
                <a:ahLst/>
                <a:cxnLst/>
                <a:rect l="l" t="t" r="r" b="b"/>
                <a:pathLst>
                  <a:path w="11191" h="11169" extrusionOk="0">
                    <a:moveTo>
                      <a:pt x="5595" y="357"/>
                    </a:moveTo>
                    <a:cubicBezTo>
                      <a:pt x="7044" y="357"/>
                      <a:pt x="8337" y="937"/>
                      <a:pt x="9273" y="1895"/>
                    </a:cubicBezTo>
                    <a:cubicBezTo>
                      <a:pt x="10232" y="2832"/>
                      <a:pt x="10811" y="4147"/>
                      <a:pt x="10811" y="5573"/>
                    </a:cubicBezTo>
                    <a:cubicBezTo>
                      <a:pt x="10811" y="7022"/>
                      <a:pt x="10232" y="8337"/>
                      <a:pt x="9273" y="9273"/>
                    </a:cubicBezTo>
                    <a:cubicBezTo>
                      <a:pt x="8337" y="10210"/>
                      <a:pt x="7044" y="10789"/>
                      <a:pt x="5595" y="10789"/>
                    </a:cubicBezTo>
                    <a:cubicBezTo>
                      <a:pt x="4147" y="10789"/>
                      <a:pt x="2854" y="10210"/>
                      <a:pt x="1895" y="9273"/>
                    </a:cubicBezTo>
                    <a:cubicBezTo>
                      <a:pt x="959" y="8337"/>
                      <a:pt x="379" y="7022"/>
                      <a:pt x="379" y="5573"/>
                    </a:cubicBezTo>
                    <a:cubicBezTo>
                      <a:pt x="379" y="4147"/>
                      <a:pt x="959" y="2832"/>
                      <a:pt x="1895" y="1895"/>
                    </a:cubicBezTo>
                    <a:cubicBezTo>
                      <a:pt x="2854" y="937"/>
                      <a:pt x="4147" y="357"/>
                      <a:pt x="5595" y="357"/>
                    </a:cubicBezTo>
                    <a:close/>
                    <a:moveTo>
                      <a:pt x="5595" y="1"/>
                    </a:moveTo>
                    <a:cubicBezTo>
                      <a:pt x="2497" y="1"/>
                      <a:pt x="1" y="2497"/>
                      <a:pt x="1" y="5573"/>
                    </a:cubicBezTo>
                    <a:cubicBezTo>
                      <a:pt x="1" y="8672"/>
                      <a:pt x="2497" y="11168"/>
                      <a:pt x="5595" y="11168"/>
                    </a:cubicBezTo>
                    <a:cubicBezTo>
                      <a:pt x="8671" y="11168"/>
                      <a:pt x="11190" y="8672"/>
                      <a:pt x="11190" y="5573"/>
                    </a:cubicBezTo>
                    <a:cubicBezTo>
                      <a:pt x="11190" y="2497"/>
                      <a:pt x="8671" y="1"/>
                      <a:pt x="559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50" name="Google Shape;1650;p32"/>
            <p:cNvGrpSpPr/>
            <p:nvPr/>
          </p:nvGrpSpPr>
          <p:grpSpPr>
            <a:xfrm rot="10800000">
              <a:off x="577738" y="1153138"/>
              <a:ext cx="292025" cy="292575"/>
              <a:chOff x="7353050" y="316275"/>
              <a:chExt cx="292025" cy="292575"/>
            </a:xfrm>
          </p:grpSpPr>
          <p:sp>
            <p:nvSpPr>
              <p:cNvPr id="1651" name="Google Shape;1651;p32"/>
              <p:cNvSpPr/>
              <p:nvPr/>
            </p:nvSpPr>
            <p:spPr>
              <a:xfrm>
                <a:off x="7358075" y="321275"/>
                <a:ext cx="282550" cy="282550"/>
              </a:xfrm>
              <a:custGeom>
                <a:avLst/>
                <a:gdLst/>
                <a:ahLst/>
                <a:cxnLst/>
                <a:rect l="l" t="t" r="r" b="b"/>
                <a:pathLst>
                  <a:path w="11302" h="11302" extrusionOk="0">
                    <a:moveTo>
                      <a:pt x="5640" y="1"/>
                    </a:moveTo>
                    <a:cubicBezTo>
                      <a:pt x="2519" y="1"/>
                      <a:pt x="0" y="2520"/>
                      <a:pt x="0" y="5640"/>
                    </a:cubicBezTo>
                    <a:cubicBezTo>
                      <a:pt x="0" y="8783"/>
                      <a:pt x="2519" y="11302"/>
                      <a:pt x="5640" y="11302"/>
                    </a:cubicBezTo>
                    <a:cubicBezTo>
                      <a:pt x="8783" y="11302"/>
                      <a:pt x="11301" y="8783"/>
                      <a:pt x="11301" y="5640"/>
                    </a:cubicBezTo>
                    <a:cubicBezTo>
                      <a:pt x="11301" y="2520"/>
                      <a:pt x="8783" y="1"/>
                      <a:pt x="564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2" name="Google Shape;1652;p32"/>
              <p:cNvSpPr/>
              <p:nvPr/>
            </p:nvSpPr>
            <p:spPr>
              <a:xfrm>
                <a:off x="7353050" y="316275"/>
                <a:ext cx="292025" cy="292575"/>
              </a:xfrm>
              <a:custGeom>
                <a:avLst/>
                <a:gdLst/>
                <a:ahLst/>
                <a:cxnLst/>
                <a:rect l="l" t="t" r="r" b="b"/>
                <a:pathLst>
                  <a:path w="11681" h="11703" extrusionOk="0">
                    <a:moveTo>
                      <a:pt x="5841" y="379"/>
                    </a:moveTo>
                    <a:cubicBezTo>
                      <a:pt x="7356" y="379"/>
                      <a:pt x="8716" y="981"/>
                      <a:pt x="9719" y="1984"/>
                    </a:cubicBezTo>
                    <a:cubicBezTo>
                      <a:pt x="10700" y="2965"/>
                      <a:pt x="11324" y="4347"/>
                      <a:pt x="11324" y="5840"/>
                    </a:cubicBezTo>
                    <a:cubicBezTo>
                      <a:pt x="11324" y="7356"/>
                      <a:pt x="10700" y="8738"/>
                      <a:pt x="9719" y="9719"/>
                    </a:cubicBezTo>
                    <a:cubicBezTo>
                      <a:pt x="8716" y="10699"/>
                      <a:pt x="7356" y="11324"/>
                      <a:pt x="5841" y="11324"/>
                    </a:cubicBezTo>
                    <a:cubicBezTo>
                      <a:pt x="4347" y="11324"/>
                      <a:pt x="2965" y="10699"/>
                      <a:pt x="1984" y="9719"/>
                    </a:cubicBezTo>
                    <a:cubicBezTo>
                      <a:pt x="981" y="8738"/>
                      <a:pt x="380" y="7356"/>
                      <a:pt x="380" y="5840"/>
                    </a:cubicBezTo>
                    <a:cubicBezTo>
                      <a:pt x="380" y="4347"/>
                      <a:pt x="981" y="2965"/>
                      <a:pt x="1984" y="1984"/>
                    </a:cubicBezTo>
                    <a:cubicBezTo>
                      <a:pt x="2965" y="981"/>
                      <a:pt x="4347" y="379"/>
                      <a:pt x="5841" y="379"/>
                    </a:cubicBezTo>
                    <a:close/>
                    <a:moveTo>
                      <a:pt x="5841" y="0"/>
                    </a:moveTo>
                    <a:cubicBezTo>
                      <a:pt x="2631" y="0"/>
                      <a:pt x="1" y="2630"/>
                      <a:pt x="1" y="5840"/>
                    </a:cubicBezTo>
                    <a:cubicBezTo>
                      <a:pt x="1" y="9072"/>
                      <a:pt x="2631" y="11703"/>
                      <a:pt x="5841" y="11703"/>
                    </a:cubicBezTo>
                    <a:cubicBezTo>
                      <a:pt x="9073" y="11703"/>
                      <a:pt x="11681" y="9072"/>
                      <a:pt x="11681" y="5840"/>
                    </a:cubicBezTo>
                    <a:cubicBezTo>
                      <a:pt x="11681" y="2630"/>
                      <a:pt x="9073" y="0"/>
                      <a:pt x="584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3" name="Google Shape;1653;p32"/>
              <p:cNvSpPr/>
              <p:nvPr/>
            </p:nvSpPr>
            <p:spPr>
              <a:xfrm>
                <a:off x="7419925" y="383125"/>
                <a:ext cx="158275" cy="158300"/>
              </a:xfrm>
              <a:custGeom>
                <a:avLst/>
                <a:gdLst/>
                <a:ahLst/>
                <a:cxnLst/>
                <a:rect l="l" t="t" r="r" b="b"/>
                <a:pathLst>
                  <a:path w="6331" h="6332" extrusionOk="0">
                    <a:moveTo>
                      <a:pt x="3166" y="1"/>
                    </a:moveTo>
                    <a:cubicBezTo>
                      <a:pt x="1427" y="1"/>
                      <a:pt x="0" y="1428"/>
                      <a:pt x="0" y="3166"/>
                    </a:cubicBezTo>
                    <a:cubicBezTo>
                      <a:pt x="0" y="4927"/>
                      <a:pt x="1427" y="6331"/>
                      <a:pt x="3166" y="6331"/>
                    </a:cubicBezTo>
                    <a:cubicBezTo>
                      <a:pt x="4927" y="6331"/>
                      <a:pt x="6331" y="4927"/>
                      <a:pt x="6331" y="3166"/>
                    </a:cubicBezTo>
                    <a:cubicBezTo>
                      <a:pt x="6331" y="1428"/>
                      <a:pt x="4927" y="1"/>
                      <a:pt x="316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4" name="Google Shape;1654;p32"/>
              <p:cNvSpPr/>
              <p:nvPr/>
            </p:nvSpPr>
            <p:spPr>
              <a:xfrm>
                <a:off x="7415475" y="378675"/>
                <a:ext cx="167750" cy="167775"/>
              </a:xfrm>
              <a:custGeom>
                <a:avLst/>
                <a:gdLst/>
                <a:ahLst/>
                <a:cxnLst/>
                <a:rect l="l" t="t" r="r" b="b"/>
                <a:pathLst>
                  <a:path w="6710" h="6711" extrusionOk="0">
                    <a:moveTo>
                      <a:pt x="3344" y="380"/>
                    </a:moveTo>
                    <a:cubicBezTo>
                      <a:pt x="4168" y="380"/>
                      <a:pt x="4926" y="714"/>
                      <a:pt x="5461" y="1249"/>
                    </a:cubicBezTo>
                    <a:cubicBezTo>
                      <a:pt x="5996" y="1784"/>
                      <a:pt x="6330" y="2519"/>
                      <a:pt x="6330" y="3344"/>
                    </a:cubicBezTo>
                    <a:cubicBezTo>
                      <a:pt x="6330" y="4169"/>
                      <a:pt x="5996" y="4927"/>
                      <a:pt x="5461" y="5462"/>
                    </a:cubicBezTo>
                    <a:cubicBezTo>
                      <a:pt x="4926" y="5997"/>
                      <a:pt x="4168" y="6331"/>
                      <a:pt x="3344" y="6331"/>
                    </a:cubicBezTo>
                    <a:cubicBezTo>
                      <a:pt x="2519" y="6331"/>
                      <a:pt x="1783" y="5997"/>
                      <a:pt x="1248" y="5462"/>
                    </a:cubicBezTo>
                    <a:cubicBezTo>
                      <a:pt x="713" y="4927"/>
                      <a:pt x="379" y="4169"/>
                      <a:pt x="379" y="3344"/>
                    </a:cubicBezTo>
                    <a:cubicBezTo>
                      <a:pt x="379" y="2519"/>
                      <a:pt x="713" y="1784"/>
                      <a:pt x="1248" y="1249"/>
                    </a:cubicBezTo>
                    <a:cubicBezTo>
                      <a:pt x="1783" y="714"/>
                      <a:pt x="2519" y="380"/>
                      <a:pt x="3344" y="380"/>
                    </a:cubicBezTo>
                    <a:close/>
                    <a:moveTo>
                      <a:pt x="3344" y="1"/>
                    </a:moveTo>
                    <a:cubicBezTo>
                      <a:pt x="1494" y="1"/>
                      <a:pt x="0" y="1494"/>
                      <a:pt x="0" y="3344"/>
                    </a:cubicBezTo>
                    <a:cubicBezTo>
                      <a:pt x="0" y="5194"/>
                      <a:pt x="1494" y="6710"/>
                      <a:pt x="3344" y="6710"/>
                    </a:cubicBezTo>
                    <a:cubicBezTo>
                      <a:pt x="5194" y="6710"/>
                      <a:pt x="6709" y="5194"/>
                      <a:pt x="6709" y="3344"/>
                    </a:cubicBezTo>
                    <a:cubicBezTo>
                      <a:pt x="6709" y="1494"/>
                      <a:pt x="5194" y="1"/>
                      <a:pt x="334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55" name="Google Shape;1655;p32"/>
            <p:cNvGrpSpPr/>
            <p:nvPr/>
          </p:nvGrpSpPr>
          <p:grpSpPr>
            <a:xfrm rot="10800000">
              <a:off x="636238" y="1778838"/>
              <a:ext cx="175000" cy="175000"/>
              <a:chOff x="8792300" y="321275"/>
              <a:chExt cx="175000" cy="175000"/>
            </a:xfrm>
          </p:grpSpPr>
          <p:sp>
            <p:nvSpPr>
              <p:cNvPr id="1656" name="Google Shape;1656;p32"/>
              <p:cNvSpPr/>
              <p:nvPr/>
            </p:nvSpPr>
            <p:spPr>
              <a:xfrm>
                <a:off x="8796750" y="326300"/>
                <a:ext cx="166100" cy="165525"/>
              </a:xfrm>
              <a:custGeom>
                <a:avLst/>
                <a:gdLst/>
                <a:ahLst/>
                <a:cxnLst/>
                <a:rect l="l" t="t" r="r" b="b"/>
                <a:pathLst>
                  <a:path w="6644" h="6621" extrusionOk="0">
                    <a:moveTo>
                      <a:pt x="3322" y="0"/>
                    </a:moveTo>
                    <a:cubicBezTo>
                      <a:pt x="1494" y="0"/>
                      <a:pt x="1" y="1471"/>
                      <a:pt x="1" y="3299"/>
                    </a:cubicBezTo>
                    <a:cubicBezTo>
                      <a:pt x="1" y="5127"/>
                      <a:pt x="1494" y="6620"/>
                      <a:pt x="3322" y="6620"/>
                    </a:cubicBezTo>
                    <a:cubicBezTo>
                      <a:pt x="5150" y="6620"/>
                      <a:pt x="6643" y="5127"/>
                      <a:pt x="6643" y="3299"/>
                    </a:cubicBezTo>
                    <a:cubicBezTo>
                      <a:pt x="6643" y="1471"/>
                      <a:pt x="5150" y="0"/>
                      <a:pt x="332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7" name="Google Shape;1657;p32"/>
              <p:cNvSpPr/>
              <p:nvPr/>
            </p:nvSpPr>
            <p:spPr>
              <a:xfrm>
                <a:off x="8792300" y="321275"/>
                <a:ext cx="175000" cy="175000"/>
              </a:xfrm>
              <a:custGeom>
                <a:avLst/>
                <a:gdLst/>
                <a:ahLst/>
                <a:cxnLst/>
                <a:rect l="l" t="t" r="r" b="b"/>
                <a:pathLst>
                  <a:path w="7000" h="7000" extrusionOk="0">
                    <a:moveTo>
                      <a:pt x="3500" y="380"/>
                    </a:moveTo>
                    <a:cubicBezTo>
                      <a:pt x="4369" y="380"/>
                      <a:pt x="5149" y="736"/>
                      <a:pt x="5707" y="1293"/>
                    </a:cubicBezTo>
                    <a:cubicBezTo>
                      <a:pt x="6286" y="1873"/>
                      <a:pt x="6621" y="2653"/>
                      <a:pt x="6621" y="3500"/>
                    </a:cubicBezTo>
                    <a:cubicBezTo>
                      <a:pt x="6621" y="4370"/>
                      <a:pt x="6286" y="5150"/>
                      <a:pt x="5707" y="5729"/>
                    </a:cubicBezTo>
                    <a:cubicBezTo>
                      <a:pt x="5149" y="6286"/>
                      <a:pt x="4369" y="6643"/>
                      <a:pt x="3500" y="6643"/>
                    </a:cubicBezTo>
                    <a:cubicBezTo>
                      <a:pt x="2631" y="6643"/>
                      <a:pt x="1851" y="6286"/>
                      <a:pt x="1293" y="5729"/>
                    </a:cubicBezTo>
                    <a:cubicBezTo>
                      <a:pt x="714" y="5150"/>
                      <a:pt x="379" y="4370"/>
                      <a:pt x="379" y="3500"/>
                    </a:cubicBezTo>
                    <a:cubicBezTo>
                      <a:pt x="379" y="2653"/>
                      <a:pt x="714" y="1873"/>
                      <a:pt x="1293" y="1293"/>
                    </a:cubicBezTo>
                    <a:cubicBezTo>
                      <a:pt x="1851" y="736"/>
                      <a:pt x="2631" y="380"/>
                      <a:pt x="3500" y="380"/>
                    </a:cubicBezTo>
                    <a:close/>
                    <a:moveTo>
                      <a:pt x="3500" y="1"/>
                    </a:moveTo>
                    <a:cubicBezTo>
                      <a:pt x="1561" y="1"/>
                      <a:pt x="0" y="1583"/>
                      <a:pt x="0" y="3500"/>
                    </a:cubicBezTo>
                    <a:cubicBezTo>
                      <a:pt x="0" y="5439"/>
                      <a:pt x="1561" y="7000"/>
                      <a:pt x="3500" y="7000"/>
                    </a:cubicBezTo>
                    <a:cubicBezTo>
                      <a:pt x="5439" y="7000"/>
                      <a:pt x="7000" y="5439"/>
                      <a:pt x="7000" y="3500"/>
                    </a:cubicBezTo>
                    <a:cubicBezTo>
                      <a:pt x="7000" y="1583"/>
                      <a:pt x="5439" y="1"/>
                      <a:pt x="350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8" name="Google Shape;1658;p32"/>
              <p:cNvSpPr/>
              <p:nvPr/>
            </p:nvSpPr>
            <p:spPr>
              <a:xfrm>
                <a:off x="8833525" y="362525"/>
                <a:ext cx="92550" cy="93075"/>
              </a:xfrm>
              <a:custGeom>
                <a:avLst/>
                <a:gdLst/>
                <a:ahLst/>
                <a:cxnLst/>
                <a:rect l="l" t="t" r="r" b="b"/>
                <a:pathLst>
                  <a:path w="3702" h="3723" extrusionOk="0">
                    <a:moveTo>
                      <a:pt x="1851" y="0"/>
                    </a:moveTo>
                    <a:cubicBezTo>
                      <a:pt x="826" y="0"/>
                      <a:pt x="1" y="825"/>
                      <a:pt x="1" y="1850"/>
                    </a:cubicBezTo>
                    <a:cubicBezTo>
                      <a:pt x="1" y="2876"/>
                      <a:pt x="826" y="3723"/>
                      <a:pt x="1851" y="3723"/>
                    </a:cubicBezTo>
                    <a:cubicBezTo>
                      <a:pt x="2876" y="3723"/>
                      <a:pt x="3701" y="2876"/>
                      <a:pt x="3701" y="1850"/>
                    </a:cubicBezTo>
                    <a:cubicBezTo>
                      <a:pt x="3701" y="825"/>
                      <a:pt x="2876" y="0"/>
                      <a:pt x="185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9" name="Google Shape;1659;p32"/>
              <p:cNvSpPr/>
              <p:nvPr/>
            </p:nvSpPr>
            <p:spPr>
              <a:xfrm>
                <a:off x="8828525" y="358050"/>
                <a:ext cx="102550" cy="102000"/>
              </a:xfrm>
              <a:custGeom>
                <a:avLst/>
                <a:gdLst/>
                <a:ahLst/>
                <a:cxnLst/>
                <a:rect l="l" t="t" r="r" b="b"/>
                <a:pathLst>
                  <a:path w="4102" h="4080" extrusionOk="0">
                    <a:moveTo>
                      <a:pt x="2051" y="357"/>
                    </a:moveTo>
                    <a:cubicBezTo>
                      <a:pt x="2519" y="357"/>
                      <a:pt x="2920" y="558"/>
                      <a:pt x="3232" y="848"/>
                    </a:cubicBezTo>
                    <a:cubicBezTo>
                      <a:pt x="3544" y="1160"/>
                      <a:pt x="3723" y="1583"/>
                      <a:pt x="3723" y="2029"/>
                    </a:cubicBezTo>
                    <a:cubicBezTo>
                      <a:pt x="3723" y="2497"/>
                      <a:pt x="3544" y="2921"/>
                      <a:pt x="3232" y="3211"/>
                    </a:cubicBezTo>
                    <a:cubicBezTo>
                      <a:pt x="2920" y="3523"/>
                      <a:pt x="2519" y="3701"/>
                      <a:pt x="2051" y="3701"/>
                    </a:cubicBezTo>
                    <a:cubicBezTo>
                      <a:pt x="1583" y="3701"/>
                      <a:pt x="1182" y="3523"/>
                      <a:pt x="870" y="3211"/>
                    </a:cubicBezTo>
                    <a:cubicBezTo>
                      <a:pt x="558" y="2921"/>
                      <a:pt x="379" y="2497"/>
                      <a:pt x="379" y="2029"/>
                    </a:cubicBezTo>
                    <a:cubicBezTo>
                      <a:pt x="379" y="1583"/>
                      <a:pt x="558" y="1160"/>
                      <a:pt x="870" y="848"/>
                    </a:cubicBezTo>
                    <a:cubicBezTo>
                      <a:pt x="1182" y="558"/>
                      <a:pt x="1583" y="357"/>
                      <a:pt x="2051" y="357"/>
                    </a:cubicBezTo>
                    <a:close/>
                    <a:moveTo>
                      <a:pt x="2051" y="1"/>
                    </a:moveTo>
                    <a:cubicBezTo>
                      <a:pt x="914" y="1"/>
                      <a:pt x="0" y="915"/>
                      <a:pt x="0" y="2029"/>
                    </a:cubicBezTo>
                    <a:cubicBezTo>
                      <a:pt x="0" y="3166"/>
                      <a:pt x="914" y="4080"/>
                      <a:pt x="2051" y="4080"/>
                    </a:cubicBezTo>
                    <a:cubicBezTo>
                      <a:pt x="3188" y="4080"/>
                      <a:pt x="4102" y="3166"/>
                      <a:pt x="4102" y="2029"/>
                    </a:cubicBezTo>
                    <a:cubicBezTo>
                      <a:pt x="4102" y="915"/>
                      <a:pt x="3188" y="1"/>
                      <a:pt x="205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60" name="Google Shape;1660;p32"/>
            <p:cNvGrpSpPr/>
            <p:nvPr/>
          </p:nvGrpSpPr>
          <p:grpSpPr>
            <a:xfrm>
              <a:off x="432850" y="2003163"/>
              <a:ext cx="175013" cy="27000"/>
              <a:chOff x="5662375" y="212375"/>
              <a:chExt cx="175013" cy="27000"/>
            </a:xfrm>
          </p:grpSpPr>
          <p:sp>
            <p:nvSpPr>
              <p:cNvPr id="1661" name="Google Shape;1661;p32"/>
              <p:cNvSpPr/>
              <p:nvPr/>
            </p:nvSpPr>
            <p:spPr>
              <a:xfrm>
                <a:off x="5662375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2" name="Google Shape;1662;p32"/>
              <p:cNvSpPr/>
              <p:nvPr/>
            </p:nvSpPr>
            <p:spPr>
              <a:xfrm>
                <a:off x="5736381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3" name="Google Shape;1663;p32"/>
              <p:cNvSpPr/>
              <p:nvPr/>
            </p:nvSpPr>
            <p:spPr>
              <a:xfrm>
                <a:off x="5810388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64" name="Google Shape;1664;p32"/>
            <p:cNvGrpSpPr/>
            <p:nvPr/>
          </p:nvGrpSpPr>
          <p:grpSpPr>
            <a:xfrm>
              <a:off x="788100" y="208488"/>
              <a:ext cx="175013" cy="27000"/>
              <a:chOff x="5662375" y="212375"/>
              <a:chExt cx="175013" cy="27000"/>
            </a:xfrm>
          </p:grpSpPr>
          <p:sp>
            <p:nvSpPr>
              <p:cNvPr id="1665" name="Google Shape;1665;p32"/>
              <p:cNvSpPr/>
              <p:nvPr/>
            </p:nvSpPr>
            <p:spPr>
              <a:xfrm>
                <a:off x="5662375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6" name="Google Shape;1666;p32"/>
              <p:cNvSpPr/>
              <p:nvPr/>
            </p:nvSpPr>
            <p:spPr>
              <a:xfrm>
                <a:off x="5736381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7" name="Google Shape;1667;p32"/>
              <p:cNvSpPr/>
              <p:nvPr/>
            </p:nvSpPr>
            <p:spPr>
              <a:xfrm>
                <a:off x="5810388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68" name="Google Shape;1668;p32"/>
            <p:cNvGrpSpPr/>
            <p:nvPr/>
          </p:nvGrpSpPr>
          <p:grpSpPr>
            <a:xfrm>
              <a:off x="8129350" y="4988725"/>
              <a:ext cx="175013" cy="27000"/>
              <a:chOff x="5662375" y="212375"/>
              <a:chExt cx="175013" cy="27000"/>
            </a:xfrm>
          </p:grpSpPr>
          <p:sp>
            <p:nvSpPr>
              <p:cNvPr id="1669" name="Google Shape;1669;p32"/>
              <p:cNvSpPr/>
              <p:nvPr/>
            </p:nvSpPr>
            <p:spPr>
              <a:xfrm>
                <a:off x="5662375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0" name="Google Shape;1670;p32"/>
              <p:cNvSpPr/>
              <p:nvPr/>
            </p:nvSpPr>
            <p:spPr>
              <a:xfrm>
                <a:off x="5736381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1" name="Google Shape;1671;p32"/>
              <p:cNvSpPr/>
              <p:nvPr/>
            </p:nvSpPr>
            <p:spPr>
              <a:xfrm>
                <a:off x="5810388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72" name="Google Shape;1672;p32"/>
            <p:cNvGrpSpPr/>
            <p:nvPr/>
          </p:nvGrpSpPr>
          <p:grpSpPr>
            <a:xfrm>
              <a:off x="8497550" y="3429425"/>
              <a:ext cx="175013" cy="27000"/>
              <a:chOff x="5662375" y="212375"/>
              <a:chExt cx="175013" cy="27000"/>
            </a:xfrm>
          </p:grpSpPr>
          <p:sp>
            <p:nvSpPr>
              <p:cNvPr id="1673" name="Google Shape;1673;p32"/>
              <p:cNvSpPr/>
              <p:nvPr/>
            </p:nvSpPr>
            <p:spPr>
              <a:xfrm>
                <a:off x="5662375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4" name="Google Shape;1674;p32"/>
              <p:cNvSpPr/>
              <p:nvPr/>
            </p:nvSpPr>
            <p:spPr>
              <a:xfrm>
                <a:off x="5736381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5" name="Google Shape;1675;p32"/>
              <p:cNvSpPr/>
              <p:nvPr/>
            </p:nvSpPr>
            <p:spPr>
              <a:xfrm>
                <a:off x="5810388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1676" name="Google Shape;1676;p32"/>
            <p:cNvCxnSpPr/>
            <p:nvPr/>
          </p:nvCxnSpPr>
          <p:spPr>
            <a:xfrm>
              <a:off x="8407225" y="0"/>
              <a:ext cx="0" cy="21609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7" name="Google Shape;1677;p32"/>
            <p:cNvCxnSpPr/>
            <p:nvPr/>
          </p:nvCxnSpPr>
          <p:spPr>
            <a:xfrm>
              <a:off x="718025" y="2985634"/>
              <a:ext cx="0" cy="21609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678" name="Google Shape;1678;p32"/>
            <p:cNvSpPr/>
            <p:nvPr/>
          </p:nvSpPr>
          <p:spPr>
            <a:xfrm>
              <a:off x="671825" y="4587888"/>
              <a:ext cx="92400" cy="92400"/>
            </a:xfrm>
            <a:prstGeom prst="ellipse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9" name="Google Shape;1679;p32"/>
            <p:cNvSpPr/>
            <p:nvPr/>
          </p:nvSpPr>
          <p:spPr>
            <a:xfrm>
              <a:off x="671825" y="3940338"/>
              <a:ext cx="92400" cy="92400"/>
            </a:xfrm>
            <a:prstGeom prst="ellipse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0" name="Google Shape;1680;p32"/>
            <p:cNvSpPr/>
            <p:nvPr/>
          </p:nvSpPr>
          <p:spPr>
            <a:xfrm>
              <a:off x="8361025" y="1453500"/>
              <a:ext cx="92400" cy="92400"/>
            </a:xfrm>
            <a:prstGeom prst="ellipse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1" name="Google Shape;1681;p32"/>
            <p:cNvSpPr/>
            <p:nvPr/>
          </p:nvSpPr>
          <p:spPr>
            <a:xfrm>
              <a:off x="8361025" y="234875"/>
              <a:ext cx="92400" cy="92400"/>
            </a:xfrm>
            <a:prstGeom prst="ellipse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9433408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4"/>
          <p:cNvSpPr txBox="1">
            <a:spLocks noGrp="1"/>
          </p:cNvSpPr>
          <p:nvPr>
            <p:ph type="title"/>
          </p:nvPr>
        </p:nvSpPr>
        <p:spPr>
          <a:xfrm>
            <a:off x="457200" y="292625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Fira Sans Black"/>
              <a:buNone/>
              <a:defRPr>
                <a:latin typeface="Fira Sans Black"/>
                <a:ea typeface="Fira Sans Black"/>
                <a:cs typeface="Fira Sans Black"/>
                <a:sym typeface="Fira Sans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Fira Sans Black"/>
              <a:buNone/>
              <a:defRPr>
                <a:latin typeface="Fira Sans Black"/>
                <a:ea typeface="Fira Sans Black"/>
                <a:cs typeface="Fira Sans Black"/>
                <a:sym typeface="Fira Sans Blac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Fira Sans Black"/>
              <a:buNone/>
              <a:defRPr>
                <a:latin typeface="Fira Sans Black"/>
                <a:ea typeface="Fira Sans Black"/>
                <a:cs typeface="Fira Sans Black"/>
                <a:sym typeface="Fira Sans Blac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Fira Sans Black"/>
              <a:buNone/>
              <a:defRPr>
                <a:latin typeface="Fira Sans Black"/>
                <a:ea typeface="Fira Sans Black"/>
                <a:cs typeface="Fira Sans Black"/>
                <a:sym typeface="Fira Sans Blac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Fira Sans Black"/>
              <a:buNone/>
              <a:defRPr>
                <a:latin typeface="Fira Sans Black"/>
                <a:ea typeface="Fira Sans Black"/>
                <a:cs typeface="Fira Sans Black"/>
                <a:sym typeface="Fira Sans Blac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Fira Sans Black"/>
              <a:buNone/>
              <a:defRPr>
                <a:latin typeface="Fira Sans Black"/>
                <a:ea typeface="Fira Sans Black"/>
                <a:cs typeface="Fira Sans Black"/>
                <a:sym typeface="Fira Sans Blac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Fira Sans Black"/>
              <a:buNone/>
              <a:defRPr>
                <a:latin typeface="Fira Sans Black"/>
                <a:ea typeface="Fira Sans Black"/>
                <a:cs typeface="Fira Sans Black"/>
                <a:sym typeface="Fira Sans Blac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Fira Sans Black"/>
              <a:buNone/>
              <a:defRPr>
                <a:latin typeface="Fira Sans Black"/>
                <a:ea typeface="Fira Sans Black"/>
                <a:cs typeface="Fira Sans Black"/>
                <a:sym typeface="Fira Sans Blac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Fira Sans Black"/>
              <a:buNone/>
              <a:defRPr>
                <a:latin typeface="Fira Sans Black"/>
                <a:ea typeface="Fira Sans Black"/>
                <a:cs typeface="Fira Sans Black"/>
                <a:sym typeface="Fira Sans Black"/>
              </a:defRPr>
            </a:lvl9pPr>
          </a:lstStyle>
          <a:p>
            <a:endParaRPr/>
          </a:p>
        </p:txBody>
      </p:sp>
      <p:sp>
        <p:nvSpPr>
          <p:cNvPr id="16" name="Google Shape;16;p4"/>
          <p:cNvSpPr txBox="1">
            <a:spLocks noGrp="1"/>
          </p:cNvSpPr>
          <p:nvPr>
            <p:ph type="body" idx="1"/>
          </p:nvPr>
        </p:nvSpPr>
        <p:spPr>
          <a:xfrm>
            <a:off x="457200" y="1152475"/>
            <a:ext cx="8229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Font typeface="Fira Sans"/>
              <a:buChar char="●"/>
              <a:defRPr>
                <a:latin typeface="Fira Sans"/>
                <a:ea typeface="Fira Sans"/>
                <a:cs typeface="Fira Sans"/>
                <a:sym typeface="Fira Sans"/>
              </a:defRPr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Font typeface="Fira Sans"/>
              <a:buChar char="○"/>
              <a:defRPr>
                <a:latin typeface="Fira Sans"/>
                <a:ea typeface="Fira Sans"/>
                <a:cs typeface="Fira Sans"/>
                <a:sym typeface="Fira Sans"/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Font typeface="Fira Sans"/>
              <a:buChar char="■"/>
              <a:defRPr>
                <a:latin typeface="Fira Sans"/>
                <a:ea typeface="Fira Sans"/>
                <a:cs typeface="Fira Sans"/>
                <a:sym typeface="Fira Sans"/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Font typeface="Fira Sans"/>
              <a:buChar char="●"/>
              <a:defRPr>
                <a:latin typeface="Fira Sans"/>
                <a:ea typeface="Fira Sans"/>
                <a:cs typeface="Fira Sans"/>
                <a:sym typeface="Fira Sans"/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Font typeface="Fira Sans"/>
              <a:buChar char="○"/>
              <a:defRPr>
                <a:latin typeface="Fira Sans"/>
                <a:ea typeface="Fira Sans"/>
                <a:cs typeface="Fira Sans"/>
                <a:sym typeface="Fira Sans"/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Font typeface="Fira Sans"/>
              <a:buChar char="■"/>
              <a:defRPr>
                <a:latin typeface="Fira Sans"/>
                <a:ea typeface="Fira Sans"/>
                <a:cs typeface="Fira Sans"/>
                <a:sym typeface="Fira Sans"/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Font typeface="Fira Sans"/>
              <a:buChar char="●"/>
              <a:defRPr>
                <a:latin typeface="Fira Sans"/>
                <a:ea typeface="Fira Sans"/>
                <a:cs typeface="Fira Sans"/>
                <a:sym typeface="Fira Sans"/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Font typeface="Fira Sans"/>
              <a:buChar char="○"/>
              <a:defRPr>
                <a:latin typeface="Fira Sans"/>
                <a:ea typeface="Fira Sans"/>
                <a:cs typeface="Fira Sans"/>
                <a:sym typeface="Fira Sans"/>
              </a:defRPr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Font typeface="Fira Sans"/>
              <a:buChar char="■"/>
              <a:defRPr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5"/>
          <p:cNvSpPr txBox="1">
            <a:spLocks noGrp="1"/>
          </p:cNvSpPr>
          <p:nvPr>
            <p:ph type="title"/>
          </p:nvPr>
        </p:nvSpPr>
        <p:spPr>
          <a:xfrm>
            <a:off x="457200" y="292625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6"/>
          <p:cNvSpPr txBox="1">
            <a:spLocks noGrp="1"/>
          </p:cNvSpPr>
          <p:nvPr>
            <p:ph type="title"/>
          </p:nvPr>
        </p:nvSpPr>
        <p:spPr>
          <a:xfrm>
            <a:off x="457200" y="292625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Font typeface="Fira Sans"/>
              <a:buNone/>
              <a:defRPr b="1">
                <a:latin typeface="Fira Sans"/>
                <a:ea typeface="Fira Sans"/>
                <a:cs typeface="Fira Sans"/>
                <a:sym typeface="Fira Sa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Font typeface="Fira Sans"/>
              <a:buNone/>
              <a:defRPr b="1">
                <a:latin typeface="Fira Sans"/>
                <a:ea typeface="Fira Sans"/>
                <a:cs typeface="Fira Sans"/>
                <a:sym typeface="Fira Sans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Font typeface="Fira Sans"/>
              <a:buNone/>
              <a:defRPr b="1">
                <a:latin typeface="Fira Sans"/>
                <a:ea typeface="Fira Sans"/>
                <a:cs typeface="Fira Sans"/>
                <a:sym typeface="Fira Sans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Font typeface="Fira Sans"/>
              <a:buNone/>
              <a:defRPr b="1">
                <a:latin typeface="Fira Sans"/>
                <a:ea typeface="Fira Sans"/>
                <a:cs typeface="Fira Sans"/>
                <a:sym typeface="Fira Sans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Font typeface="Fira Sans"/>
              <a:buNone/>
              <a:defRPr b="1">
                <a:latin typeface="Fira Sans"/>
                <a:ea typeface="Fira Sans"/>
                <a:cs typeface="Fira Sans"/>
                <a:sym typeface="Fira Sans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Font typeface="Fira Sans"/>
              <a:buNone/>
              <a:defRPr b="1">
                <a:latin typeface="Fira Sans"/>
                <a:ea typeface="Fira Sans"/>
                <a:cs typeface="Fira Sans"/>
                <a:sym typeface="Fira Sans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Font typeface="Fira Sans"/>
              <a:buNone/>
              <a:defRPr b="1">
                <a:latin typeface="Fira Sans"/>
                <a:ea typeface="Fira Sans"/>
                <a:cs typeface="Fira Sans"/>
                <a:sym typeface="Fira Sans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Font typeface="Fira Sans"/>
              <a:buNone/>
              <a:defRPr b="1">
                <a:latin typeface="Fira Sans"/>
                <a:ea typeface="Fira Sans"/>
                <a:cs typeface="Fira Sans"/>
                <a:sym typeface="Fira Sans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Font typeface="Fira Sans"/>
              <a:buNone/>
              <a:defRPr b="1"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6" name="Google Shape;26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7" name="Google Shape;27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0" name="Google Shape;30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4" name="Google Shape;34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5" name="Google Shape;35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6" name="Google Shape;36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92625"/>
            <a:ext cx="8229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152475"/>
            <a:ext cx="8229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ira Sans"/>
              <a:buChar char="●"/>
              <a:defRPr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○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■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●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○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■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●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○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Fira Sans"/>
              <a:buChar char="■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62" r:id="rId12"/>
    <p:sldLayoutId id="2147483663" r:id="rId13"/>
    <p:sldLayoutId id="2147483664" r:id="rId14"/>
    <p:sldLayoutId id="2147483665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0E2A47"/>
        </a:solid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3"/>
          <p:cNvSpPr txBox="1">
            <a:spLocks noGrp="1"/>
          </p:cNvSpPr>
          <p:nvPr>
            <p:ph type="title"/>
          </p:nvPr>
        </p:nvSpPr>
        <p:spPr>
          <a:xfrm>
            <a:off x="1068100" y="933450"/>
            <a:ext cx="70473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>
            <a:endParaRPr/>
          </a:p>
        </p:txBody>
      </p:sp>
      <p:sp>
        <p:nvSpPr>
          <p:cNvPr id="48" name="Google Shape;48;p13"/>
          <p:cNvSpPr txBox="1">
            <a:spLocks noGrp="1"/>
          </p:cNvSpPr>
          <p:nvPr>
            <p:ph type="body" idx="1"/>
          </p:nvPr>
        </p:nvSpPr>
        <p:spPr>
          <a:xfrm>
            <a:off x="1068100" y="1695450"/>
            <a:ext cx="7047300" cy="25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dicionario.priberam.org/Seguran%C3%A7a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5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5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5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5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5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5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6.xml"/><Relationship Id="rId1" Type="http://schemas.openxmlformats.org/officeDocument/2006/relationships/slideLayout" Target="../slideLayouts/slideLayout5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7.xml"/><Relationship Id="rId1" Type="http://schemas.openxmlformats.org/officeDocument/2006/relationships/slideLayout" Target="../slideLayouts/slideLayout5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8.xml"/><Relationship Id="rId1" Type="http://schemas.openxmlformats.org/officeDocument/2006/relationships/slideLayout" Target="../slideLayouts/slideLayout5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9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0.xml"/><Relationship Id="rId1" Type="http://schemas.openxmlformats.org/officeDocument/2006/relationships/slideLayout" Target="../slideLayouts/slideLayout5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1.xml"/><Relationship Id="rId1" Type="http://schemas.openxmlformats.org/officeDocument/2006/relationships/slideLayout" Target="../slideLayouts/slideLayout5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2.xml"/><Relationship Id="rId1" Type="http://schemas.openxmlformats.org/officeDocument/2006/relationships/slideLayout" Target="../slideLayouts/slideLayout5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3.xml"/><Relationship Id="rId1" Type="http://schemas.openxmlformats.org/officeDocument/2006/relationships/slideLayout" Target="../slideLayouts/slideLayout5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4.xml"/><Relationship Id="rId1" Type="http://schemas.openxmlformats.org/officeDocument/2006/relationships/slideLayout" Target="../slideLayouts/slideLayout5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5.xml"/><Relationship Id="rId1" Type="http://schemas.openxmlformats.org/officeDocument/2006/relationships/slideLayout" Target="../slideLayouts/slideLayout5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6.xml"/><Relationship Id="rId1" Type="http://schemas.openxmlformats.org/officeDocument/2006/relationships/slideLayout" Target="../slideLayouts/slideLayout5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7.xml"/><Relationship Id="rId1" Type="http://schemas.openxmlformats.org/officeDocument/2006/relationships/slideLayout" Target="../slideLayouts/slideLayout5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8.xml"/><Relationship Id="rId1" Type="http://schemas.openxmlformats.org/officeDocument/2006/relationships/slideLayout" Target="../slideLayouts/slideLayout5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9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0.xml"/><Relationship Id="rId1" Type="http://schemas.openxmlformats.org/officeDocument/2006/relationships/slideLayout" Target="../slideLayouts/slideLayout5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1.xml"/><Relationship Id="rId1" Type="http://schemas.openxmlformats.org/officeDocument/2006/relationships/slideLayout" Target="../slideLayouts/slideLayout5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2.xml"/><Relationship Id="rId1" Type="http://schemas.openxmlformats.org/officeDocument/2006/relationships/slideLayout" Target="../slideLayouts/slideLayout5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3.xml"/><Relationship Id="rId1" Type="http://schemas.openxmlformats.org/officeDocument/2006/relationships/slideLayout" Target="../slideLayouts/slideLayout5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4.xml"/><Relationship Id="rId1" Type="http://schemas.openxmlformats.org/officeDocument/2006/relationships/slideLayout" Target="../slideLayouts/slideLayout5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5.xml"/><Relationship Id="rId1" Type="http://schemas.openxmlformats.org/officeDocument/2006/relationships/slideLayout" Target="../slideLayouts/slideLayout5.xml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PfT4lq" TargetMode="External"/><Relationship Id="rId2" Type="http://schemas.openxmlformats.org/officeDocument/2006/relationships/notesSlide" Target="../notesSlides/notesSlide126.xml"/><Relationship Id="rId1" Type="http://schemas.openxmlformats.org/officeDocument/2006/relationships/slideLayout" Target="../slideLayouts/slideLayout16.xml"/><Relationship Id="rId5" Type="http://schemas.openxmlformats.org/officeDocument/2006/relationships/hyperlink" Target="http://bit.ly/30B07Gq" TargetMode="External"/><Relationship Id="rId4" Type="http://schemas.openxmlformats.org/officeDocument/2006/relationships/hyperlink" Target="http://bit.ly/33VAFh3" TargetMode="External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PfT4lq" TargetMode="External"/><Relationship Id="rId2" Type="http://schemas.openxmlformats.org/officeDocument/2006/relationships/notesSlide" Target="../notesSlides/notesSlide127.xml"/><Relationship Id="rId1" Type="http://schemas.openxmlformats.org/officeDocument/2006/relationships/slideLayout" Target="../slideLayouts/slideLayout16.xml"/><Relationship Id="rId5" Type="http://schemas.openxmlformats.org/officeDocument/2006/relationships/hyperlink" Target="http://bit.ly/30B07Gq" TargetMode="External"/><Relationship Id="rId4" Type="http://schemas.openxmlformats.org/officeDocument/2006/relationships/hyperlink" Target="http://bit.ly/33VAFh3" TargetMode="External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hyperlink" Target="https://bit.ly/2ZjL1pd" TargetMode="External"/><Relationship Id="rId2" Type="http://schemas.openxmlformats.org/officeDocument/2006/relationships/notesSlide" Target="../notesSlides/notesSlide128.xml"/><Relationship Id="rId1" Type="http://schemas.openxmlformats.org/officeDocument/2006/relationships/slideLayout" Target="../slideLayouts/slideLayout16.xml"/><Relationship Id="rId4" Type="http://schemas.openxmlformats.org/officeDocument/2006/relationships/hyperlink" Target="http://bit.ly/30B07Gq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gi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dicionario.priberam.org/ciber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png"/><Relationship Id="rId3" Type="http://schemas.openxmlformats.org/officeDocument/2006/relationships/image" Target="../media/image37.png"/><Relationship Id="rId7" Type="http://schemas.openxmlformats.org/officeDocument/2006/relationships/image" Target="../media/image41.jpeg"/><Relationship Id="rId12" Type="http://schemas.openxmlformats.org/officeDocument/2006/relationships/image" Target="../media/image46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0.jpe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Relationship Id="rId14" Type="http://schemas.openxmlformats.org/officeDocument/2006/relationships/image" Target="../media/image48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6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5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3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5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5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5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5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70.jpeg"/><Relationship Id="rId4" Type="http://schemas.openxmlformats.org/officeDocument/2006/relationships/image" Target="../media/image69.pn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5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3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5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5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5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74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5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13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15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15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15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85.png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15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87.jpeg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13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15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15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15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15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15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13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15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15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15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g"/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15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15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15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15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15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15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15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15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5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5"/>
          <p:cNvSpPr txBox="1">
            <a:spLocks noGrp="1"/>
          </p:cNvSpPr>
          <p:nvPr>
            <p:ph type="ctrTitle"/>
          </p:nvPr>
        </p:nvSpPr>
        <p:spPr>
          <a:xfrm>
            <a:off x="4010615" y="936389"/>
            <a:ext cx="4720733" cy="206255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pt-PT" dirty="0">
                <a:solidFill>
                  <a:srgbClr val="000000"/>
                </a:solidFill>
                <a:effectLst/>
                <a:latin typeface="Helvetica Neue" panose="02000503000000020004" pitchFamily="2" charset="0"/>
              </a:rPr>
              <a:t>Enquadramento Operacional da Cibersegurança</a:t>
            </a:r>
          </a:p>
        </p:txBody>
      </p:sp>
      <p:sp>
        <p:nvSpPr>
          <p:cNvPr id="55" name="Google Shape;55;p15"/>
          <p:cNvSpPr txBox="1">
            <a:spLocks noGrp="1"/>
          </p:cNvSpPr>
          <p:nvPr>
            <p:ph type="subTitle" idx="1"/>
          </p:nvPr>
        </p:nvSpPr>
        <p:spPr>
          <a:xfrm>
            <a:off x="4766850" y="3102367"/>
            <a:ext cx="35670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João Soares</a:t>
            </a:r>
            <a:endParaRPr dirty="0"/>
          </a:p>
        </p:txBody>
      </p:sp>
      <p:grpSp>
        <p:nvGrpSpPr>
          <p:cNvPr id="56" name="Google Shape;56;p15"/>
          <p:cNvGrpSpPr/>
          <p:nvPr/>
        </p:nvGrpSpPr>
        <p:grpSpPr>
          <a:xfrm>
            <a:off x="-2395495" y="1188635"/>
            <a:ext cx="6967495" cy="3975885"/>
            <a:chOff x="2925068" y="2092209"/>
            <a:chExt cx="3288881" cy="1876746"/>
          </a:xfrm>
        </p:grpSpPr>
        <p:sp>
          <p:nvSpPr>
            <p:cNvPr id="57" name="Google Shape;57;p15"/>
            <p:cNvSpPr/>
            <p:nvPr/>
          </p:nvSpPr>
          <p:spPr>
            <a:xfrm>
              <a:off x="3215525" y="2092209"/>
              <a:ext cx="2707966" cy="1691850"/>
            </a:xfrm>
            <a:custGeom>
              <a:avLst/>
              <a:gdLst/>
              <a:ahLst/>
              <a:cxnLst/>
              <a:rect l="l" t="t" r="r" b="b"/>
              <a:pathLst>
                <a:path w="82309" h="51424" extrusionOk="0">
                  <a:moveTo>
                    <a:pt x="2334" y="0"/>
                  </a:moveTo>
                  <a:cubicBezTo>
                    <a:pt x="1036" y="0"/>
                    <a:pt x="0" y="1036"/>
                    <a:pt x="0" y="2334"/>
                  </a:cubicBezTo>
                  <a:lnTo>
                    <a:pt x="0" y="51423"/>
                  </a:lnTo>
                  <a:lnTo>
                    <a:pt x="82308" y="51423"/>
                  </a:lnTo>
                  <a:lnTo>
                    <a:pt x="82308" y="2334"/>
                  </a:lnTo>
                  <a:cubicBezTo>
                    <a:pt x="82308" y="1036"/>
                    <a:pt x="81273" y="0"/>
                    <a:pt x="799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15"/>
            <p:cNvSpPr/>
            <p:nvPr/>
          </p:nvSpPr>
          <p:spPr>
            <a:xfrm>
              <a:off x="3323634" y="2235192"/>
              <a:ext cx="2492537" cy="1468557"/>
            </a:xfrm>
            <a:custGeom>
              <a:avLst/>
              <a:gdLst/>
              <a:ahLst/>
              <a:cxnLst/>
              <a:rect l="l" t="t" r="r" b="b"/>
              <a:pathLst>
                <a:path w="75761" h="44637" extrusionOk="0">
                  <a:moveTo>
                    <a:pt x="1" y="0"/>
                  </a:moveTo>
                  <a:lnTo>
                    <a:pt x="1" y="44637"/>
                  </a:lnTo>
                  <a:lnTo>
                    <a:pt x="75760" y="44637"/>
                  </a:lnTo>
                  <a:lnTo>
                    <a:pt x="7576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15"/>
            <p:cNvSpPr/>
            <p:nvPr/>
          </p:nvSpPr>
          <p:spPr>
            <a:xfrm>
              <a:off x="2925068" y="3784023"/>
              <a:ext cx="3288881" cy="184931"/>
            </a:xfrm>
            <a:custGeom>
              <a:avLst/>
              <a:gdLst/>
              <a:ahLst/>
              <a:cxnLst/>
              <a:rect l="l" t="t" r="r" b="b"/>
              <a:pathLst>
                <a:path w="99966" h="5621" extrusionOk="0">
                  <a:moveTo>
                    <a:pt x="1" y="0"/>
                  </a:moveTo>
                  <a:lnTo>
                    <a:pt x="1" y="2703"/>
                  </a:lnTo>
                  <a:cubicBezTo>
                    <a:pt x="1" y="4310"/>
                    <a:pt x="1311" y="5620"/>
                    <a:pt x="2918" y="5620"/>
                  </a:cubicBezTo>
                  <a:lnTo>
                    <a:pt x="97049" y="5620"/>
                  </a:lnTo>
                  <a:cubicBezTo>
                    <a:pt x="98656" y="5620"/>
                    <a:pt x="99966" y="4310"/>
                    <a:pt x="99966" y="2703"/>
                  </a:cubicBezTo>
                  <a:lnTo>
                    <a:pt x="9996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15"/>
            <p:cNvSpPr/>
            <p:nvPr/>
          </p:nvSpPr>
          <p:spPr>
            <a:xfrm>
              <a:off x="4180924" y="3783234"/>
              <a:ext cx="777592" cy="56062"/>
            </a:xfrm>
            <a:custGeom>
              <a:avLst/>
              <a:gdLst/>
              <a:ahLst/>
              <a:cxnLst/>
              <a:rect l="l" t="t" r="r" b="b"/>
              <a:pathLst>
                <a:path w="23635" h="1704" extrusionOk="0">
                  <a:moveTo>
                    <a:pt x="0" y="1"/>
                  </a:moveTo>
                  <a:lnTo>
                    <a:pt x="0" y="822"/>
                  </a:lnTo>
                  <a:cubicBezTo>
                    <a:pt x="0" y="1310"/>
                    <a:pt x="405" y="1703"/>
                    <a:pt x="881" y="1703"/>
                  </a:cubicBezTo>
                  <a:lnTo>
                    <a:pt x="22753" y="1703"/>
                  </a:lnTo>
                  <a:cubicBezTo>
                    <a:pt x="23229" y="1703"/>
                    <a:pt x="23622" y="1310"/>
                    <a:pt x="23634" y="822"/>
                  </a:cubicBezTo>
                  <a:lnTo>
                    <a:pt x="2363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15"/>
            <p:cNvSpPr/>
            <p:nvPr/>
          </p:nvSpPr>
          <p:spPr>
            <a:xfrm>
              <a:off x="3323059" y="2235192"/>
              <a:ext cx="2492899" cy="1468557"/>
            </a:xfrm>
            <a:custGeom>
              <a:avLst/>
              <a:gdLst/>
              <a:ahLst/>
              <a:cxnLst/>
              <a:rect l="l" t="t" r="r" b="b"/>
              <a:pathLst>
                <a:path w="75772" h="44637" extrusionOk="0">
                  <a:moveTo>
                    <a:pt x="1" y="0"/>
                  </a:moveTo>
                  <a:lnTo>
                    <a:pt x="1" y="44637"/>
                  </a:lnTo>
                  <a:lnTo>
                    <a:pt x="7577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15"/>
            <p:cNvSpPr/>
            <p:nvPr/>
          </p:nvSpPr>
          <p:spPr>
            <a:xfrm>
              <a:off x="4150738" y="2399297"/>
              <a:ext cx="837535" cy="1077278"/>
            </a:xfrm>
            <a:custGeom>
              <a:avLst/>
              <a:gdLst/>
              <a:ahLst/>
              <a:cxnLst/>
              <a:rect l="l" t="t" r="r" b="b"/>
              <a:pathLst>
                <a:path w="25457" h="32744" extrusionOk="0">
                  <a:moveTo>
                    <a:pt x="12728" y="1"/>
                  </a:moveTo>
                  <a:lnTo>
                    <a:pt x="1" y="3775"/>
                  </a:lnTo>
                  <a:lnTo>
                    <a:pt x="1" y="22182"/>
                  </a:lnTo>
                  <a:cubicBezTo>
                    <a:pt x="5156" y="31398"/>
                    <a:pt x="12728" y="32743"/>
                    <a:pt x="12728" y="32743"/>
                  </a:cubicBezTo>
                  <a:cubicBezTo>
                    <a:pt x="12728" y="32743"/>
                    <a:pt x="20301" y="31386"/>
                    <a:pt x="25456" y="22182"/>
                  </a:cubicBezTo>
                  <a:lnTo>
                    <a:pt x="25456" y="3775"/>
                  </a:lnTo>
                  <a:lnTo>
                    <a:pt x="1272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15"/>
            <p:cNvSpPr/>
            <p:nvPr/>
          </p:nvSpPr>
          <p:spPr>
            <a:xfrm>
              <a:off x="4176203" y="2431835"/>
              <a:ext cx="786606" cy="1012201"/>
            </a:xfrm>
            <a:custGeom>
              <a:avLst/>
              <a:gdLst/>
              <a:ahLst/>
              <a:cxnLst/>
              <a:rect l="l" t="t" r="r" b="b"/>
              <a:pathLst>
                <a:path w="23909" h="30766" fill="none" extrusionOk="0">
                  <a:moveTo>
                    <a:pt x="11954" y="0"/>
                  </a:moveTo>
                  <a:lnTo>
                    <a:pt x="1" y="3560"/>
                  </a:lnTo>
                  <a:lnTo>
                    <a:pt x="1" y="20860"/>
                  </a:lnTo>
                  <a:cubicBezTo>
                    <a:pt x="4846" y="29504"/>
                    <a:pt x="11954" y="30766"/>
                    <a:pt x="11954" y="30766"/>
                  </a:cubicBezTo>
                  <a:cubicBezTo>
                    <a:pt x="11954" y="30766"/>
                    <a:pt x="19062" y="29504"/>
                    <a:pt x="23908" y="20860"/>
                  </a:cubicBezTo>
                  <a:lnTo>
                    <a:pt x="23908" y="3560"/>
                  </a:lnTo>
                  <a:close/>
                </a:path>
              </a:pathLst>
            </a:custGeom>
            <a:noFill/>
            <a:ln w="7750" cap="flat" cmpd="sng">
              <a:solidFill>
                <a:srgbClr val="FCFCFC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15"/>
            <p:cNvSpPr/>
            <p:nvPr/>
          </p:nvSpPr>
          <p:spPr>
            <a:xfrm>
              <a:off x="4479392" y="2781627"/>
              <a:ext cx="180226" cy="313011"/>
            </a:xfrm>
            <a:custGeom>
              <a:avLst/>
              <a:gdLst/>
              <a:ahLst/>
              <a:cxnLst/>
              <a:rect l="l" t="t" r="r" b="b"/>
              <a:pathLst>
                <a:path w="5478" h="9514" extrusionOk="0">
                  <a:moveTo>
                    <a:pt x="2739" y="0"/>
                  </a:moveTo>
                  <a:cubicBezTo>
                    <a:pt x="1227" y="0"/>
                    <a:pt x="1" y="1239"/>
                    <a:pt x="1" y="2739"/>
                  </a:cubicBezTo>
                  <a:cubicBezTo>
                    <a:pt x="1" y="3810"/>
                    <a:pt x="608" y="4715"/>
                    <a:pt x="1501" y="5180"/>
                  </a:cubicBezTo>
                  <a:lnTo>
                    <a:pt x="1489" y="5180"/>
                  </a:lnTo>
                  <a:lnTo>
                    <a:pt x="310" y="9513"/>
                  </a:lnTo>
                  <a:lnTo>
                    <a:pt x="5168" y="9513"/>
                  </a:lnTo>
                  <a:lnTo>
                    <a:pt x="3978" y="5180"/>
                  </a:lnTo>
                  <a:cubicBezTo>
                    <a:pt x="4871" y="4727"/>
                    <a:pt x="5478" y="3810"/>
                    <a:pt x="5478" y="2739"/>
                  </a:cubicBezTo>
                  <a:cubicBezTo>
                    <a:pt x="5478" y="1215"/>
                    <a:pt x="4251" y="0"/>
                    <a:pt x="27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20"/>
          <p:cNvSpPr txBox="1">
            <a:spLocks noGrp="1"/>
          </p:cNvSpPr>
          <p:nvPr>
            <p:ph type="title"/>
          </p:nvPr>
        </p:nvSpPr>
        <p:spPr>
          <a:xfrm>
            <a:off x="4330855" y="1789921"/>
            <a:ext cx="4529682" cy="221596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l"/>
            <a:r>
              <a:rPr lang="pt-PT" sz="2000" dirty="0"/>
              <a:t>Segurança</a:t>
            </a:r>
            <a:br>
              <a:rPr lang="pt-PT" sz="2000" dirty="0"/>
            </a:br>
            <a:br>
              <a:rPr lang="pt-PT" sz="2000" dirty="0"/>
            </a:br>
            <a:r>
              <a:rPr lang="pt-PT" sz="1600" dirty="0"/>
              <a:t>“</a:t>
            </a:r>
            <a:r>
              <a:rPr lang="pt-PT" sz="1600" dirty="0" err="1"/>
              <a:t>Acto</a:t>
            </a:r>
            <a:r>
              <a:rPr lang="pt-PT" sz="1600" dirty="0"/>
              <a:t> ou efeito de segurar.”</a:t>
            </a:r>
            <a:br>
              <a:rPr lang="pt-PT" sz="14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</a:br>
            <a:br>
              <a:rPr lang="pt-PT" sz="14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</a:br>
            <a:r>
              <a:rPr lang="pt-PT" sz="1400" b="1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"Segurança"</a:t>
            </a:r>
            <a:r>
              <a:rPr lang="pt-PT" sz="14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, in Dicionário Priberam da Língua Portuguesa [em linha], 2008-2024, </a:t>
            </a:r>
            <a:br>
              <a:rPr lang="pt-PT" sz="14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</a:br>
            <a:r>
              <a:rPr lang="pt-PT" sz="1400" b="0" i="0" u="none" strike="noStrike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  <a:hlinkClick r:id="rId3"/>
              </a:rPr>
              <a:t>https://dicionario.priberam.org/Seguran%C3%A7a</a:t>
            </a:r>
            <a:r>
              <a:rPr lang="pt-PT" sz="14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.</a:t>
            </a:r>
            <a:br>
              <a:rPr lang="pt-PT" sz="2000" dirty="0"/>
            </a:br>
            <a:endParaRPr lang="pt-PT" sz="2000" dirty="0"/>
          </a:p>
        </p:txBody>
      </p:sp>
      <p:grpSp>
        <p:nvGrpSpPr>
          <p:cNvPr id="448" name="Google Shape;448;p20"/>
          <p:cNvGrpSpPr/>
          <p:nvPr/>
        </p:nvGrpSpPr>
        <p:grpSpPr>
          <a:xfrm>
            <a:off x="733900" y="1708125"/>
            <a:ext cx="3561605" cy="3020624"/>
            <a:chOff x="733900" y="1708125"/>
            <a:chExt cx="3561605" cy="3020624"/>
          </a:xfrm>
        </p:grpSpPr>
        <p:sp>
          <p:nvSpPr>
            <p:cNvPr id="449" name="Google Shape;449;p20"/>
            <p:cNvSpPr/>
            <p:nvPr/>
          </p:nvSpPr>
          <p:spPr>
            <a:xfrm>
              <a:off x="733900" y="4490375"/>
              <a:ext cx="3561605" cy="238374"/>
            </a:xfrm>
            <a:custGeom>
              <a:avLst/>
              <a:gdLst/>
              <a:ahLst/>
              <a:cxnLst/>
              <a:rect l="l" t="t" r="r" b="b"/>
              <a:pathLst>
                <a:path w="81618" h="4728" extrusionOk="0">
                  <a:moveTo>
                    <a:pt x="40803" y="0"/>
                  </a:moveTo>
                  <a:cubicBezTo>
                    <a:pt x="18265" y="0"/>
                    <a:pt x="1" y="1060"/>
                    <a:pt x="1" y="2370"/>
                  </a:cubicBezTo>
                  <a:cubicBezTo>
                    <a:pt x="1" y="3679"/>
                    <a:pt x="18265" y="4727"/>
                    <a:pt x="40803" y="4727"/>
                  </a:cubicBezTo>
                  <a:cubicBezTo>
                    <a:pt x="63342" y="4727"/>
                    <a:pt x="81618" y="3679"/>
                    <a:pt x="81618" y="2370"/>
                  </a:cubicBezTo>
                  <a:cubicBezTo>
                    <a:pt x="81618" y="1060"/>
                    <a:pt x="63342" y="0"/>
                    <a:pt x="408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20"/>
            <p:cNvSpPr/>
            <p:nvPr/>
          </p:nvSpPr>
          <p:spPr>
            <a:xfrm>
              <a:off x="733939" y="1708125"/>
              <a:ext cx="3561543" cy="2379555"/>
            </a:xfrm>
            <a:custGeom>
              <a:avLst/>
              <a:gdLst/>
              <a:ahLst/>
              <a:cxnLst/>
              <a:rect l="l" t="t" r="r" b="b"/>
              <a:pathLst>
                <a:path w="70641" h="47197" extrusionOk="0">
                  <a:moveTo>
                    <a:pt x="953" y="0"/>
                  </a:moveTo>
                  <a:cubicBezTo>
                    <a:pt x="417" y="0"/>
                    <a:pt x="0" y="429"/>
                    <a:pt x="0" y="953"/>
                  </a:cubicBezTo>
                  <a:lnTo>
                    <a:pt x="0" y="46244"/>
                  </a:lnTo>
                  <a:cubicBezTo>
                    <a:pt x="0" y="46780"/>
                    <a:pt x="429" y="47196"/>
                    <a:pt x="953" y="47196"/>
                  </a:cubicBezTo>
                  <a:lnTo>
                    <a:pt x="69688" y="47196"/>
                  </a:lnTo>
                  <a:cubicBezTo>
                    <a:pt x="70223" y="47196"/>
                    <a:pt x="70640" y="46780"/>
                    <a:pt x="70640" y="46256"/>
                  </a:cubicBezTo>
                  <a:lnTo>
                    <a:pt x="70640" y="953"/>
                  </a:lnTo>
                  <a:cubicBezTo>
                    <a:pt x="70640" y="417"/>
                    <a:pt x="70200" y="0"/>
                    <a:pt x="6968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20"/>
            <p:cNvSpPr/>
            <p:nvPr/>
          </p:nvSpPr>
          <p:spPr>
            <a:xfrm>
              <a:off x="2514364" y="1708125"/>
              <a:ext cx="1781099" cy="2379555"/>
            </a:xfrm>
            <a:custGeom>
              <a:avLst/>
              <a:gdLst/>
              <a:ahLst/>
              <a:cxnLst/>
              <a:rect l="l" t="t" r="r" b="b"/>
              <a:pathLst>
                <a:path w="35327" h="47197" extrusionOk="0">
                  <a:moveTo>
                    <a:pt x="0" y="0"/>
                  </a:moveTo>
                  <a:lnTo>
                    <a:pt x="0" y="47196"/>
                  </a:lnTo>
                  <a:lnTo>
                    <a:pt x="33481" y="47196"/>
                  </a:lnTo>
                  <a:cubicBezTo>
                    <a:pt x="34493" y="47196"/>
                    <a:pt x="35326" y="46363"/>
                    <a:pt x="35326" y="45351"/>
                  </a:cubicBezTo>
                  <a:lnTo>
                    <a:pt x="35326" y="1846"/>
                  </a:lnTo>
                  <a:cubicBezTo>
                    <a:pt x="35326" y="834"/>
                    <a:pt x="34493" y="0"/>
                    <a:pt x="3348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20"/>
            <p:cNvSpPr/>
            <p:nvPr/>
          </p:nvSpPr>
          <p:spPr>
            <a:xfrm>
              <a:off x="814354" y="1787935"/>
              <a:ext cx="3401265" cy="1904773"/>
            </a:xfrm>
            <a:custGeom>
              <a:avLst/>
              <a:gdLst/>
              <a:ahLst/>
              <a:cxnLst/>
              <a:rect l="l" t="t" r="r" b="b"/>
              <a:pathLst>
                <a:path w="67462" h="37780" extrusionOk="0">
                  <a:moveTo>
                    <a:pt x="358" y="1"/>
                  </a:moveTo>
                  <a:cubicBezTo>
                    <a:pt x="167" y="1"/>
                    <a:pt x="1" y="155"/>
                    <a:pt x="1" y="358"/>
                  </a:cubicBezTo>
                  <a:lnTo>
                    <a:pt x="1" y="37422"/>
                  </a:lnTo>
                  <a:cubicBezTo>
                    <a:pt x="1" y="37624"/>
                    <a:pt x="167" y="37779"/>
                    <a:pt x="358" y="37779"/>
                  </a:cubicBezTo>
                  <a:lnTo>
                    <a:pt x="67104" y="37779"/>
                  </a:lnTo>
                  <a:cubicBezTo>
                    <a:pt x="67295" y="37779"/>
                    <a:pt x="67462" y="37624"/>
                    <a:pt x="67462" y="37422"/>
                  </a:cubicBezTo>
                  <a:lnTo>
                    <a:pt x="67462" y="358"/>
                  </a:lnTo>
                  <a:cubicBezTo>
                    <a:pt x="67462" y="155"/>
                    <a:pt x="67295" y="1"/>
                    <a:pt x="671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20"/>
            <p:cNvSpPr/>
            <p:nvPr/>
          </p:nvSpPr>
          <p:spPr>
            <a:xfrm>
              <a:off x="2514364" y="1787935"/>
              <a:ext cx="1701238" cy="1904773"/>
            </a:xfrm>
            <a:custGeom>
              <a:avLst/>
              <a:gdLst/>
              <a:ahLst/>
              <a:cxnLst/>
              <a:rect l="l" t="t" r="r" b="b"/>
              <a:pathLst>
                <a:path w="33743" h="37780" extrusionOk="0">
                  <a:moveTo>
                    <a:pt x="0" y="1"/>
                  </a:moveTo>
                  <a:lnTo>
                    <a:pt x="0" y="37779"/>
                  </a:lnTo>
                  <a:lnTo>
                    <a:pt x="33040" y="37779"/>
                  </a:lnTo>
                  <a:cubicBezTo>
                    <a:pt x="33433" y="37779"/>
                    <a:pt x="33731" y="37470"/>
                    <a:pt x="33731" y="37100"/>
                  </a:cubicBezTo>
                  <a:lnTo>
                    <a:pt x="33731" y="691"/>
                  </a:lnTo>
                  <a:cubicBezTo>
                    <a:pt x="33743" y="310"/>
                    <a:pt x="33433" y="1"/>
                    <a:pt x="3304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20"/>
            <p:cNvSpPr/>
            <p:nvPr/>
          </p:nvSpPr>
          <p:spPr>
            <a:xfrm>
              <a:off x="1883446" y="4518012"/>
              <a:ext cx="1263664" cy="91861"/>
            </a:xfrm>
            <a:custGeom>
              <a:avLst/>
              <a:gdLst/>
              <a:ahLst/>
              <a:cxnLst/>
              <a:rect l="l" t="t" r="r" b="b"/>
              <a:pathLst>
                <a:path w="25064" h="1822" extrusionOk="0">
                  <a:moveTo>
                    <a:pt x="906" y="0"/>
                  </a:moveTo>
                  <a:cubicBezTo>
                    <a:pt x="406" y="0"/>
                    <a:pt x="1" y="417"/>
                    <a:pt x="1" y="917"/>
                  </a:cubicBezTo>
                  <a:cubicBezTo>
                    <a:pt x="1" y="1417"/>
                    <a:pt x="418" y="1822"/>
                    <a:pt x="906" y="1822"/>
                  </a:cubicBezTo>
                  <a:lnTo>
                    <a:pt x="24147" y="1822"/>
                  </a:lnTo>
                  <a:cubicBezTo>
                    <a:pt x="24647" y="1822"/>
                    <a:pt x="25052" y="1417"/>
                    <a:pt x="25063" y="917"/>
                  </a:cubicBezTo>
                  <a:cubicBezTo>
                    <a:pt x="25063" y="405"/>
                    <a:pt x="24647" y="0"/>
                    <a:pt x="24159" y="0"/>
                  </a:cubicBezTo>
                  <a:close/>
                </a:path>
              </a:pathLst>
            </a:custGeom>
            <a:solidFill>
              <a:srgbClr val="2D55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20"/>
            <p:cNvSpPr/>
            <p:nvPr/>
          </p:nvSpPr>
          <p:spPr>
            <a:xfrm>
              <a:off x="1989120" y="4087602"/>
              <a:ext cx="1052314" cy="430465"/>
            </a:xfrm>
            <a:custGeom>
              <a:avLst/>
              <a:gdLst/>
              <a:ahLst/>
              <a:cxnLst/>
              <a:rect l="l" t="t" r="r" b="b"/>
              <a:pathLst>
                <a:path w="20872" h="8538" extrusionOk="0">
                  <a:moveTo>
                    <a:pt x="4608" y="0"/>
                  </a:moveTo>
                  <a:cubicBezTo>
                    <a:pt x="4608" y="2763"/>
                    <a:pt x="4608" y="8537"/>
                    <a:pt x="0" y="8537"/>
                  </a:cubicBezTo>
                  <a:lnTo>
                    <a:pt x="20815" y="8537"/>
                  </a:lnTo>
                  <a:cubicBezTo>
                    <a:pt x="16240" y="8513"/>
                    <a:pt x="16240" y="2751"/>
                    <a:pt x="16240" y="0"/>
                  </a:cubicBezTo>
                  <a:close/>
                  <a:moveTo>
                    <a:pt x="20815" y="8537"/>
                  </a:moveTo>
                  <a:lnTo>
                    <a:pt x="20815" y="8537"/>
                  </a:lnTo>
                  <a:cubicBezTo>
                    <a:pt x="20825" y="8537"/>
                    <a:pt x="20834" y="8537"/>
                    <a:pt x="20844" y="8537"/>
                  </a:cubicBezTo>
                  <a:cubicBezTo>
                    <a:pt x="20853" y="8537"/>
                    <a:pt x="20862" y="8537"/>
                    <a:pt x="20872" y="853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20"/>
            <p:cNvSpPr/>
            <p:nvPr/>
          </p:nvSpPr>
          <p:spPr>
            <a:xfrm>
              <a:off x="2423109" y="3798865"/>
              <a:ext cx="183116" cy="183116"/>
            </a:xfrm>
            <a:custGeom>
              <a:avLst/>
              <a:gdLst/>
              <a:ahLst/>
              <a:cxnLst/>
              <a:rect l="l" t="t" r="r" b="b"/>
              <a:pathLst>
                <a:path w="3632" h="3632" extrusionOk="0">
                  <a:moveTo>
                    <a:pt x="1810" y="0"/>
                  </a:moveTo>
                  <a:cubicBezTo>
                    <a:pt x="810" y="0"/>
                    <a:pt x="1" y="810"/>
                    <a:pt x="1" y="1810"/>
                  </a:cubicBezTo>
                  <a:cubicBezTo>
                    <a:pt x="1" y="2810"/>
                    <a:pt x="810" y="3632"/>
                    <a:pt x="1810" y="3632"/>
                  </a:cubicBezTo>
                  <a:cubicBezTo>
                    <a:pt x="2810" y="3632"/>
                    <a:pt x="3632" y="2810"/>
                    <a:pt x="3632" y="1810"/>
                  </a:cubicBezTo>
                  <a:cubicBezTo>
                    <a:pt x="3632" y="810"/>
                    <a:pt x="2810" y="0"/>
                    <a:pt x="18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20"/>
            <p:cNvSpPr/>
            <p:nvPr/>
          </p:nvSpPr>
          <p:spPr>
            <a:xfrm>
              <a:off x="2514364" y="3798865"/>
              <a:ext cx="91861" cy="183116"/>
            </a:xfrm>
            <a:custGeom>
              <a:avLst/>
              <a:gdLst/>
              <a:ahLst/>
              <a:cxnLst/>
              <a:rect l="l" t="t" r="r" b="b"/>
              <a:pathLst>
                <a:path w="1822" h="3632" extrusionOk="0">
                  <a:moveTo>
                    <a:pt x="0" y="0"/>
                  </a:moveTo>
                  <a:lnTo>
                    <a:pt x="0" y="3632"/>
                  </a:lnTo>
                  <a:cubicBezTo>
                    <a:pt x="1000" y="3632"/>
                    <a:pt x="1822" y="2810"/>
                    <a:pt x="1822" y="1810"/>
                  </a:cubicBezTo>
                  <a:cubicBezTo>
                    <a:pt x="1822" y="810"/>
                    <a:pt x="1012" y="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20"/>
            <p:cNvSpPr/>
            <p:nvPr/>
          </p:nvSpPr>
          <p:spPr>
            <a:xfrm>
              <a:off x="2514364" y="4087602"/>
              <a:ext cx="526510" cy="430465"/>
            </a:xfrm>
            <a:custGeom>
              <a:avLst/>
              <a:gdLst/>
              <a:ahLst/>
              <a:cxnLst/>
              <a:rect l="l" t="t" r="r" b="b"/>
              <a:pathLst>
                <a:path w="10443" h="8538" extrusionOk="0">
                  <a:moveTo>
                    <a:pt x="0" y="0"/>
                  </a:moveTo>
                  <a:lnTo>
                    <a:pt x="0" y="8537"/>
                  </a:lnTo>
                  <a:lnTo>
                    <a:pt x="10386" y="8537"/>
                  </a:lnTo>
                  <a:cubicBezTo>
                    <a:pt x="5822" y="8513"/>
                    <a:pt x="5822" y="2751"/>
                    <a:pt x="5822" y="0"/>
                  </a:cubicBezTo>
                  <a:close/>
                  <a:moveTo>
                    <a:pt x="10386" y="8537"/>
                  </a:moveTo>
                  <a:cubicBezTo>
                    <a:pt x="10395" y="8537"/>
                    <a:pt x="10404" y="8537"/>
                    <a:pt x="10414" y="8537"/>
                  </a:cubicBezTo>
                  <a:cubicBezTo>
                    <a:pt x="10423" y="8537"/>
                    <a:pt x="10433" y="8537"/>
                    <a:pt x="10442" y="8537"/>
                  </a:cubicBezTo>
                  <a:close/>
                </a:path>
              </a:pathLst>
            </a:custGeom>
            <a:solidFill>
              <a:srgbClr val="1C37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20"/>
            <p:cNvSpPr/>
            <p:nvPr/>
          </p:nvSpPr>
          <p:spPr>
            <a:xfrm>
              <a:off x="2514364" y="4519171"/>
              <a:ext cx="632135" cy="90701"/>
            </a:xfrm>
            <a:custGeom>
              <a:avLst/>
              <a:gdLst/>
              <a:ahLst/>
              <a:cxnLst/>
              <a:rect l="l" t="t" r="r" b="b"/>
              <a:pathLst>
                <a:path w="12538" h="1799" extrusionOk="0">
                  <a:moveTo>
                    <a:pt x="0" y="1"/>
                  </a:moveTo>
                  <a:lnTo>
                    <a:pt x="0" y="1799"/>
                  </a:lnTo>
                  <a:lnTo>
                    <a:pt x="11633" y="1799"/>
                  </a:lnTo>
                  <a:cubicBezTo>
                    <a:pt x="12121" y="1799"/>
                    <a:pt x="12538" y="1394"/>
                    <a:pt x="12538" y="894"/>
                  </a:cubicBezTo>
                  <a:cubicBezTo>
                    <a:pt x="12538" y="394"/>
                    <a:pt x="12133" y="1"/>
                    <a:pt x="116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20"/>
            <p:cNvSpPr/>
            <p:nvPr/>
          </p:nvSpPr>
          <p:spPr>
            <a:xfrm>
              <a:off x="2100138" y="2137324"/>
              <a:ext cx="829670" cy="1228221"/>
            </a:xfrm>
            <a:custGeom>
              <a:avLst/>
              <a:gdLst/>
              <a:ahLst/>
              <a:cxnLst/>
              <a:rect l="l" t="t" r="r" b="b"/>
              <a:pathLst>
                <a:path w="16456" h="24361" extrusionOk="0">
                  <a:moveTo>
                    <a:pt x="8240" y="869"/>
                  </a:moveTo>
                  <a:cubicBezTo>
                    <a:pt x="10157" y="869"/>
                    <a:pt x="11729" y="2429"/>
                    <a:pt x="11729" y="4358"/>
                  </a:cubicBezTo>
                  <a:lnTo>
                    <a:pt x="11729" y="9299"/>
                  </a:lnTo>
                  <a:lnTo>
                    <a:pt x="4740" y="9299"/>
                  </a:lnTo>
                  <a:lnTo>
                    <a:pt x="4740" y="4358"/>
                  </a:lnTo>
                  <a:cubicBezTo>
                    <a:pt x="4740" y="2441"/>
                    <a:pt x="6299" y="869"/>
                    <a:pt x="8240" y="869"/>
                  </a:cubicBezTo>
                  <a:close/>
                  <a:moveTo>
                    <a:pt x="8216" y="0"/>
                  </a:moveTo>
                  <a:cubicBezTo>
                    <a:pt x="5811" y="0"/>
                    <a:pt x="3859" y="1965"/>
                    <a:pt x="3859" y="4358"/>
                  </a:cubicBezTo>
                  <a:lnTo>
                    <a:pt x="3859" y="9299"/>
                  </a:lnTo>
                  <a:lnTo>
                    <a:pt x="1168" y="9299"/>
                  </a:lnTo>
                  <a:cubicBezTo>
                    <a:pt x="525" y="9299"/>
                    <a:pt x="1" y="9823"/>
                    <a:pt x="1" y="10466"/>
                  </a:cubicBezTo>
                  <a:lnTo>
                    <a:pt x="1" y="23205"/>
                  </a:lnTo>
                  <a:cubicBezTo>
                    <a:pt x="1" y="23836"/>
                    <a:pt x="525" y="24360"/>
                    <a:pt x="1168" y="24360"/>
                  </a:cubicBezTo>
                  <a:lnTo>
                    <a:pt x="15277" y="24360"/>
                  </a:lnTo>
                  <a:cubicBezTo>
                    <a:pt x="15920" y="24360"/>
                    <a:pt x="16432" y="23836"/>
                    <a:pt x="16432" y="23205"/>
                  </a:cubicBezTo>
                  <a:lnTo>
                    <a:pt x="16432" y="10466"/>
                  </a:lnTo>
                  <a:cubicBezTo>
                    <a:pt x="16455" y="9823"/>
                    <a:pt x="15932" y="9299"/>
                    <a:pt x="15277" y="9299"/>
                  </a:cubicBezTo>
                  <a:lnTo>
                    <a:pt x="12586" y="9299"/>
                  </a:lnTo>
                  <a:lnTo>
                    <a:pt x="12586" y="4358"/>
                  </a:lnTo>
                  <a:cubicBezTo>
                    <a:pt x="12586" y="1953"/>
                    <a:pt x="10609" y="0"/>
                    <a:pt x="82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20"/>
            <p:cNvSpPr/>
            <p:nvPr/>
          </p:nvSpPr>
          <p:spPr>
            <a:xfrm>
              <a:off x="2514364" y="2137324"/>
              <a:ext cx="415440" cy="1228826"/>
            </a:xfrm>
            <a:custGeom>
              <a:avLst/>
              <a:gdLst/>
              <a:ahLst/>
              <a:cxnLst/>
              <a:rect l="l" t="t" r="r" b="b"/>
              <a:pathLst>
                <a:path w="8240" h="24373" extrusionOk="0">
                  <a:moveTo>
                    <a:pt x="0" y="0"/>
                  </a:moveTo>
                  <a:lnTo>
                    <a:pt x="0" y="881"/>
                  </a:lnTo>
                  <a:cubicBezTo>
                    <a:pt x="1929" y="881"/>
                    <a:pt x="3501" y="2441"/>
                    <a:pt x="3501" y="4370"/>
                  </a:cubicBezTo>
                  <a:lnTo>
                    <a:pt x="3501" y="9311"/>
                  </a:lnTo>
                  <a:lnTo>
                    <a:pt x="0" y="9311"/>
                  </a:lnTo>
                  <a:lnTo>
                    <a:pt x="0" y="24372"/>
                  </a:lnTo>
                  <a:lnTo>
                    <a:pt x="7061" y="24372"/>
                  </a:lnTo>
                  <a:cubicBezTo>
                    <a:pt x="7704" y="24372"/>
                    <a:pt x="8216" y="23860"/>
                    <a:pt x="8216" y="23217"/>
                  </a:cubicBezTo>
                  <a:lnTo>
                    <a:pt x="8216" y="10478"/>
                  </a:lnTo>
                  <a:cubicBezTo>
                    <a:pt x="8239" y="9823"/>
                    <a:pt x="7716" y="9299"/>
                    <a:pt x="7061" y="9299"/>
                  </a:cubicBezTo>
                  <a:lnTo>
                    <a:pt x="4370" y="9299"/>
                  </a:lnTo>
                  <a:lnTo>
                    <a:pt x="4370" y="4358"/>
                  </a:lnTo>
                  <a:cubicBezTo>
                    <a:pt x="4370" y="1953"/>
                    <a:pt x="2393" y="0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20"/>
            <p:cNvSpPr/>
            <p:nvPr/>
          </p:nvSpPr>
          <p:spPr>
            <a:xfrm>
              <a:off x="2399111" y="2764813"/>
              <a:ext cx="225165" cy="441052"/>
            </a:xfrm>
            <a:custGeom>
              <a:avLst/>
              <a:gdLst/>
              <a:ahLst/>
              <a:cxnLst/>
              <a:rect l="l" t="t" r="r" b="b"/>
              <a:pathLst>
                <a:path w="4466" h="8748" extrusionOk="0">
                  <a:moveTo>
                    <a:pt x="2295" y="0"/>
                  </a:moveTo>
                  <a:cubicBezTo>
                    <a:pt x="2152" y="0"/>
                    <a:pt x="2006" y="14"/>
                    <a:pt x="1858" y="44"/>
                  </a:cubicBezTo>
                  <a:cubicBezTo>
                    <a:pt x="1000" y="210"/>
                    <a:pt x="310" y="925"/>
                    <a:pt x="167" y="1782"/>
                  </a:cubicBezTo>
                  <a:cubicBezTo>
                    <a:pt x="0" y="2711"/>
                    <a:pt x="429" y="3556"/>
                    <a:pt x="1143" y="3997"/>
                  </a:cubicBezTo>
                  <a:lnTo>
                    <a:pt x="286" y="8045"/>
                  </a:lnTo>
                  <a:cubicBezTo>
                    <a:pt x="203" y="8402"/>
                    <a:pt x="477" y="8747"/>
                    <a:pt x="846" y="8747"/>
                  </a:cubicBezTo>
                  <a:lnTo>
                    <a:pt x="3739" y="8747"/>
                  </a:lnTo>
                  <a:cubicBezTo>
                    <a:pt x="4108" y="8747"/>
                    <a:pt x="4370" y="8402"/>
                    <a:pt x="4298" y="8045"/>
                  </a:cubicBezTo>
                  <a:lnTo>
                    <a:pt x="3441" y="3997"/>
                  </a:lnTo>
                  <a:cubicBezTo>
                    <a:pt x="4060" y="3627"/>
                    <a:pt x="4465" y="2949"/>
                    <a:pt x="4465" y="2175"/>
                  </a:cubicBezTo>
                  <a:cubicBezTo>
                    <a:pt x="4465" y="974"/>
                    <a:pt x="3488" y="0"/>
                    <a:pt x="22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20"/>
            <p:cNvSpPr/>
            <p:nvPr/>
          </p:nvSpPr>
          <p:spPr>
            <a:xfrm>
              <a:off x="2514364" y="2765771"/>
              <a:ext cx="109305" cy="440699"/>
            </a:xfrm>
            <a:custGeom>
              <a:avLst/>
              <a:gdLst/>
              <a:ahLst/>
              <a:cxnLst/>
              <a:rect l="l" t="t" r="r" b="b"/>
              <a:pathLst>
                <a:path w="2168" h="8741" extrusionOk="0">
                  <a:moveTo>
                    <a:pt x="0" y="1"/>
                  </a:moveTo>
                  <a:lnTo>
                    <a:pt x="0" y="8740"/>
                  </a:lnTo>
                  <a:lnTo>
                    <a:pt x="1453" y="8740"/>
                  </a:lnTo>
                  <a:cubicBezTo>
                    <a:pt x="1822" y="8740"/>
                    <a:pt x="2084" y="8407"/>
                    <a:pt x="2012" y="8038"/>
                  </a:cubicBezTo>
                  <a:lnTo>
                    <a:pt x="1155" y="3989"/>
                  </a:lnTo>
                  <a:cubicBezTo>
                    <a:pt x="1762" y="3608"/>
                    <a:pt x="2167" y="2942"/>
                    <a:pt x="2167" y="2168"/>
                  </a:cubicBezTo>
                  <a:cubicBezTo>
                    <a:pt x="2167" y="977"/>
                    <a:pt x="1191" y="1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Google Shape;69;p16">
            <a:extLst>
              <a:ext uri="{FF2B5EF4-FFF2-40B4-BE49-F238E27FC236}">
                <a16:creationId xmlns:a16="http://schemas.microsoft.com/office/drawing/2014/main" id="{9FAB4ED7-9FE1-4836-7E81-0F96DD417B22}"/>
              </a:ext>
            </a:extLst>
          </p:cNvPr>
          <p:cNvSpPr txBox="1">
            <a:spLocks/>
          </p:cNvSpPr>
          <p:nvPr/>
        </p:nvSpPr>
        <p:spPr>
          <a:xfrm>
            <a:off x="457200" y="292625"/>
            <a:ext cx="8229600" cy="7162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r>
              <a:rPr lang="pt-PT" sz="3600" dirty="0">
                <a:latin typeface="Poppins" pitchFamily="2" charset="77"/>
                <a:cs typeface="Poppins" pitchFamily="2" charset="77"/>
              </a:rPr>
              <a:t>CIBERSEGURANÇA</a:t>
            </a:r>
            <a:endParaRPr lang="pt-PT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3" name="Google Shape;69;p16">
            <a:extLst>
              <a:ext uri="{FF2B5EF4-FFF2-40B4-BE49-F238E27FC236}">
                <a16:creationId xmlns:a16="http://schemas.microsoft.com/office/drawing/2014/main" id="{838F754D-3629-CC75-2B68-2C5B6F10814C}"/>
              </a:ext>
            </a:extLst>
          </p:cNvPr>
          <p:cNvSpPr txBox="1">
            <a:spLocks/>
          </p:cNvSpPr>
          <p:nvPr/>
        </p:nvSpPr>
        <p:spPr>
          <a:xfrm>
            <a:off x="457200" y="794412"/>
            <a:ext cx="8229600" cy="7162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r>
              <a:rPr lang="pt-PT" sz="3600" dirty="0">
                <a:latin typeface="Poppins" pitchFamily="2" charset="77"/>
                <a:cs typeface="Poppins" pitchFamily="2" charset="77"/>
              </a:rPr>
              <a:t>Definição</a:t>
            </a:r>
            <a:endParaRPr lang="pt-PT" dirty="0">
              <a:latin typeface="Poppins" pitchFamily="2" charset="77"/>
              <a:cs typeface="Poppi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377039715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18"/>
          <p:cNvSpPr txBox="1">
            <a:spLocks noGrp="1"/>
          </p:cNvSpPr>
          <p:nvPr>
            <p:ph type="title"/>
          </p:nvPr>
        </p:nvSpPr>
        <p:spPr>
          <a:xfrm>
            <a:off x="457200" y="292625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Cybersecurity Infographics</a:t>
            </a:r>
            <a:endParaRPr/>
          </a:p>
        </p:txBody>
      </p:sp>
      <p:grpSp>
        <p:nvGrpSpPr>
          <p:cNvPr id="295" name="Google Shape;295;p18"/>
          <p:cNvGrpSpPr/>
          <p:nvPr/>
        </p:nvGrpSpPr>
        <p:grpSpPr>
          <a:xfrm>
            <a:off x="2925068" y="2092209"/>
            <a:ext cx="3288881" cy="1876746"/>
            <a:chOff x="2925068" y="2092209"/>
            <a:chExt cx="3288881" cy="1876746"/>
          </a:xfrm>
        </p:grpSpPr>
        <p:sp>
          <p:nvSpPr>
            <p:cNvPr id="296" name="Google Shape;296;p18"/>
            <p:cNvSpPr/>
            <p:nvPr/>
          </p:nvSpPr>
          <p:spPr>
            <a:xfrm>
              <a:off x="3215525" y="2092209"/>
              <a:ext cx="2707966" cy="1691850"/>
            </a:xfrm>
            <a:custGeom>
              <a:avLst/>
              <a:gdLst/>
              <a:ahLst/>
              <a:cxnLst/>
              <a:rect l="l" t="t" r="r" b="b"/>
              <a:pathLst>
                <a:path w="82309" h="51424" extrusionOk="0">
                  <a:moveTo>
                    <a:pt x="2334" y="0"/>
                  </a:moveTo>
                  <a:cubicBezTo>
                    <a:pt x="1036" y="0"/>
                    <a:pt x="0" y="1036"/>
                    <a:pt x="0" y="2334"/>
                  </a:cubicBezTo>
                  <a:lnTo>
                    <a:pt x="0" y="51423"/>
                  </a:lnTo>
                  <a:lnTo>
                    <a:pt x="82308" y="51423"/>
                  </a:lnTo>
                  <a:lnTo>
                    <a:pt x="82308" y="2334"/>
                  </a:lnTo>
                  <a:cubicBezTo>
                    <a:pt x="82308" y="1036"/>
                    <a:pt x="81273" y="0"/>
                    <a:pt x="799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18"/>
            <p:cNvSpPr/>
            <p:nvPr/>
          </p:nvSpPr>
          <p:spPr>
            <a:xfrm>
              <a:off x="3323634" y="2235192"/>
              <a:ext cx="2492537" cy="1468557"/>
            </a:xfrm>
            <a:custGeom>
              <a:avLst/>
              <a:gdLst/>
              <a:ahLst/>
              <a:cxnLst/>
              <a:rect l="l" t="t" r="r" b="b"/>
              <a:pathLst>
                <a:path w="75761" h="44637" extrusionOk="0">
                  <a:moveTo>
                    <a:pt x="1" y="0"/>
                  </a:moveTo>
                  <a:lnTo>
                    <a:pt x="1" y="44637"/>
                  </a:lnTo>
                  <a:lnTo>
                    <a:pt x="75760" y="44637"/>
                  </a:lnTo>
                  <a:lnTo>
                    <a:pt x="7576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18"/>
            <p:cNvSpPr/>
            <p:nvPr/>
          </p:nvSpPr>
          <p:spPr>
            <a:xfrm>
              <a:off x="2925068" y="3784023"/>
              <a:ext cx="3288881" cy="184931"/>
            </a:xfrm>
            <a:custGeom>
              <a:avLst/>
              <a:gdLst/>
              <a:ahLst/>
              <a:cxnLst/>
              <a:rect l="l" t="t" r="r" b="b"/>
              <a:pathLst>
                <a:path w="99966" h="5621" extrusionOk="0">
                  <a:moveTo>
                    <a:pt x="1" y="0"/>
                  </a:moveTo>
                  <a:lnTo>
                    <a:pt x="1" y="2703"/>
                  </a:lnTo>
                  <a:cubicBezTo>
                    <a:pt x="1" y="4310"/>
                    <a:pt x="1311" y="5620"/>
                    <a:pt x="2918" y="5620"/>
                  </a:cubicBezTo>
                  <a:lnTo>
                    <a:pt x="97049" y="5620"/>
                  </a:lnTo>
                  <a:cubicBezTo>
                    <a:pt x="98656" y="5620"/>
                    <a:pt x="99966" y="4310"/>
                    <a:pt x="99966" y="2703"/>
                  </a:cubicBezTo>
                  <a:lnTo>
                    <a:pt x="9996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18"/>
            <p:cNvSpPr/>
            <p:nvPr/>
          </p:nvSpPr>
          <p:spPr>
            <a:xfrm>
              <a:off x="4180924" y="3783234"/>
              <a:ext cx="777592" cy="56062"/>
            </a:xfrm>
            <a:custGeom>
              <a:avLst/>
              <a:gdLst/>
              <a:ahLst/>
              <a:cxnLst/>
              <a:rect l="l" t="t" r="r" b="b"/>
              <a:pathLst>
                <a:path w="23635" h="1704" extrusionOk="0">
                  <a:moveTo>
                    <a:pt x="0" y="1"/>
                  </a:moveTo>
                  <a:lnTo>
                    <a:pt x="0" y="822"/>
                  </a:lnTo>
                  <a:cubicBezTo>
                    <a:pt x="0" y="1310"/>
                    <a:pt x="405" y="1703"/>
                    <a:pt x="881" y="1703"/>
                  </a:cubicBezTo>
                  <a:lnTo>
                    <a:pt x="22753" y="1703"/>
                  </a:lnTo>
                  <a:cubicBezTo>
                    <a:pt x="23229" y="1703"/>
                    <a:pt x="23622" y="1310"/>
                    <a:pt x="23634" y="822"/>
                  </a:cubicBezTo>
                  <a:lnTo>
                    <a:pt x="2363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18"/>
            <p:cNvSpPr/>
            <p:nvPr/>
          </p:nvSpPr>
          <p:spPr>
            <a:xfrm>
              <a:off x="3323059" y="2235192"/>
              <a:ext cx="2492899" cy="1468557"/>
            </a:xfrm>
            <a:custGeom>
              <a:avLst/>
              <a:gdLst/>
              <a:ahLst/>
              <a:cxnLst/>
              <a:rect l="l" t="t" r="r" b="b"/>
              <a:pathLst>
                <a:path w="75772" h="44637" extrusionOk="0">
                  <a:moveTo>
                    <a:pt x="1" y="0"/>
                  </a:moveTo>
                  <a:lnTo>
                    <a:pt x="1" y="44637"/>
                  </a:lnTo>
                  <a:lnTo>
                    <a:pt x="7577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18"/>
            <p:cNvSpPr/>
            <p:nvPr/>
          </p:nvSpPr>
          <p:spPr>
            <a:xfrm>
              <a:off x="4150738" y="2399297"/>
              <a:ext cx="837535" cy="1077278"/>
            </a:xfrm>
            <a:custGeom>
              <a:avLst/>
              <a:gdLst/>
              <a:ahLst/>
              <a:cxnLst/>
              <a:rect l="l" t="t" r="r" b="b"/>
              <a:pathLst>
                <a:path w="25457" h="32744" extrusionOk="0">
                  <a:moveTo>
                    <a:pt x="12728" y="1"/>
                  </a:moveTo>
                  <a:lnTo>
                    <a:pt x="1" y="3775"/>
                  </a:lnTo>
                  <a:lnTo>
                    <a:pt x="1" y="22182"/>
                  </a:lnTo>
                  <a:cubicBezTo>
                    <a:pt x="5156" y="31398"/>
                    <a:pt x="12728" y="32743"/>
                    <a:pt x="12728" y="32743"/>
                  </a:cubicBezTo>
                  <a:cubicBezTo>
                    <a:pt x="12728" y="32743"/>
                    <a:pt x="20301" y="31386"/>
                    <a:pt x="25456" y="22182"/>
                  </a:cubicBezTo>
                  <a:lnTo>
                    <a:pt x="25456" y="3775"/>
                  </a:lnTo>
                  <a:lnTo>
                    <a:pt x="1272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18"/>
            <p:cNvSpPr/>
            <p:nvPr/>
          </p:nvSpPr>
          <p:spPr>
            <a:xfrm>
              <a:off x="4176203" y="2431835"/>
              <a:ext cx="786606" cy="1012201"/>
            </a:xfrm>
            <a:custGeom>
              <a:avLst/>
              <a:gdLst/>
              <a:ahLst/>
              <a:cxnLst/>
              <a:rect l="l" t="t" r="r" b="b"/>
              <a:pathLst>
                <a:path w="23909" h="30766" fill="none" extrusionOk="0">
                  <a:moveTo>
                    <a:pt x="11954" y="0"/>
                  </a:moveTo>
                  <a:lnTo>
                    <a:pt x="1" y="3560"/>
                  </a:lnTo>
                  <a:lnTo>
                    <a:pt x="1" y="20860"/>
                  </a:lnTo>
                  <a:cubicBezTo>
                    <a:pt x="4846" y="29504"/>
                    <a:pt x="11954" y="30766"/>
                    <a:pt x="11954" y="30766"/>
                  </a:cubicBezTo>
                  <a:cubicBezTo>
                    <a:pt x="11954" y="30766"/>
                    <a:pt x="19062" y="29504"/>
                    <a:pt x="23908" y="20860"/>
                  </a:cubicBezTo>
                  <a:lnTo>
                    <a:pt x="23908" y="3560"/>
                  </a:lnTo>
                  <a:close/>
                </a:path>
              </a:pathLst>
            </a:custGeom>
            <a:noFill/>
            <a:ln w="7750" cap="flat" cmpd="sng">
              <a:solidFill>
                <a:srgbClr val="FCFCFC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18"/>
            <p:cNvSpPr/>
            <p:nvPr/>
          </p:nvSpPr>
          <p:spPr>
            <a:xfrm>
              <a:off x="4479392" y="2781627"/>
              <a:ext cx="180226" cy="313011"/>
            </a:xfrm>
            <a:custGeom>
              <a:avLst/>
              <a:gdLst/>
              <a:ahLst/>
              <a:cxnLst/>
              <a:rect l="l" t="t" r="r" b="b"/>
              <a:pathLst>
                <a:path w="5478" h="9514" extrusionOk="0">
                  <a:moveTo>
                    <a:pt x="2739" y="0"/>
                  </a:moveTo>
                  <a:cubicBezTo>
                    <a:pt x="1227" y="0"/>
                    <a:pt x="1" y="1239"/>
                    <a:pt x="1" y="2739"/>
                  </a:cubicBezTo>
                  <a:cubicBezTo>
                    <a:pt x="1" y="3810"/>
                    <a:pt x="608" y="4715"/>
                    <a:pt x="1501" y="5180"/>
                  </a:cubicBezTo>
                  <a:lnTo>
                    <a:pt x="1489" y="5180"/>
                  </a:lnTo>
                  <a:lnTo>
                    <a:pt x="310" y="9513"/>
                  </a:lnTo>
                  <a:lnTo>
                    <a:pt x="5168" y="9513"/>
                  </a:lnTo>
                  <a:lnTo>
                    <a:pt x="3978" y="5180"/>
                  </a:lnTo>
                  <a:cubicBezTo>
                    <a:pt x="4871" y="4727"/>
                    <a:pt x="5478" y="3810"/>
                    <a:pt x="5478" y="2739"/>
                  </a:cubicBezTo>
                  <a:cubicBezTo>
                    <a:pt x="5478" y="1215"/>
                    <a:pt x="4251" y="0"/>
                    <a:pt x="27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4" name="Google Shape;304;p18"/>
          <p:cNvGrpSpPr/>
          <p:nvPr/>
        </p:nvGrpSpPr>
        <p:grpSpPr>
          <a:xfrm>
            <a:off x="442712" y="1296675"/>
            <a:ext cx="1296065" cy="666258"/>
            <a:chOff x="442712" y="1296675"/>
            <a:chExt cx="1296065" cy="666258"/>
          </a:xfrm>
        </p:grpSpPr>
        <p:sp>
          <p:nvSpPr>
            <p:cNvPr id="305" name="Google Shape;305;p18"/>
            <p:cNvSpPr txBox="1"/>
            <p:nvPr/>
          </p:nvSpPr>
          <p:spPr>
            <a:xfrm>
              <a:off x="442777" y="1296675"/>
              <a:ext cx="1296000" cy="20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MERCURY</a:t>
              </a:r>
              <a:endParaRPr b="1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306" name="Google Shape;306;p18"/>
            <p:cNvSpPr txBox="1"/>
            <p:nvPr/>
          </p:nvSpPr>
          <p:spPr>
            <a:xfrm>
              <a:off x="442712" y="1520733"/>
              <a:ext cx="1296000" cy="44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Mercury is the smallest planet</a:t>
              </a:r>
              <a:endParaRPr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grpSp>
        <p:nvGrpSpPr>
          <p:cNvPr id="307" name="Google Shape;307;p18"/>
          <p:cNvGrpSpPr/>
          <p:nvPr/>
        </p:nvGrpSpPr>
        <p:grpSpPr>
          <a:xfrm>
            <a:off x="7405297" y="1296675"/>
            <a:ext cx="1296003" cy="666258"/>
            <a:chOff x="7405297" y="1296675"/>
            <a:chExt cx="1296003" cy="666258"/>
          </a:xfrm>
        </p:grpSpPr>
        <p:sp>
          <p:nvSpPr>
            <p:cNvPr id="308" name="Google Shape;308;p18"/>
            <p:cNvSpPr txBox="1"/>
            <p:nvPr/>
          </p:nvSpPr>
          <p:spPr>
            <a:xfrm>
              <a:off x="7405301" y="1296675"/>
              <a:ext cx="1296000" cy="20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MARS</a:t>
              </a:r>
              <a:endParaRPr b="1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309" name="Google Shape;309;p18"/>
            <p:cNvSpPr txBox="1"/>
            <p:nvPr/>
          </p:nvSpPr>
          <p:spPr>
            <a:xfrm>
              <a:off x="7405297" y="1520733"/>
              <a:ext cx="1296000" cy="44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Mars is actually a cold place</a:t>
              </a:r>
              <a:endParaRPr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grpSp>
        <p:nvGrpSpPr>
          <p:cNvPr id="310" name="Google Shape;310;p18"/>
          <p:cNvGrpSpPr/>
          <p:nvPr/>
        </p:nvGrpSpPr>
        <p:grpSpPr>
          <a:xfrm>
            <a:off x="442712" y="4014225"/>
            <a:ext cx="1296065" cy="666261"/>
            <a:chOff x="442712" y="4014225"/>
            <a:chExt cx="1296065" cy="666261"/>
          </a:xfrm>
        </p:grpSpPr>
        <p:sp>
          <p:nvSpPr>
            <p:cNvPr id="311" name="Google Shape;311;p18"/>
            <p:cNvSpPr txBox="1"/>
            <p:nvPr/>
          </p:nvSpPr>
          <p:spPr>
            <a:xfrm>
              <a:off x="442777" y="4014225"/>
              <a:ext cx="1296000" cy="20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JUPITER</a:t>
              </a:r>
              <a:endParaRPr b="1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312" name="Google Shape;312;p18"/>
            <p:cNvSpPr txBox="1"/>
            <p:nvPr/>
          </p:nvSpPr>
          <p:spPr>
            <a:xfrm>
              <a:off x="442712" y="4238286"/>
              <a:ext cx="1296000" cy="44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Jupiter is  the biggest planet</a:t>
              </a:r>
              <a:endParaRPr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grpSp>
        <p:nvGrpSpPr>
          <p:cNvPr id="313" name="Google Shape;313;p18"/>
          <p:cNvGrpSpPr/>
          <p:nvPr/>
        </p:nvGrpSpPr>
        <p:grpSpPr>
          <a:xfrm>
            <a:off x="7405297" y="4014224"/>
            <a:ext cx="1296003" cy="666264"/>
            <a:chOff x="7405297" y="4014224"/>
            <a:chExt cx="1296003" cy="666264"/>
          </a:xfrm>
        </p:grpSpPr>
        <p:sp>
          <p:nvSpPr>
            <p:cNvPr id="314" name="Google Shape;314;p18"/>
            <p:cNvSpPr txBox="1"/>
            <p:nvPr/>
          </p:nvSpPr>
          <p:spPr>
            <a:xfrm>
              <a:off x="7405301" y="4014224"/>
              <a:ext cx="1296000" cy="20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SATURN</a:t>
              </a:r>
              <a:endParaRPr b="1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315" name="Google Shape;315;p18"/>
            <p:cNvSpPr txBox="1"/>
            <p:nvPr/>
          </p:nvSpPr>
          <p:spPr>
            <a:xfrm>
              <a:off x="7405297" y="4238289"/>
              <a:ext cx="1296000" cy="44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Yes, Saturn is the ringed one</a:t>
              </a:r>
              <a:endParaRPr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grpSp>
        <p:nvGrpSpPr>
          <p:cNvPr id="316" name="Google Shape;316;p18"/>
          <p:cNvGrpSpPr/>
          <p:nvPr/>
        </p:nvGrpSpPr>
        <p:grpSpPr>
          <a:xfrm>
            <a:off x="442712" y="2651768"/>
            <a:ext cx="1296065" cy="666258"/>
            <a:chOff x="442712" y="2651768"/>
            <a:chExt cx="1296065" cy="666258"/>
          </a:xfrm>
        </p:grpSpPr>
        <p:sp>
          <p:nvSpPr>
            <p:cNvPr id="317" name="Google Shape;317;p18"/>
            <p:cNvSpPr txBox="1"/>
            <p:nvPr/>
          </p:nvSpPr>
          <p:spPr>
            <a:xfrm>
              <a:off x="442777" y="2651768"/>
              <a:ext cx="1296000" cy="20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VENUS</a:t>
              </a:r>
              <a:endParaRPr b="1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318" name="Google Shape;318;p18"/>
            <p:cNvSpPr txBox="1"/>
            <p:nvPr/>
          </p:nvSpPr>
          <p:spPr>
            <a:xfrm>
              <a:off x="442712" y="2875827"/>
              <a:ext cx="1296000" cy="44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Venus has a beautiful name</a:t>
              </a:r>
              <a:endParaRPr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grpSp>
        <p:nvGrpSpPr>
          <p:cNvPr id="319" name="Google Shape;319;p18"/>
          <p:cNvGrpSpPr/>
          <p:nvPr/>
        </p:nvGrpSpPr>
        <p:grpSpPr>
          <a:xfrm>
            <a:off x="7405297" y="2651772"/>
            <a:ext cx="1296003" cy="666255"/>
            <a:chOff x="7405297" y="2651772"/>
            <a:chExt cx="1296003" cy="666255"/>
          </a:xfrm>
        </p:grpSpPr>
        <p:sp>
          <p:nvSpPr>
            <p:cNvPr id="320" name="Google Shape;320;p18"/>
            <p:cNvSpPr txBox="1"/>
            <p:nvPr/>
          </p:nvSpPr>
          <p:spPr>
            <a:xfrm>
              <a:off x="7405301" y="2651772"/>
              <a:ext cx="1296000" cy="20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NEPTUNE</a:t>
              </a:r>
              <a:endParaRPr b="1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321" name="Google Shape;321;p18"/>
            <p:cNvSpPr txBox="1"/>
            <p:nvPr/>
          </p:nvSpPr>
          <p:spPr>
            <a:xfrm>
              <a:off x="7405297" y="2875827"/>
              <a:ext cx="1296000" cy="44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It’s the farthest planet</a:t>
              </a:r>
              <a:endParaRPr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grpSp>
        <p:nvGrpSpPr>
          <p:cNvPr id="322" name="Google Shape;322;p18"/>
          <p:cNvGrpSpPr/>
          <p:nvPr/>
        </p:nvGrpSpPr>
        <p:grpSpPr>
          <a:xfrm>
            <a:off x="5761500" y="1390650"/>
            <a:ext cx="1594238" cy="753150"/>
            <a:chOff x="5761500" y="1390650"/>
            <a:chExt cx="1594238" cy="753150"/>
          </a:xfrm>
        </p:grpSpPr>
        <p:grpSp>
          <p:nvGrpSpPr>
            <p:cNvPr id="323" name="Google Shape;323;p18"/>
            <p:cNvGrpSpPr/>
            <p:nvPr/>
          </p:nvGrpSpPr>
          <p:grpSpPr>
            <a:xfrm>
              <a:off x="6879773" y="1390650"/>
              <a:ext cx="475964" cy="475964"/>
              <a:chOff x="6574973" y="1390650"/>
              <a:chExt cx="475964" cy="475964"/>
            </a:xfrm>
          </p:grpSpPr>
          <p:sp>
            <p:nvSpPr>
              <p:cNvPr id="324" name="Google Shape;324;p18"/>
              <p:cNvSpPr/>
              <p:nvPr/>
            </p:nvSpPr>
            <p:spPr>
              <a:xfrm>
                <a:off x="6574973" y="1390650"/>
                <a:ext cx="475964" cy="475964"/>
              </a:xfrm>
              <a:custGeom>
                <a:avLst/>
                <a:gdLst/>
                <a:ahLst/>
                <a:cxnLst/>
                <a:rect l="l" t="t" r="r" b="b"/>
                <a:pathLst>
                  <a:path w="14467" h="14467" extrusionOk="0">
                    <a:moveTo>
                      <a:pt x="7228" y="0"/>
                    </a:moveTo>
                    <a:cubicBezTo>
                      <a:pt x="3239" y="0"/>
                      <a:pt x="1" y="3227"/>
                      <a:pt x="1" y="7227"/>
                    </a:cubicBezTo>
                    <a:cubicBezTo>
                      <a:pt x="1" y="11228"/>
                      <a:pt x="3239" y="14466"/>
                      <a:pt x="7228" y="14466"/>
                    </a:cubicBezTo>
                    <a:cubicBezTo>
                      <a:pt x="11228" y="14466"/>
                      <a:pt x="14467" y="11228"/>
                      <a:pt x="14467" y="7227"/>
                    </a:cubicBezTo>
                    <a:cubicBezTo>
                      <a:pt x="14467" y="3227"/>
                      <a:pt x="11228" y="0"/>
                      <a:pt x="722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" name="Google Shape;325;p18"/>
              <p:cNvSpPr/>
              <p:nvPr/>
            </p:nvSpPr>
            <p:spPr>
              <a:xfrm>
                <a:off x="6614552" y="1513268"/>
                <a:ext cx="398781" cy="230728"/>
              </a:xfrm>
              <a:custGeom>
                <a:avLst/>
                <a:gdLst/>
                <a:ahLst/>
                <a:cxnLst/>
                <a:rect l="l" t="t" r="r" b="b"/>
                <a:pathLst>
                  <a:path w="12121" h="7013" fill="none" extrusionOk="0">
                    <a:moveTo>
                      <a:pt x="5001" y="7013"/>
                    </a:moveTo>
                    <a:lnTo>
                      <a:pt x="2262" y="7013"/>
                    </a:lnTo>
                    <a:cubicBezTo>
                      <a:pt x="1119" y="7013"/>
                      <a:pt x="0" y="6060"/>
                      <a:pt x="0" y="4870"/>
                    </a:cubicBezTo>
                    <a:cubicBezTo>
                      <a:pt x="0" y="3774"/>
                      <a:pt x="810" y="2786"/>
                      <a:pt x="1941" y="2786"/>
                    </a:cubicBezTo>
                    <a:cubicBezTo>
                      <a:pt x="2262" y="2786"/>
                      <a:pt x="2572" y="2881"/>
                      <a:pt x="2858" y="3012"/>
                    </a:cubicBezTo>
                    <a:cubicBezTo>
                      <a:pt x="2858" y="2941"/>
                      <a:pt x="2846" y="2858"/>
                      <a:pt x="2846" y="2786"/>
                    </a:cubicBezTo>
                    <a:cubicBezTo>
                      <a:pt x="2846" y="1238"/>
                      <a:pt x="4096" y="0"/>
                      <a:pt x="5632" y="0"/>
                    </a:cubicBezTo>
                    <a:cubicBezTo>
                      <a:pt x="6941" y="0"/>
                      <a:pt x="8037" y="917"/>
                      <a:pt x="8334" y="2131"/>
                    </a:cubicBezTo>
                    <a:cubicBezTo>
                      <a:pt x="8704" y="1881"/>
                      <a:pt x="9168" y="1726"/>
                      <a:pt x="9644" y="1726"/>
                    </a:cubicBezTo>
                    <a:cubicBezTo>
                      <a:pt x="10359" y="1726"/>
                      <a:pt x="11049" y="2060"/>
                      <a:pt x="11490" y="2619"/>
                    </a:cubicBezTo>
                    <a:cubicBezTo>
                      <a:pt x="11823" y="3036"/>
                      <a:pt x="12002" y="3560"/>
                      <a:pt x="12025" y="4096"/>
                    </a:cubicBezTo>
                    <a:cubicBezTo>
                      <a:pt x="12121" y="5513"/>
                      <a:pt x="11252" y="7013"/>
                      <a:pt x="9739" y="7013"/>
                    </a:cubicBezTo>
                    <a:lnTo>
                      <a:pt x="7072" y="7013"/>
                    </a:lnTo>
                    <a:lnTo>
                      <a:pt x="7072" y="7013"/>
                    </a:lnTo>
                    <a:lnTo>
                      <a:pt x="7072" y="5060"/>
                    </a:lnTo>
                    <a:lnTo>
                      <a:pt x="7751" y="5060"/>
                    </a:lnTo>
                    <a:lnTo>
                      <a:pt x="6037" y="3155"/>
                    </a:lnTo>
                    <a:lnTo>
                      <a:pt x="4334" y="5060"/>
                    </a:lnTo>
                    <a:lnTo>
                      <a:pt x="5013" y="5060"/>
                    </a:lnTo>
                    <a:lnTo>
                      <a:pt x="5013" y="7013"/>
                    </a:lnTo>
                  </a:path>
                </a:pathLst>
              </a:custGeom>
              <a:solidFill>
                <a:schemeClr val="accent5"/>
              </a:solidFill>
              <a:ln w="9525" cap="rnd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326" name="Google Shape;326;p18"/>
            <p:cNvCxnSpPr/>
            <p:nvPr/>
          </p:nvCxnSpPr>
          <p:spPr>
            <a:xfrm rot="10800000" flipH="1">
              <a:off x="5761500" y="1639500"/>
              <a:ext cx="980700" cy="504300"/>
            </a:xfrm>
            <a:prstGeom prst="curvedConnector3">
              <a:avLst>
                <a:gd name="adj1" fmla="val 50000"/>
              </a:avLst>
            </a:pr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oval" w="med" len="med"/>
            </a:ln>
          </p:spPr>
        </p:cxnSp>
      </p:grpSp>
      <p:grpSp>
        <p:nvGrpSpPr>
          <p:cNvPr id="327" name="Google Shape;327;p18"/>
          <p:cNvGrpSpPr/>
          <p:nvPr/>
        </p:nvGrpSpPr>
        <p:grpSpPr>
          <a:xfrm>
            <a:off x="1784020" y="1390650"/>
            <a:ext cx="1589955" cy="753150"/>
            <a:chOff x="1784020" y="1390650"/>
            <a:chExt cx="1589955" cy="753150"/>
          </a:xfrm>
        </p:grpSpPr>
        <p:grpSp>
          <p:nvGrpSpPr>
            <p:cNvPr id="328" name="Google Shape;328;p18"/>
            <p:cNvGrpSpPr/>
            <p:nvPr/>
          </p:nvGrpSpPr>
          <p:grpSpPr>
            <a:xfrm>
              <a:off x="1784020" y="1390650"/>
              <a:ext cx="475964" cy="475964"/>
              <a:chOff x="2088820" y="1390650"/>
              <a:chExt cx="475964" cy="475964"/>
            </a:xfrm>
          </p:grpSpPr>
          <p:sp>
            <p:nvSpPr>
              <p:cNvPr id="329" name="Google Shape;329;p18"/>
              <p:cNvSpPr/>
              <p:nvPr/>
            </p:nvSpPr>
            <p:spPr>
              <a:xfrm>
                <a:off x="2088820" y="1390650"/>
                <a:ext cx="475964" cy="475964"/>
              </a:xfrm>
              <a:custGeom>
                <a:avLst/>
                <a:gdLst/>
                <a:ahLst/>
                <a:cxnLst/>
                <a:rect l="l" t="t" r="r" b="b"/>
                <a:pathLst>
                  <a:path w="14467" h="14467" extrusionOk="0">
                    <a:moveTo>
                      <a:pt x="7228" y="0"/>
                    </a:moveTo>
                    <a:cubicBezTo>
                      <a:pt x="3239" y="0"/>
                      <a:pt x="1" y="3227"/>
                      <a:pt x="1" y="7227"/>
                    </a:cubicBezTo>
                    <a:cubicBezTo>
                      <a:pt x="1" y="11228"/>
                      <a:pt x="3239" y="14466"/>
                      <a:pt x="7228" y="14466"/>
                    </a:cubicBezTo>
                    <a:cubicBezTo>
                      <a:pt x="11228" y="14466"/>
                      <a:pt x="14467" y="11228"/>
                      <a:pt x="14467" y="7227"/>
                    </a:cubicBezTo>
                    <a:cubicBezTo>
                      <a:pt x="14467" y="3227"/>
                      <a:pt x="11228" y="0"/>
                      <a:pt x="722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" name="Google Shape;330;p18"/>
              <p:cNvSpPr/>
              <p:nvPr/>
            </p:nvSpPr>
            <p:spPr>
              <a:xfrm>
                <a:off x="2202423" y="1609599"/>
                <a:ext cx="248395" cy="170060"/>
              </a:xfrm>
              <a:custGeom>
                <a:avLst/>
                <a:gdLst/>
                <a:ahLst/>
                <a:cxnLst/>
                <a:rect l="l" t="t" r="r" b="b"/>
                <a:pathLst>
                  <a:path w="7550" h="5169" fill="none" extrusionOk="0">
                    <a:moveTo>
                      <a:pt x="7049" y="5168"/>
                    </a:moveTo>
                    <a:lnTo>
                      <a:pt x="489" y="5168"/>
                    </a:lnTo>
                    <a:cubicBezTo>
                      <a:pt x="215" y="5168"/>
                      <a:pt x="1" y="4954"/>
                      <a:pt x="1" y="4680"/>
                    </a:cubicBezTo>
                    <a:lnTo>
                      <a:pt x="1" y="501"/>
                    </a:lnTo>
                    <a:cubicBezTo>
                      <a:pt x="1" y="227"/>
                      <a:pt x="215" y="1"/>
                      <a:pt x="489" y="1"/>
                    </a:cubicBezTo>
                    <a:lnTo>
                      <a:pt x="7049" y="1"/>
                    </a:lnTo>
                    <a:cubicBezTo>
                      <a:pt x="7323" y="1"/>
                      <a:pt x="7549" y="227"/>
                      <a:pt x="7549" y="501"/>
                    </a:cubicBezTo>
                    <a:lnTo>
                      <a:pt x="7549" y="4680"/>
                    </a:lnTo>
                    <a:cubicBezTo>
                      <a:pt x="7549" y="4966"/>
                      <a:pt x="7323" y="5168"/>
                      <a:pt x="7049" y="516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chemeClr val="lt1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" name="Google Shape;331;p18"/>
              <p:cNvSpPr/>
              <p:nvPr/>
            </p:nvSpPr>
            <p:spPr>
              <a:xfrm>
                <a:off x="2243943" y="1477210"/>
                <a:ext cx="164566" cy="133212"/>
              </a:xfrm>
              <a:custGeom>
                <a:avLst/>
                <a:gdLst/>
                <a:ahLst/>
                <a:cxnLst/>
                <a:rect l="l" t="t" r="r" b="b"/>
                <a:pathLst>
                  <a:path w="5002" h="4049" fill="none" extrusionOk="0">
                    <a:moveTo>
                      <a:pt x="5001" y="4049"/>
                    </a:moveTo>
                    <a:lnTo>
                      <a:pt x="5001" y="2501"/>
                    </a:lnTo>
                    <a:cubicBezTo>
                      <a:pt x="5001" y="1120"/>
                      <a:pt x="3882" y="1"/>
                      <a:pt x="2501" y="1"/>
                    </a:cubicBezTo>
                    <a:lnTo>
                      <a:pt x="2501" y="1"/>
                    </a:lnTo>
                    <a:cubicBezTo>
                      <a:pt x="1120" y="1"/>
                      <a:pt x="1" y="1120"/>
                      <a:pt x="1" y="2501"/>
                    </a:cubicBezTo>
                    <a:lnTo>
                      <a:pt x="1" y="4049"/>
                    </a:lnTo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chemeClr val="lt1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" name="Google Shape;332;p18"/>
              <p:cNvSpPr/>
              <p:nvPr/>
            </p:nvSpPr>
            <p:spPr>
              <a:xfrm>
                <a:off x="2303492" y="1655824"/>
                <a:ext cx="45468" cy="78006"/>
              </a:xfrm>
              <a:custGeom>
                <a:avLst/>
                <a:gdLst/>
                <a:ahLst/>
                <a:cxnLst/>
                <a:rect l="l" t="t" r="r" b="b"/>
                <a:pathLst>
                  <a:path w="1382" h="2371" extrusionOk="0">
                    <a:moveTo>
                      <a:pt x="691" y="1"/>
                    </a:moveTo>
                    <a:cubicBezTo>
                      <a:pt x="298" y="1"/>
                      <a:pt x="0" y="299"/>
                      <a:pt x="0" y="680"/>
                    </a:cubicBezTo>
                    <a:cubicBezTo>
                      <a:pt x="0" y="953"/>
                      <a:pt x="155" y="1180"/>
                      <a:pt x="381" y="1299"/>
                    </a:cubicBezTo>
                    <a:lnTo>
                      <a:pt x="84" y="2370"/>
                    </a:lnTo>
                    <a:lnTo>
                      <a:pt x="1286" y="2370"/>
                    </a:lnTo>
                    <a:lnTo>
                      <a:pt x="1001" y="1299"/>
                    </a:lnTo>
                    <a:cubicBezTo>
                      <a:pt x="1227" y="1180"/>
                      <a:pt x="1382" y="953"/>
                      <a:pt x="1382" y="680"/>
                    </a:cubicBezTo>
                    <a:cubicBezTo>
                      <a:pt x="1382" y="310"/>
                      <a:pt x="1084" y="1"/>
                      <a:pt x="69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333" name="Google Shape;333;p18"/>
            <p:cNvCxnSpPr/>
            <p:nvPr/>
          </p:nvCxnSpPr>
          <p:spPr>
            <a:xfrm rot="10800000">
              <a:off x="2393275" y="1639500"/>
              <a:ext cx="980700" cy="504300"/>
            </a:xfrm>
            <a:prstGeom prst="curvedConnector3">
              <a:avLst>
                <a:gd name="adj1" fmla="val 50000"/>
              </a:avLst>
            </a:pr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oval" w="med" len="med"/>
            </a:ln>
          </p:spPr>
        </p:cxnSp>
      </p:grpSp>
      <p:grpSp>
        <p:nvGrpSpPr>
          <p:cNvPr id="334" name="Google Shape;334;p18"/>
          <p:cNvGrpSpPr/>
          <p:nvPr/>
        </p:nvGrpSpPr>
        <p:grpSpPr>
          <a:xfrm>
            <a:off x="5761500" y="3839300"/>
            <a:ext cx="1594238" cy="747384"/>
            <a:chOff x="5761500" y="3839300"/>
            <a:chExt cx="1594238" cy="747384"/>
          </a:xfrm>
        </p:grpSpPr>
        <p:grpSp>
          <p:nvGrpSpPr>
            <p:cNvPr id="335" name="Google Shape;335;p18"/>
            <p:cNvGrpSpPr/>
            <p:nvPr/>
          </p:nvGrpSpPr>
          <p:grpSpPr>
            <a:xfrm>
              <a:off x="6879773" y="4110720"/>
              <a:ext cx="475964" cy="475964"/>
              <a:chOff x="6574973" y="4110720"/>
              <a:chExt cx="475964" cy="475964"/>
            </a:xfrm>
          </p:grpSpPr>
          <p:sp>
            <p:nvSpPr>
              <p:cNvPr id="336" name="Google Shape;336;p18"/>
              <p:cNvSpPr/>
              <p:nvPr/>
            </p:nvSpPr>
            <p:spPr>
              <a:xfrm>
                <a:off x="6574973" y="4110720"/>
                <a:ext cx="475964" cy="475964"/>
              </a:xfrm>
              <a:custGeom>
                <a:avLst/>
                <a:gdLst/>
                <a:ahLst/>
                <a:cxnLst/>
                <a:rect l="l" t="t" r="r" b="b"/>
                <a:pathLst>
                  <a:path w="14467" h="14467" extrusionOk="0">
                    <a:moveTo>
                      <a:pt x="7228" y="0"/>
                    </a:moveTo>
                    <a:cubicBezTo>
                      <a:pt x="3239" y="0"/>
                      <a:pt x="1" y="3239"/>
                      <a:pt x="1" y="7239"/>
                    </a:cubicBezTo>
                    <a:cubicBezTo>
                      <a:pt x="1" y="11240"/>
                      <a:pt x="3239" y="14466"/>
                      <a:pt x="7228" y="14466"/>
                    </a:cubicBezTo>
                    <a:cubicBezTo>
                      <a:pt x="11228" y="14466"/>
                      <a:pt x="14467" y="11240"/>
                      <a:pt x="14467" y="7239"/>
                    </a:cubicBezTo>
                    <a:cubicBezTo>
                      <a:pt x="14467" y="3239"/>
                      <a:pt x="11228" y="0"/>
                      <a:pt x="722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" name="Google Shape;337;p18"/>
              <p:cNvSpPr/>
              <p:nvPr/>
            </p:nvSpPr>
            <p:spPr>
              <a:xfrm>
                <a:off x="6713647" y="4198069"/>
                <a:ext cx="199802" cy="300871"/>
              </a:xfrm>
              <a:custGeom>
                <a:avLst/>
                <a:gdLst/>
                <a:ahLst/>
                <a:cxnLst/>
                <a:rect l="l" t="t" r="r" b="b"/>
                <a:pathLst>
                  <a:path w="6073" h="9145" fill="none" extrusionOk="0">
                    <a:moveTo>
                      <a:pt x="0" y="0"/>
                    </a:moveTo>
                    <a:lnTo>
                      <a:pt x="6073" y="0"/>
                    </a:lnTo>
                    <a:lnTo>
                      <a:pt x="6073" y="9144"/>
                    </a:lnTo>
                    <a:lnTo>
                      <a:pt x="0" y="9144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rnd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" name="Google Shape;338;p18"/>
              <p:cNvSpPr/>
              <p:nvPr/>
            </p:nvSpPr>
            <p:spPr>
              <a:xfrm>
                <a:off x="6782572" y="4472653"/>
                <a:ext cx="61161" cy="33"/>
              </a:xfrm>
              <a:custGeom>
                <a:avLst/>
                <a:gdLst/>
                <a:ahLst/>
                <a:cxnLst/>
                <a:rect l="l" t="t" r="r" b="b"/>
                <a:pathLst>
                  <a:path w="1859" h="1" fill="none" extrusionOk="0">
                    <a:moveTo>
                      <a:pt x="1" y="1"/>
                    </a:moveTo>
                    <a:lnTo>
                      <a:pt x="1858" y="1"/>
                    </a:lnTo>
                  </a:path>
                </a:pathLst>
              </a:custGeom>
              <a:solidFill>
                <a:schemeClr val="accent1"/>
              </a:solidFill>
              <a:ln w="9525" cap="rnd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" name="Google Shape;339;p18"/>
              <p:cNvSpPr/>
              <p:nvPr/>
            </p:nvSpPr>
            <p:spPr>
              <a:xfrm>
                <a:off x="6771221" y="4272884"/>
                <a:ext cx="83862" cy="98733"/>
              </a:xfrm>
              <a:custGeom>
                <a:avLst/>
                <a:gdLst/>
                <a:ahLst/>
                <a:cxnLst/>
                <a:rect l="l" t="t" r="r" b="b"/>
                <a:pathLst>
                  <a:path w="2549" h="3001" fill="none" extrusionOk="0">
                    <a:moveTo>
                      <a:pt x="1" y="2465"/>
                    </a:moveTo>
                    <a:lnTo>
                      <a:pt x="941" y="3001"/>
                    </a:lnTo>
                    <a:lnTo>
                      <a:pt x="2549" y="0"/>
                    </a:lnTo>
                  </a:path>
                </a:pathLst>
              </a:custGeom>
              <a:solidFill>
                <a:schemeClr val="accent1"/>
              </a:solidFill>
              <a:ln w="9525" cap="rnd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340" name="Google Shape;340;p18"/>
            <p:cNvCxnSpPr/>
            <p:nvPr/>
          </p:nvCxnSpPr>
          <p:spPr>
            <a:xfrm>
              <a:off x="5761500" y="3839300"/>
              <a:ext cx="980700" cy="504300"/>
            </a:xfrm>
            <a:prstGeom prst="curvedConnector3">
              <a:avLst>
                <a:gd name="adj1" fmla="val 50000"/>
              </a:avLst>
            </a:pr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oval" w="med" len="med"/>
            </a:ln>
          </p:spPr>
        </p:cxnSp>
      </p:grpSp>
      <p:grpSp>
        <p:nvGrpSpPr>
          <p:cNvPr id="341" name="Google Shape;341;p18"/>
          <p:cNvGrpSpPr/>
          <p:nvPr/>
        </p:nvGrpSpPr>
        <p:grpSpPr>
          <a:xfrm>
            <a:off x="1784020" y="3839300"/>
            <a:ext cx="1589955" cy="747384"/>
            <a:chOff x="1784020" y="3839300"/>
            <a:chExt cx="1589955" cy="747384"/>
          </a:xfrm>
        </p:grpSpPr>
        <p:grpSp>
          <p:nvGrpSpPr>
            <p:cNvPr id="342" name="Google Shape;342;p18"/>
            <p:cNvGrpSpPr/>
            <p:nvPr/>
          </p:nvGrpSpPr>
          <p:grpSpPr>
            <a:xfrm>
              <a:off x="1784020" y="4110720"/>
              <a:ext cx="475964" cy="475964"/>
              <a:chOff x="2088820" y="4110720"/>
              <a:chExt cx="475964" cy="475964"/>
            </a:xfrm>
          </p:grpSpPr>
          <p:sp>
            <p:nvSpPr>
              <p:cNvPr id="343" name="Google Shape;343;p18"/>
              <p:cNvSpPr/>
              <p:nvPr/>
            </p:nvSpPr>
            <p:spPr>
              <a:xfrm>
                <a:off x="2088820" y="4110720"/>
                <a:ext cx="475964" cy="475964"/>
              </a:xfrm>
              <a:custGeom>
                <a:avLst/>
                <a:gdLst/>
                <a:ahLst/>
                <a:cxnLst/>
                <a:rect l="l" t="t" r="r" b="b"/>
                <a:pathLst>
                  <a:path w="14467" h="14467" extrusionOk="0">
                    <a:moveTo>
                      <a:pt x="7228" y="0"/>
                    </a:moveTo>
                    <a:cubicBezTo>
                      <a:pt x="3239" y="0"/>
                      <a:pt x="1" y="3239"/>
                      <a:pt x="1" y="7239"/>
                    </a:cubicBezTo>
                    <a:cubicBezTo>
                      <a:pt x="1" y="11240"/>
                      <a:pt x="3239" y="14466"/>
                      <a:pt x="7228" y="14466"/>
                    </a:cubicBezTo>
                    <a:cubicBezTo>
                      <a:pt x="11228" y="14466"/>
                      <a:pt x="14467" y="11240"/>
                      <a:pt x="14467" y="7239"/>
                    </a:cubicBezTo>
                    <a:cubicBezTo>
                      <a:pt x="14467" y="3239"/>
                      <a:pt x="11228" y="0"/>
                      <a:pt x="722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" name="Google Shape;344;p18"/>
              <p:cNvSpPr/>
              <p:nvPr/>
            </p:nvSpPr>
            <p:spPr>
              <a:xfrm>
                <a:off x="2167582" y="4189844"/>
                <a:ext cx="318472" cy="318110"/>
              </a:xfrm>
              <a:custGeom>
                <a:avLst/>
                <a:gdLst/>
                <a:ahLst/>
                <a:cxnLst/>
                <a:rect l="l" t="t" r="r" b="b"/>
                <a:pathLst>
                  <a:path w="9680" h="9669" fill="none" extrusionOk="0">
                    <a:moveTo>
                      <a:pt x="9680" y="4834"/>
                    </a:moveTo>
                    <a:cubicBezTo>
                      <a:pt x="9680" y="7501"/>
                      <a:pt x="7513" y="9668"/>
                      <a:pt x="4834" y="9668"/>
                    </a:cubicBezTo>
                    <a:cubicBezTo>
                      <a:pt x="2167" y="9668"/>
                      <a:pt x="0" y="7501"/>
                      <a:pt x="0" y="4834"/>
                    </a:cubicBezTo>
                    <a:cubicBezTo>
                      <a:pt x="0" y="2167"/>
                      <a:pt x="2167" y="0"/>
                      <a:pt x="4834" y="0"/>
                    </a:cubicBezTo>
                    <a:cubicBezTo>
                      <a:pt x="7513" y="0"/>
                      <a:pt x="9680" y="2167"/>
                      <a:pt x="9680" y="4834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lt1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" name="Google Shape;345;p18"/>
              <p:cNvSpPr/>
              <p:nvPr/>
            </p:nvSpPr>
            <p:spPr>
              <a:xfrm>
                <a:off x="2233382" y="4189844"/>
                <a:ext cx="186872" cy="318110"/>
              </a:xfrm>
              <a:custGeom>
                <a:avLst/>
                <a:gdLst/>
                <a:ahLst/>
                <a:cxnLst/>
                <a:rect l="l" t="t" r="r" b="b"/>
                <a:pathLst>
                  <a:path w="5680" h="9669" fill="none" extrusionOk="0">
                    <a:moveTo>
                      <a:pt x="5680" y="4834"/>
                    </a:moveTo>
                    <a:cubicBezTo>
                      <a:pt x="5680" y="7501"/>
                      <a:pt x="4406" y="9668"/>
                      <a:pt x="2834" y="9668"/>
                    </a:cubicBezTo>
                    <a:cubicBezTo>
                      <a:pt x="1262" y="9668"/>
                      <a:pt x="0" y="7501"/>
                      <a:pt x="0" y="4834"/>
                    </a:cubicBezTo>
                    <a:cubicBezTo>
                      <a:pt x="0" y="2167"/>
                      <a:pt x="1262" y="0"/>
                      <a:pt x="2834" y="0"/>
                    </a:cubicBezTo>
                    <a:cubicBezTo>
                      <a:pt x="4406" y="0"/>
                      <a:pt x="5680" y="2167"/>
                      <a:pt x="5680" y="4834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lt1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" name="Google Shape;346;p18"/>
              <p:cNvSpPr/>
              <p:nvPr/>
            </p:nvSpPr>
            <p:spPr>
              <a:xfrm>
                <a:off x="2167582" y="4255250"/>
                <a:ext cx="318472" cy="187267"/>
              </a:xfrm>
              <a:custGeom>
                <a:avLst/>
                <a:gdLst/>
                <a:ahLst/>
                <a:cxnLst/>
                <a:rect l="l" t="t" r="r" b="b"/>
                <a:pathLst>
                  <a:path w="9680" h="5692" fill="none" extrusionOk="0">
                    <a:moveTo>
                      <a:pt x="9680" y="2846"/>
                    </a:moveTo>
                    <a:cubicBezTo>
                      <a:pt x="9680" y="4418"/>
                      <a:pt x="7513" y="5692"/>
                      <a:pt x="4834" y="5692"/>
                    </a:cubicBezTo>
                    <a:cubicBezTo>
                      <a:pt x="2167" y="5692"/>
                      <a:pt x="0" y="4418"/>
                      <a:pt x="0" y="2846"/>
                    </a:cubicBezTo>
                    <a:cubicBezTo>
                      <a:pt x="0" y="1275"/>
                      <a:pt x="2167" y="1"/>
                      <a:pt x="4834" y="1"/>
                    </a:cubicBezTo>
                    <a:cubicBezTo>
                      <a:pt x="7513" y="1"/>
                      <a:pt x="9680" y="1275"/>
                      <a:pt x="9680" y="2846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lt1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" name="Google Shape;347;p18"/>
              <p:cNvSpPr/>
              <p:nvPr/>
            </p:nvSpPr>
            <p:spPr>
              <a:xfrm>
                <a:off x="2167187" y="4348883"/>
                <a:ext cx="318867" cy="33"/>
              </a:xfrm>
              <a:custGeom>
                <a:avLst/>
                <a:gdLst/>
                <a:ahLst/>
                <a:cxnLst/>
                <a:rect l="l" t="t" r="r" b="b"/>
                <a:pathLst>
                  <a:path w="9692" h="1" fill="none" extrusionOk="0">
                    <a:moveTo>
                      <a:pt x="0" y="0"/>
                    </a:moveTo>
                    <a:lnTo>
                      <a:pt x="9692" y="0"/>
                    </a:lnTo>
                  </a:path>
                </a:pathLst>
              </a:custGeom>
              <a:solidFill>
                <a:schemeClr val="accent4"/>
              </a:solidFill>
              <a:ln w="6850" cap="flat" cmpd="sng">
                <a:solidFill>
                  <a:srgbClr val="FCFCFC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348" name="Google Shape;348;p18"/>
            <p:cNvCxnSpPr/>
            <p:nvPr/>
          </p:nvCxnSpPr>
          <p:spPr>
            <a:xfrm flipH="1">
              <a:off x="2393275" y="3839300"/>
              <a:ext cx="980700" cy="504300"/>
            </a:xfrm>
            <a:prstGeom prst="curvedConnector3">
              <a:avLst>
                <a:gd name="adj1" fmla="val 50000"/>
              </a:avLst>
            </a:pr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oval" w="med" len="med"/>
            </a:ln>
          </p:spPr>
        </p:cxnSp>
      </p:grpSp>
      <p:grpSp>
        <p:nvGrpSpPr>
          <p:cNvPr id="349" name="Google Shape;349;p18"/>
          <p:cNvGrpSpPr/>
          <p:nvPr/>
        </p:nvGrpSpPr>
        <p:grpSpPr>
          <a:xfrm>
            <a:off x="5949922" y="2750685"/>
            <a:ext cx="1405816" cy="475964"/>
            <a:chOff x="5949922" y="2750685"/>
            <a:chExt cx="1405816" cy="475964"/>
          </a:xfrm>
        </p:grpSpPr>
        <p:grpSp>
          <p:nvGrpSpPr>
            <p:cNvPr id="350" name="Google Shape;350;p18"/>
            <p:cNvGrpSpPr/>
            <p:nvPr/>
          </p:nvGrpSpPr>
          <p:grpSpPr>
            <a:xfrm>
              <a:off x="6879773" y="2750685"/>
              <a:ext cx="475964" cy="475964"/>
              <a:chOff x="6574973" y="2683684"/>
              <a:chExt cx="475964" cy="475964"/>
            </a:xfrm>
          </p:grpSpPr>
          <p:sp>
            <p:nvSpPr>
              <p:cNvPr id="351" name="Google Shape;351;p18"/>
              <p:cNvSpPr/>
              <p:nvPr/>
            </p:nvSpPr>
            <p:spPr>
              <a:xfrm>
                <a:off x="6574973" y="2683684"/>
                <a:ext cx="475964" cy="475964"/>
              </a:xfrm>
              <a:custGeom>
                <a:avLst/>
                <a:gdLst/>
                <a:ahLst/>
                <a:cxnLst/>
                <a:rect l="l" t="t" r="r" b="b"/>
                <a:pathLst>
                  <a:path w="14467" h="14467" extrusionOk="0">
                    <a:moveTo>
                      <a:pt x="7228" y="1"/>
                    </a:moveTo>
                    <a:cubicBezTo>
                      <a:pt x="3239" y="1"/>
                      <a:pt x="1" y="3239"/>
                      <a:pt x="1" y="7228"/>
                    </a:cubicBezTo>
                    <a:cubicBezTo>
                      <a:pt x="1" y="11228"/>
                      <a:pt x="3239" y="14467"/>
                      <a:pt x="7228" y="14467"/>
                    </a:cubicBezTo>
                    <a:cubicBezTo>
                      <a:pt x="11228" y="14467"/>
                      <a:pt x="14467" y="11228"/>
                      <a:pt x="14467" y="7228"/>
                    </a:cubicBezTo>
                    <a:cubicBezTo>
                      <a:pt x="14467" y="3239"/>
                      <a:pt x="11228" y="1"/>
                      <a:pt x="722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" name="Google Shape;352;p18"/>
              <p:cNvSpPr/>
              <p:nvPr/>
            </p:nvSpPr>
            <p:spPr>
              <a:xfrm>
                <a:off x="6641958" y="2718558"/>
                <a:ext cx="341996" cy="398419"/>
              </a:xfrm>
              <a:custGeom>
                <a:avLst/>
                <a:gdLst/>
                <a:ahLst/>
                <a:cxnLst/>
                <a:rect l="l" t="t" r="r" b="b"/>
                <a:pathLst>
                  <a:path w="10395" h="12110" fill="none" extrusionOk="0">
                    <a:moveTo>
                      <a:pt x="1" y="6049"/>
                    </a:moveTo>
                    <a:cubicBezTo>
                      <a:pt x="5894" y="12109"/>
                      <a:pt x="10395" y="6049"/>
                      <a:pt x="10395" y="6049"/>
                    </a:cubicBezTo>
                    <a:cubicBezTo>
                      <a:pt x="4513" y="0"/>
                      <a:pt x="1" y="6049"/>
                      <a:pt x="1" y="6049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9525" cap="rnd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" name="Google Shape;353;p18"/>
              <p:cNvSpPr/>
              <p:nvPr/>
            </p:nvSpPr>
            <p:spPr>
              <a:xfrm>
                <a:off x="6761055" y="2865851"/>
                <a:ext cx="103832" cy="103832"/>
              </a:xfrm>
              <a:custGeom>
                <a:avLst/>
                <a:gdLst/>
                <a:ahLst/>
                <a:cxnLst/>
                <a:rect l="l" t="t" r="r" b="b"/>
                <a:pathLst>
                  <a:path w="3156" h="3156" fill="none" extrusionOk="0">
                    <a:moveTo>
                      <a:pt x="3155" y="1572"/>
                    </a:moveTo>
                    <a:cubicBezTo>
                      <a:pt x="3155" y="2441"/>
                      <a:pt x="2441" y="3155"/>
                      <a:pt x="1572" y="3155"/>
                    </a:cubicBezTo>
                    <a:cubicBezTo>
                      <a:pt x="703" y="3155"/>
                      <a:pt x="0" y="2441"/>
                      <a:pt x="0" y="1572"/>
                    </a:cubicBezTo>
                    <a:cubicBezTo>
                      <a:pt x="0" y="703"/>
                      <a:pt x="703" y="0"/>
                      <a:pt x="1572" y="0"/>
                    </a:cubicBezTo>
                    <a:cubicBezTo>
                      <a:pt x="2441" y="0"/>
                      <a:pt x="3155" y="703"/>
                      <a:pt x="3155" y="1572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9525" cap="rnd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" name="Google Shape;354;p18"/>
              <p:cNvSpPr/>
              <p:nvPr/>
            </p:nvSpPr>
            <p:spPr>
              <a:xfrm>
                <a:off x="6685451" y="2801203"/>
                <a:ext cx="240532" cy="240170"/>
              </a:xfrm>
              <a:custGeom>
                <a:avLst/>
                <a:gdLst/>
                <a:ahLst/>
                <a:cxnLst/>
                <a:rect l="l" t="t" r="r" b="b"/>
                <a:pathLst>
                  <a:path w="7311" h="7300" fill="none" extrusionOk="0">
                    <a:moveTo>
                      <a:pt x="7311" y="1"/>
                    </a:moveTo>
                    <a:lnTo>
                      <a:pt x="0" y="7299"/>
                    </a:lnTo>
                  </a:path>
                </a:pathLst>
              </a:custGeom>
              <a:solidFill>
                <a:schemeClr val="accent6"/>
              </a:solidFill>
              <a:ln w="9525" cap="rnd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355" name="Google Shape;355;p18"/>
            <p:cNvCxnSpPr/>
            <p:nvPr/>
          </p:nvCxnSpPr>
          <p:spPr>
            <a:xfrm>
              <a:off x="5949922" y="2938250"/>
              <a:ext cx="7842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oval" w="med" len="med"/>
            </a:ln>
          </p:spPr>
        </p:cxnSp>
      </p:grpSp>
      <p:grpSp>
        <p:nvGrpSpPr>
          <p:cNvPr id="356" name="Google Shape;356;p18"/>
          <p:cNvGrpSpPr/>
          <p:nvPr/>
        </p:nvGrpSpPr>
        <p:grpSpPr>
          <a:xfrm>
            <a:off x="1783263" y="2752248"/>
            <a:ext cx="1403521" cy="472839"/>
            <a:chOff x="1783263" y="2752248"/>
            <a:chExt cx="1403521" cy="472839"/>
          </a:xfrm>
        </p:grpSpPr>
        <p:grpSp>
          <p:nvGrpSpPr>
            <p:cNvPr id="357" name="Google Shape;357;p18"/>
            <p:cNvGrpSpPr/>
            <p:nvPr/>
          </p:nvGrpSpPr>
          <p:grpSpPr>
            <a:xfrm>
              <a:off x="1783263" y="2752248"/>
              <a:ext cx="473201" cy="472839"/>
              <a:chOff x="2088063" y="2683289"/>
              <a:chExt cx="473201" cy="472839"/>
            </a:xfrm>
          </p:grpSpPr>
          <p:sp>
            <p:nvSpPr>
              <p:cNvPr id="358" name="Google Shape;358;p18"/>
              <p:cNvSpPr/>
              <p:nvPr/>
            </p:nvSpPr>
            <p:spPr>
              <a:xfrm>
                <a:off x="2088063" y="2683289"/>
                <a:ext cx="473201" cy="472839"/>
              </a:xfrm>
              <a:custGeom>
                <a:avLst/>
                <a:gdLst/>
                <a:ahLst/>
                <a:cxnLst/>
                <a:rect l="l" t="t" r="r" b="b"/>
                <a:pathLst>
                  <a:path w="14383" h="14372" extrusionOk="0">
                    <a:moveTo>
                      <a:pt x="7191" y="1"/>
                    </a:moveTo>
                    <a:cubicBezTo>
                      <a:pt x="3227" y="1"/>
                      <a:pt x="0" y="3216"/>
                      <a:pt x="0" y="7180"/>
                    </a:cubicBezTo>
                    <a:cubicBezTo>
                      <a:pt x="0" y="11157"/>
                      <a:pt x="3227" y="14372"/>
                      <a:pt x="7191" y="14372"/>
                    </a:cubicBezTo>
                    <a:cubicBezTo>
                      <a:pt x="11168" y="14372"/>
                      <a:pt x="14383" y="11157"/>
                      <a:pt x="14383" y="7180"/>
                    </a:cubicBezTo>
                    <a:cubicBezTo>
                      <a:pt x="14383" y="3216"/>
                      <a:pt x="11168" y="1"/>
                      <a:pt x="719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" name="Google Shape;359;p18"/>
              <p:cNvSpPr/>
              <p:nvPr/>
            </p:nvSpPr>
            <p:spPr>
              <a:xfrm>
                <a:off x="2166003" y="2758499"/>
                <a:ext cx="319262" cy="319294"/>
              </a:xfrm>
              <a:custGeom>
                <a:avLst/>
                <a:gdLst/>
                <a:ahLst/>
                <a:cxnLst/>
                <a:rect l="l" t="t" r="r" b="b"/>
                <a:pathLst>
                  <a:path w="9704" h="9705" fill="none" extrusionOk="0">
                    <a:moveTo>
                      <a:pt x="9442" y="3870"/>
                    </a:moveTo>
                    <a:lnTo>
                      <a:pt x="8478" y="3501"/>
                    </a:lnTo>
                    <a:cubicBezTo>
                      <a:pt x="8442" y="3406"/>
                      <a:pt x="8418" y="3335"/>
                      <a:pt x="8370" y="3263"/>
                    </a:cubicBezTo>
                    <a:lnTo>
                      <a:pt x="8787" y="2311"/>
                    </a:lnTo>
                    <a:cubicBezTo>
                      <a:pt x="8859" y="2144"/>
                      <a:pt x="8811" y="1965"/>
                      <a:pt x="8692" y="1846"/>
                    </a:cubicBezTo>
                    <a:lnTo>
                      <a:pt x="7859" y="1013"/>
                    </a:lnTo>
                    <a:cubicBezTo>
                      <a:pt x="7739" y="894"/>
                      <a:pt x="7549" y="846"/>
                      <a:pt x="7406" y="918"/>
                    </a:cubicBezTo>
                    <a:lnTo>
                      <a:pt x="6454" y="1334"/>
                    </a:lnTo>
                    <a:cubicBezTo>
                      <a:pt x="6370" y="1311"/>
                      <a:pt x="6287" y="1263"/>
                      <a:pt x="6215" y="1239"/>
                    </a:cubicBezTo>
                    <a:lnTo>
                      <a:pt x="5834" y="263"/>
                    </a:lnTo>
                    <a:cubicBezTo>
                      <a:pt x="5775" y="108"/>
                      <a:pt x="5620" y="1"/>
                      <a:pt x="5453" y="1"/>
                    </a:cubicBezTo>
                    <a:lnTo>
                      <a:pt x="4263" y="1"/>
                    </a:lnTo>
                    <a:cubicBezTo>
                      <a:pt x="4084" y="1"/>
                      <a:pt x="3929" y="108"/>
                      <a:pt x="3870" y="263"/>
                    </a:cubicBezTo>
                    <a:lnTo>
                      <a:pt x="3501" y="1239"/>
                    </a:lnTo>
                    <a:cubicBezTo>
                      <a:pt x="3406" y="1263"/>
                      <a:pt x="3334" y="1299"/>
                      <a:pt x="3263" y="1334"/>
                    </a:cubicBezTo>
                    <a:lnTo>
                      <a:pt x="2310" y="918"/>
                    </a:lnTo>
                    <a:cubicBezTo>
                      <a:pt x="2144" y="846"/>
                      <a:pt x="1965" y="894"/>
                      <a:pt x="1846" y="1013"/>
                    </a:cubicBezTo>
                    <a:lnTo>
                      <a:pt x="1012" y="1846"/>
                    </a:lnTo>
                    <a:cubicBezTo>
                      <a:pt x="893" y="1965"/>
                      <a:pt x="846" y="2156"/>
                      <a:pt x="929" y="2311"/>
                    </a:cubicBezTo>
                    <a:lnTo>
                      <a:pt x="1346" y="3263"/>
                    </a:lnTo>
                    <a:cubicBezTo>
                      <a:pt x="1310" y="3335"/>
                      <a:pt x="1262" y="3430"/>
                      <a:pt x="1239" y="3501"/>
                    </a:cubicBezTo>
                    <a:lnTo>
                      <a:pt x="274" y="3870"/>
                    </a:lnTo>
                    <a:cubicBezTo>
                      <a:pt x="108" y="3930"/>
                      <a:pt x="0" y="4097"/>
                      <a:pt x="0" y="4263"/>
                    </a:cubicBezTo>
                    <a:lnTo>
                      <a:pt x="0" y="5454"/>
                    </a:lnTo>
                    <a:cubicBezTo>
                      <a:pt x="0" y="5633"/>
                      <a:pt x="108" y="5775"/>
                      <a:pt x="274" y="5835"/>
                    </a:cubicBezTo>
                    <a:lnTo>
                      <a:pt x="1239" y="6204"/>
                    </a:lnTo>
                    <a:cubicBezTo>
                      <a:pt x="1262" y="6299"/>
                      <a:pt x="1298" y="6371"/>
                      <a:pt x="1346" y="6442"/>
                    </a:cubicBezTo>
                    <a:lnTo>
                      <a:pt x="929" y="7395"/>
                    </a:lnTo>
                    <a:cubicBezTo>
                      <a:pt x="846" y="7561"/>
                      <a:pt x="893" y="7740"/>
                      <a:pt x="1012" y="7859"/>
                    </a:cubicBezTo>
                    <a:lnTo>
                      <a:pt x="1846" y="8692"/>
                    </a:lnTo>
                    <a:cubicBezTo>
                      <a:pt x="1965" y="8812"/>
                      <a:pt x="2155" y="8859"/>
                      <a:pt x="2310" y="8788"/>
                    </a:cubicBezTo>
                    <a:lnTo>
                      <a:pt x="3263" y="8371"/>
                    </a:lnTo>
                    <a:cubicBezTo>
                      <a:pt x="3334" y="8395"/>
                      <a:pt x="3429" y="8442"/>
                      <a:pt x="3501" y="8466"/>
                    </a:cubicBezTo>
                    <a:lnTo>
                      <a:pt x="3870" y="9443"/>
                    </a:lnTo>
                    <a:cubicBezTo>
                      <a:pt x="3929" y="9597"/>
                      <a:pt x="4096" y="9704"/>
                      <a:pt x="4263" y="9704"/>
                    </a:cubicBezTo>
                    <a:lnTo>
                      <a:pt x="5453" y="9704"/>
                    </a:lnTo>
                    <a:cubicBezTo>
                      <a:pt x="5632" y="9704"/>
                      <a:pt x="5775" y="9597"/>
                      <a:pt x="5834" y="9443"/>
                    </a:cubicBezTo>
                    <a:lnTo>
                      <a:pt x="6215" y="8466"/>
                    </a:lnTo>
                    <a:cubicBezTo>
                      <a:pt x="6299" y="8442"/>
                      <a:pt x="6370" y="8407"/>
                      <a:pt x="6454" y="8371"/>
                    </a:cubicBezTo>
                    <a:lnTo>
                      <a:pt x="7406" y="8788"/>
                    </a:lnTo>
                    <a:cubicBezTo>
                      <a:pt x="7561" y="8859"/>
                      <a:pt x="7739" y="8812"/>
                      <a:pt x="7859" y="8692"/>
                    </a:cubicBezTo>
                    <a:lnTo>
                      <a:pt x="8692" y="7859"/>
                    </a:lnTo>
                    <a:cubicBezTo>
                      <a:pt x="8811" y="7740"/>
                      <a:pt x="8859" y="7549"/>
                      <a:pt x="8787" y="7395"/>
                    </a:cubicBezTo>
                    <a:lnTo>
                      <a:pt x="8370" y="6442"/>
                    </a:lnTo>
                    <a:cubicBezTo>
                      <a:pt x="8394" y="6371"/>
                      <a:pt x="8442" y="6287"/>
                      <a:pt x="8478" y="6204"/>
                    </a:cubicBezTo>
                    <a:lnTo>
                      <a:pt x="9442" y="5835"/>
                    </a:lnTo>
                    <a:cubicBezTo>
                      <a:pt x="9609" y="5775"/>
                      <a:pt x="9704" y="5609"/>
                      <a:pt x="9704" y="5454"/>
                    </a:cubicBezTo>
                    <a:lnTo>
                      <a:pt x="9704" y="4263"/>
                    </a:lnTo>
                    <a:cubicBezTo>
                      <a:pt x="9704" y="4097"/>
                      <a:pt x="9609" y="3930"/>
                      <a:pt x="9442" y="387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rnd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" name="Google Shape;360;p18"/>
              <p:cNvSpPr/>
              <p:nvPr/>
            </p:nvSpPr>
            <p:spPr>
              <a:xfrm>
                <a:off x="2255326" y="2850158"/>
                <a:ext cx="139068" cy="139101"/>
              </a:xfrm>
              <a:custGeom>
                <a:avLst/>
                <a:gdLst/>
                <a:ahLst/>
                <a:cxnLst/>
                <a:rect l="l" t="t" r="r" b="b"/>
                <a:pathLst>
                  <a:path w="4227" h="4228" fill="none" extrusionOk="0">
                    <a:moveTo>
                      <a:pt x="4227" y="2108"/>
                    </a:moveTo>
                    <a:cubicBezTo>
                      <a:pt x="4227" y="3275"/>
                      <a:pt x="3274" y="4228"/>
                      <a:pt x="2107" y="4228"/>
                    </a:cubicBezTo>
                    <a:cubicBezTo>
                      <a:pt x="941" y="4228"/>
                      <a:pt x="0" y="3275"/>
                      <a:pt x="0" y="2108"/>
                    </a:cubicBezTo>
                    <a:cubicBezTo>
                      <a:pt x="0" y="942"/>
                      <a:pt x="941" y="1"/>
                      <a:pt x="2107" y="1"/>
                    </a:cubicBezTo>
                    <a:cubicBezTo>
                      <a:pt x="3274" y="1"/>
                      <a:pt x="4227" y="942"/>
                      <a:pt x="4227" y="2108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rnd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361" name="Google Shape;361;p18"/>
            <p:cNvCxnSpPr/>
            <p:nvPr/>
          </p:nvCxnSpPr>
          <p:spPr>
            <a:xfrm rot="10800000">
              <a:off x="2402584" y="2938250"/>
              <a:ext cx="7842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oval" w="med" len="med"/>
            </a:ln>
          </p:spPr>
        </p:cxnSp>
      </p:grp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46" name="Google Shape;446;p20"/>
          <p:cNvGraphicFramePr/>
          <p:nvPr/>
        </p:nvGraphicFramePr>
        <p:xfrm>
          <a:off x="4729175" y="1240700"/>
          <a:ext cx="3957875" cy="3465250"/>
        </p:xfrm>
        <a:graphic>
          <a:graphicData uri="http://schemas.openxmlformats.org/drawingml/2006/table">
            <a:tbl>
              <a:tblPr>
                <a:noFill/>
                <a:tableStyleId>{D1F60904-B151-4D42-B288-403A0557457F}</a:tableStyleId>
              </a:tblPr>
              <a:tblGrid>
                <a:gridCol w="16626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95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719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chemeClr val="lt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MERCURY</a:t>
                      </a:r>
                      <a:endParaRPr b="1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L="684000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rgbClr val="000000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Mercury is the closest planet to the Sun</a:t>
                      </a:r>
                      <a:endParaRPr/>
                    </a:p>
                  </a:txBody>
                  <a:tcPr marL="182875" marR="274300" marT="91425" marB="91425" anchor="ctr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19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chemeClr val="lt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NEPTUNE</a:t>
                      </a:r>
                      <a:endParaRPr b="1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L="684000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rgbClr val="000000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Neptune is the </a:t>
                      </a:r>
                      <a:r>
                        <a:rPr lang="en" sz="1200"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f</a:t>
                      </a:r>
                      <a:r>
                        <a:rPr lang="en" sz="1200">
                          <a:solidFill>
                            <a:srgbClr val="000000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arthest planet from the Sun</a:t>
                      </a:r>
                      <a:endParaRPr/>
                    </a:p>
                  </a:txBody>
                  <a:tcPr marL="182875" marR="274300" marT="91425" marB="91425" anchor="ctr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06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chemeClr val="lt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MARS</a:t>
                      </a:r>
                      <a:endParaRPr b="1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L="684000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000000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Despite being red, Mars is actually a cold place</a:t>
                      </a:r>
                      <a:endParaRPr sz="1200">
                        <a:solidFill>
                          <a:srgbClr val="000000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L="182875" marR="274300" marT="91425" marB="91425" anchor="ctr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606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chemeClr val="lt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VENUS</a:t>
                      </a:r>
                      <a:endParaRPr b="1">
                        <a:solidFill>
                          <a:schemeClr val="lt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L="684000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000000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Venus has a beautiful name, but it’s </a:t>
                      </a:r>
                      <a:r>
                        <a:rPr lang="en" sz="1200"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very</a:t>
                      </a:r>
                      <a:r>
                        <a:rPr lang="en" sz="1200">
                          <a:solidFill>
                            <a:srgbClr val="000000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 hot</a:t>
                      </a:r>
                      <a:endParaRPr sz="1200"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L="182875" marR="274300" marT="91425" marB="91425" anchor="ctr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47" name="Google Shape;447;p20"/>
          <p:cNvSpPr txBox="1">
            <a:spLocks noGrp="1"/>
          </p:cNvSpPr>
          <p:nvPr>
            <p:ph type="title"/>
          </p:nvPr>
        </p:nvSpPr>
        <p:spPr>
          <a:xfrm>
            <a:off x="457200" y="292625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Cybersecurity Infographics</a:t>
            </a:r>
            <a:endParaRPr/>
          </a:p>
        </p:txBody>
      </p:sp>
      <p:grpSp>
        <p:nvGrpSpPr>
          <p:cNvPr id="448" name="Google Shape;448;p20"/>
          <p:cNvGrpSpPr/>
          <p:nvPr/>
        </p:nvGrpSpPr>
        <p:grpSpPr>
          <a:xfrm>
            <a:off x="733900" y="1708125"/>
            <a:ext cx="3561605" cy="3020624"/>
            <a:chOff x="733900" y="1708125"/>
            <a:chExt cx="3561605" cy="3020624"/>
          </a:xfrm>
        </p:grpSpPr>
        <p:sp>
          <p:nvSpPr>
            <p:cNvPr id="449" name="Google Shape;449;p20"/>
            <p:cNvSpPr/>
            <p:nvPr/>
          </p:nvSpPr>
          <p:spPr>
            <a:xfrm>
              <a:off x="733900" y="4490375"/>
              <a:ext cx="3561605" cy="238374"/>
            </a:xfrm>
            <a:custGeom>
              <a:avLst/>
              <a:gdLst/>
              <a:ahLst/>
              <a:cxnLst/>
              <a:rect l="l" t="t" r="r" b="b"/>
              <a:pathLst>
                <a:path w="81618" h="4728" extrusionOk="0">
                  <a:moveTo>
                    <a:pt x="40803" y="0"/>
                  </a:moveTo>
                  <a:cubicBezTo>
                    <a:pt x="18265" y="0"/>
                    <a:pt x="1" y="1060"/>
                    <a:pt x="1" y="2370"/>
                  </a:cubicBezTo>
                  <a:cubicBezTo>
                    <a:pt x="1" y="3679"/>
                    <a:pt x="18265" y="4727"/>
                    <a:pt x="40803" y="4727"/>
                  </a:cubicBezTo>
                  <a:cubicBezTo>
                    <a:pt x="63342" y="4727"/>
                    <a:pt x="81618" y="3679"/>
                    <a:pt x="81618" y="2370"/>
                  </a:cubicBezTo>
                  <a:cubicBezTo>
                    <a:pt x="81618" y="1060"/>
                    <a:pt x="63342" y="0"/>
                    <a:pt x="408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20"/>
            <p:cNvSpPr/>
            <p:nvPr/>
          </p:nvSpPr>
          <p:spPr>
            <a:xfrm>
              <a:off x="733939" y="1708125"/>
              <a:ext cx="3561543" cy="2379555"/>
            </a:xfrm>
            <a:custGeom>
              <a:avLst/>
              <a:gdLst/>
              <a:ahLst/>
              <a:cxnLst/>
              <a:rect l="l" t="t" r="r" b="b"/>
              <a:pathLst>
                <a:path w="70641" h="47197" extrusionOk="0">
                  <a:moveTo>
                    <a:pt x="953" y="0"/>
                  </a:moveTo>
                  <a:cubicBezTo>
                    <a:pt x="417" y="0"/>
                    <a:pt x="0" y="429"/>
                    <a:pt x="0" y="953"/>
                  </a:cubicBezTo>
                  <a:lnTo>
                    <a:pt x="0" y="46244"/>
                  </a:lnTo>
                  <a:cubicBezTo>
                    <a:pt x="0" y="46780"/>
                    <a:pt x="429" y="47196"/>
                    <a:pt x="953" y="47196"/>
                  </a:cubicBezTo>
                  <a:lnTo>
                    <a:pt x="69688" y="47196"/>
                  </a:lnTo>
                  <a:cubicBezTo>
                    <a:pt x="70223" y="47196"/>
                    <a:pt x="70640" y="46780"/>
                    <a:pt x="70640" y="46256"/>
                  </a:cubicBezTo>
                  <a:lnTo>
                    <a:pt x="70640" y="953"/>
                  </a:lnTo>
                  <a:cubicBezTo>
                    <a:pt x="70640" y="417"/>
                    <a:pt x="70200" y="0"/>
                    <a:pt x="6968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20"/>
            <p:cNvSpPr/>
            <p:nvPr/>
          </p:nvSpPr>
          <p:spPr>
            <a:xfrm>
              <a:off x="2514364" y="1708125"/>
              <a:ext cx="1781099" cy="2379555"/>
            </a:xfrm>
            <a:custGeom>
              <a:avLst/>
              <a:gdLst/>
              <a:ahLst/>
              <a:cxnLst/>
              <a:rect l="l" t="t" r="r" b="b"/>
              <a:pathLst>
                <a:path w="35327" h="47197" extrusionOk="0">
                  <a:moveTo>
                    <a:pt x="0" y="0"/>
                  </a:moveTo>
                  <a:lnTo>
                    <a:pt x="0" y="47196"/>
                  </a:lnTo>
                  <a:lnTo>
                    <a:pt x="33481" y="47196"/>
                  </a:lnTo>
                  <a:cubicBezTo>
                    <a:pt x="34493" y="47196"/>
                    <a:pt x="35326" y="46363"/>
                    <a:pt x="35326" y="45351"/>
                  </a:cubicBezTo>
                  <a:lnTo>
                    <a:pt x="35326" y="1846"/>
                  </a:lnTo>
                  <a:cubicBezTo>
                    <a:pt x="35326" y="834"/>
                    <a:pt x="34493" y="0"/>
                    <a:pt x="3348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20"/>
            <p:cNvSpPr/>
            <p:nvPr/>
          </p:nvSpPr>
          <p:spPr>
            <a:xfrm>
              <a:off x="814354" y="1787935"/>
              <a:ext cx="3401265" cy="1904773"/>
            </a:xfrm>
            <a:custGeom>
              <a:avLst/>
              <a:gdLst/>
              <a:ahLst/>
              <a:cxnLst/>
              <a:rect l="l" t="t" r="r" b="b"/>
              <a:pathLst>
                <a:path w="67462" h="37780" extrusionOk="0">
                  <a:moveTo>
                    <a:pt x="358" y="1"/>
                  </a:moveTo>
                  <a:cubicBezTo>
                    <a:pt x="167" y="1"/>
                    <a:pt x="1" y="155"/>
                    <a:pt x="1" y="358"/>
                  </a:cubicBezTo>
                  <a:lnTo>
                    <a:pt x="1" y="37422"/>
                  </a:lnTo>
                  <a:cubicBezTo>
                    <a:pt x="1" y="37624"/>
                    <a:pt x="167" y="37779"/>
                    <a:pt x="358" y="37779"/>
                  </a:cubicBezTo>
                  <a:lnTo>
                    <a:pt x="67104" y="37779"/>
                  </a:lnTo>
                  <a:cubicBezTo>
                    <a:pt x="67295" y="37779"/>
                    <a:pt x="67462" y="37624"/>
                    <a:pt x="67462" y="37422"/>
                  </a:cubicBezTo>
                  <a:lnTo>
                    <a:pt x="67462" y="358"/>
                  </a:lnTo>
                  <a:cubicBezTo>
                    <a:pt x="67462" y="155"/>
                    <a:pt x="67295" y="1"/>
                    <a:pt x="671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20"/>
            <p:cNvSpPr/>
            <p:nvPr/>
          </p:nvSpPr>
          <p:spPr>
            <a:xfrm>
              <a:off x="2514364" y="1787935"/>
              <a:ext cx="1701238" cy="1904773"/>
            </a:xfrm>
            <a:custGeom>
              <a:avLst/>
              <a:gdLst/>
              <a:ahLst/>
              <a:cxnLst/>
              <a:rect l="l" t="t" r="r" b="b"/>
              <a:pathLst>
                <a:path w="33743" h="37780" extrusionOk="0">
                  <a:moveTo>
                    <a:pt x="0" y="1"/>
                  </a:moveTo>
                  <a:lnTo>
                    <a:pt x="0" y="37779"/>
                  </a:lnTo>
                  <a:lnTo>
                    <a:pt x="33040" y="37779"/>
                  </a:lnTo>
                  <a:cubicBezTo>
                    <a:pt x="33433" y="37779"/>
                    <a:pt x="33731" y="37470"/>
                    <a:pt x="33731" y="37100"/>
                  </a:cubicBezTo>
                  <a:lnTo>
                    <a:pt x="33731" y="691"/>
                  </a:lnTo>
                  <a:cubicBezTo>
                    <a:pt x="33743" y="310"/>
                    <a:pt x="33433" y="1"/>
                    <a:pt x="3304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20"/>
            <p:cNvSpPr/>
            <p:nvPr/>
          </p:nvSpPr>
          <p:spPr>
            <a:xfrm>
              <a:off x="1883446" y="4518012"/>
              <a:ext cx="1263664" cy="91861"/>
            </a:xfrm>
            <a:custGeom>
              <a:avLst/>
              <a:gdLst/>
              <a:ahLst/>
              <a:cxnLst/>
              <a:rect l="l" t="t" r="r" b="b"/>
              <a:pathLst>
                <a:path w="25064" h="1822" extrusionOk="0">
                  <a:moveTo>
                    <a:pt x="906" y="0"/>
                  </a:moveTo>
                  <a:cubicBezTo>
                    <a:pt x="406" y="0"/>
                    <a:pt x="1" y="417"/>
                    <a:pt x="1" y="917"/>
                  </a:cubicBezTo>
                  <a:cubicBezTo>
                    <a:pt x="1" y="1417"/>
                    <a:pt x="418" y="1822"/>
                    <a:pt x="906" y="1822"/>
                  </a:cubicBezTo>
                  <a:lnTo>
                    <a:pt x="24147" y="1822"/>
                  </a:lnTo>
                  <a:cubicBezTo>
                    <a:pt x="24647" y="1822"/>
                    <a:pt x="25052" y="1417"/>
                    <a:pt x="25063" y="917"/>
                  </a:cubicBezTo>
                  <a:cubicBezTo>
                    <a:pt x="25063" y="405"/>
                    <a:pt x="24647" y="0"/>
                    <a:pt x="24159" y="0"/>
                  </a:cubicBezTo>
                  <a:close/>
                </a:path>
              </a:pathLst>
            </a:custGeom>
            <a:solidFill>
              <a:srgbClr val="2D55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20"/>
            <p:cNvSpPr/>
            <p:nvPr/>
          </p:nvSpPr>
          <p:spPr>
            <a:xfrm>
              <a:off x="1989120" y="4087602"/>
              <a:ext cx="1052314" cy="430465"/>
            </a:xfrm>
            <a:custGeom>
              <a:avLst/>
              <a:gdLst/>
              <a:ahLst/>
              <a:cxnLst/>
              <a:rect l="l" t="t" r="r" b="b"/>
              <a:pathLst>
                <a:path w="20872" h="8538" extrusionOk="0">
                  <a:moveTo>
                    <a:pt x="4608" y="0"/>
                  </a:moveTo>
                  <a:cubicBezTo>
                    <a:pt x="4608" y="2763"/>
                    <a:pt x="4608" y="8537"/>
                    <a:pt x="0" y="8537"/>
                  </a:cubicBezTo>
                  <a:lnTo>
                    <a:pt x="20815" y="8537"/>
                  </a:lnTo>
                  <a:cubicBezTo>
                    <a:pt x="16240" y="8513"/>
                    <a:pt x="16240" y="2751"/>
                    <a:pt x="16240" y="0"/>
                  </a:cubicBezTo>
                  <a:close/>
                  <a:moveTo>
                    <a:pt x="20815" y="8537"/>
                  </a:moveTo>
                  <a:lnTo>
                    <a:pt x="20815" y="8537"/>
                  </a:lnTo>
                  <a:cubicBezTo>
                    <a:pt x="20825" y="8537"/>
                    <a:pt x="20834" y="8537"/>
                    <a:pt x="20844" y="8537"/>
                  </a:cubicBezTo>
                  <a:cubicBezTo>
                    <a:pt x="20853" y="8537"/>
                    <a:pt x="20862" y="8537"/>
                    <a:pt x="20872" y="853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20"/>
            <p:cNvSpPr/>
            <p:nvPr/>
          </p:nvSpPr>
          <p:spPr>
            <a:xfrm>
              <a:off x="2423109" y="3798865"/>
              <a:ext cx="183116" cy="183116"/>
            </a:xfrm>
            <a:custGeom>
              <a:avLst/>
              <a:gdLst/>
              <a:ahLst/>
              <a:cxnLst/>
              <a:rect l="l" t="t" r="r" b="b"/>
              <a:pathLst>
                <a:path w="3632" h="3632" extrusionOk="0">
                  <a:moveTo>
                    <a:pt x="1810" y="0"/>
                  </a:moveTo>
                  <a:cubicBezTo>
                    <a:pt x="810" y="0"/>
                    <a:pt x="1" y="810"/>
                    <a:pt x="1" y="1810"/>
                  </a:cubicBezTo>
                  <a:cubicBezTo>
                    <a:pt x="1" y="2810"/>
                    <a:pt x="810" y="3632"/>
                    <a:pt x="1810" y="3632"/>
                  </a:cubicBezTo>
                  <a:cubicBezTo>
                    <a:pt x="2810" y="3632"/>
                    <a:pt x="3632" y="2810"/>
                    <a:pt x="3632" y="1810"/>
                  </a:cubicBezTo>
                  <a:cubicBezTo>
                    <a:pt x="3632" y="810"/>
                    <a:pt x="2810" y="0"/>
                    <a:pt x="18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20"/>
            <p:cNvSpPr/>
            <p:nvPr/>
          </p:nvSpPr>
          <p:spPr>
            <a:xfrm>
              <a:off x="2514364" y="3798865"/>
              <a:ext cx="91861" cy="183116"/>
            </a:xfrm>
            <a:custGeom>
              <a:avLst/>
              <a:gdLst/>
              <a:ahLst/>
              <a:cxnLst/>
              <a:rect l="l" t="t" r="r" b="b"/>
              <a:pathLst>
                <a:path w="1822" h="3632" extrusionOk="0">
                  <a:moveTo>
                    <a:pt x="0" y="0"/>
                  </a:moveTo>
                  <a:lnTo>
                    <a:pt x="0" y="3632"/>
                  </a:lnTo>
                  <a:cubicBezTo>
                    <a:pt x="1000" y="3632"/>
                    <a:pt x="1822" y="2810"/>
                    <a:pt x="1822" y="1810"/>
                  </a:cubicBezTo>
                  <a:cubicBezTo>
                    <a:pt x="1822" y="810"/>
                    <a:pt x="1012" y="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20"/>
            <p:cNvSpPr/>
            <p:nvPr/>
          </p:nvSpPr>
          <p:spPr>
            <a:xfrm>
              <a:off x="2514364" y="4087602"/>
              <a:ext cx="526510" cy="430465"/>
            </a:xfrm>
            <a:custGeom>
              <a:avLst/>
              <a:gdLst/>
              <a:ahLst/>
              <a:cxnLst/>
              <a:rect l="l" t="t" r="r" b="b"/>
              <a:pathLst>
                <a:path w="10443" h="8538" extrusionOk="0">
                  <a:moveTo>
                    <a:pt x="0" y="0"/>
                  </a:moveTo>
                  <a:lnTo>
                    <a:pt x="0" y="8537"/>
                  </a:lnTo>
                  <a:lnTo>
                    <a:pt x="10386" y="8537"/>
                  </a:lnTo>
                  <a:cubicBezTo>
                    <a:pt x="5822" y="8513"/>
                    <a:pt x="5822" y="2751"/>
                    <a:pt x="5822" y="0"/>
                  </a:cubicBezTo>
                  <a:close/>
                  <a:moveTo>
                    <a:pt x="10386" y="8537"/>
                  </a:moveTo>
                  <a:cubicBezTo>
                    <a:pt x="10395" y="8537"/>
                    <a:pt x="10404" y="8537"/>
                    <a:pt x="10414" y="8537"/>
                  </a:cubicBezTo>
                  <a:cubicBezTo>
                    <a:pt x="10423" y="8537"/>
                    <a:pt x="10433" y="8537"/>
                    <a:pt x="10442" y="8537"/>
                  </a:cubicBezTo>
                  <a:close/>
                </a:path>
              </a:pathLst>
            </a:custGeom>
            <a:solidFill>
              <a:srgbClr val="1C37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20"/>
            <p:cNvSpPr/>
            <p:nvPr/>
          </p:nvSpPr>
          <p:spPr>
            <a:xfrm>
              <a:off x="2514364" y="4519171"/>
              <a:ext cx="632135" cy="90701"/>
            </a:xfrm>
            <a:custGeom>
              <a:avLst/>
              <a:gdLst/>
              <a:ahLst/>
              <a:cxnLst/>
              <a:rect l="l" t="t" r="r" b="b"/>
              <a:pathLst>
                <a:path w="12538" h="1799" extrusionOk="0">
                  <a:moveTo>
                    <a:pt x="0" y="1"/>
                  </a:moveTo>
                  <a:lnTo>
                    <a:pt x="0" y="1799"/>
                  </a:lnTo>
                  <a:lnTo>
                    <a:pt x="11633" y="1799"/>
                  </a:lnTo>
                  <a:cubicBezTo>
                    <a:pt x="12121" y="1799"/>
                    <a:pt x="12538" y="1394"/>
                    <a:pt x="12538" y="894"/>
                  </a:cubicBezTo>
                  <a:cubicBezTo>
                    <a:pt x="12538" y="394"/>
                    <a:pt x="12133" y="1"/>
                    <a:pt x="116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20"/>
            <p:cNvSpPr/>
            <p:nvPr/>
          </p:nvSpPr>
          <p:spPr>
            <a:xfrm>
              <a:off x="2100138" y="2137324"/>
              <a:ext cx="829670" cy="1228221"/>
            </a:xfrm>
            <a:custGeom>
              <a:avLst/>
              <a:gdLst/>
              <a:ahLst/>
              <a:cxnLst/>
              <a:rect l="l" t="t" r="r" b="b"/>
              <a:pathLst>
                <a:path w="16456" h="24361" extrusionOk="0">
                  <a:moveTo>
                    <a:pt x="8240" y="869"/>
                  </a:moveTo>
                  <a:cubicBezTo>
                    <a:pt x="10157" y="869"/>
                    <a:pt x="11729" y="2429"/>
                    <a:pt x="11729" y="4358"/>
                  </a:cubicBezTo>
                  <a:lnTo>
                    <a:pt x="11729" y="9299"/>
                  </a:lnTo>
                  <a:lnTo>
                    <a:pt x="4740" y="9299"/>
                  </a:lnTo>
                  <a:lnTo>
                    <a:pt x="4740" y="4358"/>
                  </a:lnTo>
                  <a:cubicBezTo>
                    <a:pt x="4740" y="2441"/>
                    <a:pt x="6299" y="869"/>
                    <a:pt x="8240" y="869"/>
                  </a:cubicBezTo>
                  <a:close/>
                  <a:moveTo>
                    <a:pt x="8216" y="0"/>
                  </a:moveTo>
                  <a:cubicBezTo>
                    <a:pt x="5811" y="0"/>
                    <a:pt x="3859" y="1965"/>
                    <a:pt x="3859" y="4358"/>
                  </a:cubicBezTo>
                  <a:lnTo>
                    <a:pt x="3859" y="9299"/>
                  </a:lnTo>
                  <a:lnTo>
                    <a:pt x="1168" y="9299"/>
                  </a:lnTo>
                  <a:cubicBezTo>
                    <a:pt x="525" y="9299"/>
                    <a:pt x="1" y="9823"/>
                    <a:pt x="1" y="10466"/>
                  </a:cubicBezTo>
                  <a:lnTo>
                    <a:pt x="1" y="23205"/>
                  </a:lnTo>
                  <a:cubicBezTo>
                    <a:pt x="1" y="23836"/>
                    <a:pt x="525" y="24360"/>
                    <a:pt x="1168" y="24360"/>
                  </a:cubicBezTo>
                  <a:lnTo>
                    <a:pt x="15277" y="24360"/>
                  </a:lnTo>
                  <a:cubicBezTo>
                    <a:pt x="15920" y="24360"/>
                    <a:pt x="16432" y="23836"/>
                    <a:pt x="16432" y="23205"/>
                  </a:cubicBezTo>
                  <a:lnTo>
                    <a:pt x="16432" y="10466"/>
                  </a:lnTo>
                  <a:cubicBezTo>
                    <a:pt x="16455" y="9823"/>
                    <a:pt x="15932" y="9299"/>
                    <a:pt x="15277" y="9299"/>
                  </a:cubicBezTo>
                  <a:lnTo>
                    <a:pt x="12586" y="9299"/>
                  </a:lnTo>
                  <a:lnTo>
                    <a:pt x="12586" y="4358"/>
                  </a:lnTo>
                  <a:cubicBezTo>
                    <a:pt x="12586" y="1953"/>
                    <a:pt x="10609" y="0"/>
                    <a:pt x="82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20"/>
            <p:cNvSpPr/>
            <p:nvPr/>
          </p:nvSpPr>
          <p:spPr>
            <a:xfrm>
              <a:off x="2514364" y="2137324"/>
              <a:ext cx="415440" cy="1228826"/>
            </a:xfrm>
            <a:custGeom>
              <a:avLst/>
              <a:gdLst/>
              <a:ahLst/>
              <a:cxnLst/>
              <a:rect l="l" t="t" r="r" b="b"/>
              <a:pathLst>
                <a:path w="8240" h="24373" extrusionOk="0">
                  <a:moveTo>
                    <a:pt x="0" y="0"/>
                  </a:moveTo>
                  <a:lnTo>
                    <a:pt x="0" y="881"/>
                  </a:lnTo>
                  <a:cubicBezTo>
                    <a:pt x="1929" y="881"/>
                    <a:pt x="3501" y="2441"/>
                    <a:pt x="3501" y="4370"/>
                  </a:cubicBezTo>
                  <a:lnTo>
                    <a:pt x="3501" y="9311"/>
                  </a:lnTo>
                  <a:lnTo>
                    <a:pt x="0" y="9311"/>
                  </a:lnTo>
                  <a:lnTo>
                    <a:pt x="0" y="24372"/>
                  </a:lnTo>
                  <a:lnTo>
                    <a:pt x="7061" y="24372"/>
                  </a:lnTo>
                  <a:cubicBezTo>
                    <a:pt x="7704" y="24372"/>
                    <a:pt x="8216" y="23860"/>
                    <a:pt x="8216" y="23217"/>
                  </a:cubicBezTo>
                  <a:lnTo>
                    <a:pt x="8216" y="10478"/>
                  </a:lnTo>
                  <a:cubicBezTo>
                    <a:pt x="8239" y="9823"/>
                    <a:pt x="7716" y="9299"/>
                    <a:pt x="7061" y="9299"/>
                  </a:cubicBezTo>
                  <a:lnTo>
                    <a:pt x="4370" y="9299"/>
                  </a:lnTo>
                  <a:lnTo>
                    <a:pt x="4370" y="4358"/>
                  </a:lnTo>
                  <a:cubicBezTo>
                    <a:pt x="4370" y="1953"/>
                    <a:pt x="2393" y="0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20"/>
            <p:cNvSpPr/>
            <p:nvPr/>
          </p:nvSpPr>
          <p:spPr>
            <a:xfrm>
              <a:off x="2399111" y="2764813"/>
              <a:ext cx="225165" cy="441052"/>
            </a:xfrm>
            <a:custGeom>
              <a:avLst/>
              <a:gdLst/>
              <a:ahLst/>
              <a:cxnLst/>
              <a:rect l="l" t="t" r="r" b="b"/>
              <a:pathLst>
                <a:path w="4466" h="8748" extrusionOk="0">
                  <a:moveTo>
                    <a:pt x="2295" y="0"/>
                  </a:moveTo>
                  <a:cubicBezTo>
                    <a:pt x="2152" y="0"/>
                    <a:pt x="2006" y="14"/>
                    <a:pt x="1858" y="44"/>
                  </a:cubicBezTo>
                  <a:cubicBezTo>
                    <a:pt x="1000" y="210"/>
                    <a:pt x="310" y="925"/>
                    <a:pt x="167" y="1782"/>
                  </a:cubicBezTo>
                  <a:cubicBezTo>
                    <a:pt x="0" y="2711"/>
                    <a:pt x="429" y="3556"/>
                    <a:pt x="1143" y="3997"/>
                  </a:cubicBezTo>
                  <a:lnTo>
                    <a:pt x="286" y="8045"/>
                  </a:lnTo>
                  <a:cubicBezTo>
                    <a:pt x="203" y="8402"/>
                    <a:pt x="477" y="8747"/>
                    <a:pt x="846" y="8747"/>
                  </a:cubicBezTo>
                  <a:lnTo>
                    <a:pt x="3739" y="8747"/>
                  </a:lnTo>
                  <a:cubicBezTo>
                    <a:pt x="4108" y="8747"/>
                    <a:pt x="4370" y="8402"/>
                    <a:pt x="4298" y="8045"/>
                  </a:cubicBezTo>
                  <a:lnTo>
                    <a:pt x="3441" y="3997"/>
                  </a:lnTo>
                  <a:cubicBezTo>
                    <a:pt x="4060" y="3627"/>
                    <a:pt x="4465" y="2949"/>
                    <a:pt x="4465" y="2175"/>
                  </a:cubicBezTo>
                  <a:cubicBezTo>
                    <a:pt x="4465" y="974"/>
                    <a:pt x="3488" y="0"/>
                    <a:pt x="22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20"/>
            <p:cNvSpPr/>
            <p:nvPr/>
          </p:nvSpPr>
          <p:spPr>
            <a:xfrm>
              <a:off x="2514364" y="2765771"/>
              <a:ext cx="109305" cy="440699"/>
            </a:xfrm>
            <a:custGeom>
              <a:avLst/>
              <a:gdLst/>
              <a:ahLst/>
              <a:cxnLst/>
              <a:rect l="l" t="t" r="r" b="b"/>
              <a:pathLst>
                <a:path w="2168" h="8741" extrusionOk="0">
                  <a:moveTo>
                    <a:pt x="0" y="1"/>
                  </a:moveTo>
                  <a:lnTo>
                    <a:pt x="0" y="8740"/>
                  </a:lnTo>
                  <a:lnTo>
                    <a:pt x="1453" y="8740"/>
                  </a:lnTo>
                  <a:cubicBezTo>
                    <a:pt x="1822" y="8740"/>
                    <a:pt x="2084" y="8407"/>
                    <a:pt x="2012" y="8038"/>
                  </a:cubicBezTo>
                  <a:lnTo>
                    <a:pt x="1155" y="3989"/>
                  </a:lnTo>
                  <a:cubicBezTo>
                    <a:pt x="1762" y="3608"/>
                    <a:pt x="2167" y="2942"/>
                    <a:pt x="2167" y="2168"/>
                  </a:cubicBezTo>
                  <a:cubicBezTo>
                    <a:pt x="2167" y="977"/>
                    <a:pt x="1191" y="1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4" name="Google Shape;464;p20"/>
          <p:cNvGrpSpPr/>
          <p:nvPr/>
        </p:nvGrpSpPr>
        <p:grpSpPr>
          <a:xfrm>
            <a:off x="4914756" y="4094403"/>
            <a:ext cx="335187" cy="354348"/>
            <a:chOff x="2792731" y="1613553"/>
            <a:chExt cx="335187" cy="354348"/>
          </a:xfrm>
        </p:grpSpPr>
        <p:sp>
          <p:nvSpPr>
            <p:cNvPr id="465" name="Google Shape;465;p20"/>
            <p:cNvSpPr/>
            <p:nvPr/>
          </p:nvSpPr>
          <p:spPr>
            <a:xfrm>
              <a:off x="2792731" y="1613553"/>
              <a:ext cx="334793" cy="354348"/>
            </a:xfrm>
            <a:custGeom>
              <a:avLst/>
              <a:gdLst/>
              <a:ahLst/>
              <a:cxnLst/>
              <a:rect l="l" t="t" r="r" b="b"/>
              <a:pathLst>
                <a:path w="10204" h="10800" extrusionOk="0">
                  <a:moveTo>
                    <a:pt x="5096" y="0"/>
                  </a:moveTo>
                  <a:lnTo>
                    <a:pt x="631" y="1810"/>
                  </a:lnTo>
                  <a:cubicBezTo>
                    <a:pt x="631" y="1810"/>
                    <a:pt x="0" y="9061"/>
                    <a:pt x="5096" y="10799"/>
                  </a:cubicBezTo>
                  <a:cubicBezTo>
                    <a:pt x="10204" y="9061"/>
                    <a:pt x="9561" y="1810"/>
                    <a:pt x="9561" y="1810"/>
                  </a:cubicBezTo>
                  <a:lnTo>
                    <a:pt x="509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20"/>
            <p:cNvSpPr/>
            <p:nvPr/>
          </p:nvSpPr>
          <p:spPr>
            <a:xfrm>
              <a:off x="2960685" y="1613553"/>
              <a:ext cx="167233" cy="353954"/>
            </a:xfrm>
            <a:custGeom>
              <a:avLst/>
              <a:gdLst/>
              <a:ahLst/>
              <a:cxnLst/>
              <a:rect l="l" t="t" r="r" b="b"/>
              <a:pathLst>
                <a:path w="5097" h="10788" extrusionOk="0">
                  <a:moveTo>
                    <a:pt x="1" y="0"/>
                  </a:moveTo>
                  <a:lnTo>
                    <a:pt x="1" y="10787"/>
                  </a:lnTo>
                  <a:cubicBezTo>
                    <a:pt x="5097" y="9061"/>
                    <a:pt x="4466" y="1798"/>
                    <a:pt x="4466" y="1798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20"/>
            <p:cNvSpPr/>
            <p:nvPr/>
          </p:nvSpPr>
          <p:spPr>
            <a:xfrm>
              <a:off x="2830232" y="1632878"/>
              <a:ext cx="260577" cy="315468"/>
            </a:xfrm>
            <a:custGeom>
              <a:avLst/>
              <a:gdLst/>
              <a:ahLst/>
              <a:cxnLst/>
              <a:rect l="l" t="t" r="r" b="b"/>
              <a:pathLst>
                <a:path w="7942" h="9615" extrusionOk="0">
                  <a:moveTo>
                    <a:pt x="3977" y="161"/>
                  </a:moveTo>
                  <a:lnTo>
                    <a:pt x="7751" y="1697"/>
                  </a:lnTo>
                  <a:cubicBezTo>
                    <a:pt x="7787" y="3233"/>
                    <a:pt x="7573" y="8043"/>
                    <a:pt x="3977" y="9448"/>
                  </a:cubicBezTo>
                  <a:cubicBezTo>
                    <a:pt x="357" y="8043"/>
                    <a:pt x="155" y="3233"/>
                    <a:pt x="191" y="1697"/>
                  </a:cubicBezTo>
                  <a:lnTo>
                    <a:pt x="3977" y="161"/>
                  </a:lnTo>
                  <a:close/>
                  <a:moveTo>
                    <a:pt x="3971" y="1"/>
                  </a:moveTo>
                  <a:cubicBezTo>
                    <a:pt x="3959" y="1"/>
                    <a:pt x="3947" y="6"/>
                    <a:pt x="3941" y="18"/>
                  </a:cubicBezTo>
                  <a:lnTo>
                    <a:pt x="84" y="1578"/>
                  </a:lnTo>
                  <a:cubicBezTo>
                    <a:pt x="60" y="1590"/>
                    <a:pt x="48" y="1626"/>
                    <a:pt x="48" y="1650"/>
                  </a:cubicBezTo>
                  <a:cubicBezTo>
                    <a:pt x="0" y="3162"/>
                    <a:pt x="179" y="8162"/>
                    <a:pt x="3941" y="9615"/>
                  </a:cubicBezTo>
                  <a:lnTo>
                    <a:pt x="4001" y="9615"/>
                  </a:lnTo>
                  <a:cubicBezTo>
                    <a:pt x="7763" y="8162"/>
                    <a:pt x="7942" y="3162"/>
                    <a:pt x="7906" y="1650"/>
                  </a:cubicBezTo>
                  <a:cubicBezTo>
                    <a:pt x="7906" y="1626"/>
                    <a:pt x="7882" y="1590"/>
                    <a:pt x="7858" y="1578"/>
                  </a:cubicBezTo>
                  <a:lnTo>
                    <a:pt x="4001" y="18"/>
                  </a:lnTo>
                  <a:cubicBezTo>
                    <a:pt x="3995" y="6"/>
                    <a:pt x="3983" y="1"/>
                    <a:pt x="397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20"/>
            <p:cNvSpPr/>
            <p:nvPr/>
          </p:nvSpPr>
          <p:spPr>
            <a:xfrm>
              <a:off x="2960324" y="1633468"/>
              <a:ext cx="130092" cy="315271"/>
            </a:xfrm>
            <a:custGeom>
              <a:avLst/>
              <a:gdLst/>
              <a:ahLst/>
              <a:cxnLst/>
              <a:rect l="l" t="t" r="r" b="b"/>
              <a:pathLst>
                <a:path w="3965" h="9609" extrusionOk="0">
                  <a:moveTo>
                    <a:pt x="0" y="0"/>
                  </a:moveTo>
                  <a:lnTo>
                    <a:pt x="0" y="167"/>
                  </a:lnTo>
                  <a:lnTo>
                    <a:pt x="3786" y="1691"/>
                  </a:lnTo>
                  <a:cubicBezTo>
                    <a:pt x="3822" y="3227"/>
                    <a:pt x="3620" y="8037"/>
                    <a:pt x="0" y="9454"/>
                  </a:cubicBezTo>
                  <a:lnTo>
                    <a:pt x="0" y="9609"/>
                  </a:lnTo>
                  <a:lnTo>
                    <a:pt x="36" y="9609"/>
                  </a:lnTo>
                  <a:cubicBezTo>
                    <a:pt x="3798" y="8144"/>
                    <a:pt x="3965" y="3144"/>
                    <a:pt x="3929" y="1632"/>
                  </a:cubicBezTo>
                  <a:cubicBezTo>
                    <a:pt x="3929" y="1608"/>
                    <a:pt x="3917" y="1572"/>
                    <a:pt x="3893" y="1560"/>
                  </a:cubicBezTo>
                  <a:lnTo>
                    <a:pt x="3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20"/>
            <p:cNvSpPr/>
            <p:nvPr/>
          </p:nvSpPr>
          <p:spPr>
            <a:xfrm>
              <a:off x="2885320" y="1727830"/>
              <a:ext cx="156668" cy="97479"/>
            </a:xfrm>
            <a:custGeom>
              <a:avLst/>
              <a:gdLst/>
              <a:ahLst/>
              <a:cxnLst/>
              <a:rect l="l" t="t" r="r" b="b"/>
              <a:pathLst>
                <a:path w="4775" h="2971" extrusionOk="0">
                  <a:moveTo>
                    <a:pt x="4488" y="1"/>
                  </a:moveTo>
                  <a:cubicBezTo>
                    <a:pt x="4417" y="1"/>
                    <a:pt x="4345" y="31"/>
                    <a:pt x="4286" y="89"/>
                  </a:cubicBezTo>
                  <a:lnTo>
                    <a:pt x="2155" y="2375"/>
                  </a:lnTo>
                  <a:lnTo>
                    <a:pt x="453" y="1196"/>
                  </a:lnTo>
                  <a:cubicBezTo>
                    <a:pt x="400" y="1163"/>
                    <a:pt x="346" y="1147"/>
                    <a:pt x="294" y="1147"/>
                  </a:cubicBezTo>
                  <a:cubicBezTo>
                    <a:pt x="215" y="1147"/>
                    <a:pt x="141" y="1184"/>
                    <a:pt x="83" y="1256"/>
                  </a:cubicBezTo>
                  <a:cubicBezTo>
                    <a:pt x="0" y="1375"/>
                    <a:pt x="36" y="1542"/>
                    <a:pt x="155" y="1613"/>
                  </a:cubicBezTo>
                  <a:lnTo>
                    <a:pt x="2036" y="2923"/>
                  </a:lnTo>
                  <a:cubicBezTo>
                    <a:pt x="2084" y="2958"/>
                    <a:pt x="2143" y="2970"/>
                    <a:pt x="2191" y="2970"/>
                  </a:cubicBezTo>
                  <a:cubicBezTo>
                    <a:pt x="2262" y="2970"/>
                    <a:pt x="2334" y="2947"/>
                    <a:pt x="2381" y="2899"/>
                  </a:cubicBezTo>
                  <a:lnTo>
                    <a:pt x="4667" y="446"/>
                  </a:lnTo>
                  <a:cubicBezTo>
                    <a:pt x="4774" y="339"/>
                    <a:pt x="4763" y="172"/>
                    <a:pt x="4655" y="65"/>
                  </a:cubicBezTo>
                  <a:cubicBezTo>
                    <a:pt x="4607" y="22"/>
                    <a:pt x="4548" y="1"/>
                    <a:pt x="44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20"/>
            <p:cNvSpPr/>
            <p:nvPr/>
          </p:nvSpPr>
          <p:spPr>
            <a:xfrm>
              <a:off x="2960685" y="1727239"/>
              <a:ext cx="82091" cy="97282"/>
            </a:xfrm>
            <a:custGeom>
              <a:avLst/>
              <a:gdLst/>
              <a:ahLst/>
              <a:cxnLst/>
              <a:rect l="l" t="t" r="r" b="b"/>
              <a:pathLst>
                <a:path w="2502" h="2965" extrusionOk="0">
                  <a:moveTo>
                    <a:pt x="2210" y="1"/>
                  </a:moveTo>
                  <a:cubicBezTo>
                    <a:pt x="2135" y="1"/>
                    <a:pt x="2059" y="31"/>
                    <a:pt x="2001" y="83"/>
                  </a:cubicBezTo>
                  <a:lnTo>
                    <a:pt x="13" y="2250"/>
                  </a:lnTo>
                  <a:lnTo>
                    <a:pt x="13" y="2955"/>
                  </a:lnTo>
                  <a:lnTo>
                    <a:pt x="13" y="2955"/>
                  </a:lnTo>
                  <a:cubicBezTo>
                    <a:pt x="38" y="2937"/>
                    <a:pt x="76" y="2925"/>
                    <a:pt x="96" y="2905"/>
                  </a:cubicBezTo>
                  <a:lnTo>
                    <a:pt x="2394" y="440"/>
                  </a:lnTo>
                  <a:cubicBezTo>
                    <a:pt x="2501" y="345"/>
                    <a:pt x="2477" y="178"/>
                    <a:pt x="2382" y="71"/>
                  </a:cubicBezTo>
                  <a:cubicBezTo>
                    <a:pt x="2333" y="22"/>
                    <a:pt x="2272" y="1"/>
                    <a:pt x="2210" y="1"/>
                  </a:cubicBezTo>
                  <a:close/>
                  <a:moveTo>
                    <a:pt x="13" y="2955"/>
                  </a:moveTo>
                  <a:cubicBezTo>
                    <a:pt x="8" y="2958"/>
                    <a:pt x="4" y="2961"/>
                    <a:pt x="1" y="2965"/>
                  </a:cubicBezTo>
                  <a:lnTo>
                    <a:pt x="13" y="2965"/>
                  </a:lnTo>
                  <a:lnTo>
                    <a:pt x="13" y="295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1" name="Google Shape;471;p20"/>
          <p:cNvGrpSpPr/>
          <p:nvPr/>
        </p:nvGrpSpPr>
        <p:grpSpPr>
          <a:xfrm>
            <a:off x="4917478" y="2433244"/>
            <a:ext cx="329740" cy="257854"/>
            <a:chOff x="1631716" y="1217044"/>
            <a:chExt cx="329740" cy="257854"/>
          </a:xfrm>
        </p:grpSpPr>
        <p:sp>
          <p:nvSpPr>
            <p:cNvPr id="472" name="Google Shape;472;p20"/>
            <p:cNvSpPr/>
            <p:nvPr/>
          </p:nvSpPr>
          <p:spPr>
            <a:xfrm>
              <a:off x="1754392" y="1390084"/>
              <a:ext cx="84026" cy="84026"/>
            </a:xfrm>
            <a:custGeom>
              <a:avLst/>
              <a:gdLst/>
              <a:ahLst/>
              <a:cxnLst/>
              <a:rect l="l" t="t" r="r" b="b"/>
              <a:pathLst>
                <a:path w="2561" h="2561" extrusionOk="0">
                  <a:moveTo>
                    <a:pt x="1286" y="632"/>
                  </a:moveTo>
                  <a:cubicBezTo>
                    <a:pt x="1644" y="632"/>
                    <a:pt x="1941" y="929"/>
                    <a:pt x="1953" y="1299"/>
                  </a:cubicBezTo>
                  <a:cubicBezTo>
                    <a:pt x="1953" y="1668"/>
                    <a:pt x="1655" y="1965"/>
                    <a:pt x="1286" y="1965"/>
                  </a:cubicBezTo>
                  <a:cubicBezTo>
                    <a:pt x="905" y="1965"/>
                    <a:pt x="608" y="1668"/>
                    <a:pt x="608" y="1299"/>
                  </a:cubicBezTo>
                  <a:cubicBezTo>
                    <a:pt x="608" y="929"/>
                    <a:pt x="905" y="632"/>
                    <a:pt x="1286" y="632"/>
                  </a:cubicBezTo>
                  <a:close/>
                  <a:moveTo>
                    <a:pt x="1286" y="1"/>
                  </a:moveTo>
                  <a:cubicBezTo>
                    <a:pt x="584" y="1"/>
                    <a:pt x="0" y="584"/>
                    <a:pt x="0" y="1287"/>
                  </a:cubicBezTo>
                  <a:cubicBezTo>
                    <a:pt x="0" y="1989"/>
                    <a:pt x="584" y="2561"/>
                    <a:pt x="1286" y="2561"/>
                  </a:cubicBezTo>
                  <a:cubicBezTo>
                    <a:pt x="1977" y="2561"/>
                    <a:pt x="2560" y="2001"/>
                    <a:pt x="2560" y="1287"/>
                  </a:cubicBezTo>
                  <a:cubicBezTo>
                    <a:pt x="2560" y="584"/>
                    <a:pt x="1977" y="1"/>
                    <a:pt x="128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20"/>
            <p:cNvSpPr/>
            <p:nvPr/>
          </p:nvSpPr>
          <p:spPr>
            <a:xfrm>
              <a:off x="1718465" y="1333060"/>
              <a:ext cx="155880" cy="49707"/>
            </a:xfrm>
            <a:custGeom>
              <a:avLst/>
              <a:gdLst/>
              <a:ahLst/>
              <a:cxnLst/>
              <a:rect l="l" t="t" r="r" b="b"/>
              <a:pathLst>
                <a:path w="4751" h="1515" extrusionOk="0">
                  <a:moveTo>
                    <a:pt x="2369" y="0"/>
                  </a:moveTo>
                  <a:cubicBezTo>
                    <a:pt x="1500" y="0"/>
                    <a:pt x="679" y="358"/>
                    <a:pt x="95" y="1013"/>
                  </a:cubicBezTo>
                  <a:cubicBezTo>
                    <a:pt x="0" y="1132"/>
                    <a:pt x="12" y="1322"/>
                    <a:pt x="131" y="1441"/>
                  </a:cubicBezTo>
                  <a:cubicBezTo>
                    <a:pt x="186" y="1490"/>
                    <a:pt x="256" y="1515"/>
                    <a:pt x="327" y="1515"/>
                  </a:cubicBezTo>
                  <a:cubicBezTo>
                    <a:pt x="410" y="1515"/>
                    <a:pt x="495" y="1482"/>
                    <a:pt x="560" y="1417"/>
                  </a:cubicBezTo>
                  <a:cubicBezTo>
                    <a:pt x="1024" y="893"/>
                    <a:pt x="1679" y="596"/>
                    <a:pt x="2381" y="596"/>
                  </a:cubicBezTo>
                  <a:cubicBezTo>
                    <a:pt x="3012" y="596"/>
                    <a:pt x="3632" y="846"/>
                    <a:pt x="4084" y="1310"/>
                  </a:cubicBezTo>
                  <a:cubicBezTo>
                    <a:pt x="4132" y="1346"/>
                    <a:pt x="4167" y="1382"/>
                    <a:pt x="4191" y="1417"/>
                  </a:cubicBezTo>
                  <a:cubicBezTo>
                    <a:pt x="4251" y="1489"/>
                    <a:pt x="4322" y="1513"/>
                    <a:pt x="4417" y="1513"/>
                  </a:cubicBezTo>
                  <a:cubicBezTo>
                    <a:pt x="4489" y="1513"/>
                    <a:pt x="4560" y="1489"/>
                    <a:pt x="4608" y="1453"/>
                  </a:cubicBezTo>
                  <a:cubicBezTo>
                    <a:pt x="4739" y="1346"/>
                    <a:pt x="4751" y="1143"/>
                    <a:pt x="4632" y="1024"/>
                  </a:cubicBezTo>
                  <a:cubicBezTo>
                    <a:pt x="4608" y="989"/>
                    <a:pt x="4560" y="941"/>
                    <a:pt x="4513" y="893"/>
                  </a:cubicBezTo>
                  <a:cubicBezTo>
                    <a:pt x="3953" y="310"/>
                    <a:pt x="3191" y="0"/>
                    <a:pt x="23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20"/>
            <p:cNvSpPr/>
            <p:nvPr/>
          </p:nvSpPr>
          <p:spPr>
            <a:xfrm>
              <a:off x="1674697" y="1274855"/>
              <a:ext cx="243024" cy="69754"/>
            </a:xfrm>
            <a:custGeom>
              <a:avLst/>
              <a:gdLst/>
              <a:ahLst/>
              <a:cxnLst/>
              <a:rect l="l" t="t" r="r" b="b"/>
              <a:pathLst>
                <a:path w="7407" h="2126" extrusionOk="0">
                  <a:moveTo>
                    <a:pt x="3692" y="0"/>
                  </a:moveTo>
                  <a:cubicBezTo>
                    <a:pt x="2322" y="0"/>
                    <a:pt x="1013" y="584"/>
                    <a:pt x="108" y="1608"/>
                  </a:cubicBezTo>
                  <a:cubicBezTo>
                    <a:pt x="1" y="1727"/>
                    <a:pt x="24" y="1929"/>
                    <a:pt x="143" y="2048"/>
                  </a:cubicBezTo>
                  <a:cubicBezTo>
                    <a:pt x="203" y="2084"/>
                    <a:pt x="274" y="2120"/>
                    <a:pt x="346" y="2120"/>
                  </a:cubicBezTo>
                  <a:cubicBezTo>
                    <a:pt x="441" y="2120"/>
                    <a:pt x="513" y="2084"/>
                    <a:pt x="572" y="2013"/>
                  </a:cubicBezTo>
                  <a:cubicBezTo>
                    <a:pt x="1358" y="1120"/>
                    <a:pt x="2501" y="620"/>
                    <a:pt x="3692" y="620"/>
                  </a:cubicBezTo>
                  <a:cubicBezTo>
                    <a:pt x="4882" y="620"/>
                    <a:pt x="6037" y="1120"/>
                    <a:pt x="6823" y="2013"/>
                  </a:cubicBezTo>
                  <a:cubicBezTo>
                    <a:pt x="6889" y="2086"/>
                    <a:pt x="6978" y="2126"/>
                    <a:pt x="7065" y="2126"/>
                  </a:cubicBezTo>
                  <a:cubicBezTo>
                    <a:pt x="7133" y="2126"/>
                    <a:pt x="7199" y="2101"/>
                    <a:pt x="7252" y="2048"/>
                  </a:cubicBezTo>
                  <a:cubicBezTo>
                    <a:pt x="7382" y="1929"/>
                    <a:pt x="7406" y="1727"/>
                    <a:pt x="7287" y="1608"/>
                  </a:cubicBezTo>
                  <a:cubicBezTo>
                    <a:pt x="6370" y="584"/>
                    <a:pt x="5061" y="0"/>
                    <a:pt x="369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20"/>
            <p:cNvSpPr/>
            <p:nvPr/>
          </p:nvSpPr>
          <p:spPr>
            <a:xfrm>
              <a:off x="1631716" y="1217437"/>
              <a:ext cx="329740" cy="88751"/>
            </a:xfrm>
            <a:custGeom>
              <a:avLst/>
              <a:gdLst/>
              <a:ahLst/>
              <a:cxnLst/>
              <a:rect l="l" t="t" r="r" b="b"/>
              <a:pathLst>
                <a:path w="10050" h="2705" extrusionOk="0">
                  <a:moveTo>
                    <a:pt x="5025" y="0"/>
                  </a:moveTo>
                  <a:cubicBezTo>
                    <a:pt x="3144" y="0"/>
                    <a:pt x="1358" y="798"/>
                    <a:pt x="108" y="2203"/>
                  </a:cubicBezTo>
                  <a:cubicBezTo>
                    <a:pt x="1" y="2322"/>
                    <a:pt x="25" y="2512"/>
                    <a:pt x="144" y="2632"/>
                  </a:cubicBezTo>
                  <a:cubicBezTo>
                    <a:pt x="199" y="2681"/>
                    <a:pt x="269" y="2705"/>
                    <a:pt x="340" y="2705"/>
                  </a:cubicBezTo>
                  <a:cubicBezTo>
                    <a:pt x="423" y="2705"/>
                    <a:pt x="508" y="2672"/>
                    <a:pt x="572" y="2608"/>
                  </a:cubicBezTo>
                  <a:cubicBezTo>
                    <a:pt x="1704" y="1334"/>
                    <a:pt x="3323" y="607"/>
                    <a:pt x="5025" y="607"/>
                  </a:cubicBezTo>
                  <a:cubicBezTo>
                    <a:pt x="6716" y="607"/>
                    <a:pt x="8335" y="1334"/>
                    <a:pt x="9466" y="2608"/>
                  </a:cubicBezTo>
                  <a:cubicBezTo>
                    <a:pt x="9526" y="2679"/>
                    <a:pt x="9609" y="2703"/>
                    <a:pt x="9693" y="2703"/>
                  </a:cubicBezTo>
                  <a:cubicBezTo>
                    <a:pt x="9764" y="2703"/>
                    <a:pt x="9847" y="2679"/>
                    <a:pt x="9907" y="2632"/>
                  </a:cubicBezTo>
                  <a:cubicBezTo>
                    <a:pt x="10038" y="2512"/>
                    <a:pt x="10050" y="2322"/>
                    <a:pt x="9931" y="2203"/>
                  </a:cubicBezTo>
                  <a:cubicBezTo>
                    <a:pt x="8681" y="798"/>
                    <a:pt x="6895" y="0"/>
                    <a:pt x="502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20"/>
            <p:cNvSpPr/>
            <p:nvPr/>
          </p:nvSpPr>
          <p:spPr>
            <a:xfrm>
              <a:off x="1796586" y="1217044"/>
              <a:ext cx="164477" cy="88718"/>
            </a:xfrm>
            <a:custGeom>
              <a:avLst/>
              <a:gdLst/>
              <a:ahLst/>
              <a:cxnLst/>
              <a:rect l="l" t="t" r="r" b="b"/>
              <a:pathLst>
                <a:path w="5013" h="2704" extrusionOk="0">
                  <a:moveTo>
                    <a:pt x="0" y="0"/>
                  </a:moveTo>
                  <a:lnTo>
                    <a:pt x="0" y="608"/>
                  </a:lnTo>
                  <a:cubicBezTo>
                    <a:pt x="1691" y="608"/>
                    <a:pt x="3310" y="1334"/>
                    <a:pt x="4441" y="2596"/>
                  </a:cubicBezTo>
                  <a:cubicBezTo>
                    <a:pt x="4501" y="2667"/>
                    <a:pt x="4596" y="2703"/>
                    <a:pt x="4668" y="2703"/>
                  </a:cubicBezTo>
                  <a:cubicBezTo>
                    <a:pt x="4739" y="2703"/>
                    <a:pt x="4822" y="2667"/>
                    <a:pt x="4870" y="2632"/>
                  </a:cubicBezTo>
                  <a:cubicBezTo>
                    <a:pt x="4989" y="2513"/>
                    <a:pt x="5013" y="2310"/>
                    <a:pt x="4906" y="2191"/>
                  </a:cubicBezTo>
                  <a:cubicBezTo>
                    <a:pt x="3656" y="798"/>
                    <a:pt x="1858" y="0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20"/>
            <p:cNvSpPr/>
            <p:nvPr/>
          </p:nvSpPr>
          <p:spPr>
            <a:xfrm>
              <a:off x="1796586" y="1274855"/>
              <a:ext cx="120741" cy="69295"/>
            </a:xfrm>
            <a:custGeom>
              <a:avLst/>
              <a:gdLst/>
              <a:ahLst/>
              <a:cxnLst/>
              <a:rect l="l" t="t" r="r" b="b"/>
              <a:pathLst>
                <a:path w="3680" h="2112" extrusionOk="0">
                  <a:moveTo>
                    <a:pt x="0" y="0"/>
                  </a:moveTo>
                  <a:lnTo>
                    <a:pt x="0" y="620"/>
                  </a:lnTo>
                  <a:cubicBezTo>
                    <a:pt x="1191" y="620"/>
                    <a:pt x="2334" y="1120"/>
                    <a:pt x="3120" y="2013"/>
                  </a:cubicBezTo>
                  <a:cubicBezTo>
                    <a:pt x="3186" y="2079"/>
                    <a:pt x="3274" y="2112"/>
                    <a:pt x="3360" y="2112"/>
                  </a:cubicBezTo>
                  <a:cubicBezTo>
                    <a:pt x="3428" y="2112"/>
                    <a:pt x="3495" y="2091"/>
                    <a:pt x="3548" y="2048"/>
                  </a:cubicBezTo>
                  <a:cubicBezTo>
                    <a:pt x="3667" y="1929"/>
                    <a:pt x="3679" y="1727"/>
                    <a:pt x="3584" y="1608"/>
                  </a:cubicBezTo>
                  <a:cubicBezTo>
                    <a:pt x="2679" y="584"/>
                    <a:pt x="1370" y="0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20"/>
            <p:cNvSpPr/>
            <p:nvPr/>
          </p:nvSpPr>
          <p:spPr>
            <a:xfrm>
              <a:off x="1796586" y="1332666"/>
              <a:ext cx="78153" cy="50429"/>
            </a:xfrm>
            <a:custGeom>
              <a:avLst/>
              <a:gdLst/>
              <a:ahLst/>
              <a:cxnLst/>
              <a:rect l="l" t="t" r="r" b="b"/>
              <a:pathLst>
                <a:path w="2382" h="1537" extrusionOk="0">
                  <a:moveTo>
                    <a:pt x="0" y="1"/>
                  </a:moveTo>
                  <a:lnTo>
                    <a:pt x="0" y="608"/>
                  </a:lnTo>
                  <a:cubicBezTo>
                    <a:pt x="655" y="608"/>
                    <a:pt x="1262" y="858"/>
                    <a:pt x="1703" y="1322"/>
                  </a:cubicBezTo>
                  <a:cubicBezTo>
                    <a:pt x="1739" y="1358"/>
                    <a:pt x="1762" y="1394"/>
                    <a:pt x="1810" y="1429"/>
                  </a:cubicBezTo>
                  <a:cubicBezTo>
                    <a:pt x="1870" y="1501"/>
                    <a:pt x="1965" y="1536"/>
                    <a:pt x="2036" y="1536"/>
                  </a:cubicBezTo>
                  <a:cubicBezTo>
                    <a:pt x="2108" y="1536"/>
                    <a:pt x="2179" y="1501"/>
                    <a:pt x="2239" y="1453"/>
                  </a:cubicBezTo>
                  <a:cubicBezTo>
                    <a:pt x="2358" y="1334"/>
                    <a:pt x="2382" y="1144"/>
                    <a:pt x="2274" y="1025"/>
                  </a:cubicBezTo>
                  <a:lnTo>
                    <a:pt x="2143" y="894"/>
                  </a:lnTo>
                  <a:cubicBezTo>
                    <a:pt x="1560" y="310"/>
                    <a:pt x="798" y="1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20"/>
            <p:cNvSpPr/>
            <p:nvPr/>
          </p:nvSpPr>
          <p:spPr>
            <a:xfrm>
              <a:off x="1796586" y="1390871"/>
              <a:ext cx="41833" cy="84026"/>
            </a:xfrm>
            <a:custGeom>
              <a:avLst/>
              <a:gdLst/>
              <a:ahLst/>
              <a:cxnLst/>
              <a:rect l="l" t="t" r="r" b="b"/>
              <a:pathLst>
                <a:path w="1275" h="2561" extrusionOk="0">
                  <a:moveTo>
                    <a:pt x="0" y="1"/>
                  </a:moveTo>
                  <a:lnTo>
                    <a:pt x="0" y="608"/>
                  </a:lnTo>
                  <a:cubicBezTo>
                    <a:pt x="369" y="608"/>
                    <a:pt x="667" y="905"/>
                    <a:pt x="667" y="1275"/>
                  </a:cubicBezTo>
                  <a:cubicBezTo>
                    <a:pt x="667" y="1644"/>
                    <a:pt x="369" y="1941"/>
                    <a:pt x="0" y="1941"/>
                  </a:cubicBezTo>
                  <a:lnTo>
                    <a:pt x="0" y="2560"/>
                  </a:lnTo>
                  <a:cubicBezTo>
                    <a:pt x="691" y="2560"/>
                    <a:pt x="1274" y="1977"/>
                    <a:pt x="1274" y="1275"/>
                  </a:cubicBezTo>
                  <a:cubicBezTo>
                    <a:pt x="1274" y="560"/>
                    <a:pt x="691" y="1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0" name="Google Shape;480;p20"/>
          <p:cNvGrpSpPr/>
          <p:nvPr/>
        </p:nvGrpSpPr>
        <p:grpSpPr>
          <a:xfrm>
            <a:off x="4899488" y="3224399"/>
            <a:ext cx="365700" cy="336696"/>
            <a:chOff x="723863" y="1904249"/>
            <a:chExt cx="365700" cy="336696"/>
          </a:xfrm>
        </p:grpSpPr>
        <p:sp>
          <p:nvSpPr>
            <p:cNvPr id="481" name="Google Shape;481;p20"/>
            <p:cNvSpPr/>
            <p:nvPr/>
          </p:nvSpPr>
          <p:spPr>
            <a:xfrm>
              <a:off x="723863" y="1904249"/>
              <a:ext cx="365700" cy="336696"/>
            </a:xfrm>
            <a:custGeom>
              <a:avLst/>
              <a:gdLst/>
              <a:ahLst/>
              <a:cxnLst/>
              <a:rect l="l" t="t" r="r" b="b"/>
              <a:pathLst>
                <a:path w="11146" h="10262" extrusionOk="0">
                  <a:moveTo>
                    <a:pt x="4335" y="689"/>
                  </a:moveTo>
                  <a:lnTo>
                    <a:pt x="4335" y="689"/>
                  </a:lnTo>
                  <a:cubicBezTo>
                    <a:pt x="4061" y="963"/>
                    <a:pt x="3787" y="1320"/>
                    <a:pt x="3573" y="1713"/>
                  </a:cubicBezTo>
                  <a:cubicBezTo>
                    <a:pt x="3358" y="1630"/>
                    <a:pt x="3144" y="1534"/>
                    <a:pt x="2977" y="1439"/>
                  </a:cubicBezTo>
                  <a:cubicBezTo>
                    <a:pt x="3168" y="1284"/>
                    <a:pt x="3370" y="1141"/>
                    <a:pt x="3596" y="1022"/>
                  </a:cubicBezTo>
                  <a:cubicBezTo>
                    <a:pt x="3835" y="879"/>
                    <a:pt x="4085" y="784"/>
                    <a:pt x="4335" y="689"/>
                  </a:cubicBezTo>
                  <a:close/>
                  <a:moveTo>
                    <a:pt x="7311" y="689"/>
                  </a:moveTo>
                  <a:lnTo>
                    <a:pt x="7311" y="689"/>
                  </a:lnTo>
                  <a:cubicBezTo>
                    <a:pt x="7823" y="856"/>
                    <a:pt x="8276" y="1106"/>
                    <a:pt x="8716" y="1439"/>
                  </a:cubicBezTo>
                  <a:cubicBezTo>
                    <a:pt x="8538" y="1534"/>
                    <a:pt x="8323" y="1641"/>
                    <a:pt x="8085" y="1737"/>
                  </a:cubicBezTo>
                  <a:cubicBezTo>
                    <a:pt x="7871" y="1320"/>
                    <a:pt x="7609" y="963"/>
                    <a:pt x="7311" y="689"/>
                  </a:cubicBezTo>
                  <a:close/>
                  <a:moveTo>
                    <a:pt x="5621" y="487"/>
                  </a:moveTo>
                  <a:lnTo>
                    <a:pt x="5621" y="2070"/>
                  </a:lnTo>
                  <a:cubicBezTo>
                    <a:pt x="5037" y="2058"/>
                    <a:pt x="4466" y="1987"/>
                    <a:pt x="3977" y="1856"/>
                  </a:cubicBezTo>
                  <a:cubicBezTo>
                    <a:pt x="4394" y="1082"/>
                    <a:pt x="4978" y="582"/>
                    <a:pt x="5621" y="487"/>
                  </a:cubicBezTo>
                  <a:close/>
                  <a:moveTo>
                    <a:pt x="6049" y="487"/>
                  </a:moveTo>
                  <a:cubicBezTo>
                    <a:pt x="6692" y="570"/>
                    <a:pt x="7252" y="1082"/>
                    <a:pt x="7680" y="1856"/>
                  </a:cubicBezTo>
                  <a:cubicBezTo>
                    <a:pt x="7192" y="1987"/>
                    <a:pt x="6633" y="2058"/>
                    <a:pt x="6049" y="2070"/>
                  </a:cubicBezTo>
                  <a:lnTo>
                    <a:pt x="6049" y="487"/>
                  </a:lnTo>
                  <a:close/>
                  <a:moveTo>
                    <a:pt x="7883" y="2237"/>
                  </a:moveTo>
                  <a:cubicBezTo>
                    <a:pt x="8204" y="2987"/>
                    <a:pt x="8419" y="3904"/>
                    <a:pt x="8442" y="4916"/>
                  </a:cubicBezTo>
                  <a:lnTo>
                    <a:pt x="6049" y="4916"/>
                  </a:lnTo>
                  <a:lnTo>
                    <a:pt x="6049" y="2511"/>
                  </a:lnTo>
                  <a:cubicBezTo>
                    <a:pt x="6704" y="2487"/>
                    <a:pt x="7347" y="2403"/>
                    <a:pt x="7883" y="2237"/>
                  </a:cubicBezTo>
                  <a:close/>
                  <a:moveTo>
                    <a:pt x="9061" y="1701"/>
                  </a:moveTo>
                  <a:cubicBezTo>
                    <a:pt x="9395" y="2046"/>
                    <a:pt x="9716" y="2427"/>
                    <a:pt x="9954" y="2868"/>
                  </a:cubicBezTo>
                  <a:cubicBezTo>
                    <a:pt x="10312" y="3499"/>
                    <a:pt x="10490" y="4201"/>
                    <a:pt x="10514" y="4916"/>
                  </a:cubicBezTo>
                  <a:lnTo>
                    <a:pt x="8871" y="4916"/>
                  </a:lnTo>
                  <a:cubicBezTo>
                    <a:pt x="8847" y="3856"/>
                    <a:pt x="8633" y="2892"/>
                    <a:pt x="8276" y="2106"/>
                  </a:cubicBezTo>
                  <a:cubicBezTo>
                    <a:pt x="8573" y="1987"/>
                    <a:pt x="8835" y="1868"/>
                    <a:pt x="9061" y="1701"/>
                  </a:cubicBezTo>
                  <a:close/>
                  <a:moveTo>
                    <a:pt x="2620" y="1737"/>
                  </a:moveTo>
                  <a:cubicBezTo>
                    <a:pt x="2834" y="1880"/>
                    <a:pt x="3085" y="1999"/>
                    <a:pt x="3370" y="2118"/>
                  </a:cubicBezTo>
                  <a:cubicBezTo>
                    <a:pt x="3013" y="2904"/>
                    <a:pt x="2811" y="3892"/>
                    <a:pt x="2775" y="4928"/>
                  </a:cubicBezTo>
                  <a:lnTo>
                    <a:pt x="1168" y="4928"/>
                  </a:lnTo>
                  <a:cubicBezTo>
                    <a:pt x="1227" y="3725"/>
                    <a:pt x="1727" y="2582"/>
                    <a:pt x="2620" y="1737"/>
                  </a:cubicBezTo>
                  <a:close/>
                  <a:moveTo>
                    <a:pt x="3787" y="2249"/>
                  </a:moveTo>
                  <a:cubicBezTo>
                    <a:pt x="4323" y="2403"/>
                    <a:pt x="4954" y="2487"/>
                    <a:pt x="5621" y="2511"/>
                  </a:cubicBezTo>
                  <a:lnTo>
                    <a:pt x="5621" y="4928"/>
                  </a:lnTo>
                  <a:lnTo>
                    <a:pt x="3215" y="4928"/>
                  </a:lnTo>
                  <a:cubicBezTo>
                    <a:pt x="3251" y="3916"/>
                    <a:pt x="3466" y="2999"/>
                    <a:pt x="3787" y="2249"/>
                  </a:cubicBezTo>
                  <a:close/>
                  <a:moveTo>
                    <a:pt x="8442" y="5368"/>
                  </a:moveTo>
                  <a:cubicBezTo>
                    <a:pt x="8419" y="6380"/>
                    <a:pt x="8204" y="7297"/>
                    <a:pt x="7883" y="8047"/>
                  </a:cubicBezTo>
                  <a:cubicBezTo>
                    <a:pt x="7347" y="7892"/>
                    <a:pt x="6704" y="7809"/>
                    <a:pt x="6049" y="7785"/>
                  </a:cubicBezTo>
                  <a:lnTo>
                    <a:pt x="6049" y="5368"/>
                  </a:lnTo>
                  <a:close/>
                  <a:moveTo>
                    <a:pt x="5621" y="5380"/>
                  </a:moveTo>
                  <a:lnTo>
                    <a:pt x="5621" y="7785"/>
                  </a:lnTo>
                  <a:cubicBezTo>
                    <a:pt x="4954" y="7809"/>
                    <a:pt x="4323" y="7892"/>
                    <a:pt x="3787" y="8059"/>
                  </a:cubicBezTo>
                  <a:cubicBezTo>
                    <a:pt x="3466" y="7309"/>
                    <a:pt x="3251" y="6392"/>
                    <a:pt x="3227" y="5380"/>
                  </a:cubicBezTo>
                  <a:close/>
                  <a:moveTo>
                    <a:pt x="2775" y="5368"/>
                  </a:moveTo>
                  <a:cubicBezTo>
                    <a:pt x="2811" y="6416"/>
                    <a:pt x="3013" y="7392"/>
                    <a:pt x="3370" y="8178"/>
                  </a:cubicBezTo>
                  <a:cubicBezTo>
                    <a:pt x="3108" y="8273"/>
                    <a:pt x="2846" y="8404"/>
                    <a:pt x="2656" y="8535"/>
                  </a:cubicBezTo>
                  <a:cubicBezTo>
                    <a:pt x="2299" y="8202"/>
                    <a:pt x="1989" y="7821"/>
                    <a:pt x="1727" y="7368"/>
                  </a:cubicBezTo>
                  <a:cubicBezTo>
                    <a:pt x="1382" y="6737"/>
                    <a:pt x="1191" y="6047"/>
                    <a:pt x="1168" y="5368"/>
                  </a:cubicBezTo>
                  <a:close/>
                  <a:moveTo>
                    <a:pt x="10526" y="5368"/>
                  </a:moveTo>
                  <a:cubicBezTo>
                    <a:pt x="10514" y="5725"/>
                    <a:pt x="10454" y="6082"/>
                    <a:pt x="10347" y="6440"/>
                  </a:cubicBezTo>
                  <a:cubicBezTo>
                    <a:pt x="10097" y="7249"/>
                    <a:pt x="9633" y="7987"/>
                    <a:pt x="9026" y="8547"/>
                  </a:cubicBezTo>
                  <a:cubicBezTo>
                    <a:pt x="8823" y="8416"/>
                    <a:pt x="8573" y="8285"/>
                    <a:pt x="8299" y="8178"/>
                  </a:cubicBezTo>
                  <a:cubicBezTo>
                    <a:pt x="8657" y="7392"/>
                    <a:pt x="8859" y="6404"/>
                    <a:pt x="8895" y="5368"/>
                  </a:cubicBezTo>
                  <a:close/>
                  <a:moveTo>
                    <a:pt x="3561" y="8559"/>
                  </a:moveTo>
                  <a:cubicBezTo>
                    <a:pt x="3775" y="8940"/>
                    <a:pt x="4001" y="9261"/>
                    <a:pt x="4251" y="9511"/>
                  </a:cubicBezTo>
                  <a:cubicBezTo>
                    <a:pt x="3799" y="9357"/>
                    <a:pt x="3382" y="9130"/>
                    <a:pt x="3001" y="8833"/>
                  </a:cubicBezTo>
                  <a:cubicBezTo>
                    <a:pt x="3168" y="8726"/>
                    <a:pt x="3358" y="8654"/>
                    <a:pt x="3561" y="8559"/>
                  </a:cubicBezTo>
                  <a:close/>
                  <a:moveTo>
                    <a:pt x="8085" y="8583"/>
                  </a:moveTo>
                  <a:cubicBezTo>
                    <a:pt x="8311" y="8654"/>
                    <a:pt x="8502" y="8738"/>
                    <a:pt x="8669" y="8845"/>
                  </a:cubicBezTo>
                  <a:cubicBezTo>
                    <a:pt x="8490" y="8976"/>
                    <a:pt x="8299" y="9119"/>
                    <a:pt x="8085" y="9214"/>
                  </a:cubicBezTo>
                  <a:cubicBezTo>
                    <a:pt x="7871" y="9333"/>
                    <a:pt x="7633" y="9440"/>
                    <a:pt x="7383" y="9535"/>
                  </a:cubicBezTo>
                  <a:cubicBezTo>
                    <a:pt x="7645" y="9261"/>
                    <a:pt x="7883" y="8952"/>
                    <a:pt x="8085" y="8583"/>
                  </a:cubicBezTo>
                  <a:close/>
                  <a:moveTo>
                    <a:pt x="5621" y="8226"/>
                  </a:moveTo>
                  <a:lnTo>
                    <a:pt x="5621" y="9785"/>
                  </a:lnTo>
                  <a:lnTo>
                    <a:pt x="5501" y="9785"/>
                  </a:lnTo>
                  <a:cubicBezTo>
                    <a:pt x="4906" y="9654"/>
                    <a:pt x="4370" y="9154"/>
                    <a:pt x="3977" y="8440"/>
                  </a:cubicBezTo>
                  <a:cubicBezTo>
                    <a:pt x="4466" y="8309"/>
                    <a:pt x="5037" y="8237"/>
                    <a:pt x="5621" y="8226"/>
                  </a:cubicBezTo>
                  <a:close/>
                  <a:moveTo>
                    <a:pt x="6049" y="8202"/>
                  </a:moveTo>
                  <a:cubicBezTo>
                    <a:pt x="6633" y="8226"/>
                    <a:pt x="7192" y="8297"/>
                    <a:pt x="7692" y="8428"/>
                  </a:cubicBezTo>
                  <a:cubicBezTo>
                    <a:pt x="7287" y="9154"/>
                    <a:pt x="6752" y="9654"/>
                    <a:pt x="6168" y="9785"/>
                  </a:cubicBezTo>
                  <a:lnTo>
                    <a:pt x="6049" y="9785"/>
                  </a:lnTo>
                  <a:lnTo>
                    <a:pt x="6049" y="8202"/>
                  </a:lnTo>
                  <a:close/>
                  <a:moveTo>
                    <a:pt x="5832" y="1"/>
                  </a:moveTo>
                  <a:cubicBezTo>
                    <a:pt x="5002" y="1"/>
                    <a:pt x="4160" y="203"/>
                    <a:pt x="3382" y="629"/>
                  </a:cubicBezTo>
                  <a:cubicBezTo>
                    <a:pt x="918" y="1987"/>
                    <a:pt x="1" y="5106"/>
                    <a:pt x="1358" y="7583"/>
                  </a:cubicBezTo>
                  <a:cubicBezTo>
                    <a:pt x="2227" y="9142"/>
                    <a:pt x="3787" y="10083"/>
                    <a:pt x="5454" y="10214"/>
                  </a:cubicBezTo>
                  <a:cubicBezTo>
                    <a:pt x="5573" y="10238"/>
                    <a:pt x="5704" y="10262"/>
                    <a:pt x="5847" y="10262"/>
                  </a:cubicBezTo>
                  <a:cubicBezTo>
                    <a:pt x="5954" y="10262"/>
                    <a:pt x="6085" y="10238"/>
                    <a:pt x="6192" y="10214"/>
                  </a:cubicBezTo>
                  <a:cubicBezTo>
                    <a:pt x="6906" y="10166"/>
                    <a:pt x="7645" y="9964"/>
                    <a:pt x="8311" y="9595"/>
                  </a:cubicBezTo>
                  <a:cubicBezTo>
                    <a:pt x="9514" y="8940"/>
                    <a:pt x="10383" y="7845"/>
                    <a:pt x="10764" y="6535"/>
                  </a:cubicBezTo>
                  <a:cubicBezTo>
                    <a:pt x="11145" y="5249"/>
                    <a:pt x="10990" y="3856"/>
                    <a:pt x="10335" y="2653"/>
                  </a:cubicBezTo>
                  <a:cubicBezTo>
                    <a:pt x="9405" y="963"/>
                    <a:pt x="7645" y="1"/>
                    <a:pt x="58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20"/>
            <p:cNvSpPr/>
            <p:nvPr/>
          </p:nvSpPr>
          <p:spPr>
            <a:xfrm>
              <a:off x="915670" y="1904577"/>
              <a:ext cx="173893" cy="336368"/>
            </a:xfrm>
            <a:custGeom>
              <a:avLst/>
              <a:gdLst/>
              <a:ahLst/>
              <a:cxnLst/>
              <a:rect l="l" t="t" r="r" b="b"/>
              <a:pathLst>
                <a:path w="5300" h="10252" extrusionOk="0">
                  <a:moveTo>
                    <a:pt x="1465" y="667"/>
                  </a:moveTo>
                  <a:lnTo>
                    <a:pt x="1465" y="667"/>
                  </a:lnTo>
                  <a:cubicBezTo>
                    <a:pt x="1977" y="846"/>
                    <a:pt x="2453" y="1084"/>
                    <a:pt x="2870" y="1405"/>
                  </a:cubicBezTo>
                  <a:cubicBezTo>
                    <a:pt x="2692" y="1512"/>
                    <a:pt x="2477" y="1620"/>
                    <a:pt x="2239" y="1703"/>
                  </a:cubicBezTo>
                  <a:cubicBezTo>
                    <a:pt x="2025" y="1286"/>
                    <a:pt x="1763" y="953"/>
                    <a:pt x="1465" y="667"/>
                  </a:cubicBezTo>
                  <a:close/>
                  <a:moveTo>
                    <a:pt x="203" y="477"/>
                  </a:moveTo>
                  <a:cubicBezTo>
                    <a:pt x="846" y="560"/>
                    <a:pt x="1406" y="1072"/>
                    <a:pt x="1834" y="1846"/>
                  </a:cubicBezTo>
                  <a:cubicBezTo>
                    <a:pt x="1346" y="1977"/>
                    <a:pt x="787" y="2048"/>
                    <a:pt x="203" y="2060"/>
                  </a:cubicBezTo>
                  <a:lnTo>
                    <a:pt x="203" y="477"/>
                  </a:lnTo>
                  <a:close/>
                  <a:moveTo>
                    <a:pt x="2037" y="2227"/>
                  </a:moveTo>
                  <a:cubicBezTo>
                    <a:pt x="2358" y="2977"/>
                    <a:pt x="2573" y="3894"/>
                    <a:pt x="2596" y="4906"/>
                  </a:cubicBezTo>
                  <a:lnTo>
                    <a:pt x="203" y="4906"/>
                  </a:lnTo>
                  <a:lnTo>
                    <a:pt x="203" y="2501"/>
                  </a:lnTo>
                  <a:cubicBezTo>
                    <a:pt x="858" y="2477"/>
                    <a:pt x="1501" y="2393"/>
                    <a:pt x="2037" y="2227"/>
                  </a:cubicBezTo>
                  <a:close/>
                  <a:moveTo>
                    <a:pt x="3215" y="1703"/>
                  </a:moveTo>
                  <a:cubicBezTo>
                    <a:pt x="3549" y="2036"/>
                    <a:pt x="3870" y="2417"/>
                    <a:pt x="4108" y="2858"/>
                  </a:cubicBezTo>
                  <a:cubicBezTo>
                    <a:pt x="4466" y="3489"/>
                    <a:pt x="4644" y="4191"/>
                    <a:pt x="4668" y="4906"/>
                  </a:cubicBezTo>
                  <a:lnTo>
                    <a:pt x="3025" y="4906"/>
                  </a:lnTo>
                  <a:lnTo>
                    <a:pt x="3025" y="4918"/>
                  </a:lnTo>
                  <a:cubicBezTo>
                    <a:pt x="3001" y="3870"/>
                    <a:pt x="2787" y="2894"/>
                    <a:pt x="2430" y="2108"/>
                  </a:cubicBezTo>
                  <a:cubicBezTo>
                    <a:pt x="2727" y="1989"/>
                    <a:pt x="2989" y="1870"/>
                    <a:pt x="3215" y="1703"/>
                  </a:cubicBezTo>
                  <a:close/>
                  <a:moveTo>
                    <a:pt x="2596" y="5358"/>
                  </a:moveTo>
                  <a:cubicBezTo>
                    <a:pt x="2573" y="6370"/>
                    <a:pt x="2358" y="7287"/>
                    <a:pt x="2037" y="8037"/>
                  </a:cubicBezTo>
                  <a:cubicBezTo>
                    <a:pt x="1501" y="7882"/>
                    <a:pt x="858" y="7775"/>
                    <a:pt x="203" y="7763"/>
                  </a:cubicBezTo>
                  <a:lnTo>
                    <a:pt x="203" y="5358"/>
                  </a:lnTo>
                  <a:close/>
                  <a:moveTo>
                    <a:pt x="4668" y="5370"/>
                  </a:moveTo>
                  <a:cubicBezTo>
                    <a:pt x="4656" y="5715"/>
                    <a:pt x="4597" y="6072"/>
                    <a:pt x="4489" y="6430"/>
                  </a:cubicBezTo>
                  <a:cubicBezTo>
                    <a:pt x="4251" y="7263"/>
                    <a:pt x="3787" y="7966"/>
                    <a:pt x="3168" y="8549"/>
                  </a:cubicBezTo>
                  <a:cubicBezTo>
                    <a:pt x="2954" y="8418"/>
                    <a:pt x="2715" y="8287"/>
                    <a:pt x="2442" y="8180"/>
                  </a:cubicBezTo>
                  <a:cubicBezTo>
                    <a:pt x="2799" y="7394"/>
                    <a:pt x="3001" y="6406"/>
                    <a:pt x="3037" y="5370"/>
                  </a:cubicBezTo>
                  <a:close/>
                  <a:moveTo>
                    <a:pt x="2239" y="8573"/>
                  </a:moveTo>
                  <a:cubicBezTo>
                    <a:pt x="2465" y="8644"/>
                    <a:pt x="2656" y="8728"/>
                    <a:pt x="2823" y="8835"/>
                  </a:cubicBezTo>
                  <a:cubicBezTo>
                    <a:pt x="2644" y="8966"/>
                    <a:pt x="2453" y="9109"/>
                    <a:pt x="2239" y="9204"/>
                  </a:cubicBezTo>
                  <a:cubicBezTo>
                    <a:pt x="2025" y="9323"/>
                    <a:pt x="1787" y="9430"/>
                    <a:pt x="1537" y="9525"/>
                  </a:cubicBezTo>
                  <a:cubicBezTo>
                    <a:pt x="1799" y="9251"/>
                    <a:pt x="2037" y="8942"/>
                    <a:pt x="2239" y="8573"/>
                  </a:cubicBezTo>
                  <a:close/>
                  <a:moveTo>
                    <a:pt x="203" y="8192"/>
                  </a:moveTo>
                  <a:cubicBezTo>
                    <a:pt x="787" y="8216"/>
                    <a:pt x="1346" y="8287"/>
                    <a:pt x="1846" y="8418"/>
                  </a:cubicBezTo>
                  <a:cubicBezTo>
                    <a:pt x="1441" y="9144"/>
                    <a:pt x="906" y="9644"/>
                    <a:pt x="322" y="9775"/>
                  </a:cubicBezTo>
                  <a:lnTo>
                    <a:pt x="203" y="9775"/>
                  </a:lnTo>
                  <a:lnTo>
                    <a:pt x="203" y="8192"/>
                  </a:lnTo>
                  <a:close/>
                  <a:moveTo>
                    <a:pt x="1" y="0"/>
                  </a:moveTo>
                  <a:lnTo>
                    <a:pt x="1" y="10252"/>
                  </a:lnTo>
                  <a:cubicBezTo>
                    <a:pt x="108" y="10252"/>
                    <a:pt x="239" y="10240"/>
                    <a:pt x="334" y="10204"/>
                  </a:cubicBezTo>
                  <a:cubicBezTo>
                    <a:pt x="1049" y="10156"/>
                    <a:pt x="1787" y="9954"/>
                    <a:pt x="2453" y="9585"/>
                  </a:cubicBezTo>
                  <a:cubicBezTo>
                    <a:pt x="3656" y="8930"/>
                    <a:pt x="4513" y="7835"/>
                    <a:pt x="4906" y="6525"/>
                  </a:cubicBezTo>
                  <a:cubicBezTo>
                    <a:pt x="5299" y="5215"/>
                    <a:pt x="5144" y="3834"/>
                    <a:pt x="4478" y="2632"/>
                  </a:cubicBezTo>
                  <a:cubicBezTo>
                    <a:pt x="3549" y="965"/>
                    <a:pt x="1811" y="0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3" name="Google Shape;483;p20"/>
          <p:cNvGrpSpPr/>
          <p:nvPr/>
        </p:nvGrpSpPr>
        <p:grpSpPr>
          <a:xfrm>
            <a:off x="4905379" y="1488325"/>
            <a:ext cx="353954" cy="353954"/>
            <a:chOff x="3761929" y="1472437"/>
            <a:chExt cx="353954" cy="353954"/>
          </a:xfrm>
        </p:grpSpPr>
        <p:sp>
          <p:nvSpPr>
            <p:cNvPr id="484" name="Google Shape;484;p20"/>
            <p:cNvSpPr/>
            <p:nvPr/>
          </p:nvSpPr>
          <p:spPr>
            <a:xfrm>
              <a:off x="3761929" y="1472437"/>
              <a:ext cx="353954" cy="353954"/>
            </a:xfrm>
            <a:custGeom>
              <a:avLst/>
              <a:gdLst/>
              <a:ahLst/>
              <a:cxnLst/>
              <a:rect l="l" t="t" r="r" b="b"/>
              <a:pathLst>
                <a:path w="10788" h="10788" extrusionOk="0">
                  <a:moveTo>
                    <a:pt x="5428" y="2929"/>
                  </a:moveTo>
                  <a:cubicBezTo>
                    <a:pt x="6775" y="2929"/>
                    <a:pt x="7859" y="4044"/>
                    <a:pt x="7859" y="5394"/>
                  </a:cubicBezTo>
                  <a:cubicBezTo>
                    <a:pt x="7859" y="6740"/>
                    <a:pt x="6752" y="7847"/>
                    <a:pt x="5406" y="7847"/>
                  </a:cubicBezTo>
                  <a:cubicBezTo>
                    <a:pt x="4049" y="7847"/>
                    <a:pt x="2942" y="6740"/>
                    <a:pt x="2942" y="5394"/>
                  </a:cubicBezTo>
                  <a:cubicBezTo>
                    <a:pt x="2942" y="4037"/>
                    <a:pt x="4049" y="2930"/>
                    <a:pt x="5406" y="2930"/>
                  </a:cubicBezTo>
                  <a:cubicBezTo>
                    <a:pt x="5413" y="2929"/>
                    <a:pt x="5421" y="2929"/>
                    <a:pt x="5428" y="2929"/>
                  </a:cubicBezTo>
                  <a:close/>
                  <a:moveTo>
                    <a:pt x="5025" y="1"/>
                  </a:moveTo>
                  <a:cubicBezTo>
                    <a:pt x="4835" y="1"/>
                    <a:pt x="4668" y="167"/>
                    <a:pt x="4668" y="358"/>
                  </a:cubicBezTo>
                  <a:lnTo>
                    <a:pt x="4668" y="1501"/>
                  </a:lnTo>
                  <a:cubicBezTo>
                    <a:pt x="4109" y="1608"/>
                    <a:pt x="3585" y="1834"/>
                    <a:pt x="3144" y="2144"/>
                  </a:cubicBezTo>
                  <a:lnTo>
                    <a:pt x="2323" y="1322"/>
                  </a:lnTo>
                  <a:cubicBezTo>
                    <a:pt x="2257" y="1257"/>
                    <a:pt x="2168" y="1224"/>
                    <a:pt x="2078" y="1224"/>
                  </a:cubicBezTo>
                  <a:cubicBezTo>
                    <a:pt x="1989" y="1224"/>
                    <a:pt x="1900" y="1257"/>
                    <a:pt x="1834" y="1322"/>
                  </a:cubicBezTo>
                  <a:lnTo>
                    <a:pt x="1322" y="1834"/>
                  </a:lnTo>
                  <a:cubicBezTo>
                    <a:pt x="1191" y="1965"/>
                    <a:pt x="1191" y="2191"/>
                    <a:pt x="1322" y="2322"/>
                  </a:cubicBezTo>
                  <a:lnTo>
                    <a:pt x="2144" y="3144"/>
                  </a:lnTo>
                  <a:cubicBezTo>
                    <a:pt x="1834" y="3584"/>
                    <a:pt x="1608" y="4108"/>
                    <a:pt x="1501" y="4680"/>
                  </a:cubicBezTo>
                  <a:lnTo>
                    <a:pt x="358" y="4680"/>
                  </a:lnTo>
                  <a:cubicBezTo>
                    <a:pt x="168" y="4680"/>
                    <a:pt x="1" y="4835"/>
                    <a:pt x="1" y="5037"/>
                  </a:cubicBezTo>
                  <a:lnTo>
                    <a:pt x="1" y="5763"/>
                  </a:lnTo>
                  <a:cubicBezTo>
                    <a:pt x="1" y="5954"/>
                    <a:pt x="168" y="6120"/>
                    <a:pt x="358" y="6120"/>
                  </a:cubicBezTo>
                  <a:lnTo>
                    <a:pt x="1501" y="6120"/>
                  </a:lnTo>
                  <a:cubicBezTo>
                    <a:pt x="1608" y="6680"/>
                    <a:pt x="1834" y="7204"/>
                    <a:pt x="2144" y="7644"/>
                  </a:cubicBezTo>
                  <a:lnTo>
                    <a:pt x="1322" y="8466"/>
                  </a:lnTo>
                  <a:cubicBezTo>
                    <a:pt x="1191" y="8597"/>
                    <a:pt x="1191" y="8823"/>
                    <a:pt x="1322" y="8954"/>
                  </a:cubicBezTo>
                  <a:lnTo>
                    <a:pt x="1834" y="9466"/>
                  </a:lnTo>
                  <a:cubicBezTo>
                    <a:pt x="1900" y="9532"/>
                    <a:pt x="1989" y="9564"/>
                    <a:pt x="2078" y="9564"/>
                  </a:cubicBezTo>
                  <a:cubicBezTo>
                    <a:pt x="2168" y="9564"/>
                    <a:pt x="2257" y="9532"/>
                    <a:pt x="2323" y="9466"/>
                  </a:cubicBezTo>
                  <a:lnTo>
                    <a:pt x="3144" y="8645"/>
                  </a:lnTo>
                  <a:cubicBezTo>
                    <a:pt x="3585" y="8954"/>
                    <a:pt x="4109" y="9180"/>
                    <a:pt x="4668" y="9287"/>
                  </a:cubicBezTo>
                  <a:lnTo>
                    <a:pt x="4668" y="10430"/>
                  </a:lnTo>
                  <a:cubicBezTo>
                    <a:pt x="4668" y="10621"/>
                    <a:pt x="4835" y="10788"/>
                    <a:pt x="5025" y="10788"/>
                  </a:cubicBezTo>
                  <a:lnTo>
                    <a:pt x="5763" y="10788"/>
                  </a:lnTo>
                  <a:cubicBezTo>
                    <a:pt x="5954" y="10788"/>
                    <a:pt x="6121" y="10621"/>
                    <a:pt x="6121" y="10430"/>
                  </a:cubicBezTo>
                  <a:lnTo>
                    <a:pt x="6121" y="9287"/>
                  </a:lnTo>
                  <a:cubicBezTo>
                    <a:pt x="6680" y="9180"/>
                    <a:pt x="7204" y="8954"/>
                    <a:pt x="7657" y="8645"/>
                  </a:cubicBezTo>
                  <a:lnTo>
                    <a:pt x="8466" y="9466"/>
                  </a:lnTo>
                  <a:cubicBezTo>
                    <a:pt x="8538" y="9532"/>
                    <a:pt x="8627" y="9564"/>
                    <a:pt x="8716" y="9564"/>
                  </a:cubicBezTo>
                  <a:cubicBezTo>
                    <a:pt x="8806" y="9564"/>
                    <a:pt x="8895" y="9532"/>
                    <a:pt x="8966" y="9466"/>
                  </a:cubicBezTo>
                  <a:lnTo>
                    <a:pt x="9466" y="8954"/>
                  </a:lnTo>
                  <a:cubicBezTo>
                    <a:pt x="9597" y="8823"/>
                    <a:pt x="9597" y="8609"/>
                    <a:pt x="9466" y="8466"/>
                  </a:cubicBezTo>
                  <a:lnTo>
                    <a:pt x="8645" y="7644"/>
                  </a:lnTo>
                  <a:cubicBezTo>
                    <a:pt x="8966" y="7204"/>
                    <a:pt x="9181" y="6680"/>
                    <a:pt x="9288" y="6120"/>
                  </a:cubicBezTo>
                  <a:lnTo>
                    <a:pt x="10431" y="6120"/>
                  </a:lnTo>
                  <a:cubicBezTo>
                    <a:pt x="10633" y="6120"/>
                    <a:pt x="10788" y="5954"/>
                    <a:pt x="10788" y="5763"/>
                  </a:cubicBezTo>
                  <a:lnTo>
                    <a:pt x="10788" y="5037"/>
                  </a:lnTo>
                  <a:cubicBezTo>
                    <a:pt x="10788" y="4835"/>
                    <a:pt x="10633" y="4680"/>
                    <a:pt x="10431" y="4680"/>
                  </a:cubicBezTo>
                  <a:lnTo>
                    <a:pt x="9288" y="4680"/>
                  </a:lnTo>
                  <a:cubicBezTo>
                    <a:pt x="9181" y="4108"/>
                    <a:pt x="8966" y="3584"/>
                    <a:pt x="8645" y="3144"/>
                  </a:cubicBezTo>
                  <a:lnTo>
                    <a:pt x="9466" y="2322"/>
                  </a:lnTo>
                  <a:cubicBezTo>
                    <a:pt x="9597" y="2191"/>
                    <a:pt x="9597" y="1965"/>
                    <a:pt x="9466" y="1834"/>
                  </a:cubicBezTo>
                  <a:lnTo>
                    <a:pt x="8966" y="1322"/>
                  </a:lnTo>
                  <a:cubicBezTo>
                    <a:pt x="8895" y="1257"/>
                    <a:pt x="8806" y="1224"/>
                    <a:pt x="8716" y="1224"/>
                  </a:cubicBezTo>
                  <a:cubicBezTo>
                    <a:pt x="8627" y="1224"/>
                    <a:pt x="8538" y="1257"/>
                    <a:pt x="8466" y="1322"/>
                  </a:cubicBezTo>
                  <a:lnTo>
                    <a:pt x="7657" y="2144"/>
                  </a:lnTo>
                  <a:cubicBezTo>
                    <a:pt x="7204" y="1834"/>
                    <a:pt x="6680" y="1608"/>
                    <a:pt x="6121" y="1501"/>
                  </a:cubicBezTo>
                  <a:lnTo>
                    <a:pt x="6121" y="358"/>
                  </a:lnTo>
                  <a:cubicBezTo>
                    <a:pt x="6121" y="167"/>
                    <a:pt x="5954" y="1"/>
                    <a:pt x="57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20"/>
            <p:cNvSpPr/>
            <p:nvPr/>
          </p:nvSpPr>
          <p:spPr>
            <a:xfrm>
              <a:off x="3939299" y="1472437"/>
              <a:ext cx="176583" cy="353561"/>
            </a:xfrm>
            <a:custGeom>
              <a:avLst/>
              <a:gdLst/>
              <a:ahLst/>
              <a:cxnLst/>
              <a:rect l="l" t="t" r="r" b="b"/>
              <a:pathLst>
                <a:path w="5382" h="10776" extrusionOk="0">
                  <a:moveTo>
                    <a:pt x="0" y="1"/>
                  </a:moveTo>
                  <a:lnTo>
                    <a:pt x="0" y="2930"/>
                  </a:lnTo>
                  <a:cubicBezTo>
                    <a:pt x="1346" y="2930"/>
                    <a:pt x="2453" y="4037"/>
                    <a:pt x="2453" y="5394"/>
                  </a:cubicBezTo>
                  <a:cubicBezTo>
                    <a:pt x="2453" y="6740"/>
                    <a:pt x="1346" y="7847"/>
                    <a:pt x="0" y="7847"/>
                  </a:cubicBezTo>
                  <a:lnTo>
                    <a:pt x="0" y="10776"/>
                  </a:lnTo>
                  <a:lnTo>
                    <a:pt x="357" y="10776"/>
                  </a:lnTo>
                  <a:cubicBezTo>
                    <a:pt x="548" y="10776"/>
                    <a:pt x="715" y="10609"/>
                    <a:pt x="715" y="10419"/>
                  </a:cubicBezTo>
                  <a:lnTo>
                    <a:pt x="715" y="9276"/>
                  </a:lnTo>
                  <a:cubicBezTo>
                    <a:pt x="1274" y="9168"/>
                    <a:pt x="1798" y="8942"/>
                    <a:pt x="2251" y="8633"/>
                  </a:cubicBezTo>
                  <a:lnTo>
                    <a:pt x="3060" y="9454"/>
                  </a:lnTo>
                  <a:cubicBezTo>
                    <a:pt x="3132" y="9520"/>
                    <a:pt x="3221" y="9552"/>
                    <a:pt x="3310" y="9552"/>
                  </a:cubicBezTo>
                  <a:cubicBezTo>
                    <a:pt x="3400" y="9552"/>
                    <a:pt x="3489" y="9520"/>
                    <a:pt x="3560" y="9454"/>
                  </a:cubicBezTo>
                  <a:lnTo>
                    <a:pt x="4060" y="8942"/>
                  </a:lnTo>
                  <a:cubicBezTo>
                    <a:pt x="4191" y="8811"/>
                    <a:pt x="4191" y="8585"/>
                    <a:pt x="4060" y="8454"/>
                  </a:cubicBezTo>
                  <a:lnTo>
                    <a:pt x="3239" y="7632"/>
                  </a:lnTo>
                  <a:cubicBezTo>
                    <a:pt x="3560" y="7192"/>
                    <a:pt x="3775" y="6668"/>
                    <a:pt x="3882" y="6108"/>
                  </a:cubicBezTo>
                  <a:lnTo>
                    <a:pt x="5025" y="6108"/>
                  </a:lnTo>
                  <a:cubicBezTo>
                    <a:pt x="5227" y="6108"/>
                    <a:pt x="5382" y="5942"/>
                    <a:pt x="5382" y="5751"/>
                  </a:cubicBezTo>
                  <a:lnTo>
                    <a:pt x="5382" y="5013"/>
                  </a:lnTo>
                  <a:cubicBezTo>
                    <a:pt x="5382" y="4835"/>
                    <a:pt x="5227" y="4680"/>
                    <a:pt x="5025" y="4680"/>
                  </a:cubicBezTo>
                  <a:lnTo>
                    <a:pt x="3882" y="4680"/>
                  </a:lnTo>
                  <a:cubicBezTo>
                    <a:pt x="3775" y="4108"/>
                    <a:pt x="3560" y="3584"/>
                    <a:pt x="3239" y="3144"/>
                  </a:cubicBezTo>
                  <a:lnTo>
                    <a:pt x="4060" y="2322"/>
                  </a:lnTo>
                  <a:cubicBezTo>
                    <a:pt x="4191" y="2191"/>
                    <a:pt x="4191" y="1965"/>
                    <a:pt x="4060" y="1834"/>
                  </a:cubicBezTo>
                  <a:lnTo>
                    <a:pt x="3560" y="1322"/>
                  </a:lnTo>
                  <a:cubicBezTo>
                    <a:pt x="3489" y="1257"/>
                    <a:pt x="3400" y="1224"/>
                    <a:pt x="3310" y="1224"/>
                  </a:cubicBezTo>
                  <a:cubicBezTo>
                    <a:pt x="3221" y="1224"/>
                    <a:pt x="3132" y="1257"/>
                    <a:pt x="3060" y="1322"/>
                  </a:cubicBezTo>
                  <a:lnTo>
                    <a:pt x="2251" y="2144"/>
                  </a:lnTo>
                  <a:cubicBezTo>
                    <a:pt x="1798" y="1834"/>
                    <a:pt x="1274" y="1608"/>
                    <a:pt x="715" y="1501"/>
                  </a:cubicBezTo>
                  <a:lnTo>
                    <a:pt x="715" y="358"/>
                  </a:lnTo>
                  <a:cubicBezTo>
                    <a:pt x="715" y="167"/>
                    <a:pt x="548" y="1"/>
                    <a:pt x="3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20"/>
            <p:cNvSpPr/>
            <p:nvPr/>
          </p:nvSpPr>
          <p:spPr>
            <a:xfrm>
              <a:off x="3931884" y="1498226"/>
              <a:ext cx="14469" cy="14863"/>
            </a:xfrm>
            <a:custGeom>
              <a:avLst/>
              <a:gdLst/>
              <a:ahLst/>
              <a:cxnLst/>
              <a:rect l="l" t="t" r="r" b="b"/>
              <a:pathLst>
                <a:path w="441" h="453" extrusionOk="0">
                  <a:moveTo>
                    <a:pt x="226" y="0"/>
                  </a:moveTo>
                  <a:cubicBezTo>
                    <a:pt x="95" y="0"/>
                    <a:pt x="0" y="108"/>
                    <a:pt x="0" y="227"/>
                  </a:cubicBezTo>
                  <a:cubicBezTo>
                    <a:pt x="0" y="346"/>
                    <a:pt x="95" y="453"/>
                    <a:pt x="226" y="453"/>
                  </a:cubicBezTo>
                  <a:cubicBezTo>
                    <a:pt x="345" y="453"/>
                    <a:pt x="441" y="346"/>
                    <a:pt x="441" y="227"/>
                  </a:cubicBezTo>
                  <a:cubicBezTo>
                    <a:pt x="441" y="108"/>
                    <a:pt x="345" y="0"/>
                    <a:pt x="2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20"/>
            <p:cNvSpPr/>
            <p:nvPr/>
          </p:nvSpPr>
          <p:spPr>
            <a:xfrm>
              <a:off x="4032644" y="1540321"/>
              <a:ext cx="16077" cy="14666"/>
            </a:xfrm>
            <a:custGeom>
              <a:avLst/>
              <a:gdLst/>
              <a:ahLst/>
              <a:cxnLst/>
              <a:rect l="l" t="t" r="r" b="b"/>
              <a:pathLst>
                <a:path w="490" h="447" extrusionOk="0">
                  <a:moveTo>
                    <a:pt x="249" y="0"/>
                  </a:moveTo>
                  <a:cubicBezTo>
                    <a:pt x="191" y="0"/>
                    <a:pt x="132" y="21"/>
                    <a:pt x="84" y="63"/>
                  </a:cubicBezTo>
                  <a:cubicBezTo>
                    <a:pt x="1" y="146"/>
                    <a:pt x="1" y="289"/>
                    <a:pt x="84" y="384"/>
                  </a:cubicBezTo>
                  <a:cubicBezTo>
                    <a:pt x="132" y="426"/>
                    <a:pt x="191" y="447"/>
                    <a:pt x="249" y="447"/>
                  </a:cubicBezTo>
                  <a:cubicBezTo>
                    <a:pt x="307" y="447"/>
                    <a:pt x="364" y="426"/>
                    <a:pt x="406" y="384"/>
                  </a:cubicBezTo>
                  <a:cubicBezTo>
                    <a:pt x="489" y="289"/>
                    <a:pt x="489" y="146"/>
                    <a:pt x="406" y="63"/>
                  </a:cubicBezTo>
                  <a:cubicBezTo>
                    <a:pt x="364" y="21"/>
                    <a:pt x="307" y="0"/>
                    <a:pt x="24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20"/>
            <p:cNvSpPr/>
            <p:nvPr/>
          </p:nvSpPr>
          <p:spPr>
            <a:xfrm>
              <a:off x="4075625" y="1641967"/>
              <a:ext cx="14502" cy="14502"/>
            </a:xfrm>
            <a:custGeom>
              <a:avLst/>
              <a:gdLst/>
              <a:ahLst/>
              <a:cxnLst/>
              <a:rect l="l" t="t" r="r" b="b"/>
              <a:pathLst>
                <a:path w="442" h="442" extrusionOk="0">
                  <a:moveTo>
                    <a:pt x="215" y="1"/>
                  </a:moveTo>
                  <a:cubicBezTo>
                    <a:pt x="96" y="1"/>
                    <a:pt x="1" y="96"/>
                    <a:pt x="1" y="227"/>
                  </a:cubicBezTo>
                  <a:cubicBezTo>
                    <a:pt x="1" y="346"/>
                    <a:pt x="96" y="441"/>
                    <a:pt x="215" y="441"/>
                  </a:cubicBezTo>
                  <a:cubicBezTo>
                    <a:pt x="346" y="441"/>
                    <a:pt x="441" y="346"/>
                    <a:pt x="441" y="227"/>
                  </a:cubicBezTo>
                  <a:cubicBezTo>
                    <a:pt x="441" y="96"/>
                    <a:pt x="346" y="1"/>
                    <a:pt x="21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20"/>
            <p:cNvSpPr/>
            <p:nvPr/>
          </p:nvSpPr>
          <p:spPr>
            <a:xfrm>
              <a:off x="4032644" y="1743842"/>
              <a:ext cx="16077" cy="14568"/>
            </a:xfrm>
            <a:custGeom>
              <a:avLst/>
              <a:gdLst/>
              <a:ahLst/>
              <a:cxnLst/>
              <a:rect l="l" t="t" r="r" b="b"/>
              <a:pathLst>
                <a:path w="490" h="444" extrusionOk="0">
                  <a:moveTo>
                    <a:pt x="251" y="0"/>
                  </a:moveTo>
                  <a:cubicBezTo>
                    <a:pt x="194" y="0"/>
                    <a:pt x="138" y="21"/>
                    <a:pt x="96" y="63"/>
                  </a:cubicBezTo>
                  <a:cubicBezTo>
                    <a:pt x="1" y="146"/>
                    <a:pt x="1" y="289"/>
                    <a:pt x="96" y="373"/>
                  </a:cubicBezTo>
                  <a:cubicBezTo>
                    <a:pt x="138" y="420"/>
                    <a:pt x="194" y="444"/>
                    <a:pt x="251" y="444"/>
                  </a:cubicBezTo>
                  <a:cubicBezTo>
                    <a:pt x="307" y="444"/>
                    <a:pt x="364" y="420"/>
                    <a:pt x="406" y="373"/>
                  </a:cubicBezTo>
                  <a:cubicBezTo>
                    <a:pt x="489" y="289"/>
                    <a:pt x="489" y="146"/>
                    <a:pt x="406" y="63"/>
                  </a:cubicBezTo>
                  <a:cubicBezTo>
                    <a:pt x="364" y="21"/>
                    <a:pt x="307" y="0"/>
                    <a:pt x="25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20"/>
            <p:cNvSpPr/>
            <p:nvPr/>
          </p:nvSpPr>
          <p:spPr>
            <a:xfrm>
              <a:off x="3931884" y="1785346"/>
              <a:ext cx="14469" cy="14863"/>
            </a:xfrm>
            <a:custGeom>
              <a:avLst/>
              <a:gdLst/>
              <a:ahLst/>
              <a:cxnLst/>
              <a:rect l="l" t="t" r="r" b="b"/>
              <a:pathLst>
                <a:path w="441" h="453" extrusionOk="0">
                  <a:moveTo>
                    <a:pt x="226" y="0"/>
                  </a:moveTo>
                  <a:cubicBezTo>
                    <a:pt x="95" y="0"/>
                    <a:pt x="0" y="108"/>
                    <a:pt x="0" y="227"/>
                  </a:cubicBezTo>
                  <a:cubicBezTo>
                    <a:pt x="0" y="346"/>
                    <a:pt x="95" y="453"/>
                    <a:pt x="226" y="453"/>
                  </a:cubicBezTo>
                  <a:cubicBezTo>
                    <a:pt x="345" y="453"/>
                    <a:pt x="441" y="346"/>
                    <a:pt x="441" y="227"/>
                  </a:cubicBezTo>
                  <a:cubicBezTo>
                    <a:pt x="441" y="108"/>
                    <a:pt x="345" y="0"/>
                    <a:pt x="2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20"/>
            <p:cNvSpPr/>
            <p:nvPr/>
          </p:nvSpPr>
          <p:spPr>
            <a:xfrm>
              <a:off x="3829517" y="1743546"/>
              <a:ext cx="16044" cy="14863"/>
            </a:xfrm>
            <a:custGeom>
              <a:avLst/>
              <a:gdLst/>
              <a:ahLst/>
              <a:cxnLst/>
              <a:rect l="l" t="t" r="r" b="b"/>
              <a:pathLst>
                <a:path w="489" h="453" extrusionOk="0">
                  <a:moveTo>
                    <a:pt x="249" y="1"/>
                  </a:moveTo>
                  <a:cubicBezTo>
                    <a:pt x="191" y="1"/>
                    <a:pt x="132" y="24"/>
                    <a:pt x="84" y="72"/>
                  </a:cubicBezTo>
                  <a:cubicBezTo>
                    <a:pt x="1" y="155"/>
                    <a:pt x="1" y="298"/>
                    <a:pt x="84" y="382"/>
                  </a:cubicBezTo>
                  <a:cubicBezTo>
                    <a:pt x="132" y="429"/>
                    <a:pt x="191" y="453"/>
                    <a:pt x="249" y="453"/>
                  </a:cubicBezTo>
                  <a:cubicBezTo>
                    <a:pt x="307" y="453"/>
                    <a:pt x="364" y="429"/>
                    <a:pt x="405" y="382"/>
                  </a:cubicBezTo>
                  <a:cubicBezTo>
                    <a:pt x="489" y="298"/>
                    <a:pt x="489" y="155"/>
                    <a:pt x="405" y="72"/>
                  </a:cubicBezTo>
                  <a:cubicBezTo>
                    <a:pt x="364" y="24"/>
                    <a:pt x="307" y="1"/>
                    <a:pt x="2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20"/>
            <p:cNvSpPr/>
            <p:nvPr/>
          </p:nvSpPr>
          <p:spPr>
            <a:xfrm>
              <a:off x="3788111" y="1641967"/>
              <a:ext cx="14863" cy="14502"/>
            </a:xfrm>
            <a:custGeom>
              <a:avLst/>
              <a:gdLst/>
              <a:ahLst/>
              <a:cxnLst/>
              <a:rect l="l" t="t" r="r" b="b"/>
              <a:pathLst>
                <a:path w="453" h="442" extrusionOk="0">
                  <a:moveTo>
                    <a:pt x="227" y="1"/>
                  </a:moveTo>
                  <a:cubicBezTo>
                    <a:pt x="108" y="1"/>
                    <a:pt x="1" y="96"/>
                    <a:pt x="1" y="227"/>
                  </a:cubicBezTo>
                  <a:cubicBezTo>
                    <a:pt x="1" y="346"/>
                    <a:pt x="108" y="441"/>
                    <a:pt x="227" y="441"/>
                  </a:cubicBezTo>
                  <a:cubicBezTo>
                    <a:pt x="358" y="441"/>
                    <a:pt x="453" y="346"/>
                    <a:pt x="453" y="227"/>
                  </a:cubicBezTo>
                  <a:cubicBezTo>
                    <a:pt x="453" y="96"/>
                    <a:pt x="358" y="1"/>
                    <a:pt x="2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20"/>
            <p:cNvSpPr/>
            <p:nvPr/>
          </p:nvSpPr>
          <p:spPr>
            <a:xfrm>
              <a:off x="3829517" y="1540321"/>
              <a:ext cx="16044" cy="14666"/>
            </a:xfrm>
            <a:custGeom>
              <a:avLst/>
              <a:gdLst/>
              <a:ahLst/>
              <a:cxnLst/>
              <a:rect l="l" t="t" r="r" b="b"/>
              <a:pathLst>
                <a:path w="489" h="447" extrusionOk="0">
                  <a:moveTo>
                    <a:pt x="249" y="0"/>
                  </a:moveTo>
                  <a:cubicBezTo>
                    <a:pt x="191" y="0"/>
                    <a:pt x="132" y="21"/>
                    <a:pt x="84" y="63"/>
                  </a:cubicBezTo>
                  <a:cubicBezTo>
                    <a:pt x="1" y="146"/>
                    <a:pt x="1" y="289"/>
                    <a:pt x="84" y="384"/>
                  </a:cubicBezTo>
                  <a:cubicBezTo>
                    <a:pt x="132" y="426"/>
                    <a:pt x="191" y="447"/>
                    <a:pt x="249" y="447"/>
                  </a:cubicBezTo>
                  <a:cubicBezTo>
                    <a:pt x="307" y="447"/>
                    <a:pt x="364" y="426"/>
                    <a:pt x="405" y="384"/>
                  </a:cubicBezTo>
                  <a:cubicBezTo>
                    <a:pt x="489" y="289"/>
                    <a:pt x="489" y="146"/>
                    <a:pt x="405" y="63"/>
                  </a:cubicBezTo>
                  <a:cubicBezTo>
                    <a:pt x="364" y="21"/>
                    <a:pt x="307" y="0"/>
                    <a:pt x="24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590514146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21"/>
          <p:cNvGrpSpPr/>
          <p:nvPr/>
        </p:nvGrpSpPr>
        <p:grpSpPr>
          <a:xfrm>
            <a:off x="838200" y="1096197"/>
            <a:ext cx="3390900" cy="2008953"/>
            <a:chOff x="838200" y="1096197"/>
            <a:chExt cx="3390900" cy="2008953"/>
          </a:xfrm>
        </p:grpSpPr>
        <p:grpSp>
          <p:nvGrpSpPr>
            <p:cNvPr id="499" name="Google Shape;499;p21"/>
            <p:cNvGrpSpPr/>
            <p:nvPr/>
          </p:nvGrpSpPr>
          <p:grpSpPr>
            <a:xfrm>
              <a:off x="838200" y="1096197"/>
              <a:ext cx="1402500" cy="1572303"/>
              <a:chOff x="838200" y="1096197"/>
              <a:chExt cx="1402500" cy="1572303"/>
            </a:xfrm>
          </p:grpSpPr>
          <p:sp>
            <p:nvSpPr>
              <p:cNvPr id="500" name="Google Shape;500;p21"/>
              <p:cNvSpPr/>
              <p:nvPr/>
            </p:nvSpPr>
            <p:spPr>
              <a:xfrm>
                <a:off x="838200" y="1653600"/>
                <a:ext cx="1402500" cy="1014900"/>
              </a:xfrm>
              <a:prstGeom prst="roundRect">
                <a:avLst>
                  <a:gd name="adj" fmla="val 16667"/>
                </a:avLst>
              </a:pr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501" name="Google Shape;501;p21"/>
              <p:cNvGrpSpPr/>
              <p:nvPr/>
            </p:nvGrpSpPr>
            <p:grpSpPr>
              <a:xfrm>
                <a:off x="1086993" y="1096197"/>
                <a:ext cx="904915" cy="649505"/>
                <a:chOff x="2117737" y="1318219"/>
                <a:chExt cx="904915" cy="649505"/>
              </a:xfrm>
            </p:grpSpPr>
            <p:sp>
              <p:nvSpPr>
                <p:cNvPr id="502" name="Google Shape;502;p21"/>
                <p:cNvSpPr/>
                <p:nvPr/>
              </p:nvSpPr>
              <p:spPr>
                <a:xfrm>
                  <a:off x="2164885" y="1318281"/>
                  <a:ext cx="857767" cy="6494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690" h="20965" extrusionOk="0">
                      <a:moveTo>
                        <a:pt x="8717" y="1"/>
                      </a:moveTo>
                      <a:cubicBezTo>
                        <a:pt x="7234" y="1"/>
                        <a:pt x="5786" y="436"/>
                        <a:pt x="4782" y="1369"/>
                      </a:cubicBezTo>
                      <a:cubicBezTo>
                        <a:pt x="2412" y="3536"/>
                        <a:pt x="3103" y="7298"/>
                        <a:pt x="3698" y="9168"/>
                      </a:cubicBezTo>
                      <a:cubicBezTo>
                        <a:pt x="4293" y="11025"/>
                        <a:pt x="2698" y="12573"/>
                        <a:pt x="1281" y="14383"/>
                      </a:cubicBezTo>
                      <a:cubicBezTo>
                        <a:pt x="0" y="16029"/>
                        <a:pt x="4" y="20965"/>
                        <a:pt x="4274" y="20965"/>
                      </a:cubicBezTo>
                      <a:cubicBezTo>
                        <a:pt x="4727" y="20965"/>
                        <a:pt x="5228" y="20909"/>
                        <a:pt x="5782" y="20788"/>
                      </a:cubicBezTo>
                      <a:cubicBezTo>
                        <a:pt x="10213" y="19816"/>
                        <a:pt x="12205" y="18292"/>
                        <a:pt x="14335" y="18292"/>
                      </a:cubicBezTo>
                      <a:cubicBezTo>
                        <a:pt x="14969" y="18292"/>
                        <a:pt x="15616" y="18427"/>
                        <a:pt x="16343" y="18752"/>
                      </a:cubicBezTo>
                      <a:cubicBezTo>
                        <a:pt x="17562" y="19293"/>
                        <a:pt x="19048" y="19626"/>
                        <a:pt x="20497" y="19626"/>
                      </a:cubicBezTo>
                      <a:cubicBezTo>
                        <a:pt x="22810" y="19626"/>
                        <a:pt x="25029" y="18777"/>
                        <a:pt x="25915" y="16573"/>
                      </a:cubicBezTo>
                      <a:cubicBezTo>
                        <a:pt x="27368" y="12990"/>
                        <a:pt x="27689" y="8227"/>
                        <a:pt x="18248" y="5001"/>
                      </a:cubicBezTo>
                      <a:cubicBezTo>
                        <a:pt x="18248" y="5001"/>
                        <a:pt x="15842" y="4643"/>
                        <a:pt x="13878" y="2179"/>
                      </a:cubicBezTo>
                      <a:cubicBezTo>
                        <a:pt x="12741" y="776"/>
                        <a:pt x="10697" y="1"/>
                        <a:pt x="871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3" name="Google Shape;503;p21"/>
                <p:cNvSpPr/>
                <p:nvPr/>
              </p:nvSpPr>
              <p:spPr>
                <a:xfrm>
                  <a:off x="2117737" y="1766092"/>
                  <a:ext cx="284528" cy="98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85" h="3166" extrusionOk="0">
                      <a:moveTo>
                        <a:pt x="1590" y="0"/>
                      </a:moveTo>
                      <a:cubicBezTo>
                        <a:pt x="1" y="0"/>
                        <a:pt x="4247" y="2719"/>
                        <a:pt x="9185" y="3165"/>
                      </a:cubicBezTo>
                      <a:cubicBezTo>
                        <a:pt x="9185" y="3165"/>
                        <a:pt x="5875" y="939"/>
                        <a:pt x="2434" y="129"/>
                      </a:cubicBezTo>
                      <a:cubicBezTo>
                        <a:pt x="2061" y="40"/>
                        <a:pt x="1782" y="0"/>
                        <a:pt x="1590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4" name="Google Shape;504;p21"/>
                <p:cNvSpPr/>
                <p:nvPr/>
              </p:nvSpPr>
              <p:spPr>
                <a:xfrm>
                  <a:off x="2214201" y="1666406"/>
                  <a:ext cx="194725" cy="1988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86" h="6419" extrusionOk="0">
                      <a:moveTo>
                        <a:pt x="772" y="0"/>
                      </a:moveTo>
                      <a:cubicBezTo>
                        <a:pt x="0" y="0"/>
                        <a:pt x="2426" y="3934"/>
                        <a:pt x="6285" y="6419"/>
                      </a:cubicBezTo>
                      <a:cubicBezTo>
                        <a:pt x="6285" y="6419"/>
                        <a:pt x="4392" y="2907"/>
                        <a:pt x="1713" y="585"/>
                      </a:cubicBezTo>
                      <a:cubicBezTo>
                        <a:pt x="1244" y="178"/>
                        <a:pt x="935" y="0"/>
                        <a:pt x="772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5" name="Google Shape;505;p21"/>
                <p:cNvSpPr/>
                <p:nvPr/>
              </p:nvSpPr>
              <p:spPr>
                <a:xfrm>
                  <a:off x="2294154" y="1621551"/>
                  <a:ext cx="120657" cy="2426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" h="7832" extrusionOk="0">
                      <a:moveTo>
                        <a:pt x="617" y="0"/>
                      </a:moveTo>
                      <a:cubicBezTo>
                        <a:pt x="0" y="0"/>
                        <a:pt x="1103" y="4361"/>
                        <a:pt x="3895" y="7831"/>
                      </a:cubicBezTo>
                      <a:cubicBezTo>
                        <a:pt x="3895" y="7831"/>
                        <a:pt x="3180" y="3902"/>
                        <a:pt x="1382" y="866"/>
                      </a:cubicBezTo>
                      <a:cubicBezTo>
                        <a:pt x="1023" y="263"/>
                        <a:pt x="768" y="0"/>
                        <a:pt x="617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6" name="Google Shape;506;p21"/>
                <p:cNvSpPr/>
                <p:nvPr/>
              </p:nvSpPr>
              <p:spPr>
                <a:xfrm>
                  <a:off x="2384546" y="1573133"/>
                  <a:ext cx="420489" cy="2906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574" h="9383" extrusionOk="0">
                      <a:moveTo>
                        <a:pt x="0" y="0"/>
                      </a:moveTo>
                      <a:lnTo>
                        <a:pt x="0" y="9382"/>
                      </a:lnTo>
                      <a:lnTo>
                        <a:pt x="13573" y="9382"/>
                      </a:lnTo>
                      <a:lnTo>
                        <a:pt x="13573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7" name="Google Shape;507;p21"/>
                <p:cNvSpPr/>
                <p:nvPr/>
              </p:nvSpPr>
              <p:spPr>
                <a:xfrm>
                  <a:off x="2384546" y="1573133"/>
                  <a:ext cx="420489" cy="295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574" h="953" extrusionOk="0">
                      <a:moveTo>
                        <a:pt x="0" y="0"/>
                      </a:moveTo>
                      <a:lnTo>
                        <a:pt x="0" y="953"/>
                      </a:lnTo>
                      <a:lnTo>
                        <a:pt x="13573" y="953"/>
                      </a:lnTo>
                      <a:lnTo>
                        <a:pt x="13573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8" name="Google Shape;508;p21"/>
                <p:cNvSpPr/>
                <p:nvPr/>
              </p:nvSpPr>
              <p:spPr>
                <a:xfrm>
                  <a:off x="2394862" y="1581249"/>
                  <a:ext cx="16635" cy="129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7" h="417" extrusionOk="0">
                      <a:moveTo>
                        <a:pt x="275" y="0"/>
                      </a:moveTo>
                      <a:cubicBezTo>
                        <a:pt x="1" y="0"/>
                        <a:pt x="1" y="417"/>
                        <a:pt x="275" y="417"/>
                      </a:cubicBezTo>
                      <a:cubicBezTo>
                        <a:pt x="537" y="417"/>
                        <a:pt x="537" y="0"/>
                        <a:pt x="275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9" name="Google Shape;509;p21"/>
                <p:cNvSpPr/>
                <p:nvPr/>
              </p:nvSpPr>
              <p:spPr>
                <a:xfrm>
                  <a:off x="2414037" y="1581249"/>
                  <a:ext cx="16635" cy="129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7" h="417" extrusionOk="0">
                      <a:moveTo>
                        <a:pt x="263" y="0"/>
                      </a:moveTo>
                      <a:cubicBezTo>
                        <a:pt x="1" y="0"/>
                        <a:pt x="1" y="417"/>
                        <a:pt x="263" y="417"/>
                      </a:cubicBezTo>
                      <a:cubicBezTo>
                        <a:pt x="537" y="417"/>
                        <a:pt x="537" y="0"/>
                        <a:pt x="26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10" name="Google Shape;510;p21"/>
                <p:cNvSpPr/>
                <p:nvPr/>
              </p:nvSpPr>
              <p:spPr>
                <a:xfrm>
                  <a:off x="2433212" y="1581249"/>
                  <a:ext cx="16635" cy="129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7" h="417" extrusionOk="0">
                      <a:moveTo>
                        <a:pt x="275" y="0"/>
                      </a:moveTo>
                      <a:cubicBezTo>
                        <a:pt x="1" y="0"/>
                        <a:pt x="1" y="417"/>
                        <a:pt x="275" y="417"/>
                      </a:cubicBezTo>
                      <a:cubicBezTo>
                        <a:pt x="537" y="417"/>
                        <a:pt x="537" y="0"/>
                        <a:pt x="275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11" name="Google Shape;511;p21"/>
                <p:cNvSpPr/>
                <p:nvPr/>
              </p:nvSpPr>
              <p:spPr>
                <a:xfrm>
                  <a:off x="2456476" y="1667553"/>
                  <a:ext cx="269628" cy="84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04" h="274" extrusionOk="0">
                      <a:moveTo>
                        <a:pt x="131" y="0"/>
                      </a:moveTo>
                      <a:cubicBezTo>
                        <a:pt x="60" y="0"/>
                        <a:pt x="0" y="60"/>
                        <a:pt x="0" y="131"/>
                      </a:cubicBezTo>
                      <a:cubicBezTo>
                        <a:pt x="0" y="214"/>
                        <a:pt x="60" y="274"/>
                        <a:pt x="131" y="274"/>
                      </a:cubicBezTo>
                      <a:lnTo>
                        <a:pt x="8573" y="274"/>
                      </a:lnTo>
                      <a:cubicBezTo>
                        <a:pt x="8644" y="274"/>
                        <a:pt x="8704" y="214"/>
                        <a:pt x="8704" y="131"/>
                      </a:cubicBezTo>
                      <a:cubicBezTo>
                        <a:pt x="8704" y="60"/>
                        <a:pt x="8644" y="0"/>
                        <a:pt x="857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12" name="Google Shape;512;p21"/>
                <p:cNvSpPr/>
                <p:nvPr/>
              </p:nvSpPr>
              <p:spPr>
                <a:xfrm>
                  <a:off x="2456476" y="1705531"/>
                  <a:ext cx="269628" cy="81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04" h="263" extrusionOk="0">
                      <a:moveTo>
                        <a:pt x="131" y="0"/>
                      </a:moveTo>
                      <a:cubicBezTo>
                        <a:pt x="60" y="0"/>
                        <a:pt x="0" y="60"/>
                        <a:pt x="0" y="131"/>
                      </a:cubicBezTo>
                      <a:cubicBezTo>
                        <a:pt x="0" y="203"/>
                        <a:pt x="60" y="262"/>
                        <a:pt x="131" y="262"/>
                      </a:cubicBezTo>
                      <a:lnTo>
                        <a:pt x="8573" y="262"/>
                      </a:lnTo>
                      <a:cubicBezTo>
                        <a:pt x="8644" y="262"/>
                        <a:pt x="8704" y="203"/>
                        <a:pt x="8704" y="131"/>
                      </a:cubicBezTo>
                      <a:cubicBezTo>
                        <a:pt x="8704" y="60"/>
                        <a:pt x="8644" y="0"/>
                        <a:pt x="857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13" name="Google Shape;513;p21"/>
                <p:cNvSpPr/>
                <p:nvPr/>
              </p:nvSpPr>
              <p:spPr>
                <a:xfrm>
                  <a:off x="2456476" y="1743138"/>
                  <a:ext cx="269628" cy="85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04" h="275" extrusionOk="0">
                      <a:moveTo>
                        <a:pt x="131" y="1"/>
                      </a:moveTo>
                      <a:cubicBezTo>
                        <a:pt x="60" y="1"/>
                        <a:pt x="0" y="60"/>
                        <a:pt x="0" y="132"/>
                      </a:cubicBezTo>
                      <a:cubicBezTo>
                        <a:pt x="0" y="215"/>
                        <a:pt x="60" y="275"/>
                        <a:pt x="131" y="275"/>
                      </a:cubicBezTo>
                      <a:lnTo>
                        <a:pt x="8573" y="275"/>
                      </a:lnTo>
                      <a:cubicBezTo>
                        <a:pt x="8644" y="275"/>
                        <a:pt x="8704" y="215"/>
                        <a:pt x="8704" y="132"/>
                      </a:cubicBezTo>
                      <a:cubicBezTo>
                        <a:pt x="8704" y="60"/>
                        <a:pt x="8644" y="1"/>
                        <a:pt x="857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14" name="Google Shape;514;p21"/>
                <p:cNvSpPr/>
                <p:nvPr/>
              </p:nvSpPr>
              <p:spPr>
                <a:xfrm>
                  <a:off x="2460534" y="1783718"/>
                  <a:ext cx="261512" cy="800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42" h="2585" extrusionOk="0">
                      <a:moveTo>
                        <a:pt x="0" y="1"/>
                      </a:moveTo>
                      <a:lnTo>
                        <a:pt x="0" y="2584"/>
                      </a:lnTo>
                      <a:lnTo>
                        <a:pt x="8442" y="2584"/>
                      </a:lnTo>
                      <a:lnTo>
                        <a:pt x="8442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15" name="Google Shape;515;p21"/>
                <p:cNvSpPr/>
                <p:nvPr/>
              </p:nvSpPr>
              <p:spPr>
                <a:xfrm>
                  <a:off x="2730131" y="1421158"/>
                  <a:ext cx="229079" cy="1955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95" h="6312" extrusionOk="0">
                      <a:moveTo>
                        <a:pt x="1" y="1"/>
                      </a:moveTo>
                      <a:lnTo>
                        <a:pt x="1" y="6311"/>
                      </a:lnTo>
                      <a:lnTo>
                        <a:pt x="7394" y="6311"/>
                      </a:lnTo>
                      <a:lnTo>
                        <a:pt x="7394" y="1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16" name="Google Shape;516;p21"/>
                <p:cNvSpPr/>
                <p:nvPr/>
              </p:nvSpPr>
              <p:spPr>
                <a:xfrm>
                  <a:off x="2730131" y="1511147"/>
                  <a:ext cx="176324" cy="105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92" h="3395" extrusionOk="0">
                      <a:moveTo>
                        <a:pt x="2737" y="1"/>
                      </a:moveTo>
                      <a:cubicBezTo>
                        <a:pt x="2734" y="1"/>
                        <a:pt x="2730" y="1"/>
                        <a:pt x="2727" y="1"/>
                      </a:cubicBezTo>
                      <a:cubicBezTo>
                        <a:pt x="1763" y="37"/>
                        <a:pt x="1" y="3394"/>
                        <a:pt x="1" y="3394"/>
                      </a:cubicBezTo>
                      <a:lnTo>
                        <a:pt x="5692" y="3394"/>
                      </a:lnTo>
                      <a:cubicBezTo>
                        <a:pt x="5692" y="3394"/>
                        <a:pt x="3705" y="1"/>
                        <a:pt x="273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17" name="Google Shape;517;p21"/>
                <p:cNvSpPr/>
                <p:nvPr/>
              </p:nvSpPr>
              <p:spPr>
                <a:xfrm>
                  <a:off x="2835981" y="1438505"/>
                  <a:ext cx="52786" cy="524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4" h="1692" extrusionOk="0">
                      <a:moveTo>
                        <a:pt x="858" y="0"/>
                      </a:moveTo>
                      <a:cubicBezTo>
                        <a:pt x="382" y="0"/>
                        <a:pt x="1" y="381"/>
                        <a:pt x="1" y="846"/>
                      </a:cubicBezTo>
                      <a:cubicBezTo>
                        <a:pt x="1" y="1310"/>
                        <a:pt x="382" y="1691"/>
                        <a:pt x="858" y="1691"/>
                      </a:cubicBezTo>
                      <a:cubicBezTo>
                        <a:pt x="1322" y="1691"/>
                        <a:pt x="1703" y="1310"/>
                        <a:pt x="1703" y="846"/>
                      </a:cubicBezTo>
                      <a:cubicBezTo>
                        <a:pt x="1703" y="381"/>
                        <a:pt x="1322" y="0"/>
                        <a:pt x="858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18" name="Google Shape;518;p21"/>
                <p:cNvSpPr/>
                <p:nvPr/>
              </p:nvSpPr>
              <p:spPr>
                <a:xfrm>
                  <a:off x="2222255" y="1422304"/>
                  <a:ext cx="108824" cy="1151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13" h="3718" extrusionOk="0">
                      <a:moveTo>
                        <a:pt x="2002" y="2078"/>
                      </a:moveTo>
                      <a:cubicBezTo>
                        <a:pt x="2007" y="2078"/>
                        <a:pt x="2012" y="2078"/>
                        <a:pt x="2016" y="2078"/>
                      </a:cubicBezTo>
                      <a:lnTo>
                        <a:pt x="2016" y="2078"/>
                      </a:lnTo>
                      <a:cubicBezTo>
                        <a:pt x="1973" y="2130"/>
                        <a:pt x="1924" y="2173"/>
                        <a:pt x="1870" y="2202"/>
                      </a:cubicBezTo>
                      <a:cubicBezTo>
                        <a:pt x="1835" y="2223"/>
                        <a:pt x="1797" y="2236"/>
                        <a:pt x="1761" y="2236"/>
                      </a:cubicBezTo>
                      <a:cubicBezTo>
                        <a:pt x="1735" y="2236"/>
                        <a:pt x="1711" y="2229"/>
                        <a:pt x="1691" y="2214"/>
                      </a:cubicBezTo>
                      <a:cubicBezTo>
                        <a:pt x="1683" y="2205"/>
                        <a:pt x="1674" y="2177"/>
                        <a:pt x="1660" y="2177"/>
                      </a:cubicBezTo>
                      <a:cubicBezTo>
                        <a:pt x="1655" y="2177"/>
                        <a:pt x="1650" y="2181"/>
                        <a:pt x="1644" y="2190"/>
                      </a:cubicBezTo>
                      <a:cubicBezTo>
                        <a:pt x="1680" y="2100"/>
                        <a:pt x="1867" y="2078"/>
                        <a:pt x="2002" y="2078"/>
                      </a:cubicBezTo>
                      <a:close/>
                      <a:moveTo>
                        <a:pt x="1522" y="0"/>
                      </a:moveTo>
                      <a:cubicBezTo>
                        <a:pt x="1335" y="0"/>
                        <a:pt x="1143" y="26"/>
                        <a:pt x="953" y="59"/>
                      </a:cubicBezTo>
                      <a:cubicBezTo>
                        <a:pt x="477" y="166"/>
                        <a:pt x="13" y="452"/>
                        <a:pt x="1" y="988"/>
                      </a:cubicBezTo>
                      <a:cubicBezTo>
                        <a:pt x="1" y="1175"/>
                        <a:pt x="151" y="1271"/>
                        <a:pt x="303" y="1271"/>
                      </a:cubicBezTo>
                      <a:cubicBezTo>
                        <a:pt x="460" y="1271"/>
                        <a:pt x="620" y="1169"/>
                        <a:pt x="620" y="964"/>
                      </a:cubicBezTo>
                      <a:cubicBezTo>
                        <a:pt x="620" y="773"/>
                        <a:pt x="870" y="702"/>
                        <a:pt x="1036" y="666"/>
                      </a:cubicBezTo>
                      <a:cubicBezTo>
                        <a:pt x="1179" y="631"/>
                        <a:pt x="1338" y="595"/>
                        <a:pt x="1494" y="595"/>
                      </a:cubicBezTo>
                      <a:cubicBezTo>
                        <a:pt x="1599" y="595"/>
                        <a:pt x="1703" y="611"/>
                        <a:pt x="1798" y="654"/>
                      </a:cubicBezTo>
                      <a:cubicBezTo>
                        <a:pt x="2136" y="793"/>
                        <a:pt x="2275" y="1148"/>
                        <a:pt x="2250" y="1483"/>
                      </a:cubicBezTo>
                      <a:lnTo>
                        <a:pt x="2250" y="1483"/>
                      </a:lnTo>
                      <a:cubicBezTo>
                        <a:pt x="2234" y="1480"/>
                        <a:pt x="2219" y="1478"/>
                        <a:pt x="2203" y="1476"/>
                      </a:cubicBezTo>
                      <a:cubicBezTo>
                        <a:pt x="2139" y="1467"/>
                        <a:pt x="2072" y="1462"/>
                        <a:pt x="2004" y="1462"/>
                      </a:cubicBezTo>
                      <a:cubicBezTo>
                        <a:pt x="1705" y="1462"/>
                        <a:pt x="1385" y="1553"/>
                        <a:pt x="1191" y="1785"/>
                      </a:cubicBezTo>
                      <a:cubicBezTo>
                        <a:pt x="917" y="2119"/>
                        <a:pt x="1072" y="2619"/>
                        <a:pt x="1441" y="2797"/>
                      </a:cubicBezTo>
                      <a:cubicBezTo>
                        <a:pt x="1549" y="2847"/>
                        <a:pt x="1658" y="2869"/>
                        <a:pt x="1765" y="2869"/>
                      </a:cubicBezTo>
                      <a:cubicBezTo>
                        <a:pt x="2073" y="2869"/>
                        <a:pt x="2366" y="2685"/>
                        <a:pt x="2560" y="2428"/>
                      </a:cubicBezTo>
                      <a:cubicBezTo>
                        <a:pt x="2570" y="2415"/>
                        <a:pt x="2579" y="2402"/>
                        <a:pt x="2588" y="2389"/>
                      </a:cubicBezTo>
                      <a:lnTo>
                        <a:pt x="2588" y="2389"/>
                      </a:lnTo>
                      <a:cubicBezTo>
                        <a:pt x="2724" y="2647"/>
                        <a:pt x="2610" y="3021"/>
                        <a:pt x="2346" y="3095"/>
                      </a:cubicBezTo>
                      <a:cubicBezTo>
                        <a:pt x="1999" y="3204"/>
                        <a:pt x="2097" y="3718"/>
                        <a:pt x="2414" y="3718"/>
                      </a:cubicBezTo>
                      <a:cubicBezTo>
                        <a:pt x="2445" y="3718"/>
                        <a:pt x="2478" y="3713"/>
                        <a:pt x="2513" y="3702"/>
                      </a:cubicBezTo>
                      <a:cubicBezTo>
                        <a:pt x="3191" y="3488"/>
                        <a:pt x="3513" y="2607"/>
                        <a:pt x="3096" y="2012"/>
                      </a:cubicBezTo>
                      <a:cubicBezTo>
                        <a:pt x="3025" y="1913"/>
                        <a:pt x="2943" y="1827"/>
                        <a:pt x="2852" y="1753"/>
                      </a:cubicBezTo>
                      <a:lnTo>
                        <a:pt x="2852" y="1753"/>
                      </a:lnTo>
                      <a:cubicBezTo>
                        <a:pt x="2957" y="1199"/>
                        <a:pt x="2787" y="603"/>
                        <a:pt x="2322" y="238"/>
                      </a:cubicBezTo>
                      <a:cubicBezTo>
                        <a:pt x="2079" y="59"/>
                        <a:pt x="1805" y="0"/>
                        <a:pt x="152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19" name="Google Shape;519;p21"/>
                <p:cNvSpPr/>
                <p:nvPr/>
              </p:nvSpPr>
              <p:spPr>
                <a:xfrm>
                  <a:off x="2481165" y="1318219"/>
                  <a:ext cx="123972" cy="1389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02" h="4485" extrusionOk="0">
                      <a:moveTo>
                        <a:pt x="1769" y="1734"/>
                      </a:moveTo>
                      <a:cubicBezTo>
                        <a:pt x="1793" y="1734"/>
                        <a:pt x="1791" y="1752"/>
                        <a:pt x="1784" y="1752"/>
                      </a:cubicBezTo>
                      <a:cubicBezTo>
                        <a:pt x="1781" y="1752"/>
                        <a:pt x="1778" y="1749"/>
                        <a:pt x="1775" y="1740"/>
                      </a:cubicBezTo>
                      <a:lnTo>
                        <a:pt x="1775" y="1740"/>
                      </a:lnTo>
                      <a:cubicBezTo>
                        <a:pt x="1787" y="1859"/>
                        <a:pt x="1572" y="1943"/>
                        <a:pt x="1501" y="1978"/>
                      </a:cubicBezTo>
                      <a:cubicBezTo>
                        <a:pt x="1446" y="1999"/>
                        <a:pt x="1379" y="2020"/>
                        <a:pt x="1308" y="2034"/>
                      </a:cubicBezTo>
                      <a:lnTo>
                        <a:pt x="1308" y="2034"/>
                      </a:lnTo>
                      <a:cubicBezTo>
                        <a:pt x="1382" y="1915"/>
                        <a:pt x="1487" y="1815"/>
                        <a:pt x="1620" y="1764"/>
                      </a:cubicBezTo>
                      <a:cubicBezTo>
                        <a:pt x="1668" y="1752"/>
                        <a:pt x="1691" y="1752"/>
                        <a:pt x="1739" y="1740"/>
                      </a:cubicBezTo>
                      <a:cubicBezTo>
                        <a:pt x="1752" y="1736"/>
                        <a:pt x="1761" y="1734"/>
                        <a:pt x="1769" y="1734"/>
                      </a:cubicBezTo>
                      <a:close/>
                      <a:moveTo>
                        <a:pt x="2889" y="2931"/>
                      </a:moveTo>
                      <a:cubicBezTo>
                        <a:pt x="2900" y="2931"/>
                        <a:pt x="2923" y="2961"/>
                        <a:pt x="2914" y="2961"/>
                      </a:cubicBezTo>
                      <a:cubicBezTo>
                        <a:pt x="2910" y="2961"/>
                        <a:pt x="2900" y="2956"/>
                        <a:pt x="2882" y="2941"/>
                      </a:cubicBezTo>
                      <a:lnTo>
                        <a:pt x="2882" y="2941"/>
                      </a:lnTo>
                      <a:cubicBezTo>
                        <a:pt x="2882" y="2934"/>
                        <a:pt x="2885" y="2931"/>
                        <a:pt x="2889" y="2931"/>
                      </a:cubicBezTo>
                      <a:close/>
                      <a:moveTo>
                        <a:pt x="1543" y="0"/>
                      </a:moveTo>
                      <a:cubicBezTo>
                        <a:pt x="1059" y="0"/>
                        <a:pt x="607" y="221"/>
                        <a:pt x="346" y="669"/>
                      </a:cubicBezTo>
                      <a:cubicBezTo>
                        <a:pt x="60" y="1133"/>
                        <a:pt x="1" y="1990"/>
                        <a:pt x="406" y="2407"/>
                      </a:cubicBezTo>
                      <a:cubicBezTo>
                        <a:pt x="459" y="2464"/>
                        <a:pt x="518" y="2511"/>
                        <a:pt x="581" y="2550"/>
                      </a:cubicBezTo>
                      <a:lnTo>
                        <a:pt x="581" y="2550"/>
                      </a:lnTo>
                      <a:cubicBezTo>
                        <a:pt x="602" y="2921"/>
                        <a:pt x="770" y="3279"/>
                        <a:pt x="1037" y="3538"/>
                      </a:cubicBezTo>
                      <a:cubicBezTo>
                        <a:pt x="1328" y="3806"/>
                        <a:pt x="1699" y="3944"/>
                        <a:pt x="2075" y="3944"/>
                      </a:cubicBezTo>
                      <a:cubicBezTo>
                        <a:pt x="2195" y="3944"/>
                        <a:pt x="2315" y="3930"/>
                        <a:pt x="2434" y="3901"/>
                      </a:cubicBezTo>
                      <a:lnTo>
                        <a:pt x="2434" y="3901"/>
                      </a:lnTo>
                      <a:cubicBezTo>
                        <a:pt x="2645" y="4239"/>
                        <a:pt x="2993" y="4484"/>
                        <a:pt x="3388" y="4484"/>
                      </a:cubicBezTo>
                      <a:cubicBezTo>
                        <a:pt x="3502" y="4484"/>
                        <a:pt x="3620" y="4464"/>
                        <a:pt x="3739" y="4419"/>
                      </a:cubicBezTo>
                      <a:cubicBezTo>
                        <a:pt x="3894" y="4360"/>
                        <a:pt x="4001" y="4205"/>
                        <a:pt x="3954" y="4026"/>
                      </a:cubicBezTo>
                      <a:cubicBezTo>
                        <a:pt x="3924" y="3908"/>
                        <a:pt x="3796" y="3797"/>
                        <a:pt x="3658" y="3797"/>
                      </a:cubicBezTo>
                      <a:cubicBezTo>
                        <a:pt x="3630" y="3797"/>
                        <a:pt x="3601" y="3802"/>
                        <a:pt x="3573" y="3812"/>
                      </a:cubicBezTo>
                      <a:cubicBezTo>
                        <a:pt x="3520" y="3830"/>
                        <a:pt x="3468" y="3838"/>
                        <a:pt x="3418" y="3838"/>
                      </a:cubicBezTo>
                      <a:cubicBezTo>
                        <a:pt x="3259" y="3838"/>
                        <a:pt x="3118" y="3755"/>
                        <a:pt x="3016" y="3628"/>
                      </a:cubicBezTo>
                      <a:lnTo>
                        <a:pt x="3016" y="3628"/>
                      </a:lnTo>
                      <a:cubicBezTo>
                        <a:pt x="3403" y="3341"/>
                        <a:pt x="3722" y="2866"/>
                        <a:pt x="3299" y="2478"/>
                      </a:cubicBezTo>
                      <a:cubicBezTo>
                        <a:pt x="3190" y="2380"/>
                        <a:pt x="3048" y="2334"/>
                        <a:pt x="2905" y="2334"/>
                      </a:cubicBezTo>
                      <a:cubicBezTo>
                        <a:pt x="2735" y="2334"/>
                        <a:pt x="2564" y="2398"/>
                        <a:pt x="2442" y="2514"/>
                      </a:cubicBezTo>
                      <a:cubicBezTo>
                        <a:pt x="2233" y="2713"/>
                        <a:pt x="2182" y="3003"/>
                        <a:pt x="2219" y="3287"/>
                      </a:cubicBezTo>
                      <a:lnTo>
                        <a:pt x="2219" y="3287"/>
                      </a:lnTo>
                      <a:cubicBezTo>
                        <a:pt x="2218" y="3288"/>
                        <a:pt x="2217" y="3288"/>
                        <a:pt x="2215" y="3288"/>
                      </a:cubicBezTo>
                      <a:cubicBezTo>
                        <a:pt x="2168" y="3294"/>
                        <a:pt x="2121" y="3297"/>
                        <a:pt x="2075" y="3297"/>
                      </a:cubicBezTo>
                      <a:cubicBezTo>
                        <a:pt x="1841" y="3297"/>
                        <a:pt x="1622" y="3221"/>
                        <a:pt x="1453" y="3062"/>
                      </a:cubicBezTo>
                      <a:cubicBezTo>
                        <a:pt x="1349" y="2958"/>
                        <a:pt x="1265" y="2833"/>
                        <a:pt x="1221" y="2693"/>
                      </a:cubicBezTo>
                      <a:lnTo>
                        <a:pt x="1221" y="2693"/>
                      </a:lnTo>
                      <a:cubicBezTo>
                        <a:pt x="1459" y="2680"/>
                        <a:pt x="1701" y="2607"/>
                        <a:pt x="1906" y="2502"/>
                      </a:cubicBezTo>
                      <a:cubicBezTo>
                        <a:pt x="2180" y="2359"/>
                        <a:pt x="2394" y="2109"/>
                        <a:pt x="2406" y="1788"/>
                      </a:cubicBezTo>
                      <a:cubicBezTo>
                        <a:pt x="2406" y="1490"/>
                        <a:pt x="2215" y="1216"/>
                        <a:pt x="1918" y="1157"/>
                      </a:cubicBezTo>
                      <a:cubicBezTo>
                        <a:pt x="1852" y="1142"/>
                        <a:pt x="1788" y="1135"/>
                        <a:pt x="1726" y="1135"/>
                      </a:cubicBezTo>
                      <a:cubicBezTo>
                        <a:pt x="1313" y="1135"/>
                        <a:pt x="959" y="1434"/>
                        <a:pt x="759" y="1795"/>
                      </a:cubicBezTo>
                      <a:lnTo>
                        <a:pt x="759" y="1795"/>
                      </a:lnTo>
                      <a:cubicBezTo>
                        <a:pt x="739" y="1713"/>
                        <a:pt x="739" y="1623"/>
                        <a:pt x="739" y="1538"/>
                      </a:cubicBezTo>
                      <a:cubicBezTo>
                        <a:pt x="739" y="1359"/>
                        <a:pt x="763" y="1157"/>
                        <a:pt x="846" y="990"/>
                      </a:cubicBezTo>
                      <a:cubicBezTo>
                        <a:pt x="966" y="772"/>
                        <a:pt x="1245" y="605"/>
                        <a:pt x="1501" y="605"/>
                      </a:cubicBezTo>
                      <a:cubicBezTo>
                        <a:pt x="1525" y="605"/>
                        <a:pt x="1549" y="606"/>
                        <a:pt x="1572" y="609"/>
                      </a:cubicBezTo>
                      <a:cubicBezTo>
                        <a:pt x="1593" y="612"/>
                        <a:pt x="1614" y="614"/>
                        <a:pt x="1635" y="614"/>
                      </a:cubicBezTo>
                      <a:cubicBezTo>
                        <a:pt x="1781" y="614"/>
                        <a:pt x="1924" y="539"/>
                        <a:pt x="1965" y="383"/>
                      </a:cubicBezTo>
                      <a:cubicBezTo>
                        <a:pt x="2013" y="252"/>
                        <a:pt x="1918" y="38"/>
                        <a:pt x="1751" y="14"/>
                      </a:cubicBezTo>
                      <a:cubicBezTo>
                        <a:pt x="1681" y="5"/>
                        <a:pt x="1612" y="0"/>
                        <a:pt x="154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20" name="Google Shape;520;p21"/>
                <p:cNvSpPr/>
                <p:nvPr/>
              </p:nvSpPr>
              <p:spPr>
                <a:xfrm>
                  <a:off x="2625025" y="1349259"/>
                  <a:ext cx="33208" cy="262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2" h="846" extrusionOk="0">
                      <a:moveTo>
                        <a:pt x="536" y="0"/>
                      </a:moveTo>
                      <a:cubicBezTo>
                        <a:pt x="0" y="12"/>
                        <a:pt x="0" y="845"/>
                        <a:pt x="536" y="845"/>
                      </a:cubicBezTo>
                      <a:cubicBezTo>
                        <a:pt x="1072" y="845"/>
                        <a:pt x="1072" y="0"/>
                        <a:pt x="53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21" name="Google Shape;521;p21"/>
                <p:cNvSpPr/>
                <p:nvPr/>
              </p:nvSpPr>
              <p:spPr>
                <a:xfrm>
                  <a:off x="2813492" y="1501513"/>
                  <a:ext cx="150520" cy="1195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59" h="3860" extrusionOk="0">
                      <a:moveTo>
                        <a:pt x="3012" y="0"/>
                      </a:moveTo>
                      <a:cubicBezTo>
                        <a:pt x="3000" y="0"/>
                        <a:pt x="2988" y="1"/>
                        <a:pt x="2977" y="2"/>
                      </a:cubicBezTo>
                      <a:cubicBezTo>
                        <a:pt x="2477" y="62"/>
                        <a:pt x="596" y="2800"/>
                        <a:pt x="36" y="3634"/>
                      </a:cubicBezTo>
                      <a:cubicBezTo>
                        <a:pt x="12" y="3681"/>
                        <a:pt x="0" y="3741"/>
                        <a:pt x="36" y="3789"/>
                      </a:cubicBezTo>
                      <a:cubicBezTo>
                        <a:pt x="48" y="3824"/>
                        <a:pt x="107" y="3860"/>
                        <a:pt x="155" y="3860"/>
                      </a:cubicBezTo>
                      <a:lnTo>
                        <a:pt x="4703" y="3860"/>
                      </a:lnTo>
                      <a:cubicBezTo>
                        <a:pt x="4787" y="3860"/>
                        <a:pt x="4846" y="3800"/>
                        <a:pt x="4822" y="3693"/>
                      </a:cubicBezTo>
                      <a:cubicBezTo>
                        <a:pt x="4822" y="3622"/>
                        <a:pt x="4763" y="3562"/>
                        <a:pt x="4691" y="3562"/>
                      </a:cubicBezTo>
                      <a:lnTo>
                        <a:pt x="405" y="3562"/>
                      </a:lnTo>
                      <a:cubicBezTo>
                        <a:pt x="1501" y="1955"/>
                        <a:pt x="2739" y="336"/>
                        <a:pt x="3013" y="276"/>
                      </a:cubicBezTo>
                      <a:cubicBezTo>
                        <a:pt x="3018" y="275"/>
                        <a:pt x="3024" y="275"/>
                        <a:pt x="3030" y="275"/>
                      </a:cubicBezTo>
                      <a:cubicBezTo>
                        <a:pt x="3286" y="275"/>
                        <a:pt x="4037" y="1019"/>
                        <a:pt x="4584" y="1729"/>
                      </a:cubicBezTo>
                      <a:cubicBezTo>
                        <a:pt x="4614" y="1766"/>
                        <a:pt x="4662" y="1785"/>
                        <a:pt x="4709" y="1785"/>
                      </a:cubicBezTo>
                      <a:cubicBezTo>
                        <a:pt x="4737" y="1785"/>
                        <a:pt x="4764" y="1778"/>
                        <a:pt x="4787" y="1764"/>
                      </a:cubicBezTo>
                      <a:cubicBezTo>
                        <a:pt x="4846" y="1717"/>
                        <a:pt x="4858" y="1622"/>
                        <a:pt x="4810" y="1562"/>
                      </a:cubicBezTo>
                      <a:cubicBezTo>
                        <a:pt x="4612" y="1306"/>
                        <a:pt x="3559" y="0"/>
                        <a:pt x="301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cxnSp>
          <p:nvCxnSpPr>
            <p:cNvPr id="522" name="Google Shape;522;p21"/>
            <p:cNvCxnSpPr>
              <a:stCxn id="500" idx="3"/>
            </p:cNvCxnSpPr>
            <p:nvPr/>
          </p:nvCxnSpPr>
          <p:spPr>
            <a:xfrm>
              <a:off x="2240700" y="2161050"/>
              <a:ext cx="1988400" cy="944100"/>
            </a:xfrm>
            <a:prstGeom prst="bentConnector3">
              <a:avLst>
                <a:gd name="adj1" fmla="val 48265"/>
              </a:avLst>
            </a:pr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oval" w="med" len="med"/>
            </a:ln>
          </p:spPr>
        </p:cxnSp>
      </p:grpSp>
      <p:grpSp>
        <p:nvGrpSpPr>
          <p:cNvPr id="523" name="Google Shape;523;p21"/>
          <p:cNvGrpSpPr/>
          <p:nvPr/>
        </p:nvGrpSpPr>
        <p:grpSpPr>
          <a:xfrm>
            <a:off x="838200" y="2948947"/>
            <a:ext cx="3429000" cy="1581528"/>
            <a:chOff x="838200" y="2948947"/>
            <a:chExt cx="3429000" cy="1581528"/>
          </a:xfrm>
        </p:grpSpPr>
        <p:grpSp>
          <p:nvGrpSpPr>
            <p:cNvPr id="524" name="Google Shape;524;p21"/>
            <p:cNvGrpSpPr/>
            <p:nvPr/>
          </p:nvGrpSpPr>
          <p:grpSpPr>
            <a:xfrm>
              <a:off x="838200" y="2948947"/>
              <a:ext cx="1402500" cy="1581528"/>
              <a:chOff x="838200" y="2948947"/>
              <a:chExt cx="1402500" cy="1581528"/>
            </a:xfrm>
          </p:grpSpPr>
          <p:sp>
            <p:nvSpPr>
              <p:cNvPr id="525" name="Google Shape;525;p21"/>
              <p:cNvSpPr/>
              <p:nvPr/>
            </p:nvSpPr>
            <p:spPr>
              <a:xfrm>
                <a:off x="838200" y="3515575"/>
                <a:ext cx="1402500" cy="1014900"/>
              </a:xfrm>
              <a:prstGeom prst="roundRect">
                <a:avLst>
                  <a:gd name="adj" fmla="val 16667"/>
                </a:avLst>
              </a:pr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526" name="Google Shape;526;p21"/>
              <p:cNvGrpSpPr/>
              <p:nvPr/>
            </p:nvGrpSpPr>
            <p:grpSpPr>
              <a:xfrm>
                <a:off x="1048890" y="2948947"/>
                <a:ext cx="981119" cy="672831"/>
                <a:chOff x="2104231" y="2886022"/>
                <a:chExt cx="981119" cy="672831"/>
              </a:xfrm>
            </p:grpSpPr>
            <p:sp>
              <p:nvSpPr>
                <p:cNvPr id="527" name="Google Shape;527;p21"/>
                <p:cNvSpPr/>
                <p:nvPr/>
              </p:nvSpPr>
              <p:spPr>
                <a:xfrm>
                  <a:off x="2141125" y="2886022"/>
                  <a:ext cx="944225" cy="6728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481" h="21720" extrusionOk="0">
                      <a:moveTo>
                        <a:pt x="14556" y="1"/>
                      </a:moveTo>
                      <a:cubicBezTo>
                        <a:pt x="8980" y="1"/>
                        <a:pt x="7897" y="6332"/>
                        <a:pt x="6382" y="7100"/>
                      </a:cubicBezTo>
                      <a:cubicBezTo>
                        <a:pt x="6133" y="7230"/>
                        <a:pt x="5868" y="7278"/>
                        <a:pt x="5595" y="7278"/>
                      </a:cubicBezTo>
                      <a:cubicBezTo>
                        <a:pt x="4790" y="7278"/>
                        <a:pt x="3904" y="6862"/>
                        <a:pt x="3086" y="6862"/>
                      </a:cubicBezTo>
                      <a:cubicBezTo>
                        <a:pt x="2412" y="6862"/>
                        <a:pt x="1784" y="7144"/>
                        <a:pt x="1286" y="8172"/>
                      </a:cubicBezTo>
                      <a:cubicBezTo>
                        <a:pt x="0" y="10887"/>
                        <a:pt x="2774" y="13542"/>
                        <a:pt x="2870" y="16721"/>
                      </a:cubicBezTo>
                      <a:cubicBezTo>
                        <a:pt x="2977" y="19888"/>
                        <a:pt x="7989" y="20364"/>
                        <a:pt x="7989" y="20364"/>
                      </a:cubicBezTo>
                      <a:cubicBezTo>
                        <a:pt x="7989" y="20364"/>
                        <a:pt x="13673" y="21719"/>
                        <a:pt x="18377" y="21719"/>
                      </a:cubicBezTo>
                      <a:cubicBezTo>
                        <a:pt x="19506" y="21719"/>
                        <a:pt x="20579" y="21641"/>
                        <a:pt x="21503" y="21447"/>
                      </a:cubicBezTo>
                      <a:cubicBezTo>
                        <a:pt x="26289" y="20447"/>
                        <a:pt x="30480" y="14411"/>
                        <a:pt x="26765" y="12565"/>
                      </a:cubicBezTo>
                      <a:cubicBezTo>
                        <a:pt x="23075" y="10720"/>
                        <a:pt x="22086" y="8005"/>
                        <a:pt x="22086" y="6088"/>
                      </a:cubicBezTo>
                      <a:cubicBezTo>
                        <a:pt x="22086" y="4171"/>
                        <a:pt x="21348" y="552"/>
                        <a:pt x="15205" y="28"/>
                      </a:cubicBezTo>
                      <a:cubicBezTo>
                        <a:pt x="14982" y="10"/>
                        <a:pt x="14765" y="1"/>
                        <a:pt x="14556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28" name="Google Shape;528;p21"/>
                <p:cNvSpPr/>
                <p:nvPr/>
              </p:nvSpPr>
              <p:spPr>
                <a:xfrm>
                  <a:off x="2771455" y="3225814"/>
                  <a:ext cx="175952" cy="3091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80" h="9979" extrusionOk="0">
                      <a:moveTo>
                        <a:pt x="3959" y="1"/>
                      </a:moveTo>
                      <a:cubicBezTo>
                        <a:pt x="3323" y="1"/>
                        <a:pt x="2564" y="429"/>
                        <a:pt x="1810" y="1608"/>
                      </a:cubicBezTo>
                      <a:cubicBezTo>
                        <a:pt x="0" y="4418"/>
                        <a:pt x="417" y="9978"/>
                        <a:pt x="417" y="9978"/>
                      </a:cubicBezTo>
                      <a:cubicBezTo>
                        <a:pt x="2298" y="5609"/>
                        <a:pt x="5679" y="2966"/>
                        <a:pt x="5560" y="1608"/>
                      </a:cubicBezTo>
                      <a:cubicBezTo>
                        <a:pt x="5484" y="821"/>
                        <a:pt x="4839" y="1"/>
                        <a:pt x="3959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29" name="Google Shape;529;p21"/>
                <p:cNvSpPr/>
                <p:nvPr/>
              </p:nvSpPr>
              <p:spPr>
                <a:xfrm>
                  <a:off x="2783970" y="3232474"/>
                  <a:ext cx="132832" cy="3024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88" h="9764" fill="none" extrusionOk="0">
                      <a:moveTo>
                        <a:pt x="4287" y="0"/>
                      </a:moveTo>
                      <a:cubicBezTo>
                        <a:pt x="4287" y="0"/>
                        <a:pt x="834" y="3548"/>
                        <a:pt x="1" y="9763"/>
                      </a:cubicBezTo>
                    </a:path>
                  </a:pathLst>
                </a:custGeom>
                <a:noFill/>
                <a:ln w="3875" cap="rnd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0" name="Google Shape;530;p21"/>
                <p:cNvSpPr/>
                <p:nvPr/>
              </p:nvSpPr>
              <p:spPr>
                <a:xfrm>
                  <a:off x="2840039" y="3252021"/>
                  <a:ext cx="6288" cy="855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" h="2763" fill="none" extrusionOk="0">
                      <a:moveTo>
                        <a:pt x="155" y="0"/>
                      </a:moveTo>
                      <a:cubicBezTo>
                        <a:pt x="155" y="0"/>
                        <a:pt x="1" y="1989"/>
                        <a:pt x="203" y="2763"/>
                      </a:cubicBezTo>
                    </a:path>
                  </a:pathLst>
                </a:custGeom>
                <a:noFill/>
                <a:ln w="3875" cap="rnd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1" name="Google Shape;531;p21"/>
                <p:cNvSpPr/>
                <p:nvPr/>
              </p:nvSpPr>
              <p:spPr>
                <a:xfrm>
                  <a:off x="2866959" y="3275626"/>
                  <a:ext cx="76762" cy="250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8" h="810" fill="none" extrusionOk="0">
                      <a:moveTo>
                        <a:pt x="2477" y="0"/>
                      </a:moveTo>
                      <a:cubicBezTo>
                        <a:pt x="2477" y="0"/>
                        <a:pt x="36" y="762"/>
                        <a:pt x="1" y="810"/>
                      </a:cubicBezTo>
                    </a:path>
                  </a:pathLst>
                </a:custGeom>
                <a:noFill/>
                <a:ln w="3875" cap="rnd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2" name="Google Shape;532;p21"/>
                <p:cNvSpPr/>
                <p:nvPr/>
              </p:nvSpPr>
              <p:spPr>
                <a:xfrm>
                  <a:off x="2792458" y="3374475"/>
                  <a:ext cx="14776" cy="58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7" h="1882" fill="none" extrusionOk="0">
                      <a:moveTo>
                        <a:pt x="1" y="0"/>
                      </a:moveTo>
                      <a:lnTo>
                        <a:pt x="477" y="1881"/>
                      </a:lnTo>
                    </a:path>
                  </a:pathLst>
                </a:custGeom>
                <a:noFill/>
                <a:ln w="3875" cap="rnd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3" name="Google Shape;533;p21"/>
                <p:cNvSpPr/>
                <p:nvPr/>
              </p:nvSpPr>
              <p:spPr>
                <a:xfrm>
                  <a:off x="2104231" y="3269027"/>
                  <a:ext cx="277806" cy="2684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68" h="8667" extrusionOk="0">
                      <a:moveTo>
                        <a:pt x="1308" y="0"/>
                      </a:moveTo>
                      <a:cubicBezTo>
                        <a:pt x="941" y="0"/>
                        <a:pt x="647" y="177"/>
                        <a:pt x="417" y="570"/>
                      </a:cubicBezTo>
                      <a:cubicBezTo>
                        <a:pt x="1" y="1273"/>
                        <a:pt x="572" y="2059"/>
                        <a:pt x="1489" y="2511"/>
                      </a:cubicBezTo>
                      <a:cubicBezTo>
                        <a:pt x="2394" y="2952"/>
                        <a:pt x="2691" y="3523"/>
                        <a:pt x="2501" y="4035"/>
                      </a:cubicBezTo>
                      <a:cubicBezTo>
                        <a:pt x="2322" y="4559"/>
                        <a:pt x="2525" y="5262"/>
                        <a:pt x="3537" y="5369"/>
                      </a:cubicBezTo>
                      <a:cubicBezTo>
                        <a:pt x="4549" y="5464"/>
                        <a:pt x="4763" y="5940"/>
                        <a:pt x="4787" y="6952"/>
                      </a:cubicBezTo>
                      <a:cubicBezTo>
                        <a:pt x="4823" y="7964"/>
                        <a:pt x="7001" y="7655"/>
                        <a:pt x="8037" y="8071"/>
                      </a:cubicBezTo>
                      <a:cubicBezTo>
                        <a:pt x="8702" y="8342"/>
                        <a:pt x="8890" y="8512"/>
                        <a:pt x="8940" y="8598"/>
                      </a:cubicBezTo>
                      <a:lnTo>
                        <a:pt x="8940" y="8598"/>
                      </a:lnTo>
                      <a:cubicBezTo>
                        <a:pt x="8891" y="8362"/>
                        <a:pt x="8718" y="7555"/>
                        <a:pt x="8478" y="6774"/>
                      </a:cubicBezTo>
                      <a:cubicBezTo>
                        <a:pt x="8478" y="6774"/>
                        <a:pt x="7537" y="2964"/>
                        <a:pt x="5489" y="1297"/>
                      </a:cubicBezTo>
                      <a:cubicBezTo>
                        <a:pt x="4540" y="529"/>
                        <a:pt x="3988" y="365"/>
                        <a:pt x="3582" y="365"/>
                      </a:cubicBezTo>
                      <a:cubicBezTo>
                        <a:pt x="3280" y="365"/>
                        <a:pt x="3059" y="456"/>
                        <a:pt x="2816" y="456"/>
                      </a:cubicBezTo>
                      <a:cubicBezTo>
                        <a:pt x="2677" y="456"/>
                        <a:pt x="2531" y="426"/>
                        <a:pt x="2358" y="332"/>
                      </a:cubicBezTo>
                      <a:cubicBezTo>
                        <a:pt x="1957" y="118"/>
                        <a:pt x="1608" y="0"/>
                        <a:pt x="1308" y="0"/>
                      </a:cubicBezTo>
                      <a:close/>
                      <a:moveTo>
                        <a:pt x="8940" y="8598"/>
                      </a:moveTo>
                      <a:cubicBezTo>
                        <a:pt x="8949" y="8642"/>
                        <a:pt x="8954" y="8667"/>
                        <a:pt x="8954" y="8667"/>
                      </a:cubicBezTo>
                      <a:cubicBezTo>
                        <a:pt x="8954" y="8667"/>
                        <a:pt x="8967" y="8645"/>
                        <a:pt x="8940" y="8598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4" name="Google Shape;534;p21"/>
                <p:cNvSpPr/>
                <p:nvPr/>
              </p:nvSpPr>
              <p:spPr>
                <a:xfrm>
                  <a:off x="2116405" y="3286685"/>
                  <a:ext cx="264858" cy="2511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50" h="8109" fill="none" extrusionOk="0">
                      <a:moveTo>
                        <a:pt x="1" y="0"/>
                      </a:moveTo>
                      <a:cubicBezTo>
                        <a:pt x="1" y="0"/>
                        <a:pt x="5025" y="2251"/>
                        <a:pt x="8549" y="8109"/>
                      </a:cubicBezTo>
                    </a:path>
                  </a:pathLst>
                </a:custGeom>
                <a:solidFill>
                  <a:schemeClr val="accent3"/>
                </a:solidFill>
                <a:ln w="3875" cap="rnd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5" name="Google Shape;535;p21"/>
                <p:cNvSpPr/>
                <p:nvPr/>
              </p:nvSpPr>
              <p:spPr>
                <a:xfrm>
                  <a:off x="2180962" y="3389220"/>
                  <a:ext cx="81905" cy="48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4" h="156" fill="none" extrusionOk="0">
                      <a:moveTo>
                        <a:pt x="0" y="155"/>
                      </a:moveTo>
                      <a:cubicBezTo>
                        <a:pt x="0" y="155"/>
                        <a:pt x="1584" y="0"/>
                        <a:pt x="2643" y="48"/>
                      </a:cubicBezTo>
                    </a:path>
                  </a:pathLst>
                </a:custGeom>
                <a:noFill/>
                <a:ln w="3875" cap="rnd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6" name="Google Shape;536;p21"/>
                <p:cNvSpPr/>
                <p:nvPr/>
              </p:nvSpPr>
              <p:spPr>
                <a:xfrm>
                  <a:off x="2218941" y="3280768"/>
                  <a:ext cx="21405" cy="903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1" h="2918" fill="none" extrusionOk="0">
                      <a:moveTo>
                        <a:pt x="0" y="1"/>
                      </a:moveTo>
                      <a:cubicBezTo>
                        <a:pt x="0" y="1"/>
                        <a:pt x="381" y="882"/>
                        <a:pt x="691" y="2918"/>
                      </a:cubicBezTo>
                    </a:path>
                  </a:pathLst>
                </a:custGeom>
                <a:noFill/>
                <a:ln w="3875" cap="rnd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7" name="Google Shape;537;p21"/>
                <p:cNvSpPr/>
                <p:nvPr/>
              </p:nvSpPr>
              <p:spPr>
                <a:xfrm>
                  <a:off x="2252148" y="3460406"/>
                  <a:ext cx="84847" cy="240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9" h="775" fill="none" extrusionOk="0">
                      <a:moveTo>
                        <a:pt x="0" y="774"/>
                      </a:moveTo>
                      <a:cubicBezTo>
                        <a:pt x="0" y="774"/>
                        <a:pt x="1095" y="0"/>
                        <a:pt x="2738" y="405"/>
                      </a:cubicBezTo>
                    </a:path>
                  </a:pathLst>
                </a:custGeom>
                <a:noFill/>
                <a:ln w="3875" cap="rnd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8" name="Google Shape;538;p21"/>
                <p:cNvSpPr/>
                <p:nvPr/>
              </p:nvSpPr>
              <p:spPr>
                <a:xfrm>
                  <a:off x="2453131" y="2951725"/>
                  <a:ext cx="273748" cy="2394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37" h="7730" extrusionOk="0">
                      <a:moveTo>
                        <a:pt x="4757" y="0"/>
                      </a:moveTo>
                      <a:cubicBezTo>
                        <a:pt x="3811" y="0"/>
                        <a:pt x="2855" y="354"/>
                        <a:pt x="2108" y="1134"/>
                      </a:cubicBezTo>
                      <a:cubicBezTo>
                        <a:pt x="1" y="3360"/>
                        <a:pt x="2108" y="5539"/>
                        <a:pt x="2108" y="5539"/>
                      </a:cubicBezTo>
                      <a:lnTo>
                        <a:pt x="60" y="7730"/>
                      </a:lnTo>
                      <a:lnTo>
                        <a:pt x="3013" y="6003"/>
                      </a:lnTo>
                      <a:cubicBezTo>
                        <a:pt x="3573" y="6391"/>
                        <a:pt x="4272" y="6573"/>
                        <a:pt x="4983" y="6573"/>
                      </a:cubicBezTo>
                      <a:cubicBezTo>
                        <a:pt x="6869" y="6573"/>
                        <a:pt x="8836" y="5285"/>
                        <a:pt x="8490" y="3122"/>
                      </a:cubicBezTo>
                      <a:cubicBezTo>
                        <a:pt x="8197" y="1194"/>
                        <a:pt x="6495" y="0"/>
                        <a:pt x="4757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9" name="Google Shape;539;p21"/>
                <p:cNvSpPr/>
                <p:nvPr/>
              </p:nvSpPr>
              <p:spPr>
                <a:xfrm>
                  <a:off x="2420697" y="3227518"/>
                  <a:ext cx="11090" cy="97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8" h="316" extrusionOk="0">
                      <a:moveTo>
                        <a:pt x="25" y="1"/>
                      </a:moveTo>
                      <a:cubicBezTo>
                        <a:pt x="14" y="1"/>
                        <a:pt x="0" y="14"/>
                        <a:pt x="0" y="41"/>
                      </a:cubicBezTo>
                      <a:lnTo>
                        <a:pt x="0" y="291"/>
                      </a:lnTo>
                      <a:cubicBezTo>
                        <a:pt x="0" y="303"/>
                        <a:pt x="24" y="315"/>
                        <a:pt x="36" y="315"/>
                      </a:cubicBezTo>
                      <a:lnTo>
                        <a:pt x="334" y="315"/>
                      </a:lnTo>
                      <a:cubicBezTo>
                        <a:pt x="345" y="315"/>
                        <a:pt x="357" y="303"/>
                        <a:pt x="357" y="291"/>
                      </a:cubicBezTo>
                      <a:lnTo>
                        <a:pt x="357" y="41"/>
                      </a:lnTo>
                      <a:cubicBezTo>
                        <a:pt x="357" y="17"/>
                        <a:pt x="345" y="5"/>
                        <a:pt x="334" y="5"/>
                      </a:cubicBezTo>
                      <a:lnTo>
                        <a:pt x="36" y="5"/>
                      </a:lnTo>
                      <a:cubicBezTo>
                        <a:pt x="33" y="2"/>
                        <a:pt x="29" y="1"/>
                        <a:pt x="25" y="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0" name="Google Shape;540;p21"/>
                <p:cNvSpPr/>
                <p:nvPr/>
              </p:nvSpPr>
              <p:spPr>
                <a:xfrm>
                  <a:off x="2422525" y="3220672"/>
                  <a:ext cx="8147" cy="66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3" h="215" extrusionOk="0">
                      <a:moveTo>
                        <a:pt x="120" y="0"/>
                      </a:moveTo>
                      <a:cubicBezTo>
                        <a:pt x="25" y="24"/>
                        <a:pt x="1" y="155"/>
                        <a:pt x="1" y="215"/>
                      </a:cubicBezTo>
                      <a:lnTo>
                        <a:pt x="60" y="215"/>
                      </a:lnTo>
                      <a:cubicBezTo>
                        <a:pt x="60" y="167"/>
                        <a:pt x="84" y="60"/>
                        <a:pt x="144" y="60"/>
                      </a:cubicBezTo>
                      <a:cubicBezTo>
                        <a:pt x="155" y="60"/>
                        <a:pt x="167" y="60"/>
                        <a:pt x="167" y="84"/>
                      </a:cubicBezTo>
                      <a:cubicBezTo>
                        <a:pt x="203" y="107"/>
                        <a:pt x="215" y="167"/>
                        <a:pt x="215" y="215"/>
                      </a:cubicBezTo>
                      <a:lnTo>
                        <a:pt x="263" y="215"/>
                      </a:lnTo>
                      <a:cubicBezTo>
                        <a:pt x="263" y="167"/>
                        <a:pt x="239" y="84"/>
                        <a:pt x="203" y="36"/>
                      </a:cubicBezTo>
                      <a:cubicBezTo>
                        <a:pt x="179" y="24"/>
                        <a:pt x="155" y="0"/>
                        <a:pt x="120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1" name="Google Shape;541;p21"/>
                <p:cNvSpPr/>
                <p:nvPr/>
              </p:nvSpPr>
              <p:spPr>
                <a:xfrm>
                  <a:off x="2567097" y="3043635"/>
                  <a:ext cx="69018" cy="623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28" h="2013" extrusionOk="0">
                      <a:moveTo>
                        <a:pt x="215" y="0"/>
                      </a:moveTo>
                      <a:cubicBezTo>
                        <a:pt x="96" y="0"/>
                        <a:pt x="1" y="107"/>
                        <a:pt x="1" y="226"/>
                      </a:cubicBezTo>
                      <a:lnTo>
                        <a:pt x="1" y="1786"/>
                      </a:lnTo>
                      <a:cubicBezTo>
                        <a:pt x="1" y="1905"/>
                        <a:pt x="96" y="2012"/>
                        <a:pt x="215" y="2012"/>
                      </a:cubicBezTo>
                      <a:lnTo>
                        <a:pt x="2001" y="2012"/>
                      </a:lnTo>
                      <a:cubicBezTo>
                        <a:pt x="2120" y="2012"/>
                        <a:pt x="2227" y="1905"/>
                        <a:pt x="2227" y="1786"/>
                      </a:cubicBezTo>
                      <a:lnTo>
                        <a:pt x="2227" y="226"/>
                      </a:lnTo>
                      <a:cubicBezTo>
                        <a:pt x="2227" y="107"/>
                        <a:pt x="2120" y="0"/>
                        <a:pt x="200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2" name="Google Shape;542;p21"/>
                <p:cNvSpPr/>
                <p:nvPr/>
              </p:nvSpPr>
              <p:spPr>
                <a:xfrm>
                  <a:off x="2577443" y="3005099"/>
                  <a:ext cx="48697" cy="385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72" h="1245" extrusionOk="0">
                      <a:moveTo>
                        <a:pt x="839" y="0"/>
                      </a:moveTo>
                      <a:cubicBezTo>
                        <a:pt x="810" y="0"/>
                        <a:pt x="780" y="2"/>
                        <a:pt x="750" y="6"/>
                      </a:cubicBezTo>
                      <a:cubicBezTo>
                        <a:pt x="107" y="101"/>
                        <a:pt x="24" y="875"/>
                        <a:pt x="0" y="1244"/>
                      </a:cubicBezTo>
                      <a:lnTo>
                        <a:pt x="334" y="1244"/>
                      </a:lnTo>
                      <a:cubicBezTo>
                        <a:pt x="346" y="947"/>
                        <a:pt x="405" y="375"/>
                        <a:pt x="798" y="327"/>
                      </a:cubicBezTo>
                      <a:cubicBezTo>
                        <a:pt x="816" y="322"/>
                        <a:pt x="833" y="320"/>
                        <a:pt x="850" y="320"/>
                      </a:cubicBezTo>
                      <a:cubicBezTo>
                        <a:pt x="907" y="320"/>
                        <a:pt x="954" y="350"/>
                        <a:pt x="1000" y="387"/>
                      </a:cubicBezTo>
                      <a:cubicBezTo>
                        <a:pt x="1179" y="542"/>
                        <a:pt x="1239" y="982"/>
                        <a:pt x="1250" y="1244"/>
                      </a:cubicBezTo>
                      <a:lnTo>
                        <a:pt x="1572" y="1244"/>
                      </a:lnTo>
                      <a:cubicBezTo>
                        <a:pt x="1548" y="947"/>
                        <a:pt x="1489" y="411"/>
                        <a:pt x="1215" y="149"/>
                      </a:cubicBezTo>
                      <a:cubicBezTo>
                        <a:pt x="1116" y="50"/>
                        <a:pt x="983" y="0"/>
                        <a:pt x="83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3" name="Google Shape;543;p21"/>
                <p:cNvSpPr/>
                <p:nvPr/>
              </p:nvSpPr>
              <p:spPr>
                <a:xfrm>
                  <a:off x="2339164" y="3211812"/>
                  <a:ext cx="468813" cy="3386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34" h="10931" extrusionOk="0">
                      <a:moveTo>
                        <a:pt x="1" y="0"/>
                      </a:moveTo>
                      <a:lnTo>
                        <a:pt x="1" y="10930"/>
                      </a:lnTo>
                      <a:lnTo>
                        <a:pt x="15134" y="10930"/>
                      </a:lnTo>
                      <a:lnTo>
                        <a:pt x="15134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4" name="Google Shape;544;p21"/>
                <p:cNvSpPr/>
                <p:nvPr/>
              </p:nvSpPr>
              <p:spPr>
                <a:xfrm>
                  <a:off x="2339164" y="3211812"/>
                  <a:ext cx="468813" cy="343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34" h="1108" extrusionOk="0">
                      <a:moveTo>
                        <a:pt x="1" y="0"/>
                      </a:moveTo>
                      <a:lnTo>
                        <a:pt x="1" y="1108"/>
                      </a:lnTo>
                      <a:lnTo>
                        <a:pt x="15134" y="1108"/>
                      </a:lnTo>
                      <a:lnTo>
                        <a:pt x="15134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5" name="Google Shape;545;p21"/>
                <p:cNvSpPr/>
                <p:nvPr/>
              </p:nvSpPr>
              <p:spPr>
                <a:xfrm>
                  <a:off x="2350595" y="3221756"/>
                  <a:ext cx="18494" cy="151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7" h="490" extrusionOk="0">
                      <a:moveTo>
                        <a:pt x="299" y="1"/>
                      </a:moveTo>
                      <a:cubicBezTo>
                        <a:pt x="1" y="13"/>
                        <a:pt x="1" y="489"/>
                        <a:pt x="299" y="489"/>
                      </a:cubicBezTo>
                      <a:cubicBezTo>
                        <a:pt x="596" y="489"/>
                        <a:pt x="596" y="1"/>
                        <a:pt x="29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6" name="Google Shape;546;p21"/>
                <p:cNvSpPr/>
                <p:nvPr/>
              </p:nvSpPr>
              <p:spPr>
                <a:xfrm>
                  <a:off x="2372000" y="3221756"/>
                  <a:ext cx="18463" cy="151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6" h="490" extrusionOk="0">
                      <a:moveTo>
                        <a:pt x="298" y="1"/>
                      </a:moveTo>
                      <a:cubicBezTo>
                        <a:pt x="1" y="13"/>
                        <a:pt x="1" y="489"/>
                        <a:pt x="298" y="489"/>
                      </a:cubicBezTo>
                      <a:cubicBezTo>
                        <a:pt x="596" y="489"/>
                        <a:pt x="596" y="1"/>
                        <a:pt x="29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7" name="Google Shape;547;p21"/>
                <p:cNvSpPr/>
                <p:nvPr/>
              </p:nvSpPr>
              <p:spPr>
                <a:xfrm>
                  <a:off x="2393778" y="3221756"/>
                  <a:ext cx="18463" cy="151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6" h="490" extrusionOk="0">
                      <a:moveTo>
                        <a:pt x="298" y="1"/>
                      </a:moveTo>
                      <a:cubicBezTo>
                        <a:pt x="0" y="13"/>
                        <a:pt x="0" y="489"/>
                        <a:pt x="298" y="489"/>
                      </a:cubicBezTo>
                      <a:cubicBezTo>
                        <a:pt x="595" y="489"/>
                        <a:pt x="595" y="1"/>
                        <a:pt x="29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8" name="Google Shape;548;p21"/>
                <p:cNvSpPr/>
                <p:nvPr/>
              </p:nvSpPr>
              <p:spPr>
                <a:xfrm>
                  <a:off x="2307815" y="3048065"/>
                  <a:ext cx="97053" cy="1298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3" h="4192" extrusionOk="0">
                      <a:moveTo>
                        <a:pt x="525" y="0"/>
                      </a:moveTo>
                      <a:lnTo>
                        <a:pt x="1" y="417"/>
                      </a:lnTo>
                      <a:lnTo>
                        <a:pt x="1465" y="2774"/>
                      </a:lnTo>
                      <a:lnTo>
                        <a:pt x="525" y="3536"/>
                      </a:lnTo>
                      <a:lnTo>
                        <a:pt x="2846" y="4191"/>
                      </a:lnTo>
                      <a:lnTo>
                        <a:pt x="3132" y="1691"/>
                      </a:lnTo>
                      <a:lnTo>
                        <a:pt x="2144" y="2417"/>
                      </a:lnTo>
                      <a:lnTo>
                        <a:pt x="52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9" name="Google Shape;549;p21"/>
                <p:cNvSpPr/>
                <p:nvPr/>
              </p:nvSpPr>
              <p:spPr>
                <a:xfrm>
                  <a:off x="2381603" y="3280768"/>
                  <a:ext cx="384710" cy="2276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19" h="7348" extrusionOk="0">
                      <a:moveTo>
                        <a:pt x="0" y="1"/>
                      </a:moveTo>
                      <a:lnTo>
                        <a:pt x="0" y="7347"/>
                      </a:lnTo>
                      <a:lnTo>
                        <a:pt x="12418" y="7347"/>
                      </a:lnTo>
                      <a:lnTo>
                        <a:pt x="12418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cxnSp>
          <p:nvCxnSpPr>
            <p:cNvPr id="550" name="Google Shape;550;p21"/>
            <p:cNvCxnSpPr>
              <a:stCxn id="525" idx="3"/>
            </p:cNvCxnSpPr>
            <p:nvPr/>
          </p:nvCxnSpPr>
          <p:spPr>
            <a:xfrm rot="10800000" flipH="1">
              <a:off x="2240700" y="3619525"/>
              <a:ext cx="2026500" cy="403500"/>
            </a:xfrm>
            <a:prstGeom prst="bentConnector3">
              <a:avLst>
                <a:gd name="adj1" fmla="val 47358"/>
              </a:avLst>
            </a:pr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oval" w="med" len="med"/>
            </a:ln>
          </p:spPr>
        </p:cxnSp>
      </p:grpSp>
      <p:grpSp>
        <p:nvGrpSpPr>
          <p:cNvPr id="551" name="Google Shape;551;p21"/>
          <p:cNvGrpSpPr/>
          <p:nvPr/>
        </p:nvGrpSpPr>
        <p:grpSpPr>
          <a:xfrm>
            <a:off x="4952925" y="1118377"/>
            <a:ext cx="3352800" cy="1550123"/>
            <a:chOff x="4952925" y="1118377"/>
            <a:chExt cx="3352800" cy="1550123"/>
          </a:xfrm>
        </p:grpSpPr>
        <p:grpSp>
          <p:nvGrpSpPr>
            <p:cNvPr id="552" name="Google Shape;552;p21"/>
            <p:cNvGrpSpPr/>
            <p:nvPr/>
          </p:nvGrpSpPr>
          <p:grpSpPr>
            <a:xfrm>
              <a:off x="6903225" y="1118377"/>
              <a:ext cx="1402500" cy="1550123"/>
              <a:chOff x="6903225" y="1118377"/>
              <a:chExt cx="1402500" cy="1550123"/>
            </a:xfrm>
          </p:grpSpPr>
          <p:sp>
            <p:nvSpPr>
              <p:cNvPr id="553" name="Google Shape;553;p21"/>
              <p:cNvSpPr/>
              <p:nvPr/>
            </p:nvSpPr>
            <p:spPr>
              <a:xfrm>
                <a:off x="6903225" y="1653600"/>
                <a:ext cx="1402500" cy="1014900"/>
              </a:xfrm>
              <a:prstGeom prst="roundRect">
                <a:avLst>
                  <a:gd name="adj" fmla="val 16667"/>
                </a:avLst>
              </a:pr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554" name="Google Shape;554;p21"/>
              <p:cNvGrpSpPr/>
              <p:nvPr/>
            </p:nvGrpSpPr>
            <p:grpSpPr>
              <a:xfrm>
                <a:off x="7164083" y="1118377"/>
                <a:ext cx="880783" cy="592352"/>
                <a:chOff x="6072077" y="1340399"/>
                <a:chExt cx="880783" cy="592352"/>
              </a:xfrm>
            </p:grpSpPr>
            <p:sp>
              <p:nvSpPr>
                <p:cNvPr id="555" name="Google Shape;555;p21"/>
                <p:cNvSpPr/>
                <p:nvPr/>
              </p:nvSpPr>
              <p:spPr>
                <a:xfrm>
                  <a:off x="6089393" y="1360999"/>
                  <a:ext cx="863467" cy="5517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874" h="17812" extrusionOk="0">
                      <a:moveTo>
                        <a:pt x="11996" y="1"/>
                      </a:moveTo>
                      <a:cubicBezTo>
                        <a:pt x="11959" y="1"/>
                        <a:pt x="11921" y="1"/>
                        <a:pt x="11883" y="2"/>
                      </a:cubicBezTo>
                      <a:cubicBezTo>
                        <a:pt x="8192" y="62"/>
                        <a:pt x="6847" y="5110"/>
                        <a:pt x="3418" y="7324"/>
                      </a:cubicBezTo>
                      <a:cubicBezTo>
                        <a:pt x="1" y="9539"/>
                        <a:pt x="1810" y="14242"/>
                        <a:pt x="4561" y="15123"/>
                      </a:cubicBezTo>
                      <a:cubicBezTo>
                        <a:pt x="7323" y="16004"/>
                        <a:pt x="10085" y="17290"/>
                        <a:pt x="10085" y="17290"/>
                      </a:cubicBezTo>
                      <a:cubicBezTo>
                        <a:pt x="12150" y="17657"/>
                        <a:pt x="13775" y="17811"/>
                        <a:pt x="15080" y="17811"/>
                      </a:cubicBezTo>
                      <a:cubicBezTo>
                        <a:pt x="20330" y="17811"/>
                        <a:pt x="20398" y="15317"/>
                        <a:pt x="23039" y="14182"/>
                      </a:cubicBezTo>
                      <a:cubicBezTo>
                        <a:pt x="26337" y="12801"/>
                        <a:pt x="27873" y="9134"/>
                        <a:pt x="26135" y="5908"/>
                      </a:cubicBezTo>
                      <a:cubicBezTo>
                        <a:pt x="24921" y="3686"/>
                        <a:pt x="22895" y="3383"/>
                        <a:pt x="20914" y="3383"/>
                      </a:cubicBezTo>
                      <a:cubicBezTo>
                        <a:pt x="20174" y="3383"/>
                        <a:pt x="19441" y="3426"/>
                        <a:pt x="18759" y="3426"/>
                      </a:cubicBezTo>
                      <a:cubicBezTo>
                        <a:pt x="18616" y="3426"/>
                        <a:pt x="18475" y="3424"/>
                        <a:pt x="18336" y="3419"/>
                      </a:cubicBezTo>
                      <a:cubicBezTo>
                        <a:pt x="15815" y="3360"/>
                        <a:pt x="15579" y="1"/>
                        <a:pt x="11996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6" name="Google Shape;556;p21"/>
                <p:cNvSpPr/>
                <p:nvPr/>
              </p:nvSpPr>
              <p:spPr>
                <a:xfrm>
                  <a:off x="6072077" y="1388507"/>
                  <a:ext cx="405495" cy="5132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90" h="16569" extrusionOk="0">
                      <a:moveTo>
                        <a:pt x="4972" y="0"/>
                      </a:moveTo>
                      <a:cubicBezTo>
                        <a:pt x="4644" y="0"/>
                        <a:pt x="4326" y="32"/>
                        <a:pt x="4024" y="90"/>
                      </a:cubicBezTo>
                      <a:cubicBezTo>
                        <a:pt x="536" y="769"/>
                        <a:pt x="0" y="7472"/>
                        <a:pt x="4370" y="10175"/>
                      </a:cubicBezTo>
                      <a:cubicBezTo>
                        <a:pt x="8739" y="12854"/>
                        <a:pt x="11240" y="16569"/>
                        <a:pt x="11240" y="16569"/>
                      </a:cubicBezTo>
                      <a:cubicBezTo>
                        <a:pt x="13089" y="3566"/>
                        <a:pt x="8456" y="0"/>
                        <a:pt x="497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7" name="Google Shape;557;p21"/>
                <p:cNvSpPr/>
                <p:nvPr/>
              </p:nvSpPr>
              <p:spPr>
                <a:xfrm>
                  <a:off x="6150636" y="1406350"/>
                  <a:ext cx="275173" cy="500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83" h="16148" extrusionOk="0">
                      <a:moveTo>
                        <a:pt x="177" y="0"/>
                      </a:moveTo>
                      <a:cubicBezTo>
                        <a:pt x="119" y="0"/>
                        <a:pt x="59" y="34"/>
                        <a:pt x="24" y="86"/>
                      </a:cubicBezTo>
                      <a:cubicBezTo>
                        <a:pt x="0" y="157"/>
                        <a:pt x="24" y="253"/>
                        <a:pt x="107" y="288"/>
                      </a:cubicBezTo>
                      <a:cubicBezTo>
                        <a:pt x="155" y="324"/>
                        <a:pt x="6596" y="3646"/>
                        <a:pt x="8561" y="16004"/>
                      </a:cubicBezTo>
                      <a:cubicBezTo>
                        <a:pt x="8573" y="16088"/>
                        <a:pt x="8632" y="16147"/>
                        <a:pt x="8704" y="16147"/>
                      </a:cubicBezTo>
                      <a:lnTo>
                        <a:pt x="8739" y="16147"/>
                      </a:lnTo>
                      <a:cubicBezTo>
                        <a:pt x="8823" y="16124"/>
                        <a:pt x="8882" y="16052"/>
                        <a:pt x="8870" y="15969"/>
                      </a:cubicBezTo>
                      <a:cubicBezTo>
                        <a:pt x="6870" y="3420"/>
                        <a:pt x="298" y="38"/>
                        <a:pt x="238" y="14"/>
                      </a:cubicBezTo>
                      <a:cubicBezTo>
                        <a:pt x="219" y="5"/>
                        <a:pt x="198" y="0"/>
                        <a:pt x="177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8" name="Google Shape;558;p21"/>
                <p:cNvSpPr/>
                <p:nvPr/>
              </p:nvSpPr>
              <p:spPr>
                <a:xfrm>
                  <a:off x="6105254" y="1525862"/>
                  <a:ext cx="222449" cy="771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81" h="2491" extrusionOk="0">
                      <a:moveTo>
                        <a:pt x="161" y="1"/>
                      </a:moveTo>
                      <a:cubicBezTo>
                        <a:pt x="96" y="1"/>
                        <a:pt x="35" y="57"/>
                        <a:pt x="24" y="133"/>
                      </a:cubicBezTo>
                      <a:cubicBezTo>
                        <a:pt x="1" y="216"/>
                        <a:pt x="60" y="288"/>
                        <a:pt x="155" y="300"/>
                      </a:cubicBezTo>
                      <a:cubicBezTo>
                        <a:pt x="179" y="300"/>
                        <a:pt x="3537" y="657"/>
                        <a:pt x="6930" y="2479"/>
                      </a:cubicBezTo>
                      <a:cubicBezTo>
                        <a:pt x="6954" y="2491"/>
                        <a:pt x="6966" y="2491"/>
                        <a:pt x="7001" y="2491"/>
                      </a:cubicBezTo>
                      <a:cubicBezTo>
                        <a:pt x="7061" y="2491"/>
                        <a:pt x="7121" y="2467"/>
                        <a:pt x="7132" y="2419"/>
                      </a:cubicBezTo>
                      <a:cubicBezTo>
                        <a:pt x="7180" y="2336"/>
                        <a:pt x="7144" y="2252"/>
                        <a:pt x="7073" y="2205"/>
                      </a:cubicBezTo>
                      <a:cubicBezTo>
                        <a:pt x="3620" y="359"/>
                        <a:pt x="215" y="2"/>
                        <a:pt x="179" y="2"/>
                      </a:cubicBezTo>
                      <a:cubicBezTo>
                        <a:pt x="173" y="1"/>
                        <a:pt x="167" y="1"/>
                        <a:pt x="161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9" name="Google Shape;559;p21"/>
                <p:cNvSpPr/>
                <p:nvPr/>
              </p:nvSpPr>
              <p:spPr>
                <a:xfrm>
                  <a:off x="6338360" y="1433549"/>
                  <a:ext cx="54242" cy="2277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1" h="7352" extrusionOk="0">
                      <a:moveTo>
                        <a:pt x="168" y="0"/>
                      </a:moveTo>
                      <a:cubicBezTo>
                        <a:pt x="136" y="0"/>
                        <a:pt x="102" y="10"/>
                        <a:pt x="72" y="29"/>
                      </a:cubicBezTo>
                      <a:cubicBezTo>
                        <a:pt x="12" y="65"/>
                        <a:pt x="0" y="160"/>
                        <a:pt x="36" y="232"/>
                      </a:cubicBezTo>
                      <a:cubicBezTo>
                        <a:pt x="48" y="244"/>
                        <a:pt x="1441" y="2268"/>
                        <a:pt x="262" y="7149"/>
                      </a:cubicBezTo>
                      <a:cubicBezTo>
                        <a:pt x="250" y="7245"/>
                        <a:pt x="298" y="7328"/>
                        <a:pt x="381" y="7352"/>
                      </a:cubicBezTo>
                      <a:lnTo>
                        <a:pt x="417" y="7352"/>
                      </a:lnTo>
                      <a:cubicBezTo>
                        <a:pt x="477" y="7352"/>
                        <a:pt x="548" y="7304"/>
                        <a:pt x="548" y="7233"/>
                      </a:cubicBezTo>
                      <a:cubicBezTo>
                        <a:pt x="1751" y="2208"/>
                        <a:pt x="334" y="148"/>
                        <a:pt x="274" y="53"/>
                      </a:cubicBezTo>
                      <a:cubicBezTo>
                        <a:pt x="253" y="19"/>
                        <a:pt x="212" y="0"/>
                        <a:pt x="168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60" name="Google Shape;560;p21"/>
                <p:cNvSpPr/>
                <p:nvPr/>
              </p:nvSpPr>
              <p:spPr>
                <a:xfrm>
                  <a:off x="6221450" y="1710983"/>
                  <a:ext cx="169323" cy="443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66" h="1432" extrusionOk="0">
                      <a:moveTo>
                        <a:pt x="521" y="0"/>
                      </a:moveTo>
                      <a:cubicBezTo>
                        <a:pt x="300" y="0"/>
                        <a:pt x="174" y="12"/>
                        <a:pt x="155" y="15"/>
                      </a:cubicBezTo>
                      <a:cubicBezTo>
                        <a:pt x="83" y="15"/>
                        <a:pt x="0" y="86"/>
                        <a:pt x="24" y="182"/>
                      </a:cubicBezTo>
                      <a:cubicBezTo>
                        <a:pt x="24" y="253"/>
                        <a:pt x="95" y="313"/>
                        <a:pt x="179" y="313"/>
                      </a:cubicBezTo>
                      <a:cubicBezTo>
                        <a:pt x="184" y="313"/>
                        <a:pt x="286" y="304"/>
                        <a:pt x="474" y="304"/>
                      </a:cubicBezTo>
                      <a:cubicBezTo>
                        <a:pt x="1144" y="304"/>
                        <a:pt x="2902" y="413"/>
                        <a:pt x="5227" y="1408"/>
                      </a:cubicBezTo>
                      <a:cubicBezTo>
                        <a:pt x="5239" y="1432"/>
                        <a:pt x="5275" y="1432"/>
                        <a:pt x="5286" y="1432"/>
                      </a:cubicBezTo>
                      <a:cubicBezTo>
                        <a:pt x="5358" y="1432"/>
                        <a:pt x="5406" y="1384"/>
                        <a:pt x="5417" y="1337"/>
                      </a:cubicBezTo>
                      <a:cubicBezTo>
                        <a:pt x="5465" y="1253"/>
                        <a:pt x="5417" y="1158"/>
                        <a:pt x="5346" y="1134"/>
                      </a:cubicBezTo>
                      <a:cubicBezTo>
                        <a:pt x="3006" y="129"/>
                        <a:pt x="1249" y="0"/>
                        <a:pt x="521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61" name="Google Shape;561;p21"/>
                <p:cNvSpPr/>
                <p:nvPr/>
              </p:nvSpPr>
              <p:spPr>
                <a:xfrm>
                  <a:off x="6396256" y="1675297"/>
                  <a:ext cx="285148" cy="2574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05" h="8311" extrusionOk="0">
                      <a:moveTo>
                        <a:pt x="929" y="0"/>
                      </a:moveTo>
                      <a:cubicBezTo>
                        <a:pt x="405" y="24"/>
                        <a:pt x="1" y="417"/>
                        <a:pt x="1" y="929"/>
                      </a:cubicBezTo>
                      <a:lnTo>
                        <a:pt x="1" y="7382"/>
                      </a:lnTo>
                      <a:cubicBezTo>
                        <a:pt x="1" y="7894"/>
                        <a:pt x="417" y="8311"/>
                        <a:pt x="929" y="8311"/>
                      </a:cubicBezTo>
                      <a:lnTo>
                        <a:pt x="8275" y="8311"/>
                      </a:lnTo>
                      <a:cubicBezTo>
                        <a:pt x="8787" y="8311"/>
                        <a:pt x="9204" y="7894"/>
                        <a:pt x="9204" y="7382"/>
                      </a:cubicBezTo>
                      <a:lnTo>
                        <a:pt x="9204" y="929"/>
                      </a:lnTo>
                      <a:cubicBezTo>
                        <a:pt x="9204" y="417"/>
                        <a:pt x="8787" y="0"/>
                        <a:pt x="8275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62" name="Google Shape;562;p21"/>
                <p:cNvSpPr/>
                <p:nvPr/>
              </p:nvSpPr>
              <p:spPr>
                <a:xfrm>
                  <a:off x="6440523" y="1516692"/>
                  <a:ext cx="199557" cy="1593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42" h="5144" extrusionOk="0">
                      <a:moveTo>
                        <a:pt x="3424" y="0"/>
                      </a:moveTo>
                      <a:cubicBezTo>
                        <a:pt x="3309" y="0"/>
                        <a:pt x="3191" y="8"/>
                        <a:pt x="3072" y="24"/>
                      </a:cubicBezTo>
                      <a:cubicBezTo>
                        <a:pt x="453" y="358"/>
                        <a:pt x="48" y="3608"/>
                        <a:pt x="0" y="5120"/>
                      </a:cubicBezTo>
                      <a:lnTo>
                        <a:pt x="1310" y="5120"/>
                      </a:lnTo>
                      <a:lnTo>
                        <a:pt x="1310" y="5144"/>
                      </a:lnTo>
                      <a:cubicBezTo>
                        <a:pt x="1358" y="3918"/>
                        <a:pt x="1643" y="1524"/>
                        <a:pt x="3251" y="1310"/>
                      </a:cubicBezTo>
                      <a:cubicBezTo>
                        <a:pt x="3304" y="1304"/>
                        <a:pt x="3357" y="1301"/>
                        <a:pt x="3407" y="1301"/>
                      </a:cubicBezTo>
                      <a:cubicBezTo>
                        <a:pt x="3671" y="1301"/>
                        <a:pt x="3896" y="1382"/>
                        <a:pt x="4096" y="1572"/>
                      </a:cubicBezTo>
                      <a:cubicBezTo>
                        <a:pt x="4858" y="2251"/>
                        <a:pt x="5096" y="4013"/>
                        <a:pt x="5156" y="5144"/>
                      </a:cubicBezTo>
                      <a:lnTo>
                        <a:pt x="6442" y="5144"/>
                      </a:lnTo>
                      <a:cubicBezTo>
                        <a:pt x="6406" y="3930"/>
                        <a:pt x="6144" y="1667"/>
                        <a:pt x="4953" y="596"/>
                      </a:cubicBezTo>
                      <a:cubicBezTo>
                        <a:pt x="4527" y="199"/>
                        <a:pt x="4001" y="0"/>
                        <a:pt x="3424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63" name="Google Shape;563;p21"/>
                <p:cNvSpPr/>
                <p:nvPr/>
              </p:nvSpPr>
              <p:spPr>
                <a:xfrm>
                  <a:off x="6495849" y="1737624"/>
                  <a:ext cx="89649" cy="1494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94" h="4823" extrusionOk="0">
                      <a:moveTo>
                        <a:pt x="1441" y="0"/>
                      </a:moveTo>
                      <a:cubicBezTo>
                        <a:pt x="655" y="0"/>
                        <a:pt x="0" y="655"/>
                        <a:pt x="0" y="1441"/>
                      </a:cubicBezTo>
                      <a:cubicBezTo>
                        <a:pt x="0" y="2060"/>
                        <a:pt x="381" y="2572"/>
                        <a:pt x="917" y="2786"/>
                      </a:cubicBezTo>
                      <a:lnTo>
                        <a:pt x="917" y="4287"/>
                      </a:lnTo>
                      <a:cubicBezTo>
                        <a:pt x="917" y="4584"/>
                        <a:pt x="1155" y="4822"/>
                        <a:pt x="1453" y="4822"/>
                      </a:cubicBezTo>
                      <a:cubicBezTo>
                        <a:pt x="1751" y="4822"/>
                        <a:pt x="1989" y="4584"/>
                        <a:pt x="1989" y="4287"/>
                      </a:cubicBezTo>
                      <a:lnTo>
                        <a:pt x="1989" y="2774"/>
                      </a:lnTo>
                      <a:cubicBezTo>
                        <a:pt x="2536" y="2548"/>
                        <a:pt x="2894" y="2036"/>
                        <a:pt x="2894" y="1441"/>
                      </a:cubicBezTo>
                      <a:cubicBezTo>
                        <a:pt x="2894" y="643"/>
                        <a:pt x="2227" y="0"/>
                        <a:pt x="144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64" name="Google Shape;564;p21"/>
                <p:cNvSpPr/>
                <p:nvPr/>
              </p:nvSpPr>
              <p:spPr>
                <a:xfrm>
                  <a:off x="6665513" y="1340771"/>
                  <a:ext cx="162291" cy="1622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39" h="5239" extrusionOk="0">
                      <a:moveTo>
                        <a:pt x="2620" y="0"/>
                      </a:moveTo>
                      <a:cubicBezTo>
                        <a:pt x="1167" y="0"/>
                        <a:pt x="0" y="1167"/>
                        <a:pt x="0" y="2620"/>
                      </a:cubicBezTo>
                      <a:cubicBezTo>
                        <a:pt x="0" y="4060"/>
                        <a:pt x="1167" y="5239"/>
                        <a:pt x="2620" y="5239"/>
                      </a:cubicBezTo>
                      <a:cubicBezTo>
                        <a:pt x="4072" y="5239"/>
                        <a:pt x="5239" y="4060"/>
                        <a:pt x="5239" y="2620"/>
                      </a:cubicBezTo>
                      <a:cubicBezTo>
                        <a:pt x="5239" y="1167"/>
                        <a:pt x="4072" y="0"/>
                        <a:pt x="262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65" name="Google Shape;565;p21"/>
                <p:cNvSpPr/>
                <p:nvPr/>
              </p:nvSpPr>
              <p:spPr>
                <a:xfrm>
                  <a:off x="6163523" y="1832322"/>
                  <a:ext cx="50215" cy="716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1" h="2314" extrusionOk="0">
                      <a:moveTo>
                        <a:pt x="1132" y="1"/>
                      </a:moveTo>
                      <a:cubicBezTo>
                        <a:pt x="931" y="1"/>
                        <a:pt x="759" y="125"/>
                        <a:pt x="679" y="325"/>
                      </a:cubicBezTo>
                      <a:cubicBezTo>
                        <a:pt x="619" y="497"/>
                        <a:pt x="558" y="678"/>
                        <a:pt x="482" y="846"/>
                      </a:cubicBezTo>
                      <a:lnTo>
                        <a:pt x="482" y="846"/>
                      </a:lnTo>
                      <a:cubicBezTo>
                        <a:pt x="485" y="838"/>
                        <a:pt x="487" y="831"/>
                        <a:pt x="489" y="825"/>
                      </a:cubicBezTo>
                      <a:lnTo>
                        <a:pt x="489" y="825"/>
                      </a:lnTo>
                      <a:cubicBezTo>
                        <a:pt x="475" y="856"/>
                        <a:pt x="462" y="887"/>
                        <a:pt x="448" y="918"/>
                      </a:cubicBezTo>
                      <a:lnTo>
                        <a:pt x="448" y="918"/>
                      </a:lnTo>
                      <a:cubicBezTo>
                        <a:pt x="446" y="923"/>
                        <a:pt x="444" y="927"/>
                        <a:pt x="441" y="932"/>
                      </a:cubicBezTo>
                      <a:cubicBezTo>
                        <a:pt x="442" y="931"/>
                        <a:pt x="442" y="931"/>
                        <a:pt x="443" y="930"/>
                      </a:cubicBezTo>
                      <a:lnTo>
                        <a:pt x="443" y="930"/>
                      </a:lnTo>
                      <a:cubicBezTo>
                        <a:pt x="339" y="1166"/>
                        <a:pt x="234" y="1394"/>
                        <a:pt x="120" y="1622"/>
                      </a:cubicBezTo>
                      <a:cubicBezTo>
                        <a:pt x="1" y="1825"/>
                        <a:pt x="60" y="2134"/>
                        <a:pt x="287" y="2253"/>
                      </a:cubicBezTo>
                      <a:cubicBezTo>
                        <a:pt x="356" y="2294"/>
                        <a:pt x="437" y="2314"/>
                        <a:pt x="519" y="2314"/>
                      </a:cubicBezTo>
                      <a:cubicBezTo>
                        <a:pt x="678" y="2314"/>
                        <a:pt x="839" y="2240"/>
                        <a:pt x="918" y="2099"/>
                      </a:cubicBezTo>
                      <a:cubicBezTo>
                        <a:pt x="1180" y="1599"/>
                        <a:pt x="1394" y="1099"/>
                        <a:pt x="1572" y="575"/>
                      </a:cubicBezTo>
                      <a:cubicBezTo>
                        <a:pt x="1620" y="468"/>
                        <a:pt x="1596" y="313"/>
                        <a:pt x="1537" y="218"/>
                      </a:cubicBezTo>
                      <a:cubicBezTo>
                        <a:pt x="1477" y="134"/>
                        <a:pt x="1370" y="27"/>
                        <a:pt x="1251" y="15"/>
                      </a:cubicBezTo>
                      <a:cubicBezTo>
                        <a:pt x="1210" y="5"/>
                        <a:pt x="1171" y="1"/>
                        <a:pt x="113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66" name="Google Shape;566;p21"/>
                <p:cNvSpPr/>
                <p:nvPr/>
              </p:nvSpPr>
              <p:spPr>
                <a:xfrm>
                  <a:off x="6139174" y="1837278"/>
                  <a:ext cx="93366" cy="546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14" h="1763" extrusionOk="0">
                      <a:moveTo>
                        <a:pt x="477" y="0"/>
                      </a:moveTo>
                      <a:cubicBezTo>
                        <a:pt x="320" y="0"/>
                        <a:pt x="170" y="69"/>
                        <a:pt x="84" y="224"/>
                      </a:cubicBezTo>
                      <a:cubicBezTo>
                        <a:pt x="1" y="450"/>
                        <a:pt x="25" y="760"/>
                        <a:pt x="263" y="867"/>
                      </a:cubicBezTo>
                      <a:cubicBezTo>
                        <a:pt x="965" y="1189"/>
                        <a:pt x="1668" y="1486"/>
                        <a:pt x="2394" y="1736"/>
                      </a:cubicBezTo>
                      <a:cubicBezTo>
                        <a:pt x="2434" y="1754"/>
                        <a:pt x="2478" y="1762"/>
                        <a:pt x="2521" y="1762"/>
                      </a:cubicBezTo>
                      <a:cubicBezTo>
                        <a:pt x="2711" y="1762"/>
                        <a:pt x="2915" y="1608"/>
                        <a:pt x="2954" y="1415"/>
                      </a:cubicBezTo>
                      <a:cubicBezTo>
                        <a:pt x="3013" y="1141"/>
                        <a:pt x="2882" y="939"/>
                        <a:pt x="2632" y="843"/>
                      </a:cubicBezTo>
                      <a:cubicBezTo>
                        <a:pt x="2287" y="724"/>
                        <a:pt x="1954" y="593"/>
                        <a:pt x="1632" y="462"/>
                      </a:cubicBezTo>
                      <a:cubicBezTo>
                        <a:pt x="1596" y="439"/>
                        <a:pt x="1561" y="427"/>
                        <a:pt x="1525" y="415"/>
                      </a:cubicBezTo>
                      <a:lnTo>
                        <a:pt x="1525" y="415"/>
                      </a:lnTo>
                      <a:cubicBezTo>
                        <a:pt x="1554" y="428"/>
                        <a:pt x="1564" y="433"/>
                        <a:pt x="1562" y="433"/>
                      </a:cubicBezTo>
                      <a:cubicBezTo>
                        <a:pt x="1559" y="433"/>
                        <a:pt x="1474" y="396"/>
                        <a:pt x="1465" y="379"/>
                      </a:cubicBezTo>
                      <a:cubicBezTo>
                        <a:pt x="1382" y="355"/>
                        <a:pt x="1299" y="308"/>
                        <a:pt x="1215" y="284"/>
                      </a:cubicBezTo>
                      <a:lnTo>
                        <a:pt x="727" y="58"/>
                      </a:lnTo>
                      <a:cubicBezTo>
                        <a:pt x="648" y="20"/>
                        <a:pt x="562" y="0"/>
                        <a:pt x="47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67" name="Google Shape;567;p21"/>
                <p:cNvSpPr/>
                <p:nvPr/>
              </p:nvSpPr>
              <p:spPr>
                <a:xfrm>
                  <a:off x="6769876" y="1602779"/>
                  <a:ext cx="50184" cy="721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0" h="2330" extrusionOk="0">
                      <a:moveTo>
                        <a:pt x="489" y="841"/>
                      </a:moveTo>
                      <a:cubicBezTo>
                        <a:pt x="482" y="856"/>
                        <a:pt x="475" y="872"/>
                        <a:pt x="469" y="887"/>
                      </a:cubicBezTo>
                      <a:lnTo>
                        <a:pt x="469" y="887"/>
                      </a:lnTo>
                      <a:cubicBezTo>
                        <a:pt x="476" y="872"/>
                        <a:pt x="484" y="856"/>
                        <a:pt x="489" y="841"/>
                      </a:cubicBezTo>
                      <a:close/>
                      <a:moveTo>
                        <a:pt x="1113" y="0"/>
                      </a:moveTo>
                      <a:cubicBezTo>
                        <a:pt x="915" y="0"/>
                        <a:pt x="757" y="127"/>
                        <a:pt x="679" y="341"/>
                      </a:cubicBezTo>
                      <a:cubicBezTo>
                        <a:pt x="610" y="539"/>
                        <a:pt x="540" y="748"/>
                        <a:pt x="448" y="935"/>
                      </a:cubicBezTo>
                      <a:lnTo>
                        <a:pt x="448" y="935"/>
                      </a:lnTo>
                      <a:cubicBezTo>
                        <a:pt x="455" y="919"/>
                        <a:pt x="462" y="903"/>
                        <a:pt x="469" y="887"/>
                      </a:cubicBezTo>
                      <a:lnTo>
                        <a:pt x="469" y="887"/>
                      </a:lnTo>
                      <a:cubicBezTo>
                        <a:pt x="459" y="908"/>
                        <a:pt x="448" y="928"/>
                        <a:pt x="441" y="948"/>
                      </a:cubicBezTo>
                      <a:cubicBezTo>
                        <a:pt x="443" y="944"/>
                        <a:pt x="446" y="939"/>
                        <a:pt x="448" y="935"/>
                      </a:cubicBezTo>
                      <a:lnTo>
                        <a:pt x="448" y="935"/>
                      </a:lnTo>
                      <a:cubicBezTo>
                        <a:pt x="342" y="1175"/>
                        <a:pt x="236" y="1405"/>
                        <a:pt x="120" y="1627"/>
                      </a:cubicBezTo>
                      <a:cubicBezTo>
                        <a:pt x="1" y="1841"/>
                        <a:pt x="60" y="2151"/>
                        <a:pt x="275" y="2270"/>
                      </a:cubicBezTo>
                      <a:cubicBezTo>
                        <a:pt x="347" y="2310"/>
                        <a:pt x="430" y="2330"/>
                        <a:pt x="513" y="2330"/>
                      </a:cubicBezTo>
                      <a:cubicBezTo>
                        <a:pt x="676" y="2330"/>
                        <a:pt x="839" y="2253"/>
                        <a:pt x="917" y="2103"/>
                      </a:cubicBezTo>
                      <a:cubicBezTo>
                        <a:pt x="1167" y="1615"/>
                        <a:pt x="1394" y="1115"/>
                        <a:pt x="1572" y="591"/>
                      </a:cubicBezTo>
                      <a:cubicBezTo>
                        <a:pt x="1620" y="484"/>
                        <a:pt x="1584" y="317"/>
                        <a:pt x="1525" y="234"/>
                      </a:cubicBezTo>
                      <a:cubicBezTo>
                        <a:pt x="1465" y="139"/>
                        <a:pt x="1370" y="43"/>
                        <a:pt x="1251" y="19"/>
                      </a:cubicBezTo>
                      <a:cubicBezTo>
                        <a:pt x="1203" y="6"/>
                        <a:pt x="1157" y="0"/>
                        <a:pt x="111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68" name="Google Shape;568;p21"/>
                <p:cNvSpPr/>
                <p:nvPr/>
              </p:nvSpPr>
              <p:spPr>
                <a:xfrm>
                  <a:off x="6745156" y="1608138"/>
                  <a:ext cx="94110" cy="54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38" h="1765" extrusionOk="0">
                      <a:moveTo>
                        <a:pt x="492" y="0"/>
                      </a:moveTo>
                      <a:cubicBezTo>
                        <a:pt x="338" y="0"/>
                        <a:pt x="192" y="68"/>
                        <a:pt x="108" y="227"/>
                      </a:cubicBezTo>
                      <a:cubicBezTo>
                        <a:pt x="1" y="430"/>
                        <a:pt x="49" y="739"/>
                        <a:pt x="287" y="858"/>
                      </a:cubicBezTo>
                      <a:cubicBezTo>
                        <a:pt x="989" y="1192"/>
                        <a:pt x="1692" y="1489"/>
                        <a:pt x="2418" y="1740"/>
                      </a:cubicBezTo>
                      <a:cubicBezTo>
                        <a:pt x="2459" y="1757"/>
                        <a:pt x="2502" y="1765"/>
                        <a:pt x="2546" y="1765"/>
                      </a:cubicBezTo>
                      <a:cubicBezTo>
                        <a:pt x="2743" y="1765"/>
                        <a:pt x="2948" y="1603"/>
                        <a:pt x="2978" y="1418"/>
                      </a:cubicBezTo>
                      <a:cubicBezTo>
                        <a:pt x="3037" y="1144"/>
                        <a:pt x="2906" y="942"/>
                        <a:pt x="2656" y="847"/>
                      </a:cubicBezTo>
                      <a:cubicBezTo>
                        <a:pt x="2311" y="728"/>
                        <a:pt x="1989" y="597"/>
                        <a:pt x="1656" y="454"/>
                      </a:cubicBezTo>
                      <a:cubicBezTo>
                        <a:pt x="1620" y="442"/>
                        <a:pt x="1585" y="430"/>
                        <a:pt x="1549" y="418"/>
                      </a:cubicBezTo>
                      <a:lnTo>
                        <a:pt x="1549" y="418"/>
                      </a:lnTo>
                      <a:cubicBezTo>
                        <a:pt x="1573" y="426"/>
                        <a:pt x="1584" y="429"/>
                        <a:pt x="1586" y="429"/>
                      </a:cubicBezTo>
                      <a:cubicBezTo>
                        <a:pt x="1593" y="429"/>
                        <a:pt x="1498" y="391"/>
                        <a:pt x="1489" y="382"/>
                      </a:cubicBezTo>
                      <a:cubicBezTo>
                        <a:pt x="1406" y="358"/>
                        <a:pt x="1323" y="311"/>
                        <a:pt x="1239" y="275"/>
                      </a:cubicBezTo>
                      <a:lnTo>
                        <a:pt x="751" y="61"/>
                      </a:lnTo>
                      <a:cubicBezTo>
                        <a:pt x="669" y="22"/>
                        <a:pt x="580" y="0"/>
                        <a:pt x="49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69" name="Google Shape;569;p21"/>
                <p:cNvSpPr/>
                <p:nvPr/>
              </p:nvSpPr>
              <p:spPr>
                <a:xfrm>
                  <a:off x="6538257" y="1340399"/>
                  <a:ext cx="66416" cy="660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4" h="2132" extrusionOk="0">
                      <a:moveTo>
                        <a:pt x="1072" y="0"/>
                      </a:moveTo>
                      <a:cubicBezTo>
                        <a:pt x="477" y="0"/>
                        <a:pt x="1" y="477"/>
                        <a:pt x="1" y="1072"/>
                      </a:cubicBezTo>
                      <a:cubicBezTo>
                        <a:pt x="1" y="1655"/>
                        <a:pt x="477" y="2132"/>
                        <a:pt x="1072" y="2132"/>
                      </a:cubicBezTo>
                      <a:cubicBezTo>
                        <a:pt x="1667" y="2132"/>
                        <a:pt x="2144" y="1655"/>
                        <a:pt x="2144" y="1072"/>
                      </a:cubicBezTo>
                      <a:cubicBezTo>
                        <a:pt x="2144" y="477"/>
                        <a:pt x="1667" y="0"/>
                        <a:pt x="107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cxnSp>
          <p:nvCxnSpPr>
            <p:cNvPr id="570" name="Google Shape;570;p21"/>
            <p:cNvCxnSpPr/>
            <p:nvPr/>
          </p:nvCxnSpPr>
          <p:spPr>
            <a:xfrm flipH="1">
              <a:off x="4952925" y="2161050"/>
              <a:ext cx="1950300" cy="264000"/>
            </a:xfrm>
            <a:prstGeom prst="bentConnector3">
              <a:avLst>
                <a:gd name="adj1" fmla="val 54088"/>
              </a:avLst>
            </a:pr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oval" w="med" len="med"/>
            </a:ln>
          </p:spPr>
        </p:cxnSp>
      </p:grpSp>
      <p:grpSp>
        <p:nvGrpSpPr>
          <p:cNvPr id="571" name="Google Shape;571;p21"/>
          <p:cNvGrpSpPr/>
          <p:nvPr/>
        </p:nvGrpSpPr>
        <p:grpSpPr>
          <a:xfrm>
            <a:off x="4924425" y="2896750"/>
            <a:ext cx="3381300" cy="1633725"/>
            <a:chOff x="4924425" y="2896750"/>
            <a:chExt cx="3381300" cy="1633725"/>
          </a:xfrm>
        </p:grpSpPr>
        <p:grpSp>
          <p:nvGrpSpPr>
            <p:cNvPr id="572" name="Google Shape;572;p21"/>
            <p:cNvGrpSpPr/>
            <p:nvPr/>
          </p:nvGrpSpPr>
          <p:grpSpPr>
            <a:xfrm>
              <a:off x="6903225" y="2896750"/>
              <a:ext cx="1402500" cy="1633725"/>
              <a:chOff x="6903225" y="2896750"/>
              <a:chExt cx="1402500" cy="1633725"/>
            </a:xfrm>
          </p:grpSpPr>
          <p:sp>
            <p:nvSpPr>
              <p:cNvPr id="573" name="Google Shape;573;p21"/>
              <p:cNvSpPr/>
              <p:nvPr/>
            </p:nvSpPr>
            <p:spPr>
              <a:xfrm>
                <a:off x="6903225" y="3515575"/>
                <a:ext cx="1402500" cy="1014900"/>
              </a:xfrm>
              <a:prstGeom prst="roundRect">
                <a:avLst>
                  <a:gd name="adj" fmla="val 16667"/>
                </a:avLst>
              </a:pr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574" name="Google Shape;574;p21"/>
              <p:cNvGrpSpPr/>
              <p:nvPr/>
            </p:nvGrpSpPr>
            <p:grpSpPr>
              <a:xfrm>
                <a:off x="7092154" y="2896750"/>
                <a:ext cx="1024643" cy="753001"/>
                <a:chOff x="6069847" y="2833825"/>
                <a:chExt cx="1024643" cy="753001"/>
              </a:xfrm>
            </p:grpSpPr>
            <p:sp>
              <p:nvSpPr>
                <p:cNvPr id="575" name="Google Shape;575;p21"/>
                <p:cNvSpPr/>
                <p:nvPr/>
              </p:nvSpPr>
              <p:spPr>
                <a:xfrm>
                  <a:off x="6069847" y="2833825"/>
                  <a:ext cx="1024643" cy="647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077" h="20895" extrusionOk="0">
                      <a:moveTo>
                        <a:pt x="17006" y="1"/>
                      </a:moveTo>
                      <a:cubicBezTo>
                        <a:pt x="16424" y="1"/>
                        <a:pt x="15889" y="143"/>
                        <a:pt x="15455" y="427"/>
                      </a:cubicBezTo>
                      <a:cubicBezTo>
                        <a:pt x="13931" y="1404"/>
                        <a:pt x="13729" y="3940"/>
                        <a:pt x="8466" y="4428"/>
                      </a:cubicBezTo>
                      <a:cubicBezTo>
                        <a:pt x="3215" y="4916"/>
                        <a:pt x="1" y="10881"/>
                        <a:pt x="1477" y="14953"/>
                      </a:cubicBezTo>
                      <a:cubicBezTo>
                        <a:pt x="2953" y="19013"/>
                        <a:pt x="6251" y="19715"/>
                        <a:pt x="6251" y="19715"/>
                      </a:cubicBezTo>
                      <a:cubicBezTo>
                        <a:pt x="10210" y="20368"/>
                        <a:pt x="13320" y="20895"/>
                        <a:pt x="15709" y="20895"/>
                      </a:cubicBezTo>
                      <a:cubicBezTo>
                        <a:pt x="16065" y="20895"/>
                        <a:pt x="16405" y="20883"/>
                        <a:pt x="16729" y="20858"/>
                      </a:cubicBezTo>
                      <a:cubicBezTo>
                        <a:pt x="16976" y="20841"/>
                        <a:pt x="17250" y="20835"/>
                        <a:pt x="17548" y="20835"/>
                      </a:cubicBezTo>
                      <a:cubicBezTo>
                        <a:pt x="18109" y="20835"/>
                        <a:pt x="18752" y="20855"/>
                        <a:pt x="19455" y="20855"/>
                      </a:cubicBezTo>
                      <a:cubicBezTo>
                        <a:pt x="22137" y="20855"/>
                        <a:pt x="25676" y="20555"/>
                        <a:pt x="28754" y="17656"/>
                      </a:cubicBezTo>
                      <a:cubicBezTo>
                        <a:pt x="33076" y="13596"/>
                        <a:pt x="31195" y="7690"/>
                        <a:pt x="28195" y="6821"/>
                      </a:cubicBezTo>
                      <a:cubicBezTo>
                        <a:pt x="25182" y="5964"/>
                        <a:pt x="23087" y="5094"/>
                        <a:pt x="21384" y="2642"/>
                      </a:cubicBezTo>
                      <a:cubicBezTo>
                        <a:pt x="20179" y="877"/>
                        <a:pt x="18448" y="1"/>
                        <a:pt x="17006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6" name="Google Shape;576;p21"/>
                <p:cNvSpPr/>
                <p:nvPr/>
              </p:nvSpPr>
              <p:spPr>
                <a:xfrm>
                  <a:off x="6743328" y="2968112"/>
                  <a:ext cx="167836" cy="1870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18" h="6039" extrusionOk="0">
                      <a:moveTo>
                        <a:pt x="2378" y="2318"/>
                      </a:moveTo>
                      <a:cubicBezTo>
                        <a:pt x="2425" y="2318"/>
                        <a:pt x="2426" y="2343"/>
                        <a:pt x="2414" y="2343"/>
                      </a:cubicBezTo>
                      <a:cubicBezTo>
                        <a:pt x="2409" y="2343"/>
                        <a:pt x="2401" y="2337"/>
                        <a:pt x="2394" y="2319"/>
                      </a:cubicBezTo>
                      <a:lnTo>
                        <a:pt x="2394" y="2319"/>
                      </a:lnTo>
                      <a:cubicBezTo>
                        <a:pt x="2429" y="2474"/>
                        <a:pt x="2132" y="2593"/>
                        <a:pt x="2024" y="2629"/>
                      </a:cubicBezTo>
                      <a:cubicBezTo>
                        <a:pt x="1955" y="2658"/>
                        <a:pt x="1871" y="2688"/>
                        <a:pt x="1780" y="2710"/>
                      </a:cubicBezTo>
                      <a:lnTo>
                        <a:pt x="1780" y="2710"/>
                      </a:lnTo>
                      <a:cubicBezTo>
                        <a:pt x="1879" y="2550"/>
                        <a:pt x="2018" y="2417"/>
                        <a:pt x="2191" y="2355"/>
                      </a:cubicBezTo>
                      <a:cubicBezTo>
                        <a:pt x="2251" y="2331"/>
                        <a:pt x="2298" y="2319"/>
                        <a:pt x="2358" y="2319"/>
                      </a:cubicBezTo>
                      <a:cubicBezTo>
                        <a:pt x="2365" y="2318"/>
                        <a:pt x="2372" y="2318"/>
                        <a:pt x="2378" y="2318"/>
                      </a:cubicBezTo>
                      <a:close/>
                      <a:moveTo>
                        <a:pt x="3916" y="3948"/>
                      </a:moveTo>
                      <a:cubicBezTo>
                        <a:pt x="3929" y="3948"/>
                        <a:pt x="3947" y="3981"/>
                        <a:pt x="3938" y="3981"/>
                      </a:cubicBezTo>
                      <a:cubicBezTo>
                        <a:pt x="3934" y="3981"/>
                        <a:pt x="3924" y="3974"/>
                        <a:pt x="3907" y="3956"/>
                      </a:cubicBezTo>
                      <a:lnTo>
                        <a:pt x="3907" y="3956"/>
                      </a:lnTo>
                      <a:cubicBezTo>
                        <a:pt x="3910" y="3950"/>
                        <a:pt x="3913" y="3948"/>
                        <a:pt x="3916" y="3948"/>
                      </a:cubicBezTo>
                      <a:close/>
                      <a:moveTo>
                        <a:pt x="2090" y="0"/>
                      </a:moveTo>
                      <a:cubicBezTo>
                        <a:pt x="1440" y="0"/>
                        <a:pt x="817" y="310"/>
                        <a:pt x="465" y="890"/>
                      </a:cubicBezTo>
                      <a:cubicBezTo>
                        <a:pt x="96" y="1521"/>
                        <a:pt x="0" y="2676"/>
                        <a:pt x="548" y="3248"/>
                      </a:cubicBezTo>
                      <a:cubicBezTo>
                        <a:pt x="624" y="3326"/>
                        <a:pt x="708" y="3391"/>
                        <a:pt x="796" y="3443"/>
                      </a:cubicBezTo>
                      <a:lnTo>
                        <a:pt x="796" y="3443"/>
                      </a:lnTo>
                      <a:cubicBezTo>
                        <a:pt x="829" y="3941"/>
                        <a:pt x="1055" y="4425"/>
                        <a:pt x="1429" y="4760"/>
                      </a:cubicBezTo>
                      <a:cubicBezTo>
                        <a:pt x="1819" y="5118"/>
                        <a:pt x="2326" y="5311"/>
                        <a:pt x="2843" y="5311"/>
                      </a:cubicBezTo>
                      <a:cubicBezTo>
                        <a:pt x="2999" y="5311"/>
                        <a:pt x="3155" y="5294"/>
                        <a:pt x="3310" y="5258"/>
                      </a:cubicBezTo>
                      <a:lnTo>
                        <a:pt x="3310" y="5258"/>
                      </a:lnTo>
                      <a:cubicBezTo>
                        <a:pt x="3599" y="5709"/>
                        <a:pt x="4066" y="6039"/>
                        <a:pt x="4592" y="6039"/>
                      </a:cubicBezTo>
                      <a:cubicBezTo>
                        <a:pt x="4744" y="6039"/>
                        <a:pt x="4901" y="6011"/>
                        <a:pt x="5061" y="5951"/>
                      </a:cubicBezTo>
                      <a:cubicBezTo>
                        <a:pt x="5275" y="5867"/>
                        <a:pt x="5418" y="5665"/>
                        <a:pt x="5358" y="5427"/>
                      </a:cubicBezTo>
                      <a:cubicBezTo>
                        <a:pt x="5308" y="5257"/>
                        <a:pt x="5124" y="5112"/>
                        <a:pt x="4940" y="5112"/>
                      </a:cubicBezTo>
                      <a:cubicBezTo>
                        <a:pt x="4904" y="5112"/>
                        <a:pt x="4869" y="5118"/>
                        <a:pt x="4834" y="5129"/>
                      </a:cubicBezTo>
                      <a:cubicBezTo>
                        <a:pt x="4754" y="5162"/>
                        <a:pt x="4674" y="5177"/>
                        <a:pt x="4598" y="5177"/>
                      </a:cubicBezTo>
                      <a:cubicBezTo>
                        <a:pt x="4394" y="5177"/>
                        <a:pt x="4212" y="5068"/>
                        <a:pt x="4076" y="4899"/>
                      </a:cubicBezTo>
                      <a:lnTo>
                        <a:pt x="4076" y="4899"/>
                      </a:lnTo>
                      <a:cubicBezTo>
                        <a:pt x="4604" y="4513"/>
                        <a:pt x="5060" y="3860"/>
                        <a:pt x="4501" y="3319"/>
                      </a:cubicBezTo>
                      <a:cubicBezTo>
                        <a:pt x="4353" y="3182"/>
                        <a:pt x="4157" y="3118"/>
                        <a:pt x="3959" y="3118"/>
                      </a:cubicBezTo>
                      <a:cubicBezTo>
                        <a:pt x="3726" y="3118"/>
                        <a:pt x="3489" y="3206"/>
                        <a:pt x="3322" y="3367"/>
                      </a:cubicBezTo>
                      <a:cubicBezTo>
                        <a:pt x="3035" y="3634"/>
                        <a:pt x="2978" y="4034"/>
                        <a:pt x="3016" y="4414"/>
                      </a:cubicBezTo>
                      <a:lnTo>
                        <a:pt x="3016" y="4414"/>
                      </a:lnTo>
                      <a:cubicBezTo>
                        <a:pt x="3015" y="4414"/>
                        <a:pt x="3014" y="4415"/>
                        <a:pt x="3013" y="4415"/>
                      </a:cubicBezTo>
                      <a:cubicBezTo>
                        <a:pt x="2940" y="4426"/>
                        <a:pt x="2868" y="4432"/>
                        <a:pt x="2797" y="4432"/>
                      </a:cubicBezTo>
                      <a:cubicBezTo>
                        <a:pt x="2491" y="4432"/>
                        <a:pt x="2197" y="4327"/>
                        <a:pt x="1965" y="4105"/>
                      </a:cubicBezTo>
                      <a:cubicBezTo>
                        <a:pt x="1824" y="3971"/>
                        <a:pt x="1713" y="3809"/>
                        <a:pt x="1652" y="3630"/>
                      </a:cubicBezTo>
                      <a:lnTo>
                        <a:pt x="1652" y="3630"/>
                      </a:lnTo>
                      <a:cubicBezTo>
                        <a:pt x="1981" y="3612"/>
                        <a:pt x="2314" y="3511"/>
                        <a:pt x="2596" y="3367"/>
                      </a:cubicBezTo>
                      <a:cubicBezTo>
                        <a:pt x="2965" y="3176"/>
                        <a:pt x="3263" y="2831"/>
                        <a:pt x="3275" y="2391"/>
                      </a:cubicBezTo>
                      <a:cubicBezTo>
                        <a:pt x="3287" y="1986"/>
                        <a:pt x="3013" y="1617"/>
                        <a:pt x="2608" y="1533"/>
                      </a:cubicBezTo>
                      <a:cubicBezTo>
                        <a:pt x="2520" y="1513"/>
                        <a:pt x="2434" y="1504"/>
                        <a:pt x="2349" y="1504"/>
                      </a:cubicBezTo>
                      <a:cubicBezTo>
                        <a:pt x="1787" y="1504"/>
                        <a:pt x="1299" y="1916"/>
                        <a:pt x="1029" y="2408"/>
                      </a:cubicBezTo>
                      <a:lnTo>
                        <a:pt x="1029" y="2408"/>
                      </a:lnTo>
                      <a:cubicBezTo>
                        <a:pt x="1001" y="2292"/>
                        <a:pt x="1001" y="2168"/>
                        <a:pt x="1001" y="2057"/>
                      </a:cubicBezTo>
                      <a:cubicBezTo>
                        <a:pt x="1001" y="1795"/>
                        <a:pt x="1012" y="1533"/>
                        <a:pt x="1143" y="1307"/>
                      </a:cubicBezTo>
                      <a:cubicBezTo>
                        <a:pt x="1305" y="1017"/>
                        <a:pt x="1661" y="775"/>
                        <a:pt x="2018" y="775"/>
                      </a:cubicBezTo>
                      <a:cubicBezTo>
                        <a:pt x="2056" y="775"/>
                        <a:pt x="2094" y="778"/>
                        <a:pt x="2132" y="783"/>
                      </a:cubicBezTo>
                      <a:cubicBezTo>
                        <a:pt x="2162" y="788"/>
                        <a:pt x="2193" y="791"/>
                        <a:pt x="2224" y="791"/>
                      </a:cubicBezTo>
                      <a:cubicBezTo>
                        <a:pt x="2419" y="791"/>
                        <a:pt x="2604" y="691"/>
                        <a:pt x="2656" y="486"/>
                      </a:cubicBezTo>
                      <a:cubicBezTo>
                        <a:pt x="2739" y="343"/>
                        <a:pt x="2620" y="45"/>
                        <a:pt x="2382" y="21"/>
                      </a:cubicBezTo>
                      <a:cubicBezTo>
                        <a:pt x="2284" y="7"/>
                        <a:pt x="2187" y="0"/>
                        <a:pt x="2090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7" name="Google Shape;577;p21"/>
                <p:cNvSpPr/>
                <p:nvPr/>
              </p:nvSpPr>
              <p:spPr>
                <a:xfrm>
                  <a:off x="6494362" y="3182600"/>
                  <a:ext cx="69730" cy="867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51" h="2801" extrusionOk="0">
                      <a:moveTo>
                        <a:pt x="587" y="1"/>
                      </a:moveTo>
                      <a:cubicBezTo>
                        <a:pt x="1" y="1"/>
                        <a:pt x="829" y="2074"/>
                        <a:pt x="2251" y="2801"/>
                      </a:cubicBezTo>
                      <a:cubicBezTo>
                        <a:pt x="2251" y="2801"/>
                        <a:pt x="1727" y="515"/>
                        <a:pt x="798" y="62"/>
                      </a:cubicBezTo>
                      <a:cubicBezTo>
                        <a:pt x="714" y="20"/>
                        <a:pt x="644" y="1"/>
                        <a:pt x="587" y="1"/>
                      </a:cubicBezTo>
                      <a:close/>
                    </a:path>
                  </a:pathLst>
                </a:custGeom>
                <a:solidFill>
                  <a:srgbClr val="765E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8" name="Google Shape;578;p21"/>
                <p:cNvSpPr/>
                <p:nvPr/>
              </p:nvSpPr>
              <p:spPr>
                <a:xfrm>
                  <a:off x="6483613" y="3110609"/>
                  <a:ext cx="97393" cy="839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44" h="2709" extrusionOk="0">
                      <a:moveTo>
                        <a:pt x="807" y="1"/>
                      </a:moveTo>
                      <a:cubicBezTo>
                        <a:pt x="0" y="1"/>
                        <a:pt x="1550" y="2209"/>
                        <a:pt x="3003" y="2708"/>
                      </a:cubicBezTo>
                      <a:cubicBezTo>
                        <a:pt x="3005" y="2709"/>
                        <a:pt x="3006" y="2709"/>
                        <a:pt x="3008" y="2709"/>
                      </a:cubicBezTo>
                      <a:cubicBezTo>
                        <a:pt x="3143" y="2709"/>
                        <a:pt x="2026" y="241"/>
                        <a:pt x="943" y="17"/>
                      </a:cubicBezTo>
                      <a:cubicBezTo>
                        <a:pt x="892" y="6"/>
                        <a:pt x="846" y="1"/>
                        <a:pt x="807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9" name="Google Shape;579;p21"/>
                <p:cNvSpPr/>
                <p:nvPr/>
              </p:nvSpPr>
              <p:spPr>
                <a:xfrm>
                  <a:off x="6490304" y="3031833"/>
                  <a:ext cx="92623" cy="99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90" h="3215" extrusionOk="0">
                      <a:moveTo>
                        <a:pt x="918" y="0"/>
                      </a:moveTo>
                      <a:cubicBezTo>
                        <a:pt x="1" y="24"/>
                        <a:pt x="2989" y="3215"/>
                        <a:pt x="2989" y="3215"/>
                      </a:cubicBezTo>
                      <a:cubicBezTo>
                        <a:pt x="2989" y="3215"/>
                        <a:pt x="1858" y="0"/>
                        <a:pt x="918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0" name="Google Shape;580;p21"/>
                <p:cNvSpPr/>
                <p:nvPr/>
              </p:nvSpPr>
              <p:spPr>
                <a:xfrm>
                  <a:off x="6555512" y="2967864"/>
                  <a:ext cx="47705" cy="1174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0" h="3792" extrusionOk="0">
                      <a:moveTo>
                        <a:pt x="624" y="0"/>
                      </a:moveTo>
                      <a:cubicBezTo>
                        <a:pt x="1" y="0"/>
                        <a:pt x="908" y="3792"/>
                        <a:pt x="908" y="3792"/>
                      </a:cubicBezTo>
                      <a:cubicBezTo>
                        <a:pt x="1003" y="3303"/>
                        <a:pt x="1539" y="422"/>
                        <a:pt x="729" y="29"/>
                      </a:cubicBezTo>
                      <a:cubicBezTo>
                        <a:pt x="690" y="9"/>
                        <a:pt x="655" y="0"/>
                        <a:pt x="624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1" name="Google Shape;581;p21"/>
                <p:cNvSpPr/>
                <p:nvPr/>
              </p:nvSpPr>
              <p:spPr>
                <a:xfrm>
                  <a:off x="6582896" y="3053827"/>
                  <a:ext cx="77103" cy="775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89" h="2505" extrusionOk="0">
                      <a:moveTo>
                        <a:pt x="1620" y="1"/>
                      </a:moveTo>
                      <a:cubicBezTo>
                        <a:pt x="881" y="1"/>
                        <a:pt x="0" y="2505"/>
                        <a:pt x="0" y="2505"/>
                      </a:cubicBezTo>
                      <a:cubicBezTo>
                        <a:pt x="0" y="2505"/>
                        <a:pt x="2489" y="386"/>
                        <a:pt x="1750" y="28"/>
                      </a:cubicBezTo>
                      <a:cubicBezTo>
                        <a:pt x="1708" y="10"/>
                        <a:pt x="1664" y="1"/>
                        <a:pt x="1620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2" name="Google Shape;582;p21"/>
                <p:cNvSpPr/>
                <p:nvPr/>
              </p:nvSpPr>
              <p:spPr>
                <a:xfrm>
                  <a:off x="6576607" y="3125942"/>
                  <a:ext cx="78218" cy="685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25" h="2213" extrusionOk="0">
                      <a:moveTo>
                        <a:pt x="1853" y="0"/>
                      </a:moveTo>
                      <a:cubicBezTo>
                        <a:pt x="1234" y="0"/>
                        <a:pt x="1" y="2213"/>
                        <a:pt x="1" y="2213"/>
                      </a:cubicBezTo>
                      <a:cubicBezTo>
                        <a:pt x="1" y="2213"/>
                        <a:pt x="2525" y="463"/>
                        <a:pt x="1989" y="46"/>
                      </a:cubicBezTo>
                      <a:cubicBezTo>
                        <a:pt x="1948" y="15"/>
                        <a:pt x="1902" y="0"/>
                        <a:pt x="1853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3" name="Google Shape;583;p21"/>
                <p:cNvSpPr/>
                <p:nvPr/>
              </p:nvSpPr>
              <p:spPr>
                <a:xfrm>
                  <a:off x="6564062" y="3201620"/>
                  <a:ext cx="101854" cy="677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88" h="2187" extrusionOk="0">
                      <a:moveTo>
                        <a:pt x="1852" y="0"/>
                      </a:moveTo>
                      <a:cubicBezTo>
                        <a:pt x="730" y="0"/>
                        <a:pt x="1" y="2187"/>
                        <a:pt x="1" y="2187"/>
                      </a:cubicBezTo>
                      <a:cubicBezTo>
                        <a:pt x="1" y="2187"/>
                        <a:pt x="3287" y="306"/>
                        <a:pt x="2037" y="20"/>
                      </a:cubicBezTo>
                      <a:cubicBezTo>
                        <a:pt x="1974" y="7"/>
                        <a:pt x="1913" y="0"/>
                        <a:pt x="1852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4" name="Google Shape;584;p21"/>
                <p:cNvSpPr/>
                <p:nvPr/>
              </p:nvSpPr>
              <p:spPr>
                <a:xfrm>
                  <a:off x="6557804" y="3058349"/>
                  <a:ext cx="32124" cy="2167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7" h="6996" extrusionOk="0">
                      <a:moveTo>
                        <a:pt x="828" y="0"/>
                      </a:moveTo>
                      <a:cubicBezTo>
                        <a:pt x="728" y="0"/>
                        <a:pt x="644" y="90"/>
                        <a:pt x="644" y="180"/>
                      </a:cubicBezTo>
                      <a:cubicBezTo>
                        <a:pt x="644" y="228"/>
                        <a:pt x="560" y="3561"/>
                        <a:pt x="12" y="6776"/>
                      </a:cubicBezTo>
                      <a:cubicBezTo>
                        <a:pt x="1" y="6871"/>
                        <a:pt x="60" y="6955"/>
                        <a:pt x="143" y="6990"/>
                      </a:cubicBezTo>
                      <a:lnTo>
                        <a:pt x="155" y="6990"/>
                      </a:lnTo>
                      <a:cubicBezTo>
                        <a:pt x="169" y="6994"/>
                        <a:pt x="183" y="6995"/>
                        <a:pt x="197" y="6995"/>
                      </a:cubicBezTo>
                      <a:cubicBezTo>
                        <a:pt x="289" y="6995"/>
                        <a:pt x="371" y="6929"/>
                        <a:pt x="382" y="6836"/>
                      </a:cubicBezTo>
                      <a:cubicBezTo>
                        <a:pt x="929" y="3585"/>
                        <a:pt x="1025" y="228"/>
                        <a:pt x="1025" y="204"/>
                      </a:cubicBezTo>
                      <a:cubicBezTo>
                        <a:pt x="1036" y="97"/>
                        <a:pt x="941" y="1"/>
                        <a:pt x="846" y="1"/>
                      </a:cubicBezTo>
                      <a:cubicBezTo>
                        <a:pt x="840" y="1"/>
                        <a:pt x="834" y="0"/>
                        <a:pt x="828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5" name="Google Shape;585;p21"/>
                <p:cNvSpPr/>
                <p:nvPr/>
              </p:nvSpPr>
              <p:spPr>
                <a:xfrm>
                  <a:off x="6276776" y="3239847"/>
                  <a:ext cx="209501" cy="3469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63" h="11201" extrusionOk="0">
                      <a:moveTo>
                        <a:pt x="2536" y="0"/>
                      </a:moveTo>
                      <a:cubicBezTo>
                        <a:pt x="2536" y="0"/>
                        <a:pt x="1429" y="1512"/>
                        <a:pt x="1131" y="1929"/>
                      </a:cubicBezTo>
                      <a:cubicBezTo>
                        <a:pt x="869" y="2346"/>
                        <a:pt x="0" y="10180"/>
                        <a:pt x="0" y="10180"/>
                      </a:cubicBezTo>
                      <a:cubicBezTo>
                        <a:pt x="0" y="10180"/>
                        <a:pt x="1544" y="11200"/>
                        <a:pt x="3332" y="11200"/>
                      </a:cubicBezTo>
                      <a:cubicBezTo>
                        <a:pt x="3893" y="11200"/>
                        <a:pt x="4479" y="11100"/>
                        <a:pt x="5048" y="10835"/>
                      </a:cubicBezTo>
                      <a:cubicBezTo>
                        <a:pt x="5048" y="10835"/>
                        <a:pt x="5298" y="7513"/>
                        <a:pt x="5703" y="6977"/>
                      </a:cubicBezTo>
                      <a:cubicBezTo>
                        <a:pt x="6120" y="6442"/>
                        <a:pt x="6453" y="5787"/>
                        <a:pt x="6572" y="4918"/>
                      </a:cubicBezTo>
                      <a:lnTo>
                        <a:pt x="6572" y="4918"/>
                      </a:lnTo>
                      <a:lnTo>
                        <a:pt x="4798" y="5299"/>
                      </a:lnTo>
                      <a:cubicBezTo>
                        <a:pt x="4798" y="5299"/>
                        <a:pt x="4965" y="4144"/>
                        <a:pt x="4917" y="3239"/>
                      </a:cubicBezTo>
                      <a:cubicBezTo>
                        <a:pt x="4917" y="3239"/>
                        <a:pt x="6763" y="2143"/>
                        <a:pt x="6548" y="1072"/>
                      </a:cubicBezTo>
                      <a:cubicBezTo>
                        <a:pt x="6467" y="641"/>
                        <a:pt x="6233" y="489"/>
                        <a:pt x="5948" y="489"/>
                      </a:cubicBezTo>
                      <a:cubicBezTo>
                        <a:pt x="5524" y="489"/>
                        <a:pt x="4987" y="823"/>
                        <a:pt x="4667" y="1072"/>
                      </a:cubicBezTo>
                      <a:cubicBezTo>
                        <a:pt x="4131" y="1489"/>
                        <a:pt x="3024" y="2215"/>
                        <a:pt x="3024" y="2215"/>
                      </a:cubicBezTo>
                      <a:lnTo>
                        <a:pt x="2536" y="0"/>
                      </a:lnTo>
                      <a:close/>
                    </a:path>
                  </a:pathLst>
                </a:custGeom>
                <a:solidFill>
                  <a:srgbClr val="F2CAC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6" name="Google Shape;586;p21"/>
                <p:cNvSpPr/>
                <p:nvPr/>
              </p:nvSpPr>
              <p:spPr>
                <a:xfrm>
                  <a:off x="6323986" y="3045463"/>
                  <a:ext cx="261884" cy="3585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54" h="11574" extrusionOk="0">
                      <a:moveTo>
                        <a:pt x="6275" y="1"/>
                      </a:moveTo>
                      <a:lnTo>
                        <a:pt x="0" y="1608"/>
                      </a:lnTo>
                      <a:lnTo>
                        <a:pt x="1024" y="6287"/>
                      </a:lnTo>
                      <a:lnTo>
                        <a:pt x="1512" y="8490"/>
                      </a:lnTo>
                      <a:cubicBezTo>
                        <a:pt x="1512" y="8490"/>
                        <a:pt x="2619" y="7740"/>
                        <a:pt x="3155" y="7347"/>
                      </a:cubicBezTo>
                      <a:cubicBezTo>
                        <a:pt x="3475" y="7098"/>
                        <a:pt x="4012" y="6764"/>
                        <a:pt x="4438" y="6764"/>
                      </a:cubicBezTo>
                      <a:cubicBezTo>
                        <a:pt x="4725" y="6764"/>
                        <a:pt x="4962" y="6916"/>
                        <a:pt x="5048" y="7347"/>
                      </a:cubicBezTo>
                      <a:cubicBezTo>
                        <a:pt x="5251" y="8418"/>
                        <a:pt x="3405" y="9514"/>
                        <a:pt x="3405" y="9514"/>
                      </a:cubicBezTo>
                      <a:cubicBezTo>
                        <a:pt x="3453" y="10419"/>
                        <a:pt x="3286" y="11574"/>
                        <a:pt x="3286" y="11574"/>
                      </a:cubicBezTo>
                      <a:lnTo>
                        <a:pt x="8453" y="10264"/>
                      </a:lnTo>
                      <a:lnTo>
                        <a:pt x="6275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7" name="Google Shape;587;p21"/>
                <p:cNvSpPr/>
                <p:nvPr/>
              </p:nvSpPr>
              <p:spPr>
                <a:xfrm>
                  <a:off x="6331730" y="3308431"/>
                  <a:ext cx="39125" cy="409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3" h="1323" fill="none" extrusionOk="0">
                      <a:moveTo>
                        <a:pt x="1262" y="1"/>
                      </a:moveTo>
                      <a:lnTo>
                        <a:pt x="0" y="1323"/>
                      </a:lnTo>
                    </a:path>
                  </a:pathLst>
                </a:custGeom>
                <a:noFill/>
                <a:ln w="3875" cap="rnd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8" name="Google Shape;588;p21"/>
                <p:cNvSpPr/>
                <p:nvPr/>
              </p:nvSpPr>
              <p:spPr>
                <a:xfrm>
                  <a:off x="6404001" y="3403965"/>
                  <a:ext cx="21808" cy="406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" h="1311" fill="none" extrusionOk="0">
                      <a:moveTo>
                        <a:pt x="703" y="1"/>
                      </a:moveTo>
                      <a:cubicBezTo>
                        <a:pt x="703" y="1"/>
                        <a:pt x="453" y="810"/>
                        <a:pt x="1" y="1310"/>
                      </a:cubicBezTo>
                    </a:path>
                  </a:pathLst>
                </a:custGeom>
                <a:noFill/>
                <a:ln w="3875" cap="rnd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9" name="Google Shape;589;p21"/>
                <p:cNvSpPr/>
                <p:nvPr/>
              </p:nvSpPr>
              <p:spPr>
                <a:xfrm>
                  <a:off x="6323986" y="3045463"/>
                  <a:ext cx="201385" cy="845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01" h="2728" extrusionOk="0">
                      <a:moveTo>
                        <a:pt x="6275" y="1"/>
                      </a:moveTo>
                      <a:lnTo>
                        <a:pt x="0" y="1596"/>
                      </a:lnTo>
                      <a:lnTo>
                        <a:pt x="250" y="2727"/>
                      </a:lnTo>
                      <a:lnTo>
                        <a:pt x="6501" y="1072"/>
                      </a:lnTo>
                      <a:lnTo>
                        <a:pt x="6275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90" name="Google Shape;590;p21"/>
                <p:cNvSpPr/>
                <p:nvPr/>
              </p:nvSpPr>
              <p:spPr>
                <a:xfrm>
                  <a:off x="6356791" y="3129102"/>
                  <a:ext cx="171182" cy="668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26" h="2159" extrusionOk="0">
                      <a:moveTo>
                        <a:pt x="4906" y="0"/>
                      </a:moveTo>
                      <a:cubicBezTo>
                        <a:pt x="4863" y="0"/>
                        <a:pt x="4819" y="5"/>
                        <a:pt x="4775" y="15"/>
                      </a:cubicBezTo>
                      <a:lnTo>
                        <a:pt x="489" y="1039"/>
                      </a:lnTo>
                      <a:cubicBezTo>
                        <a:pt x="191" y="1111"/>
                        <a:pt x="1" y="1432"/>
                        <a:pt x="72" y="1730"/>
                      </a:cubicBezTo>
                      <a:cubicBezTo>
                        <a:pt x="132" y="1980"/>
                        <a:pt x="370" y="2159"/>
                        <a:pt x="620" y="2159"/>
                      </a:cubicBezTo>
                      <a:cubicBezTo>
                        <a:pt x="644" y="2159"/>
                        <a:pt x="691" y="2159"/>
                        <a:pt x="751" y="2147"/>
                      </a:cubicBezTo>
                      <a:lnTo>
                        <a:pt x="5037" y="1111"/>
                      </a:lnTo>
                      <a:cubicBezTo>
                        <a:pt x="5335" y="1039"/>
                        <a:pt x="5525" y="730"/>
                        <a:pt x="5454" y="432"/>
                      </a:cubicBezTo>
                      <a:cubicBezTo>
                        <a:pt x="5392" y="177"/>
                        <a:pt x="5165" y="0"/>
                        <a:pt x="490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91" name="Google Shape;591;p21"/>
                <p:cNvSpPr/>
                <p:nvPr/>
              </p:nvSpPr>
              <p:spPr>
                <a:xfrm>
                  <a:off x="6585839" y="3239847"/>
                  <a:ext cx="354104" cy="782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31" h="2525" extrusionOk="0">
                      <a:moveTo>
                        <a:pt x="465" y="0"/>
                      </a:moveTo>
                      <a:cubicBezTo>
                        <a:pt x="203" y="0"/>
                        <a:pt x="0" y="203"/>
                        <a:pt x="0" y="453"/>
                      </a:cubicBezTo>
                      <a:lnTo>
                        <a:pt x="0" y="2060"/>
                      </a:lnTo>
                      <a:cubicBezTo>
                        <a:pt x="0" y="2322"/>
                        <a:pt x="203" y="2524"/>
                        <a:pt x="465" y="2524"/>
                      </a:cubicBezTo>
                      <a:lnTo>
                        <a:pt x="10966" y="2524"/>
                      </a:lnTo>
                      <a:cubicBezTo>
                        <a:pt x="11216" y="2524"/>
                        <a:pt x="11430" y="2322"/>
                        <a:pt x="11430" y="2060"/>
                      </a:cubicBezTo>
                      <a:lnTo>
                        <a:pt x="11430" y="453"/>
                      </a:lnTo>
                      <a:cubicBezTo>
                        <a:pt x="11430" y="203"/>
                        <a:pt x="11216" y="0"/>
                        <a:pt x="10966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92" name="Google Shape;592;p21"/>
                <p:cNvSpPr/>
                <p:nvPr/>
              </p:nvSpPr>
              <p:spPr>
                <a:xfrm>
                  <a:off x="6631933" y="3266394"/>
                  <a:ext cx="24751" cy="247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9" h="799" extrusionOk="0">
                      <a:moveTo>
                        <a:pt x="394" y="1"/>
                      </a:moveTo>
                      <a:cubicBezTo>
                        <a:pt x="179" y="1"/>
                        <a:pt x="1" y="179"/>
                        <a:pt x="1" y="405"/>
                      </a:cubicBezTo>
                      <a:cubicBezTo>
                        <a:pt x="1" y="620"/>
                        <a:pt x="179" y="798"/>
                        <a:pt x="394" y="798"/>
                      </a:cubicBezTo>
                      <a:cubicBezTo>
                        <a:pt x="620" y="798"/>
                        <a:pt x="798" y="620"/>
                        <a:pt x="798" y="405"/>
                      </a:cubicBezTo>
                      <a:cubicBezTo>
                        <a:pt x="798" y="179"/>
                        <a:pt x="620" y="1"/>
                        <a:pt x="394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93" name="Google Shape;593;p21"/>
                <p:cNvSpPr/>
                <p:nvPr/>
              </p:nvSpPr>
              <p:spPr>
                <a:xfrm>
                  <a:off x="6690574" y="3266394"/>
                  <a:ext cx="24751" cy="247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9" h="799" extrusionOk="0">
                      <a:moveTo>
                        <a:pt x="394" y="1"/>
                      </a:moveTo>
                      <a:cubicBezTo>
                        <a:pt x="179" y="1"/>
                        <a:pt x="1" y="179"/>
                        <a:pt x="1" y="405"/>
                      </a:cubicBezTo>
                      <a:cubicBezTo>
                        <a:pt x="1" y="620"/>
                        <a:pt x="179" y="798"/>
                        <a:pt x="394" y="798"/>
                      </a:cubicBezTo>
                      <a:cubicBezTo>
                        <a:pt x="620" y="798"/>
                        <a:pt x="799" y="620"/>
                        <a:pt x="799" y="405"/>
                      </a:cubicBezTo>
                      <a:cubicBezTo>
                        <a:pt x="799" y="179"/>
                        <a:pt x="620" y="1"/>
                        <a:pt x="394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94" name="Google Shape;594;p21"/>
                <p:cNvSpPr/>
                <p:nvPr/>
              </p:nvSpPr>
              <p:spPr>
                <a:xfrm>
                  <a:off x="6748502" y="3266394"/>
                  <a:ext cx="25092" cy="247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0" h="799" extrusionOk="0">
                      <a:moveTo>
                        <a:pt x="405" y="1"/>
                      </a:moveTo>
                      <a:cubicBezTo>
                        <a:pt x="179" y="1"/>
                        <a:pt x="0" y="179"/>
                        <a:pt x="0" y="405"/>
                      </a:cubicBezTo>
                      <a:cubicBezTo>
                        <a:pt x="0" y="620"/>
                        <a:pt x="179" y="798"/>
                        <a:pt x="405" y="798"/>
                      </a:cubicBezTo>
                      <a:cubicBezTo>
                        <a:pt x="619" y="798"/>
                        <a:pt x="810" y="620"/>
                        <a:pt x="810" y="405"/>
                      </a:cubicBezTo>
                      <a:cubicBezTo>
                        <a:pt x="810" y="179"/>
                        <a:pt x="619" y="1"/>
                        <a:pt x="40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95" name="Google Shape;595;p21"/>
                <p:cNvSpPr/>
                <p:nvPr/>
              </p:nvSpPr>
              <p:spPr>
                <a:xfrm>
                  <a:off x="6806399" y="3266394"/>
                  <a:ext cx="25092" cy="247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0" h="799" extrusionOk="0">
                      <a:moveTo>
                        <a:pt x="405" y="1"/>
                      </a:moveTo>
                      <a:cubicBezTo>
                        <a:pt x="191" y="1"/>
                        <a:pt x="0" y="179"/>
                        <a:pt x="0" y="405"/>
                      </a:cubicBezTo>
                      <a:cubicBezTo>
                        <a:pt x="0" y="620"/>
                        <a:pt x="191" y="798"/>
                        <a:pt x="405" y="798"/>
                      </a:cubicBezTo>
                      <a:cubicBezTo>
                        <a:pt x="631" y="798"/>
                        <a:pt x="810" y="620"/>
                        <a:pt x="810" y="405"/>
                      </a:cubicBezTo>
                      <a:cubicBezTo>
                        <a:pt x="810" y="179"/>
                        <a:pt x="631" y="1"/>
                        <a:pt x="40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96" name="Google Shape;596;p21"/>
                <p:cNvSpPr/>
                <p:nvPr/>
              </p:nvSpPr>
              <p:spPr>
                <a:xfrm>
                  <a:off x="6865039" y="3266394"/>
                  <a:ext cx="25123" cy="247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1" h="799" extrusionOk="0">
                      <a:moveTo>
                        <a:pt x="405" y="1"/>
                      </a:moveTo>
                      <a:cubicBezTo>
                        <a:pt x="179" y="1"/>
                        <a:pt x="0" y="179"/>
                        <a:pt x="0" y="405"/>
                      </a:cubicBezTo>
                      <a:cubicBezTo>
                        <a:pt x="0" y="620"/>
                        <a:pt x="179" y="798"/>
                        <a:pt x="405" y="798"/>
                      </a:cubicBezTo>
                      <a:cubicBezTo>
                        <a:pt x="632" y="798"/>
                        <a:pt x="810" y="620"/>
                        <a:pt x="810" y="405"/>
                      </a:cubicBezTo>
                      <a:cubicBezTo>
                        <a:pt x="810" y="179"/>
                        <a:pt x="632" y="1"/>
                        <a:pt x="40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97" name="Google Shape;597;p21"/>
                <p:cNvSpPr/>
                <p:nvPr/>
              </p:nvSpPr>
              <p:spPr>
                <a:xfrm>
                  <a:off x="6289291" y="3182043"/>
                  <a:ext cx="36151" cy="696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7" h="2248" extrusionOk="0">
                      <a:moveTo>
                        <a:pt x="766" y="1"/>
                      </a:moveTo>
                      <a:cubicBezTo>
                        <a:pt x="716" y="1"/>
                        <a:pt x="660" y="26"/>
                        <a:pt x="596" y="80"/>
                      </a:cubicBezTo>
                      <a:cubicBezTo>
                        <a:pt x="1" y="580"/>
                        <a:pt x="1084" y="2247"/>
                        <a:pt x="1084" y="2247"/>
                      </a:cubicBezTo>
                      <a:cubicBezTo>
                        <a:pt x="1116" y="1643"/>
                        <a:pt x="1167" y="1"/>
                        <a:pt x="766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98" name="Google Shape;598;p21"/>
                <p:cNvSpPr/>
                <p:nvPr/>
              </p:nvSpPr>
              <p:spPr>
                <a:xfrm>
                  <a:off x="6216835" y="3228633"/>
                  <a:ext cx="75802" cy="279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47" h="902" extrusionOk="0">
                      <a:moveTo>
                        <a:pt x="967" y="0"/>
                      </a:moveTo>
                      <a:cubicBezTo>
                        <a:pt x="843" y="0"/>
                        <a:pt x="723" y="30"/>
                        <a:pt x="613" y="100"/>
                      </a:cubicBezTo>
                      <a:cubicBezTo>
                        <a:pt x="1" y="505"/>
                        <a:pt x="1099" y="901"/>
                        <a:pt x="2046" y="901"/>
                      </a:cubicBezTo>
                      <a:cubicBezTo>
                        <a:pt x="2185" y="901"/>
                        <a:pt x="2320" y="893"/>
                        <a:pt x="2447" y="874"/>
                      </a:cubicBezTo>
                      <a:cubicBezTo>
                        <a:pt x="2447" y="874"/>
                        <a:pt x="1641" y="0"/>
                        <a:pt x="96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99" name="Google Shape;599;p21"/>
                <p:cNvSpPr/>
                <p:nvPr/>
              </p:nvSpPr>
              <p:spPr>
                <a:xfrm>
                  <a:off x="6244684" y="3135669"/>
                  <a:ext cx="34695" cy="303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0" h="981" extrusionOk="0">
                      <a:moveTo>
                        <a:pt x="557" y="0"/>
                      </a:moveTo>
                      <a:cubicBezTo>
                        <a:pt x="491" y="0"/>
                        <a:pt x="423" y="14"/>
                        <a:pt x="357" y="42"/>
                      </a:cubicBezTo>
                      <a:cubicBezTo>
                        <a:pt x="107" y="149"/>
                        <a:pt x="0" y="446"/>
                        <a:pt x="107" y="684"/>
                      </a:cubicBezTo>
                      <a:cubicBezTo>
                        <a:pt x="195" y="868"/>
                        <a:pt x="372" y="981"/>
                        <a:pt x="559" y="981"/>
                      </a:cubicBezTo>
                      <a:cubicBezTo>
                        <a:pt x="627" y="981"/>
                        <a:pt x="696" y="966"/>
                        <a:pt x="762" y="934"/>
                      </a:cubicBezTo>
                      <a:cubicBezTo>
                        <a:pt x="1012" y="827"/>
                        <a:pt x="1119" y="542"/>
                        <a:pt x="1012" y="292"/>
                      </a:cubicBezTo>
                      <a:cubicBezTo>
                        <a:pt x="924" y="107"/>
                        <a:pt x="745" y="0"/>
                        <a:pt x="55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00" name="Google Shape;600;p21"/>
                <p:cNvSpPr/>
                <p:nvPr/>
              </p:nvSpPr>
              <p:spPr>
                <a:xfrm>
                  <a:off x="6323986" y="3045463"/>
                  <a:ext cx="261884" cy="3585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54" h="11574" fill="none" extrusionOk="0">
                      <a:moveTo>
                        <a:pt x="1512" y="8490"/>
                      </a:moveTo>
                      <a:cubicBezTo>
                        <a:pt x="1512" y="8490"/>
                        <a:pt x="2619" y="7740"/>
                        <a:pt x="3155" y="7347"/>
                      </a:cubicBezTo>
                      <a:cubicBezTo>
                        <a:pt x="3691" y="6930"/>
                        <a:pt x="4834" y="6275"/>
                        <a:pt x="5048" y="7347"/>
                      </a:cubicBezTo>
                      <a:cubicBezTo>
                        <a:pt x="5251" y="8418"/>
                        <a:pt x="3405" y="9514"/>
                        <a:pt x="3405" y="9514"/>
                      </a:cubicBezTo>
                      <a:cubicBezTo>
                        <a:pt x="3453" y="10419"/>
                        <a:pt x="3286" y="11574"/>
                        <a:pt x="3286" y="11574"/>
                      </a:cubicBezTo>
                      <a:lnTo>
                        <a:pt x="8453" y="10264"/>
                      </a:lnTo>
                      <a:lnTo>
                        <a:pt x="6275" y="1"/>
                      </a:lnTo>
                      <a:lnTo>
                        <a:pt x="0" y="1608"/>
                      </a:lnTo>
                      <a:lnTo>
                        <a:pt x="1024" y="6287"/>
                      </a:lnTo>
                      <a:close/>
                    </a:path>
                  </a:pathLst>
                </a:custGeom>
                <a:noFill/>
                <a:ln w="3875" cap="flat" cmpd="sng">
                  <a:solidFill>
                    <a:srgbClr val="000000"/>
                  </a:solidFill>
                  <a:prstDash val="solid"/>
                  <a:miter lim="1190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cxnSp>
          <p:nvCxnSpPr>
            <p:cNvPr id="601" name="Google Shape;601;p21"/>
            <p:cNvCxnSpPr/>
            <p:nvPr/>
          </p:nvCxnSpPr>
          <p:spPr>
            <a:xfrm rot="10800000">
              <a:off x="4924425" y="3873025"/>
              <a:ext cx="1978800" cy="150000"/>
            </a:xfrm>
            <a:prstGeom prst="bentConnector3">
              <a:avLst>
                <a:gd name="adj1" fmla="val 52827"/>
              </a:avLst>
            </a:pr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oval" w="med" len="med"/>
            </a:ln>
          </p:spPr>
        </p:cxnSp>
      </p:grpSp>
      <p:grpSp>
        <p:nvGrpSpPr>
          <p:cNvPr id="602" name="Google Shape;602;p21"/>
          <p:cNvGrpSpPr/>
          <p:nvPr/>
        </p:nvGrpSpPr>
        <p:grpSpPr>
          <a:xfrm>
            <a:off x="3209544" y="1590674"/>
            <a:ext cx="2557100" cy="2445333"/>
            <a:chOff x="3277844" y="2519899"/>
            <a:chExt cx="2557100" cy="2445333"/>
          </a:xfrm>
        </p:grpSpPr>
        <p:sp>
          <p:nvSpPr>
            <p:cNvPr id="603" name="Google Shape;603;p21"/>
            <p:cNvSpPr/>
            <p:nvPr/>
          </p:nvSpPr>
          <p:spPr>
            <a:xfrm>
              <a:off x="3389209" y="2519899"/>
              <a:ext cx="2445736" cy="2445333"/>
            </a:xfrm>
            <a:custGeom>
              <a:avLst/>
              <a:gdLst/>
              <a:ahLst/>
              <a:cxnLst/>
              <a:rect l="l" t="t" r="r" b="b"/>
              <a:pathLst>
                <a:path w="78952" h="78939" extrusionOk="0">
                  <a:moveTo>
                    <a:pt x="39470" y="0"/>
                  </a:moveTo>
                  <a:cubicBezTo>
                    <a:pt x="17682" y="0"/>
                    <a:pt x="1" y="17669"/>
                    <a:pt x="1" y="39470"/>
                  </a:cubicBezTo>
                  <a:cubicBezTo>
                    <a:pt x="1" y="61270"/>
                    <a:pt x="17682" y="78939"/>
                    <a:pt x="39470" y="78939"/>
                  </a:cubicBezTo>
                  <a:cubicBezTo>
                    <a:pt x="61271" y="78939"/>
                    <a:pt x="78951" y="61270"/>
                    <a:pt x="78951" y="39470"/>
                  </a:cubicBezTo>
                  <a:cubicBezTo>
                    <a:pt x="78951" y="17669"/>
                    <a:pt x="61271" y="0"/>
                    <a:pt x="394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21"/>
            <p:cNvSpPr/>
            <p:nvPr/>
          </p:nvSpPr>
          <p:spPr>
            <a:xfrm>
              <a:off x="4074121" y="2720881"/>
              <a:ext cx="1101343" cy="1310100"/>
            </a:xfrm>
            <a:custGeom>
              <a:avLst/>
              <a:gdLst/>
              <a:ahLst/>
              <a:cxnLst/>
              <a:rect l="l" t="t" r="r" b="b"/>
              <a:pathLst>
                <a:path w="35553" h="42292" extrusionOk="0">
                  <a:moveTo>
                    <a:pt x="22080" y="0"/>
                  </a:moveTo>
                  <a:cubicBezTo>
                    <a:pt x="19805" y="0"/>
                    <a:pt x="17661" y="921"/>
                    <a:pt x="17039" y="1240"/>
                  </a:cubicBezTo>
                  <a:cubicBezTo>
                    <a:pt x="17039" y="1240"/>
                    <a:pt x="16131" y="679"/>
                    <a:pt x="14656" y="679"/>
                  </a:cubicBezTo>
                  <a:cubicBezTo>
                    <a:pt x="13670" y="679"/>
                    <a:pt x="12430" y="929"/>
                    <a:pt x="11038" y="1763"/>
                  </a:cubicBezTo>
                  <a:cubicBezTo>
                    <a:pt x="7573" y="3859"/>
                    <a:pt x="7192" y="9026"/>
                    <a:pt x="6597" y="11372"/>
                  </a:cubicBezTo>
                  <a:cubicBezTo>
                    <a:pt x="6002" y="13729"/>
                    <a:pt x="2930" y="13955"/>
                    <a:pt x="2549" y="17765"/>
                  </a:cubicBezTo>
                  <a:cubicBezTo>
                    <a:pt x="2156" y="21575"/>
                    <a:pt x="4966" y="22945"/>
                    <a:pt x="4240" y="26135"/>
                  </a:cubicBezTo>
                  <a:cubicBezTo>
                    <a:pt x="3525" y="29338"/>
                    <a:pt x="1" y="32541"/>
                    <a:pt x="3859" y="36851"/>
                  </a:cubicBezTo>
                  <a:cubicBezTo>
                    <a:pt x="6555" y="39881"/>
                    <a:pt x="14268" y="42291"/>
                    <a:pt x="20492" y="42291"/>
                  </a:cubicBezTo>
                  <a:cubicBezTo>
                    <a:pt x="23145" y="42291"/>
                    <a:pt x="25527" y="41854"/>
                    <a:pt x="27135" y="40840"/>
                  </a:cubicBezTo>
                  <a:cubicBezTo>
                    <a:pt x="32493" y="37446"/>
                    <a:pt x="34315" y="34767"/>
                    <a:pt x="33600" y="31493"/>
                  </a:cubicBezTo>
                  <a:cubicBezTo>
                    <a:pt x="32886" y="28219"/>
                    <a:pt x="33993" y="26516"/>
                    <a:pt x="34315" y="25290"/>
                  </a:cubicBezTo>
                  <a:cubicBezTo>
                    <a:pt x="34553" y="24409"/>
                    <a:pt x="35553" y="21766"/>
                    <a:pt x="33207" y="19087"/>
                  </a:cubicBezTo>
                  <a:cubicBezTo>
                    <a:pt x="30850" y="16408"/>
                    <a:pt x="29814" y="15694"/>
                    <a:pt x="29814" y="12277"/>
                  </a:cubicBezTo>
                  <a:cubicBezTo>
                    <a:pt x="29814" y="8883"/>
                    <a:pt x="29350" y="4573"/>
                    <a:pt x="26278" y="1561"/>
                  </a:cubicBezTo>
                  <a:cubicBezTo>
                    <a:pt x="25073" y="384"/>
                    <a:pt x="23549" y="0"/>
                    <a:pt x="2208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21"/>
            <p:cNvSpPr/>
            <p:nvPr/>
          </p:nvSpPr>
          <p:spPr>
            <a:xfrm>
              <a:off x="5223386" y="3455388"/>
              <a:ext cx="471385" cy="1014885"/>
            </a:xfrm>
            <a:custGeom>
              <a:avLst/>
              <a:gdLst/>
              <a:ahLst/>
              <a:cxnLst/>
              <a:rect l="l" t="t" r="r" b="b"/>
              <a:pathLst>
                <a:path w="15217" h="32762" extrusionOk="0">
                  <a:moveTo>
                    <a:pt x="9689" y="1"/>
                  </a:moveTo>
                  <a:cubicBezTo>
                    <a:pt x="7408" y="1"/>
                    <a:pt x="4691" y="2197"/>
                    <a:pt x="2906" y="9294"/>
                  </a:cubicBezTo>
                  <a:cubicBezTo>
                    <a:pt x="1" y="20843"/>
                    <a:pt x="822" y="32762"/>
                    <a:pt x="822" y="32762"/>
                  </a:cubicBezTo>
                  <a:cubicBezTo>
                    <a:pt x="10538" y="23618"/>
                    <a:pt x="15217" y="4865"/>
                    <a:pt x="13133" y="1924"/>
                  </a:cubicBezTo>
                  <a:cubicBezTo>
                    <a:pt x="12381" y="864"/>
                    <a:pt x="11121" y="1"/>
                    <a:pt x="968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21"/>
            <p:cNvSpPr/>
            <p:nvPr/>
          </p:nvSpPr>
          <p:spPr>
            <a:xfrm>
              <a:off x="5248850" y="3461522"/>
              <a:ext cx="312036" cy="1008751"/>
            </a:xfrm>
            <a:custGeom>
              <a:avLst/>
              <a:gdLst/>
              <a:ahLst/>
              <a:cxnLst/>
              <a:rect l="l" t="t" r="r" b="b"/>
              <a:pathLst>
                <a:path w="10073" h="32564" fill="none" extrusionOk="0">
                  <a:moveTo>
                    <a:pt x="10073" y="0"/>
                  </a:moveTo>
                  <a:lnTo>
                    <a:pt x="0" y="32564"/>
                  </a:lnTo>
                </a:path>
              </a:pathLst>
            </a:custGeom>
            <a:noFill/>
            <a:ln w="38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21"/>
            <p:cNvSpPr/>
            <p:nvPr/>
          </p:nvSpPr>
          <p:spPr>
            <a:xfrm>
              <a:off x="5373875" y="3575829"/>
              <a:ext cx="85591" cy="212846"/>
            </a:xfrm>
            <a:custGeom>
              <a:avLst/>
              <a:gdLst/>
              <a:ahLst/>
              <a:cxnLst/>
              <a:rect l="l" t="t" r="r" b="b"/>
              <a:pathLst>
                <a:path w="2763" h="6871" fill="none" extrusionOk="0">
                  <a:moveTo>
                    <a:pt x="1" y="1"/>
                  </a:moveTo>
                  <a:lnTo>
                    <a:pt x="2763" y="6871"/>
                  </a:lnTo>
                </a:path>
              </a:pathLst>
            </a:custGeom>
            <a:noFill/>
            <a:ln w="38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21"/>
            <p:cNvSpPr/>
            <p:nvPr/>
          </p:nvSpPr>
          <p:spPr>
            <a:xfrm>
              <a:off x="5416655" y="3817794"/>
              <a:ext cx="191100" cy="110311"/>
            </a:xfrm>
            <a:custGeom>
              <a:avLst/>
              <a:gdLst/>
              <a:ahLst/>
              <a:cxnLst/>
              <a:rect l="l" t="t" r="r" b="b"/>
              <a:pathLst>
                <a:path w="6169" h="3561" fill="none" extrusionOk="0">
                  <a:moveTo>
                    <a:pt x="1" y="3560"/>
                  </a:moveTo>
                  <a:lnTo>
                    <a:pt x="6168" y="0"/>
                  </a:lnTo>
                </a:path>
              </a:pathLst>
            </a:custGeom>
            <a:noFill/>
            <a:ln w="38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21"/>
            <p:cNvSpPr/>
            <p:nvPr/>
          </p:nvSpPr>
          <p:spPr>
            <a:xfrm>
              <a:off x="5282399" y="3890808"/>
              <a:ext cx="83020" cy="201787"/>
            </a:xfrm>
            <a:custGeom>
              <a:avLst/>
              <a:gdLst/>
              <a:ahLst/>
              <a:cxnLst/>
              <a:rect l="l" t="t" r="r" b="b"/>
              <a:pathLst>
                <a:path w="2680" h="6514" fill="none" extrusionOk="0">
                  <a:moveTo>
                    <a:pt x="1" y="1"/>
                  </a:moveTo>
                  <a:lnTo>
                    <a:pt x="2680" y="6514"/>
                  </a:lnTo>
                </a:path>
              </a:pathLst>
            </a:custGeom>
            <a:noFill/>
            <a:ln w="38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21"/>
            <p:cNvSpPr/>
            <p:nvPr/>
          </p:nvSpPr>
          <p:spPr>
            <a:xfrm>
              <a:off x="5244792" y="3605722"/>
              <a:ext cx="531512" cy="1038645"/>
            </a:xfrm>
            <a:custGeom>
              <a:avLst/>
              <a:gdLst/>
              <a:ahLst/>
              <a:cxnLst/>
              <a:rect l="l" t="t" r="r" b="b"/>
              <a:pathLst>
                <a:path w="17158" h="33529" extrusionOk="0">
                  <a:moveTo>
                    <a:pt x="15752" y="0"/>
                  </a:moveTo>
                  <a:cubicBezTo>
                    <a:pt x="15752" y="0"/>
                    <a:pt x="15062" y="524"/>
                    <a:pt x="13835" y="1405"/>
                  </a:cubicBezTo>
                  <a:cubicBezTo>
                    <a:pt x="12621" y="2274"/>
                    <a:pt x="12169" y="5334"/>
                    <a:pt x="10514" y="5942"/>
                  </a:cubicBezTo>
                  <a:cubicBezTo>
                    <a:pt x="8859" y="6549"/>
                    <a:pt x="7037" y="8466"/>
                    <a:pt x="6858" y="10478"/>
                  </a:cubicBezTo>
                  <a:cubicBezTo>
                    <a:pt x="6680" y="12478"/>
                    <a:pt x="4096" y="13740"/>
                    <a:pt x="3536" y="14466"/>
                  </a:cubicBezTo>
                  <a:cubicBezTo>
                    <a:pt x="2977" y="15216"/>
                    <a:pt x="4108" y="18503"/>
                    <a:pt x="2215" y="21372"/>
                  </a:cubicBezTo>
                  <a:cubicBezTo>
                    <a:pt x="0" y="24741"/>
                    <a:pt x="3191" y="33528"/>
                    <a:pt x="3191" y="33528"/>
                  </a:cubicBezTo>
                  <a:cubicBezTo>
                    <a:pt x="3191" y="33528"/>
                    <a:pt x="10335" y="29052"/>
                    <a:pt x="11918" y="27027"/>
                  </a:cubicBezTo>
                  <a:cubicBezTo>
                    <a:pt x="13490" y="25015"/>
                    <a:pt x="12180" y="23979"/>
                    <a:pt x="12002" y="21622"/>
                  </a:cubicBezTo>
                  <a:cubicBezTo>
                    <a:pt x="11823" y="19277"/>
                    <a:pt x="15490" y="19110"/>
                    <a:pt x="15395" y="16776"/>
                  </a:cubicBezTo>
                  <a:cubicBezTo>
                    <a:pt x="15324" y="14443"/>
                    <a:pt x="14181" y="12919"/>
                    <a:pt x="15050" y="12038"/>
                  </a:cubicBezTo>
                  <a:cubicBezTo>
                    <a:pt x="15931" y="11168"/>
                    <a:pt x="17157" y="8466"/>
                    <a:pt x="15752" y="6370"/>
                  </a:cubicBezTo>
                  <a:cubicBezTo>
                    <a:pt x="14359" y="4275"/>
                    <a:pt x="15752" y="1"/>
                    <a:pt x="157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21"/>
            <p:cNvSpPr/>
            <p:nvPr/>
          </p:nvSpPr>
          <p:spPr>
            <a:xfrm>
              <a:off x="5343641" y="3606094"/>
              <a:ext cx="388768" cy="1038273"/>
            </a:xfrm>
            <a:custGeom>
              <a:avLst/>
              <a:gdLst/>
              <a:ahLst/>
              <a:cxnLst/>
              <a:rect l="l" t="t" r="r" b="b"/>
              <a:pathLst>
                <a:path w="12550" h="33517" fill="none" extrusionOk="0">
                  <a:moveTo>
                    <a:pt x="0" y="33516"/>
                  </a:moveTo>
                  <a:cubicBezTo>
                    <a:pt x="0" y="33516"/>
                    <a:pt x="4322" y="19050"/>
                    <a:pt x="12549" y="0"/>
                  </a:cubicBezTo>
                </a:path>
              </a:pathLst>
            </a:custGeom>
            <a:noFill/>
            <a:ln w="38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21"/>
            <p:cNvSpPr/>
            <p:nvPr/>
          </p:nvSpPr>
          <p:spPr>
            <a:xfrm>
              <a:off x="5334410" y="4224962"/>
              <a:ext cx="78218" cy="207332"/>
            </a:xfrm>
            <a:custGeom>
              <a:avLst/>
              <a:gdLst/>
              <a:ahLst/>
              <a:cxnLst/>
              <a:rect l="l" t="t" r="r" b="b"/>
              <a:pathLst>
                <a:path w="2525" h="6693" fill="none" extrusionOk="0">
                  <a:moveTo>
                    <a:pt x="1" y="1"/>
                  </a:moveTo>
                  <a:lnTo>
                    <a:pt x="2525" y="6692"/>
                  </a:lnTo>
                </a:path>
              </a:pathLst>
            </a:custGeom>
            <a:noFill/>
            <a:ln w="38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21"/>
            <p:cNvSpPr/>
            <p:nvPr/>
          </p:nvSpPr>
          <p:spPr>
            <a:xfrm>
              <a:off x="5468294" y="4210589"/>
              <a:ext cx="185555" cy="63845"/>
            </a:xfrm>
            <a:custGeom>
              <a:avLst/>
              <a:gdLst/>
              <a:ahLst/>
              <a:cxnLst/>
              <a:rect l="l" t="t" r="r" b="b"/>
              <a:pathLst>
                <a:path w="5990" h="2061" fill="none" extrusionOk="0">
                  <a:moveTo>
                    <a:pt x="1" y="2060"/>
                  </a:moveTo>
                  <a:lnTo>
                    <a:pt x="5989" y="1"/>
                  </a:lnTo>
                </a:path>
              </a:pathLst>
            </a:custGeom>
            <a:noFill/>
            <a:ln w="38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21"/>
            <p:cNvSpPr/>
            <p:nvPr/>
          </p:nvSpPr>
          <p:spPr>
            <a:xfrm>
              <a:off x="5474552" y="3875319"/>
              <a:ext cx="53901" cy="234624"/>
            </a:xfrm>
            <a:custGeom>
              <a:avLst/>
              <a:gdLst/>
              <a:ahLst/>
              <a:cxnLst/>
              <a:rect l="l" t="t" r="r" b="b"/>
              <a:pathLst>
                <a:path w="1740" h="7574" fill="none" extrusionOk="0">
                  <a:moveTo>
                    <a:pt x="1" y="1"/>
                  </a:moveTo>
                  <a:lnTo>
                    <a:pt x="1739" y="7573"/>
                  </a:lnTo>
                </a:path>
              </a:pathLst>
            </a:custGeom>
            <a:noFill/>
            <a:ln w="38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21"/>
            <p:cNvSpPr/>
            <p:nvPr/>
          </p:nvSpPr>
          <p:spPr>
            <a:xfrm>
              <a:off x="5613982" y="3803420"/>
              <a:ext cx="118427" cy="87419"/>
            </a:xfrm>
            <a:custGeom>
              <a:avLst/>
              <a:gdLst/>
              <a:ahLst/>
              <a:cxnLst/>
              <a:rect l="l" t="t" r="r" b="b"/>
              <a:pathLst>
                <a:path w="3823" h="2822" fill="none" extrusionOk="0">
                  <a:moveTo>
                    <a:pt x="0" y="2822"/>
                  </a:moveTo>
                  <a:lnTo>
                    <a:pt x="3822" y="0"/>
                  </a:lnTo>
                </a:path>
              </a:pathLst>
            </a:custGeom>
            <a:noFill/>
            <a:ln w="38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21"/>
            <p:cNvSpPr/>
            <p:nvPr/>
          </p:nvSpPr>
          <p:spPr>
            <a:xfrm>
              <a:off x="3277844" y="3758782"/>
              <a:ext cx="531884" cy="962657"/>
            </a:xfrm>
            <a:custGeom>
              <a:avLst/>
              <a:gdLst/>
              <a:ahLst/>
              <a:cxnLst/>
              <a:rect l="l" t="t" r="r" b="b"/>
              <a:pathLst>
                <a:path w="17170" h="31076" extrusionOk="0">
                  <a:moveTo>
                    <a:pt x="3394" y="0"/>
                  </a:moveTo>
                  <a:cubicBezTo>
                    <a:pt x="3394" y="0"/>
                    <a:pt x="2786" y="5192"/>
                    <a:pt x="1381" y="8692"/>
                  </a:cubicBezTo>
                  <a:cubicBezTo>
                    <a:pt x="0" y="12192"/>
                    <a:pt x="1905" y="13812"/>
                    <a:pt x="3394" y="15824"/>
                  </a:cubicBezTo>
                  <a:cubicBezTo>
                    <a:pt x="4882" y="17836"/>
                    <a:pt x="4358" y="20432"/>
                    <a:pt x="5489" y="24599"/>
                  </a:cubicBezTo>
                  <a:cubicBezTo>
                    <a:pt x="6620" y="28766"/>
                    <a:pt x="14216" y="31076"/>
                    <a:pt x="14216" y="31076"/>
                  </a:cubicBezTo>
                  <a:cubicBezTo>
                    <a:pt x="14216" y="31076"/>
                    <a:pt x="16657" y="26551"/>
                    <a:pt x="16919" y="24622"/>
                  </a:cubicBezTo>
                  <a:cubicBezTo>
                    <a:pt x="17169" y="22682"/>
                    <a:pt x="15955" y="17753"/>
                    <a:pt x="15431" y="15550"/>
                  </a:cubicBezTo>
                  <a:cubicBezTo>
                    <a:pt x="14895" y="13347"/>
                    <a:pt x="11930" y="12180"/>
                    <a:pt x="11502" y="11478"/>
                  </a:cubicBezTo>
                  <a:cubicBezTo>
                    <a:pt x="11073" y="10776"/>
                    <a:pt x="12288" y="6144"/>
                    <a:pt x="8454" y="5108"/>
                  </a:cubicBezTo>
                  <a:cubicBezTo>
                    <a:pt x="4608" y="4049"/>
                    <a:pt x="3394" y="0"/>
                    <a:pt x="339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21"/>
            <p:cNvSpPr/>
            <p:nvPr/>
          </p:nvSpPr>
          <p:spPr>
            <a:xfrm>
              <a:off x="3383323" y="3758782"/>
              <a:ext cx="334929" cy="962657"/>
            </a:xfrm>
            <a:custGeom>
              <a:avLst/>
              <a:gdLst/>
              <a:ahLst/>
              <a:cxnLst/>
              <a:rect l="l" t="t" r="r" b="b"/>
              <a:pathLst>
                <a:path w="10812" h="31076" fill="none" extrusionOk="0">
                  <a:moveTo>
                    <a:pt x="0" y="0"/>
                  </a:moveTo>
                  <a:cubicBezTo>
                    <a:pt x="0" y="0"/>
                    <a:pt x="6287" y="20955"/>
                    <a:pt x="10811" y="31076"/>
                  </a:cubicBezTo>
                </a:path>
              </a:pathLst>
            </a:custGeom>
            <a:noFill/>
            <a:ln w="38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21"/>
            <p:cNvSpPr/>
            <p:nvPr/>
          </p:nvSpPr>
          <p:spPr>
            <a:xfrm>
              <a:off x="3306963" y="4112111"/>
              <a:ext cx="226507" cy="116568"/>
            </a:xfrm>
            <a:custGeom>
              <a:avLst/>
              <a:gdLst/>
              <a:ahLst/>
              <a:cxnLst/>
              <a:rect l="l" t="t" r="r" b="b"/>
              <a:pathLst>
                <a:path w="7312" h="3763" fill="none" extrusionOk="0">
                  <a:moveTo>
                    <a:pt x="1" y="1"/>
                  </a:moveTo>
                  <a:cubicBezTo>
                    <a:pt x="1" y="1"/>
                    <a:pt x="3692" y="2584"/>
                    <a:pt x="7311" y="3763"/>
                  </a:cubicBezTo>
                </a:path>
              </a:pathLst>
            </a:custGeom>
            <a:noFill/>
            <a:ln w="38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21"/>
            <p:cNvSpPr/>
            <p:nvPr/>
          </p:nvSpPr>
          <p:spPr>
            <a:xfrm>
              <a:off x="3503918" y="3928817"/>
              <a:ext cx="65703" cy="211731"/>
            </a:xfrm>
            <a:custGeom>
              <a:avLst/>
              <a:gdLst/>
              <a:ahLst/>
              <a:cxnLst/>
              <a:rect l="l" t="t" r="r" b="b"/>
              <a:pathLst>
                <a:path w="2121" h="6835" fill="none" extrusionOk="0">
                  <a:moveTo>
                    <a:pt x="1" y="6834"/>
                  </a:moveTo>
                  <a:cubicBezTo>
                    <a:pt x="1" y="6834"/>
                    <a:pt x="989" y="3191"/>
                    <a:pt x="2120" y="0"/>
                  </a:cubicBezTo>
                </a:path>
              </a:pathLst>
            </a:custGeom>
            <a:noFill/>
            <a:ln w="38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21"/>
            <p:cNvSpPr/>
            <p:nvPr/>
          </p:nvSpPr>
          <p:spPr>
            <a:xfrm>
              <a:off x="3427218" y="4415288"/>
              <a:ext cx="200672" cy="81533"/>
            </a:xfrm>
            <a:custGeom>
              <a:avLst/>
              <a:gdLst/>
              <a:ahLst/>
              <a:cxnLst/>
              <a:rect l="l" t="t" r="r" b="b"/>
              <a:pathLst>
                <a:path w="6478" h="2632" fill="none" extrusionOk="0">
                  <a:moveTo>
                    <a:pt x="0" y="0"/>
                  </a:moveTo>
                  <a:cubicBezTo>
                    <a:pt x="0" y="0"/>
                    <a:pt x="4775" y="2537"/>
                    <a:pt x="6477" y="2632"/>
                  </a:cubicBezTo>
                </a:path>
              </a:pathLst>
            </a:custGeom>
            <a:noFill/>
            <a:ln w="38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21"/>
            <p:cNvSpPr/>
            <p:nvPr/>
          </p:nvSpPr>
          <p:spPr>
            <a:xfrm>
              <a:off x="3598338" y="4180355"/>
              <a:ext cx="120286" cy="234964"/>
            </a:xfrm>
            <a:custGeom>
              <a:avLst/>
              <a:gdLst/>
              <a:ahLst/>
              <a:cxnLst/>
              <a:rect l="l" t="t" r="r" b="b"/>
              <a:pathLst>
                <a:path w="3883" h="7585" fill="none" extrusionOk="0">
                  <a:moveTo>
                    <a:pt x="1" y="7584"/>
                  </a:moveTo>
                  <a:cubicBezTo>
                    <a:pt x="1" y="7584"/>
                    <a:pt x="2656" y="3429"/>
                    <a:pt x="3882" y="0"/>
                  </a:cubicBezTo>
                </a:path>
              </a:pathLst>
            </a:custGeom>
            <a:noFill/>
            <a:ln w="38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21"/>
            <p:cNvSpPr/>
            <p:nvPr/>
          </p:nvSpPr>
          <p:spPr>
            <a:xfrm>
              <a:off x="4343378" y="2851110"/>
              <a:ext cx="506048" cy="711305"/>
            </a:xfrm>
            <a:custGeom>
              <a:avLst/>
              <a:gdLst/>
              <a:ahLst/>
              <a:cxnLst/>
              <a:rect l="l" t="t" r="r" b="b"/>
              <a:pathLst>
                <a:path w="16336" h="22962" extrusionOk="0">
                  <a:moveTo>
                    <a:pt x="8037" y="0"/>
                  </a:moveTo>
                  <a:cubicBezTo>
                    <a:pt x="8037" y="0"/>
                    <a:pt x="7323" y="3977"/>
                    <a:pt x="465" y="8680"/>
                  </a:cubicBezTo>
                  <a:cubicBezTo>
                    <a:pt x="465" y="8680"/>
                    <a:pt x="0" y="14550"/>
                    <a:pt x="977" y="16788"/>
                  </a:cubicBezTo>
                  <a:cubicBezTo>
                    <a:pt x="1965" y="19014"/>
                    <a:pt x="5227" y="22408"/>
                    <a:pt x="8502" y="22932"/>
                  </a:cubicBezTo>
                  <a:cubicBezTo>
                    <a:pt x="8627" y="22952"/>
                    <a:pt x="8753" y="22961"/>
                    <a:pt x="8882" y="22961"/>
                  </a:cubicBezTo>
                  <a:cubicBezTo>
                    <a:pt x="12117" y="22961"/>
                    <a:pt x="16336" y="16859"/>
                    <a:pt x="16336" y="16859"/>
                  </a:cubicBezTo>
                  <a:cubicBezTo>
                    <a:pt x="16336" y="16859"/>
                    <a:pt x="16014" y="13919"/>
                    <a:pt x="15681" y="10787"/>
                  </a:cubicBezTo>
                  <a:lnTo>
                    <a:pt x="15360" y="7644"/>
                  </a:lnTo>
                  <a:cubicBezTo>
                    <a:pt x="15360" y="7644"/>
                    <a:pt x="13062" y="6013"/>
                    <a:pt x="11561" y="3655"/>
                  </a:cubicBezTo>
                  <a:cubicBezTo>
                    <a:pt x="10061" y="1310"/>
                    <a:pt x="8037" y="0"/>
                    <a:pt x="8037" y="0"/>
                  </a:cubicBezTo>
                  <a:close/>
                </a:path>
              </a:pathLst>
            </a:custGeom>
            <a:solidFill>
              <a:srgbClr val="F2CA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21"/>
            <p:cNvSpPr/>
            <p:nvPr/>
          </p:nvSpPr>
          <p:spPr>
            <a:xfrm>
              <a:off x="4273306" y="3173183"/>
              <a:ext cx="90764" cy="165544"/>
            </a:xfrm>
            <a:custGeom>
              <a:avLst/>
              <a:gdLst/>
              <a:ahLst/>
              <a:cxnLst/>
              <a:rect l="l" t="t" r="r" b="b"/>
              <a:pathLst>
                <a:path w="2930" h="5344" extrusionOk="0">
                  <a:moveTo>
                    <a:pt x="1563" y="0"/>
                  </a:moveTo>
                  <a:cubicBezTo>
                    <a:pt x="1472" y="0"/>
                    <a:pt x="1376" y="14"/>
                    <a:pt x="1274" y="45"/>
                  </a:cubicBezTo>
                  <a:cubicBezTo>
                    <a:pt x="429" y="319"/>
                    <a:pt x="0" y="4891"/>
                    <a:pt x="2929" y="5343"/>
                  </a:cubicBezTo>
                  <a:cubicBezTo>
                    <a:pt x="2643" y="4010"/>
                    <a:pt x="2584" y="2212"/>
                    <a:pt x="2620" y="759"/>
                  </a:cubicBezTo>
                  <a:cubicBezTo>
                    <a:pt x="2620" y="759"/>
                    <a:pt x="2240" y="0"/>
                    <a:pt x="1563" y="0"/>
                  </a:cubicBezTo>
                  <a:close/>
                </a:path>
              </a:pathLst>
            </a:custGeom>
            <a:solidFill>
              <a:srgbClr val="F2CA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21"/>
            <p:cNvSpPr/>
            <p:nvPr/>
          </p:nvSpPr>
          <p:spPr>
            <a:xfrm>
              <a:off x="4445541" y="3144312"/>
              <a:ext cx="71217" cy="95937"/>
            </a:xfrm>
            <a:custGeom>
              <a:avLst/>
              <a:gdLst/>
              <a:ahLst/>
              <a:cxnLst/>
              <a:rect l="l" t="t" r="r" b="b"/>
              <a:pathLst>
                <a:path w="2299" h="3097" extrusionOk="0">
                  <a:moveTo>
                    <a:pt x="1155" y="1"/>
                  </a:moveTo>
                  <a:cubicBezTo>
                    <a:pt x="512" y="1"/>
                    <a:pt x="0" y="691"/>
                    <a:pt x="0" y="1548"/>
                  </a:cubicBezTo>
                  <a:cubicBezTo>
                    <a:pt x="0" y="2406"/>
                    <a:pt x="512" y="3096"/>
                    <a:pt x="1155" y="3096"/>
                  </a:cubicBezTo>
                  <a:cubicBezTo>
                    <a:pt x="1786" y="3096"/>
                    <a:pt x="2298" y="2406"/>
                    <a:pt x="2298" y="1548"/>
                  </a:cubicBezTo>
                  <a:cubicBezTo>
                    <a:pt x="2298" y="691"/>
                    <a:pt x="1786" y="1"/>
                    <a:pt x="115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21"/>
            <p:cNvSpPr/>
            <p:nvPr/>
          </p:nvSpPr>
          <p:spPr>
            <a:xfrm>
              <a:off x="4680103" y="3144312"/>
              <a:ext cx="71217" cy="95937"/>
            </a:xfrm>
            <a:custGeom>
              <a:avLst/>
              <a:gdLst/>
              <a:ahLst/>
              <a:cxnLst/>
              <a:rect l="l" t="t" r="r" b="b"/>
              <a:pathLst>
                <a:path w="2299" h="3097" extrusionOk="0">
                  <a:moveTo>
                    <a:pt x="1156" y="1"/>
                  </a:moveTo>
                  <a:cubicBezTo>
                    <a:pt x="525" y="1"/>
                    <a:pt x="1" y="691"/>
                    <a:pt x="1" y="1548"/>
                  </a:cubicBezTo>
                  <a:cubicBezTo>
                    <a:pt x="1" y="2406"/>
                    <a:pt x="525" y="3096"/>
                    <a:pt x="1156" y="3096"/>
                  </a:cubicBezTo>
                  <a:cubicBezTo>
                    <a:pt x="1787" y="3096"/>
                    <a:pt x="2299" y="2406"/>
                    <a:pt x="2299" y="1548"/>
                  </a:cubicBezTo>
                  <a:cubicBezTo>
                    <a:pt x="2299" y="691"/>
                    <a:pt x="1787" y="1"/>
                    <a:pt x="115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21"/>
            <p:cNvSpPr/>
            <p:nvPr/>
          </p:nvSpPr>
          <p:spPr>
            <a:xfrm>
              <a:off x="4548820" y="3107449"/>
              <a:ext cx="47241" cy="201013"/>
            </a:xfrm>
            <a:custGeom>
              <a:avLst/>
              <a:gdLst/>
              <a:ahLst/>
              <a:cxnLst/>
              <a:rect l="l" t="t" r="r" b="b"/>
              <a:pathLst>
                <a:path w="1525" h="6489" extrusionOk="0">
                  <a:moveTo>
                    <a:pt x="1310" y="0"/>
                  </a:moveTo>
                  <a:cubicBezTo>
                    <a:pt x="1215" y="0"/>
                    <a:pt x="1119" y="83"/>
                    <a:pt x="1119" y="191"/>
                  </a:cubicBezTo>
                  <a:cubicBezTo>
                    <a:pt x="1119" y="226"/>
                    <a:pt x="1072" y="2643"/>
                    <a:pt x="417" y="3798"/>
                  </a:cubicBezTo>
                  <a:cubicBezTo>
                    <a:pt x="84" y="4405"/>
                    <a:pt x="0" y="5013"/>
                    <a:pt x="215" y="5536"/>
                  </a:cubicBezTo>
                  <a:cubicBezTo>
                    <a:pt x="393" y="5977"/>
                    <a:pt x="798" y="6334"/>
                    <a:pt x="1250" y="6477"/>
                  </a:cubicBezTo>
                  <a:cubicBezTo>
                    <a:pt x="1274" y="6489"/>
                    <a:pt x="1298" y="6489"/>
                    <a:pt x="1310" y="6489"/>
                  </a:cubicBezTo>
                  <a:cubicBezTo>
                    <a:pt x="1393" y="6489"/>
                    <a:pt x="1477" y="6429"/>
                    <a:pt x="1489" y="6334"/>
                  </a:cubicBezTo>
                  <a:cubicBezTo>
                    <a:pt x="1524" y="6239"/>
                    <a:pt x="1465" y="6120"/>
                    <a:pt x="1358" y="6084"/>
                  </a:cubicBezTo>
                  <a:cubicBezTo>
                    <a:pt x="1012" y="5977"/>
                    <a:pt x="715" y="5727"/>
                    <a:pt x="584" y="5382"/>
                  </a:cubicBezTo>
                  <a:cubicBezTo>
                    <a:pt x="465" y="5108"/>
                    <a:pt x="405" y="4632"/>
                    <a:pt x="762" y="4001"/>
                  </a:cubicBezTo>
                  <a:cubicBezTo>
                    <a:pt x="1465" y="2750"/>
                    <a:pt x="1512" y="310"/>
                    <a:pt x="1512" y="202"/>
                  </a:cubicBezTo>
                  <a:cubicBezTo>
                    <a:pt x="1512" y="83"/>
                    <a:pt x="1417" y="0"/>
                    <a:pt x="13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21"/>
            <p:cNvSpPr/>
            <p:nvPr/>
          </p:nvSpPr>
          <p:spPr>
            <a:xfrm>
              <a:off x="4485378" y="3359575"/>
              <a:ext cx="31380" cy="18617"/>
            </a:xfrm>
            <a:custGeom>
              <a:avLst/>
              <a:gdLst/>
              <a:ahLst/>
              <a:cxnLst/>
              <a:rect l="l" t="t" r="r" b="b"/>
              <a:pathLst>
                <a:path w="1013" h="601" extrusionOk="0">
                  <a:moveTo>
                    <a:pt x="221" y="0"/>
                  </a:moveTo>
                  <a:cubicBezTo>
                    <a:pt x="140" y="0"/>
                    <a:pt x="66" y="54"/>
                    <a:pt x="48" y="136"/>
                  </a:cubicBezTo>
                  <a:cubicBezTo>
                    <a:pt x="0" y="243"/>
                    <a:pt x="60" y="362"/>
                    <a:pt x="167" y="386"/>
                  </a:cubicBezTo>
                  <a:lnTo>
                    <a:pt x="715" y="576"/>
                  </a:lnTo>
                  <a:cubicBezTo>
                    <a:pt x="727" y="600"/>
                    <a:pt x="762" y="600"/>
                    <a:pt x="774" y="600"/>
                  </a:cubicBezTo>
                  <a:cubicBezTo>
                    <a:pt x="858" y="600"/>
                    <a:pt x="941" y="553"/>
                    <a:pt x="965" y="457"/>
                  </a:cubicBezTo>
                  <a:cubicBezTo>
                    <a:pt x="1012" y="362"/>
                    <a:pt x="953" y="243"/>
                    <a:pt x="846" y="207"/>
                  </a:cubicBezTo>
                  <a:lnTo>
                    <a:pt x="298" y="17"/>
                  </a:lnTo>
                  <a:cubicBezTo>
                    <a:pt x="273" y="5"/>
                    <a:pt x="246" y="0"/>
                    <a:pt x="22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21"/>
            <p:cNvSpPr/>
            <p:nvPr/>
          </p:nvSpPr>
          <p:spPr>
            <a:xfrm>
              <a:off x="4520786" y="3359141"/>
              <a:ext cx="174837" cy="27167"/>
            </a:xfrm>
            <a:custGeom>
              <a:avLst/>
              <a:gdLst/>
              <a:ahLst/>
              <a:cxnLst/>
              <a:rect l="l" t="t" r="r" b="b"/>
              <a:pathLst>
                <a:path w="5644" h="877" extrusionOk="0">
                  <a:moveTo>
                    <a:pt x="5414" y="0"/>
                  </a:moveTo>
                  <a:cubicBezTo>
                    <a:pt x="5387" y="0"/>
                    <a:pt x="5360" y="6"/>
                    <a:pt x="5334" y="19"/>
                  </a:cubicBezTo>
                  <a:cubicBezTo>
                    <a:pt x="4484" y="369"/>
                    <a:pt x="3326" y="462"/>
                    <a:pt x="2328" y="462"/>
                  </a:cubicBezTo>
                  <a:cubicBezTo>
                    <a:pt x="1188" y="462"/>
                    <a:pt x="258" y="340"/>
                    <a:pt x="238" y="340"/>
                  </a:cubicBezTo>
                  <a:cubicBezTo>
                    <a:pt x="232" y="340"/>
                    <a:pt x="225" y="339"/>
                    <a:pt x="218" y="339"/>
                  </a:cubicBezTo>
                  <a:cubicBezTo>
                    <a:pt x="119" y="339"/>
                    <a:pt x="35" y="419"/>
                    <a:pt x="12" y="519"/>
                  </a:cubicBezTo>
                  <a:cubicBezTo>
                    <a:pt x="0" y="626"/>
                    <a:pt x="96" y="733"/>
                    <a:pt x="191" y="745"/>
                  </a:cubicBezTo>
                  <a:cubicBezTo>
                    <a:pt x="274" y="757"/>
                    <a:pt x="1191" y="876"/>
                    <a:pt x="2322" y="876"/>
                  </a:cubicBezTo>
                  <a:cubicBezTo>
                    <a:pt x="3346" y="876"/>
                    <a:pt x="4572" y="769"/>
                    <a:pt x="5489" y="388"/>
                  </a:cubicBezTo>
                  <a:cubicBezTo>
                    <a:pt x="5596" y="340"/>
                    <a:pt x="5644" y="221"/>
                    <a:pt x="5596" y="114"/>
                  </a:cubicBezTo>
                  <a:cubicBezTo>
                    <a:pt x="5561" y="44"/>
                    <a:pt x="5488" y="0"/>
                    <a:pt x="541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21"/>
            <p:cNvSpPr/>
            <p:nvPr/>
          </p:nvSpPr>
          <p:spPr>
            <a:xfrm>
              <a:off x="4409762" y="3055747"/>
              <a:ext cx="125056" cy="26641"/>
            </a:xfrm>
            <a:custGeom>
              <a:avLst/>
              <a:gdLst/>
              <a:ahLst/>
              <a:cxnLst/>
              <a:rect l="l" t="t" r="r" b="b"/>
              <a:pathLst>
                <a:path w="4037" h="860" extrusionOk="0">
                  <a:moveTo>
                    <a:pt x="2197" y="1"/>
                  </a:moveTo>
                  <a:cubicBezTo>
                    <a:pt x="1597" y="1"/>
                    <a:pt x="883" y="114"/>
                    <a:pt x="132" y="478"/>
                  </a:cubicBezTo>
                  <a:cubicBezTo>
                    <a:pt x="48" y="526"/>
                    <a:pt x="1" y="645"/>
                    <a:pt x="48" y="740"/>
                  </a:cubicBezTo>
                  <a:cubicBezTo>
                    <a:pt x="72" y="824"/>
                    <a:pt x="143" y="859"/>
                    <a:pt x="227" y="859"/>
                  </a:cubicBezTo>
                  <a:cubicBezTo>
                    <a:pt x="251" y="859"/>
                    <a:pt x="286" y="847"/>
                    <a:pt x="310" y="847"/>
                  </a:cubicBezTo>
                  <a:cubicBezTo>
                    <a:pt x="994" y="519"/>
                    <a:pt x="1652" y="418"/>
                    <a:pt x="2204" y="418"/>
                  </a:cubicBezTo>
                  <a:cubicBezTo>
                    <a:pt x="3093" y="418"/>
                    <a:pt x="3708" y="681"/>
                    <a:pt x="3715" y="681"/>
                  </a:cubicBezTo>
                  <a:cubicBezTo>
                    <a:pt x="3744" y="694"/>
                    <a:pt x="3774" y="699"/>
                    <a:pt x="3802" y="699"/>
                  </a:cubicBezTo>
                  <a:cubicBezTo>
                    <a:pt x="3881" y="699"/>
                    <a:pt x="3954" y="655"/>
                    <a:pt x="3989" y="586"/>
                  </a:cubicBezTo>
                  <a:cubicBezTo>
                    <a:pt x="4037" y="478"/>
                    <a:pt x="3989" y="359"/>
                    <a:pt x="3882" y="312"/>
                  </a:cubicBezTo>
                  <a:cubicBezTo>
                    <a:pt x="3838" y="297"/>
                    <a:pt x="3167" y="1"/>
                    <a:pt x="219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21"/>
            <p:cNvSpPr/>
            <p:nvPr/>
          </p:nvSpPr>
          <p:spPr>
            <a:xfrm>
              <a:off x="4662043" y="3051782"/>
              <a:ext cx="140917" cy="23357"/>
            </a:xfrm>
            <a:custGeom>
              <a:avLst/>
              <a:gdLst/>
              <a:ahLst/>
              <a:cxnLst/>
              <a:rect l="l" t="t" r="r" b="b"/>
              <a:pathLst>
                <a:path w="4549" h="754" extrusionOk="0">
                  <a:moveTo>
                    <a:pt x="2336" y="0"/>
                  </a:moveTo>
                  <a:cubicBezTo>
                    <a:pt x="1119" y="0"/>
                    <a:pt x="218" y="345"/>
                    <a:pt x="155" y="368"/>
                  </a:cubicBezTo>
                  <a:cubicBezTo>
                    <a:pt x="60" y="392"/>
                    <a:pt x="0" y="511"/>
                    <a:pt x="36" y="618"/>
                  </a:cubicBezTo>
                  <a:cubicBezTo>
                    <a:pt x="63" y="700"/>
                    <a:pt x="139" y="754"/>
                    <a:pt x="221" y="754"/>
                  </a:cubicBezTo>
                  <a:cubicBezTo>
                    <a:pt x="246" y="754"/>
                    <a:pt x="273" y="749"/>
                    <a:pt x="298" y="737"/>
                  </a:cubicBezTo>
                  <a:cubicBezTo>
                    <a:pt x="314" y="729"/>
                    <a:pt x="1175" y="407"/>
                    <a:pt x="2334" y="407"/>
                  </a:cubicBezTo>
                  <a:cubicBezTo>
                    <a:pt x="2920" y="407"/>
                    <a:pt x="3583" y="489"/>
                    <a:pt x="4251" y="737"/>
                  </a:cubicBezTo>
                  <a:cubicBezTo>
                    <a:pt x="4287" y="749"/>
                    <a:pt x="4299" y="749"/>
                    <a:pt x="4322" y="749"/>
                  </a:cubicBezTo>
                  <a:cubicBezTo>
                    <a:pt x="4418" y="749"/>
                    <a:pt x="4489" y="714"/>
                    <a:pt x="4513" y="618"/>
                  </a:cubicBezTo>
                  <a:cubicBezTo>
                    <a:pt x="4549" y="511"/>
                    <a:pt x="4501" y="416"/>
                    <a:pt x="4406" y="368"/>
                  </a:cubicBezTo>
                  <a:cubicBezTo>
                    <a:pt x="3680" y="92"/>
                    <a:pt x="2966" y="0"/>
                    <a:pt x="233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21"/>
            <p:cNvSpPr/>
            <p:nvPr/>
          </p:nvSpPr>
          <p:spPr>
            <a:xfrm>
              <a:off x="4113586" y="3193411"/>
              <a:ext cx="78218" cy="494958"/>
            </a:xfrm>
            <a:custGeom>
              <a:avLst/>
              <a:gdLst/>
              <a:ahLst/>
              <a:cxnLst/>
              <a:rect l="l" t="t" r="r" b="b"/>
              <a:pathLst>
                <a:path w="2525" h="15978" extrusionOk="0">
                  <a:moveTo>
                    <a:pt x="2288" y="1"/>
                  </a:moveTo>
                  <a:cubicBezTo>
                    <a:pt x="2246" y="1"/>
                    <a:pt x="2204" y="16"/>
                    <a:pt x="2168" y="47"/>
                  </a:cubicBezTo>
                  <a:cubicBezTo>
                    <a:pt x="2084" y="130"/>
                    <a:pt x="144" y="1773"/>
                    <a:pt x="48" y="4964"/>
                  </a:cubicBezTo>
                  <a:cubicBezTo>
                    <a:pt x="1" y="6643"/>
                    <a:pt x="465" y="7595"/>
                    <a:pt x="930" y="8500"/>
                  </a:cubicBezTo>
                  <a:cubicBezTo>
                    <a:pt x="1346" y="9357"/>
                    <a:pt x="1751" y="10155"/>
                    <a:pt x="1787" y="11560"/>
                  </a:cubicBezTo>
                  <a:cubicBezTo>
                    <a:pt x="1882" y="14441"/>
                    <a:pt x="1108" y="15644"/>
                    <a:pt x="1108" y="15668"/>
                  </a:cubicBezTo>
                  <a:cubicBezTo>
                    <a:pt x="1049" y="15751"/>
                    <a:pt x="1072" y="15882"/>
                    <a:pt x="1168" y="15942"/>
                  </a:cubicBezTo>
                  <a:cubicBezTo>
                    <a:pt x="1191" y="15965"/>
                    <a:pt x="1227" y="15977"/>
                    <a:pt x="1275" y="15977"/>
                  </a:cubicBezTo>
                  <a:cubicBezTo>
                    <a:pt x="1334" y="15977"/>
                    <a:pt x="1406" y="15942"/>
                    <a:pt x="1430" y="15882"/>
                  </a:cubicBezTo>
                  <a:cubicBezTo>
                    <a:pt x="1465" y="15823"/>
                    <a:pt x="2287" y="14572"/>
                    <a:pt x="2192" y="11536"/>
                  </a:cubicBezTo>
                  <a:cubicBezTo>
                    <a:pt x="2144" y="10048"/>
                    <a:pt x="1715" y="9179"/>
                    <a:pt x="1287" y="8322"/>
                  </a:cubicBezTo>
                  <a:cubicBezTo>
                    <a:pt x="834" y="7417"/>
                    <a:pt x="406" y="6560"/>
                    <a:pt x="453" y="4976"/>
                  </a:cubicBezTo>
                  <a:cubicBezTo>
                    <a:pt x="525" y="1976"/>
                    <a:pt x="2406" y="380"/>
                    <a:pt x="2418" y="368"/>
                  </a:cubicBezTo>
                  <a:cubicBezTo>
                    <a:pt x="2501" y="285"/>
                    <a:pt x="2525" y="166"/>
                    <a:pt x="2442" y="83"/>
                  </a:cubicBezTo>
                  <a:cubicBezTo>
                    <a:pt x="2401" y="28"/>
                    <a:pt x="2344" y="1"/>
                    <a:pt x="228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21"/>
            <p:cNvSpPr/>
            <p:nvPr/>
          </p:nvSpPr>
          <p:spPr>
            <a:xfrm>
              <a:off x="5088758" y="3380825"/>
              <a:ext cx="73819" cy="384617"/>
            </a:xfrm>
            <a:custGeom>
              <a:avLst/>
              <a:gdLst/>
              <a:ahLst/>
              <a:cxnLst/>
              <a:rect l="l" t="t" r="r" b="b"/>
              <a:pathLst>
                <a:path w="2383" h="12416" extrusionOk="0">
                  <a:moveTo>
                    <a:pt x="1020" y="1"/>
                  </a:moveTo>
                  <a:cubicBezTo>
                    <a:pt x="981" y="1"/>
                    <a:pt x="941" y="11"/>
                    <a:pt x="906" y="33"/>
                  </a:cubicBezTo>
                  <a:cubicBezTo>
                    <a:pt x="823" y="93"/>
                    <a:pt x="787" y="224"/>
                    <a:pt x="846" y="307"/>
                  </a:cubicBezTo>
                  <a:cubicBezTo>
                    <a:pt x="870" y="343"/>
                    <a:pt x="1977" y="2129"/>
                    <a:pt x="1977" y="4093"/>
                  </a:cubicBezTo>
                  <a:cubicBezTo>
                    <a:pt x="1977" y="6022"/>
                    <a:pt x="1656" y="7510"/>
                    <a:pt x="834" y="9237"/>
                  </a:cubicBezTo>
                  <a:cubicBezTo>
                    <a:pt x="49" y="10927"/>
                    <a:pt x="13" y="12154"/>
                    <a:pt x="13" y="12201"/>
                  </a:cubicBezTo>
                  <a:cubicBezTo>
                    <a:pt x="1" y="12320"/>
                    <a:pt x="96" y="12416"/>
                    <a:pt x="215" y="12416"/>
                  </a:cubicBezTo>
                  <a:cubicBezTo>
                    <a:pt x="311" y="12416"/>
                    <a:pt x="406" y="12320"/>
                    <a:pt x="418" y="12190"/>
                  </a:cubicBezTo>
                  <a:cubicBezTo>
                    <a:pt x="418" y="12178"/>
                    <a:pt x="453" y="10987"/>
                    <a:pt x="1204" y="9392"/>
                  </a:cubicBezTo>
                  <a:cubicBezTo>
                    <a:pt x="2037" y="7606"/>
                    <a:pt x="2382" y="6070"/>
                    <a:pt x="2382" y="4081"/>
                  </a:cubicBezTo>
                  <a:cubicBezTo>
                    <a:pt x="2382" y="1998"/>
                    <a:pt x="1239" y="164"/>
                    <a:pt x="1192" y="93"/>
                  </a:cubicBezTo>
                  <a:cubicBezTo>
                    <a:pt x="1154" y="32"/>
                    <a:pt x="1088" y="1"/>
                    <a:pt x="102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21"/>
            <p:cNvSpPr/>
            <p:nvPr/>
          </p:nvSpPr>
          <p:spPr>
            <a:xfrm>
              <a:off x="4584971" y="2844295"/>
              <a:ext cx="240478" cy="249152"/>
            </a:xfrm>
            <a:custGeom>
              <a:avLst/>
              <a:gdLst/>
              <a:ahLst/>
              <a:cxnLst/>
              <a:rect l="l" t="t" r="r" b="b"/>
              <a:pathLst>
                <a:path w="7763" h="8043" extrusionOk="0">
                  <a:moveTo>
                    <a:pt x="234" y="1"/>
                  </a:moveTo>
                  <a:cubicBezTo>
                    <a:pt x="198" y="1"/>
                    <a:pt x="163" y="10"/>
                    <a:pt x="131" y="30"/>
                  </a:cubicBezTo>
                  <a:cubicBezTo>
                    <a:pt x="48" y="65"/>
                    <a:pt x="0" y="208"/>
                    <a:pt x="60" y="292"/>
                  </a:cubicBezTo>
                  <a:cubicBezTo>
                    <a:pt x="71" y="327"/>
                    <a:pt x="1334" y="2590"/>
                    <a:pt x="2560" y="4149"/>
                  </a:cubicBezTo>
                  <a:cubicBezTo>
                    <a:pt x="4358" y="6471"/>
                    <a:pt x="7346" y="7971"/>
                    <a:pt x="7465" y="8031"/>
                  </a:cubicBezTo>
                  <a:cubicBezTo>
                    <a:pt x="7501" y="8043"/>
                    <a:pt x="7525" y="8043"/>
                    <a:pt x="7561" y="8043"/>
                  </a:cubicBezTo>
                  <a:cubicBezTo>
                    <a:pt x="7632" y="8043"/>
                    <a:pt x="7703" y="8007"/>
                    <a:pt x="7727" y="7924"/>
                  </a:cubicBezTo>
                  <a:cubicBezTo>
                    <a:pt x="7763" y="7828"/>
                    <a:pt x="7739" y="7709"/>
                    <a:pt x="7632" y="7662"/>
                  </a:cubicBezTo>
                  <a:cubicBezTo>
                    <a:pt x="7608" y="7650"/>
                    <a:pt x="4608" y="6138"/>
                    <a:pt x="2869" y="3899"/>
                  </a:cubicBezTo>
                  <a:cubicBezTo>
                    <a:pt x="1667" y="2351"/>
                    <a:pt x="417" y="125"/>
                    <a:pt x="405" y="101"/>
                  </a:cubicBezTo>
                  <a:cubicBezTo>
                    <a:pt x="373" y="38"/>
                    <a:pt x="304" y="1"/>
                    <a:pt x="23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21"/>
            <p:cNvSpPr/>
            <p:nvPr/>
          </p:nvSpPr>
          <p:spPr>
            <a:xfrm>
              <a:off x="4193632" y="3457464"/>
              <a:ext cx="812540" cy="570637"/>
            </a:xfrm>
            <a:custGeom>
              <a:avLst/>
              <a:gdLst/>
              <a:ahLst/>
              <a:cxnLst/>
              <a:rect l="l" t="t" r="r" b="b"/>
              <a:pathLst>
                <a:path w="26230" h="18421" extrusionOk="0">
                  <a:moveTo>
                    <a:pt x="18955" y="0"/>
                  </a:moveTo>
                  <a:lnTo>
                    <a:pt x="18955" y="0"/>
                  </a:lnTo>
                  <a:cubicBezTo>
                    <a:pt x="17457" y="1620"/>
                    <a:pt x="15442" y="3374"/>
                    <a:pt x="13710" y="3374"/>
                  </a:cubicBezTo>
                  <a:cubicBezTo>
                    <a:pt x="13584" y="3374"/>
                    <a:pt x="13459" y="3365"/>
                    <a:pt x="13336" y="3346"/>
                  </a:cubicBezTo>
                  <a:cubicBezTo>
                    <a:pt x="12062" y="3131"/>
                    <a:pt x="10799" y="2512"/>
                    <a:pt x="9668" y="1679"/>
                  </a:cubicBezTo>
                  <a:lnTo>
                    <a:pt x="9668" y="1679"/>
                  </a:lnTo>
                  <a:cubicBezTo>
                    <a:pt x="9716" y="3774"/>
                    <a:pt x="9716" y="8072"/>
                    <a:pt x="8990" y="9727"/>
                  </a:cubicBezTo>
                  <a:cubicBezTo>
                    <a:pt x="8013" y="11966"/>
                    <a:pt x="1" y="13097"/>
                    <a:pt x="1" y="13097"/>
                  </a:cubicBezTo>
                  <a:cubicBezTo>
                    <a:pt x="1" y="13097"/>
                    <a:pt x="5954" y="17716"/>
                    <a:pt x="13728" y="18371"/>
                  </a:cubicBezTo>
                  <a:cubicBezTo>
                    <a:pt x="14135" y="18405"/>
                    <a:pt x="14533" y="18421"/>
                    <a:pt x="14923" y="18421"/>
                  </a:cubicBezTo>
                  <a:cubicBezTo>
                    <a:pt x="21995" y="18421"/>
                    <a:pt x="26230" y="13180"/>
                    <a:pt x="26230" y="13180"/>
                  </a:cubicBezTo>
                  <a:cubicBezTo>
                    <a:pt x="26230" y="13180"/>
                    <a:pt x="20277" y="12930"/>
                    <a:pt x="18812" y="9727"/>
                  </a:cubicBezTo>
                  <a:cubicBezTo>
                    <a:pt x="18098" y="8180"/>
                    <a:pt x="18634" y="2691"/>
                    <a:pt x="18955" y="0"/>
                  </a:cubicBezTo>
                  <a:close/>
                </a:path>
              </a:pathLst>
            </a:custGeom>
            <a:solidFill>
              <a:srgbClr val="F2CA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21"/>
            <p:cNvSpPr/>
            <p:nvPr/>
          </p:nvSpPr>
          <p:spPr>
            <a:xfrm>
              <a:off x="3513521" y="3570624"/>
              <a:ext cx="437093" cy="912938"/>
            </a:xfrm>
            <a:custGeom>
              <a:avLst/>
              <a:gdLst/>
              <a:ahLst/>
              <a:cxnLst/>
              <a:rect l="l" t="t" r="r" b="b"/>
              <a:pathLst>
                <a:path w="14110" h="29471" extrusionOk="0">
                  <a:moveTo>
                    <a:pt x="6358" y="0"/>
                  </a:moveTo>
                  <a:cubicBezTo>
                    <a:pt x="6137" y="0"/>
                    <a:pt x="5903" y="24"/>
                    <a:pt x="5656" y="74"/>
                  </a:cubicBezTo>
                  <a:cubicBezTo>
                    <a:pt x="1917" y="836"/>
                    <a:pt x="0" y="9599"/>
                    <a:pt x="2263" y="16314"/>
                  </a:cubicBezTo>
                  <a:cubicBezTo>
                    <a:pt x="4525" y="23029"/>
                    <a:pt x="10442" y="27815"/>
                    <a:pt x="10442" y="27815"/>
                  </a:cubicBezTo>
                  <a:cubicBezTo>
                    <a:pt x="12371" y="29220"/>
                    <a:pt x="14109" y="29470"/>
                    <a:pt x="14109" y="29470"/>
                  </a:cubicBezTo>
                  <a:lnTo>
                    <a:pt x="12704" y="27256"/>
                  </a:lnTo>
                  <a:cubicBezTo>
                    <a:pt x="11323" y="25041"/>
                    <a:pt x="10883" y="13349"/>
                    <a:pt x="10442" y="8920"/>
                  </a:cubicBezTo>
                  <a:cubicBezTo>
                    <a:pt x="10042" y="4772"/>
                    <a:pt x="9486" y="0"/>
                    <a:pt x="63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21"/>
            <p:cNvSpPr/>
            <p:nvPr/>
          </p:nvSpPr>
          <p:spPr>
            <a:xfrm>
              <a:off x="3602396" y="3573629"/>
              <a:ext cx="348218" cy="910305"/>
            </a:xfrm>
            <a:custGeom>
              <a:avLst/>
              <a:gdLst/>
              <a:ahLst/>
              <a:cxnLst/>
              <a:rect l="l" t="t" r="r" b="b"/>
              <a:pathLst>
                <a:path w="11241" h="29386" fill="none" extrusionOk="0">
                  <a:moveTo>
                    <a:pt x="2787" y="0"/>
                  </a:moveTo>
                  <a:cubicBezTo>
                    <a:pt x="2787" y="0"/>
                    <a:pt x="1" y="19717"/>
                    <a:pt x="11240" y="29385"/>
                  </a:cubicBezTo>
                </a:path>
              </a:pathLst>
            </a:custGeom>
            <a:noFill/>
            <a:ln w="38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21"/>
            <p:cNvSpPr/>
            <p:nvPr/>
          </p:nvSpPr>
          <p:spPr>
            <a:xfrm>
              <a:off x="3563302" y="3770956"/>
              <a:ext cx="129858" cy="178183"/>
            </a:xfrm>
            <a:custGeom>
              <a:avLst/>
              <a:gdLst/>
              <a:ahLst/>
              <a:cxnLst/>
              <a:rect l="l" t="t" r="r" b="b"/>
              <a:pathLst>
                <a:path w="4192" h="5752" fill="none" extrusionOk="0">
                  <a:moveTo>
                    <a:pt x="1" y="0"/>
                  </a:moveTo>
                  <a:lnTo>
                    <a:pt x="4192" y="5751"/>
                  </a:lnTo>
                </a:path>
              </a:pathLst>
            </a:custGeom>
            <a:noFill/>
            <a:ln w="38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21"/>
            <p:cNvSpPr/>
            <p:nvPr/>
          </p:nvSpPr>
          <p:spPr>
            <a:xfrm>
              <a:off x="3718221" y="3846944"/>
              <a:ext cx="118799" cy="232362"/>
            </a:xfrm>
            <a:custGeom>
              <a:avLst/>
              <a:gdLst/>
              <a:ahLst/>
              <a:cxnLst/>
              <a:rect l="l" t="t" r="r" b="b"/>
              <a:pathLst>
                <a:path w="3835" h="7501" fill="none" extrusionOk="0">
                  <a:moveTo>
                    <a:pt x="0" y="7501"/>
                  </a:moveTo>
                  <a:lnTo>
                    <a:pt x="3834" y="0"/>
                  </a:lnTo>
                </a:path>
              </a:pathLst>
            </a:custGeom>
            <a:noFill/>
            <a:ln w="38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21"/>
            <p:cNvSpPr/>
            <p:nvPr/>
          </p:nvSpPr>
          <p:spPr>
            <a:xfrm>
              <a:off x="3615685" y="4154519"/>
              <a:ext cx="174125" cy="119914"/>
            </a:xfrm>
            <a:custGeom>
              <a:avLst/>
              <a:gdLst/>
              <a:ahLst/>
              <a:cxnLst/>
              <a:rect l="l" t="t" r="r" b="b"/>
              <a:pathLst>
                <a:path w="5621" h="3871" fill="none" extrusionOk="0">
                  <a:moveTo>
                    <a:pt x="0" y="1"/>
                  </a:moveTo>
                  <a:lnTo>
                    <a:pt x="5620" y="3870"/>
                  </a:lnTo>
                </a:path>
              </a:pathLst>
            </a:custGeom>
            <a:noFill/>
            <a:ln w="38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21"/>
            <p:cNvSpPr/>
            <p:nvPr/>
          </p:nvSpPr>
          <p:spPr>
            <a:xfrm>
              <a:off x="3620858" y="3862959"/>
              <a:ext cx="1947060" cy="1050013"/>
            </a:xfrm>
            <a:custGeom>
              <a:avLst/>
              <a:gdLst/>
              <a:ahLst/>
              <a:cxnLst/>
              <a:rect l="l" t="t" r="r" b="b"/>
              <a:pathLst>
                <a:path w="62854" h="33896" extrusionOk="0">
                  <a:moveTo>
                    <a:pt x="18242" y="1"/>
                  </a:moveTo>
                  <a:cubicBezTo>
                    <a:pt x="17215" y="1"/>
                    <a:pt x="13256" y="259"/>
                    <a:pt x="10990" y="4091"/>
                  </a:cubicBezTo>
                  <a:cubicBezTo>
                    <a:pt x="8370" y="8544"/>
                    <a:pt x="3322" y="19962"/>
                    <a:pt x="1655" y="25796"/>
                  </a:cubicBezTo>
                  <a:cubicBezTo>
                    <a:pt x="0" y="31630"/>
                    <a:pt x="4965" y="33547"/>
                    <a:pt x="12275" y="33547"/>
                  </a:cubicBezTo>
                  <a:cubicBezTo>
                    <a:pt x="17157" y="33547"/>
                    <a:pt x="32617" y="33896"/>
                    <a:pt x="43647" y="33896"/>
                  </a:cubicBezTo>
                  <a:cubicBezTo>
                    <a:pt x="49162" y="33896"/>
                    <a:pt x="53570" y="33809"/>
                    <a:pt x="54995" y="33547"/>
                  </a:cubicBezTo>
                  <a:cubicBezTo>
                    <a:pt x="59269" y="32761"/>
                    <a:pt x="62139" y="32939"/>
                    <a:pt x="62496" y="28665"/>
                  </a:cubicBezTo>
                  <a:cubicBezTo>
                    <a:pt x="62853" y="24415"/>
                    <a:pt x="54650" y="6531"/>
                    <a:pt x="53793" y="4436"/>
                  </a:cubicBezTo>
                  <a:cubicBezTo>
                    <a:pt x="52942" y="2413"/>
                    <a:pt x="49263" y="69"/>
                    <a:pt x="45164" y="69"/>
                  </a:cubicBezTo>
                  <a:cubicBezTo>
                    <a:pt x="45017" y="69"/>
                    <a:pt x="44869" y="72"/>
                    <a:pt x="44720" y="78"/>
                  </a:cubicBezTo>
                  <a:cubicBezTo>
                    <a:pt x="44720" y="78"/>
                    <a:pt x="40495" y="5319"/>
                    <a:pt x="33415" y="5319"/>
                  </a:cubicBezTo>
                  <a:cubicBezTo>
                    <a:pt x="33025" y="5319"/>
                    <a:pt x="32626" y="5303"/>
                    <a:pt x="32218" y="5269"/>
                  </a:cubicBezTo>
                  <a:cubicBezTo>
                    <a:pt x="24444" y="4626"/>
                    <a:pt x="18491" y="7"/>
                    <a:pt x="18491" y="7"/>
                  </a:cubicBezTo>
                  <a:cubicBezTo>
                    <a:pt x="18491" y="7"/>
                    <a:pt x="18402" y="1"/>
                    <a:pt x="182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21"/>
            <p:cNvSpPr/>
            <p:nvPr/>
          </p:nvSpPr>
          <p:spPr>
            <a:xfrm>
              <a:off x="4026199" y="4373251"/>
              <a:ext cx="1136379" cy="279882"/>
            </a:xfrm>
            <a:custGeom>
              <a:avLst/>
              <a:gdLst/>
              <a:ahLst/>
              <a:cxnLst/>
              <a:rect l="l" t="t" r="r" b="b"/>
              <a:pathLst>
                <a:path w="36684" h="9035" extrusionOk="0">
                  <a:moveTo>
                    <a:pt x="0" y="0"/>
                  </a:moveTo>
                  <a:lnTo>
                    <a:pt x="976" y="7108"/>
                  </a:lnTo>
                  <a:lnTo>
                    <a:pt x="3608" y="7823"/>
                  </a:lnTo>
                  <a:cubicBezTo>
                    <a:pt x="3608" y="7823"/>
                    <a:pt x="14348" y="9034"/>
                    <a:pt x="21478" y="9034"/>
                  </a:cubicBezTo>
                  <a:cubicBezTo>
                    <a:pt x="23316" y="9034"/>
                    <a:pt x="24914" y="8954"/>
                    <a:pt x="26027" y="8751"/>
                  </a:cubicBezTo>
                  <a:cubicBezTo>
                    <a:pt x="31444" y="7775"/>
                    <a:pt x="36278" y="6251"/>
                    <a:pt x="36278" y="6251"/>
                  </a:cubicBezTo>
                  <a:lnTo>
                    <a:pt x="36683" y="1357"/>
                  </a:lnTo>
                  <a:lnTo>
                    <a:pt x="36683" y="1357"/>
                  </a:lnTo>
                  <a:cubicBezTo>
                    <a:pt x="36683" y="1358"/>
                    <a:pt x="31563" y="8017"/>
                    <a:pt x="20765" y="8017"/>
                  </a:cubicBezTo>
                  <a:cubicBezTo>
                    <a:pt x="20167" y="8017"/>
                    <a:pt x="19552" y="7997"/>
                    <a:pt x="18919" y="7954"/>
                  </a:cubicBezTo>
                  <a:cubicBezTo>
                    <a:pt x="6823" y="7132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5F51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21"/>
            <p:cNvSpPr/>
            <p:nvPr/>
          </p:nvSpPr>
          <p:spPr>
            <a:xfrm>
              <a:off x="3779432" y="4555058"/>
              <a:ext cx="359649" cy="64588"/>
            </a:xfrm>
            <a:custGeom>
              <a:avLst/>
              <a:gdLst/>
              <a:ahLst/>
              <a:cxnLst/>
              <a:rect l="l" t="t" r="r" b="b"/>
              <a:pathLst>
                <a:path w="11610" h="2085" extrusionOk="0">
                  <a:moveTo>
                    <a:pt x="4621" y="0"/>
                  </a:moveTo>
                  <a:cubicBezTo>
                    <a:pt x="2066" y="0"/>
                    <a:pt x="174" y="1672"/>
                    <a:pt x="96" y="1739"/>
                  </a:cubicBezTo>
                  <a:cubicBezTo>
                    <a:pt x="13" y="1811"/>
                    <a:pt x="1" y="1930"/>
                    <a:pt x="72" y="2025"/>
                  </a:cubicBezTo>
                  <a:cubicBezTo>
                    <a:pt x="117" y="2064"/>
                    <a:pt x="173" y="2085"/>
                    <a:pt x="228" y="2085"/>
                  </a:cubicBezTo>
                  <a:cubicBezTo>
                    <a:pt x="274" y="2085"/>
                    <a:pt x="320" y="2070"/>
                    <a:pt x="358" y="2037"/>
                  </a:cubicBezTo>
                  <a:cubicBezTo>
                    <a:pt x="369" y="2015"/>
                    <a:pt x="2208" y="394"/>
                    <a:pt x="4613" y="394"/>
                  </a:cubicBezTo>
                  <a:cubicBezTo>
                    <a:pt x="4776" y="394"/>
                    <a:pt x="4941" y="402"/>
                    <a:pt x="5109" y="418"/>
                  </a:cubicBezTo>
                  <a:cubicBezTo>
                    <a:pt x="7787" y="668"/>
                    <a:pt x="11264" y="2049"/>
                    <a:pt x="11300" y="2073"/>
                  </a:cubicBezTo>
                  <a:cubicBezTo>
                    <a:pt x="11324" y="2085"/>
                    <a:pt x="11347" y="2085"/>
                    <a:pt x="11371" y="2085"/>
                  </a:cubicBezTo>
                  <a:cubicBezTo>
                    <a:pt x="11467" y="2085"/>
                    <a:pt x="11538" y="2025"/>
                    <a:pt x="11562" y="1977"/>
                  </a:cubicBezTo>
                  <a:cubicBezTo>
                    <a:pt x="11609" y="1870"/>
                    <a:pt x="11562" y="1751"/>
                    <a:pt x="11467" y="1715"/>
                  </a:cubicBezTo>
                  <a:cubicBezTo>
                    <a:pt x="11419" y="1692"/>
                    <a:pt x="7895" y="299"/>
                    <a:pt x="5156" y="25"/>
                  </a:cubicBezTo>
                  <a:cubicBezTo>
                    <a:pt x="4975" y="8"/>
                    <a:pt x="4796" y="0"/>
                    <a:pt x="462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21"/>
            <p:cNvSpPr/>
            <p:nvPr/>
          </p:nvSpPr>
          <p:spPr>
            <a:xfrm>
              <a:off x="3882339" y="4489975"/>
              <a:ext cx="99624" cy="83206"/>
            </a:xfrm>
            <a:custGeom>
              <a:avLst/>
              <a:gdLst/>
              <a:ahLst/>
              <a:cxnLst/>
              <a:rect l="l" t="t" r="r" b="b"/>
              <a:pathLst>
                <a:path w="3216" h="2686" extrusionOk="0">
                  <a:moveTo>
                    <a:pt x="240" y="1"/>
                  </a:moveTo>
                  <a:cubicBezTo>
                    <a:pt x="169" y="1"/>
                    <a:pt x="99" y="35"/>
                    <a:pt x="60" y="90"/>
                  </a:cubicBezTo>
                  <a:cubicBezTo>
                    <a:pt x="1" y="185"/>
                    <a:pt x="24" y="316"/>
                    <a:pt x="120" y="376"/>
                  </a:cubicBezTo>
                  <a:cubicBezTo>
                    <a:pt x="132" y="387"/>
                    <a:pt x="1679" y="1447"/>
                    <a:pt x="2870" y="2614"/>
                  </a:cubicBezTo>
                  <a:cubicBezTo>
                    <a:pt x="2906" y="2662"/>
                    <a:pt x="2965" y="2685"/>
                    <a:pt x="3001" y="2685"/>
                  </a:cubicBezTo>
                  <a:cubicBezTo>
                    <a:pt x="3061" y="2685"/>
                    <a:pt x="3108" y="2662"/>
                    <a:pt x="3144" y="2602"/>
                  </a:cubicBezTo>
                  <a:cubicBezTo>
                    <a:pt x="3215" y="2531"/>
                    <a:pt x="3215" y="2400"/>
                    <a:pt x="3144" y="2316"/>
                  </a:cubicBezTo>
                  <a:cubicBezTo>
                    <a:pt x="1929" y="1114"/>
                    <a:pt x="358" y="42"/>
                    <a:pt x="346" y="30"/>
                  </a:cubicBezTo>
                  <a:cubicBezTo>
                    <a:pt x="313" y="10"/>
                    <a:pt x="277" y="1"/>
                    <a:pt x="2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21"/>
            <p:cNvSpPr/>
            <p:nvPr/>
          </p:nvSpPr>
          <p:spPr>
            <a:xfrm>
              <a:off x="4016968" y="4346642"/>
              <a:ext cx="45754" cy="246829"/>
            </a:xfrm>
            <a:custGeom>
              <a:avLst/>
              <a:gdLst/>
              <a:ahLst/>
              <a:cxnLst/>
              <a:rect l="l" t="t" r="r" b="b"/>
              <a:pathLst>
                <a:path w="1477" h="7968" extrusionOk="0">
                  <a:moveTo>
                    <a:pt x="202" y="1"/>
                  </a:moveTo>
                  <a:cubicBezTo>
                    <a:pt x="195" y="1"/>
                    <a:pt x="187" y="1"/>
                    <a:pt x="179" y="2"/>
                  </a:cubicBezTo>
                  <a:cubicBezTo>
                    <a:pt x="72" y="14"/>
                    <a:pt x="0" y="121"/>
                    <a:pt x="12" y="228"/>
                  </a:cubicBezTo>
                  <a:lnTo>
                    <a:pt x="1072" y="7789"/>
                  </a:lnTo>
                  <a:cubicBezTo>
                    <a:pt x="1084" y="7884"/>
                    <a:pt x="1155" y="7967"/>
                    <a:pt x="1262" y="7967"/>
                  </a:cubicBezTo>
                  <a:cubicBezTo>
                    <a:pt x="1262" y="7967"/>
                    <a:pt x="1274" y="7967"/>
                    <a:pt x="1298" y="7943"/>
                  </a:cubicBezTo>
                  <a:cubicBezTo>
                    <a:pt x="1393" y="7931"/>
                    <a:pt x="1477" y="7824"/>
                    <a:pt x="1453" y="7729"/>
                  </a:cubicBezTo>
                  <a:lnTo>
                    <a:pt x="405" y="169"/>
                  </a:lnTo>
                  <a:cubicBezTo>
                    <a:pt x="383" y="69"/>
                    <a:pt x="300" y="1"/>
                    <a:pt x="20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21"/>
            <p:cNvSpPr/>
            <p:nvPr/>
          </p:nvSpPr>
          <p:spPr>
            <a:xfrm>
              <a:off x="5086559" y="4542234"/>
              <a:ext cx="291777" cy="51237"/>
            </a:xfrm>
            <a:custGeom>
              <a:avLst/>
              <a:gdLst/>
              <a:ahLst/>
              <a:cxnLst/>
              <a:rect l="l" t="t" r="r" b="b"/>
              <a:pathLst>
                <a:path w="9419" h="1654" extrusionOk="0">
                  <a:moveTo>
                    <a:pt x="5405" y="0"/>
                  </a:moveTo>
                  <a:cubicBezTo>
                    <a:pt x="2775" y="0"/>
                    <a:pt x="288" y="1182"/>
                    <a:pt x="132" y="1260"/>
                  </a:cubicBezTo>
                  <a:cubicBezTo>
                    <a:pt x="48" y="1308"/>
                    <a:pt x="1" y="1427"/>
                    <a:pt x="48" y="1534"/>
                  </a:cubicBezTo>
                  <a:cubicBezTo>
                    <a:pt x="72" y="1606"/>
                    <a:pt x="143" y="1653"/>
                    <a:pt x="227" y="1653"/>
                  </a:cubicBezTo>
                  <a:cubicBezTo>
                    <a:pt x="251" y="1653"/>
                    <a:pt x="286" y="1629"/>
                    <a:pt x="310" y="1629"/>
                  </a:cubicBezTo>
                  <a:cubicBezTo>
                    <a:pt x="350" y="1614"/>
                    <a:pt x="2849" y="421"/>
                    <a:pt x="5434" y="421"/>
                  </a:cubicBezTo>
                  <a:cubicBezTo>
                    <a:pt x="6724" y="421"/>
                    <a:pt x="8035" y="718"/>
                    <a:pt x="9073" y="1606"/>
                  </a:cubicBezTo>
                  <a:cubicBezTo>
                    <a:pt x="9115" y="1632"/>
                    <a:pt x="9162" y="1647"/>
                    <a:pt x="9207" y="1647"/>
                  </a:cubicBezTo>
                  <a:cubicBezTo>
                    <a:pt x="9264" y="1647"/>
                    <a:pt x="9319" y="1623"/>
                    <a:pt x="9359" y="1570"/>
                  </a:cubicBezTo>
                  <a:cubicBezTo>
                    <a:pt x="9418" y="1487"/>
                    <a:pt x="9418" y="1367"/>
                    <a:pt x="9335" y="1296"/>
                  </a:cubicBezTo>
                  <a:cubicBezTo>
                    <a:pt x="8195" y="323"/>
                    <a:pt x="6780" y="0"/>
                    <a:pt x="540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21"/>
            <p:cNvSpPr/>
            <p:nvPr/>
          </p:nvSpPr>
          <p:spPr>
            <a:xfrm>
              <a:off x="5143743" y="4372880"/>
              <a:ext cx="22149" cy="194012"/>
            </a:xfrm>
            <a:custGeom>
              <a:avLst/>
              <a:gdLst/>
              <a:ahLst/>
              <a:cxnLst/>
              <a:rect l="l" t="t" r="r" b="b"/>
              <a:pathLst>
                <a:path w="715" h="6263" extrusionOk="0">
                  <a:moveTo>
                    <a:pt x="500" y="0"/>
                  </a:moveTo>
                  <a:cubicBezTo>
                    <a:pt x="405" y="0"/>
                    <a:pt x="310" y="96"/>
                    <a:pt x="310" y="191"/>
                  </a:cubicBezTo>
                  <a:lnTo>
                    <a:pt x="12" y="6061"/>
                  </a:lnTo>
                  <a:cubicBezTo>
                    <a:pt x="0" y="6168"/>
                    <a:pt x="83" y="6263"/>
                    <a:pt x="202" y="6263"/>
                  </a:cubicBezTo>
                  <a:cubicBezTo>
                    <a:pt x="310" y="6263"/>
                    <a:pt x="405" y="6180"/>
                    <a:pt x="417" y="6072"/>
                  </a:cubicBezTo>
                  <a:lnTo>
                    <a:pt x="714" y="215"/>
                  </a:lnTo>
                  <a:cubicBezTo>
                    <a:pt x="714" y="107"/>
                    <a:pt x="619" y="0"/>
                    <a:pt x="52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21"/>
            <p:cNvSpPr/>
            <p:nvPr/>
          </p:nvSpPr>
          <p:spPr>
            <a:xfrm>
              <a:off x="5186895" y="4451810"/>
              <a:ext cx="132801" cy="103279"/>
            </a:xfrm>
            <a:custGeom>
              <a:avLst/>
              <a:gdLst/>
              <a:ahLst/>
              <a:cxnLst/>
              <a:rect l="l" t="t" r="r" b="b"/>
              <a:pathLst>
                <a:path w="4287" h="3334" extrusionOk="0">
                  <a:moveTo>
                    <a:pt x="4077" y="1"/>
                  </a:moveTo>
                  <a:cubicBezTo>
                    <a:pt x="4055" y="1"/>
                    <a:pt x="4033" y="4"/>
                    <a:pt x="4012" y="12"/>
                  </a:cubicBezTo>
                  <a:cubicBezTo>
                    <a:pt x="2012" y="679"/>
                    <a:pt x="143" y="2917"/>
                    <a:pt x="60" y="3001"/>
                  </a:cubicBezTo>
                  <a:cubicBezTo>
                    <a:pt x="0" y="3096"/>
                    <a:pt x="0" y="3215"/>
                    <a:pt x="95" y="3286"/>
                  </a:cubicBezTo>
                  <a:cubicBezTo>
                    <a:pt x="143" y="3322"/>
                    <a:pt x="179" y="3334"/>
                    <a:pt x="226" y="3334"/>
                  </a:cubicBezTo>
                  <a:cubicBezTo>
                    <a:pt x="286" y="3334"/>
                    <a:pt x="333" y="3298"/>
                    <a:pt x="357" y="3251"/>
                  </a:cubicBezTo>
                  <a:cubicBezTo>
                    <a:pt x="381" y="3239"/>
                    <a:pt x="2238" y="1024"/>
                    <a:pt x="4132" y="393"/>
                  </a:cubicBezTo>
                  <a:cubicBezTo>
                    <a:pt x="4251" y="369"/>
                    <a:pt x="4286" y="250"/>
                    <a:pt x="4262" y="143"/>
                  </a:cubicBezTo>
                  <a:cubicBezTo>
                    <a:pt x="4235" y="50"/>
                    <a:pt x="4156" y="1"/>
                    <a:pt x="407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21"/>
            <p:cNvSpPr/>
            <p:nvPr/>
          </p:nvSpPr>
          <p:spPr>
            <a:xfrm>
              <a:off x="4493123" y="3457464"/>
              <a:ext cx="287719" cy="137881"/>
            </a:xfrm>
            <a:custGeom>
              <a:avLst/>
              <a:gdLst/>
              <a:ahLst/>
              <a:cxnLst/>
              <a:rect l="l" t="t" r="r" b="b"/>
              <a:pathLst>
                <a:path w="9288" h="4451" extrusionOk="0">
                  <a:moveTo>
                    <a:pt x="9287" y="0"/>
                  </a:moveTo>
                  <a:lnTo>
                    <a:pt x="9287" y="0"/>
                  </a:lnTo>
                  <a:cubicBezTo>
                    <a:pt x="7789" y="1620"/>
                    <a:pt x="5774" y="3374"/>
                    <a:pt x="4042" y="3374"/>
                  </a:cubicBezTo>
                  <a:cubicBezTo>
                    <a:pt x="3916" y="3374"/>
                    <a:pt x="3791" y="3365"/>
                    <a:pt x="3668" y="3346"/>
                  </a:cubicBezTo>
                  <a:cubicBezTo>
                    <a:pt x="2394" y="3131"/>
                    <a:pt x="1131" y="2512"/>
                    <a:pt x="0" y="1679"/>
                  </a:cubicBezTo>
                  <a:lnTo>
                    <a:pt x="0" y="1679"/>
                  </a:lnTo>
                  <a:cubicBezTo>
                    <a:pt x="1" y="1679"/>
                    <a:pt x="3310" y="4451"/>
                    <a:pt x="6910" y="4451"/>
                  </a:cubicBezTo>
                  <a:cubicBezTo>
                    <a:pt x="7564" y="4451"/>
                    <a:pt x="8228" y="4359"/>
                    <a:pt x="8882" y="4143"/>
                  </a:cubicBezTo>
                  <a:cubicBezTo>
                    <a:pt x="8990" y="2596"/>
                    <a:pt x="9156" y="1084"/>
                    <a:pt x="928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21"/>
            <p:cNvSpPr/>
            <p:nvPr/>
          </p:nvSpPr>
          <p:spPr>
            <a:xfrm>
              <a:off x="4363668" y="3255335"/>
              <a:ext cx="92963" cy="60871"/>
            </a:xfrm>
            <a:custGeom>
              <a:avLst/>
              <a:gdLst/>
              <a:ahLst/>
              <a:cxnLst/>
              <a:rect l="l" t="t" r="r" b="b"/>
              <a:pathLst>
                <a:path w="3001" h="1965" extrusionOk="0">
                  <a:moveTo>
                    <a:pt x="1500" y="0"/>
                  </a:moveTo>
                  <a:cubicBezTo>
                    <a:pt x="667" y="0"/>
                    <a:pt x="0" y="441"/>
                    <a:pt x="0" y="977"/>
                  </a:cubicBezTo>
                  <a:cubicBezTo>
                    <a:pt x="0" y="1524"/>
                    <a:pt x="667" y="1965"/>
                    <a:pt x="1500" y="1965"/>
                  </a:cubicBezTo>
                  <a:cubicBezTo>
                    <a:pt x="2334" y="1965"/>
                    <a:pt x="3001" y="1524"/>
                    <a:pt x="3001" y="977"/>
                  </a:cubicBezTo>
                  <a:cubicBezTo>
                    <a:pt x="3001" y="441"/>
                    <a:pt x="2334" y="0"/>
                    <a:pt x="1500" y="0"/>
                  </a:cubicBezTo>
                  <a:close/>
                </a:path>
              </a:pathLst>
            </a:custGeom>
            <a:solidFill>
              <a:srgbClr val="DF7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21"/>
            <p:cNvSpPr/>
            <p:nvPr/>
          </p:nvSpPr>
          <p:spPr>
            <a:xfrm>
              <a:off x="3620858" y="4566520"/>
              <a:ext cx="1937828" cy="347010"/>
            </a:xfrm>
            <a:custGeom>
              <a:avLst/>
              <a:gdLst/>
              <a:ahLst/>
              <a:cxnLst/>
              <a:rect l="l" t="t" r="r" b="b"/>
              <a:pathLst>
                <a:path w="62556" h="11202" extrusionOk="0">
                  <a:moveTo>
                    <a:pt x="2655" y="0"/>
                  </a:moveTo>
                  <a:cubicBezTo>
                    <a:pt x="2250" y="1131"/>
                    <a:pt x="1905" y="2179"/>
                    <a:pt x="1655" y="3096"/>
                  </a:cubicBezTo>
                  <a:cubicBezTo>
                    <a:pt x="0" y="8930"/>
                    <a:pt x="4965" y="10847"/>
                    <a:pt x="12275" y="10847"/>
                  </a:cubicBezTo>
                  <a:cubicBezTo>
                    <a:pt x="17157" y="10847"/>
                    <a:pt x="32617" y="11201"/>
                    <a:pt x="43647" y="11201"/>
                  </a:cubicBezTo>
                  <a:cubicBezTo>
                    <a:pt x="49162" y="11201"/>
                    <a:pt x="53570" y="11113"/>
                    <a:pt x="54995" y="10847"/>
                  </a:cubicBezTo>
                  <a:cubicBezTo>
                    <a:pt x="59269" y="10061"/>
                    <a:pt x="62139" y="10239"/>
                    <a:pt x="62496" y="5965"/>
                  </a:cubicBezTo>
                  <a:cubicBezTo>
                    <a:pt x="62556" y="5179"/>
                    <a:pt x="62329" y="3929"/>
                    <a:pt x="61913" y="2417"/>
                  </a:cubicBezTo>
                  <a:cubicBezTo>
                    <a:pt x="61091" y="4513"/>
                    <a:pt x="59448" y="7382"/>
                    <a:pt x="56317" y="8227"/>
                  </a:cubicBezTo>
                  <a:cubicBezTo>
                    <a:pt x="53729" y="8939"/>
                    <a:pt x="42122" y="9400"/>
                    <a:pt x="30686" y="9400"/>
                  </a:cubicBezTo>
                  <a:cubicBezTo>
                    <a:pt x="19551" y="9400"/>
                    <a:pt x="8577" y="8963"/>
                    <a:pt x="6251" y="7894"/>
                  </a:cubicBezTo>
                  <a:cubicBezTo>
                    <a:pt x="3846" y="6775"/>
                    <a:pt x="2953" y="3215"/>
                    <a:pt x="265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21"/>
            <p:cNvSpPr/>
            <p:nvPr/>
          </p:nvSpPr>
          <p:spPr>
            <a:xfrm>
              <a:off x="4734345" y="3255335"/>
              <a:ext cx="92963" cy="60871"/>
            </a:xfrm>
            <a:custGeom>
              <a:avLst/>
              <a:gdLst/>
              <a:ahLst/>
              <a:cxnLst/>
              <a:rect l="l" t="t" r="r" b="b"/>
              <a:pathLst>
                <a:path w="3001" h="1965" extrusionOk="0">
                  <a:moveTo>
                    <a:pt x="1500" y="0"/>
                  </a:moveTo>
                  <a:cubicBezTo>
                    <a:pt x="667" y="0"/>
                    <a:pt x="0" y="441"/>
                    <a:pt x="0" y="977"/>
                  </a:cubicBezTo>
                  <a:cubicBezTo>
                    <a:pt x="0" y="1524"/>
                    <a:pt x="667" y="1965"/>
                    <a:pt x="1500" y="1965"/>
                  </a:cubicBezTo>
                  <a:cubicBezTo>
                    <a:pt x="2334" y="1965"/>
                    <a:pt x="3000" y="1524"/>
                    <a:pt x="3000" y="977"/>
                  </a:cubicBezTo>
                  <a:cubicBezTo>
                    <a:pt x="3000" y="441"/>
                    <a:pt x="2334" y="0"/>
                    <a:pt x="1500" y="0"/>
                  </a:cubicBezTo>
                  <a:close/>
                </a:path>
              </a:pathLst>
            </a:custGeom>
            <a:solidFill>
              <a:srgbClr val="DF7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21"/>
            <p:cNvSpPr/>
            <p:nvPr/>
          </p:nvSpPr>
          <p:spPr>
            <a:xfrm>
              <a:off x="4093327" y="4335614"/>
              <a:ext cx="1037158" cy="618187"/>
            </a:xfrm>
            <a:custGeom>
              <a:avLst/>
              <a:gdLst/>
              <a:ahLst/>
              <a:cxnLst/>
              <a:rect l="l" t="t" r="r" b="b"/>
              <a:pathLst>
                <a:path w="33481" h="19956" extrusionOk="0">
                  <a:moveTo>
                    <a:pt x="0" y="1"/>
                  </a:moveTo>
                  <a:lnTo>
                    <a:pt x="2750" y="19956"/>
                  </a:lnTo>
                  <a:lnTo>
                    <a:pt x="30563" y="19956"/>
                  </a:lnTo>
                  <a:lnTo>
                    <a:pt x="33480" y="1"/>
                  </a:lnTo>
                  <a:close/>
                </a:path>
              </a:pathLst>
            </a:custGeom>
            <a:solidFill>
              <a:srgbClr val="EAEC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21"/>
            <p:cNvSpPr/>
            <p:nvPr/>
          </p:nvSpPr>
          <p:spPr>
            <a:xfrm>
              <a:off x="4093327" y="4302437"/>
              <a:ext cx="1037158" cy="33208"/>
            </a:xfrm>
            <a:custGeom>
              <a:avLst/>
              <a:gdLst/>
              <a:ahLst/>
              <a:cxnLst/>
              <a:rect l="l" t="t" r="r" b="b"/>
              <a:pathLst>
                <a:path w="33481" h="1072" extrusionOk="0">
                  <a:moveTo>
                    <a:pt x="619" y="0"/>
                  </a:moveTo>
                  <a:lnTo>
                    <a:pt x="0" y="1072"/>
                  </a:lnTo>
                  <a:lnTo>
                    <a:pt x="33480" y="1072"/>
                  </a:lnTo>
                  <a:lnTo>
                    <a:pt x="3307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21"/>
            <p:cNvSpPr/>
            <p:nvPr/>
          </p:nvSpPr>
          <p:spPr>
            <a:xfrm>
              <a:off x="4507496" y="4570578"/>
              <a:ext cx="184440" cy="184440"/>
            </a:xfrm>
            <a:custGeom>
              <a:avLst/>
              <a:gdLst/>
              <a:ahLst/>
              <a:cxnLst/>
              <a:rect l="l" t="t" r="r" b="b"/>
              <a:pathLst>
                <a:path w="5954" h="5954" extrusionOk="0">
                  <a:moveTo>
                    <a:pt x="2977" y="0"/>
                  </a:moveTo>
                  <a:cubicBezTo>
                    <a:pt x="1334" y="0"/>
                    <a:pt x="1" y="1334"/>
                    <a:pt x="1" y="2977"/>
                  </a:cubicBezTo>
                  <a:cubicBezTo>
                    <a:pt x="1" y="4620"/>
                    <a:pt x="1334" y="5953"/>
                    <a:pt x="2977" y="5953"/>
                  </a:cubicBezTo>
                  <a:cubicBezTo>
                    <a:pt x="4620" y="5953"/>
                    <a:pt x="5954" y="4620"/>
                    <a:pt x="5954" y="2977"/>
                  </a:cubicBezTo>
                  <a:cubicBezTo>
                    <a:pt x="5954" y="1334"/>
                    <a:pt x="4620" y="0"/>
                    <a:pt x="297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55" name="Google Shape;655;p21"/>
          <p:cNvSpPr txBox="1">
            <a:spLocks noGrp="1"/>
          </p:cNvSpPr>
          <p:nvPr>
            <p:ph type="title"/>
          </p:nvPr>
        </p:nvSpPr>
        <p:spPr>
          <a:xfrm>
            <a:off x="457200" y="292625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Cybersecurity Infographics</a:t>
            </a:r>
            <a:endParaRPr/>
          </a:p>
        </p:txBody>
      </p:sp>
      <p:grpSp>
        <p:nvGrpSpPr>
          <p:cNvPr id="656" name="Google Shape;656;p21"/>
          <p:cNvGrpSpPr/>
          <p:nvPr/>
        </p:nvGrpSpPr>
        <p:grpSpPr>
          <a:xfrm>
            <a:off x="944550" y="1879125"/>
            <a:ext cx="1189800" cy="611607"/>
            <a:chOff x="944550" y="1879125"/>
            <a:chExt cx="1189800" cy="611607"/>
          </a:xfrm>
        </p:grpSpPr>
        <p:sp>
          <p:nvSpPr>
            <p:cNvPr id="657" name="Google Shape;657;p21"/>
            <p:cNvSpPr txBox="1"/>
            <p:nvPr/>
          </p:nvSpPr>
          <p:spPr>
            <a:xfrm>
              <a:off x="944550" y="1879125"/>
              <a:ext cx="1189800" cy="183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MERCURY</a:t>
              </a:r>
              <a:endParaRPr b="1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658" name="Google Shape;658;p21"/>
            <p:cNvSpPr txBox="1"/>
            <p:nvPr/>
          </p:nvSpPr>
          <p:spPr>
            <a:xfrm>
              <a:off x="944550" y="2084832"/>
              <a:ext cx="1189800" cy="405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Mercury is the smallest planet</a:t>
              </a:r>
              <a:endParaRPr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grpSp>
        <p:nvGrpSpPr>
          <p:cNvPr id="659" name="Google Shape;659;p21"/>
          <p:cNvGrpSpPr/>
          <p:nvPr/>
        </p:nvGrpSpPr>
        <p:grpSpPr>
          <a:xfrm>
            <a:off x="7009575" y="1879125"/>
            <a:ext cx="1189800" cy="611607"/>
            <a:chOff x="7009575" y="1879125"/>
            <a:chExt cx="1189800" cy="611607"/>
          </a:xfrm>
        </p:grpSpPr>
        <p:sp>
          <p:nvSpPr>
            <p:cNvPr id="660" name="Google Shape;660;p21"/>
            <p:cNvSpPr txBox="1"/>
            <p:nvPr/>
          </p:nvSpPr>
          <p:spPr>
            <a:xfrm>
              <a:off x="7009575" y="1879125"/>
              <a:ext cx="1189800" cy="183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MARS</a:t>
              </a:r>
              <a:endParaRPr b="1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661" name="Google Shape;661;p21"/>
            <p:cNvSpPr txBox="1"/>
            <p:nvPr/>
          </p:nvSpPr>
          <p:spPr>
            <a:xfrm>
              <a:off x="7009575" y="2084832"/>
              <a:ext cx="1189800" cy="405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Mars is actually a cold place</a:t>
              </a:r>
              <a:endParaRPr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grpSp>
        <p:nvGrpSpPr>
          <p:cNvPr id="662" name="Google Shape;662;p21"/>
          <p:cNvGrpSpPr/>
          <p:nvPr/>
        </p:nvGrpSpPr>
        <p:grpSpPr>
          <a:xfrm>
            <a:off x="944550" y="3744024"/>
            <a:ext cx="1189800" cy="611607"/>
            <a:chOff x="944550" y="3750125"/>
            <a:chExt cx="1189800" cy="611607"/>
          </a:xfrm>
        </p:grpSpPr>
        <p:sp>
          <p:nvSpPr>
            <p:cNvPr id="663" name="Google Shape;663;p21"/>
            <p:cNvSpPr txBox="1"/>
            <p:nvPr/>
          </p:nvSpPr>
          <p:spPr>
            <a:xfrm>
              <a:off x="944550" y="3750125"/>
              <a:ext cx="1189800" cy="183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JUPITER</a:t>
              </a:r>
              <a:endParaRPr b="1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664" name="Google Shape;664;p21"/>
            <p:cNvSpPr txBox="1"/>
            <p:nvPr/>
          </p:nvSpPr>
          <p:spPr>
            <a:xfrm>
              <a:off x="944550" y="3955832"/>
              <a:ext cx="1189800" cy="405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dirty="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Jupiter is the biggest planet</a:t>
              </a:r>
              <a:endParaRPr sz="1200" dirty="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grpSp>
        <p:nvGrpSpPr>
          <p:cNvPr id="665" name="Google Shape;665;p21"/>
          <p:cNvGrpSpPr/>
          <p:nvPr/>
        </p:nvGrpSpPr>
        <p:grpSpPr>
          <a:xfrm>
            <a:off x="7009575" y="3744000"/>
            <a:ext cx="1189800" cy="611633"/>
            <a:chOff x="7009575" y="3750101"/>
            <a:chExt cx="1189800" cy="611633"/>
          </a:xfrm>
        </p:grpSpPr>
        <p:sp>
          <p:nvSpPr>
            <p:cNvPr id="666" name="Google Shape;666;p21"/>
            <p:cNvSpPr txBox="1"/>
            <p:nvPr/>
          </p:nvSpPr>
          <p:spPr>
            <a:xfrm>
              <a:off x="7009575" y="3750101"/>
              <a:ext cx="1189800" cy="183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SATURN</a:t>
              </a:r>
              <a:endParaRPr b="1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667" name="Google Shape;667;p21"/>
            <p:cNvSpPr txBox="1"/>
            <p:nvPr/>
          </p:nvSpPr>
          <p:spPr>
            <a:xfrm>
              <a:off x="7009575" y="3955834"/>
              <a:ext cx="1189800" cy="405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Yes, Saturn is the ringed one</a:t>
              </a:r>
              <a:endParaRPr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Google Shape;672;p22"/>
          <p:cNvSpPr txBox="1">
            <a:spLocks noGrp="1"/>
          </p:cNvSpPr>
          <p:nvPr>
            <p:ph type="title"/>
          </p:nvPr>
        </p:nvSpPr>
        <p:spPr>
          <a:xfrm>
            <a:off x="457200" y="292625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Cybersecurity Infographics</a:t>
            </a:r>
            <a:endParaRPr/>
          </a:p>
        </p:txBody>
      </p:sp>
      <p:grpSp>
        <p:nvGrpSpPr>
          <p:cNvPr id="673" name="Google Shape;673;p22"/>
          <p:cNvGrpSpPr/>
          <p:nvPr/>
        </p:nvGrpSpPr>
        <p:grpSpPr>
          <a:xfrm>
            <a:off x="5225588" y="2349361"/>
            <a:ext cx="3644544" cy="682830"/>
            <a:chOff x="5225550" y="2542650"/>
            <a:chExt cx="3644544" cy="682830"/>
          </a:xfrm>
        </p:grpSpPr>
        <p:grpSp>
          <p:nvGrpSpPr>
            <p:cNvPr id="674" name="Google Shape;674;p22"/>
            <p:cNvGrpSpPr/>
            <p:nvPr/>
          </p:nvGrpSpPr>
          <p:grpSpPr>
            <a:xfrm>
              <a:off x="5225550" y="2542650"/>
              <a:ext cx="3644544" cy="682830"/>
              <a:chOff x="5225550" y="2542650"/>
              <a:chExt cx="3644544" cy="682830"/>
            </a:xfrm>
          </p:grpSpPr>
          <p:sp>
            <p:nvSpPr>
              <p:cNvPr id="675" name="Google Shape;675;p22"/>
              <p:cNvSpPr/>
              <p:nvPr/>
            </p:nvSpPr>
            <p:spPr>
              <a:xfrm>
                <a:off x="5225550" y="2542650"/>
                <a:ext cx="3327577" cy="681573"/>
              </a:xfrm>
              <a:custGeom>
                <a:avLst/>
                <a:gdLst/>
                <a:ahLst/>
                <a:cxnLst/>
                <a:rect l="l" t="t" r="r" b="b"/>
                <a:pathLst>
                  <a:path w="97191" h="25302" extrusionOk="0">
                    <a:moveTo>
                      <a:pt x="0" y="0"/>
                    </a:moveTo>
                    <a:lnTo>
                      <a:pt x="0" y="25301"/>
                    </a:lnTo>
                    <a:lnTo>
                      <a:pt x="97191" y="25301"/>
                    </a:lnTo>
                    <a:lnTo>
                      <a:pt x="97191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6" name="Google Shape;676;p22"/>
              <p:cNvSpPr/>
              <p:nvPr/>
            </p:nvSpPr>
            <p:spPr>
              <a:xfrm>
                <a:off x="8188845" y="2544230"/>
                <a:ext cx="681249" cy="681249"/>
              </a:xfrm>
              <a:custGeom>
                <a:avLst/>
                <a:gdLst/>
                <a:ahLst/>
                <a:cxnLst/>
                <a:rect l="l" t="t" r="r" b="b"/>
                <a:pathLst>
                  <a:path w="25290" h="25290" extrusionOk="0">
                    <a:moveTo>
                      <a:pt x="12645" y="1"/>
                    </a:moveTo>
                    <a:cubicBezTo>
                      <a:pt x="5668" y="1"/>
                      <a:pt x="0" y="5668"/>
                      <a:pt x="0" y="12645"/>
                    </a:cubicBezTo>
                    <a:cubicBezTo>
                      <a:pt x="0" y="19634"/>
                      <a:pt x="5668" y="25290"/>
                      <a:pt x="12645" y="25290"/>
                    </a:cubicBezTo>
                    <a:cubicBezTo>
                      <a:pt x="19634" y="25290"/>
                      <a:pt x="25289" y="19634"/>
                      <a:pt x="25289" y="12645"/>
                    </a:cubicBezTo>
                    <a:cubicBezTo>
                      <a:pt x="25289" y="5668"/>
                      <a:pt x="19634" y="1"/>
                      <a:pt x="12645" y="1"/>
                    </a:cubicBezTo>
                    <a:close/>
                  </a:path>
                </a:pathLst>
              </a:custGeom>
              <a:solidFill>
                <a:srgbClr val="F5F5F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7" name="Google Shape;677;p22"/>
              <p:cNvSpPr/>
              <p:nvPr/>
            </p:nvSpPr>
            <p:spPr>
              <a:xfrm>
                <a:off x="8251394" y="2606779"/>
                <a:ext cx="556475" cy="556475"/>
              </a:xfrm>
              <a:custGeom>
                <a:avLst/>
                <a:gdLst/>
                <a:ahLst/>
                <a:cxnLst/>
                <a:rect l="l" t="t" r="r" b="b"/>
                <a:pathLst>
                  <a:path w="20658" h="20658" fill="none" extrusionOk="0">
                    <a:moveTo>
                      <a:pt x="20657" y="10323"/>
                    </a:moveTo>
                    <a:cubicBezTo>
                      <a:pt x="20657" y="16026"/>
                      <a:pt x="16026" y="20658"/>
                      <a:pt x="10323" y="20658"/>
                    </a:cubicBezTo>
                    <a:cubicBezTo>
                      <a:pt x="4620" y="20658"/>
                      <a:pt x="0" y="16026"/>
                      <a:pt x="0" y="10323"/>
                    </a:cubicBezTo>
                    <a:cubicBezTo>
                      <a:pt x="0" y="4620"/>
                      <a:pt x="4620" y="1"/>
                      <a:pt x="10323" y="1"/>
                    </a:cubicBezTo>
                    <a:cubicBezTo>
                      <a:pt x="16026" y="1"/>
                      <a:pt x="20657" y="4620"/>
                      <a:pt x="20657" y="10323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accent1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8" name="Google Shape;678;p22"/>
              <p:cNvSpPr/>
              <p:nvPr/>
            </p:nvSpPr>
            <p:spPr>
              <a:xfrm>
                <a:off x="8280244" y="2635656"/>
                <a:ext cx="498425" cy="498425"/>
              </a:xfrm>
              <a:custGeom>
                <a:avLst/>
                <a:gdLst/>
                <a:ahLst/>
                <a:cxnLst/>
                <a:rect l="l" t="t" r="r" b="b"/>
                <a:pathLst>
                  <a:path w="18503" h="18503" extrusionOk="0">
                    <a:moveTo>
                      <a:pt x="9252" y="0"/>
                    </a:moveTo>
                    <a:cubicBezTo>
                      <a:pt x="4144" y="0"/>
                      <a:pt x="1" y="4144"/>
                      <a:pt x="1" y="9251"/>
                    </a:cubicBezTo>
                    <a:cubicBezTo>
                      <a:pt x="1" y="14359"/>
                      <a:pt x="4144" y="18502"/>
                      <a:pt x="9252" y="18502"/>
                    </a:cubicBezTo>
                    <a:cubicBezTo>
                      <a:pt x="14360" y="18502"/>
                      <a:pt x="18503" y="14359"/>
                      <a:pt x="18503" y="9251"/>
                    </a:cubicBezTo>
                    <a:cubicBezTo>
                      <a:pt x="18503" y="4144"/>
                      <a:pt x="14360" y="0"/>
                      <a:pt x="925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9" name="Google Shape;679;p22"/>
              <p:cNvSpPr/>
              <p:nvPr/>
            </p:nvSpPr>
            <p:spPr>
              <a:xfrm>
                <a:off x="8441573" y="2847978"/>
                <a:ext cx="186677" cy="150123"/>
              </a:xfrm>
              <a:custGeom>
                <a:avLst/>
                <a:gdLst/>
                <a:ahLst/>
                <a:cxnLst/>
                <a:rect l="l" t="t" r="r" b="b"/>
                <a:pathLst>
                  <a:path w="6930" h="5573" extrusionOk="0">
                    <a:moveTo>
                      <a:pt x="477" y="0"/>
                    </a:moveTo>
                    <a:cubicBezTo>
                      <a:pt x="215" y="0"/>
                      <a:pt x="1" y="214"/>
                      <a:pt x="1" y="488"/>
                    </a:cubicBezTo>
                    <a:lnTo>
                      <a:pt x="1" y="5096"/>
                    </a:lnTo>
                    <a:cubicBezTo>
                      <a:pt x="1" y="5358"/>
                      <a:pt x="215" y="5572"/>
                      <a:pt x="477" y="5572"/>
                    </a:cubicBezTo>
                    <a:lnTo>
                      <a:pt x="6442" y="5572"/>
                    </a:lnTo>
                    <a:cubicBezTo>
                      <a:pt x="6716" y="5572"/>
                      <a:pt x="6930" y="5358"/>
                      <a:pt x="6930" y="5096"/>
                    </a:cubicBezTo>
                    <a:lnTo>
                      <a:pt x="6930" y="488"/>
                    </a:lnTo>
                    <a:cubicBezTo>
                      <a:pt x="6930" y="214"/>
                      <a:pt x="6716" y="0"/>
                      <a:pt x="6442" y="0"/>
                    </a:cubicBezTo>
                    <a:close/>
                  </a:path>
                </a:pathLst>
              </a:custGeom>
              <a:solidFill>
                <a:srgbClr val="F5F5F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0" name="Google Shape;680;p22"/>
              <p:cNvSpPr/>
              <p:nvPr/>
            </p:nvSpPr>
            <p:spPr>
              <a:xfrm>
                <a:off x="8515974" y="2884209"/>
                <a:ext cx="44528" cy="80839"/>
              </a:xfrm>
              <a:custGeom>
                <a:avLst/>
                <a:gdLst/>
                <a:ahLst/>
                <a:cxnLst/>
                <a:rect l="l" t="t" r="r" b="b"/>
                <a:pathLst>
                  <a:path w="1653" h="3001" extrusionOk="0">
                    <a:moveTo>
                      <a:pt x="705" y="0"/>
                    </a:moveTo>
                    <a:cubicBezTo>
                      <a:pt x="701" y="0"/>
                      <a:pt x="696" y="0"/>
                      <a:pt x="691" y="1"/>
                    </a:cubicBezTo>
                    <a:cubicBezTo>
                      <a:pt x="298" y="24"/>
                      <a:pt x="1" y="334"/>
                      <a:pt x="1" y="715"/>
                    </a:cubicBezTo>
                    <a:cubicBezTo>
                      <a:pt x="1" y="917"/>
                      <a:pt x="96" y="1108"/>
                      <a:pt x="251" y="1239"/>
                    </a:cubicBezTo>
                    <a:cubicBezTo>
                      <a:pt x="334" y="1310"/>
                      <a:pt x="382" y="1417"/>
                      <a:pt x="370" y="1525"/>
                    </a:cubicBezTo>
                    <a:lnTo>
                      <a:pt x="144" y="2810"/>
                    </a:lnTo>
                    <a:cubicBezTo>
                      <a:pt x="120" y="2906"/>
                      <a:pt x="191" y="3001"/>
                      <a:pt x="298" y="3001"/>
                    </a:cubicBezTo>
                    <a:lnTo>
                      <a:pt x="1096" y="3001"/>
                    </a:lnTo>
                    <a:cubicBezTo>
                      <a:pt x="1203" y="3001"/>
                      <a:pt x="1275" y="2906"/>
                      <a:pt x="1263" y="2810"/>
                    </a:cubicBezTo>
                    <a:lnTo>
                      <a:pt x="1025" y="1525"/>
                    </a:lnTo>
                    <a:cubicBezTo>
                      <a:pt x="1013" y="1417"/>
                      <a:pt x="1060" y="1310"/>
                      <a:pt x="1144" y="1239"/>
                    </a:cubicBezTo>
                    <a:cubicBezTo>
                      <a:pt x="1652" y="825"/>
                      <a:pt x="1351" y="0"/>
                      <a:pt x="705" y="0"/>
                    </a:cubicBezTo>
                    <a:close/>
                  </a:path>
                </a:pathLst>
              </a:custGeom>
              <a:solidFill>
                <a:srgbClr val="323D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1" name="Google Shape;681;p22"/>
              <p:cNvSpPr txBox="1"/>
              <p:nvPr/>
            </p:nvSpPr>
            <p:spPr>
              <a:xfrm>
                <a:off x="7033324" y="2735750"/>
                <a:ext cx="1047600" cy="307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r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" b="1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rPr>
                  <a:t>NEPTUNE</a:t>
                </a:r>
                <a:endParaRPr b="1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endParaRPr>
              </a:p>
            </p:txBody>
          </p:sp>
          <p:sp>
            <p:nvSpPr>
              <p:cNvPr id="682" name="Google Shape;682;p22"/>
              <p:cNvSpPr txBox="1"/>
              <p:nvPr/>
            </p:nvSpPr>
            <p:spPr>
              <a:xfrm>
                <a:off x="5373625" y="2648750"/>
                <a:ext cx="1775700" cy="481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rPr>
                  <a:t>It’s the farthest</a:t>
                </a:r>
                <a:endParaRPr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endParaRPr>
              </a:p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rPr>
                  <a:t>planet from the Sun</a:t>
                </a:r>
                <a:endParaRPr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endParaRPr>
              </a:p>
            </p:txBody>
          </p:sp>
        </p:grpSp>
        <p:sp>
          <p:nvSpPr>
            <p:cNvPr id="683" name="Google Shape;683;p22"/>
            <p:cNvSpPr/>
            <p:nvPr/>
          </p:nvSpPr>
          <p:spPr>
            <a:xfrm>
              <a:off x="8464981" y="2748228"/>
              <a:ext cx="139536" cy="117097"/>
            </a:xfrm>
            <a:custGeom>
              <a:avLst/>
              <a:gdLst/>
              <a:ahLst/>
              <a:cxnLst/>
              <a:rect l="l" t="t" r="r" b="b"/>
              <a:pathLst>
                <a:path w="5180" h="4347" extrusionOk="0">
                  <a:moveTo>
                    <a:pt x="2596" y="512"/>
                  </a:moveTo>
                  <a:cubicBezTo>
                    <a:pt x="3751" y="512"/>
                    <a:pt x="4680" y="1441"/>
                    <a:pt x="4680" y="2596"/>
                  </a:cubicBezTo>
                  <a:lnTo>
                    <a:pt x="4680" y="3846"/>
                  </a:lnTo>
                  <a:lnTo>
                    <a:pt x="501" y="3846"/>
                  </a:lnTo>
                  <a:lnTo>
                    <a:pt x="501" y="2596"/>
                  </a:lnTo>
                  <a:cubicBezTo>
                    <a:pt x="501" y="1441"/>
                    <a:pt x="1441" y="512"/>
                    <a:pt x="2596" y="512"/>
                  </a:cubicBezTo>
                  <a:close/>
                  <a:moveTo>
                    <a:pt x="2584" y="0"/>
                  </a:moveTo>
                  <a:cubicBezTo>
                    <a:pt x="1156" y="0"/>
                    <a:pt x="1" y="1167"/>
                    <a:pt x="1" y="2596"/>
                  </a:cubicBezTo>
                  <a:lnTo>
                    <a:pt x="1" y="4346"/>
                  </a:lnTo>
                  <a:lnTo>
                    <a:pt x="5180" y="4346"/>
                  </a:lnTo>
                  <a:lnTo>
                    <a:pt x="5180" y="2596"/>
                  </a:lnTo>
                  <a:cubicBezTo>
                    <a:pt x="5180" y="1167"/>
                    <a:pt x="4025" y="0"/>
                    <a:pt x="2584" y="0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4" name="Google Shape;684;p22"/>
          <p:cNvGrpSpPr/>
          <p:nvPr/>
        </p:nvGrpSpPr>
        <p:grpSpPr>
          <a:xfrm>
            <a:off x="5225628" y="4118027"/>
            <a:ext cx="3644466" cy="682543"/>
            <a:chOff x="5225628" y="4118027"/>
            <a:chExt cx="3644466" cy="682543"/>
          </a:xfrm>
        </p:grpSpPr>
        <p:grpSp>
          <p:nvGrpSpPr>
            <p:cNvPr id="685" name="Google Shape;685;p22"/>
            <p:cNvGrpSpPr/>
            <p:nvPr/>
          </p:nvGrpSpPr>
          <p:grpSpPr>
            <a:xfrm>
              <a:off x="5225628" y="4118027"/>
              <a:ext cx="3644466" cy="682543"/>
              <a:chOff x="5225628" y="4118027"/>
              <a:chExt cx="3644466" cy="682543"/>
            </a:xfrm>
          </p:grpSpPr>
          <p:sp>
            <p:nvSpPr>
              <p:cNvPr id="686" name="Google Shape;686;p22"/>
              <p:cNvSpPr/>
              <p:nvPr/>
            </p:nvSpPr>
            <p:spPr>
              <a:xfrm>
                <a:off x="5225628" y="4118027"/>
                <a:ext cx="3327577" cy="681573"/>
              </a:xfrm>
              <a:custGeom>
                <a:avLst/>
                <a:gdLst/>
                <a:ahLst/>
                <a:cxnLst/>
                <a:rect l="l" t="t" r="r" b="b"/>
                <a:pathLst>
                  <a:path w="97191" h="25302" extrusionOk="0">
                    <a:moveTo>
                      <a:pt x="0" y="1"/>
                    </a:moveTo>
                    <a:lnTo>
                      <a:pt x="0" y="25302"/>
                    </a:lnTo>
                    <a:lnTo>
                      <a:pt x="97191" y="25302"/>
                    </a:lnTo>
                    <a:lnTo>
                      <a:pt x="9719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7" name="Google Shape;687;p22"/>
              <p:cNvSpPr/>
              <p:nvPr/>
            </p:nvSpPr>
            <p:spPr>
              <a:xfrm>
                <a:off x="8188845" y="4119320"/>
                <a:ext cx="681249" cy="681249"/>
              </a:xfrm>
              <a:custGeom>
                <a:avLst/>
                <a:gdLst/>
                <a:ahLst/>
                <a:cxnLst/>
                <a:rect l="l" t="t" r="r" b="b"/>
                <a:pathLst>
                  <a:path w="25290" h="25290" extrusionOk="0">
                    <a:moveTo>
                      <a:pt x="12645" y="0"/>
                    </a:moveTo>
                    <a:cubicBezTo>
                      <a:pt x="5668" y="0"/>
                      <a:pt x="0" y="5668"/>
                      <a:pt x="0" y="12645"/>
                    </a:cubicBezTo>
                    <a:cubicBezTo>
                      <a:pt x="0" y="19634"/>
                      <a:pt x="5668" y="25289"/>
                      <a:pt x="12645" y="25289"/>
                    </a:cubicBezTo>
                    <a:cubicBezTo>
                      <a:pt x="19634" y="25289"/>
                      <a:pt x="25289" y="19634"/>
                      <a:pt x="25289" y="12645"/>
                    </a:cubicBezTo>
                    <a:cubicBezTo>
                      <a:pt x="25289" y="5668"/>
                      <a:pt x="19634" y="0"/>
                      <a:pt x="12645" y="0"/>
                    </a:cubicBezTo>
                    <a:close/>
                  </a:path>
                </a:pathLst>
              </a:custGeom>
              <a:solidFill>
                <a:srgbClr val="F5F5F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8" name="Google Shape;688;p22"/>
              <p:cNvSpPr/>
              <p:nvPr/>
            </p:nvSpPr>
            <p:spPr>
              <a:xfrm>
                <a:off x="8251394" y="4181869"/>
                <a:ext cx="556475" cy="556152"/>
              </a:xfrm>
              <a:custGeom>
                <a:avLst/>
                <a:gdLst/>
                <a:ahLst/>
                <a:cxnLst/>
                <a:rect l="l" t="t" r="r" b="b"/>
                <a:pathLst>
                  <a:path w="20658" h="20646" fill="none" extrusionOk="0">
                    <a:moveTo>
                      <a:pt x="20657" y="10323"/>
                    </a:moveTo>
                    <a:cubicBezTo>
                      <a:pt x="20657" y="16026"/>
                      <a:pt x="16026" y="20646"/>
                      <a:pt x="10323" y="20646"/>
                    </a:cubicBezTo>
                    <a:cubicBezTo>
                      <a:pt x="4620" y="20646"/>
                      <a:pt x="0" y="16026"/>
                      <a:pt x="0" y="10323"/>
                    </a:cubicBezTo>
                    <a:cubicBezTo>
                      <a:pt x="0" y="4620"/>
                      <a:pt x="4620" y="0"/>
                      <a:pt x="10323" y="0"/>
                    </a:cubicBezTo>
                    <a:cubicBezTo>
                      <a:pt x="16026" y="0"/>
                      <a:pt x="20657" y="4620"/>
                      <a:pt x="20657" y="10323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accent1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9" name="Google Shape;689;p22"/>
              <p:cNvSpPr/>
              <p:nvPr/>
            </p:nvSpPr>
            <p:spPr>
              <a:xfrm>
                <a:off x="8280244" y="4210719"/>
                <a:ext cx="498425" cy="498425"/>
              </a:xfrm>
              <a:custGeom>
                <a:avLst/>
                <a:gdLst/>
                <a:ahLst/>
                <a:cxnLst/>
                <a:rect l="l" t="t" r="r" b="b"/>
                <a:pathLst>
                  <a:path w="18503" h="18503" extrusionOk="0">
                    <a:moveTo>
                      <a:pt x="9252" y="1"/>
                    </a:moveTo>
                    <a:cubicBezTo>
                      <a:pt x="4144" y="1"/>
                      <a:pt x="1" y="4144"/>
                      <a:pt x="1" y="9252"/>
                    </a:cubicBezTo>
                    <a:cubicBezTo>
                      <a:pt x="1" y="14360"/>
                      <a:pt x="4144" y="18503"/>
                      <a:pt x="9252" y="18503"/>
                    </a:cubicBezTo>
                    <a:cubicBezTo>
                      <a:pt x="14360" y="18503"/>
                      <a:pt x="18503" y="14360"/>
                      <a:pt x="18503" y="9252"/>
                    </a:cubicBezTo>
                    <a:cubicBezTo>
                      <a:pt x="18503" y="4144"/>
                      <a:pt x="14360" y="1"/>
                      <a:pt x="925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0" name="Google Shape;690;p22"/>
              <p:cNvSpPr/>
              <p:nvPr/>
            </p:nvSpPr>
            <p:spPr>
              <a:xfrm>
                <a:off x="8391226" y="4320732"/>
                <a:ext cx="274251" cy="308892"/>
              </a:xfrm>
              <a:custGeom>
                <a:avLst/>
                <a:gdLst/>
                <a:ahLst/>
                <a:cxnLst/>
                <a:rect l="l" t="t" r="r" b="b"/>
                <a:pathLst>
                  <a:path w="10181" h="11467" fill="none" extrusionOk="0">
                    <a:moveTo>
                      <a:pt x="5132" y="11466"/>
                    </a:moveTo>
                    <a:lnTo>
                      <a:pt x="5132" y="11466"/>
                    </a:lnTo>
                    <a:lnTo>
                      <a:pt x="5096" y="11454"/>
                    </a:lnTo>
                    <a:cubicBezTo>
                      <a:pt x="2024" y="10383"/>
                      <a:pt x="0" y="7728"/>
                      <a:pt x="0" y="4763"/>
                    </a:cubicBezTo>
                    <a:lnTo>
                      <a:pt x="0" y="489"/>
                    </a:lnTo>
                    <a:lnTo>
                      <a:pt x="5084" y="1"/>
                    </a:lnTo>
                    <a:lnTo>
                      <a:pt x="10180" y="489"/>
                    </a:lnTo>
                    <a:lnTo>
                      <a:pt x="10180" y="4799"/>
                    </a:lnTo>
                    <a:cubicBezTo>
                      <a:pt x="10180" y="7740"/>
                      <a:pt x="8180" y="10383"/>
                      <a:pt x="5132" y="11466"/>
                    </a:cubicBezTo>
                    <a:close/>
                  </a:path>
                </a:pathLst>
              </a:custGeom>
              <a:noFill/>
              <a:ln w="4475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1" name="Google Shape;691;p22"/>
              <p:cNvSpPr txBox="1"/>
              <p:nvPr/>
            </p:nvSpPr>
            <p:spPr>
              <a:xfrm>
                <a:off x="7033324" y="4310327"/>
                <a:ext cx="1047600" cy="307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r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" b="1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rPr>
                  <a:t>VENUS</a:t>
                </a:r>
                <a:endParaRPr b="1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endParaRPr>
              </a:p>
            </p:txBody>
          </p:sp>
          <p:sp>
            <p:nvSpPr>
              <p:cNvPr id="692" name="Google Shape;692;p22"/>
              <p:cNvSpPr txBox="1"/>
              <p:nvPr/>
            </p:nvSpPr>
            <p:spPr>
              <a:xfrm>
                <a:off x="5373625" y="4220353"/>
                <a:ext cx="1775700" cy="481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rPr>
                  <a:t>Venus is the second </a:t>
                </a:r>
                <a:br>
                  <a:rPr lang="en" sz="1200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rPr>
                </a:br>
                <a:r>
                  <a:rPr lang="en" sz="1200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rPr>
                  <a:t>planet from the Sun</a:t>
                </a:r>
                <a:endParaRPr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endParaRPr>
              </a:p>
            </p:txBody>
          </p:sp>
        </p:grpSp>
        <p:sp>
          <p:nvSpPr>
            <p:cNvPr id="693" name="Google Shape;693;p22"/>
            <p:cNvSpPr/>
            <p:nvPr/>
          </p:nvSpPr>
          <p:spPr>
            <a:xfrm>
              <a:off x="8483595" y="4413747"/>
              <a:ext cx="92396" cy="109393"/>
            </a:xfrm>
            <a:custGeom>
              <a:avLst/>
              <a:gdLst/>
              <a:ahLst/>
              <a:cxnLst/>
              <a:rect l="l" t="t" r="r" b="b"/>
              <a:pathLst>
                <a:path w="3430" h="4061" fill="none" extrusionOk="0">
                  <a:moveTo>
                    <a:pt x="3429" y="2036"/>
                  </a:moveTo>
                  <a:cubicBezTo>
                    <a:pt x="3429" y="3155"/>
                    <a:pt x="2667" y="4060"/>
                    <a:pt x="1715" y="4060"/>
                  </a:cubicBezTo>
                  <a:cubicBezTo>
                    <a:pt x="762" y="4060"/>
                    <a:pt x="0" y="3155"/>
                    <a:pt x="0" y="2036"/>
                  </a:cubicBezTo>
                  <a:cubicBezTo>
                    <a:pt x="0" y="917"/>
                    <a:pt x="762" y="0"/>
                    <a:pt x="1715" y="0"/>
                  </a:cubicBezTo>
                  <a:cubicBezTo>
                    <a:pt x="2667" y="0"/>
                    <a:pt x="3429" y="917"/>
                    <a:pt x="3429" y="2036"/>
                  </a:cubicBezTo>
                  <a:close/>
                </a:path>
              </a:pathLst>
            </a:custGeom>
            <a:noFill/>
            <a:ln w="44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22"/>
            <p:cNvSpPr/>
            <p:nvPr/>
          </p:nvSpPr>
          <p:spPr>
            <a:xfrm>
              <a:off x="8507974" y="4387133"/>
              <a:ext cx="9967" cy="25671"/>
            </a:xfrm>
            <a:custGeom>
              <a:avLst/>
              <a:gdLst/>
              <a:ahLst/>
              <a:cxnLst/>
              <a:rect l="l" t="t" r="r" b="b"/>
              <a:pathLst>
                <a:path w="370" h="953" fill="none" extrusionOk="0">
                  <a:moveTo>
                    <a:pt x="369" y="953"/>
                  </a:moveTo>
                  <a:lnTo>
                    <a:pt x="0" y="0"/>
                  </a:lnTo>
                </a:path>
              </a:pathLst>
            </a:custGeom>
            <a:noFill/>
            <a:ln w="44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22"/>
            <p:cNvSpPr/>
            <p:nvPr/>
          </p:nvSpPr>
          <p:spPr>
            <a:xfrm>
              <a:off x="8541645" y="4387133"/>
              <a:ext cx="9967" cy="25671"/>
            </a:xfrm>
            <a:custGeom>
              <a:avLst/>
              <a:gdLst/>
              <a:ahLst/>
              <a:cxnLst/>
              <a:rect l="l" t="t" r="r" b="b"/>
              <a:pathLst>
                <a:path w="370" h="953" fill="none" extrusionOk="0">
                  <a:moveTo>
                    <a:pt x="0" y="953"/>
                  </a:moveTo>
                  <a:lnTo>
                    <a:pt x="369" y="0"/>
                  </a:lnTo>
                </a:path>
              </a:pathLst>
            </a:custGeom>
            <a:noFill/>
            <a:ln w="44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22"/>
            <p:cNvSpPr/>
            <p:nvPr/>
          </p:nvSpPr>
          <p:spPr>
            <a:xfrm>
              <a:off x="8571142" y="4425599"/>
              <a:ext cx="58724" cy="16082"/>
            </a:xfrm>
            <a:custGeom>
              <a:avLst/>
              <a:gdLst/>
              <a:ahLst/>
              <a:cxnLst/>
              <a:rect l="l" t="t" r="r" b="b"/>
              <a:pathLst>
                <a:path w="2180" h="597" fill="none" extrusionOk="0">
                  <a:moveTo>
                    <a:pt x="1" y="537"/>
                  </a:moveTo>
                  <a:lnTo>
                    <a:pt x="1048" y="1"/>
                  </a:lnTo>
                  <a:lnTo>
                    <a:pt x="2179" y="596"/>
                  </a:lnTo>
                </a:path>
              </a:pathLst>
            </a:custGeom>
            <a:noFill/>
            <a:ln w="44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22"/>
            <p:cNvSpPr/>
            <p:nvPr/>
          </p:nvSpPr>
          <p:spPr>
            <a:xfrm>
              <a:off x="8577230" y="4455769"/>
              <a:ext cx="58724" cy="16378"/>
            </a:xfrm>
            <a:custGeom>
              <a:avLst/>
              <a:gdLst/>
              <a:ahLst/>
              <a:cxnLst/>
              <a:rect l="l" t="t" r="r" b="b"/>
              <a:pathLst>
                <a:path w="2180" h="608" fill="none" extrusionOk="0">
                  <a:moveTo>
                    <a:pt x="1" y="536"/>
                  </a:moveTo>
                  <a:lnTo>
                    <a:pt x="1049" y="0"/>
                  </a:lnTo>
                  <a:lnTo>
                    <a:pt x="2180" y="607"/>
                  </a:lnTo>
                </a:path>
              </a:pathLst>
            </a:custGeom>
            <a:noFill/>
            <a:ln w="44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22"/>
            <p:cNvSpPr/>
            <p:nvPr/>
          </p:nvSpPr>
          <p:spPr>
            <a:xfrm>
              <a:off x="8570172" y="4486855"/>
              <a:ext cx="58724" cy="16082"/>
            </a:xfrm>
            <a:custGeom>
              <a:avLst/>
              <a:gdLst/>
              <a:ahLst/>
              <a:cxnLst/>
              <a:rect l="l" t="t" r="r" b="b"/>
              <a:pathLst>
                <a:path w="2180" h="597" fill="none" extrusionOk="0">
                  <a:moveTo>
                    <a:pt x="1" y="537"/>
                  </a:moveTo>
                  <a:lnTo>
                    <a:pt x="1049" y="1"/>
                  </a:lnTo>
                  <a:lnTo>
                    <a:pt x="2180" y="596"/>
                  </a:lnTo>
                </a:path>
              </a:pathLst>
            </a:custGeom>
            <a:noFill/>
            <a:ln w="44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22"/>
            <p:cNvSpPr/>
            <p:nvPr/>
          </p:nvSpPr>
          <p:spPr>
            <a:xfrm>
              <a:off x="8427457" y="4425599"/>
              <a:ext cx="59047" cy="16082"/>
            </a:xfrm>
            <a:custGeom>
              <a:avLst/>
              <a:gdLst/>
              <a:ahLst/>
              <a:cxnLst/>
              <a:rect l="l" t="t" r="r" b="b"/>
              <a:pathLst>
                <a:path w="2192" h="597" fill="none" extrusionOk="0">
                  <a:moveTo>
                    <a:pt x="2191" y="537"/>
                  </a:moveTo>
                  <a:lnTo>
                    <a:pt x="1144" y="1"/>
                  </a:lnTo>
                  <a:lnTo>
                    <a:pt x="1" y="596"/>
                  </a:lnTo>
                </a:path>
              </a:pathLst>
            </a:custGeom>
            <a:noFill/>
            <a:ln w="44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22"/>
            <p:cNvSpPr/>
            <p:nvPr/>
          </p:nvSpPr>
          <p:spPr>
            <a:xfrm>
              <a:off x="8421369" y="4455769"/>
              <a:ext cx="58724" cy="16378"/>
            </a:xfrm>
            <a:custGeom>
              <a:avLst/>
              <a:gdLst/>
              <a:ahLst/>
              <a:cxnLst/>
              <a:rect l="l" t="t" r="r" b="b"/>
              <a:pathLst>
                <a:path w="2180" h="608" fill="none" extrusionOk="0">
                  <a:moveTo>
                    <a:pt x="2179" y="536"/>
                  </a:moveTo>
                  <a:lnTo>
                    <a:pt x="1143" y="0"/>
                  </a:lnTo>
                  <a:lnTo>
                    <a:pt x="0" y="607"/>
                  </a:lnTo>
                </a:path>
              </a:pathLst>
            </a:custGeom>
            <a:noFill/>
            <a:ln w="44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22"/>
            <p:cNvSpPr/>
            <p:nvPr/>
          </p:nvSpPr>
          <p:spPr>
            <a:xfrm>
              <a:off x="8428427" y="4486855"/>
              <a:ext cx="59047" cy="16082"/>
            </a:xfrm>
            <a:custGeom>
              <a:avLst/>
              <a:gdLst/>
              <a:ahLst/>
              <a:cxnLst/>
              <a:rect l="l" t="t" r="r" b="b"/>
              <a:pathLst>
                <a:path w="2192" h="597" fill="none" extrusionOk="0">
                  <a:moveTo>
                    <a:pt x="2191" y="537"/>
                  </a:moveTo>
                  <a:lnTo>
                    <a:pt x="1143" y="1"/>
                  </a:lnTo>
                  <a:lnTo>
                    <a:pt x="0" y="596"/>
                  </a:lnTo>
                </a:path>
              </a:pathLst>
            </a:custGeom>
            <a:noFill/>
            <a:ln w="44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22"/>
            <p:cNvSpPr/>
            <p:nvPr/>
          </p:nvSpPr>
          <p:spPr>
            <a:xfrm>
              <a:off x="8528823" y="4446772"/>
              <a:ext cx="0" cy="45578"/>
            </a:xfrm>
            <a:custGeom>
              <a:avLst/>
              <a:gdLst/>
              <a:ahLst/>
              <a:cxnLst/>
              <a:rect l="l" t="t" r="r" b="b"/>
              <a:pathLst>
                <a:path h="1692" fill="none" extrusionOk="0">
                  <a:moveTo>
                    <a:pt x="0" y="1"/>
                  </a:moveTo>
                  <a:lnTo>
                    <a:pt x="0" y="1691"/>
                  </a:lnTo>
                </a:path>
              </a:pathLst>
            </a:custGeom>
            <a:noFill/>
            <a:ln w="44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3" name="Google Shape;703;p22"/>
          <p:cNvGrpSpPr/>
          <p:nvPr/>
        </p:nvGrpSpPr>
        <p:grpSpPr>
          <a:xfrm>
            <a:off x="494889" y="993721"/>
            <a:ext cx="4370426" cy="3805879"/>
            <a:chOff x="470500" y="1150745"/>
            <a:chExt cx="4370426" cy="3805879"/>
          </a:xfrm>
        </p:grpSpPr>
        <p:sp>
          <p:nvSpPr>
            <p:cNvPr id="704" name="Google Shape;704;p22"/>
            <p:cNvSpPr/>
            <p:nvPr/>
          </p:nvSpPr>
          <p:spPr>
            <a:xfrm>
              <a:off x="555068" y="1564531"/>
              <a:ext cx="4024332" cy="2990383"/>
            </a:xfrm>
            <a:custGeom>
              <a:avLst/>
              <a:gdLst/>
              <a:ahLst/>
              <a:cxnLst/>
              <a:rect l="l" t="t" r="r" b="b"/>
              <a:pathLst>
                <a:path w="108312" h="80484" extrusionOk="0">
                  <a:moveTo>
                    <a:pt x="51262" y="0"/>
                  </a:moveTo>
                  <a:cubicBezTo>
                    <a:pt x="50794" y="0"/>
                    <a:pt x="50347" y="53"/>
                    <a:pt x="49921" y="169"/>
                  </a:cubicBezTo>
                  <a:cubicBezTo>
                    <a:pt x="42867" y="2064"/>
                    <a:pt x="40427" y="10123"/>
                    <a:pt x="26104" y="10123"/>
                  </a:cubicBezTo>
                  <a:cubicBezTo>
                    <a:pt x="23868" y="10123"/>
                    <a:pt x="21343" y="9926"/>
                    <a:pt x="18465" y="9480"/>
                  </a:cubicBezTo>
                  <a:cubicBezTo>
                    <a:pt x="16718" y="9208"/>
                    <a:pt x="15124" y="9078"/>
                    <a:pt x="13676" y="9078"/>
                  </a:cubicBezTo>
                  <a:cubicBezTo>
                    <a:pt x="2506" y="9078"/>
                    <a:pt x="0" y="16810"/>
                    <a:pt x="3046" y="26791"/>
                  </a:cubicBezTo>
                  <a:cubicBezTo>
                    <a:pt x="6475" y="38066"/>
                    <a:pt x="16096" y="45448"/>
                    <a:pt x="10678" y="58664"/>
                  </a:cubicBezTo>
                  <a:cubicBezTo>
                    <a:pt x="6801" y="68122"/>
                    <a:pt x="11699" y="70373"/>
                    <a:pt x="18246" y="70373"/>
                  </a:cubicBezTo>
                  <a:cubicBezTo>
                    <a:pt x="20847" y="70373"/>
                    <a:pt x="23708" y="70017"/>
                    <a:pt x="26383" y="69618"/>
                  </a:cubicBezTo>
                  <a:cubicBezTo>
                    <a:pt x="27150" y="69503"/>
                    <a:pt x="27851" y="69449"/>
                    <a:pt x="28493" y="69449"/>
                  </a:cubicBezTo>
                  <a:cubicBezTo>
                    <a:pt x="37686" y="69449"/>
                    <a:pt x="34765" y="80483"/>
                    <a:pt x="42846" y="80483"/>
                  </a:cubicBezTo>
                  <a:cubicBezTo>
                    <a:pt x="44122" y="80483"/>
                    <a:pt x="45672" y="80208"/>
                    <a:pt x="47588" y="79571"/>
                  </a:cubicBezTo>
                  <a:cubicBezTo>
                    <a:pt x="55570" y="76911"/>
                    <a:pt x="60092" y="74349"/>
                    <a:pt x="66187" y="74349"/>
                  </a:cubicBezTo>
                  <a:cubicBezTo>
                    <a:pt x="69283" y="74349"/>
                    <a:pt x="72785" y="75010"/>
                    <a:pt x="77353" y="76654"/>
                  </a:cubicBezTo>
                  <a:cubicBezTo>
                    <a:pt x="81277" y="78064"/>
                    <a:pt x="85024" y="78707"/>
                    <a:pt x="88365" y="78707"/>
                  </a:cubicBezTo>
                  <a:cubicBezTo>
                    <a:pt x="95435" y="78707"/>
                    <a:pt x="100686" y="75829"/>
                    <a:pt x="101940" y="71261"/>
                  </a:cubicBezTo>
                  <a:cubicBezTo>
                    <a:pt x="104666" y="61319"/>
                    <a:pt x="92165" y="50473"/>
                    <a:pt x="91784" y="41293"/>
                  </a:cubicBezTo>
                  <a:cubicBezTo>
                    <a:pt x="91569" y="36316"/>
                    <a:pt x="97082" y="29637"/>
                    <a:pt x="102380" y="19469"/>
                  </a:cubicBezTo>
                  <a:cubicBezTo>
                    <a:pt x="108311" y="8079"/>
                    <a:pt x="103209" y="1605"/>
                    <a:pt x="95708" y="1605"/>
                  </a:cubicBezTo>
                  <a:cubicBezTo>
                    <a:pt x="93769" y="1605"/>
                    <a:pt x="91668" y="2038"/>
                    <a:pt x="89557" y="2931"/>
                  </a:cubicBezTo>
                  <a:cubicBezTo>
                    <a:pt x="84172" y="5207"/>
                    <a:pt x="79400" y="6038"/>
                    <a:pt x="75168" y="6038"/>
                  </a:cubicBezTo>
                  <a:cubicBezTo>
                    <a:pt x="63756" y="6038"/>
                    <a:pt x="56268" y="0"/>
                    <a:pt x="5126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22"/>
            <p:cNvSpPr/>
            <p:nvPr/>
          </p:nvSpPr>
          <p:spPr>
            <a:xfrm>
              <a:off x="1114158" y="1578316"/>
              <a:ext cx="545956" cy="545918"/>
            </a:xfrm>
            <a:custGeom>
              <a:avLst/>
              <a:gdLst/>
              <a:ahLst/>
              <a:cxnLst/>
              <a:rect l="l" t="t" r="r" b="b"/>
              <a:pathLst>
                <a:path w="14694" h="14693" extrusionOk="0">
                  <a:moveTo>
                    <a:pt x="7347" y="0"/>
                  </a:moveTo>
                  <a:cubicBezTo>
                    <a:pt x="3299" y="0"/>
                    <a:pt x="1" y="3286"/>
                    <a:pt x="1" y="7346"/>
                  </a:cubicBezTo>
                  <a:cubicBezTo>
                    <a:pt x="1" y="11395"/>
                    <a:pt x="3299" y="14693"/>
                    <a:pt x="7347" y="14693"/>
                  </a:cubicBezTo>
                  <a:cubicBezTo>
                    <a:pt x="11407" y="14693"/>
                    <a:pt x="14693" y="11395"/>
                    <a:pt x="14693" y="7346"/>
                  </a:cubicBezTo>
                  <a:cubicBezTo>
                    <a:pt x="14693" y="3286"/>
                    <a:pt x="11407" y="0"/>
                    <a:pt x="73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22"/>
            <p:cNvSpPr/>
            <p:nvPr/>
          </p:nvSpPr>
          <p:spPr>
            <a:xfrm>
              <a:off x="860678" y="1728278"/>
              <a:ext cx="77022" cy="76576"/>
            </a:xfrm>
            <a:custGeom>
              <a:avLst/>
              <a:gdLst/>
              <a:ahLst/>
              <a:cxnLst/>
              <a:rect l="l" t="t" r="r" b="b"/>
              <a:pathLst>
                <a:path w="2073" h="2061" extrusionOk="0">
                  <a:moveTo>
                    <a:pt x="1036" y="0"/>
                  </a:moveTo>
                  <a:cubicBezTo>
                    <a:pt x="465" y="0"/>
                    <a:pt x="1" y="465"/>
                    <a:pt x="1" y="1036"/>
                  </a:cubicBezTo>
                  <a:cubicBezTo>
                    <a:pt x="1" y="1608"/>
                    <a:pt x="465" y="2060"/>
                    <a:pt x="1036" y="2060"/>
                  </a:cubicBezTo>
                  <a:cubicBezTo>
                    <a:pt x="1608" y="2060"/>
                    <a:pt x="2072" y="1608"/>
                    <a:pt x="2072" y="1036"/>
                  </a:cubicBezTo>
                  <a:cubicBezTo>
                    <a:pt x="2072" y="465"/>
                    <a:pt x="1608" y="0"/>
                    <a:pt x="103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22"/>
            <p:cNvSpPr/>
            <p:nvPr/>
          </p:nvSpPr>
          <p:spPr>
            <a:xfrm>
              <a:off x="4404677" y="1862746"/>
              <a:ext cx="161513" cy="161513"/>
            </a:xfrm>
            <a:custGeom>
              <a:avLst/>
              <a:gdLst/>
              <a:ahLst/>
              <a:cxnLst/>
              <a:rect l="l" t="t" r="r" b="b"/>
              <a:pathLst>
                <a:path w="4347" h="4347" extrusionOk="0">
                  <a:moveTo>
                    <a:pt x="2167" y="1"/>
                  </a:moveTo>
                  <a:cubicBezTo>
                    <a:pt x="965" y="1"/>
                    <a:pt x="0" y="965"/>
                    <a:pt x="0" y="2168"/>
                  </a:cubicBezTo>
                  <a:cubicBezTo>
                    <a:pt x="0" y="3370"/>
                    <a:pt x="965" y="4347"/>
                    <a:pt x="2167" y="4347"/>
                  </a:cubicBezTo>
                  <a:cubicBezTo>
                    <a:pt x="3370" y="4347"/>
                    <a:pt x="4346" y="3370"/>
                    <a:pt x="4346" y="2168"/>
                  </a:cubicBezTo>
                  <a:cubicBezTo>
                    <a:pt x="4346" y="965"/>
                    <a:pt x="3370" y="1"/>
                    <a:pt x="216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22"/>
            <p:cNvSpPr/>
            <p:nvPr/>
          </p:nvSpPr>
          <p:spPr>
            <a:xfrm>
              <a:off x="4408207" y="1597340"/>
              <a:ext cx="46035" cy="46481"/>
            </a:xfrm>
            <a:custGeom>
              <a:avLst/>
              <a:gdLst/>
              <a:ahLst/>
              <a:cxnLst/>
              <a:rect l="l" t="t" r="r" b="b"/>
              <a:pathLst>
                <a:path w="1239" h="1251" extrusionOk="0">
                  <a:moveTo>
                    <a:pt x="620" y="0"/>
                  </a:moveTo>
                  <a:cubicBezTo>
                    <a:pt x="286" y="0"/>
                    <a:pt x="1" y="286"/>
                    <a:pt x="1" y="619"/>
                  </a:cubicBezTo>
                  <a:cubicBezTo>
                    <a:pt x="1" y="965"/>
                    <a:pt x="286" y="1250"/>
                    <a:pt x="620" y="1250"/>
                  </a:cubicBezTo>
                  <a:cubicBezTo>
                    <a:pt x="965" y="1250"/>
                    <a:pt x="1239" y="965"/>
                    <a:pt x="1239" y="619"/>
                  </a:cubicBezTo>
                  <a:cubicBezTo>
                    <a:pt x="1239" y="286"/>
                    <a:pt x="965" y="0"/>
                    <a:pt x="6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22"/>
            <p:cNvSpPr/>
            <p:nvPr/>
          </p:nvSpPr>
          <p:spPr>
            <a:xfrm>
              <a:off x="1756069" y="4314939"/>
              <a:ext cx="269448" cy="269002"/>
            </a:xfrm>
            <a:custGeom>
              <a:avLst/>
              <a:gdLst/>
              <a:ahLst/>
              <a:cxnLst/>
              <a:rect l="l" t="t" r="r" b="b"/>
              <a:pathLst>
                <a:path w="7252" h="7240" extrusionOk="0">
                  <a:moveTo>
                    <a:pt x="3632" y="0"/>
                  </a:moveTo>
                  <a:cubicBezTo>
                    <a:pt x="1632" y="0"/>
                    <a:pt x="1" y="1619"/>
                    <a:pt x="1" y="3620"/>
                  </a:cubicBezTo>
                  <a:cubicBezTo>
                    <a:pt x="1" y="5620"/>
                    <a:pt x="1632" y="7239"/>
                    <a:pt x="3632" y="7239"/>
                  </a:cubicBezTo>
                  <a:cubicBezTo>
                    <a:pt x="5621" y="7239"/>
                    <a:pt x="7252" y="5620"/>
                    <a:pt x="7252" y="3620"/>
                  </a:cubicBezTo>
                  <a:cubicBezTo>
                    <a:pt x="7252" y="1619"/>
                    <a:pt x="5621" y="0"/>
                    <a:pt x="363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22"/>
            <p:cNvSpPr/>
            <p:nvPr/>
          </p:nvSpPr>
          <p:spPr>
            <a:xfrm>
              <a:off x="745196" y="3845991"/>
              <a:ext cx="238498" cy="238498"/>
            </a:xfrm>
            <a:custGeom>
              <a:avLst/>
              <a:gdLst/>
              <a:ahLst/>
              <a:cxnLst/>
              <a:rect l="l" t="t" r="r" b="b"/>
              <a:pathLst>
                <a:path w="6419" h="6419" extrusionOk="0">
                  <a:moveTo>
                    <a:pt x="3216" y="1"/>
                  </a:moveTo>
                  <a:cubicBezTo>
                    <a:pt x="1442" y="1"/>
                    <a:pt x="1" y="1429"/>
                    <a:pt x="1" y="3203"/>
                  </a:cubicBezTo>
                  <a:cubicBezTo>
                    <a:pt x="1" y="4977"/>
                    <a:pt x="1442" y="6418"/>
                    <a:pt x="3216" y="6418"/>
                  </a:cubicBezTo>
                  <a:cubicBezTo>
                    <a:pt x="4990" y="6418"/>
                    <a:pt x="6418" y="4977"/>
                    <a:pt x="6418" y="3203"/>
                  </a:cubicBezTo>
                  <a:cubicBezTo>
                    <a:pt x="6418" y="1429"/>
                    <a:pt x="4990" y="1"/>
                    <a:pt x="32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22"/>
            <p:cNvSpPr/>
            <p:nvPr/>
          </p:nvSpPr>
          <p:spPr>
            <a:xfrm>
              <a:off x="710715" y="4226433"/>
              <a:ext cx="61529" cy="61529"/>
            </a:xfrm>
            <a:custGeom>
              <a:avLst/>
              <a:gdLst/>
              <a:ahLst/>
              <a:cxnLst/>
              <a:rect l="l" t="t" r="r" b="b"/>
              <a:pathLst>
                <a:path w="1656" h="1656" extrusionOk="0">
                  <a:moveTo>
                    <a:pt x="834" y="1"/>
                  </a:moveTo>
                  <a:cubicBezTo>
                    <a:pt x="369" y="1"/>
                    <a:pt x="0" y="370"/>
                    <a:pt x="0" y="834"/>
                  </a:cubicBezTo>
                  <a:cubicBezTo>
                    <a:pt x="0" y="1287"/>
                    <a:pt x="369" y="1656"/>
                    <a:pt x="834" y="1656"/>
                  </a:cubicBezTo>
                  <a:cubicBezTo>
                    <a:pt x="1286" y="1656"/>
                    <a:pt x="1655" y="1287"/>
                    <a:pt x="1655" y="834"/>
                  </a:cubicBezTo>
                  <a:cubicBezTo>
                    <a:pt x="1655" y="370"/>
                    <a:pt x="1286" y="1"/>
                    <a:pt x="834" y="1"/>
                  </a:cubicBezTo>
                  <a:close/>
                </a:path>
              </a:pathLst>
            </a:custGeom>
            <a:solidFill>
              <a:srgbClr val="E5E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22"/>
            <p:cNvSpPr/>
            <p:nvPr/>
          </p:nvSpPr>
          <p:spPr>
            <a:xfrm>
              <a:off x="3487178" y="2075353"/>
              <a:ext cx="1026778" cy="991555"/>
            </a:xfrm>
            <a:custGeom>
              <a:avLst/>
              <a:gdLst/>
              <a:ahLst/>
              <a:cxnLst/>
              <a:rect l="l" t="t" r="r" b="b"/>
              <a:pathLst>
                <a:path w="27635" h="26687" extrusionOk="0">
                  <a:moveTo>
                    <a:pt x="12736" y="12063"/>
                  </a:moveTo>
                  <a:cubicBezTo>
                    <a:pt x="13027" y="12063"/>
                    <a:pt x="13223" y="12402"/>
                    <a:pt x="13335" y="12615"/>
                  </a:cubicBezTo>
                  <a:cubicBezTo>
                    <a:pt x="13454" y="12853"/>
                    <a:pt x="13561" y="13162"/>
                    <a:pt x="13430" y="13412"/>
                  </a:cubicBezTo>
                  <a:cubicBezTo>
                    <a:pt x="13394" y="13496"/>
                    <a:pt x="13347" y="13579"/>
                    <a:pt x="13228" y="13579"/>
                  </a:cubicBezTo>
                  <a:cubicBezTo>
                    <a:pt x="12859" y="13579"/>
                    <a:pt x="12525" y="13222"/>
                    <a:pt x="12382" y="12912"/>
                  </a:cubicBezTo>
                  <a:cubicBezTo>
                    <a:pt x="12240" y="12591"/>
                    <a:pt x="12287" y="12114"/>
                    <a:pt x="12680" y="12067"/>
                  </a:cubicBezTo>
                  <a:cubicBezTo>
                    <a:pt x="12699" y="12064"/>
                    <a:pt x="12718" y="12063"/>
                    <a:pt x="12736" y="12063"/>
                  </a:cubicBezTo>
                  <a:close/>
                  <a:moveTo>
                    <a:pt x="16439" y="12825"/>
                  </a:moveTo>
                  <a:cubicBezTo>
                    <a:pt x="16495" y="12825"/>
                    <a:pt x="16553" y="12834"/>
                    <a:pt x="16609" y="12853"/>
                  </a:cubicBezTo>
                  <a:cubicBezTo>
                    <a:pt x="16835" y="12924"/>
                    <a:pt x="17050" y="13174"/>
                    <a:pt x="17002" y="13412"/>
                  </a:cubicBezTo>
                  <a:cubicBezTo>
                    <a:pt x="16978" y="13579"/>
                    <a:pt x="16847" y="13710"/>
                    <a:pt x="16681" y="13734"/>
                  </a:cubicBezTo>
                  <a:lnTo>
                    <a:pt x="16657" y="13734"/>
                  </a:lnTo>
                  <a:cubicBezTo>
                    <a:pt x="16562" y="13759"/>
                    <a:pt x="16468" y="13779"/>
                    <a:pt x="16374" y="13779"/>
                  </a:cubicBezTo>
                  <a:cubicBezTo>
                    <a:pt x="16337" y="13779"/>
                    <a:pt x="16300" y="13776"/>
                    <a:pt x="16264" y="13769"/>
                  </a:cubicBezTo>
                  <a:cubicBezTo>
                    <a:pt x="16050" y="13734"/>
                    <a:pt x="15847" y="13555"/>
                    <a:pt x="15895" y="13305"/>
                  </a:cubicBezTo>
                  <a:cubicBezTo>
                    <a:pt x="15934" y="13021"/>
                    <a:pt x="16175" y="12825"/>
                    <a:pt x="16439" y="12825"/>
                  </a:cubicBezTo>
                  <a:close/>
                  <a:moveTo>
                    <a:pt x="10290" y="12869"/>
                  </a:moveTo>
                  <a:cubicBezTo>
                    <a:pt x="10308" y="12869"/>
                    <a:pt x="10327" y="12872"/>
                    <a:pt x="10346" y="12876"/>
                  </a:cubicBezTo>
                  <a:cubicBezTo>
                    <a:pt x="11228" y="13091"/>
                    <a:pt x="12228" y="14305"/>
                    <a:pt x="11811" y="15234"/>
                  </a:cubicBezTo>
                  <a:cubicBezTo>
                    <a:pt x="11758" y="15348"/>
                    <a:pt x="11648" y="15416"/>
                    <a:pt x="11527" y="15416"/>
                  </a:cubicBezTo>
                  <a:cubicBezTo>
                    <a:pt x="11483" y="15416"/>
                    <a:pt x="11438" y="15408"/>
                    <a:pt x="11394" y="15389"/>
                  </a:cubicBezTo>
                  <a:cubicBezTo>
                    <a:pt x="11323" y="15365"/>
                    <a:pt x="11251" y="15317"/>
                    <a:pt x="11180" y="15270"/>
                  </a:cubicBezTo>
                  <a:cubicBezTo>
                    <a:pt x="10870" y="15032"/>
                    <a:pt x="10596" y="14734"/>
                    <a:pt x="10406" y="14400"/>
                  </a:cubicBezTo>
                  <a:cubicBezTo>
                    <a:pt x="10180" y="14043"/>
                    <a:pt x="10049" y="13638"/>
                    <a:pt x="10001" y="13210"/>
                  </a:cubicBezTo>
                  <a:cubicBezTo>
                    <a:pt x="9990" y="13049"/>
                    <a:pt x="10124" y="12869"/>
                    <a:pt x="10290" y="12869"/>
                  </a:cubicBezTo>
                  <a:close/>
                  <a:moveTo>
                    <a:pt x="14800" y="15667"/>
                  </a:moveTo>
                  <a:cubicBezTo>
                    <a:pt x="14853" y="15667"/>
                    <a:pt x="14905" y="15670"/>
                    <a:pt x="14954" y="15674"/>
                  </a:cubicBezTo>
                  <a:cubicBezTo>
                    <a:pt x="15145" y="15698"/>
                    <a:pt x="15323" y="15734"/>
                    <a:pt x="15502" y="15793"/>
                  </a:cubicBezTo>
                  <a:cubicBezTo>
                    <a:pt x="15645" y="15805"/>
                    <a:pt x="15788" y="15853"/>
                    <a:pt x="15919" y="15936"/>
                  </a:cubicBezTo>
                  <a:cubicBezTo>
                    <a:pt x="16014" y="16008"/>
                    <a:pt x="16050" y="16151"/>
                    <a:pt x="16002" y="16270"/>
                  </a:cubicBezTo>
                  <a:cubicBezTo>
                    <a:pt x="15907" y="16448"/>
                    <a:pt x="15752" y="16603"/>
                    <a:pt x="15561" y="16698"/>
                  </a:cubicBezTo>
                  <a:lnTo>
                    <a:pt x="15538" y="16710"/>
                  </a:lnTo>
                  <a:cubicBezTo>
                    <a:pt x="15372" y="16796"/>
                    <a:pt x="15165" y="16847"/>
                    <a:pt x="14961" y="16847"/>
                  </a:cubicBezTo>
                  <a:cubicBezTo>
                    <a:pt x="14769" y="16847"/>
                    <a:pt x="14580" y="16802"/>
                    <a:pt x="14430" y="16698"/>
                  </a:cubicBezTo>
                  <a:cubicBezTo>
                    <a:pt x="14204" y="16532"/>
                    <a:pt x="13978" y="16186"/>
                    <a:pt x="14180" y="15913"/>
                  </a:cubicBezTo>
                  <a:cubicBezTo>
                    <a:pt x="14325" y="15719"/>
                    <a:pt x="14572" y="15667"/>
                    <a:pt x="14800" y="15667"/>
                  </a:cubicBezTo>
                  <a:close/>
                  <a:moveTo>
                    <a:pt x="9416" y="15671"/>
                  </a:moveTo>
                  <a:cubicBezTo>
                    <a:pt x="9813" y="15671"/>
                    <a:pt x="10359" y="16222"/>
                    <a:pt x="10525" y="16508"/>
                  </a:cubicBezTo>
                  <a:cubicBezTo>
                    <a:pt x="10644" y="16615"/>
                    <a:pt x="10692" y="16960"/>
                    <a:pt x="10454" y="16996"/>
                  </a:cubicBezTo>
                  <a:cubicBezTo>
                    <a:pt x="10470" y="16994"/>
                    <a:pt x="10478" y="16993"/>
                    <a:pt x="10480" y="16993"/>
                  </a:cubicBezTo>
                  <a:cubicBezTo>
                    <a:pt x="10489" y="16993"/>
                    <a:pt x="10401" y="17008"/>
                    <a:pt x="10382" y="17008"/>
                  </a:cubicBezTo>
                  <a:cubicBezTo>
                    <a:pt x="10358" y="17014"/>
                    <a:pt x="10335" y="17017"/>
                    <a:pt x="10311" y="17017"/>
                  </a:cubicBezTo>
                  <a:cubicBezTo>
                    <a:pt x="10287" y="17017"/>
                    <a:pt x="10263" y="17014"/>
                    <a:pt x="10239" y="17008"/>
                  </a:cubicBezTo>
                  <a:cubicBezTo>
                    <a:pt x="10144" y="16996"/>
                    <a:pt x="10049" y="16972"/>
                    <a:pt x="9965" y="16948"/>
                  </a:cubicBezTo>
                  <a:cubicBezTo>
                    <a:pt x="9775" y="16889"/>
                    <a:pt x="9608" y="16806"/>
                    <a:pt x="9453" y="16710"/>
                  </a:cubicBezTo>
                  <a:cubicBezTo>
                    <a:pt x="9203" y="16544"/>
                    <a:pt x="8906" y="16115"/>
                    <a:pt x="9120" y="15829"/>
                  </a:cubicBezTo>
                  <a:cubicBezTo>
                    <a:pt x="9198" y="15717"/>
                    <a:pt x="9300" y="15671"/>
                    <a:pt x="9416" y="15671"/>
                  </a:cubicBezTo>
                  <a:close/>
                  <a:moveTo>
                    <a:pt x="13600" y="17777"/>
                  </a:moveTo>
                  <a:cubicBezTo>
                    <a:pt x="14040" y="17777"/>
                    <a:pt x="14538" y="17958"/>
                    <a:pt x="14692" y="18365"/>
                  </a:cubicBezTo>
                  <a:cubicBezTo>
                    <a:pt x="14762" y="18539"/>
                    <a:pt x="14629" y="18735"/>
                    <a:pt x="14446" y="18735"/>
                  </a:cubicBezTo>
                  <a:cubicBezTo>
                    <a:pt x="14441" y="18735"/>
                    <a:pt x="14436" y="18735"/>
                    <a:pt x="14430" y="18734"/>
                  </a:cubicBezTo>
                  <a:lnTo>
                    <a:pt x="14418" y="18734"/>
                  </a:lnTo>
                  <a:cubicBezTo>
                    <a:pt x="14333" y="18764"/>
                    <a:pt x="14242" y="18778"/>
                    <a:pt x="14149" y="18778"/>
                  </a:cubicBezTo>
                  <a:cubicBezTo>
                    <a:pt x="13759" y="18778"/>
                    <a:pt x="13325" y="18544"/>
                    <a:pt x="13085" y="18294"/>
                  </a:cubicBezTo>
                  <a:cubicBezTo>
                    <a:pt x="12966" y="18127"/>
                    <a:pt x="13025" y="17901"/>
                    <a:pt x="13216" y="17829"/>
                  </a:cubicBezTo>
                  <a:cubicBezTo>
                    <a:pt x="13330" y="17795"/>
                    <a:pt x="13462" y="17777"/>
                    <a:pt x="13600" y="17777"/>
                  </a:cubicBezTo>
                  <a:close/>
                  <a:moveTo>
                    <a:pt x="17432" y="20180"/>
                  </a:moveTo>
                  <a:cubicBezTo>
                    <a:pt x="17665" y="20180"/>
                    <a:pt x="17901" y="20207"/>
                    <a:pt x="18121" y="20235"/>
                  </a:cubicBezTo>
                  <a:cubicBezTo>
                    <a:pt x="18990" y="20342"/>
                    <a:pt x="19860" y="20532"/>
                    <a:pt x="20705" y="20806"/>
                  </a:cubicBezTo>
                  <a:cubicBezTo>
                    <a:pt x="21431" y="21020"/>
                    <a:pt x="22193" y="21247"/>
                    <a:pt x="22955" y="21342"/>
                  </a:cubicBezTo>
                  <a:cubicBezTo>
                    <a:pt x="22919" y="21401"/>
                    <a:pt x="22872" y="21461"/>
                    <a:pt x="22824" y="21508"/>
                  </a:cubicBezTo>
                  <a:lnTo>
                    <a:pt x="22812" y="21508"/>
                  </a:lnTo>
                  <a:cubicBezTo>
                    <a:pt x="22538" y="21759"/>
                    <a:pt x="22086" y="21913"/>
                    <a:pt x="21824" y="22020"/>
                  </a:cubicBezTo>
                  <a:cubicBezTo>
                    <a:pt x="21384" y="22223"/>
                    <a:pt x="20895" y="22330"/>
                    <a:pt x="20419" y="22366"/>
                  </a:cubicBezTo>
                  <a:cubicBezTo>
                    <a:pt x="20392" y="22366"/>
                    <a:pt x="20366" y="22367"/>
                    <a:pt x="20339" y="22367"/>
                  </a:cubicBezTo>
                  <a:cubicBezTo>
                    <a:pt x="19129" y="22367"/>
                    <a:pt x="17699" y="21845"/>
                    <a:pt x="16907" y="20913"/>
                  </a:cubicBezTo>
                  <a:cubicBezTo>
                    <a:pt x="16692" y="20663"/>
                    <a:pt x="16490" y="20342"/>
                    <a:pt x="16931" y="20235"/>
                  </a:cubicBezTo>
                  <a:cubicBezTo>
                    <a:pt x="17092" y="20194"/>
                    <a:pt x="17261" y="20180"/>
                    <a:pt x="17432" y="20180"/>
                  </a:cubicBezTo>
                  <a:close/>
                  <a:moveTo>
                    <a:pt x="16618" y="0"/>
                  </a:moveTo>
                  <a:cubicBezTo>
                    <a:pt x="16531" y="0"/>
                    <a:pt x="16362" y="80"/>
                    <a:pt x="16252" y="101"/>
                  </a:cubicBezTo>
                  <a:cubicBezTo>
                    <a:pt x="16121" y="137"/>
                    <a:pt x="15990" y="149"/>
                    <a:pt x="15847" y="161"/>
                  </a:cubicBezTo>
                  <a:cubicBezTo>
                    <a:pt x="15514" y="208"/>
                    <a:pt x="15168" y="256"/>
                    <a:pt x="14835" y="339"/>
                  </a:cubicBezTo>
                  <a:cubicBezTo>
                    <a:pt x="14299" y="446"/>
                    <a:pt x="13811" y="720"/>
                    <a:pt x="13454" y="1125"/>
                  </a:cubicBezTo>
                  <a:cubicBezTo>
                    <a:pt x="12632" y="2089"/>
                    <a:pt x="12740" y="3542"/>
                    <a:pt x="12894" y="4709"/>
                  </a:cubicBezTo>
                  <a:cubicBezTo>
                    <a:pt x="13013" y="5578"/>
                    <a:pt x="13228" y="6388"/>
                    <a:pt x="13418" y="7233"/>
                  </a:cubicBezTo>
                  <a:cubicBezTo>
                    <a:pt x="13633" y="8102"/>
                    <a:pt x="13871" y="9055"/>
                    <a:pt x="13775" y="9959"/>
                  </a:cubicBezTo>
                  <a:cubicBezTo>
                    <a:pt x="13764" y="10186"/>
                    <a:pt x="13704" y="10543"/>
                    <a:pt x="13430" y="10602"/>
                  </a:cubicBezTo>
                  <a:cubicBezTo>
                    <a:pt x="13388" y="10611"/>
                    <a:pt x="13347" y="10615"/>
                    <a:pt x="13307" y="10615"/>
                  </a:cubicBezTo>
                  <a:cubicBezTo>
                    <a:pt x="13019" y="10615"/>
                    <a:pt x="12789" y="10404"/>
                    <a:pt x="12632" y="10174"/>
                  </a:cubicBezTo>
                  <a:cubicBezTo>
                    <a:pt x="12120" y="9459"/>
                    <a:pt x="12001" y="8435"/>
                    <a:pt x="11894" y="7590"/>
                  </a:cubicBezTo>
                  <a:cubicBezTo>
                    <a:pt x="11775" y="6733"/>
                    <a:pt x="11763" y="5828"/>
                    <a:pt x="11728" y="4959"/>
                  </a:cubicBezTo>
                  <a:cubicBezTo>
                    <a:pt x="11656" y="3613"/>
                    <a:pt x="11656" y="2208"/>
                    <a:pt x="12299" y="994"/>
                  </a:cubicBezTo>
                  <a:cubicBezTo>
                    <a:pt x="12311" y="982"/>
                    <a:pt x="12323" y="970"/>
                    <a:pt x="12335" y="958"/>
                  </a:cubicBezTo>
                  <a:cubicBezTo>
                    <a:pt x="12347" y="923"/>
                    <a:pt x="12359" y="899"/>
                    <a:pt x="12371" y="863"/>
                  </a:cubicBezTo>
                  <a:cubicBezTo>
                    <a:pt x="12442" y="673"/>
                    <a:pt x="12549" y="482"/>
                    <a:pt x="12668" y="315"/>
                  </a:cubicBezTo>
                  <a:cubicBezTo>
                    <a:pt x="12673" y="309"/>
                    <a:pt x="12647" y="306"/>
                    <a:pt x="12594" y="306"/>
                  </a:cubicBezTo>
                  <a:cubicBezTo>
                    <a:pt x="12141" y="306"/>
                    <a:pt x="9750" y="545"/>
                    <a:pt x="8715" y="1185"/>
                  </a:cubicBezTo>
                  <a:cubicBezTo>
                    <a:pt x="7644" y="1839"/>
                    <a:pt x="7132" y="2970"/>
                    <a:pt x="7215" y="4209"/>
                  </a:cubicBezTo>
                  <a:cubicBezTo>
                    <a:pt x="7310" y="5399"/>
                    <a:pt x="7846" y="6530"/>
                    <a:pt x="8310" y="7626"/>
                  </a:cubicBezTo>
                  <a:cubicBezTo>
                    <a:pt x="8525" y="8150"/>
                    <a:pt x="8715" y="8697"/>
                    <a:pt x="8906" y="9233"/>
                  </a:cubicBezTo>
                  <a:cubicBezTo>
                    <a:pt x="9120" y="9828"/>
                    <a:pt x="9370" y="10448"/>
                    <a:pt x="9346" y="11102"/>
                  </a:cubicBezTo>
                  <a:cubicBezTo>
                    <a:pt x="9346" y="11305"/>
                    <a:pt x="9382" y="11507"/>
                    <a:pt x="9215" y="11710"/>
                  </a:cubicBezTo>
                  <a:cubicBezTo>
                    <a:pt x="9215" y="11710"/>
                    <a:pt x="9215" y="11722"/>
                    <a:pt x="9215" y="11722"/>
                  </a:cubicBezTo>
                  <a:cubicBezTo>
                    <a:pt x="9182" y="11741"/>
                    <a:pt x="9147" y="11750"/>
                    <a:pt x="9113" y="11750"/>
                  </a:cubicBezTo>
                  <a:cubicBezTo>
                    <a:pt x="9062" y="11750"/>
                    <a:pt x="9013" y="11729"/>
                    <a:pt x="8977" y="11686"/>
                  </a:cubicBezTo>
                  <a:cubicBezTo>
                    <a:pt x="8918" y="11638"/>
                    <a:pt x="8870" y="11591"/>
                    <a:pt x="8822" y="11519"/>
                  </a:cubicBezTo>
                  <a:cubicBezTo>
                    <a:pt x="8680" y="11305"/>
                    <a:pt x="8561" y="11079"/>
                    <a:pt x="8465" y="10841"/>
                  </a:cubicBezTo>
                  <a:cubicBezTo>
                    <a:pt x="8191" y="10198"/>
                    <a:pt x="7906" y="9590"/>
                    <a:pt x="7572" y="8971"/>
                  </a:cubicBezTo>
                  <a:cubicBezTo>
                    <a:pt x="7156" y="8257"/>
                    <a:pt x="6786" y="7495"/>
                    <a:pt x="6477" y="6721"/>
                  </a:cubicBezTo>
                  <a:cubicBezTo>
                    <a:pt x="6215" y="5995"/>
                    <a:pt x="6001" y="5090"/>
                    <a:pt x="6429" y="4387"/>
                  </a:cubicBezTo>
                  <a:cubicBezTo>
                    <a:pt x="6430" y="4386"/>
                    <a:pt x="6427" y="4385"/>
                    <a:pt x="6421" y="4385"/>
                  </a:cubicBezTo>
                  <a:cubicBezTo>
                    <a:pt x="6263" y="4385"/>
                    <a:pt x="3821" y="4863"/>
                    <a:pt x="3143" y="5840"/>
                  </a:cubicBezTo>
                  <a:cubicBezTo>
                    <a:pt x="2429" y="6852"/>
                    <a:pt x="2512" y="8078"/>
                    <a:pt x="3012" y="9138"/>
                  </a:cubicBezTo>
                  <a:cubicBezTo>
                    <a:pt x="3477" y="10138"/>
                    <a:pt x="4239" y="10829"/>
                    <a:pt x="5072" y="11507"/>
                  </a:cubicBezTo>
                  <a:cubicBezTo>
                    <a:pt x="5524" y="11876"/>
                    <a:pt x="5965" y="12269"/>
                    <a:pt x="6358" y="12686"/>
                  </a:cubicBezTo>
                  <a:cubicBezTo>
                    <a:pt x="6679" y="13031"/>
                    <a:pt x="7001" y="13460"/>
                    <a:pt x="6989" y="13948"/>
                  </a:cubicBezTo>
                  <a:cubicBezTo>
                    <a:pt x="6982" y="14263"/>
                    <a:pt x="6789" y="14380"/>
                    <a:pt x="6507" y="14380"/>
                  </a:cubicBezTo>
                  <a:cubicBezTo>
                    <a:pt x="5799" y="14380"/>
                    <a:pt x="4531" y="13645"/>
                    <a:pt x="4250" y="13484"/>
                  </a:cubicBezTo>
                  <a:cubicBezTo>
                    <a:pt x="3596" y="13127"/>
                    <a:pt x="2988" y="12686"/>
                    <a:pt x="2453" y="12162"/>
                  </a:cubicBezTo>
                  <a:cubicBezTo>
                    <a:pt x="1691" y="11376"/>
                    <a:pt x="1333" y="10400"/>
                    <a:pt x="1131" y="9364"/>
                  </a:cubicBezTo>
                  <a:cubicBezTo>
                    <a:pt x="1131" y="9363"/>
                    <a:pt x="1130" y="9363"/>
                    <a:pt x="1130" y="9363"/>
                  </a:cubicBezTo>
                  <a:cubicBezTo>
                    <a:pt x="1088" y="9363"/>
                    <a:pt x="0" y="11381"/>
                    <a:pt x="24" y="12519"/>
                  </a:cubicBezTo>
                  <a:cubicBezTo>
                    <a:pt x="36" y="13460"/>
                    <a:pt x="298" y="14412"/>
                    <a:pt x="952" y="15103"/>
                  </a:cubicBezTo>
                  <a:cubicBezTo>
                    <a:pt x="1619" y="15805"/>
                    <a:pt x="2512" y="15996"/>
                    <a:pt x="3405" y="16151"/>
                  </a:cubicBezTo>
                  <a:cubicBezTo>
                    <a:pt x="4155" y="16282"/>
                    <a:pt x="5274" y="16413"/>
                    <a:pt x="5822" y="17056"/>
                  </a:cubicBezTo>
                  <a:cubicBezTo>
                    <a:pt x="5846" y="17079"/>
                    <a:pt x="5870" y="17115"/>
                    <a:pt x="5882" y="17139"/>
                  </a:cubicBezTo>
                  <a:cubicBezTo>
                    <a:pt x="6112" y="17632"/>
                    <a:pt x="5687" y="17883"/>
                    <a:pt x="5256" y="17883"/>
                  </a:cubicBezTo>
                  <a:cubicBezTo>
                    <a:pt x="5218" y="17883"/>
                    <a:pt x="5181" y="17881"/>
                    <a:pt x="5143" y="17877"/>
                  </a:cubicBezTo>
                  <a:cubicBezTo>
                    <a:pt x="4727" y="17829"/>
                    <a:pt x="4322" y="17710"/>
                    <a:pt x="3941" y="17532"/>
                  </a:cubicBezTo>
                  <a:cubicBezTo>
                    <a:pt x="3560" y="17389"/>
                    <a:pt x="3203" y="17187"/>
                    <a:pt x="2869" y="16960"/>
                  </a:cubicBezTo>
                  <a:cubicBezTo>
                    <a:pt x="2417" y="16627"/>
                    <a:pt x="2084" y="16174"/>
                    <a:pt x="1655" y="15829"/>
                  </a:cubicBezTo>
                  <a:cubicBezTo>
                    <a:pt x="1654" y="15828"/>
                    <a:pt x="1653" y="15828"/>
                    <a:pt x="1652" y="15828"/>
                  </a:cubicBezTo>
                  <a:cubicBezTo>
                    <a:pt x="1588" y="15828"/>
                    <a:pt x="1773" y="18102"/>
                    <a:pt x="2607" y="18913"/>
                  </a:cubicBezTo>
                  <a:cubicBezTo>
                    <a:pt x="3465" y="19723"/>
                    <a:pt x="4393" y="20496"/>
                    <a:pt x="5513" y="20913"/>
                  </a:cubicBezTo>
                  <a:cubicBezTo>
                    <a:pt x="5988" y="21092"/>
                    <a:pt x="6361" y="21205"/>
                    <a:pt x="6762" y="21205"/>
                  </a:cubicBezTo>
                  <a:cubicBezTo>
                    <a:pt x="6974" y="21205"/>
                    <a:pt x="7194" y="21174"/>
                    <a:pt x="7441" y="21104"/>
                  </a:cubicBezTo>
                  <a:cubicBezTo>
                    <a:pt x="7894" y="20985"/>
                    <a:pt x="8334" y="20794"/>
                    <a:pt x="8727" y="20544"/>
                  </a:cubicBezTo>
                  <a:cubicBezTo>
                    <a:pt x="8918" y="20402"/>
                    <a:pt x="9091" y="20336"/>
                    <a:pt x="9237" y="20336"/>
                  </a:cubicBezTo>
                  <a:cubicBezTo>
                    <a:pt x="9738" y="20336"/>
                    <a:pt x="9926" y="21103"/>
                    <a:pt x="9465" y="22163"/>
                  </a:cubicBezTo>
                  <a:cubicBezTo>
                    <a:pt x="9061" y="23104"/>
                    <a:pt x="9727" y="24164"/>
                    <a:pt x="10394" y="24914"/>
                  </a:cubicBezTo>
                  <a:cubicBezTo>
                    <a:pt x="11108" y="25699"/>
                    <a:pt x="12490" y="26533"/>
                    <a:pt x="13537" y="26664"/>
                  </a:cubicBezTo>
                  <a:cubicBezTo>
                    <a:pt x="13654" y="26679"/>
                    <a:pt x="13794" y="26687"/>
                    <a:pt x="13950" y="26687"/>
                  </a:cubicBezTo>
                  <a:cubicBezTo>
                    <a:pt x="15115" y="26687"/>
                    <a:pt x="17209" y="26279"/>
                    <a:pt x="17776" y="25807"/>
                  </a:cubicBezTo>
                  <a:cubicBezTo>
                    <a:pt x="16883" y="25545"/>
                    <a:pt x="14895" y="24949"/>
                    <a:pt x="14073" y="23818"/>
                  </a:cubicBezTo>
                  <a:cubicBezTo>
                    <a:pt x="13585" y="23140"/>
                    <a:pt x="13359" y="22306"/>
                    <a:pt x="13454" y="21485"/>
                  </a:cubicBezTo>
                  <a:lnTo>
                    <a:pt x="13454" y="21485"/>
                  </a:lnTo>
                  <a:cubicBezTo>
                    <a:pt x="14180" y="22616"/>
                    <a:pt x="15311" y="23425"/>
                    <a:pt x="16371" y="24247"/>
                  </a:cubicBezTo>
                  <a:cubicBezTo>
                    <a:pt x="17157" y="24854"/>
                    <a:pt x="18050" y="25473"/>
                    <a:pt x="19098" y="25521"/>
                  </a:cubicBezTo>
                  <a:cubicBezTo>
                    <a:pt x="19124" y="25522"/>
                    <a:pt x="19151" y="25522"/>
                    <a:pt x="19177" y="25522"/>
                  </a:cubicBezTo>
                  <a:cubicBezTo>
                    <a:pt x="20179" y="25522"/>
                    <a:pt x="21043" y="24871"/>
                    <a:pt x="21693" y="24140"/>
                  </a:cubicBezTo>
                  <a:cubicBezTo>
                    <a:pt x="22098" y="23687"/>
                    <a:pt x="22431" y="23199"/>
                    <a:pt x="22717" y="22663"/>
                  </a:cubicBezTo>
                  <a:cubicBezTo>
                    <a:pt x="22943" y="22270"/>
                    <a:pt x="23074" y="21818"/>
                    <a:pt x="23122" y="21366"/>
                  </a:cubicBezTo>
                  <a:cubicBezTo>
                    <a:pt x="23241" y="21376"/>
                    <a:pt x="23361" y="21381"/>
                    <a:pt x="23480" y="21381"/>
                  </a:cubicBezTo>
                  <a:cubicBezTo>
                    <a:pt x="23899" y="21381"/>
                    <a:pt x="24319" y="21317"/>
                    <a:pt x="24717" y="21187"/>
                  </a:cubicBezTo>
                  <a:cubicBezTo>
                    <a:pt x="26134" y="20711"/>
                    <a:pt x="26432" y="19258"/>
                    <a:pt x="26801" y="17996"/>
                  </a:cubicBezTo>
                  <a:cubicBezTo>
                    <a:pt x="26846" y="17839"/>
                    <a:pt x="26986" y="17023"/>
                    <a:pt x="26872" y="17023"/>
                  </a:cubicBezTo>
                  <a:cubicBezTo>
                    <a:pt x="26865" y="17023"/>
                    <a:pt x="26857" y="17026"/>
                    <a:pt x="26849" y="17032"/>
                  </a:cubicBezTo>
                  <a:cubicBezTo>
                    <a:pt x="26301" y="17437"/>
                    <a:pt x="25646" y="17675"/>
                    <a:pt x="24967" y="17722"/>
                  </a:cubicBezTo>
                  <a:cubicBezTo>
                    <a:pt x="24324" y="17770"/>
                    <a:pt x="23491" y="17841"/>
                    <a:pt x="22848" y="17841"/>
                  </a:cubicBezTo>
                  <a:cubicBezTo>
                    <a:pt x="21586" y="17841"/>
                    <a:pt x="20336" y="17770"/>
                    <a:pt x="19098" y="17639"/>
                  </a:cubicBezTo>
                  <a:cubicBezTo>
                    <a:pt x="18550" y="17579"/>
                    <a:pt x="17883" y="17437"/>
                    <a:pt x="17490" y="17032"/>
                  </a:cubicBezTo>
                  <a:cubicBezTo>
                    <a:pt x="17264" y="16794"/>
                    <a:pt x="17562" y="16663"/>
                    <a:pt x="17764" y="16579"/>
                  </a:cubicBezTo>
                  <a:cubicBezTo>
                    <a:pt x="18478" y="16305"/>
                    <a:pt x="19336" y="16282"/>
                    <a:pt x="20098" y="16246"/>
                  </a:cubicBezTo>
                  <a:cubicBezTo>
                    <a:pt x="21765" y="16174"/>
                    <a:pt x="23491" y="16329"/>
                    <a:pt x="25122" y="15924"/>
                  </a:cubicBezTo>
                  <a:cubicBezTo>
                    <a:pt x="26027" y="15710"/>
                    <a:pt x="26956" y="15293"/>
                    <a:pt x="27218" y="14377"/>
                  </a:cubicBezTo>
                  <a:cubicBezTo>
                    <a:pt x="27408" y="13674"/>
                    <a:pt x="27527" y="11484"/>
                    <a:pt x="27527" y="11483"/>
                  </a:cubicBezTo>
                  <a:lnTo>
                    <a:pt x="27527" y="11483"/>
                  </a:lnTo>
                  <a:cubicBezTo>
                    <a:pt x="27420" y="11531"/>
                    <a:pt x="27325" y="11591"/>
                    <a:pt x="27230" y="11686"/>
                  </a:cubicBezTo>
                  <a:lnTo>
                    <a:pt x="27230" y="11674"/>
                  </a:lnTo>
                  <a:cubicBezTo>
                    <a:pt x="26908" y="11924"/>
                    <a:pt x="26182" y="12162"/>
                    <a:pt x="25860" y="12329"/>
                  </a:cubicBezTo>
                  <a:cubicBezTo>
                    <a:pt x="25182" y="12674"/>
                    <a:pt x="23896" y="12936"/>
                    <a:pt x="23431" y="13067"/>
                  </a:cubicBezTo>
                  <a:cubicBezTo>
                    <a:pt x="22038" y="13436"/>
                    <a:pt x="21610" y="13305"/>
                    <a:pt x="20157" y="13448"/>
                  </a:cubicBezTo>
                  <a:cubicBezTo>
                    <a:pt x="20048" y="13461"/>
                    <a:pt x="19945" y="13466"/>
                    <a:pt x="19844" y="13466"/>
                  </a:cubicBezTo>
                  <a:cubicBezTo>
                    <a:pt x="19374" y="13466"/>
                    <a:pt x="18979" y="13344"/>
                    <a:pt x="18478" y="13246"/>
                  </a:cubicBezTo>
                  <a:cubicBezTo>
                    <a:pt x="18205" y="13186"/>
                    <a:pt x="17895" y="13091"/>
                    <a:pt x="17728" y="12876"/>
                  </a:cubicBezTo>
                  <a:cubicBezTo>
                    <a:pt x="17526" y="12603"/>
                    <a:pt x="17812" y="12317"/>
                    <a:pt x="18026" y="12174"/>
                  </a:cubicBezTo>
                  <a:cubicBezTo>
                    <a:pt x="18443" y="11888"/>
                    <a:pt x="18967" y="11769"/>
                    <a:pt x="19443" y="11638"/>
                  </a:cubicBezTo>
                  <a:cubicBezTo>
                    <a:pt x="20157" y="11460"/>
                    <a:pt x="20883" y="11352"/>
                    <a:pt x="21610" y="11293"/>
                  </a:cubicBezTo>
                  <a:cubicBezTo>
                    <a:pt x="22312" y="11233"/>
                    <a:pt x="23015" y="11126"/>
                    <a:pt x="23705" y="10971"/>
                  </a:cubicBezTo>
                  <a:cubicBezTo>
                    <a:pt x="24372" y="10793"/>
                    <a:pt x="25003" y="10531"/>
                    <a:pt x="25598" y="10198"/>
                  </a:cubicBezTo>
                  <a:cubicBezTo>
                    <a:pt x="26670" y="9602"/>
                    <a:pt x="27634" y="8626"/>
                    <a:pt x="27515" y="7304"/>
                  </a:cubicBezTo>
                  <a:cubicBezTo>
                    <a:pt x="27491" y="7233"/>
                    <a:pt x="27468" y="7161"/>
                    <a:pt x="27444" y="7102"/>
                  </a:cubicBezTo>
                  <a:cubicBezTo>
                    <a:pt x="27420" y="7042"/>
                    <a:pt x="27110" y="6340"/>
                    <a:pt x="26968" y="6054"/>
                  </a:cubicBezTo>
                  <a:lnTo>
                    <a:pt x="26884" y="5911"/>
                  </a:lnTo>
                  <a:lnTo>
                    <a:pt x="26753" y="6030"/>
                  </a:lnTo>
                  <a:cubicBezTo>
                    <a:pt x="26456" y="6316"/>
                    <a:pt x="26146" y="6566"/>
                    <a:pt x="25825" y="6816"/>
                  </a:cubicBezTo>
                  <a:cubicBezTo>
                    <a:pt x="25134" y="7352"/>
                    <a:pt x="24384" y="7828"/>
                    <a:pt x="23610" y="8245"/>
                  </a:cubicBezTo>
                  <a:cubicBezTo>
                    <a:pt x="23181" y="8447"/>
                    <a:pt x="22693" y="8685"/>
                    <a:pt x="22217" y="8709"/>
                  </a:cubicBezTo>
                  <a:cubicBezTo>
                    <a:pt x="22190" y="8711"/>
                    <a:pt x="22163" y="8712"/>
                    <a:pt x="22136" y="8712"/>
                  </a:cubicBezTo>
                  <a:cubicBezTo>
                    <a:pt x="21790" y="8712"/>
                    <a:pt x="21370" y="8569"/>
                    <a:pt x="21348" y="8162"/>
                  </a:cubicBezTo>
                  <a:cubicBezTo>
                    <a:pt x="21324" y="7757"/>
                    <a:pt x="21705" y="7435"/>
                    <a:pt x="21991" y="7221"/>
                  </a:cubicBezTo>
                  <a:cubicBezTo>
                    <a:pt x="22372" y="6935"/>
                    <a:pt x="22777" y="6697"/>
                    <a:pt x="23181" y="6471"/>
                  </a:cubicBezTo>
                  <a:cubicBezTo>
                    <a:pt x="24158" y="5935"/>
                    <a:pt x="25694" y="5649"/>
                    <a:pt x="25860" y="4554"/>
                  </a:cubicBezTo>
                  <a:cubicBezTo>
                    <a:pt x="25967" y="3923"/>
                    <a:pt x="25575" y="3637"/>
                    <a:pt x="25396" y="2828"/>
                  </a:cubicBezTo>
                  <a:cubicBezTo>
                    <a:pt x="25265" y="2244"/>
                    <a:pt x="25170" y="1649"/>
                    <a:pt x="25122" y="1054"/>
                  </a:cubicBezTo>
                  <a:cubicBezTo>
                    <a:pt x="24953" y="1065"/>
                    <a:pt x="24784" y="1070"/>
                    <a:pt x="24617" y="1070"/>
                  </a:cubicBezTo>
                  <a:cubicBezTo>
                    <a:pt x="24243" y="1070"/>
                    <a:pt x="23873" y="1043"/>
                    <a:pt x="23503" y="994"/>
                  </a:cubicBezTo>
                  <a:cubicBezTo>
                    <a:pt x="23093" y="923"/>
                    <a:pt x="22725" y="748"/>
                    <a:pt x="22402" y="748"/>
                  </a:cubicBezTo>
                  <a:cubicBezTo>
                    <a:pt x="22237" y="748"/>
                    <a:pt x="22084" y="794"/>
                    <a:pt x="21943" y="923"/>
                  </a:cubicBezTo>
                  <a:cubicBezTo>
                    <a:pt x="21788" y="1077"/>
                    <a:pt x="21645" y="1244"/>
                    <a:pt x="21538" y="1435"/>
                  </a:cubicBezTo>
                  <a:cubicBezTo>
                    <a:pt x="21312" y="1816"/>
                    <a:pt x="21145" y="2220"/>
                    <a:pt x="21038" y="2649"/>
                  </a:cubicBezTo>
                  <a:cubicBezTo>
                    <a:pt x="20895" y="3399"/>
                    <a:pt x="20776" y="3947"/>
                    <a:pt x="20383" y="4614"/>
                  </a:cubicBezTo>
                  <a:cubicBezTo>
                    <a:pt x="20322" y="4715"/>
                    <a:pt x="20078" y="4905"/>
                    <a:pt x="19949" y="4905"/>
                  </a:cubicBezTo>
                  <a:cubicBezTo>
                    <a:pt x="19927" y="4905"/>
                    <a:pt x="19909" y="4899"/>
                    <a:pt x="19895" y="4887"/>
                  </a:cubicBezTo>
                  <a:cubicBezTo>
                    <a:pt x="19205" y="4399"/>
                    <a:pt x="19598" y="3209"/>
                    <a:pt x="19812" y="2578"/>
                  </a:cubicBezTo>
                  <a:cubicBezTo>
                    <a:pt x="20062" y="1863"/>
                    <a:pt x="20383" y="1185"/>
                    <a:pt x="20800" y="554"/>
                  </a:cubicBezTo>
                  <a:lnTo>
                    <a:pt x="20895" y="399"/>
                  </a:lnTo>
                  <a:cubicBezTo>
                    <a:pt x="20716" y="367"/>
                    <a:pt x="20535" y="352"/>
                    <a:pt x="20353" y="352"/>
                  </a:cubicBezTo>
                  <a:cubicBezTo>
                    <a:pt x="20124" y="352"/>
                    <a:pt x="19895" y="376"/>
                    <a:pt x="19669" y="423"/>
                  </a:cubicBezTo>
                  <a:cubicBezTo>
                    <a:pt x="18717" y="685"/>
                    <a:pt x="18205" y="1827"/>
                    <a:pt x="17943" y="2685"/>
                  </a:cubicBezTo>
                  <a:cubicBezTo>
                    <a:pt x="17526" y="3994"/>
                    <a:pt x="17728" y="5399"/>
                    <a:pt x="17431" y="6721"/>
                  </a:cubicBezTo>
                  <a:cubicBezTo>
                    <a:pt x="17371" y="7054"/>
                    <a:pt x="17264" y="7364"/>
                    <a:pt x="17121" y="7662"/>
                  </a:cubicBezTo>
                  <a:cubicBezTo>
                    <a:pt x="17062" y="7816"/>
                    <a:pt x="16931" y="7935"/>
                    <a:pt x="16788" y="7983"/>
                  </a:cubicBezTo>
                  <a:cubicBezTo>
                    <a:pt x="16772" y="7986"/>
                    <a:pt x="16756" y="7988"/>
                    <a:pt x="16741" y="7988"/>
                  </a:cubicBezTo>
                  <a:cubicBezTo>
                    <a:pt x="16579" y="7988"/>
                    <a:pt x="16424" y="7828"/>
                    <a:pt x="16359" y="7697"/>
                  </a:cubicBezTo>
                  <a:cubicBezTo>
                    <a:pt x="16061" y="7138"/>
                    <a:pt x="16288" y="6352"/>
                    <a:pt x="16311" y="5757"/>
                  </a:cubicBezTo>
                  <a:cubicBezTo>
                    <a:pt x="16383" y="4233"/>
                    <a:pt x="16181" y="2709"/>
                    <a:pt x="16383" y="1208"/>
                  </a:cubicBezTo>
                  <a:cubicBezTo>
                    <a:pt x="16419" y="994"/>
                    <a:pt x="16454" y="780"/>
                    <a:pt x="16502" y="577"/>
                  </a:cubicBezTo>
                  <a:cubicBezTo>
                    <a:pt x="16526" y="434"/>
                    <a:pt x="16562" y="304"/>
                    <a:pt x="16621" y="184"/>
                  </a:cubicBezTo>
                  <a:cubicBezTo>
                    <a:pt x="16702" y="43"/>
                    <a:pt x="16682" y="0"/>
                    <a:pt x="1661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22"/>
            <p:cNvSpPr/>
            <p:nvPr/>
          </p:nvSpPr>
          <p:spPr>
            <a:xfrm>
              <a:off x="3644015" y="2206960"/>
              <a:ext cx="701226" cy="832049"/>
            </a:xfrm>
            <a:custGeom>
              <a:avLst/>
              <a:gdLst/>
              <a:ahLst/>
              <a:cxnLst/>
              <a:rect l="l" t="t" r="r" b="b"/>
              <a:pathLst>
                <a:path w="18873" h="22394" extrusionOk="0">
                  <a:moveTo>
                    <a:pt x="18798" y="0"/>
                  </a:moveTo>
                  <a:cubicBezTo>
                    <a:pt x="18778" y="0"/>
                    <a:pt x="18759" y="11"/>
                    <a:pt x="18746" y="36"/>
                  </a:cubicBezTo>
                  <a:cubicBezTo>
                    <a:pt x="18258" y="1012"/>
                    <a:pt x="17460" y="1679"/>
                    <a:pt x="16639" y="2381"/>
                  </a:cubicBezTo>
                  <a:cubicBezTo>
                    <a:pt x="16020" y="2929"/>
                    <a:pt x="15436" y="3512"/>
                    <a:pt x="14900" y="4143"/>
                  </a:cubicBezTo>
                  <a:cubicBezTo>
                    <a:pt x="14888" y="3941"/>
                    <a:pt x="14853" y="3739"/>
                    <a:pt x="14841" y="3536"/>
                  </a:cubicBezTo>
                  <a:cubicBezTo>
                    <a:pt x="14793" y="2988"/>
                    <a:pt x="14746" y="2441"/>
                    <a:pt x="14698" y="1905"/>
                  </a:cubicBezTo>
                  <a:cubicBezTo>
                    <a:pt x="14698" y="1857"/>
                    <a:pt x="14686" y="1798"/>
                    <a:pt x="14686" y="1750"/>
                  </a:cubicBezTo>
                  <a:cubicBezTo>
                    <a:pt x="14519" y="1810"/>
                    <a:pt x="14234" y="4179"/>
                    <a:pt x="14281" y="4858"/>
                  </a:cubicBezTo>
                  <a:lnTo>
                    <a:pt x="14222" y="4917"/>
                  </a:lnTo>
                  <a:cubicBezTo>
                    <a:pt x="13400" y="5846"/>
                    <a:pt x="12567" y="6798"/>
                    <a:pt x="11757" y="7763"/>
                  </a:cubicBezTo>
                  <a:cubicBezTo>
                    <a:pt x="11733" y="7191"/>
                    <a:pt x="11567" y="6572"/>
                    <a:pt x="11471" y="6048"/>
                  </a:cubicBezTo>
                  <a:cubicBezTo>
                    <a:pt x="11317" y="5263"/>
                    <a:pt x="11102" y="4489"/>
                    <a:pt x="10924" y="3715"/>
                  </a:cubicBezTo>
                  <a:cubicBezTo>
                    <a:pt x="10828" y="3310"/>
                    <a:pt x="10745" y="2917"/>
                    <a:pt x="10686" y="2524"/>
                  </a:cubicBezTo>
                  <a:cubicBezTo>
                    <a:pt x="10650" y="2703"/>
                    <a:pt x="10638" y="2893"/>
                    <a:pt x="10626" y="3072"/>
                  </a:cubicBezTo>
                  <a:cubicBezTo>
                    <a:pt x="10626" y="3941"/>
                    <a:pt x="10709" y="4810"/>
                    <a:pt x="10840" y="5679"/>
                  </a:cubicBezTo>
                  <a:cubicBezTo>
                    <a:pt x="11043" y="6584"/>
                    <a:pt x="10876" y="7584"/>
                    <a:pt x="11186" y="8453"/>
                  </a:cubicBezTo>
                  <a:cubicBezTo>
                    <a:pt x="10638" y="9120"/>
                    <a:pt x="10114" y="9799"/>
                    <a:pt x="9614" y="10477"/>
                  </a:cubicBezTo>
                  <a:cubicBezTo>
                    <a:pt x="9388" y="10787"/>
                    <a:pt x="9150" y="11097"/>
                    <a:pt x="8912" y="11406"/>
                  </a:cubicBezTo>
                  <a:cubicBezTo>
                    <a:pt x="8661" y="10585"/>
                    <a:pt x="8054" y="9799"/>
                    <a:pt x="7769" y="9025"/>
                  </a:cubicBezTo>
                  <a:cubicBezTo>
                    <a:pt x="7376" y="7918"/>
                    <a:pt x="7042" y="6787"/>
                    <a:pt x="6721" y="5655"/>
                  </a:cubicBezTo>
                  <a:cubicBezTo>
                    <a:pt x="6554" y="5072"/>
                    <a:pt x="6364" y="4489"/>
                    <a:pt x="6197" y="3905"/>
                  </a:cubicBezTo>
                  <a:lnTo>
                    <a:pt x="6197" y="3905"/>
                  </a:lnTo>
                  <a:cubicBezTo>
                    <a:pt x="6209" y="4191"/>
                    <a:pt x="6233" y="4477"/>
                    <a:pt x="6256" y="4751"/>
                  </a:cubicBezTo>
                  <a:cubicBezTo>
                    <a:pt x="6280" y="5024"/>
                    <a:pt x="7316" y="9894"/>
                    <a:pt x="8471" y="11966"/>
                  </a:cubicBezTo>
                  <a:lnTo>
                    <a:pt x="7578" y="13085"/>
                  </a:lnTo>
                  <a:cubicBezTo>
                    <a:pt x="7197" y="12323"/>
                    <a:pt x="6435" y="11704"/>
                    <a:pt x="5828" y="11156"/>
                  </a:cubicBezTo>
                  <a:cubicBezTo>
                    <a:pt x="4875" y="10275"/>
                    <a:pt x="3935" y="9394"/>
                    <a:pt x="3066" y="8430"/>
                  </a:cubicBezTo>
                  <a:cubicBezTo>
                    <a:pt x="2589" y="7906"/>
                    <a:pt x="2149" y="7358"/>
                    <a:pt x="1732" y="6787"/>
                  </a:cubicBezTo>
                  <a:lnTo>
                    <a:pt x="1732" y="6787"/>
                  </a:lnTo>
                  <a:cubicBezTo>
                    <a:pt x="2113" y="7549"/>
                    <a:pt x="2089" y="7680"/>
                    <a:pt x="2506" y="8382"/>
                  </a:cubicBezTo>
                  <a:cubicBezTo>
                    <a:pt x="2565" y="8477"/>
                    <a:pt x="3256" y="9323"/>
                    <a:pt x="3268" y="9418"/>
                  </a:cubicBezTo>
                  <a:cubicBezTo>
                    <a:pt x="3720" y="9906"/>
                    <a:pt x="4042" y="10216"/>
                    <a:pt x="4518" y="10668"/>
                  </a:cubicBezTo>
                  <a:cubicBezTo>
                    <a:pt x="5018" y="11156"/>
                    <a:pt x="5542" y="11609"/>
                    <a:pt x="6042" y="12097"/>
                  </a:cubicBezTo>
                  <a:cubicBezTo>
                    <a:pt x="6495" y="12525"/>
                    <a:pt x="6852" y="13025"/>
                    <a:pt x="7280" y="13466"/>
                  </a:cubicBezTo>
                  <a:cubicBezTo>
                    <a:pt x="7018" y="13799"/>
                    <a:pt x="6768" y="14133"/>
                    <a:pt x="6518" y="14478"/>
                  </a:cubicBezTo>
                  <a:cubicBezTo>
                    <a:pt x="6018" y="13942"/>
                    <a:pt x="5232" y="13609"/>
                    <a:pt x="4601" y="13323"/>
                  </a:cubicBezTo>
                  <a:cubicBezTo>
                    <a:pt x="3756" y="12954"/>
                    <a:pt x="2899" y="12632"/>
                    <a:pt x="2018" y="12382"/>
                  </a:cubicBezTo>
                  <a:lnTo>
                    <a:pt x="1387" y="12192"/>
                  </a:lnTo>
                  <a:lnTo>
                    <a:pt x="1387" y="12192"/>
                  </a:lnTo>
                  <a:cubicBezTo>
                    <a:pt x="1434" y="12228"/>
                    <a:pt x="1482" y="12263"/>
                    <a:pt x="1518" y="12311"/>
                  </a:cubicBezTo>
                  <a:cubicBezTo>
                    <a:pt x="1720" y="12490"/>
                    <a:pt x="3089" y="13359"/>
                    <a:pt x="3732" y="13609"/>
                  </a:cubicBezTo>
                  <a:cubicBezTo>
                    <a:pt x="4220" y="13799"/>
                    <a:pt x="4697" y="14014"/>
                    <a:pt x="5161" y="14240"/>
                  </a:cubicBezTo>
                  <a:cubicBezTo>
                    <a:pt x="5530" y="14430"/>
                    <a:pt x="5864" y="14668"/>
                    <a:pt x="6245" y="14835"/>
                  </a:cubicBezTo>
                  <a:cubicBezTo>
                    <a:pt x="6102" y="15038"/>
                    <a:pt x="5959" y="15240"/>
                    <a:pt x="5816" y="15454"/>
                  </a:cubicBezTo>
                  <a:cubicBezTo>
                    <a:pt x="5564" y="15413"/>
                    <a:pt x="5307" y="15396"/>
                    <a:pt x="5047" y="15396"/>
                  </a:cubicBezTo>
                  <a:cubicBezTo>
                    <a:pt x="4189" y="15396"/>
                    <a:pt x="3302" y="15575"/>
                    <a:pt x="2470" y="15621"/>
                  </a:cubicBezTo>
                  <a:cubicBezTo>
                    <a:pt x="2208" y="15645"/>
                    <a:pt x="1934" y="15657"/>
                    <a:pt x="1661" y="15657"/>
                  </a:cubicBezTo>
                  <a:cubicBezTo>
                    <a:pt x="1855" y="15810"/>
                    <a:pt x="2796" y="15955"/>
                    <a:pt x="3359" y="15955"/>
                  </a:cubicBezTo>
                  <a:cubicBezTo>
                    <a:pt x="3452" y="15955"/>
                    <a:pt x="3534" y="15951"/>
                    <a:pt x="3601" y="15942"/>
                  </a:cubicBezTo>
                  <a:cubicBezTo>
                    <a:pt x="3836" y="15910"/>
                    <a:pt x="4093" y="15903"/>
                    <a:pt x="4354" y="15903"/>
                  </a:cubicBezTo>
                  <a:cubicBezTo>
                    <a:pt x="4545" y="15903"/>
                    <a:pt x="4737" y="15906"/>
                    <a:pt x="4925" y="15906"/>
                  </a:cubicBezTo>
                  <a:cubicBezTo>
                    <a:pt x="5132" y="15906"/>
                    <a:pt x="5333" y="15902"/>
                    <a:pt x="5518" y="15883"/>
                  </a:cubicBezTo>
                  <a:lnTo>
                    <a:pt x="5518" y="15883"/>
                  </a:lnTo>
                  <a:cubicBezTo>
                    <a:pt x="4304" y="17764"/>
                    <a:pt x="2018" y="20395"/>
                    <a:pt x="256" y="21812"/>
                  </a:cubicBezTo>
                  <a:cubicBezTo>
                    <a:pt x="1" y="22018"/>
                    <a:pt x="182" y="22393"/>
                    <a:pt x="446" y="22393"/>
                  </a:cubicBezTo>
                  <a:cubicBezTo>
                    <a:pt x="503" y="22393"/>
                    <a:pt x="564" y="22376"/>
                    <a:pt x="625" y="22336"/>
                  </a:cubicBezTo>
                  <a:cubicBezTo>
                    <a:pt x="2375" y="21122"/>
                    <a:pt x="4601" y="18431"/>
                    <a:pt x="5768" y="16681"/>
                  </a:cubicBezTo>
                  <a:cubicBezTo>
                    <a:pt x="5911" y="16454"/>
                    <a:pt x="6066" y="16228"/>
                    <a:pt x="6233" y="16014"/>
                  </a:cubicBezTo>
                  <a:cubicBezTo>
                    <a:pt x="6887" y="16752"/>
                    <a:pt x="7483" y="18990"/>
                    <a:pt x="7578" y="19181"/>
                  </a:cubicBezTo>
                  <a:lnTo>
                    <a:pt x="7721" y="19479"/>
                  </a:lnTo>
                  <a:cubicBezTo>
                    <a:pt x="7685" y="19050"/>
                    <a:pt x="7459" y="16895"/>
                    <a:pt x="6518" y="15621"/>
                  </a:cubicBezTo>
                  <a:cubicBezTo>
                    <a:pt x="6649" y="15442"/>
                    <a:pt x="6685" y="15347"/>
                    <a:pt x="6816" y="15169"/>
                  </a:cubicBezTo>
                  <a:cubicBezTo>
                    <a:pt x="7221" y="15192"/>
                    <a:pt x="7614" y="15288"/>
                    <a:pt x="7995" y="15454"/>
                  </a:cubicBezTo>
                  <a:cubicBezTo>
                    <a:pt x="8542" y="15740"/>
                    <a:pt x="9054" y="16085"/>
                    <a:pt x="9531" y="16490"/>
                  </a:cubicBezTo>
                  <a:cubicBezTo>
                    <a:pt x="10284" y="17108"/>
                    <a:pt x="11832" y="18373"/>
                    <a:pt x="12084" y="18373"/>
                  </a:cubicBezTo>
                  <a:cubicBezTo>
                    <a:pt x="12099" y="18373"/>
                    <a:pt x="12109" y="18369"/>
                    <a:pt x="12114" y="18359"/>
                  </a:cubicBezTo>
                  <a:cubicBezTo>
                    <a:pt x="11781" y="17966"/>
                    <a:pt x="11448" y="17562"/>
                    <a:pt x="11090" y="17193"/>
                  </a:cubicBezTo>
                  <a:cubicBezTo>
                    <a:pt x="10436" y="16490"/>
                    <a:pt x="9685" y="15883"/>
                    <a:pt x="8864" y="15395"/>
                  </a:cubicBezTo>
                  <a:cubicBezTo>
                    <a:pt x="8400" y="15121"/>
                    <a:pt x="7745" y="14788"/>
                    <a:pt x="7126" y="14752"/>
                  </a:cubicBezTo>
                  <a:cubicBezTo>
                    <a:pt x="7399" y="14383"/>
                    <a:pt x="7673" y="14014"/>
                    <a:pt x="7947" y="13645"/>
                  </a:cubicBezTo>
                  <a:cubicBezTo>
                    <a:pt x="9825" y="13723"/>
                    <a:pt x="13213" y="14850"/>
                    <a:pt x="13681" y="14850"/>
                  </a:cubicBezTo>
                  <a:cubicBezTo>
                    <a:pt x="13711" y="14850"/>
                    <a:pt x="13729" y="14845"/>
                    <a:pt x="13734" y="14835"/>
                  </a:cubicBezTo>
                  <a:lnTo>
                    <a:pt x="13376" y="14716"/>
                  </a:lnTo>
                  <a:cubicBezTo>
                    <a:pt x="11882" y="14187"/>
                    <a:pt x="10110" y="13248"/>
                    <a:pt x="8436" y="13248"/>
                  </a:cubicBezTo>
                  <a:cubicBezTo>
                    <a:pt x="8376" y="13248"/>
                    <a:pt x="8316" y="13249"/>
                    <a:pt x="8257" y="13252"/>
                  </a:cubicBezTo>
                  <a:cubicBezTo>
                    <a:pt x="8721" y="12632"/>
                    <a:pt x="9197" y="12013"/>
                    <a:pt x="9674" y="11394"/>
                  </a:cubicBezTo>
                  <a:lnTo>
                    <a:pt x="9697" y="11394"/>
                  </a:lnTo>
                  <a:cubicBezTo>
                    <a:pt x="11436" y="11037"/>
                    <a:pt x="15115" y="10989"/>
                    <a:pt x="15389" y="10882"/>
                  </a:cubicBezTo>
                  <a:lnTo>
                    <a:pt x="15234" y="10882"/>
                  </a:lnTo>
                  <a:cubicBezTo>
                    <a:pt x="14126" y="10835"/>
                    <a:pt x="13031" y="10704"/>
                    <a:pt x="11924" y="10620"/>
                  </a:cubicBezTo>
                  <a:cubicBezTo>
                    <a:pt x="11648" y="10597"/>
                    <a:pt x="11372" y="10577"/>
                    <a:pt x="11100" y="10577"/>
                  </a:cubicBezTo>
                  <a:cubicBezTo>
                    <a:pt x="10808" y="10577"/>
                    <a:pt x="10522" y="10600"/>
                    <a:pt x="10245" y="10668"/>
                  </a:cubicBezTo>
                  <a:cubicBezTo>
                    <a:pt x="11055" y="9620"/>
                    <a:pt x="12210" y="8346"/>
                    <a:pt x="13067" y="7322"/>
                  </a:cubicBezTo>
                  <a:cubicBezTo>
                    <a:pt x="14162" y="6929"/>
                    <a:pt x="16508" y="6286"/>
                    <a:pt x="16662" y="6156"/>
                  </a:cubicBezTo>
                  <a:lnTo>
                    <a:pt x="16662" y="6156"/>
                  </a:lnTo>
                  <a:cubicBezTo>
                    <a:pt x="15710" y="6203"/>
                    <a:pt x="14567" y="6239"/>
                    <a:pt x="13591" y="6548"/>
                  </a:cubicBezTo>
                  <a:cubicBezTo>
                    <a:pt x="13960" y="6132"/>
                    <a:pt x="14317" y="5715"/>
                    <a:pt x="14674" y="5298"/>
                  </a:cubicBezTo>
                  <a:cubicBezTo>
                    <a:pt x="15484" y="4370"/>
                    <a:pt x="16270" y="3453"/>
                    <a:pt x="17020" y="2500"/>
                  </a:cubicBezTo>
                  <a:cubicBezTo>
                    <a:pt x="17651" y="1691"/>
                    <a:pt x="18460" y="1048"/>
                    <a:pt x="18865" y="83"/>
                  </a:cubicBezTo>
                  <a:cubicBezTo>
                    <a:pt x="18873" y="37"/>
                    <a:pt x="18835" y="0"/>
                    <a:pt x="18798" y="0"/>
                  </a:cubicBezTo>
                  <a:close/>
                </a:path>
              </a:pathLst>
            </a:custGeom>
            <a:solidFill>
              <a:srgbClr val="2F5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22"/>
            <p:cNvSpPr/>
            <p:nvPr/>
          </p:nvSpPr>
          <p:spPr>
            <a:xfrm>
              <a:off x="599209" y="2398389"/>
              <a:ext cx="1054682" cy="1012660"/>
            </a:xfrm>
            <a:custGeom>
              <a:avLst/>
              <a:gdLst/>
              <a:ahLst/>
              <a:cxnLst/>
              <a:rect l="l" t="t" r="r" b="b"/>
              <a:pathLst>
                <a:path w="28386" h="27255" extrusionOk="0">
                  <a:moveTo>
                    <a:pt x="19563" y="2385"/>
                  </a:moveTo>
                  <a:cubicBezTo>
                    <a:pt x="19634" y="2408"/>
                    <a:pt x="19706" y="2432"/>
                    <a:pt x="19765" y="2456"/>
                  </a:cubicBezTo>
                  <a:lnTo>
                    <a:pt x="19777" y="2456"/>
                  </a:lnTo>
                  <a:cubicBezTo>
                    <a:pt x="20111" y="2611"/>
                    <a:pt x="20432" y="2968"/>
                    <a:pt x="20634" y="3170"/>
                  </a:cubicBezTo>
                  <a:cubicBezTo>
                    <a:pt x="20992" y="3504"/>
                    <a:pt x="21277" y="3909"/>
                    <a:pt x="21492" y="4349"/>
                  </a:cubicBezTo>
                  <a:cubicBezTo>
                    <a:pt x="21980" y="5468"/>
                    <a:pt x="22075" y="7028"/>
                    <a:pt x="21516" y="8135"/>
                  </a:cubicBezTo>
                  <a:cubicBezTo>
                    <a:pt x="21410" y="8338"/>
                    <a:pt x="21272" y="8540"/>
                    <a:pt x="21112" y="8540"/>
                  </a:cubicBezTo>
                  <a:cubicBezTo>
                    <a:pt x="21036" y="8540"/>
                    <a:pt x="20956" y="8496"/>
                    <a:pt x="20873" y="8385"/>
                  </a:cubicBezTo>
                  <a:cubicBezTo>
                    <a:pt x="20634" y="8064"/>
                    <a:pt x="20515" y="7647"/>
                    <a:pt x="20408" y="7278"/>
                  </a:cubicBezTo>
                  <a:cubicBezTo>
                    <a:pt x="20182" y="6421"/>
                    <a:pt x="20015" y="5552"/>
                    <a:pt x="19944" y="4671"/>
                  </a:cubicBezTo>
                  <a:cubicBezTo>
                    <a:pt x="19861" y="3909"/>
                    <a:pt x="19789" y="3123"/>
                    <a:pt x="19563" y="2385"/>
                  </a:cubicBezTo>
                  <a:close/>
                  <a:moveTo>
                    <a:pt x="14631" y="10936"/>
                  </a:moveTo>
                  <a:cubicBezTo>
                    <a:pt x="14760" y="10936"/>
                    <a:pt x="14886" y="11005"/>
                    <a:pt x="14955" y="11124"/>
                  </a:cubicBezTo>
                  <a:cubicBezTo>
                    <a:pt x="14955" y="11136"/>
                    <a:pt x="14967" y="11136"/>
                    <a:pt x="14979" y="11148"/>
                  </a:cubicBezTo>
                  <a:cubicBezTo>
                    <a:pt x="15062" y="11243"/>
                    <a:pt x="15134" y="11362"/>
                    <a:pt x="15169" y="11481"/>
                  </a:cubicBezTo>
                  <a:cubicBezTo>
                    <a:pt x="15205" y="11707"/>
                    <a:pt x="15122" y="11957"/>
                    <a:pt x="14884" y="12017"/>
                  </a:cubicBezTo>
                  <a:cubicBezTo>
                    <a:pt x="14835" y="12028"/>
                    <a:pt x="14787" y="12034"/>
                    <a:pt x="14739" y="12034"/>
                  </a:cubicBezTo>
                  <a:cubicBezTo>
                    <a:pt x="14451" y="12034"/>
                    <a:pt x="14200" y="11825"/>
                    <a:pt x="14169" y="11529"/>
                  </a:cubicBezTo>
                  <a:lnTo>
                    <a:pt x="14181" y="11529"/>
                  </a:lnTo>
                  <a:cubicBezTo>
                    <a:pt x="14169" y="11290"/>
                    <a:pt x="14312" y="11005"/>
                    <a:pt x="14550" y="10945"/>
                  </a:cubicBezTo>
                  <a:cubicBezTo>
                    <a:pt x="14577" y="10939"/>
                    <a:pt x="14604" y="10936"/>
                    <a:pt x="14631" y="10936"/>
                  </a:cubicBezTo>
                  <a:close/>
                  <a:moveTo>
                    <a:pt x="17563" y="10767"/>
                  </a:moveTo>
                  <a:cubicBezTo>
                    <a:pt x="17777" y="10790"/>
                    <a:pt x="17967" y="10874"/>
                    <a:pt x="18122" y="11005"/>
                  </a:cubicBezTo>
                  <a:lnTo>
                    <a:pt x="18158" y="11029"/>
                  </a:lnTo>
                  <a:cubicBezTo>
                    <a:pt x="18432" y="11255"/>
                    <a:pt x="18646" y="11683"/>
                    <a:pt x="18563" y="12052"/>
                  </a:cubicBezTo>
                  <a:cubicBezTo>
                    <a:pt x="18499" y="12308"/>
                    <a:pt x="18311" y="12601"/>
                    <a:pt x="18034" y="12601"/>
                  </a:cubicBezTo>
                  <a:cubicBezTo>
                    <a:pt x="18001" y="12601"/>
                    <a:pt x="17967" y="12597"/>
                    <a:pt x="17932" y="12588"/>
                  </a:cubicBezTo>
                  <a:cubicBezTo>
                    <a:pt x="17646" y="12517"/>
                    <a:pt x="17503" y="12207"/>
                    <a:pt x="17420" y="11957"/>
                  </a:cubicBezTo>
                  <a:cubicBezTo>
                    <a:pt x="17372" y="11779"/>
                    <a:pt x="17336" y="11588"/>
                    <a:pt x="17313" y="11410"/>
                  </a:cubicBezTo>
                  <a:cubicBezTo>
                    <a:pt x="17277" y="11267"/>
                    <a:pt x="17265" y="11124"/>
                    <a:pt x="17289" y="10981"/>
                  </a:cubicBezTo>
                  <a:cubicBezTo>
                    <a:pt x="17325" y="10850"/>
                    <a:pt x="17432" y="10767"/>
                    <a:pt x="17563" y="10767"/>
                  </a:cubicBezTo>
                  <a:close/>
                  <a:moveTo>
                    <a:pt x="20180" y="11092"/>
                  </a:moveTo>
                  <a:cubicBezTo>
                    <a:pt x="20291" y="11092"/>
                    <a:pt x="20400" y="11160"/>
                    <a:pt x="20444" y="11279"/>
                  </a:cubicBezTo>
                  <a:lnTo>
                    <a:pt x="20456" y="11267"/>
                  </a:lnTo>
                  <a:cubicBezTo>
                    <a:pt x="20765" y="11624"/>
                    <a:pt x="20742" y="12279"/>
                    <a:pt x="20551" y="12672"/>
                  </a:cubicBezTo>
                  <a:cubicBezTo>
                    <a:pt x="20490" y="12774"/>
                    <a:pt x="20390" y="12829"/>
                    <a:pt x="20289" y="12829"/>
                  </a:cubicBezTo>
                  <a:cubicBezTo>
                    <a:pt x="20213" y="12829"/>
                    <a:pt x="20136" y="12798"/>
                    <a:pt x="20075" y="12731"/>
                  </a:cubicBezTo>
                  <a:cubicBezTo>
                    <a:pt x="19753" y="12350"/>
                    <a:pt x="19587" y="11564"/>
                    <a:pt x="19992" y="11171"/>
                  </a:cubicBezTo>
                  <a:cubicBezTo>
                    <a:pt x="20046" y="11117"/>
                    <a:pt x="20113" y="11092"/>
                    <a:pt x="20180" y="11092"/>
                  </a:cubicBezTo>
                  <a:close/>
                  <a:moveTo>
                    <a:pt x="15878" y="14241"/>
                  </a:moveTo>
                  <a:cubicBezTo>
                    <a:pt x="15891" y="14241"/>
                    <a:pt x="15905" y="14242"/>
                    <a:pt x="15920" y="14243"/>
                  </a:cubicBezTo>
                  <a:cubicBezTo>
                    <a:pt x="16003" y="14243"/>
                    <a:pt x="16098" y="14255"/>
                    <a:pt x="16158" y="14362"/>
                  </a:cubicBezTo>
                  <a:cubicBezTo>
                    <a:pt x="16301" y="14708"/>
                    <a:pt x="16098" y="15148"/>
                    <a:pt x="15860" y="15410"/>
                  </a:cubicBezTo>
                  <a:cubicBezTo>
                    <a:pt x="15717" y="15553"/>
                    <a:pt x="15509" y="15660"/>
                    <a:pt x="15321" y="15660"/>
                  </a:cubicBezTo>
                  <a:cubicBezTo>
                    <a:pt x="15179" y="15660"/>
                    <a:pt x="15049" y="15599"/>
                    <a:pt x="14967" y="15446"/>
                  </a:cubicBezTo>
                  <a:cubicBezTo>
                    <a:pt x="14800" y="15172"/>
                    <a:pt x="15050" y="14839"/>
                    <a:pt x="15217" y="14636"/>
                  </a:cubicBezTo>
                  <a:cubicBezTo>
                    <a:pt x="15387" y="14444"/>
                    <a:pt x="15620" y="14241"/>
                    <a:pt x="15878" y="14241"/>
                  </a:cubicBezTo>
                  <a:close/>
                  <a:moveTo>
                    <a:pt x="20202" y="15522"/>
                  </a:moveTo>
                  <a:cubicBezTo>
                    <a:pt x="20263" y="15522"/>
                    <a:pt x="20322" y="15545"/>
                    <a:pt x="20367" y="15605"/>
                  </a:cubicBezTo>
                  <a:lnTo>
                    <a:pt x="20367" y="15605"/>
                  </a:lnTo>
                  <a:cubicBezTo>
                    <a:pt x="20381" y="15626"/>
                    <a:pt x="20402" y="15660"/>
                    <a:pt x="20408" y="15672"/>
                  </a:cubicBezTo>
                  <a:cubicBezTo>
                    <a:pt x="20432" y="15720"/>
                    <a:pt x="20444" y="15755"/>
                    <a:pt x="20456" y="15803"/>
                  </a:cubicBezTo>
                  <a:cubicBezTo>
                    <a:pt x="20480" y="15898"/>
                    <a:pt x="20503" y="15993"/>
                    <a:pt x="20503" y="16089"/>
                  </a:cubicBezTo>
                  <a:cubicBezTo>
                    <a:pt x="20527" y="16279"/>
                    <a:pt x="20515" y="16470"/>
                    <a:pt x="20480" y="16648"/>
                  </a:cubicBezTo>
                  <a:cubicBezTo>
                    <a:pt x="20425" y="16910"/>
                    <a:pt x="20191" y="17302"/>
                    <a:pt x="19887" y="17302"/>
                  </a:cubicBezTo>
                  <a:cubicBezTo>
                    <a:pt x="19859" y="17302"/>
                    <a:pt x="19830" y="17298"/>
                    <a:pt x="19801" y="17291"/>
                  </a:cubicBezTo>
                  <a:cubicBezTo>
                    <a:pt x="19206" y="17160"/>
                    <a:pt x="19622" y="16077"/>
                    <a:pt x="19884" y="15732"/>
                  </a:cubicBezTo>
                  <a:cubicBezTo>
                    <a:pt x="19925" y="15635"/>
                    <a:pt x="20069" y="15522"/>
                    <a:pt x="20202" y="15522"/>
                  </a:cubicBezTo>
                  <a:close/>
                  <a:moveTo>
                    <a:pt x="18191" y="15040"/>
                  </a:moveTo>
                  <a:cubicBezTo>
                    <a:pt x="18204" y="15040"/>
                    <a:pt x="18216" y="15041"/>
                    <a:pt x="18229" y="15041"/>
                  </a:cubicBezTo>
                  <a:cubicBezTo>
                    <a:pt x="18396" y="15041"/>
                    <a:pt x="18539" y="15184"/>
                    <a:pt x="18539" y="15362"/>
                  </a:cubicBezTo>
                  <a:cubicBezTo>
                    <a:pt x="18527" y="15446"/>
                    <a:pt x="18515" y="15529"/>
                    <a:pt x="18503" y="15612"/>
                  </a:cubicBezTo>
                  <a:cubicBezTo>
                    <a:pt x="18408" y="15982"/>
                    <a:pt x="18229" y="16339"/>
                    <a:pt x="18003" y="16660"/>
                  </a:cubicBezTo>
                  <a:cubicBezTo>
                    <a:pt x="17753" y="16994"/>
                    <a:pt x="17432" y="17279"/>
                    <a:pt x="17063" y="17482"/>
                  </a:cubicBezTo>
                  <a:cubicBezTo>
                    <a:pt x="17015" y="17507"/>
                    <a:pt x="16964" y="17519"/>
                    <a:pt x="16915" y="17519"/>
                  </a:cubicBezTo>
                  <a:cubicBezTo>
                    <a:pt x="16780" y="17519"/>
                    <a:pt x="16654" y="17431"/>
                    <a:pt x="16610" y="17291"/>
                  </a:cubicBezTo>
                  <a:cubicBezTo>
                    <a:pt x="16469" y="16410"/>
                    <a:pt x="17187" y="15040"/>
                    <a:pt x="18191" y="15040"/>
                  </a:cubicBezTo>
                  <a:close/>
                  <a:moveTo>
                    <a:pt x="16626" y="0"/>
                  </a:moveTo>
                  <a:cubicBezTo>
                    <a:pt x="16084" y="0"/>
                    <a:pt x="15526" y="83"/>
                    <a:pt x="14991" y="146"/>
                  </a:cubicBezTo>
                  <a:cubicBezTo>
                    <a:pt x="14812" y="158"/>
                    <a:pt x="13931" y="372"/>
                    <a:pt x="14086" y="468"/>
                  </a:cubicBezTo>
                  <a:cubicBezTo>
                    <a:pt x="14669" y="825"/>
                    <a:pt x="15134" y="1325"/>
                    <a:pt x="15443" y="1932"/>
                  </a:cubicBezTo>
                  <a:cubicBezTo>
                    <a:pt x="15741" y="2516"/>
                    <a:pt x="16122" y="3254"/>
                    <a:pt x="16372" y="3849"/>
                  </a:cubicBezTo>
                  <a:cubicBezTo>
                    <a:pt x="16848" y="5004"/>
                    <a:pt x="17265" y="6183"/>
                    <a:pt x="17622" y="7385"/>
                  </a:cubicBezTo>
                  <a:cubicBezTo>
                    <a:pt x="17789" y="7909"/>
                    <a:pt x="17908" y="8576"/>
                    <a:pt x="17682" y="9100"/>
                  </a:cubicBezTo>
                  <a:cubicBezTo>
                    <a:pt x="17639" y="9208"/>
                    <a:pt x="17578" y="9248"/>
                    <a:pt x="17512" y="9248"/>
                  </a:cubicBezTo>
                  <a:cubicBezTo>
                    <a:pt x="17395" y="9248"/>
                    <a:pt x="17261" y="9123"/>
                    <a:pt x="17170" y="9016"/>
                  </a:cubicBezTo>
                  <a:cubicBezTo>
                    <a:pt x="16634" y="8469"/>
                    <a:pt x="16277" y="7683"/>
                    <a:pt x="15955" y="6992"/>
                  </a:cubicBezTo>
                  <a:cubicBezTo>
                    <a:pt x="15241" y="5492"/>
                    <a:pt x="14729" y="3837"/>
                    <a:pt x="13729" y="2480"/>
                  </a:cubicBezTo>
                  <a:cubicBezTo>
                    <a:pt x="13211" y="1796"/>
                    <a:pt x="12539" y="1133"/>
                    <a:pt x="11687" y="1133"/>
                  </a:cubicBezTo>
                  <a:cubicBezTo>
                    <a:pt x="11619" y="1133"/>
                    <a:pt x="11549" y="1138"/>
                    <a:pt x="11479" y="1146"/>
                  </a:cubicBezTo>
                  <a:cubicBezTo>
                    <a:pt x="10764" y="1230"/>
                    <a:pt x="8692" y="1968"/>
                    <a:pt x="8692" y="1968"/>
                  </a:cubicBezTo>
                  <a:cubicBezTo>
                    <a:pt x="8776" y="2051"/>
                    <a:pt x="8883" y="2123"/>
                    <a:pt x="8990" y="2170"/>
                  </a:cubicBezTo>
                  <a:lnTo>
                    <a:pt x="8990" y="2182"/>
                  </a:lnTo>
                  <a:cubicBezTo>
                    <a:pt x="9347" y="2385"/>
                    <a:pt x="9847" y="2956"/>
                    <a:pt x="10121" y="3194"/>
                  </a:cubicBezTo>
                  <a:cubicBezTo>
                    <a:pt x="10717" y="3694"/>
                    <a:pt x="11443" y="4766"/>
                    <a:pt x="11740" y="5147"/>
                  </a:cubicBezTo>
                  <a:cubicBezTo>
                    <a:pt x="12622" y="6302"/>
                    <a:pt x="12657" y="6742"/>
                    <a:pt x="13348" y="8028"/>
                  </a:cubicBezTo>
                  <a:cubicBezTo>
                    <a:pt x="13645" y="8576"/>
                    <a:pt x="13681" y="9052"/>
                    <a:pt x="13812" y="9659"/>
                  </a:cubicBezTo>
                  <a:cubicBezTo>
                    <a:pt x="13860" y="9933"/>
                    <a:pt x="13896" y="10243"/>
                    <a:pt x="13753" y="10493"/>
                  </a:cubicBezTo>
                  <a:cubicBezTo>
                    <a:pt x="13683" y="10618"/>
                    <a:pt x="13575" y="10663"/>
                    <a:pt x="13458" y="10663"/>
                  </a:cubicBezTo>
                  <a:cubicBezTo>
                    <a:pt x="13296" y="10663"/>
                    <a:pt x="13115" y="10576"/>
                    <a:pt x="12991" y="10493"/>
                  </a:cubicBezTo>
                  <a:cubicBezTo>
                    <a:pt x="12574" y="10219"/>
                    <a:pt x="12264" y="9778"/>
                    <a:pt x="11955" y="9385"/>
                  </a:cubicBezTo>
                  <a:cubicBezTo>
                    <a:pt x="11514" y="8802"/>
                    <a:pt x="11133" y="8171"/>
                    <a:pt x="10800" y="7528"/>
                  </a:cubicBezTo>
                  <a:cubicBezTo>
                    <a:pt x="10478" y="6897"/>
                    <a:pt x="10109" y="6290"/>
                    <a:pt x="9693" y="5706"/>
                  </a:cubicBezTo>
                  <a:cubicBezTo>
                    <a:pt x="9276" y="5159"/>
                    <a:pt x="8800" y="4671"/>
                    <a:pt x="8252" y="4254"/>
                  </a:cubicBezTo>
                  <a:cubicBezTo>
                    <a:pt x="7577" y="3736"/>
                    <a:pt x="6772" y="3325"/>
                    <a:pt x="5950" y="3325"/>
                  </a:cubicBezTo>
                  <a:cubicBezTo>
                    <a:pt x="5582" y="3325"/>
                    <a:pt x="5211" y="3408"/>
                    <a:pt x="4847" y="3599"/>
                  </a:cubicBezTo>
                  <a:cubicBezTo>
                    <a:pt x="4787" y="3647"/>
                    <a:pt x="4740" y="3694"/>
                    <a:pt x="4680" y="3754"/>
                  </a:cubicBezTo>
                  <a:cubicBezTo>
                    <a:pt x="4644" y="3790"/>
                    <a:pt x="4120" y="4349"/>
                    <a:pt x="3906" y="4599"/>
                  </a:cubicBezTo>
                  <a:lnTo>
                    <a:pt x="3799" y="4718"/>
                  </a:lnTo>
                  <a:lnTo>
                    <a:pt x="3966" y="4790"/>
                  </a:lnTo>
                  <a:cubicBezTo>
                    <a:pt x="4335" y="4956"/>
                    <a:pt x="4704" y="5147"/>
                    <a:pt x="5049" y="5349"/>
                  </a:cubicBezTo>
                  <a:cubicBezTo>
                    <a:pt x="5811" y="5778"/>
                    <a:pt x="6537" y="6278"/>
                    <a:pt x="7216" y="6838"/>
                  </a:cubicBezTo>
                  <a:cubicBezTo>
                    <a:pt x="7573" y="7159"/>
                    <a:pt x="7966" y="7516"/>
                    <a:pt x="8181" y="7945"/>
                  </a:cubicBezTo>
                  <a:cubicBezTo>
                    <a:pt x="8347" y="8266"/>
                    <a:pt x="8407" y="8766"/>
                    <a:pt x="8002" y="8957"/>
                  </a:cubicBezTo>
                  <a:cubicBezTo>
                    <a:pt x="7913" y="9002"/>
                    <a:pt x="7818" y="9020"/>
                    <a:pt x="7722" y="9020"/>
                  </a:cubicBezTo>
                  <a:cubicBezTo>
                    <a:pt x="7433" y="9020"/>
                    <a:pt x="7127" y="8853"/>
                    <a:pt x="6895" y="8719"/>
                  </a:cubicBezTo>
                  <a:cubicBezTo>
                    <a:pt x="6490" y="8481"/>
                    <a:pt x="6109" y="8207"/>
                    <a:pt x="5740" y="7909"/>
                  </a:cubicBezTo>
                  <a:cubicBezTo>
                    <a:pt x="4962" y="7293"/>
                    <a:pt x="4174" y="6158"/>
                    <a:pt x="3234" y="6158"/>
                  </a:cubicBezTo>
                  <a:cubicBezTo>
                    <a:pt x="3138" y="6158"/>
                    <a:pt x="3041" y="6169"/>
                    <a:pt x="2942" y="6195"/>
                  </a:cubicBezTo>
                  <a:cubicBezTo>
                    <a:pt x="2323" y="6338"/>
                    <a:pt x="2215" y="6802"/>
                    <a:pt x="1537" y="7278"/>
                  </a:cubicBezTo>
                  <a:cubicBezTo>
                    <a:pt x="1049" y="7635"/>
                    <a:pt x="537" y="7945"/>
                    <a:pt x="1" y="8231"/>
                  </a:cubicBezTo>
                  <a:cubicBezTo>
                    <a:pt x="239" y="8707"/>
                    <a:pt x="430" y="9219"/>
                    <a:pt x="561" y="9731"/>
                  </a:cubicBezTo>
                  <a:cubicBezTo>
                    <a:pt x="715" y="10350"/>
                    <a:pt x="596" y="10969"/>
                    <a:pt x="1096" y="11207"/>
                  </a:cubicBezTo>
                  <a:cubicBezTo>
                    <a:pt x="1299" y="11290"/>
                    <a:pt x="1513" y="11350"/>
                    <a:pt x="1727" y="11386"/>
                  </a:cubicBezTo>
                  <a:cubicBezTo>
                    <a:pt x="1926" y="11413"/>
                    <a:pt x="2124" y="11425"/>
                    <a:pt x="2323" y="11425"/>
                  </a:cubicBezTo>
                  <a:cubicBezTo>
                    <a:pt x="2565" y="11425"/>
                    <a:pt x="2807" y="11407"/>
                    <a:pt x="3049" y="11374"/>
                  </a:cubicBezTo>
                  <a:cubicBezTo>
                    <a:pt x="3583" y="11262"/>
                    <a:pt x="4024" y="11181"/>
                    <a:pt x="4520" y="11181"/>
                  </a:cubicBezTo>
                  <a:cubicBezTo>
                    <a:pt x="4709" y="11181"/>
                    <a:pt x="4907" y="11193"/>
                    <a:pt x="5121" y="11219"/>
                  </a:cubicBezTo>
                  <a:cubicBezTo>
                    <a:pt x="5252" y="11243"/>
                    <a:pt x="5585" y="11445"/>
                    <a:pt x="5561" y="11576"/>
                  </a:cubicBezTo>
                  <a:cubicBezTo>
                    <a:pt x="5371" y="12398"/>
                    <a:pt x="4132" y="12481"/>
                    <a:pt x="3454" y="12529"/>
                  </a:cubicBezTo>
                  <a:cubicBezTo>
                    <a:pt x="3244" y="12542"/>
                    <a:pt x="3034" y="12549"/>
                    <a:pt x="2824" y="12549"/>
                  </a:cubicBezTo>
                  <a:cubicBezTo>
                    <a:pt x="2284" y="12549"/>
                    <a:pt x="1747" y="12504"/>
                    <a:pt x="1215" y="12410"/>
                  </a:cubicBezTo>
                  <a:lnTo>
                    <a:pt x="1025" y="12374"/>
                  </a:lnTo>
                  <a:lnTo>
                    <a:pt x="1025" y="12374"/>
                  </a:lnTo>
                  <a:cubicBezTo>
                    <a:pt x="1120" y="12779"/>
                    <a:pt x="1287" y="13160"/>
                    <a:pt x="1525" y="13493"/>
                  </a:cubicBezTo>
                  <a:cubicBezTo>
                    <a:pt x="1990" y="14095"/>
                    <a:pt x="2832" y="14257"/>
                    <a:pt x="3602" y="14257"/>
                  </a:cubicBezTo>
                  <a:cubicBezTo>
                    <a:pt x="3838" y="14257"/>
                    <a:pt x="4066" y="14242"/>
                    <a:pt x="4275" y="14219"/>
                  </a:cubicBezTo>
                  <a:cubicBezTo>
                    <a:pt x="5644" y="14088"/>
                    <a:pt x="6859" y="13374"/>
                    <a:pt x="8204" y="13124"/>
                  </a:cubicBezTo>
                  <a:cubicBezTo>
                    <a:pt x="8443" y="13080"/>
                    <a:pt x="8688" y="13055"/>
                    <a:pt x="8934" y="13055"/>
                  </a:cubicBezTo>
                  <a:cubicBezTo>
                    <a:pt x="9020" y="13055"/>
                    <a:pt x="9106" y="13058"/>
                    <a:pt x="9193" y="13065"/>
                  </a:cubicBezTo>
                  <a:cubicBezTo>
                    <a:pt x="9205" y="13064"/>
                    <a:pt x="9217" y="13063"/>
                    <a:pt x="9229" y="13063"/>
                  </a:cubicBezTo>
                  <a:cubicBezTo>
                    <a:pt x="9381" y="13063"/>
                    <a:pt x="9521" y="13133"/>
                    <a:pt x="9609" y="13243"/>
                  </a:cubicBezTo>
                  <a:cubicBezTo>
                    <a:pt x="9716" y="13398"/>
                    <a:pt x="9609" y="13624"/>
                    <a:pt x="9514" y="13743"/>
                  </a:cubicBezTo>
                  <a:cubicBezTo>
                    <a:pt x="9109" y="14231"/>
                    <a:pt x="8300" y="14338"/>
                    <a:pt x="7740" y="14541"/>
                  </a:cubicBezTo>
                  <a:cubicBezTo>
                    <a:pt x="6311" y="15053"/>
                    <a:pt x="4978" y="15827"/>
                    <a:pt x="3513" y="16220"/>
                  </a:cubicBezTo>
                  <a:cubicBezTo>
                    <a:pt x="3299" y="16279"/>
                    <a:pt x="3097" y="16315"/>
                    <a:pt x="2882" y="16363"/>
                  </a:cubicBezTo>
                  <a:cubicBezTo>
                    <a:pt x="2751" y="16386"/>
                    <a:pt x="2608" y="16398"/>
                    <a:pt x="2477" y="16398"/>
                  </a:cubicBezTo>
                  <a:cubicBezTo>
                    <a:pt x="2446" y="16394"/>
                    <a:pt x="2420" y="16393"/>
                    <a:pt x="2398" y="16393"/>
                  </a:cubicBezTo>
                  <a:cubicBezTo>
                    <a:pt x="2151" y="16393"/>
                    <a:pt x="2450" y="16625"/>
                    <a:pt x="2549" y="16767"/>
                  </a:cubicBezTo>
                  <a:cubicBezTo>
                    <a:pt x="2632" y="16875"/>
                    <a:pt x="2692" y="16994"/>
                    <a:pt x="2751" y="17113"/>
                  </a:cubicBezTo>
                  <a:cubicBezTo>
                    <a:pt x="2930" y="17410"/>
                    <a:pt x="3108" y="17708"/>
                    <a:pt x="3311" y="17994"/>
                  </a:cubicBezTo>
                  <a:cubicBezTo>
                    <a:pt x="3609" y="18446"/>
                    <a:pt x="4049" y="18780"/>
                    <a:pt x="4561" y="18958"/>
                  </a:cubicBezTo>
                  <a:cubicBezTo>
                    <a:pt x="4812" y="19037"/>
                    <a:pt x="5066" y="19071"/>
                    <a:pt x="5321" y="19071"/>
                  </a:cubicBezTo>
                  <a:cubicBezTo>
                    <a:pt x="6300" y="19071"/>
                    <a:pt x="7285" y="18561"/>
                    <a:pt x="8097" y="18089"/>
                  </a:cubicBezTo>
                  <a:cubicBezTo>
                    <a:pt x="8835" y="17637"/>
                    <a:pt x="9514" y="17148"/>
                    <a:pt x="10216" y="16636"/>
                  </a:cubicBezTo>
                  <a:cubicBezTo>
                    <a:pt x="10943" y="16113"/>
                    <a:pt x="11729" y="15529"/>
                    <a:pt x="12598" y="15255"/>
                  </a:cubicBezTo>
                  <a:cubicBezTo>
                    <a:pt x="12707" y="15219"/>
                    <a:pt x="12853" y="15179"/>
                    <a:pt x="12991" y="15179"/>
                  </a:cubicBezTo>
                  <a:cubicBezTo>
                    <a:pt x="13124" y="15179"/>
                    <a:pt x="13248" y="15216"/>
                    <a:pt x="13324" y="15327"/>
                  </a:cubicBezTo>
                  <a:cubicBezTo>
                    <a:pt x="13526" y="15612"/>
                    <a:pt x="13407" y="15958"/>
                    <a:pt x="13241" y="16220"/>
                  </a:cubicBezTo>
                  <a:cubicBezTo>
                    <a:pt x="12764" y="16970"/>
                    <a:pt x="11871" y="17482"/>
                    <a:pt x="11133" y="17898"/>
                  </a:cubicBezTo>
                  <a:cubicBezTo>
                    <a:pt x="10383" y="18327"/>
                    <a:pt x="9562" y="18696"/>
                    <a:pt x="8764" y="19077"/>
                  </a:cubicBezTo>
                  <a:cubicBezTo>
                    <a:pt x="7665" y="19594"/>
                    <a:pt x="6508" y="20082"/>
                    <a:pt x="5274" y="20082"/>
                  </a:cubicBezTo>
                  <a:cubicBezTo>
                    <a:pt x="5145" y="20082"/>
                    <a:pt x="5014" y="20077"/>
                    <a:pt x="4882" y="20065"/>
                  </a:cubicBezTo>
                  <a:cubicBezTo>
                    <a:pt x="4871" y="20053"/>
                    <a:pt x="4859" y="20053"/>
                    <a:pt x="4835" y="20053"/>
                  </a:cubicBezTo>
                  <a:lnTo>
                    <a:pt x="4752" y="20053"/>
                  </a:lnTo>
                  <a:cubicBezTo>
                    <a:pt x="4537" y="20053"/>
                    <a:pt x="4323" y="20030"/>
                    <a:pt x="4120" y="19994"/>
                  </a:cubicBezTo>
                  <a:cubicBezTo>
                    <a:pt x="4120" y="19994"/>
                    <a:pt x="4120" y="19994"/>
                    <a:pt x="4119" y="19994"/>
                  </a:cubicBezTo>
                  <a:cubicBezTo>
                    <a:pt x="4049" y="19994"/>
                    <a:pt x="5352" y="22522"/>
                    <a:pt x="6442" y="23304"/>
                  </a:cubicBezTo>
                  <a:cubicBezTo>
                    <a:pt x="7004" y="23709"/>
                    <a:pt x="7626" y="23902"/>
                    <a:pt x="8258" y="23902"/>
                  </a:cubicBezTo>
                  <a:cubicBezTo>
                    <a:pt x="8779" y="23902"/>
                    <a:pt x="9306" y="23771"/>
                    <a:pt x="9812" y="23518"/>
                  </a:cubicBezTo>
                  <a:cubicBezTo>
                    <a:pt x="10883" y="22970"/>
                    <a:pt x="11717" y="22042"/>
                    <a:pt x="12538" y="21196"/>
                  </a:cubicBezTo>
                  <a:cubicBezTo>
                    <a:pt x="12943" y="20792"/>
                    <a:pt x="13372" y="20411"/>
                    <a:pt x="13800" y="20018"/>
                  </a:cubicBezTo>
                  <a:cubicBezTo>
                    <a:pt x="14277" y="19589"/>
                    <a:pt x="14741" y="19125"/>
                    <a:pt x="15348" y="18887"/>
                  </a:cubicBezTo>
                  <a:cubicBezTo>
                    <a:pt x="15503" y="18832"/>
                    <a:pt x="15638" y="18756"/>
                    <a:pt x="15805" y="18756"/>
                  </a:cubicBezTo>
                  <a:cubicBezTo>
                    <a:pt x="15855" y="18756"/>
                    <a:pt x="15909" y="18763"/>
                    <a:pt x="15967" y="18780"/>
                  </a:cubicBezTo>
                  <a:lnTo>
                    <a:pt x="15979" y="18780"/>
                  </a:lnTo>
                  <a:cubicBezTo>
                    <a:pt x="16051" y="18839"/>
                    <a:pt x="16074" y="18934"/>
                    <a:pt x="16039" y="19018"/>
                  </a:cubicBezTo>
                  <a:cubicBezTo>
                    <a:pt x="16015" y="19089"/>
                    <a:pt x="15991" y="19149"/>
                    <a:pt x="15943" y="19220"/>
                  </a:cubicBezTo>
                  <a:cubicBezTo>
                    <a:pt x="15801" y="19434"/>
                    <a:pt x="15634" y="19637"/>
                    <a:pt x="15455" y="19815"/>
                  </a:cubicBezTo>
                  <a:cubicBezTo>
                    <a:pt x="14967" y="20315"/>
                    <a:pt x="14515" y="20815"/>
                    <a:pt x="14074" y="21351"/>
                  </a:cubicBezTo>
                  <a:cubicBezTo>
                    <a:pt x="13574" y="22018"/>
                    <a:pt x="13014" y="22649"/>
                    <a:pt x="12419" y="23232"/>
                  </a:cubicBezTo>
                  <a:cubicBezTo>
                    <a:pt x="11901" y="23707"/>
                    <a:pt x="11237" y="24201"/>
                    <a:pt x="10514" y="24201"/>
                  </a:cubicBezTo>
                  <a:cubicBezTo>
                    <a:pt x="10439" y="24201"/>
                    <a:pt x="10364" y="24196"/>
                    <a:pt x="10288" y="24185"/>
                  </a:cubicBezTo>
                  <a:cubicBezTo>
                    <a:pt x="10240" y="24185"/>
                    <a:pt x="11693" y="26388"/>
                    <a:pt x="12895" y="26661"/>
                  </a:cubicBezTo>
                  <a:cubicBezTo>
                    <a:pt x="13100" y="26706"/>
                    <a:pt x="13302" y="26727"/>
                    <a:pt x="13499" y="26727"/>
                  </a:cubicBezTo>
                  <a:cubicBezTo>
                    <a:pt x="14462" y="26727"/>
                    <a:pt x="15329" y="26226"/>
                    <a:pt x="15991" y="25495"/>
                  </a:cubicBezTo>
                  <a:cubicBezTo>
                    <a:pt x="16717" y="24685"/>
                    <a:pt x="17074" y="23709"/>
                    <a:pt x="17384" y="22685"/>
                  </a:cubicBezTo>
                  <a:cubicBezTo>
                    <a:pt x="17539" y="22125"/>
                    <a:pt x="17741" y="21577"/>
                    <a:pt x="17979" y="21054"/>
                  </a:cubicBezTo>
                  <a:cubicBezTo>
                    <a:pt x="18170" y="20625"/>
                    <a:pt x="18444" y="20161"/>
                    <a:pt x="18896" y="19982"/>
                  </a:cubicBezTo>
                  <a:cubicBezTo>
                    <a:pt x="18969" y="19954"/>
                    <a:pt x="19035" y="19940"/>
                    <a:pt x="19094" y="19940"/>
                  </a:cubicBezTo>
                  <a:cubicBezTo>
                    <a:pt x="19885" y="19940"/>
                    <a:pt x="19583" y="22276"/>
                    <a:pt x="19527" y="22697"/>
                  </a:cubicBezTo>
                  <a:cubicBezTo>
                    <a:pt x="19456" y="23435"/>
                    <a:pt x="19277" y="24161"/>
                    <a:pt x="18991" y="24864"/>
                  </a:cubicBezTo>
                  <a:cubicBezTo>
                    <a:pt x="18563" y="25864"/>
                    <a:pt x="17801" y="26566"/>
                    <a:pt x="16920" y="27161"/>
                  </a:cubicBezTo>
                  <a:cubicBezTo>
                    <a:pt x="16895" y="27180"/>
                    <a:pt x="17521" y="27254"/>
                    <a:pt x="18275" y="27254"/>
                  </a:cubicBezTo>
                  <a:cubicBezTo>
                    <a:pt x="18964" y="27254"/>
                    <a:pt x="19760" y="27193"/>
                    <a:pt x="20265" y="26971"/>
                  </a:cubicBezTo>
                  <a:cubicBezTo>
                    <a:pt x="21123" y="26590"/>
                    <a:pt x="21908" y="25983"/>
                    <a:pt x="22289" y="25102"/>
                  </a:cubicBezTo>
                  <a:cubicBezTo>
                    <a:pt x="22670" y="24221"/>
                    <a:pt x="22516" y="23328"/>
                    <a:pt x="22313" y="22447"/>
                  </a:cubicBezTo>
                  <a:cubicBezTo>
                    <a:pt x="22147" y="21697"/>
                    <a:pt x="21837" y="20613"/>
                    <a:pt x="22218" y="19863"/>
                  </a:cubicBezTo>
                  <a:cubicBezTo>
                    <a:pt x="22242" y="19827"/>
                    <a:pt x="22254" y="19803"/>
                    <a:pt x="22266" y="19768"/>
                  </a:cubicBezTo>
                  <a:cubicBezTo>
                    <a:pt x="22389" y="19637"/>
                    <a:pt x="22514" y="19583"/>
                    <a:pt x="22633" y="19583"/>
                  </a:cubicBezTo>
                  <a:cubicBezTo>
                    <a:pt x="22905" y="19583"/>
                    <a:pt x="23143" y="19866"/>
                    <a:pt x="23242" y="20173"/>
                  </a:cubicBezTo>
                  <a:cubicBezTo>
                    <a:pt x="23349" y="20577"/>
                    <a:pt x="23397" y="20994"/>
                    <a:pt x="23385" y="21411"/>
                  </a:cubicBezTo>
                  <a:cubicBezTo>
                    <a:pt x="23397" y="21816"/>
                    <a:pt x="23349" y="22232"/>
                    <a:pt x="23266" y="22625"/>
                  </a:cubicBezTo>
                  <a:cubicBezTo>
                    <a:pt x="23135" y="23161"/>
                    <a:pt x="22849" y="23649"/>
                    <a:pt x="22694" y="24173"/>
                  </a:cubicBezTo>
                  <a:cubicBezTo>
                    <a:pt x="22693" y="24177"/>
                    <a:pt x="22696" y="24179"/>
                    <a:pt x="22702" y="24179"/>
                  </a:cubicBezTo>
                  <a:cubicBezTo>
                    <a:pt x="22842" y="24179"/>
                    <a:pt x="24760" y="23162"/>
                    <a:pt x="25171" y="22101"/>
                  </a:cubicBezTo>
                  <a:cubicBezTo>
                    <a:pt x="25599" y="21006"/>
                    <a:pt x="25945" y="19851"/>
                    <a:pt x="25897" y="18649"/>
                  </a:cubicBezTo>
                  <a:cubicBezTo>
                    <a:pt x="25873" y="17887"/>
                    <a:pt x="25790" y="17386"/>
                    <a:pt x="25337" y="16803"/>
                  </a:cubicBezTo>
                  <a:cubicBezTo>
                    <a:pt x="25040" y="16434"/>
                    <a:pt x="24706" y="16101"/>
                    <a:pt x="24313" y="15839"/>
                  </a:cubicBezTo>
                  <a:cubicBezTo>
                    <a:pt x="23415" y="15307"/>
                    <a:pt x="24030" y="14517"/>
                    <a:pt x="25495" y="14517"/>
                  </a:cubicBezTo>
                  <a:cubicBezTo>
                    <a:pt x="25506" y="14517"/>
                    <a:pt x="25517" y="14517"/>
                    <a:pt x="25528" y="14517"/>
                  </a:cubicBezTo>
                  <a:cubicBezTo>
                    <a:pt x="25534" y="14517"/>
                    <a:pt x="25540" y="14517"/>
                    <a:pt x="25546" y="14517"/>
                  </a:cubicBezTo>
                  <a:cubicBezTo>
                    <a:pt x="26560" y="14517"/>
                    <a:pt x="27269" y="13500"/>
                    <a:pt x="27695" y="12612"/>
                  </a:cubicBezTo>
                  <a:cubicBezTo>
                    <a:pt x="28159" y="11648"/>
                    <a:pt x="28385" y="10052"/>
                    <a:pt x="28112" y="9040"/>
                  </a:cubicBezTo>
                  <a:cubicBezTo>
                    <a:pt x="27850" y="8076"/>
                    <a:pt x="26433" y="5849"/>
                    <a:pt x="25683" y="5468"/>
                  </a:cubicBezTo>
                  <a:lnTo>
                    <a:pt x="25683" y="5468"/>
                  </a:lnTo>
                  <a:cubicBezTo>
                    <a:pt x="25790" y="6397"/>
                    <a:pt x="26004" y="8445"/>
                    <a:pt x="25278" y="9647"/>
                  </a:cubicBezTo>
                  <a:cubicBezTo>
                    <a:pt x="24849" y="10362"/>
                    <a:pt x="24159" y="10886"/>
                    <a:pt x="23349" y="11124"/>
                  </a:cubicBezTo>
                  <a:cubicBezTo>
                    <a:pt x="24123" y="10017"/>
                    <a:pt x="24433" y="8659"/>
                    <a:pt x="24778" y="7373"/>
                  </a:cubicBezTo>
                  <a:cubicBezTo>
                    <a:pt x="25040" y="6397"/>
                    <a:pt x="25266" y="5325"/>
                    <a:pt x="24909" y="4349"/>
                  </a:cubicBezTo>
                  <a:cubicBezTo>
                    <a:pt x="24540" y="3373"/>
                    <a:pt x="23587" y="2801"/>
                    <a:pt x="22635" y="2480"/>
                  </a:cubicBezTo>
                  <a:cubicBezTo>
                    <a:pt x="22063" y="2289"/>
                    <a:pt x="21480" y="2158"/>
                    <a:pt x="20884" y="2111"/>
                  </a:cubicBezTo>
                  <a:cubicBezTo>
                    <a:pt x="20753" y="2094"/>
                    <a:pt x="20622" y="2086"/>
                    <a:pt x="20492" y="2086"/>
                  </a:cubicBezTo>
                  <a:cubicBezTo>
                    <a:pt x="20161" y="2086"/>
                    <a:pt x="19835" y="2139"/>
                    <a:pt x="19527" y="2242"/>
                  </a:cubicBezTo>
                  <a:cubicBezTo>
                    <a:pt x="19360" y="1730"/>
                    <a:pt x="19099" y="1242"/>
                    <a:pt x="18753" y="837"/>
                  </a:cubicBezTo>
                  <a:cubicBezTo>
                    <a:pt x="18161" y="175"/>
                    <a:pt x="17411" y="0"/>
                    <a:pt x="1662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22"/>
            <p:cNvSpPr/>
            <p:nvPr/>
          </p:nvSpPr>
          <p:spPr>
            <a:xfrm>
              <a:off x="714245" y="2701545"/>
              <a:ext cx="1037591" cy="526895"/>
            </a:xfrm>
            <a:custGeom>
              <a:avLst/>
              <a:gdLst/>
              <a:ahLst/>
              <a:cxnLst/>
              <a:rect l="l" t="t" r="r" b="b"/>
              <a:pathLst>
                <a:path w="27926" h="14181" extrusionOk="0">
                  <a:moveTo>
                    <a:pt x="15658" y="0"/>
                  </a:moveTo>
                  <a:cubicBezTo>
                    <a:pt x="15658" y="0"/>
                    <a:pt x="15658" y="0"/>
                    <a:pt x="15657" y="0"/>
                  </a:cubicBezTo>
                  <a:cubicBezTo>
                    <a:pt x="15669" y="119"/>
                    <a:pt x="15669" y="238"/>
                    <a:pt x="15681" y="369"/>
                  </a:cubicBezTo>
                  <a:cubicBezTo>
                    <a:pt x="15776" y="2000"/>
                    <a:pt x="15574" y="4084"/>
                    <a:pt x="16300" y="5668"/>
                  </a:cubicBezTo>
                  <a:cubicBezTo>
                    <a:pt x="15550" y="5465"/>
                    <a:pt x="14800" y="5263"/>
                    <a:pt x="14050" y="5072"/>
                  </a:cubicBezTo>
                  <a:cubicBezTo>
                    <a:pt x="14050" y="5060"/>
                    <a:pt x="14038" y="5048"/>
                    <a:pt x="14038" y="5048"/>
                  </a:cubicBezTo>
                  <a:cubicBezTo>
                    <a:pt x="13026" y="3584"/>
                    <a:pt x="11573" y="214"/>
                    <a:pt x="11359" y="0"/>
                  </a:cubicBezTo>
                  <a:lnTo>
                    <a:pt x="11359" y="0"/>
                  </a:lnTo>
                  <a:lnTo>
                    <a:pt x="11407" y="143"/>
                  </a:lnTo>
                  <a:cubicBezTo>
                    <a:pt x="11800" y="1191"/>
                    <a:pt x="12097" y="2250"/>
                    <a:pt x="12454" y="3298"/>
                  </a:cubicBezTo>
                  <a:cubicBezTo>
                    <a:pt x="12633" y="3834"/>
                    <a:pt x="12824" y="4382"/>
                    <a:pt x="13157" y="4834"/>
                  </a:cubicBezTo>
                  <a:cubicBezTo>
                    <a:pt x="11871" y="4489"/>
                    <a:pt x="10252" y="3905"/>
                    <a:pt x="8990" y="3512"/>
                  </a:cubicBezTo>
                  <a:cubicBezTo>
                    <a:pt x="8204" y="2655"/>
                    <a:pt x="6704" y="750"/>
                    <a:pt x="6513" y="655"/>
                  </a:cubicBezTo>
                  <a:lnTo>
                    <a:pt x="6513" y="655"/>
                  </a:lnTo>
                  <a:cubicBezTo>
                    <a:pt x="6930" y="1512"/>
                    <a:pt x="7406" y="2548"/>
                    <a:pt x="8061" y="3334"/>
                  </a:cubicBezTo>
                  <a:cubicBezTo>
                    <a:pt x="7537" y="3155"/>
                    <a:pt x="7013" y="2989"/>
                    <a:pt x="6489" y="2810"/>
                  </a:cubicBezTo>
                  <a:cubicBezTo>
                    <a:pt x="5335" y="2429"/>
                    <a:pt x="4180" y="2060"/>
                    <a:pt x="3001" y="1727"/>
                  </a:cubicBezTo>
                  <a:cubicBezTo>
                    <a:pt x="2024" y="1456"/>
                    <a:pt x="1129" y="964"/>
                    <a:pt x="108" y="964"/>
                  </a:cubicBezTo>
                  <a:cubicBezTo>
                    <a:pt x="96" y="964"/>
                    <a:pt x="84" y="964"/>
                    <a:pt x="72" y="965"/>
                  </a:cubicBezTo>
                  <a:cubicBezTo>
                    <a:pt x="1" y="976"/>
                    <a:pt x="1" y="1072"/>
                    <a:pt x="72" y="1084"/>
                  </a:cubicBezTo>
                  <a:cubicBezTo>
                    <a:pt x="1167" y="1155"/>
                    <a:pt x="2084" y="1643"/>
                    <a:pt x="3049" y="2131"/>
                  </a:cubicBezTo>
                  <a:cubicBezTo>
                    <a:pt x="3799" y="2489"/>
                    <a:pt x="4561" y="2798"/>
                    <a:pt x="5346" y="3048"/>
                  </a:cubicBezTo>
                  <a:cubicBezTo>
                    <a:pt x="5156" y="3143"/>
                    <a:pt x="4989" y="3251"/>
                    <a:pt x="4811" y="3346"/>
                  </a:cubicBezTo>
                  <a:cubicBezTo>
                    <a:pt x="4323" y="3596"/>
                    <a:pt x="3834" y="3858"/>
                    <a:pt x="3346" y="4108"/>
                  </a:cubicBezTo>
                  <a:lnTo>
                    <a:pt x="3215" y="4179"/>
                  </a:lnTo>
                  <a:cubicBezTo>
                    <a:pt x="3226" y="4191"/>
                    <a:pt x="3254" y="4196"/>
                    <a:pt x="3296" y="4196"/>
                  </a:cubicBezTo>
                  <a:cubicBezTo>
                    <a:pt x="3730" y="4196"/>
                    <a:pt x="5686" y="3629"/>
                    <a:pt x="6239" y="3358"/>
                  </a:cubicBezTo>
                  <a:lnTo>
                    <a:pt x="6311" y="3382"/>
                  </a:lnTo>
                  <a:cubicBezTo>
                    <a:pt x="7501" y="3786"/>
                    <a:pt x="8692" y="4191"/>
                    <a:pt x="9895" y="4560"/>
                  </a:cubicBezTo>
                  <a:cubicBezTo>
                    <a:pt x="9371" y="4798"/>
                    <a:pt x="8859" y="5191"/>
                    <a:pt x="8418" y="5489"/>
                  </a:cubicBezTo>
                  <a:cubicBezTo>
                    <a:pt x="7752" y="5941"/>
                    <a:pt x="7120" y="6430"/>
                    <a:pt x="6478" y="6894"/>
                  </a:cubicBezTo>
                  <a:cubicBezTo>
                    <a:pt x="6144" y="7132"/>
                    <a:pt x="5811" y="7358"/>
                    <a:pt x="5477" y="7573"/>
                  </a:cubicBezTo>
                  <a:cubicBezTo>
                    <a:pt x="5656" y="7525"/>
                    <a:pt x="5835" y="7477"/>
                    <a:pt x="6013" y="7418"/>
                  </a:cubicBezTo>
                  <a:cubicBezTo>
                    <a:pt x="6811" y="7072"/>
                    <a:pt x="7585" y="6668"/>
                    <a:pt x="8323" y="6203"/>
                  </a:cubicBezTo>
                  <a:cubicBezTo>
                    <a:pt x="9085" y="5668"/>
                    <a:pt x="10073" y="5441"/>
                    <a:pt x="10764" y="4822"/>
                  </a:cubicBezTo>
                  <a:cubicBezTo>
                    <a:pt x="11573" y="5072"/>
                    <a:pt x="12395" y="5298"/>
                    <a:pt x="13228" y="5501"/>
                  </a:cubicBezTo>
                  <a:cubicBezTo>
                    <a:pt x="13609" y="5584"/>
                    <a:pt x="13978" y="5691"/>
                    <a:pt x="14359" y="5798"/>
                  </a:cubicBezTo>
                  <a:cubicBezTo>
                    <a:pt x="13693" y="6334"/>
                    <a:pt x="13205" y="7203"/>
                    <a:pt x="12597" y="7763"/>
                  </a:cubicBezTo>
                  <a:cubicBezTo>
                    <a:pt x="11728" y="8549"/>
                    <a:pt x="10811" y="9287"/>
                    <a:pt x="9895" y="10025"/>
                  </a:cubicBezTo>
                  <a:cubicBezTo>
                    <a:pt x="9418" y="10406"/>
                    <a:pt x="8954" y="10799"/>
                    <a:pt x="8478" y="11192"/>
                  </a:cubicBezTo>
                  <a:cubicBezTo>
                    <a:pt x="8740" y="11061"/>
                    <a:pt x="8990" y="10930"/>
                    <a:pt x="9240" y="10811"/>
                  </a:cubicBezTo>
                  <a:cubicBezTo>
                    <a:pt x="9478" y="10680"/>
                    <a:pt x="13586" y="7834"/>
                    <a:pt x="15038" y="5977"/>
                  </a:cubicBezTo>
                  <a:lnTo>
                    <a:pt x="16419" y="6358"/>
                  </a:lnTo>
                  <a:cubicBezTo>
                    <a:pt x="15860" y="7013"/>
                    <a:pt x="15586" y="7954"/>
                    <a:pt x="15312" y="8716"/>
                  </a:cubicBezTo>
                  <a:cubicBezTo>
                    <a:pt x="14871" y="9942"/>
                    <a:pt x="14419" y="11144"/>
                    <a:pt x="13859" y="12323"/>
                  </a:cubicBezTo>
                  <a:cubicBezTo>
                    <a:pt x="13562" y="12954"/>
                    <a:pt x="13228" y="13585"/>
                    <a:pt x="12859" y="14180"/>
                  </a:cubicBezTo>
                  <a:cubicBezTo>
                    <a:pt x="13419" y="13538"/>
                    <a:pt x="13538" y="13502"/>
                    <a:pt x="14026" y="12847"/>
                  </a:cubicBezTo>
                  <a:cubicBezTo>
                    <a:pt x="14086" y="12764"/>
                    <a:pt x="14621" y="11811"/>
                    <a:pt x="14693" y="11752"/>
                  </a:cubicBezTo>
                  <a:cubicBezTo>
                    <a:pt x="14967" y="11144"/>
                    <a:pt x="15133" y="10728"/>
                    <a:pt x="15372" y="10120"/>
                  </a:cubicBezTo>
                  <a:cubicBezTo>
                    <a:pt x="15610" y="9466"/>
                    <a:pt x="15836" y="8811"/>
                    <a:pt x="16086" y="8168"/>
                  </a:cubicBezTo>
                  <a:cubicBezTo>
                    <a:pt x="16312" y="7584"/>
                    <a:pt x="16634" y="7061"/>
                    <a:pt x="16872" y="6489"/>
                  </a:cubicBezTo>
                  <a:cubicBezTo>
                    <a:pt x="17277" y="6596"/>
                    <a:pt x="17693" y="6703"/>
                    <a:pt x="18098" y="6811"/>
                  </a:cubicBezTo>
                  <a:cubicBezTo>
                    <a:pt x="17800" y="7477"/>
                    <a:pt x="17800" y="8323"/>
                    <a:pt x="17777" y="9013"/>
                  </a:cubicBezTo>
                  <a:cubicBezTo>
                    <a:pt x="17753" y="9930"/>
                    <a:pt x="17800" y="10847"/>
                    <a:pt x="17908" y="11764"/>
                  </a:cubicBezTo>
                  <a:cubicBezTo>
                    <a:pt x="17931" y="11978"/>
                    <a:pt x="17955" y="12192"/>
                    <a:pt x="17967" y="12418"/>
                  </a:cubicBezTo>
                  <a:cubicBezTo>
                    <a:pt x="17991" y="12359"/>
                    <a:pt x="18003" y="12299"/>
                    <a:pt x="18027" y="12252"/>
                  </a:cubicBezTo>
                  <a:cubicBezTo>
                    <a:pt x="18110" y="11990"/>
                    <a:pt x="18396" y="10406"/>
                    <a:pt x="18372" y="9704"/>
                  </a:cubicBezTo>
                  <a:cubicBezTo>
                    <a:pt x="18360" y="9192"/>
                    <a:pt x="18372" y="8668"/>
                    <a:pt x="18408" y="8144"/>
                  </a:cubicBezTo>
                  <a:cubicBezTo>
                    <a:pt x="18443" y="7739"/>
                    <a:pt x="18527" y="7322"/>
                    <a:pt x="18539" y="6918"/>
                  </a:cubicBezTo>
                  <a:cubicBezTo>
                    <a:pt x="18789" y="6977"/>
                    <a:pt x="19027" y="7025"/>
                    <a:pt x="19265" y="7072"/>
                  </a:cubicBezTo>
                  <a:cubicBezTo>
                    <a:pt x="19527" y="8144"/>
                    <a:pt x="20241" y="9120"/>
                    <a:pt x="20717" y="10097"/>
                  </a:cubicBezTo>
                  <a:cubicBezTo>
                    <a:pt x="20836" y="10335"/>
                    <a:pt x="20956" y="10573"/>
                    <a:pt x="21063" y="10835"/>
                  </a:cubicBezTo>
                  <a:cubicBezTo>
                    <a:pt x="21134" y="10561"/>
                    <a:pt x="20825" y="9347"/>
                    <a:pt x="20575" y="8930"/>
                  </a:cubicBezTo>
                  <a:cubicBezTo>
                    <a:pt x="20277" y="8418"/>
                    <a:pt x="20063" y="7703"/>
                    <a:pt x="19789" y="7180"/>
                  </a:cubicBezTo>
                  <a:lnTo>
                    <a:pt x="19789" y="7180"/>
                  </a:lnTo>
                  <a:cubicBezTo>
                    <a:pt x="22003" y="7584"/>
                    <a:pt x="25313" y="8668"/>
                    <a:pt x="27290" y="9751"/>
                  </a:cubicBezTo>
                  <a:cubicBezTo>
                    <a:pt x="27347" y="9784"/>
                    <a:pt x="27403" y="9798"/>
                    <a:pt x="27456" y="9798"/>
                  </a:cubicBezTo>
                  <a:cubicBezTo>
                    <a:pt x="27736" y="9798"/>
                    <a:pt x="27925" y="9408"/>
                    <a:pt x="27635" y="9227"/>
                  </a:cubicBezTo>
                  <a:cubicBezTo>
                    <a:pt x="25837" y="8061"/>
                    <a:pt x="22491" y="7049"/>
                    <a:pt x="20432" y="6644"/>
                  </a:cubicBezTo>
                  <a:cubicBezTo>
                    <a:pt x="20158" y="6584"/>
                    <a:pt x="19896" y="6525"/>
                    <a:pt x="19634" y="6477"/>
                  </a:cubicBezTo>
                  <a:cubicBezTo>
                    <a:pt x="20063" y="5584"/>
                    <a:pt x="21896" y="4167"/>
                    <a:pt x="22027" y="4001"/>
                  </a:cubicBezTo>
                  <a:lnTo>
                    <a:pt x="22253" y="3751"/>
                  </a:lnTo>
                  <a:lnTo>
                    <a:pt x="22253" y="3751"/>
                  </a:lnTo>
                  <a:cubicBezTo>
                    <a:pt x="21872" y="3941"/>
                    <a:pt x="19979" y="4989"/>
                    <a:pt x="19158" y="6346"/>
                  </a:cubicBezTo>
                  <a:cubicBezTo>
                    <a:pt x="18943" y="6299"/>
                    <a:pt x="18848" y="6299"/>
                    <a:pt x="18634" y="6251"/>
                  </a:cubicBezTo>
                  <a:cubicBezTo>
                    <a:pt x="18503" y="5870"/>
                    <a:pt x="18431" y="5465"/>
                    <a:pt x="18443" y="5060"/>
                  </a:cubicBezTo>
                  <a:cubicBezTo>
                    <a:pt x="18491" y="4441"/>
                    <a:pt x="18610" y="3834"/>
                    <a:pt x="18812" y="3239"/>
                  </a:cubicBezTo>
                  <a:cubicBezTo>
                    <a:pt x="19098" y="2250"/>
                    <a:pt x="19717" y="167"/>
                    <a:pt x="19527" y="131"/>
                  </a:cubicBezTo>
                  <a:lnTo>
                    <a:pt x="19527" y="131"/>
                  </a:lnTo>
                  <a:cubicBezTo>
                    <a:pt x="19301" y="595"/>
                    <a:pt x="19062" y="1060"/>
                    <a:pt x="18848" y="1524"/>
                  </a:cubicBezTo>
                  <a:cubicBezTo>
                    <a:pt x="18455" y="2405"/>
                    <a:pt x="18181" y="3322"/>
                    <a:pt x="18050" y="4274"/>
                  </a:cubicBezTo>
                  <a:cubicBezTo>
                    <a:pt x="17979" y="4810"/>
                    <a:pt x="17919" y="5537"/>
                    <a:pt x="18122" y="6120"/>
                  </a:cubicBezTo>
                  <a:cubicBezTo>
                    <a:pt x="17681" y="6013"/>
                    <a:pt x="17229" y="5906"/>
                    <a:pt x="16788" y="5787"/>
                  </a:cubicBezTo>
                  <a:cubicBezTo>
                    <a:pt x="16087" y="3920"/>
                    <a:pt x="15825" y="0"/>
                    <a:pt x="156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22"/>
            <p:cNvSpPr/>
            <p:nvPr/>
          </p:nvSpPr>
          <p:spPr>
            <a:xfrm>
              <a:off x="3791525" y="3536035"/>
              <a:ext cx="795860" cy="768031"/>
            </a:xfrm>
            <a:custGeom>
              <a:avLst/>
              <a:gdLst/>
              <a:ahLst/>
              <a:cxnLst/>
              <a:rect l="l" t="t" r="r" b="b"/>
              <a:pathLst>
                <a:path w="21420" h="20671" extrusionOk="0">
                  <a:moveTo>
                    <a:pt x="6215" y="8747"/>
                  </a:moveTo>
                  <a:lnTo>
                    <a:pt x="6215" y="8747"/>
                  </a:lnTo>
                  <a:cubicBezTo>
                    <a:pt x="6217" y="8749"/>
                    <a:pt x="6218" y="8751"/>
                    <a:pt x="6219" y="8753"/>
                  </a:cubicBezTo>
                  <a:lnTo>
                    <a:pt x="6219" y="8753"/>
                  </a:lnTo>
                  <a:cubicBezTo>
                    <a:pt x="6218" y="8752"/>
                    <a:pt x="6217" y="8750"/>
                    <a:pt x="6215" y="8747"/>
                  </a:cubicBezTo>
                  <a:close/>
                  <a:moveTo>
                    <a:pt x="6617" y="7487"/>
                  </a:moveTo>
                  <a:cubicBezTo>
                    <a:pt x="6641" y="7487"/>
                    <a:pt x="6666" y="7490"/>
                    <a:pt x="6692" y="7497"/>
                  </a:cubicBezTo>
                  <a:cubicBezTo>
                    <a:pt x="7144" y="7616"/>
                    <a:pt x="6787" y="8414"/>
                    <a:pt x="6585" y="8676"/>
                  </a:cubicBezTo>
                  <a:cubicBezTo>
                    <a:pt x="6553" y="8746"/>
                    <a:pt x="6445" y="8827"/>
                    <a:pt x="6348" y="8827"/>
                  </a:cubicBezTo>
                  <a:cubicBezTo>
                    <a:pt x="6298" y="8827"/>
                    <a:pt x="6252" y="8806"/>
                    <a:pt x="6219" y="8753"/>
                  </a:cubicBezTo>
                  <a:lnTo>
                    <a:pt x="6219" y="8753"/>
                  </a:lnTo>
                  <a:cubicBezTo>
                    <a:pt x="6225" y="8764"/>
                    <a:pt x="6227" y="8768"/>
                    <a:pt x="6227" y="8768"/>
                  </a:cubicBezTo>
                  <a:cubicBezTo>
                    <a:pt x="6225" y="8768"/>
                    <a:pt x="6192" y="8718"/>
                    <a:pt x="6192" y="8700"/>
                  </a:cubicBezTo>
                  <a:cubicBezTo>
                    <a:pt x="6168" y="8664"/>
                    <a:pt x="6156" y="8640"/>
                    <a:pt x="6156" y="8604"/>
                  </a:cubicBezTo>
                  <a:cubicBezTo>
                    <a:pt x="6132" y="8533"/>
                    <a:pt x="6132" y="8462"/>
                    <a:pt x="6120" y="8390"/>
                  </a:cubicBezTo>
                  <a:cubicBezTo>
                    <a:pt x="6120" y="8247"/>
                    <a:pt x="6120" y="8093"/>
                    <a:pt x="6156" y="7962"/>
                  </a:cubicBezTo>
                  <a:cubicBezTo>
                    <a:pt x="6210" y="7768"/>
                    <a:pt x="6390" y="7487"/>
                    <a:pt x="6617" y="7487"/>
                  </a:cubicBezTo>
                  <a:close/>
                  <a:moveTo>
                    <a:pt x="8883" y="7412"/>
                  </a:moveTo>
                  <a:cubicBezTo>
                    <a:pt x="8988" y="7412"/>
                    <a:pt x="9082" y="7485"/>
                    <a:pt x="9109" y="7592"/>
                  </a:cubicBezTo>
                  <a:cubicBezTo>
                    <a:pt x="9190" y="8252"/>
                    <a:pt x="8629" y="9250"/>
                    <a:pt x="7887" y="9250"/>
                  </a:cubicBezTo>
                  <a:cubicBezTo>
                    <a:pt x="7866" y="9250"/>
                    <a:pt x="7844" y="9249"/>
                    <a:pt x="7823" y="9247"/>
                  </a:cubicBezTo>
                  <a:cubicBezTo>
                    <a:pt x="7692" y="9247"/>
                    <a:pt x="7597" y="9128"/>
                    <a:pt x="7609" y="8997"/>
                  </a:cubicBezTo>
                  <a:lnTo>
                    <a:pt x="7597" y="8997"/>
                  </a:lnTo>
                  <a:cubicBezTo>
                    <a:pt x="7609" y="8938"/>
                    <a:pt x="7620" y="8866"/>
                    <a:pt x="7632" y="8807"/>
                  </a:cubicBezTo>
                  <a:cubicBezTo>
                    <a:pt x="7716" y="8521"/>
                    <a:pt x="7859" y="8259"/>
                    <a:pt x="8037" y="8033"/>
                  </a:cubicBezTo>
                  <a:cubicBezTo>
                    <a:pt x="8240" y="7783"/>
                    <a:pt x="8490" y="7581"/>
                    <a:pt x="8775" y="7438"/>
                  </a:cubicBezTo>
                  <a:cubicBezTo>
                    <a:pt x="8811" y="7420"/>
                    <a:pt x="8847" y="7412"/>
                    <a:pt x="8883" y="7412"/>
                  </a:cubicBezTo>
                  <a:close/>
                  <a:moveTo>
                    <a:pt x="10021" y="8863"/>
                  </a:moveTo>
                  <a:cubicBezTo>
                    <a:pt x="10132" y="8863"/>
                    <a:pt x="10236" y="8911"/>
                    <a:pt x="10299" y="9033"/>
                  </a:cubicBezTo>
                  <a:cubicBezTo>
                    <a:pt x="10418" y="9247"/>
                    <a:pt x="10216" y="9486"/>
                    <a:pt x="10085" y="9640"/>
                  </a:cubicBezTo>
                  <a:cubicBezTo>
                    <a:pt x="9963" y="9773"/>
                    <a:pt x="9779" y="9917"/>
                    <a:pt x="9591" y="9917"/>
                  </a:cubicBezTo>
                  <a:cubicBezTo>
                    <a:pt x="9577" y="9917"/>
                    <a:pt x="9563" y="9916"/>
                    <a:pt x="9549" y="9914"/>
                  </a:cubicBezTo>
                  <a:cubicBezTo>
                    <a:pt x="9478" y="9914"/>
                    <a:pt x="9418" y="9902"/>
                    <a:pt x="9383" y="9819"/>
                  </a:cubicBezTo>
                  <a:lnTo>
                    <a:pt x="9371" y="9819"/>
                  </a:lnTo>
                  <a:cubicBezTo>
                    <a:pt x="9275" y="9557"/>
                    <a:pt x="9442" y="9224"/>
                    <a:pt x="9633" y="9045"/>
                  </a:cubicBezTo>
                  <a:cubicBezTo>
                    <a:pt x="9732" y="8939"/>
                    <a:pt x="9883" y="8863"/>
                    <a:pt x="10021" y="8863"/>
                  </a:cubicBezTo>
                  <a:close/>
                  <a:moveTo>
                    <a:pt x="6195" y="10866"/>
                  </a:moveTo>
                  <a:cubicBezTo>
                    <a:pt x="6256" y="10866"/>
                    <a:pt x="6315" y="10890"/>
                    <a:pt x="6358" y="10938"/>
                  </a:cubicBezTo>
                  <a:cubicBezTo>
                    <a:pt x="6585" y="11236"/>
                    <a:pt x="6704" y="11843"/>
                    <a:pt x="6370" y="12129"/>
                  </a:cubicBezTo>
                  <a:cubicBezTo>
                    <a:pt x="6332" y="12162"/>
                    <a:pt x="6285" y="12178"/>
                    <a:pt x="6238" y="12178"/>
                  </a:cubicBezTo>
                  <a:cubicBezTo>
                    <a:pt x="6153" y="12178"/>
                    <a:pt x="6068" y="12126"/>
                    <a:pt x="6037" y="12033"/>
                  </a:cubicBezTo>
                  <a:cubicBezTo>
                    <a:pt x="5811" y="11760"/>
                    <a:pt x="5846" y="11260"/>
                    <a:pt x="6001" y="10974"/>
                  </a:cubicBezTo>
                  <a:cubicBezTo>
                    <a:pt x="6047" y="10902"/>
                    <a:pt x="6122" y="10866"/>
                    <a:pt x="6195" y="10866"/>
                  </a:cubicBezTo>
                  <a:close/>
                  <a:moveTo>
                    <a:pt x="10361" y="11618"/>
                  </a:moveTo>
                  <a:cubicBezTo>
                    <a:pt x="10584" y="11618"/>
                    <a:pt x="10777" y="11792"/>
                    <a:pt x="10787" y="12022"/>
                  </a:cubicBezTo>
                  <a:cubicBezTo>
                    <a:pt x="10799" y="12212"/>
                    <a:pt x="10668" y="12391"/>
                    <a:pt x="10490" y="12450"/>
                  </a:cubicBezTo>
                  <a:cubicBezTo>
                    <a:pt x="10472" y="12454"/>
                    <a:pt x="10454" y="12455"/>
                    <a:pt x="10437" y="12455"/>
                  </a:cubicBezTo>
                  <a:cubicBezTo>
                    <a:pt x="10334" y="12455"/>
                    <a:pt x="10231" y="12399"/>
                    <a:pt x="10180" y="12307"/>
                  </a:cubicBezTo>
                  <a:cubicBezTo>
                    <a:pt x="10180" y="12307"/>
                    <a:pt x="10180" y="12284"/>
                    <a:pt x="10168" y="12284"/>
                  </a:cubicBezTo>
                  <a:cubicBezTo>
                    <a:pt x="10109" y="12212"/>
                    <a:pt x="10061" y="12117"/>
                    <a:pt x="10037" y="12022"/>
                  </a:cubicBezTo>
                  <a:cubicBezTo>
                    <a:pt x="9990" y="11843"/>
                    <a:pt x="10097" y="11676"/>
                    <a:pt x="10264" y="11629"/>
                  </a:cubicBezTo>
                  <a:cubicBezTo>
                    <a:pt x="10296" y="11621"/>
                    <a:pt x="10329" y="11618"/>
                    <a:pt x="10361" y="11618"/>
                  </a:cubicBezTo>
                  <a:close/>
                  <a:moveTo>
                    <a:pt x="7891" y="11092"/>
                  </a:moveTo>
                  <a:cubicBezTo>
                    <a:pt x="7919" y="11092"/>
                    <a:pt x="7948" y="11096"/>
                    <a:pt x="7978" y="11105"/>
                  </a:cubicBezTo>
                  <a:lnTo>
                    <a:pt x="7978" y="11117"/>
                  </a:lnTo>
                  <a:cubicBezTo>
                    <a:pt x="8192" y="11176"/>
                    <a:pt x="8287" y="11414"/>
                    <a:pt x="8347" y="11605"/>
                  </a:cubicBezTo>
                  <a:cubicBezTo>
                    <a:pt x="8382" y="11736"/>
                    <a:pt x="8394" y="11879"/>
                    <a:pt x="8406" y="12022"/>
                  </a:cubicBezTo>
                  <a:cubicBezTo>
                    <a:pt x="8430" y="12129"/>
                    <a:pt x="8442" y="12236"/>
                    <a:pt x="8418" y="12343"/>
                  </a:cubicBezTo>
                  <a:cubicBezTo>
                    <a:pt x="8382" y="12438"/>
                    <a:pt x="8299" y="12498"/>
                    <a:pt x="8204" y="12498"/>
                  </a:cubicBezTo>
                  <a:cubicBezTo>
                    <a:pt x="8049" y="12474"/>
                    <a:pt x="7906" y="12414"/>
                    <a:pt x="7787" y="12307"/>
                  </a:cubicBezTo>
                  <a:lnTo>
                    <a:pt x="7763" y="12284"/>
                  </a:lnTo>
                  <a:cubicBezTo>
                    <a:pt x="7549" y="12093"/>
                    <a:pt x="7442" y="11795"/>
                    <a:pt x="7489" y="11498"/>
                  </a:cubicBezTo>
                  <a:cubicBezTo>
                    <a:pt x="7531" y="11309"/>
                    <a:pt x="7684" y="11092"/>
                    <a:pt x="7891" y="11092"/>
                  </a:cubicBezTo>
                  <a:close/>
                  <a:moveTo>
                    <a:pt x="5446" y="14078"/>
                  </a:moveTo>
                  <a:cubicBezTo>
                    <a:pt x="5506" y="14078"/>
                    <a:pt x="5568" y="14117"/>
                    <a:pt x="5632" y="14212"/>
                  </a:cubicBezTo>
                  <a:cubicBezTo>
                    <a:pt x="5787" y="14474"/>
                    <a:pt x="5894" y="14760"/>
                    <a:pt x="5954" y="15058"/>
                  </a:cubicBezTo>
                  <a:cubicBezTo>
                    <a:pt x="6096" y="15713"/>
                    <a:pt x="6192" y="16379"/>
                    <a:pt x="6227" y="17046"/>
                  </a:cubicBezTo>
                  <a:cubicBezTo>
                    <a:pt x="6251" y="17629"/>
                    <a:pt x="6323" y="18213"/>
                    <a:pt x="6454" y="18784"/>
                  </a:cubicBezTo>
                  <a:cubicBezTo>
                    <a:pt x="6394" y="18772"/>
                    <a:pt x="6346" y="18749"/>
                    <a:pt x="6299" y="18713"/>
                  </a:cubicBezTo>
                  <a:lnTo>
                    <a:pt x="6299" y="18725"/>
                  </a:lnTo>
                  <a:cubicBezTo>
                    <a:pt x="6061" y="18570"/>
                    <a:pt x="5846" y="18380"/>
                    <a:pt x="5668" y="18153"/>
                  </a:cubicBezTo>
                  <a:cubicBezTo>
                    <a:pt x="5406" y="17891"/>
                    <a:pt x="5203" y="17582"/>
                    <a:pt x="5049" y="17248"/>
                  </a:cubicBezTo>
                  <a:cubicBezTo>
                    <a:pt x="4715" y="16379"/>
                    <a:pt x="4691" y="15201"/>
                    <a:pt x="5144" y="14379"/>
                  </a:cubicBezTo>
                  <a:cubicBezTo>
                    <a:pt x="5223" y="14229"/>
                    <a:pt x="5329" y="14078"/>
                    <a:pt x="5446" y="14078"/>
                  </a:cubicBezTo>
                  <a:close/>
                  <a:moveTo>
                    <a:pt x="7820" y="0"/>
                  </a:moveTo>
                  <a:cubicBezTo>
                    <a:pt x="7383" y="0"/>
                    <a:pt x="6931" y="39"/>
                    <a:pt x="6620" y="163"/>
                  </a:cubicBezTo>
                  <a:cubicBezTo>
                    <a:pt x="5965" y="425"/>
                    <a:pt x="5346" y="854"/>
                    <a:pt x="5037" y="1520"/>
                  </a:cubicBezTo>
                  <a:cubicBezTo>
                    <a:pt x="4715" y="2175"/>
                    <a:pt x="4811" y="2854"/>
                    <a:pt x="4942" y="3532"/>
                  </a:cubicBezTo>
                  <a:cubicBezTo>
                    <a:pt x="5049" y="4092"/>
                    <a:pt x="5251" y="4925"/>
                    <a:pt x="4942" y="5485"/>
                  </a:cubicBezTo>
                  <a:cubicBezTo>
                    <a:pt x="4930" y="5509"/>
                    <a:pt x="4918" y="5533"/>
                    <a:pt x="4906" y="5545"/>
                  </a:cubicBezTo>
                  <a:cubicBezTo>
                    <a:pt x="4810" y="5640"/>
                    <a:pt x="4716" y="5680"/>
                    <a:pt x="4628" y="5680"/>
                  </a:cubicBezTo>
                  <a:cubicBezTo>
                    <a:pt x="4419" y="5680"/>
                    <a:pt x="4246" y="5457"/>
                    <a:pt x="4180" y="5223"/>
                  </a:cubicBezTo>
                  <a:cubicBezTo>
                    <a:pt x="4096" y="4914"/>
                    <a:pt x="4072" y="4592"/>
                    <a:pt x="4108" y="4271"/>
                  </a:cubicBezTo>
                  <a:cubicBezTo>
                    <a:pt x="4108" y="3961"/>
                    <a:pt x="4144" y="3652"/>
                    <a:pt x="4227" y="3354"/>
                  </a:cubicBezTo>
                  <a:cubicBezTo>
                    <a:pt x="4346" y="2961"/>
                    <a:pt x="4572" y="2604"/>
                    <a:pt x="4703" y="2199"/>
                  </a:cubicBezTo>
                  <a:cubicBezTo>
                    <a:pt x="4704" y="2197"/>
                    <a:pt x="4703" y="2196"/>
                    <a:pt x="4699" y="2196"/>
                  </a:cubicBezTo>
                  <a:cubicBezTo>
                    <a:pt x="4608" y="2196"/>
                    <a:pt x="3118" y="2909"/>
                    <a:pt x="2775" y="3699"/>
                  </a:cubicBezTo>
                  <a:cubicBezTo>
                    <a:pt x="2405" y="4521"/>
                    <a:pt x="2120" y="5390"/>
                    <a:pt x="2120" y="6283"/>
                  </a:cubicBezTo>
                  <a:cubicBezTo>
                    <a:pt x="2120" y="6866"/>
                    <a:pt x="2167" y="7247"/>
                    <a:pt x="2501" y="7700"/>
                  </a:cubicBezTo>
                  <a:cubicBezTo>
                    <a:pt x="2703" y="7985"/>
                    <a:pt x="2953" y="8247"/>
                    <a:pt x="3239" y="8462"/>
                  </a:cubicBezTo>
                  <a:cubicBezTo>
                    <a:pt x="3891" y="8874"/>
                    <a:pt x="3454" y="9429"/>
                    <a:pt x="2415" y="9429"/>
                  </a:cubicBezTo>
                  <a:cubicBezTo>
                    <a:pt x="2373" y="9429"/>
                    <a:pt x="2330" y="9428"/>
                    <a:pt x="2286" y="9426"/>
                  </a:cubicBezTo>
                  <a:cubicBezTo>
                    <a:pt x="2269" y="9425"/>
                    <a:pt x="2251" y="9425"/>
                    <a:pt x="2233" y="9425"/>
                  </a:cubicBezTo>
                  <a:cubicBezTo>
                    <a:pt x="1487" y="9425"/>
                    <a:pt x="945" y="10156"/>
                    <a:pt x="596" y="10807"/>
                  </a:cubicBezTo>
                  <a:cubicBezTo>
                    <a:pt x="215" y="11522"/>
                    <a:pt x="0" y="12724"/>
                    <a:pt x="179" y="13510"/>
                  </a:cubicBezTo>
                  <a:cubicBezTo>
                    <a:pt x="346" y="14236"/>
                    <a:pt x="1358" y="15963"/>
                    <a:pt x="1917" y="16272"/>
                  </a:cubicBezTo>
                  <a:cubicBezTo>
                    <a:pt x="1858" y="15570"/>
                    <a:pt x="1763" y="14010"/>
                    <a:pt x="2346" y="13129"/>
                  </a:cubicBezTo>
                  <a:cubicBezTo>
                    <a:pt x="2691" y="12593"/>
                    <a:pt x="3215" y="12212"/>
                    <a:pt x="3834" y="12057"/>
                  </a:cubicBezTo>
                  <a:lnTo>
                    <a:pt x="3834" y="12057"/>
                  </a:lnTo>
                  <a:cubicBezTo>
                    <a:pt x="3215" y="12879"/>
                    <a:pt x="2953" y="13903"/>
                    <a:pt x="2644" y="14855"/>
                  </a:cubicBezTo>
                  <a:cubicBezTo>
                    <a:pt x="2417" y="15593"/>
                    <a:pt x="2215" y="16391"/>
                    <a:pt x="2465" y="17141"/>
                  </a:cubicBezTo>
                  <a:cubicBezTo>
                    <a:pt x="2715" y="17891"/>
                    <a:pt x="3418" y="18344"/>
                    <a:pt x="4132" y="18630"/>
                  </a:cubicBezTo>
                  <a:cubicBezTo>
                    <a:pt x="4549" y="18784"/>
                    <a:pt x="5001" y="18903"/>
                    <a:pt x="5442" y="18951"/>
                  </a:cubicBezTo>
                  <a:cubicBezTo>
                    <a:pt x="5568" y="18973"/>
                    <a:pt x="5696" y="18983"/>
                    <a:pt x="5825" y="18983"/>
                  </a:cubicBezTo>
                  <a:cubicBezTo>
                    <a:pt x="6046" y="18983"/>
                    <a:pt x="6266" y="18952"/>
                    <a:pt x="6477" y="18891"/>
                  </a:cubicBezTo>
                  <a:cubicBezTo>
                    <a:pt x="6585" y="19284"/>
                    <a:pt x="6775" y="19653"/>
                    <a:pt x="7037" y="19975"/>
                  </a:cubicBezTo>
                  <a:cubicBezTo>
                    <a:pt x="7490" y="20543"/>
                    <a:pt x="8110" y="20670"/>
                    <a:pt x="8762" y="20670"/>
                  </a:cubicBezTo>
                  <a:cubicBezTo>
                    <a:pt x="9122" y="20670"/>
                    <a:pt x="9491" y="20631"/>
                    <a:pt x="9847" y="20606"/>
                  </a:cubicBezTo>
                  <a:cubicBezTo>
                    <a:pt x="9978" y="20594"/>
                    <a:pt x="10657" y="20463"/>
                    <a:pt x="10537" y="20392"/>
                  </a:cubicBezTo>
                  <a:cubicBezTo>
                    <a:pt x="10109" y="20106"/>
                    <a:pt x="9775" y="19701"/>
                    <a:pt x="9561" y="19237"/>
                  </a:cubicBezTo>
                  <a:cubicBezTo>
                    <a:pt x="9359" y="18784"/>
                    <a:pt x="9085" y="18213"/>
                    <a:pt x="8918" y="17760"/>
                  </a:cubicBezTo>
                  <a:cubicBezTo>
                    <a:pt x="8585" y="16867"/>
                    <a:pt x="8299" y="15963"/>
                    <a:pt x="8061" y="15046"/>
                  </a:cubicBezTo>
                  <a:cubicBezTo>
                    <a:pt x="7954" y="14641"/>
                    <a:pt x="7882" y="14141"/>
                    <a:pt x="8061" y="13748"/>
                  </a:cubicBezTo>
                  <a:cubicBezTo>
                    <a:pt x="8098" y="13669"/>
                    <a:pt x="8145" y="13639"/>
                    <a:pt x="8193" y="13639"/>
                  </a:cubicBezTo>
                  <a:cubicBezTo>
                    <a:pt x="8284" y="13639"/>
                    <a:pt x="8384" y="13742"/>
                    <a:pt x="8454" y="13819"/>
                  </a:cubicBezTo>
                  <a:cubicBezTo>
                    <a:pt x="8835" y="14260"/>
                    <a:pt x="9085" y="14855"/>
                    <a:pt x="9311" y="15391"/>
                  </a:cubicBezTo>
                  <a:cubicBezTo>
                    <a:pt x="9811" y="16558"/>
                    <a:pt x="10145" y="17820"/>
                    <a:pt x="10871" y="18868"/>
                  </a:cubicBezTo>
                  <a:cubicBezTo>
                    <a:pt x="11244" y="19422"/>
                    <a:pt x="11746" y="19944"/>
                    <a:pt x="12418" y="19944"/>
                  </a:cubicBezTo>
                  <a:cubicBezTo>
                    <a:pt x="12453" y="19944"/>
                    <a:pt x="12489" y="19942"/>
                    <a:pt x="12526" y="19939"/>
                  </a:cubicBezTo>
                  <a:cubicBezTo>
                    <a:pt x="13073" y="19892"/>
                    <a:pt x="14657" y="19403"/>
                    <a:pt x="14657" y="19403"/>
                  </a:cubicBezTo>
                  <a:cubicBezTo>
                    <a:pt x="14597" y="19332"/>
                    <a:pt x="14526" y="19272"/>
                    <a:pt x="14443" y="19237"/>
                  </a:cubicBezTo>
                  <a:lnTo>
                    <a:pt x="14443" y="19225"/>
                  </a:lnTo>
                  <a:cubicBezTo>
                    <a:pt x="14181" y="19058"/>
                    <a:pt x="13812" y="18618"/>
                    <a:pt x="13609" y="18427"/>
                  </a:cubicBezTo>
                  <a:cubicBezTo>
                    <a:pt x="13181" y="18034"/>
                    <a:pt x="12657" y="17201"/>
                    <a:pt x="12442" y="16903"/>
                  </a:cubicBezTo>
                  <a:cubicBezTo>
                    <a:pt x="11811" y="16010"/>
                    <a:pt x="11788" y="15677"/>
                    <a:pt x="11299" y="14689"/>
                  </a:cubicBezTo>
                  <a:cubicBezTo>
                    <a:pt x="11097" y="14260"/>
                    <a:pt x="11085" y="13903"/>
                    <a:pt x="11002" y="13438"/>
                  </a:cubicBezTo>
                  <a:cubicBezTo>
                    <a:pt x="10954" y="13224"/>
                    <a:pt x="10978" y="12998"/>
                    <a:pt x="11073" y="12807"/>
                  </a:cubicBezTo>
                  <a:cubicBezTo>
                    <a:pt x="11125" y="12717"/>
                    <a:pt x="11202" y="12684"/>
                    <a:pt x="11286" y="12684"/>
                  </a:cubicBezTo>
                  <a:cubicBezTo>
                    <a:pt x="11411" y="12684"/>
                    <a:pt x="11552" y="12760"/>
                    <a:pt x="11645" y="12831"/>
                  </a:cubicBezTo>
                  <a:cubicBezTo>
                    <a:pt x="11954" y="13046"/>
                    <a:pt x="12181" y="13391"/>
                    <a:pt x="12395" y="13688"/>
                  </a:cubicBezTo>
                  <a:cubicBezTo>
                    <a:pt x="12716" y="14153"/>
                    <a:pt x="12978" y="14629"/>
                    <a:pt x="13216" y="15141"/>
                  </a:cubicBezTo>
                  <a:cubicBezTo>
                    <a:pt x="13443" y="15617"/>
                    <a:pt x="13705" y="16094"/>
                    <a:pt x="14002" y="16546"/>
                  </a:cubicBezTo>
                  <a:cubicBezTo>
                    <a:pt x="14300" y="16963"/>
                    <a:pt x="14657" y="17344"/>
                    <a:pt x="15050" y="17677"/>
                  </a:cubicBezTo>
                  <a:cubicBezTo>
                    <a:pt x="15563" y="18104"/>
                    <a:pt x="16192" y="18446"/>
                    <a:pt x="16841" y="18446"/>
                  </a:cubicBezTo>
                  <a:cubicBezTo>
                    <a:pt x="17096" y="18446"/>
                    <a:pt x="17355" y="18393"/>
                    <a:pt x="17610" y="18272"/>
                  </a:cubicBezTo>
                  <a:cubicBezTo>
                    <a:pt x="17657" y="18237"/>
                    <a:pt x="17693" y="18201"/>
                    <a:pt x="17741" y="18165"/>
                  </a:cubicBezTo>
                  <a:cubicBezTo>
                    <a:pt x="17776" y="18129"/>
                    <a:pt x="18181" y="17737"/>
                    <a:pt x="18348" y="17546"/>
                  </a:cubicBezTo>
                  <a:lnTo>
                    <a:pt x="18431" y="17451"/>
                  </a:lnTo>
                  <a:lnTo>
                    <a:pt x="18312" y="17403"/>
                  </a:lnTo>
                  <a:cubicBezTo>
                    <a:pt x="18038" y="17260"/>
                    <a:pt x="17765" y="17106"/>
                    <a:pt x="17503" y="16939"/>
                  </a:cubicBezTo>
                  <a:cubicBezTo>
                    <a:pt x="16943" y="16594"/>
                    <a:pt x="16407" y="16201"/>
                    <a:pt x="15907" y="15748"/>
                  </a:cubicBezTo>
                  <a:cubicBezTo>
                    <a:pt x="15669" y="15510"/>
                    <a:pt x="15371" y="15224"/>
                    <a:pt x="15217" y="14891"/>
                  </a:cubicBezTo>
                  <a:cubicBezTo>
                    <a:pt x="15109" y="14641"/>
                    <a:pt x="15074" y="14260"/>
                    <a:pt x="15383" y="14129"/>
                  </a:cubicBezTo>
                  <a:cubicBezTo>
                    <a:pt x="15444" y="14103"/>
                    <a:pt x="15507" y="14092"/>
                    <a:pt x="15571" y="14092"/>
                  </a:cubicBezTo>
                  <a:cubicBezTo>
                    <a:pt x="15799" y="14092"/>
                    <a:pt x="16040" y="14232"/>
                    <a:pt x="16217" y="14343"/>
                  </a:cubicBezTo>
                  <a:cubicBezTo>
                    <a:pt x="16514" y="14534"/>
                    <a:pt x="16800" y="14748"/>
                    <a:pt x="17062" y="14986"/>
                  </a:cubicBezTo>
                  <a:cubicBezTo>
                    <a:pt x="17654" y="15490"/>
                    <a:pt x="18216" y="16388"/>
                    <a:pt x="18942" y="16388"/>
                  </a:cubicBezTo>
                  <a:cubicBezTo>
                    <a:pt x="19005" y="16388"/>
                    <a:pt x="19069" y="16382"/>
                    <a:pt x="19134" y="16367"/>
                  </a:cubicBezTo>
                  <a:cubicBezTo>
                    <a:pt x="19610" y="16272"/>
                    <a:pt x="19705" y="15927"/>
                    <a:pt x="20229" y="15582"/>
                  </a:cubicBezTo>
                  <a:cubicBezTo>
                    <a:pt x="20610" y="15332"/>
                    <a:pt x="21003" y="15105"/>
                    <a:pt x="21420" y="14915"/>
                  </a:cubicBezTo>
                  <a:cubicBezTo>
                    <a:pt x="21253" y="14546"/>
                    <a:pt x="21110" y="14153"/>
                    <a:pt x="21027" y="13760"/>
                  </a:cubicBezTo>
                  <a:cubicBezTo>
                    <a:pt x="20932" y="13284"/>
                    <a:pt x="21039" y="12819"/>
                    <a:pt x="20658" y="12629"/>
                  </a:cubicBezTo>
                  <a:cubicBezTo>
                    <a:pt x="20503" y="12557"/>
                    <a:pt x="20348" y="12498"/>
                    <a:pt x="20182" y="12474"/>
                  </a:cubicBezTo>
                  <a:cubicBezTo>
                    <a:pt x="19994" y="12439"/>
                    <a:pt x="19803" y="12421"/>
                    <a:pt x="19610" y="12421"/>
                  </a:cubicBezTo>
                  <a:cubicBezTo>
                    <a:pt x="19472" y="12421"/>
                    <a:pt x="19332" y="12430"/>
                    <a:pt x="19193" y="12450"/>
                  </a:cubicBezTo>
                  <a:cubicBezTo>
                    <a:pt x="18830" y="12503"/>
                    <a:pt x="18529" y="12547"/>
                    <a:pt x="18207" y="12547"/>
                  </a:cubicBezTo>
                  <a:cubicBezTo>
                    <a:pt x="18024" y="12547"/>
                    <a:pt x="17834" y="12532"/>
                    <a:pt x="17622" y="12498"/>
                  </a:cubicBezTo>
                  <a:cubicBezTo>
                    <a:pt x="17515" y="12486"/>
                    <a:pt x="17276" y="12319"/>
                    <a:pt x="17300" y="12224"/>
                  </a:cubicBezTo>
                  <a:cubicBezTo>
                    <a:pt x="17467" y="11605"/>
                    <a:pt x="18407" y="11569"/>
                    <a:pt x="18919" y="11557"/>
                  </a:cubicBezTo>
                  <a:cubicBezTo>
                    <a:pt x="18976" y="11556"/>
                    <a:pt x="19033" y="11555"/>
                    <a:pt x="19089" y="11555"/>
                  </a:cubicBezTo>
                  <a:cubicBezTo>
                    <a:pt x="19604" y="11555"/>
                    <a:pt x="20117" y="11605"/>
                    <a:pt x="20610" y="11712"/>
                  </a:cubicBezTo>
                  <a:lnTo>
                    <a:pt x="20753" y="11748"/>
                  </a:lnTo>
                  <a:cubicBezTo>
                    <a:pt x="20693" y="11438"/>
                    <a:pt x="20574" y="11141"/>
                    <a:pt x="20408" y="10890"/>
                  </a:cubicBezTo>
                  <a:cubicBezTo>
                    <a:pt x="20040" y="10373"/>
                    <a:pt x="19323" y="10247"/>
                    <a:pt x="18702" y="10247"/>
                  </a:cubicBezTo>
                  <a:cubicBezTo>
                    <a:pt x="18579" y="10247"/>
                    <a:pt x="18460" y="10252"/>
                    <a:pt x="18348" y="10259"/>
                  </a:cubicBezTo>
                  <a:cubicBezTo>
                    <a:pt x="17300" y="10319"/>
                    <a:pt x="16360" y="10831"/>
                    <a:pt x="15348" y="10974"/>
                  </a:cubicBezTo>
                  <a:cubicBezTo>
                    <a:pt x="15186" y="10997"/>
                    <a:pt x="15025" y="11010"/>
                    <a:pt x="14863" y="11010"/>
                  </a:cubicBezTo>
                  <a:cubicBezTo>
                    <a:pt x="14775" y="11010"/>
                    <a:pt x="14686" y="11006"/>
                    <a:pt x="14597" y="10998"/>
                  </a:cubicBezTo>
                  <a:cubicBezTo>
                    <a:pt x="14478" y="10998"/>
                    <a:pt x="14359" y="10938"/>
                    <a:pt x="14288" y="10843"/>
                  </a:cubicBezTo>
                  <a:cubicBezTo>
                    <a:pt x="14216" y="10736"/>
                    <a:pt x="14300" y="10557"/>
                    <a:pt x="14371" y="10474"/>
                  </a:cubicBezTo>
                  <a:cubicBezTo>
                    <a:pt x="14693" y="10117"/>
                    <a:pt x="15312" y="10057"/>
                    <a:pt x="15740" y="9914"/>
                  </a:cubicBezTo>
                  <a:cubicBezTo>
                    <a:pt x="16836" y="9569"/>
                    <a:pt x="17860" y="9021"/>
                    <a:pt x="18991" y="8771"/>
                  </a:cubicBezTo>
                  <a:cubicBezTo>
                    <a:pt x="19146" y="8735"/>
                    <a:pt x="19300" y="8700"/>
                    <a:pt x="19467" y="8688"/>
                  </a:cubicBezTo>
                  <a:cubicBezTo>
                    <a:pt x="19537" y="8670"/>
                    <a:pt x="19613" y="8659"/>
                    <a:pt x="19691" y="8659"/>
                  </a:cubicBezTo>
                  <a:cubicBezTo>
                    <a:pt x="19719" y="8659"/>
                    <a:pt x="19748" y="8661"/>
                    <a:pt x="19777" y="8664"/>
                  </a:cubicBezTo>
                  <a:cubicBezTo>
                    <a:pt x="19805" y="8669"/>
                    <a:pt x="19827" y="8671"/>
                    <a:pt x="19846" y="8671"/>
                  </a:cubicBezTo>
                  <a:cubicBezTo>
                    <a:pt x="20015" y="8671"/>
                    <a:pt x="19804" y="8487"/>
                    <a:pt x="19729" y="8390"/>
                  </a:cubicBezTo>
                  <a:cubicBezTo>
                    <a:pt x="19670" y="8295"/>
                    <a:pt x="19634" y="8200"/>
                    <a:pt x="19586" y="8116"/>
                  </a:cubicBezTo>
                  <a:cubicBezTo>
                    <a:pt x="19455" y="7890"/>
                    <a:pt x="19336" y="7652"/>
                    <a:pt x="19193" y="7438"/>
                  </a:cubicBezTo>
                  <a:cubicBezTo>
                    <a:pt x="18979" y="7081"/>
                    <a:pt x="18646" y="6819"/>
                    <a:pt x="18265" y="6664"/>
                  </a:cubicBezTo>
                  <a:cubicBezTo>
                    <a:pt x="18053" y="6589"/>
                    <a:pt x="17837" y="6557"/>
                    <a:pt x="17619" y="6557"/>
                  </a:cubicBezTo>
                  <a:cubicBezTo>
                    <a:pt x="16904" y="6557"/>
                    <a:pt x="16176" y="6904"/>
                    <a:pt x="15574" y="7223"/>
                  </a:cubicBezTo>
                  <a:cubicBezTo>
                    <a:pt x="14990" y="7533"/>
                    <a:pt x="14467" y="7902"/>
                    <a:pt x="13931" y="8271"/>
                  </a:cubicBezTo>
                  <a:cubicBezTo>
                    <a:pt x="13359" y="8652"/>
                    <a:pt x="12752" y="9069"/>
                    <a:pt x="12085" y="9247"/>
                  </a:cubicBezTo>
                  <a:cubicBezTo>
                    <a:pt x="12007" y="9270"/>
                    <a:pt x="11907" y="9292"/>
                    <a:pt x="11811" y="9292"/>
                  </a:cubicBezTo>
                  <a:cubicBezTo>
                    <a:pt x="11703" y="9292"/>
                    <a:pt x="11601" y="9264"/>
                    <a:pt x="11538" y="9176"/>
                  </a:cubicBezTo>
                  <a:cubicBezTo>
                    <a:pt x="11383" y="8950"/>
                    <a:pt x="11490" y="8688"/>
                    <a:pt x="11633" y="8497"/>
                  </a:cubicBezTo>
                  <a:cubicBezTo>
                    <a:pt x="12002" y="7938"/>
                    <a:pt x="12692" y="7581"/>
                    <a:pt x="13264" y="7283"/>
                  </a:cubicBezTo>
                  <a:cubicBezTo>
                    <a:pt x="13835" y="6973"/>
                    <a:pt x="14478" y="6723"/>
                    <a:pt x="15086" y="6461"/>
                  </a:cubicBezTo>
                  <a:cubicBezTo>
                    <a:pt x="15894" y="6113"/>
                    <a:pt x="16739" y="5792"/>
                    <a:pt x="17618" y="5792"/>
                  </a:cubicBezTo>
                  <a:cubicBezTo>
                    <a:pt x="17761" y="5792"/>
                    <a:pt x="17905" y="5800"/>
                    <a:pt x="18050" y="5818"/>
                  </a:cubicBezTo>
                  <a:cubicBezTo>
                    <a:pt x="18062" y="5830"/>
                    <a:pt x="18074" y="5830"/>
                    <a:pt x="18086" y="5830"/>
                  </a:cubicBezTo>
                  <a:lnTo>
                    <a:pt x="18157" y="5830"/>
                  </a:lnTo>
                  <a:cubicBezTo>
                    <a:pt x="18312" y="5830"/>
                    <a:pt x="18479" y="5854"/>
                    <a:pt x="18634" y="5902"/>
                  </a:cubicBezTo>
                  <a:cubicBezTo>
                    <a:pt x="18634" y="5902"/>
                    <a:pt x="18634" y="5902"/>
                    <a:pt x="18634" y="5902"/>
                  </a:cubicBezTo>
                  <a:cubicBezTo>
                    <a:pt x="18676" y="5902"/>
                    <a:pt x="17774" y="3959"/>
                    <a:pt x="16967" y="3330"/>
                  </a:cubicBezTo>
                  <a:cubicBezTo>
                    <a:pt x="16536" y="2991"/>
                    <a:pt x="16014" y="2816"/>
                    <a:pt x="15486" y="2816"/>
                  </a:cubicBezTo>
                  <a:cubicBezTo>
                    <a:pt x="15123" y="2816"/>
                    <a:pt x="14758" y="2898"/>
                    <a:pt x="14419" y="3068"/>
                  </a:cubicBezTo>
                  <a:cubicBezTo>
                    <a:pt x="13597" y="3449"/>
                    <a:pt x="12931" y="4128"/>
                    <a:pt x="12288" y="4747"/>
                  </a:cubicBezTo>
                  <a:cubicBezTo>
                    <a:pt x="11978" y="5045"/>
                    <a:pt x="11633" y="5318"/>
                    <a:pt x="11299" y="5604"/>
                  </a:cubicBezTo>
                  <a:cubicBezTo>
                    <a:pt x="10930" y="5914"/>
                    <a:pt x="10561" y="6247"/>
                    <a:pt x="10097" y="6414"/>
                  </a:cubicBezTo>
                  <a:cubicBezTo>
                    <a:pt x="9994" y="6448"/>
                    <a:pt x="9897" y="6501"/>
                    <a:pt x="9779" y="6501"/>
                  </a:cubicBezTo>
                  <a:cubicBezTo>
                    <a:pt x="9734" y="6501"/>
                    <a:pt x="9686" y="6493"/>
                    <a:pt x="9633" y="6473"/>
                  </a:cubicBezTo>
                  <a:lnTo>
                    <a:pt x="9621" y="6473"/>
                  </a:lnTo>
                  <a:cubicBezTo>
                    <a:pt x="9573" y="6426"/>
                    <a:pt x="9549" y="6354"/>
                    <a:pt x="9585" y="6295"/>
                  </a:cubicBezTo>
                  <a:cubicBezTo>
                    <a:pt x="9597" y="6247"/>
                    <a:pt x="9621" y="6188"/>
                    <a:pt x="9656" y="6152"/>
                  </a:cubicBezTo>
                  <a:cubicBezTo>
                    <a:pt x="9775" y="5985"/>
                    <a:pt x="9906" y="5842"/>
                    <a:pt x="10049" y="5711"/>
                  </a:cubicBezTo>
                  <a:cubicBezTo>
                    <a:pt x="10430" y="5342"/>
                    <a:pt x="10799" y="4973"/>
                    <a:pt x="11133" y="4580"/>
                  </a:cubicBezTo>
                  <a:cubicBezTo>
                    <a:pt x="11538" y="4092"/>
                    <a:pt x="11978" y="3640"/>
                    <a:pt x="12442" y="3211"/>
                  </a:cubicBezTo>
                  <a:cubicBezTo>
                    <a:pt x="12839" y="2877"/>
                    <a:pt x="13326" y="2534"/>
                    <a:pt x="13857" y="2534"/>
                  </a:cubicBezTo>
                  <a:cubicBezTo>
                    <a:pt x="13932" y="2534"/>
                    <a:pt x="14009" y="2541"/>
                    <a:pt x="14086" y="2556"/>
                  </a:cubicBezTo>
                  <a:cubicBezTo>
                    <a:pt x="14109" y="2556"/>
                    <a:pt x="13085" y="842"/>
                    <a:pt x="12181" y="604"/>
                  </a:cubicBezTo>
                  <a:cubicBezTo>
                    <a:pt x="12002" y="559"/>
                    <a:pt x="11825" y="538"/>
                    <a:pt x="11652" y="538"/>
                  </a:cubicBezTo>
                  <a:cubicBezTo>
                    <a:pt x="10950" y="538"/>
                    <a:pt x="10305" y="883"/>
                    <a:pt x="9799" y="1389"/>
                  </a:cubicBezTo>
                  <a:cubicBezTo>
                    <a:pt x="9228" y="1985"/>
                    <a:pt x="8930" y="2711"/>
                    <a:pt x="8668" y="3473"/>
                  </a:cubicBezTo>
                  <a:cubicBezTo>
                    <a:pt x="8537" y="3902"/>
                    <a:pt x="8371" y="4306"/>
                    <a:pt x="8180" y="4711"/>
                  </a:cubicBezTo>
                  <a:cubicBezTo>
                    <a:pt x="8013" y="5021"/>
                    <a:pt x="7799" y="5366"/>
                    <a:pt x="7442" y="5485"/>
                  </a:cubicBezTo>
                  <a:cubicBezTo>
                    <a:pt x="7392" y="5503"/>
                    <a:pt x="7346" y="5511"/>
                    <a:pt x="7305" y="5511"/>
                  </a:cubicBezTo>
                  <a:cubicBezTo>
                    <a:pt x="6699" y="5511"/>
                    <a:pt x="7004" y="3737"/>
                    <a:pt x="7049" y="3425"/>
                  </a:cubicBezTo>
                  <a:cubicBezTo>
                    <a:pt x="7132" y="2854"/>
                    <a:pt x="7287" y="2306"/>
                    <a:pt x="7513" y="1794"/>
                  </a:cubicBezTo>
                  <a:cubicBezTo>
                    <a:pt x="7870" y="1044"/>
                    <a:pt x="8466" y="532"/>
                    <a:pt x="9156" y="115"/>
                  </a:cubicBezTo>
                  <a:cubicBezTo>
                    <a:pt x="9178" y="101"/>
                    <a:pt x="8519" y="0"/>
                    <a:pt x="78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22"/>
            <p:cNvSpPr/>
            <p:nvPr/>
          </p:nvSpPr>
          <p:spPr>
            <a:xfrm>
              <a:off x="3725461" y="3677005"/>
              <a:ext cx="776094" cy="400382"/>
            </a:xfrm>
            <a:custGeom>
              <a:avLst/>
              <a:gdLst/>
              <a:ahLst/>
              <a:cxnLst/>
              <a:rect l="l" t="t" r="r" b="b"/>
              <a:pathLst>
                <a:path w="20888" h="10776" extrusionOk="0">
                  <a:moveTo>
                    <a:pt x="11530" y="0"/>
                  </a:moveTo>
                  <a:cubicBezTo>
                    <a:pt x="11077" y="477"/>
                    <a:pt x="10994" y="489"/>
                    <a:pt x="10613" y="977"/>
                  </a:cubicBezTo>
                  <a:cubicBezTo>
                    <a:pt x="10553" y="1036"/>
                    <a:pt x="10137" y="1751"/>
                    <a:pt x="10077" y="1786"/>
                  </a:cubicBezTo>
                  <a:cubicBezTo>
                    <a:pt x="9851" y="2227"/>
                    <a:pt x="9708" y="2548"/>
                    <a:pt x="9517" y="3001"/>
                  </a:cubicBezTo>
                  <a:cubicBezTo>
                    <a:pt x="9315" y="3489"/>
                    <a:pt x="9125" y="3977"/>
                    <a:pt x="8922" y="4465"/>
                  </a:cubicBezTo>
                  <a:cubicBezTo>
                    <a:pt x="8732" y="4894"/>
                    <a:pt x="8470" y="5287"/>
                    <a:pt x="8279" y="5703"/>
                  </a:cubicBezTo>
                  <a:cubicBezTo>
                    <a:pt x="7970" y="5608"/>
                    <a:pt x="7672" y="5513"/>
                    <a:pt x="7362" y="5430"/>
                  </a:cubicBezTo>
                  <a:cubicBezTo>
                    <a:pt x="7601" y="4930"/>
                    <a:pt x="7636" y="4287"/>
                    <a:pt x="7672" y="3775"/>
                  </a:cubicBezTo>
                  <a:cubicBezTo>
                    <a:pt x="7708" y="3072"/>
                    <a:pt x="7708" y="2382"/>
                    <a:pt x="7648" y="1691"/>
                  </a:cubicBezTo>
                  <a:cubicBezTo>
                    <a:pt x="7636" y="1524"/>
                    <a:pt x="7624" y="1358"/>
                    <a:pt x="7612" y="1191"/>
                  </a:cubicBezTo>
                  <a:cubicBezTo>
                    <a:pt x="7601" y="1227"/>
                    <a:pt x="7589" y="1274"/>
                    <a:pt x="7577" y="1310"/>
                  </a:cubicBezTo>
                  <a:cubicBezTo>
                    <a:pt x="7398" y="1941"/>
                    <a:pt x="7279" y="2584"/>
                    <a:pt x="7231" y="3239"/>
                  </a:cubicBezTo>
                  <a:cubicBezTo>
                    <a:pt x="7231" y="3632"/>
                    <a:pt x="7208" y="4025"/>
                    <a:pt x="7160" y="4406"/>
                  </a:cubicBezTo>
                  <a:cubicBezTo>
                    <a:pt x="7124" y="4727"/>
                    <a:pt x="7041" y="5025"/>
                    <a:pt x="7029" y="5334"/>
                  </a:cubicBezTo>
                  <a:cubicBezTo>
                    <a:pt x="6839" y="5287"/>
                    <a:pt x="6660" y="5239"/>
                    <a:pt x="6481" y="5191"/>
                  </a:cubicBezTo>
                  <a:cubicBezTo>
                    <a:pt x="6315" y="4382"/>
                    <a:pt x="5803" y="3620"/>
                    <a:pt x="5469" y="2870"/>
                  </a:cubicBezTo>
                  <a:cubicBezTo>
                    <a:pt x="5386" y="2691"/>
                    <a:pt x="5303" y="2501"/>
                    <a:pt x="5231" y="2310"/>
                  </a:cubicBezTo>
                  <a:lnTo>
                    <a:pt x="5231" y="2310"/>
                  </a:lnTo>
                  <a:cubicBezTo>
                    <a:pt x="5160" y="2513"/>
                    <a:pt x="5374" y="3441"/>
                    <a:pt x="5541" y="3751"/>
                  </a:cubicBezTo>
                  <a:cubicBezTo>
                    <a:pt x="5755" y="4156"/>
                    <a:pt x="5898" y="4703"/>
                    <a:pt x="6088" y="5108"/>
                  </a:cubicBezTo>
                  <a:cubicBezTo>
                    <a:pt x="4422" y="4727"/>
                    <a:pt x="1957" y="3822"/>
                    <a:pt x="493" y="2941"/>
                  </a:cubicBezTo>
                  <a:cubicBezTo>
                    <a:pt x="449" y="2915"/>
                    <a:pt x="405" y="2904"/>
                    <a:pt x="363" y="2904"/>
                  </a:cubicBezTo>
                  <a:cubicBezTo>
                    <a:pt x="154" y="2904"/>
                    <a:pt x="0" y="3185"/>
                    <a:pt x="219" y="3334"/>
                  </a:cubicBezTo>
                  <a:cubicBezTo>
                    <a:pt x="1540" y="4263"/>
                    <a:pt x="4029" y="5120"/>
                    <a:pt x="5588" y="5489"/>
                  </a:cubicBezTo>
                  <a:cubicBezTo>
                    <a:pt x="5791" y="5537"/>
                    <a:pt x="5981" y="5584"/>
                    <a:pt x="6184" y="5632"/>
                  </a:cubicBezTo>
                  <a:cubicBezTo>
                    <a:pt x="5827" y="6299"/>
                    <a:pt x="4410" y="7311"/>
                    <a:pt x="4291" y="7430"/>
                  </a:cubicBezTo>
                  <a:lnTo>
                    <a:pt x="4124" y="7620"/>
                  </a:lnTo>
                  <a:cubicBezTo>
                    <a:pt x="4422" y="7489"/>
                    <a:pt x="5874" y="6751"/>
                    <a:pt x="6529" y="5751"/>
                  </a:cubicBezTo>
                  <a:cubicBezTo>
                    <a:pt x="6696" y="5787"/>
                    <a:pt x="6767" y="5787"/>
                    <a:pt x="6934" y="5834"/>
                  </a:cubicBezTo>
                  <a:cubicBezTo>
                    <a:pt x="7017" y="6120"/>
                    <a:pt x="7053" y="6430"/>
                    <a:pt x="7041" y="6739"/>
                  </a:cubicBezTo>
                  <a:cubicBezTo>
                    <a:pt x="6981" y="7204"/>
                    <a:pt x="6874" y="7656"/>
                    <a:pt x="6708" y="8097"/>
                  </a:cubicBezTo>
                  <a:cubicBezTo>
                    <a:pt x="6469" y="8847"/>
                    <a:pt x="5934" y="10406"/>
                    <a:pt x="6077" y="10430"/>
                  </a:cubicBezTo>
                  <a:cubicBezTo>
                    <a:pt x="6267" y="10085"/>
                    <a:pt x="6458" y="9752"/>
                    <a:pt x="6636" y="9394"/>
                  </a:cubicBezTo>
                  <a:cubicBezTo>
                    <a:pt x="6958" y="8740"/>
                    <a:pt x="7196" y="8049"/>
                    <a:pt x="7327" y="7335"/>
                  </a:cubicBezTo>
                  <a:cubicBezTo>
                    <a:pt x="7386" y="6942"/>
                    <a:pt x="7458" y="6382"/>
                    <a:pt x="7327" y="5942"/>
                  </a:cubicBezTo>
                  <a:lnTo>
                    <a:pt x="7327" y="5942"/>
                  </a:lnTo>
                  <a:cubicBezTo>
                    <a:pt x="7660" y="6037"/>
                    <a:pt x="7993" y="6132"/>
                    <a:pt x="8327" y="6239"/>
                  </a:cubicBezTo>
                  <a:cubicBezTo>
                    <a:pt x="8803" y="7668"/>
                    <a:pt x="8875" y="10645"/>
                    <a:pt x="9006" y="10645"/>
                  </a:cubicBezTo>
                  <a:lnTo>
                    <a:pt x="9006" y="10371"/>
                  </a:lnTo>
                  <a:cubicBezTo>
                    <a:pt x="8982" y="9132"/>
                    <a:pt x="9196" y="7549"/>
                    <a:pt x="8696" y="6346"/>
                  </a:cubicBezTo>
                  <a:lnTo>
                    <a:pt x="8696" y="6346"/>
                  </a:lnTo>
                  <a:cubicBezTo>
                    <a:pt x="9256" y="6513"/>
                    <a:pt x="9815" y="6692"/>
                    <a:pt x="10375" y="6858"/>
                  </a:cubicBezTo>
                  <a:cubicBezTo>
                    <a:pt x="10375" y="6870"/>
                    <a:pt x="10387" y="6870"/>
                    <a:pt x="10387" y="6882"/>
                  </a:cubicBezTo>
                  <a:cubicBezTo>
                    <a:pt x="11101" y="8013"/>
                    <a:pt x="12113" y="10597"/>
                    <a:pt x="12268" y="10776"/>
                  </a:cubicBezTo>
                  <a:lnTo>
                    <a:pt x="12232" y="10656"/>
                  </a:lnTo>
                  <a:cubicBezTo>
                    <a:pt x="11970" y="9859"/>
                    <a:pt x="11768" y="9049"/>
                    <a:pt x="11530" y="8251"/>
                  </a:cubicBezTo>
                  <a:cubicBezTo>
                    <a:pt x="11434" y="7823"/>
                    <a:pt x="11268" y="7430"/>
                    <a:pt x="11041" y="7061"/>
                  </a:cubicBezTo>
                  <a:lnTo>
                    <a:pt x="11041" y="7061"/>
                  </a:lnTo>
                  <a:cubicBezTo>
                    <a:pt x="12006" y="7358"/>
                    <a:pt x="13208" y="7835"/>
                    <a:pt x="14173" y="8168"/>
                  </a:cubicBezTo>
                  <a:cubicBezTo>
                    <a:pt x="14732" y="8847"/>
                    <a:pt x="15816" y="10335"/>
                    <a:pt x="15959" y="10406"/>
                  </a:cubicBezTo>
                  <a:cubicBezTo>
                    <a:pt x="15661" y="9740"/>
                    <a:pt x="15328" y="8942"/>
                    <a:pt x="14851" y="8335"/>
                  </a:cubicBezTo>
                  <a:lnTo>
                    <a:pt x="14851" y="8335"/>
                  </a:lnTo>
                  <a:cubicBezTo>
                    <a:pt x="15244" y="8478"/>
                    <a:pt x="15649" y="8620"/>
                    <a:pt x="16030" y="8763"/>
                  </a:cubicBezTo>
                  <a:cubicBezTo>
                    <a:pt x="16899" y="9097"/>
                    <a:pt x="17757" y="9406"/>
                    <a:pt x="18638" y="9692"/>
                  </a:cubicBezTo>
                  <a:cubicBezTo>
                    <a:pt x="19388" y="9918"/>
                    <a:pt x="20043" y="10323"/>
                    <a:pt x="20840" y="10347"/>
                  </a:cubicBezTo>
                  <a:cubicBezTo>
                    <a:pt x="20888" y="10335"/>
                    <a:pt x="20888" y="10264"/>
                    <a:pt x="20840" y="10264"/>
                  </a:cubicBezTo>
                  <a:cubicBezTo>
                    <a:pt x="20019" y="10168"/>
                    <a:pt x="19328" y="9775"/>
                    <a:pt x="18602" y="9382"/>
                  </a:cubicBezTo>
                  <a:cubicBezTo>
                    <a:pt x="18054" y="9097"/>
                    <a:pt x="17483" y="8835"/>
                    <a:pt x="16899" y="8620"/>
                  </a:cubicBezTo>
                  <a:cubicBezTo>
                    <a:pt x="17042" y="8561"/>
                    <a:pt x="17173" y="8478"/>
                    <a:pt x="17316" y="8418"/>
                  </a:cubicBezTo>
                  <a:cubicBezTo>
                    <a:pt x="17685" y="8239"/>
                    <a:pt x="18054" y="8061"/>
                    <a:pt x="18435" y="7882"/>
                  </a:cubicBezTo>
                  <a:lnTo>
                    <a:pt x="18542" y="7835"/>
                  </a:lnTo>
                  <a:cubicBezTo>
                    <a:pt x="18533" y="7823"/>
                    <a:pt x="18505" y="7818"/>
                    <a:pt x="18460" y="7818"/>
                  </a:cubicBezTo>
                  <a:cubicBezTo>
                    <a:pt x="18093" y="7818"/>
                    <a:pt x="16647" y="8179"/>
                    <a:pt x="16233" y="8370"/>
                  </a:cubicBezTo>
                  <a:lnTo>
                    <a:pt x="16173" y="8347"/>
                  </a:lnTo>
                  <a:cubicBezTo>
                    <a:pt x="15292" y="8001"/>
                    <a:pt x="14387" y="7668"/>
                    <a:pt x="13494" y="7347"/>
                  </a:cubicBezTo>
                  <a:cubicBezTo>
                    <a:pt x="13899" y="7168"/>
                    <a:pt x="14280" y="6942"/>
                    <a:pt x="14649" y="6692"/>
                  </a:cubicBezTo>
                  <a:cubicBezTo>
                    <a:pt x="15161" y="6370"/>
                    <a:pt x="15649" y="6013"/>
                    <a:pt x="16149" y="5692"/>
                  </a:cubicBezTo>
                  <a:cubicBezTo>
                    <a:pt x="16411" y="5513"/>
                    <a:pt x="16673" y="5358"/>
                    <a:pt x="16935" y="5203"/>
                  </a:cubicBezTo>
                  <a:lnTo>
                    <a:pt x="16935" y="5203"/>
                  </a:lnTo>
                  <a:cubicBezTo>
                    <a:pt x="16792" y="5227"/>
                    <a:pt x="16661" y="5263"/>
                    <a:pt x="16518" y="5311"/>
                  </a:cubicBezTo>
                  <a:cubicBezTo>
                    <a:pt x="15911" y="5549"/>
                    <a:pt x="15304" y="5823"/>
                    <a:pt x="14732" y="6156"/>
                  </a:cubicBezTo>
                  <a:cubicBezTo>
                    <a:pt x="14137" y="6537"/>
                    <a:pt x="13399" y="6680"/>
                    <a:pt x="12851" y="7132"/>
                  </a:cubicBezTo>
                  <a:cubicBezTo>
                    <a:pt x="12244" y="6918"/>
                    <a:pt x="11625" y="6727"/>
                    <a:pt x="11006" y="6549"/>
                  </a:cubicBezTo>
                  <a:cubicBezTo>
                    <a:pt x="10720" y="6477"/>
                    <a:pt x="10434" y="6382"/>
                    <a:pt x="10160" y="6299"/>
                  </a:cubicBezTo>
                  <a:cubicBezTo>
                    <a:pt x="10672" y="5906"/>
                    <a:pt x="11065" y="5263"/>
                    <a:pt x="11542" y="4870"/>
                  </a:cubicBezTo>
                  <a:cubicBezTo>
                    <a:pt x="12220" y="4287"/>
                    <a:pt x="12935" y="3751"/>
                    <a:pt x="13649" y="3227"/>
                  </a:cubicBezTo>
                  <a:cubicBezTo>
                    <a:pt x="14030" y="2953"/>
                    <a:pt x="14387" y="2667"/>
                    <a:pt x="14756" y="2382"/>
                  </a:cubicBezTo>
                  <a:lnTo>
                    <a:pt x="14756" y="2382"/>
                  </a:lnTo>
                  <a:cubicBezTo>
                    <a:pt x="14554" y="2477"/>
                    <a:pt x="14363" y="2572"/>
                    <a:pt x="14173" y="2655"/>
                  </a:cubicBezTo>
                  <a:cubicBezTo>
                    <a:pt x="13982" y="2739"/>
                    <a:pt x="10803" y="4775"/>
                    <a:pt x="9648" y="6144"/>
                  </a:cubicBezTo>
                  <a:lnTo>
                    <a:pt x="8613" y="5811"/>
                  </a:lnTo>
                  <a:cubicBezTo>
                    <a:pt x="9053" y="5334"/>
                    <a:pt x="9291" y="4632"/>
                    <a:pt x="9517" y="4060"/>
                  </a:cubicBezTo>
                  <a:cubicBezTo>
                    <a:pt x="9887" y="3156"/>
                    <a:pt x="10268" y="2251"/>
                    <a:pt x="10720" y="1382"/>
                  </a:cubicBezTo>
                  <a:cubicBezTo>
                    <a:pt x="10958" y="905"/>
                    <a:pt x="11232" y="441"/>
                    <a:pt x="1153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22"/>
            <p:cNvSpPr/>
            <p:nvPr/>
          </p:nvSpPr>
          <p:spPr>
            <a:xfrm>
              <a:off x="3663670" y="2925337"/>
              <a:ext cx="951131" cy="365531"/>
            </a:xfrm>
            <a:custGeom>
              <a:avLst/>
              <a:gdLst/>
              <a:ahLst/>
              <a:cxnLst/>
              <a:rect l="l" t="t" r="r" b="b"/>
              <a:pathLst>
                <a:path w="25599" h="9838" extrusionOk="0">
                  <a:moveTo>
                    <a:pt x="11223" y="1"/>
                  </a:moveTo>
                  <a:cubicBezTo>
                    <a:pt x="6749" y="1"/>
                    <a:pt x="2924" y="1720"/>
                    <a:pt x="1" y="4705"/>
                  </a:cubicBezTo>
                  <a:cubicBezTo>
                    <a:pt x="1645" y="6904"/>
                    <a:pt x="6251" y="9838"/>
                    <a:pt x="12316" y="9838"/>
                  </a:cubicBezTo>
                  <a:cubicBezTo>
                    <a:pt x="16264" y="9838"/>
                    <a:pt x="20829" y="8595"/>
                    <a:pt x="25599" y="5098"/>
                  </a:cubicBezTo>
                  <a:cubicBezTo>
                    <a:pt x="20359" y="1568"/>
                    <a:pt x="15495" y="1"/>
                    <a:pt x="112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22"/>
            <p:cNvSpPr/>
            <p:nvPr/>
          </p:nvSpPr>
          <p:spPr>
            <a:xfrm>
              <a:off x="3663670" y="3080724"/>
              <a:ext cx="827739" cy="38864"/>
            </a:xfrm>
            <a:custGeom>
              <a:avLst/>
              <a:gdLst/>
              <a:ahLst/>
              <a:cxnLst/>
              <a:rect l="l" t="t" r="r" b="b"/>
              <a:pathLst>
                <a:path w="22278" h="1046" extrusionOk="0">
                  <a:moveTo>
                    <a:pt x="6457" y="1"/>
                  </a:moveTo>
                  <a:cubicBezTo>
                    <a:pt x="3102" y="1"/>
                    <a:pt x="830" y="168"/>
                    <a:pt x="1" y="523"/>
                  </a:cubicBezTo>
                  <a:cubicBezTo>
                    <a:pt x="982" y="894"/>
                    <a:pt x="3532" y="1045"/>
                    <a:pt x="7369" y="1045"/>
                  </a:cubicBezTo>
                  <a:cubicBezTo>
                    <a:pt x="11168" y="1045"/>
                    <a:pt x="16229" y="897"/>
                    <a:pt x="22277" y="666"/>
                  </a:cubicBezTo>
                  <a:cubicBezTo>
                    <a:pt x="15889" y="234"/>
                    <a:pt x="10418" y="1"/>
                    <a:pt x="645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22"/>
            <p:cNvSpPr/>
            <p:nvPr/>
          </p:nvSpPr>
          <p:spPr>
            <a:xfrm>
              <a:off x="3779561" y="3105432"/>
              <a:ext cx="58891" cy="85865"/>
            </a:xfrm>
            <a:custGeom>
              <a:avLst/>
              <a:gdLst/>
              <a:ahLst/>
              <a:cxnLst/>
              <a:rect l="l" t="t" r="r" b="b"/>
              <a:pathLst>
                <a:path w="1585" h="2311" extrusionOk="0">
                  <a:moveTo>
                    <a:pt x="1" y="1"/>
                  </a:moveTo>
                  <a:lnTo>
                    <a:pt x="1" y="1"/>
                  </a:lnTo>
                  <a:cubicBezTo>
                    <a:pt x="692" y="513"/>
                    <a:pt x="989" y="1632"/>
                    <a:pt x="513" y="2310"/>
                  </a:cubicBezTo>
                  <a:cubicBezTo>
                    <a:pt x="1584" y="1417"/>
                    <a:pt x="465" y="96"/>
                    <a:pt x="465" y="96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2642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22"/>
            <p:cNvSpPr/>
            <p:nvPr/>
          </p:nvSpPr>
          <p:spPr>
            <a:xfrm>
              <a:off x="3888391" y="3106324"/>
              <a:ext cx="71709" cy="133647"/>
            </a:xfrm>
            <a:custGeom>
              <a:avLst/>
              <a:gdLst/>
              <a:ahLst/>
              <a:cxnLst/>
              <a:rect l="l" t="t" r="r" b="b"/>
              <a:pathLst>
                <a:path w="1930" h="3597" extrusionOk="0">
                  <a:moveTo>
                    <a:pt x="691" y="0"/>
                  </a:moveTo>
                  <a:lnTo>
                    <a:pt x="1" y="12"/>
                  </a:lnTo>
                  <a:cubicBezTo>
                    <a:pt x="906" y="1298"/>
                    <a:pt x="965" y="2763"/>
                    <a:pt x="549" y="3596"/>
                  </a:cubicBezTo>
                  <a:cubicBezTo>
                    <a:pt x="1930" y="1834"/>
                    <a:pt x="691" y="0"/>
                    <a:pt x="691" y="0"/>
                  </a:cubicBezTo>
                  <a:close/>
                </a:path>
              </a:pathLst>
            </a:custGeom>
            <a:solidFill>
              <a:srgbClr val="2642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22"/>
            <p:cNvSpPr/>
            <p:nvPr/>
          </p:nvSpPr>
          <p:spPr>
            <a:xfrm>
              <a:off x="4026427" y="3104987"/>
              <a:ext cx="62420" cy="153970"/>
            </a:xfrm>
            <a:custGeom>
              <a:avLst/>
              <a:gdLst/>
              <a:ahLst/>
              <a:cxnLst/>
              <a:rect l="l" t="t" r="r" b="b"/>
              <a:pathLst>
                <a:path w="1680" h="4144" extrusionOk="0">
                  <a:moveTo>
                    <a:pt x="501" y="1"/>
                  </a:moveTo>
                  <a:cubicBezTo>
                    <a:pt x="334" y="1"/>
                    <a:pt x="167" y="13"/>
                    <a:pt x="1" y="48"/>
                  </a:cubicBezTo>
                  <a:cubicBezTo>
                    <a:pt x="1001" y="1167"/>
                    <a:pt x="1263" y="2763"/>
                    <a:pt x="691" y="4144"/>
                  </a:cubicBezTo>
                  <a:cubicBezTo>
                    <a:pt x="1679" y="2572"/>
                    <a:pt x="1227" y="739"/>
                    <a:pt x="5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22"/>
            <p:cNvSpPr/>
            <p:nvPr/>
          </p:nvSpPr>
          <p:spPr>
            <a:xfrm>
              <a:off x="4185678" y="3105841"/>
              <a:ext cx="60674" cy="143827"/>
            </a:xfrm>
            <a:custGeom>
              <a:avLst/>
              <a:gdLst/>
              <a:ahLst/>
              <a:cxnLst/>
              <a:rect l="l" t="t" r="r" b="b"/>
              <a:pathLst>
                <a:path w="1633" h="3871" extrusionOk="0">
                  <a:moveTo>
                    <a:pt x="372" y="1"/>
                  </a:moveTo>
                  <a:cubicBezTo>
                    <a:pt x="246" y="1"/>
                    <a:pt x="122" y="16"/>
                    <a:pt x="1" y="49"/>
                  </a:cubicBezTo>
                  <a:cubicBezTo>
                    <a:pt x="989" y="1478"/>
                    <a:pt x="1227" y="2228"/>
                    <a:pt x="715" y="3871"/>
                  </a:cubicBezTo>
                  <a:cubicBezTo>
                    <a:pt x="1632" y="2645"/>
                    <a:pt x="1203" y="561"/>
                    <a:pt x="668" y="25"/>
                  </a:cubicBezTo>
                  <a:cubicBezTo>
                    <a:pt x="569" y="10"/>
                    <a:pt x="470" y="1"/>
                    <a:pt x="3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22"/>
            <p:cNvSpPr/>
            <p:nvPr/>
          </p:nvSpPr>
          <p:spPr>
            <a:xfrm>
              <a:off x="4314871" y="3104095"/>
              <a:ext cx="42505" cy="98684"/>
            </a:xfrm>
            <a:custGeom>
              <a:avLst/>
              <a:gdLst/>
              <a:ahLst/>
              <a:cxnLst/>
              <a:rect l="l" t="t" r="r" b="b"/>
              <a:pathLst>
                <a:path w="1144" h="2656" extrusionOk="0">
                  <a:moveTo>
                    <a:pt x="1" y="1"/>
                  </a:moveTo>
                  <a:lnTo>
                    <a:pt x="1" y="1"/>
                  </a:lnTo>
                  <a:cubicBezTo>
                    <a:pt x="548" y="727"/>
                    <a:pt x="834" y="1739"/>
                    <a:pt x="596" y="2656"/>
                  </a:cubicBezTo>
                  <a:cubicBezTo>
                    <a:pt x="1144" y="1608"/>
                    <a:pt x="465" y="72"/>
                    <a:pt x="465" y="72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22"/>
            <p:cNvSpPr/>
            <p:nvPr/>
          </p:nvSpPr>
          <p:spPr>
            <a:xfrm>
              <a:off x="4425039" y="3105432"/>
              <a:ext cx="27012" cy="77468"/>
            </a:xfrm>
            <a:custGeom>
              <a:avLst/>
              <a:gdLst/>
              <a:ahLst/>
              <a:cxnLst/>
              <a:rect l="l" t="t" r="r" b="b"/>
              <a:pathLst>
                <a:path w="727" h="2085" extrusionOk="0">
                  <a:moveTo>
                    <a:pt x="0" y="1"/>
                  </a:moveTo>
                  <a:cubicBezTo>
                    <a:pt x="345" y="513"/>
                    <a:pt x="453" y="1382"/>
                    <a:pt x="238" y="2084"/>
                  </a:cubicBezTo>
                  <a:cubicBezTo>
                    <a:pt x="726" y="1334"/>
                    <a:pt x="286" y="1"/>
                    <a:pt x="2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22"/>
            <p:cNvSpPr/>
            <p:nvPr/>
          </p:nvSpPr>
          <p:spPr>
            <a:xfrm>
              <a:off x="3778706" y="3006783"/>
              <a:ext cx="59745" cy="85419"/>
            </a:xfrm>
            <a:custGeom>
              <a:avLst/>
              <a:gdLst/>
              <a:ahLst/>
              <a:cxnLst/>
              <a:rect l="l" t="t" r="r" b="b"/>
              <a:pathLst>
                <a:path w="1608" h="2299" extrusionOk="0">
                  <a:moveTo>
                    <a:pt x="548" y="0"/>
                  </a:moveTo>
                  <a:cubicBezTo>
                    <a:pt x="1012" y="679"/>
                    <a:pt x="703" y="1798"/>
                    <a:pt x="0" y="2298"/>
                  </a:cubicBezTo>
                  <a:lnTo>
                    <a:pt x="476" y="2215"/>
                  </a:lnTo>
                  <a:cubicBezTo>
                    <a:pt x="476" y="2215"/>
                    <a:pt x="1607" y="917"/>
                    <a:pt x="548" y="0"/>
                  </a:cubicBezTo>
                  <a:close/>
                </a:path>
              </a:pathLst>
            </a:custGeom>
            <a:solidFill>
              <a:srgbClr val="2642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22"/>
            <p:cNvSpPr/>
            <p:nvPr/>
          </p:nvSpPr>
          <p:spPr>
            <a:xfrm>
              <a:off x="3887537" y="2959892"/>
              <a:ext cx="72564" cy="134055"/>
            </a:xfrm>
            <a:custGeom>
              <a:avLst/>
              <a:gdLst/>
              <a:ahLst/>
              <a:cxnLst/>
              <a:rect l="l" t="t" r="r" b="b"/>
              <a:pathLst>
                <a:path w="1953" h="3608" extrusionOk="0">
                  <a:moveTo>
                    <a:pt x="607" y="0"/>
                  </a:moveTo>
                  <a:lnTo>
                    <a:pt x="607" y="0"/>
                  </a:lnTo>
                  <a:cubicBezTo>
                    <a:pt x="1012" y="834"/>
                    <a:pt x="929" y="2310"/>
                    <a:pt x="0" y="3572"/>
                  </a:cubicBezTo>
                  <a:lnTo>
                    <a:pt x="691" y="3608"/>
                  </a:lnTo>
                  <a:cubicBezTo>
                    <a:pt x="691" y="3608"/>
                    <a:pt x="1953" y="1786"/>
                    <a:pt x="607" y="0"/>
                  </a:cubicBezTo>
                  <a:close/>
                </a:path>
              </a:pathLst>
            </a:custGeom>
            <a:solidFill>
              <a:srgbClr val="2642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22"/>
            <p:cNvSpPr/>
            <p:nvPr/>
          </p:nvSpPr>
          <p:spPr>
            <a:xfrm>
              <a:off x="4025535" y="2943060"/>
              <a:ext cx="63758" cy="153673"/>
            </a:xfrm>
            <a:custGeom>
              <a:avLst/>
              <a:gdLst/>
              <a:ahLst/>
              <a:cxnLst/>
              <a:rect l="l" t="t" r="r" b="b"/>
              <a:pathLst>
                <a:path w="1716" h="4136" extrusionOk="0">
                  <a:moveTo>
                    <a:pt x="751" y="1"/>
                  </a:moveTo>
                  <a:lnTo>
                    <a:pt x="751" y="1"/>
                  </a:lnTo>
                  <a:cubicBezTo>
                    <a:pt x="1311" y="1394"/>
                    <a:pt x="1013" y="2978"/>
                    <a:pt x="1" y="4085"/>
                  </a:cubicBezTo>
                  <a:cubicBezTo>
                    <a:pt x="138" y="4114"/>
                    <a:pt x="275" y="4136"/>
                    <a:pt x="412" y="4136"/>
                  </a:cubicBezTo>
                  <a:cubicBezTo>
                    <a:pt x="442" y="4136"/>
                    <a:pt x="471" y="4135"/>
                    <a:pt x="501" y="4132"/>
                  </a:cubicBezTo>
                  <a:cubicBezTo>
                    <a:pt x="1239" y="3406"/>
                    <a:pt x="1715" y="1584"/>
                    <a:pt x="75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22"/>
            <p:cNvSpPr/>
            <p:nvPr/>
          </p:nvSpPr>
          <p:spPr>
            <a:xfrm>
              <a:off x="4184378" y="2955025"/>
              <a:ext cx="62383" cy="143678"/>
            </a:xfrm>
            <a:custGeom>
              <a:avLst/>
              <a:gdLst/>
              <a:ahLst/>
              <a:cxnLst/>
              <a:rect l="l" t="t" r="r" b="b"/>
              <a:pathLst>
                <a:path w="1679" h="3867" extrusionOk="0">
                  <a:moveTo>
                    <a:pt x="786" y="0"/>
                  </a:moveTo>
                  <a:cubicBezTo>
                    <a:pt x="1274" y="1643"/>
                    <a:pt x="1024" y="2394"/>
                    <a:pt x="0" y="3810"/>
                  </a:cubicBezTo>
                  <a:cubicBezTo>
                    <a:pt x="134" y="3848"/>
                    <a:pt x="273" y="3866"/>
                    <a:pt x="413" y="3866"/>
                  </a:cubicBezTo>
                  <a:cubicBezTo>
                    <a:pt x="497" y="3866"/>
                    <a:pt x="582" y="3860"/>
                    <a:pt x="667" y="3846"/>
                  </a:cubicBezTo>
                  <a:cubicBezTo>
                    <a:pt x="1215" y="3310"/>
                    <a:pt x="1679" y="1239"/>
                    <a:pt x="7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22"/>
            <p:cNvSpPr/>
            <p:nvPr/>
          </p:nvSpPr>
          <p:spPr>
            <a:xfrm>
              <a:off x="4313533" y="3003699"/>
              <a:ext cx="43843" cy="98684"/>
            </a:xfrm>
            <a:custGeom>
              <a:avLst/>
              <a:gdLst/>
              <a:ahLst/>
              <a:cxnLst/>
              <a:rect l="l" t="t" r="r" b="b"/>
              <a:pathLst>
                <a:path w="1180" h="2656" extrusionOk="0">
                  <a:moveTo>
                    <a:pt x="644" y="0"/>
                  </a:moveTo>
                  <a:cubicBezTo>
                    <a:pt x="882" y="929"/>
                    <a:pt x="572" y="1941"/>
                    <a:pt x="1" y="2655"/>
                  </a:cubicBezTo>
                  <a:lnTo>
                    <a:pt x="477" y="2596"/>
                  </a:lnTo>
                  <a:cubicBezTo>
                    <a:pt x="477" y="2596"/>
                    <a:pt x="1180" y="1072"/>
                    <a:pt x="64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22"/>
            <p:cNvSpPr/>
            <p:nvPr/>
          </p:nvSpPr>
          <p:spPr>
            <a:xfrm>
              <a:off x="4424147" y="3025807"/>
              <a:ext cx="27903" cy="77431"/>
            </a:xfrm>
            <a:custGeom>
              <a:avLst/>
              <a:gdLst/>
              <a:ahLst/>
              <a:cxnLst/>
              <a:rect l="l" t="t" r="r" b="b"/>
              <a:pathLst>
                <a:path w="751" h="2084" extrusionOk="0">
                  <a:moveTo>
                    <a:pt x="262" y="0"/>
                  </a:moveTo>
                  <a:cubicBezTo>
                    <a:pt x="465" y="691"/>
                    <a:pt x="346" y="1572"/>
                    <a:pt x="0" y="2072"/>
                  </a:cubicBezTo>
                  <a:lnTo>
                    <a:pt x="286" y="2084"/>
                  </a:lnTo>
                  <a:cubicBezTo>
                    <a:pt x="286" y="2084"/>
                    <a:pt x="750" y="739"/>
                    <a:pt x="26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22"/>
            <p:cNvSpPr/>
            <p:nvPr/>
          </p:nvSpPr>
          <p:spPr>
            <a:xfrm>
              <a:off x="1177881" y="2025118"/>
              <a:ext cx="770223" cy="1093583"/>
            </a:xfrm>
            <a:custGeom>
              <a:avLst/>
              <a:gdLst/>
              <a:ahLst/>
              <a:cxnLst/>
              <a:rect l="l" t="t" r="r" b="b"/>
              <a:pathLst>
                <a:path w="20730" h="29433" extrusionOk="0">
                  <a:moveTo>
                    <a:pt x="465" y="1"/>
                  </a:moveTo>
                  <a:cubicBezTo>
                    <a:pt x="0" y="17443"/>
                    <a:pt x="7775" y="27159"/>
                    <a:pt x="18538" y="29433"/>
                  </a:cubicBezTo>
                  <a:cubicBezTo>
                    <a:pt x="20729" y="23706"/>
                    <a:pt x="19312" y="7359"/>
                    <a:pt x="46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22"/>
            <p:cNvSpPr/>
            <p:nvPr/>
          </p:nvSpPr>
          <p:spPr>
            <a:xfrm>
              <a:off x="1273855" y="2171996"/>
              <a:ext cx="592845" cy="946709"/>
            </a:xfrm>
            <a:custGeom>
              <a:avLst/>
              <a:gdLst/>
              <a:ahLst/>
              <a:cxnLst/>
              <a:rect l="l" t="t" r="r" b="b"/>
              <a:pathLst>
                <a:path w="15956" h="25480" extrusionOk="0">
                  <a:moveTo>
                    <a:pt x="1" y="0"/>
                  </a:moveTo>
                  <a:lnTo>
                    <a:pt x="1" y="0"/>
                  </a:lnTo>
                  <a:cubicBezTo>
                    <a:pt x="7621" y="14014"/>
                    <a:pt x="13776" y="23980"/>
                    <a:pt x="15955" y="25480"/>
                  </a:cubicBezTo>
                  <a:cubicBezTo>
                    <a:pt x="15396" y="22717"/>
                    <a:pt x="9335" y="13526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22"/>
            <p:cNvSpPr/>
            <p:nvPr/>
          </p:nvSpPr>
          <p:spPr>
            <a:xfrm>
              <a:off x="1780406" y="2895760"/>
              <a:ext cx="92479" cy="87166"/>
            </a:xfrm>
            <a:custGeom>
              <a:avLst/>
              <a:gdLst/>
              <a:ahLst/>
              <a:cxnLst/>
              <a:rect l="l" t="t" r="r" b="b"/>
              <a:pathLst>
                <a:path w="2489" h="2346" extrusionOk="0">
                  <a:moveTo>
                    <a:pt x="1915" y="1"/>
                  </a:moveTo>
                  <a:cubicBezTo>
                    <a:pt x="542" y="1"/>
                    <a:pt x="1" y="1738"/>
                    <a:pt x="1" y="1738"/>
                  </a:cubicBezTo>
                  <a:lnTo>
                    <a:pt x="239" y="2346"/>
                  </a:lnTo>
                  <a:cubicBezTo>
                    <a:pt x="320" y="1219"/>
                    <a:pt x="1341" y="93"/>
                    <a:pt x="2408" y="93"/>
                  </a:cubicBezTo>
                  <a:cubicBezTo>
                    <a:pt x="2435" y="93"/>
                    <a:pt x="2462" y="94"/>
                    <a:pt x="2489" y="95"/>
                  </a:cubicBezTo>
                  <a:cubicBezTo>
                    <a:pt x="2284" y="30"/>
                    <a:pt x="2093" y="1"/>
                    <a:pt x="1915" y="1"/>
                  </a:cubicBezTo>
                  <a:close/>
                </a:path>
              </a:pathLst>
            </a:custGeom>
            <a:solidFill>
              <a:srgbClr val="2642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22"/>
            <p:cNvSpPr/>
            <p:nvPr/>
          </p:nvSpPr>
          <p:spPr>
            <a:xfrm>
              <a:off x="1692829" y="2737475"/>
              <a:ext cx="156200" cy="120679"/>
            </a:xfrm>
            <a:custGeom>
              <a:avLst/>
              <a:gdLst/>
              <a:ahLst/>
              <a:cxnLst/>
              <a:rect l="l" t="t" r="r" b="b"/>
              <a:pathLst>
                <a:path w="4204" h="3248" extrusionOk="0">
                  <a:moveTo>
                    <a:pt x="3767" y="0"/>
                  </a:moveTo>
                  <a:cubicBezTo>
                    <a:pt x="1075" y="0"/>
                    <a:pt x="0" y="2462"/>
                    <a:pt x="0" y="2462"/>
                  </a:cubicBezTo>
                  <a:lnTo>
                    <a:pt x="512" y="3248"/>
                  </a:lnTo>
                  <a:cubicBezTo>
                    <a:pt x="1322" y="1283"/>
                    <a:pt x="2953" y="152"/>
                    <a:pt x="4203" y="21"/>
                  </a:cubicBezTo>
                  <a:cubicBezTo>
                    <a:pt x="4053" y="7"/>
                    <a:pt x="3908" y="0"/>
                    <a:pt x="3767" y="0"/>
                  </a:cubicBezTo>
                  <a:close/>
                </a:path>
              </a:pathLst>
            </a:custGeom>
            <a:solidFill>
              <a:srgbClr val="2642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22"/>
            <p:cNvSpPr/>
            <p:nvPr/>
          </p:nvSpPr>
          <p:spPr>
            <a:xfrm>
              <a:off x="1596371" y="2561727"/>
              <a:ext cx="170356" cy="138960"/>
            </a:xfrm>
            <a:custGeom>
              <a:avLst/>
              <a:gdLst/>
              <a:ahLst/>
              <a:cxnLst/>
              <a:rect l="l" t="t" r="r" b="b"/>
              <a:pathLst>
                <a:path w="4585" h="3740" extrusionOk="0">
                  <a:moveTo>
                    <a:pt x="4585" y="1"/>
                  </a:moveTo>
                  <a:cubicBezTo>
                    <a:pt x="2084" y="1"/>
                    <a:pt x="322" y="1846"/>
                    <a:pt x="1" y="3204"/>
                  </a:cubicBezTo>
                  <a:cubicBezTo>
                    <a:pt x="120" y="3394"/>
                    <a:pt x="251" y="3585"/>
                    <a:pt x="417" y="3739"/>
                  </a:cubicBezTo>
                  <a:cubicBezTo>
                    <a:pt x="977" y="1799"/>
                    <a:pt x="2596" y="334"/>
                    <a:pt x="4585" y="1"/>
                  </a:cubicBezTo>
                  <a:close/>
                </a:path>
              </a:pathLst>
            </a:custGeom>
            <a:solidFill>
              <a:srgbClr val="2642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22"/>
            <p:cNvSpPr/>
            <p:nvPr/>
          </p:nvSpPr>
          <p:spPr>
            <a:xfrm>
              <a:off x="1479143" y="2385793"/>
              <a:ext cx="161067" cy="133498"/>
            </a:xfrm>
            <a:custGeom>
              <a:avLst/>
              <a:gdLst/>
              <a:ahLst/>
              <a:cxnLst/>
              <a:rect l="l" t="t" r="r" b="b"/>
              <a:pathLst>
                <a:path w="4335" h="3593" extrusionOk="0">
                  <a:moveTo>
                    <a:pt x="4106" y="0"/>
                  </a:moveTo>
                  <a:cubicBezTo>
                    <a:pt x="2136" y="0"/>
                    <a:pt x="218" y="1880"/>
                    <a:pt x="0" y="2855"/>
                  </a:cubicBezTo>
                  <a:cubicBezTo>
                    <a:pt x="120" y="3128"/>
                    <a:pt x="286" y="3390"/>
                    <a:pt x="512" y="3593"/>
                  </a:cubicBezTo>
                  <a:cubicBezTo>
                    <a:pt x="1417" y="1426"/>
                    <a:pt x="2108" y="604"/>
                    <a:pt x="4334" y="9"/>
                  </a:cubicBezTo>
                  <a:cubicBezTo>
                    <a:pt x="4258" y="3"/>
                    <a:pt x="4182" y="0"/>
                    <a:pt x="410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22"/>
            <p:cNvSpPr/>
            <p:nvPr/>
          </p:nvSpPr>
          <p:spPr>
            <a:xfrm>
              <a:off x="1390674" y="2277706"/>
              <a:ext cx="106189" cy="96937"/>
            </a:xfrm>
            <a:custGeom>
              <a:avLst/>
              <a:gdLst/>
              <a:ahLst/>
              <a:cxnLst/>
              <a:rect l="l" t="t" r="r" b="b"/>
              <a:pathLst>
                <a:path w="2858" h="2609" extrusionOk="0">
                  <a:moveTo>
                    <a:pt x="2858" y="1"/>
                  </a:moveTo>
                  <a:lnTo>
                    <a:pt x="2858" y="1"/>
                  </a:lnTo>
                  <a:cubicBezTo>
                    <a:pt x="1262" y="132"/>
                    <a:pt x="0" y="2013"/>
                    <a:pt x="0" y="2013"/>
                  </a:cubicBezTo>
                  <a:lnTo>
                    <a:pt x="262" y="2608"/>
                  </a:lnTo>
                  <a:cubicBezTo>
                    <a:pt x="691" y="1454"/>
                    <a:pt x="1631" y="382"/>
                    <a:pt x="285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22"/>
            <p:cNvSpPr/>
            <p:nvPr/>
          </p:nvSpPr>
          <p:spPr>
            <a:xfrm>
              <a:off x="1313687" y="2182140"/>
              <a:ext cx="89841" cy="65987"/>
            </a:xfrm>
            <a:custGeom>
              <a:avLst/>
              <a:gdLst/>
              <a:ahLst/>
              <a:cxnLst/>
              <a:rect l="l" t="t" r="r" b="b"/>
              <a:pathLst>
                <a:path w="2418" h="1776" extrusionOk="0">
                  <a:moveTo>
                    <a:pt x="2389" y="1"/>
                  </a:moveTo>
                  <a:cubicBezTo>
                    <a:pt x="1207" y="1"/>
                    <a:pt x="1" y="1454"/>
                    <a:pt x="1" y="1454"/>
                  </a:cubicBezTo>
                  <a:lnTo>
                    <a:pt x="227" y="1775"/>
                  </a:lnTo>
                  <a:cubicBezTo>
                    <a:pt x="560" y="1013"/>
                    <a:pt x="1477" y="263"/>
                    <a:pt x="2417" y="1"/>
                  </a:cubicBezTo>
                  <a:cubicBezTo>
                    <a:pt x="2408" y="1"/>
                    <a:pt x="2398" y="1"/>
                    <a:pt x="238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22"/>
            <p:cNvSpPr/>
            <p:nvPr/>
          </p:nvSpPr>
          <p:spPr>
            <a:xfrm>
              <a:off x="1663178" y="2974792"/>
              <a:ext cx="111948" cy="57256"/>
            </a:xfrm>
            <a:custGeom>
              <a:avLst/>
              <a:gdLst/>
              <a:ahLst/>
              <a:cxnLst/>
              <a:rect l="l" t="t" r="r" b="b"/>
              <a:pathLst>
                <a:path w="3013" h="1541" extrusionOk="0">
                  <a:moveTo>
                    <a:pt x="2135" y="1"/>
                  </a:moveTo>
                  <a:cubicBezTo>
                    <a:pt x="1451" y="1"/>
                    <a:pt x="190" y="188"/>
                    <a:pt x="0" y="1540"/>
                  </a:cubicBezTo>
                  <a:cubicBezTo>
                    <a:pt x="319" y="788"/>
                    <a:pt x="1230" y="338"/>
                    <a:pt x="2122" y="338"/>
                  </a:cubicBezTo>
                  <a:cubicBezTo>
                    <a:pt x="2430" y="338"/>
                    <a:pt x="2735" y="391"/>
                    <a:pt x="3013" y="504"/>
                  </a:cubicBezTo>
                  <a:lnTo>
                    <a:pt x="2572" y="28"/>
                  </a:lnTo>
                  <a:cubicBezTo>
                    <a:pt x="2572" y="28"/>
                    <a:pt x="2396" y="1"/>
                    <a:pt x="2135" y="1"/>
                  </a:cubicBezTo>
                  <a:close/>
                </a:path>
              </a:pathLst>
            </a:custGeom>
            <a:solidFill>
              <a:srgbClr val="2642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22"/>
            <p:cNvSpPr/>
            <p:nvPr/>
          </p:nvSpPr>
          <p:spPr>
            <a:xfrm>
              <a:off x="1529118" y="2839097"/>
              <a:ext cx="168164" cy="100467"/>
            </a:xfrm>
            <a:custGeom>
              <a:avLst/>
              <a:gdLst/>
              <a:ahLst/>
              <a:cxnLst/>
              <a:rect l="l" t="t" r="r" b="b"/>
              <a:pathLst>
                <a:path w="4526" h="2704" extrusionOk="0">
                  <a:moveTo>
                    <a:pt x="3976" y="0"/>
                  </a:moveTo>
                  <a:cubicBezTo>
                    <a:pt x="3549" y="0"/>
                    <a:pt x="982" y="110"/>
                    <a:pt x="1" y="2704"/>
                  </a:cubicBezTo>
                  <a:cubicBezTo>
                    <a:pt x="626" y="1699"/>
                    <a:pt x="2183" y="799"/>
                    <a:pt x="4133" y="799"/>
                  </a:cubicBezTo>
                  <a:cubicBezTo>
                    <a:pt x="4262" y="799"/>
                    <a:pt x="4393" y="802"/>
                    <a:pt x="4525" y="811"/>
                  </a:cubicBezTo>
                  <a:lnTo>
                    <a:pt x="4037" y="1"/>
                  </a:lnTo>
                  <a:cubicBezTo>
                    <a:pt x="4037" y="1"/>
                    <a:pt x="4016" y="0"/>
                    <a:pt x="3976" y="0"/>
                  </a:cubicBezTo>
                  <a:close/>
                </a:path>
              </a:pathLst>
            </a:custGeom>
            <a:solidFill>
              <a:srgbClr val="2642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22"/>
            <p:cNvSpPr/>
            <p:nvPr/>
          </p:nvSpPr>
          <p:spPr>
            <a:xfrm>
              <a:off x="1406131" y="2685383"/>
              <a:ext cx="192946" cy="102882"/>
            </a:xfrm>
            <a:custGeom>
              <a:avLst/>
              <a:gdLst/>
              <a:ahLst/>
              <a:cxnLst/>
              <a:rect l="l" t="t" r="r" b="b"/>
              <a:pathLst>
                <a:path w="5193" h="2769" extrusionOk="0">
                  <a:moveTo>
                    <a:pt x="4271" y="1"/>
                  </a:moveTo>
                  <a:cubicBezTo>
                    <a:pt x="2885" y="1"/>
                    <a:pt x="954" y="843"/>
                    <a:pt x="1" y="2769"/>
                  </a:cubicBezTo>
                  <a:cubicBezTo>
                    <a:pt x="1005" y="1383"/>
                    <a:pt x="2594" y="590"/>
                    <a:pt x="4260" y="590"/>
                  </a:cubicBezTo>
                  <a:cubicBezTo>
                    <a:pt x="4569" y="590"/>
                    <a:pt x="4881" y="617"/>
                    <a:pt x="5192" y="673"/>
                  </a:cubicBezTo>
                  <a:cubicBezTo>
                    <a:pt x="5121" y="447"/>
                    <a:pt x="5025" y="245"/>
                    <a:pt x="4894" y="66"/>
                  </a:cubicBezTo>
                  <a:cubicBezTo>
                    <a:pt x="4705" y="23"/>
                    <a:pt x="4495" y="1"/>
                    <a:pt x="4271" y="1"/>
                  </a:cubicBezTo>
                  <a:close/>
                </a:path>
              </a:pathLst>
            </a:custGeom>
            <a:solidFill>
              <a:srgbClr val="2642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22"/>
            <p:cNvSpPr/>
            <p:nvPr/>
          </p:nvSpPr>
          <p:spPr>
            <a:xfrm>
              <a:off x="1303952" y="2497707"/>
              <a:ext cx="181874" cy="99910"/>
            </a:xfrm>
            <a:custGeom>
              <a:avLst/>
              <a:gdLst/>
              <a:ahLst/>
              <a:cxnLst/>
              <a:rect l="l" t="t" r="r" b="b"/>
              <a:pathLst>
                <a:path w="4895" h="2689" extrusionOk="0">
                  <a:moveTo>
                    <a:pt x="4131" y="1"/>
                  </a:moveTo>
                  <a:cubicBezTo>
                    <a:pt x="2955" y="1"/>
                    <a:pt x="689" y="955"/>
                    <a:pt x="1" y="2688"/>
                  </a:cubicBezTo>
                  <a:cubicBezTo>
                    <a:pt x="1289" y="1209"/>
                    <a:pt x="2228" y="793"/>
                    <a:pt x="3897" y="793"/>
                  </a:cubicBezTo>
                  <a:cubicBezTo>
                    <a:pt x="4202" y="793"/>
                    <a:pt x="4533" y="807"/>
                    <a:pt x="4894" y="831"/>
                  </a:cubicBezTo>
                  <a:cubicBezTo>
                    <a:pt x="4823" y="533"/>
                    <a:pt x="4668" y="259"/>
                    <a:pt x="4465" y="33"/>
                  </a:cubicBezTo>
                  <a:cubicBezTo>
                    <a:pt x="4368" y="11"/>
                    <a:pt x="4256" y="1"/>
                    <a:pt x="413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22"/>
            <p:cNvSpPr/>
            <p:nvPr/>
          </p:nvSpPr>
          <p:spPr>
            <a:xfrm>
              <a:off x="1269879" y="2358669"/>
              <a:ext cx="129225" cy="62420"/>
            </a:xfrm>
            <a:custGeom>
              <a:avLst/>
              <a:gdLst/>
              <a:ahLst/>
              <a:cxnLst/>
              <a:rect l="l" t="t" r="r" b="b"/>
              <a:pathLst>
                <a:path w="3478" h="1680" extrusionOk="0">
                  <a:moveTo>
                    <a:pt x="3061" y="1"/>
                  </a:moveTo>
                  <a:cubicBezTo>
                    <a:pt x="3061" y="1"/>
                    <a:pt x="822" y="310"/>
                    <a:pt x="1" y="1680"/>
                  </a:cubicBezTo>
                  <a:cubicBezTo>
                    <a:pt x="772" y="867"/>
                    <a:pt x="1917" y="464"/>
                    <a:pt x="3013" y="464"/>
                  </a:cubicBezTo>
                  <a:cubicBezTo>
                    <a:pt x="3169" y="464"/>
                    <a:pt x="3324" y="473"/>
                    <a:pt x="3477" y="489"/>
                  </a:cubicBezTo>
                  <a:lnTo>
                    <a:pt x="306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22"/>
            <p:cNvSpPr/>
            <p:nvPr/>
          </p:nvSpPr>
          <p:spPr>
            <a:xfrm>
              <a:off x="1224772" y="2238357"/>
              <a:ext cx="95154" cy="57107"/>
            </a:xfrm>
            <a:custGeom>
              <a:avLst/>
              <a:gdLst/>
              <a:ahLst/>
              <a:cxnLst/>
              <a:rect l="l" t="t" r="r" b="b"/>
              <a:pathLst>
                <a:path w="2561" h="1537" extrusionOk="0">
                  <a:moveTo>
                    <a:pt x="2370" y="0"/>
                  </a:moveTo>
                  <a:cubicBezTo>
                    <a:pt x="2370" y="0"/>
                    <a:pt x="500" y="441"/>
                    <a:pt x="0" y="1536"/>
                  </a:cubicBezTo>
                  <a:cubicBezTo>
                    <a:pt x="622" y="834"/>
                    <a:pt x="1656" y="332"/>
                    <a:pt x="2477" y="332"/>
                  </a:cubicBezTo>
                  <a:cubicBezTo>
                    <a:pt x="2505" y="332"/>
                    <a:pt x="2533" y="333"/>
                    <a:pt x="2560" y="334"/>
                  </a:cubicBezTo>
                  <a:lnTo>
                    <a:pt x="237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22"/>
            <p:cNvSpPr/>
            <p:nvPr/>
          </p:nvSpPr>
          <p:spPr>
            <a:xfrm>
              <a:off x="968617" y="3817753"/>
              <a:ext cx="883472" cy="636539"/>
            </a:xfrm>
            <a:custGeom>
              <a:avLst/>
              <a:gdLst/>
              <a:ahLst/>
              <a:cxnLst/>
              <a:rect l="l" t="t" r="r" b="b"/>
              <a:pathLst>
                <a:path w="23778" h="17132" extrusionOk="0">
                  <a:moveTo>
                    <a:pt x="20549" y="1"/>
                  </a:moveTo>
                  <a:cubicBezTo>
                    <a:pt x="14409" y="1"/>
                    <a:pt x="4308" y="3707"/>
                    <a:pt x="1" y="17132"/>
                  </a:cubicBezTo>
                  <a:cubicBezTo>
                    <a:pt x="14669" y="16608"/>
                    <a:pt x="22408" y="9571"/>
                    <a:pt x="23777" y="427"/>
                  </a:cubicBezTo>
                  <a:cubicBezTo>
                    <a:pt x="22931" y="161"/>
                    <a:pt x="21826" y="1"/>
                    <a:pt x="205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22"/>
            <p:cNvSpPr/>
            <p:nvPr/>
          </p:nvSpPr>
          <p:spPr>
            <a:xfrm>
              <a:off x="1088074" y="3833618"/>
              <a:ext cx="764018" cy="546364"/>
            </a:xfrm>
            <a:custGeom>
              <a:avLst/>
              <a:gdLst/>
              <a:ahLst/>
              <a:cxnLst/>
              <a:rect l="l" t="t" r="r" b="b"/>
              <a:pathLst>
                <a:path w="20563" h="14705" extrusionOk="0">
                  <a:moveTo>
                    <a:pt x="20562" y="0"/>
                  </a:moveTo>
                  <a:cubicBezTo>
                    <a:pt x="18276" y="607"/>
                    <a:pt x="10871" y="6180"/>
                    <a:pt x="0" y="14704"/>
                  </a:cubicBezTo>
                  <a:cubicBezTo>
                    <a:pt x="11371" y="7584"/>
                    <a:pt x="19408" y="1905"/>
                    <a:pt x="2056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22"/>
            <p:cNvSpPr/>
            <p:nvPr/>
          </p:nvSpPr>
          <p:spPr>
            <a:xfrm>
              <a:off x="1652997" y="3839786"/>
              <a:ext cx="88949" cy="74384"/>
            </a:xfrm>
            <a:custGeom>
              <a:avLst/>
              <a:gdLst/>
              <a:ahLst/>
              <a:cxnLst/>
              <a:rect l="l" t="t" r="r" b="b"/>
              <a:pathLst>
                <a:path w="2394" h="2002" extrusionOk="0">
                  <a:moveTo>
                    <a:pt x="394" y="1"/>
                  </a:moveTo>
                  <a:cubicBezTo>
                    <a:pt x="1" y="1537"/>
                    <a:pt x="1906" y="2001"/>
                    <a:pt x="1906" y="2001"/>
                  </a:cubicBezTo>
                  <a:lnTo>
                    <a:pt x="2394" y="1775"/>
                  </a:lnTo>
                  <a:cubicBezTo>
                    <a:pt x="1417" y="1763"/>
                    <a:pt x="394" y="918"/>
                    <a:pt x="394" y="1"/>
                  </a:cubicBezTo>
                  <a:close/>
                </a:path>
              </a:pathLst>
            </a:custGeom>
            <a:solidFill>
              <a:srgbClr val="2642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22"/>
            <p:cNvSpPr/>
            <p:nvPr/>
          </p:nvSpPr>
          <p:spPr>
            <a:xfrm>
              <a:off x="1530456" y="3868099"/>
              <a:ext cx="111093" cy="126587"/>
            </a:xfrm>
            <a:custGeom>
              <a:avLst/>
              <a:gdLst/>
              <a:ahLst/>
              <a:cxnLst/>
              <a:rect l="l" t="t" r="r" b="b"/>
              <a:pathLst>
                <a:path w="2990" h="3407" extrusionOk="0">
                  <a:moveTo>
                    <a:pt x="84" y="1"/>
                  </a:moveTo>
                  <a:cubicBezTo>
                    <a:pt x="1" y="2549"/>
                    <a:pt x="2346" y="3406"/>
                    <a:pt x="2346" y="3406"/>
                  </a:cubicBezTo>
                  <a:lnTo>
                    <a:pt x="2989" y="2930"/>
                  </a:lnTo>
                  <a:cubicBezTo>
                    <a:pt x="1298" y="2346"/>
                    <a:pt x="251" y="1049"/>
                    <a:pt x="84" y="1"/>
                  </a:cubicBezTo>
                  <a:close/>
                </a:path>
              </a:pathLst>
            </a:custGeom>
            <a:solidFill>
              <a:srgbClr val="2642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22"/>
            <p:cNvSpPr/>
            <p:nvPr/>
          </p:nvSpPr>
          <p:spPr>
            <a:xfrm>
              <a:off x="1389337" y="3946424"/>
              <a:ext cx="124804" cy="136730"/>
            </a:xfrm>
            <a:custGeom>
              <a:avLst/>
              <a:gdLst/>
              <a:ahLst/>
              <a:cxnLst/>
              <a:rect l="l" t="t" r="r" b="b"/>
              <a:pathLst>
                <a:path w="3359" h="3680" extrusionOk="0">
                  <a:moveTo>
                    <a:pt x="0" y="0"/>
                  </a:moveTo>
                  <a:lnTo>
                    <a:pt x="0" y="0"/>
                  </a:lnTo>
                  <a:cubicBezTo>
                    <a:pt x="143" y="2096"/>
                    <a:pt x="1775" y="3477"/>
                    <a:pt x="2929" y="3679"/>
                  </a:cubicBezTo>
                  <a:cubicBezTo>
                    <a:pt x="3096" y="3572"/>
                    <a:pt x="3239" y="3441"/>
                    <a:pt x="3358" y="3298"/>
                  </a:cubicBezTo>
                  <a:cubicBezTo>
                    <a:pt x="1703" y="2929"/>
                    <a:pt x="393" y="1655"/>
                    <a:pt x="0" y="0"/>
                  </a:cubicBezTo>
                  <a:close/>
                </a:path>
              </a:pathLst>
            </a:custGeom>
            <a:solidFill>
              <a:srgbClr val="2642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22"/>
            <p:cNvSpPr/>
            <p:nvPr/>
          </p:nvSpPr>
          <p:spPr>
            <a:xfrm>
              <a:off x="1247771" y="4061422"/>
              <a:ext cx="119936" cy="130117"/>
            </a:xfrm>
            <a:custGeom>
              <a:avLst/>
              <a:gdLst/>
              <a:ahLst/>
              <a:cxnLst/>
              <a:rect l="l" t="t" r="r" b="b"/>
              <a:pathLst>
                <a:path w="3228" h="3502" extrusionOk="0">
                  <a:moveTo>
                    <a:pt x="24" y="1"/>
                  </a:moveTo>
                  <a:lnTo>
                    <a:pt x="24" y="1"/>
                  </a:lnTo>
                  <a:cubicBezTo>
                    <a:pt x="0" y="1739"/>
                    <a:pt x="1775" y="3358"/>
                    <a:pt x="2632" y="3501"/>
                  </a:cubicBezTo>
                  <a:cubicBezTo>
                    <a:pt x="2870" y="3382"/>
                    <a:pt x="3072" y="3227"/>
                    <a:pt x="3227" y="3025"/>
                  </a:cubicBezTo>
                  <a:cubicBezTo>
                    <a:pt x="1358" y="2382"/>
                    <a:pt x="643" y="1846"/>
                    <a:pt x="2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22"/>
            <p:cNvSpPr/>
            <p:nvPr/>
          </p:nvSpPr>
          <p:spPr>
            <a:xfrm>
              <a:off x="1165062" y="4187530"/>
              <a:ext cx="86274" cy="85419"/>
            </a:xfrm>
            <a:custGeom>
              <a:avLst/>
              <a:gdLst/>
              <a:ahLst/>
              <a:cxnLst/>
              <a:rect l="l" t="t" r="r" b="b"/>
              <a:pathLst>
                <a:path w="2322" h="2299" extrusionOk="0">
                  <a:moveTo>
                    <a:pt x="0" y="0"/>
                  </a:moveTo>
                  <a:lnTo>
                    <a:pt x="0" y="0"/>
                  </a:lnTo>
                  <a:cubicBezTo>
                    <a:pt x="202" y="1346"/>
                    <a:pt x="1845" y="2298"/>
                    <a:pt x="1845" y="2298"/>
                  </a:cubicBezTo>
                  <a:lnTo>
                    <a:pt x="2322" y="2048"/>
                  </a:lnTo>
                  <a:cubicBezTo>
                    <a:pt x="1334" y="1750"/>
                    <a:pt x="393" y="1000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22"/>
            <p:cNvSpPr/>
            <p:nvPr/>
          </p:nvSpPr>
          <p:spPr>
            <a:xfrm>
              <a:off x="1089820" y="4270686"/>
              <a:ext cx="59337" cy="72601"/>
            </a:xfrm>
            <a:custGeom>
              <a:avLst/>
              <a:gdLst/>
              <a:ahLst/>
              <a:cxnLst/>
              <a:rect l="l" t="t" r="r" b="b"/>
              <a:pathLst>
                <a:path w="1597" h="1954" extrusionOk="0">
                  <a:moveTo>
                    <a:pt x="1" y="1"/>
                  </a:moveTo>
                  <a:lnTo>
                    <a:pt x="1" y="1"/>
                  </a:lnTo>
                  <a:cubicBezTo>
                    <a:pt x="37" y="1013"/>
                    <a:pt x="1334" y="1953"/>
                    <a:pt x="1334" y="1953"/>
                  </a:cubicBezTo>
                  <a:lnTo>
                    <a:pt x="1596" y="1751"/>
                  </a:lnTo>
                  <a:cubicBezTo>
                    <a:pt x="942" y="1513"/>
                    <a:pt x="275" y="774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22"/>
            <p:cNvSpPr/>
            <p:nvPr/>
          </p:nvSpPr>
          <p:spPr>
            <a:xfrm>
              <a:off x="1730877" y="3916774"/>
              <a:ext cx="58854" cy="92070"/>
            </a:xfrm>
            <a:custGeom>
              <a:avLst/>
              <a:gdLst/>
              <a:ahLst/>
              <a:cxnLst/>
              <a:rect l="l" t="t" r="r" b="b"/>
              <a:pathLst>
                <a:path w="1584" h="2478" extrusionOk="0">
                  <a:moveTo>
                    <a:pt x="560" y="1"/>
                  </a:moveTo>
                  <a:lnTo>
                    <a:pt x="179" y="393"/>
                  </a:lnTo>
                  <a:cubicBezTo>
                    <a:pt x="179" y="393"/>
                    <a:pt x="0" y="2358"/>
                    <a:pt x="1584" y="2477"/>
                  </a:cubicBezTo>
                  <a:cubicBezTo>
                    <a:pt x="703" y="2167"/>
                    <a:pt x="250" y="929"/>
                    <a:pt x="560" y="1"/>
                  </a:cubicBezTo>
                  <a:close/>
                </a:path>
              </a:pathLst>
            </a:custGeom>
            <a:solidFill>
              <a:srgbClr val="2642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22"/>
            <p:cNvSpPr/>
            <p:nvPr/>
          </p:nvSpPr>
          <p:spPr>
            <a:xfrm>
              <a:off x="1626914" y="3988894"/>
              <a:ext cx="92033" cy="137622"/>
            </a:xfrm>
            <a:custGeom>
              <a:avLst/>
              <a:gdLst/>
              <a:ahLst/>
              <a:cxnLst/>
              <a:rect l="l" t="t" r="r" b="b"/>
              <a:pathLst>
                <a:path w="2477" h="3704" extrusionOk="0">
                  <a:moveTo>
                    <a:pt x="655" y="0"/>
                  </a:moveTo>
                  <a:lnTo>
                    <a:pt x="0" y="453"/>
                  </a:lnTo>
                  <a:cubicBezTo>
                    <a:pt x="0" y="453"/>
                    <a:pt x="48" y="2953"/>
                    <a:pt x="2477" y="3703"/>
                  </a:cubicBezTo>
                  <a:cubicBezTo>
                    <a:pt x="1548" y="3203"/>
                    <a:pt x="655" y="1786"/>
                    <a:pt x="655" y="0"/>
                  </a:cubicBezTo>
                  <a:close/>
                </a:path>
              </a:pathLst>
            </a:custGeom>
            <a:solidFill>
              <a:srgbClr val="2642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22"/>
            <p:cNvSpPr/>
            <p:nvPr/>
          </p:nvSpPr>
          <p:spPr>
            <a:xfrm>
              <a:off x="1497721" y="4079146"/>
              <a:ext cx="100913" cy="157946"/>
            </a:xfrm>
            <a:custGeom>
              <a:avLst/>
              <a:gdLst/>
              <a:ahLst/>
              <a:cxnLst/>
              <a:rect l="l" t="t" r="r" b="b"/>
              <a:pathLst>
                <a:path w="2716" h="4251" extrusionOk="0">
                  <a:moveTo>
                    <a:pt x="679" y="0"/>
                  </a:moveTo>
                  <a:cubicBezTo>
                    <a:pt x="501" y="72"/>
                    <a:pt x="334" y="167"/>
                    <a:pt x="179" y="286"/>
                  </a:cubicBezTo>
                  <a:cubicBezTo>
                    <a:pt x="1" y="1441"/>
                    <a:pt x="774" y="3441"/>
                    <a:pt x="2715" y="4251"/>
                  </a:cubicBezTo>
                  <a:cubicBezTo>
                    <a:pt x="1274" y="3346"/>
                    <a:pt x="477" y="1691"/>
                    <a:pt x="679" y="0"/>
                  </a:cubicBezTo>
                  <a:close/>
                </a:path>
              </a:pathLst>
            </a:custGeom>
            <a:solidFill>
              <a:srgbClr val="2642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22"/>
            <p:cNvSpPr/>
            <p:nvPr/>
          </p:nvSpPr>
          <p:spPr>
            <a:xfrm>
              <a:off x="1346867" y="4183555"/>
              <a:ext cx="96900" cy="149549"/>
            </a:xfrm>
            <a:custGeom>
              <a:avLst/>
              <a:gdLst/>
              <a:ahLst/>
              <a:cxnLst/>
              <a:rect l="l" t="t" r="r" b="b"/>
              <a:pathLst>
                <a:path w="2608" h="4025" extrusionOk="0">
                  <a:moveTo>
                    <a:pt x="798" y="0"/>
                  </a:moveTo>
                  <a:cubicBezTo>
                    <a:pt x="548" y="83"/>
                    <a:pt x="334" y="226"/>
                    <a:pt x="155" y="417"/>
                  </a:cubicBezTo>
                  <a:cubicBezTo>
                    <a:pt x="0" y="1262"/>
                    <a:pt x="965" y="3477"/>
                    <a:pt x="2608" y="4024"/>
                  </a:cubicBezTo>
                  <a:cubicBezTo>
                    <a:pt x="1060" y="2834"/>
                    <a:pt x="798" y="1976"/>
                    <a:pt x="798" y="0"/>
                  </a:cubicBezTo>
                  <a:close/>
                </a:path>
              </a:pathLst>
            </a:custGeom>
            <a:solidFill>
              <a:srgbClr val="2642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22"/>
            <p:cNvSpPr/>
            <p:nvPr/>
          </p:nvSpPr>
          <p:spPr>
            <a:xfrm>
              <a:off x="1238928" y="4264481"/>
              <a:ext cx="58408" cy="106226"/>
            </a:xfrm>
            <a:custGeom>
              <a:avLst/>
              <a:gdLst/>
              <a:ahLst/>
              <a:cxnLst/>
              <a:rect l="l" t="t" r="r" b="b"/>
              <a:pathLst>
                <a:path w="1572" h="2859" extrusionOk="0">
                  <a:moveTo>
                    <a:pt x="393" y="1"/>
                  </a:moveTo>
                  <a:lnTo>
                    <a:pt x="0" y="382"/>
                  </a:lnTo>
                  <a:cubicBezTo>
                    <a:pt x="0" y="382"/>
                    <a:pt x="381" y="2239"/>
                    <a:pt x="1572" y="2858"/>
                  </a:cubicBezTo>
                  <a:cubicBezTo>
                    <a:pt x="739" y="2168"/>
                    <a:pt x="346" y="1037"/>
                    <a:pt x="3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22"/>
            <p:cNvSpPr/>
            <p:nvPr/>
          </p:nvSpPr>
          <p:spPr>
            <a:xfrm>
              <a:off x="1141579" y="4337492"/>
              <a:ext cx="52686" cy="77431"/>
            </a:xfrm>
            <a:custGeom>
              <a:avLst/>
              <a:gdLst/>
              <a:ahLst/>
              <a:cxnLst/>
              <a:rect l="l" t="t" r="r" b="b"/>
              <a:pathLst>
                <a:path w="1418" h="2084" extrusionOk="0">
                  <a:moveTo>
                    <a:pt x="275" y="0"/>
                  </a:moveTo>
                  <a:lnTo>
                    <a:pt x="1" y="179"/>
                  </a:lnTo>
                  <a:cubicBezTo>
                    <a:pt x="1" y="179"/>
                    <a:pt x="477" y="1715"/>
                    <a:pt x="1418" y="2084"/>
                  </a:cubicBezTo>
                  <a:cubicBezTo>
                    <a:pt x="763" y="1584"/>
                    <a:pt x="287" y="703"/>
                    <a:pt x="27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22"/>
            <p:cNvSpPr/>
            <p:nvPr/>
          </p:nvSpPr>
          <p:spPr>
            <a:xfrm>
              <a:off x="670884" y="3474133"/>
              <a:ext cx="1328960" cy="539008"/>
            </a:xfrm>
            <a:custGeom>
              <a:avLst/>
              <a:gdLst/>
              <a:ahLst/>
              <a:cxnLst/>
              <a:rect l="l" t="t" r="r" b="b"/>
              <a:pathLst>
                <a:path w="35768" h="14507" extrusionOk="0">
                  <a:moveTo>
                    <a:pt x="15699" y="0"/>
                  </a:moveTo>
                  <a:cubicBezTo>
                    <a:pt x="11030" y="0"/>
                    <a:pt x="5738" y="1177"/>
                    <a:pt x="1" y="4234"/>
                  </a:cubicBezTo>
                  <a:cubicBezTo>
                    <a:pt x="7884" y="11370"/>
                    <a:pt x="15591" y="14507"/>
                    <a:pt x="22463" y="14507"/>
                  </a:cubicBezTo>
                  <a:cubicBezTo>
                    <a:pt x="27412" y="14507"/>
                    <a:pt x="31929" y="12880"/>
                    <a:pt x="35767" y="9949"/>
                  </a:cubicBezTo>
                  <a:cubicBezTo>
                    <a:pt x="33645" y="6034"/>
                    <a:pt x="26269" y="0"/>
                    <a:pt x="1569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22"/>
            <p:cNvSpPr/>
            <p:nvPr/>
          </p:nvSpPr>
          <p:spPr>
            <a:xfrm>
              <a:off x="841654" y="3669054"/>
              <a:ext cx="1158196" cy="180276"/>
            </a:xfrm>
            <a:custGeom>
              <a:avLst/>
              <a:gdLst/>
              <a:ahLst/>
              <a:cxnLst/>
              <a:rect l="l" t="t" r="r" b="b"/>
              <a:pathLst>
                <a:path w="31172" h="4852" extrusionOk="0">
                  <a:moveTo>
                    <a:pt x="1" y="0"/>
                  </a:moveTo>
                  <a:lnTo>
                    <a:pt x="1" y="0"/>
                  </a:lnTo>
                  <a:cubicBezTo>
                    <a:pt x="14076" y="3012"/>
                    <a:pt x="25022" y="4851"/>
                    <a:pt x="29510" y="4851"/>
                  </a:cubicBezTo>
                  <a:cubicBezTo>
                    <a:pt x="30239" y="4851"/>
                    <a:pt x="30797" y="4803"/>
                    <a:pt x="31171" y="4703"/>
                  </a:cubicBezTo>
                  <a:cubicBezTo>
                    <a:pt x="28587" y="3274"/>
                    <a:pt x="17134" y="181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22"/>
            <p:cNvSpPr/>
            <p:nvPr/>
          </p:nvSpPr>
          <p:spPr>
            <a:xfrm>
              <a:off x="1766695" y="3689378"/>
              <a:ext cx="72155" cy="123912"/>
            </a:xfrm>
            <a:custGeom>
              <a:avLst/>
              <a:gdLst/>
              <a:ahLst/>
              <a:cxnLst/>
              <a:rect l="l" t="t" r="r" b="b"/>
              <a:pathLst>
                <a:path w="1942" h="3335" extrusionOk="0">
                  <a:moveTo>
                    <a:pt x="1691" y="1"/>
                  </a:moveTo>
                  <a:lnTo>
                    <a:pt x="1691" y="1"/>
                  </a:lnTo>
                  <a:cubicBezTo>
                    <a:pt x="1" y="1037"/>
                    <a:pt x="1298" y="3096"/>
                    <a:pt x="1298" y="3096"/>
                  </a:cubicBezTo>
                  <a:lnTo>
                    <a:pt x="1941" y="3335"/>
                  </a:lnTo>
                  <a:cubicBezTo>
                    <a:pt x="1072" y="2465"/>
                    <a:pt x="893" y="834"/>
                    <a:pt x="1691" y="1"/>
                  </a:cubicBezTo>
                  <a:close/>
                </a:path>
              </a:pathLst>
            </a:custGeom>
            <a:solidFill>
              <a:srgbClr val="2F5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22"/>
            <p:cNvSpPr/>
            <p:nvPr/>
          </p:nvSpPr>
          <p:spPr>
            <a:xfrm>
              <a:off x="1599901" y="3598271"/>
              <a:ext cx="87203" cy="191125"/>
            </a:xfrm>
            <a:custGeom>
              <a:avLst/>
              <a:gdLst/>
              <a:ahLst/>
              <a:cxnLst/>
              <a:rect l="l" t="t" r="r" b="b"/>
              <a:pathLst>
                <a:path w="2347" h="5144" extrusionOk="0">
                  <a:moveTo>
                    <a:pt x="2287" y="0"/>
                  </a:moveTo>
                  <a:lnTo>
                    <a:pt x="2287" y="0"/>
                  </a:lnTo>
                  <a:cubicBezTo>
                    <a:pt x="1" y="2203"/>
                    <a:pt x="1358" y="5013"/>
                    <a:pt x="1358" y="5013"/>
                  </a:cubicBezTo>
                  <a:lnTo>
                    <a:pt x="2346" y="5144"/>
                  </a:lnTo>
                  <a:cubicBezTo>
                    <a:pt x="1334" y="3155"/>
                    <a:pt x="1537" y="1084"/>
                    <a:pt x="2287" y="0"/>
                  </a:cubicBezTo>
                  <a:close/>
                </a:path>
              </a:pathLst>
            </a:custGeom>
            <a:solidFill>
              <a:srgbClr val="2F5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22"/>
            <p:cNvSpPr/>
            <p:nvPr/>
          </p:nvSpPr>
          <p:spPr>
            <a:xfrm>
              <a:off x="1425155" y="3542946"/>
              <a:ext cx="68179" cy="218583"/>
            </a:xfrm>
            <a:custGeom>
              <a:avLst/>
              <a:gdLst/>
              <a:ahLst/>
              <a:cxnLst/>
              <a:rect l="l" t="t" r="r" b="b"/>
              <a:pathLst>
                <a:path w="1835" h="5883" extrusionOk="0">
                  <a:moveTo>
                    <a:pt x="1703" y="1"/>
                  </a:moveTo>
                  <a:lnTo>
                    <a:pt x="1703" y="1"/>
                  </a:lnTo>
                  <a:cubicBezTo>
                    <a:pt x="1" y="1989"/>
                    <a:pt x="263" y="4644"/>
                    <a:pt x="1120" y="5835"/>
                  </a:cubicBezTo>
                  <a:cubicBezTo>
                    <a:pt x="1271" y="5867"/>
                    <a:pt x="1432" y="5882"/>
                    <a:pt x="1594" y="5882"/>
                  </a:cubicBezTo>
                  <a:cubicBezTo>
                    <a:pt x="1674" y="5882"/>
                    <a:pt x="1755" y="5879"/>
                    <a:pt x="1834" y="5871"/>
                  </a:cubicBezTo>
                  <a:cubicBezTo>
                    <a:pt x="656" y="4097"/>
                    <a:pt x="608" y="1822"/>
                    <a:pt x="1703" y="1"/>
                  </a:cubicBezTo>
                  <a:close/>
                </a:path>
              </a:pathLst>
            </a:custGeom>
            <a:solidFill>
              <a:srgbClr val="2F5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22"/>
            <p:cNvSpPr/>
            <p:nvPr/>
          </p:nvSpPr>
          <p:spPr>
            <a:xfrm>
              <a:off x="1205748" y="3523476"/>
              <a:ext cx="65504" cy="204761"/>
            </a:xfrm>
            <a:custGeom>
              <a:avLst/>
              <a:gdLst/>
              <a:ahLst/>
              <a:cxnLst/>
              <a:rect l="l" t="t" r="r" b="b"/>
              <a:pathLst>
                <a:path w="1763" h="5511" extrusionOk="0">
                  <a:moveTo>
                    <a:pt x="1524" y="1"/>
                  </a:moveTo>
                  <a:lnTo>
                    <a:pt x="1524" y="1"/>
                  </a:lnTo>
                  <a:cubicBezTo>
                    <a:pt x="0" y="1537"/>
                    <a:pt x="179" y="4525"/>
                    <a:pt x="822" y="5394"/>
                  </a:cubicBezTo>
                  <a:cubicBezTo>
                    <a:pt x="1033" y="5470"/>
                    <a:pt x="1255" y="5510"/>
                    <a:pt x="1482" y="5510"/>
                  </a:cubicBezTo>
                  <a:cubicBezTo>
                    <a:pt x="1575" y="5510"/>
                    <a:pt x="1669" y="5504"/>
                    <a:pt x="1763" y="5490"/>
                  </a:cubicBezTo>
                  <a:cubicBezTo>
                    <a:pt x="655" y="3287"/>
                    <a:pt x="477" y="2192"/>
                    <a:pt x="15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22"/>
            <p:cNvSpPr/>
            <p:nvPr/>
          </p:nvSpPr>
          <p:spPr>
            <a:xfrm>
              <a:off x="1041629" y="3563753"/>
              <a:ext cx="47818" cy="142935"/>
            </a:xfrm>
            <a:custGeom>
              <a:avLst/>
              <a:gdLst/>
              <a:ahLst/>
              <a:cxnLst/>
              <a:rect l="l" t="t" r="r" b="b"/>
              <a:pathLst>
                <a:path w="1287" h="3847" extrusionOk="0">
                  <a:moveTo>
                    <a:pt x="988" y="0"/>
                  </a:moveTo>
                  <a:lnTo>
                    <a:pt x="988" y="0"/>
                  </a:lnTo>
                  <a:cubicBezTo>
                    <a:pt x="0" y="1358"/>
                    <a:pt x="631" y="3644"/>
                    <a:pt x="631" y="3644"/>
                  </a:cubicBezTo>
                  <a:lnTo>
                    <a:pt x="1286" y="3846"/>
                  </a:lnTo>
                  <a:cubicBezTo>
                    <a:pt x="643" y="2715"/>
                    <a:pt x="453" y="1239"/>
                    <a:pt x="9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22"/>
            <p:cNvSpPr/>
            <p:nvPr/>
          </p:nvSpPr>
          <p:spPr>
            <a:xfrm>
              <a:off x="907123" y="3572596"/>
              <a:ext cx="31433" cy="109756"/>
            </a:xfrm>
            <a:custGeom>
              <a:avLst/>
              <a:gdLst/>
              <a:ahLst/>
              <a:cxnLst/>
              <a:rect l="l" t="t" r="r" b="b"/>
              <a:pathLst>
                <a:path w="846" h="2954" extrusionOk="0">
                  <a:moveTo>
                    <a:pt x="846" y="1"/>
                  </a:moveTo>
                  <a:cubicBezTo>
                    <a:pt x="1" y="941"/>
                    <a:pt x="346" y="2918"/>
                    <a:pt x="346" y="2918"/>
                  </a:cubicBezTo>
                  <a:lnTo>
                    <a:pt x="751" y="2953"/>
                  </a:lnTo>
                  <a:cubicBezTo>
                    <a:pt x="370" y="2179"/>
                    <a:pt x="405" y="929"/>
                    <a:pt x="84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22"/>
            <p:cNvSpPr/>
            <p:nvPr/>
          </p:nvSpPr>
          <p:spPr>
            <a:xfrm>
              <a:off x="1743250" y="3831389"/>
              <a:ext cx="94262" cy="115515"/>
            </a:xfrm>
            <a:custGeom>
              <a:avLst/>
              <a:gdLst/>
              <a:ahLst/>
              <a:cxnLst/>
              <a:rect l="l" t="t" r="r" b="b"/>
              <a:pathLst>
                <a:path w="2537" h="3109" extrusionOk="0">
                  <a:moveTo>
                    <a:pt x="2537" y="1"/>
                  </a:moveTo>
                  <a:lnTo>
                    <a:pt x="1858" y="24"/>
                  </a:lnTo>
                  <a:cubicBezTo>
                    <a:pt x="1858" y="24"/>
                    <a:pt x="0" y="1620"/>
                    <a:pt x="1298" y="3108"/>
                  </a:cubicBezTo>
                  <a:cubicBezTo>
                    <a:pt x="786" y="2072"/>
                    <a:pt x="1453" y="560"/>
                    <a:pt x="2537" y="1"/>
                  </a:cubicBezTo>
                  <a:close/>
                </a:path>
              </a:pathLst>
            </a:custGeom>
            <a:solidFill>
              <a:srgbClr val="2F5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22"/>
            <p:cNvSpPr/>
            <p:nvPr/>
          </p:nvSpPr>
          <p:spPr>
            <a:xfrm>
              <a:off x="1569842" y="3802184"/>
              <a:ext cx="115478" cy="188041"/>
            </a:xfrm>
            <a:custGeom>
              <a:avLst/>
              <a:gdLst/>
              <a:ahLst/>
              <a:cxnLst/>
              <a:rect l="l" t="t" r="r" b="b"/>
              <a:pathLst>
                <a:path w="3108" h="5061" extrusionOk="0">
                  <a:moveTo>
                    <a:pt x="2131" y="1"/>
                  </a:moveTo>
                  <a:cubicBezTo>
                    <a:pt x="2131" y="1"/>
                    <a:pt x="0" y="2287"/>
                    <a:pt x="1524" y="5061"/>
                  </a:cubicBezTo>
                  <a:cubicBezTo>
                    <a:pt x="1131" y="3811"/>
                    <a:pt x="1548" y="1775"/>
                    <a:pt x="3108" y="179"/>
                  </a:cubicBezTo>
                  <a:lnTo>
                    <a:pt x="2131" y="1"/>
                  </a:lnTo>
                  <a:close/>
                </a:path>
              </a:pathLst>
            </a:custGeom>
            <a:solidFill>
              <a:srgbClr val="2F5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22"/>
            <p:cNvSpPr/>
            <p:nvPr/>
          </p:nvSpPr>
          <p:spPr>
            <a:xfrm>
              <a:off x="1384023" y="3771233"/>
              <a:ext cx="107972" cy="213270"/>
            </a:xfrm>
            <a:custGeom>
              <a:avLst/>
              <a:gdLst/>
              <a:ahLst/>
              <a:cxnLst/>
              <a:rect l="l" t="t" r="r" b="b"/>
              <a:pathLst>
                <a:path w="2906" h="5740" extrusionOk="0">
                  <a:moveTo>
                    <a:pt x="2215" y="0"/>
                  </a:moveTo>
                  <a:cubicBezTo>
                    <a:pt x="1036" y="870"/>
                    <a:pt x="1" y="3334"/>
                    <a:pt x="1036" y="5739"/>
                  </a:cubicBezTo>
                  <a:cubicBezTo>
                    <a:pt x="536" y="3679"/>
                    <a:pt x="1263" y="1512"/>
                    <a:pt x="2906" y="179"/>
                  </a:cubicBezTo>
                  <a:cubicBezTo>
                    <a:pt x="2680" y="84"/>
                    <a:pt x="2453" y="24"/>
                    <a:pt x="2215" y="0"/>
                  </a:cubicBezTo>
                  <a:close/>
                </a:path>
              </a:pathLst>
            </a:custGeom>
            <a:solidFill>
              <a:srgbClr val="2F5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22"/>
            <p:cNvSpPr/>
            <p:nvPr/>
          </p:nvSpPr>
          <p:spPr>
            <a:xfrm>
              <a:off x="1163724" y="3736678"/>
              <a:ext cx="106635" cy="199151"/>
            </a:xfrm>
            <a:custGeom>
              <a:avLst/>
              <a:gdLst/>
              <a:ahLst/>
              <a:cxnLst/>
              <a:rect l="l" t="t" r="r" b="b"/>
              <a:pathLst>
                <a:path w="2870" h="5360" extrusionOk="0">
                  <a:moveTo>
                    <a:pt x="2021" y="0"/>
                  </a:moveTo>
                  <a:cubicBezTo>
                    <a:pt x="1994" y="0"/>
                    <a:pt x="1968" y="1"/>
                    <a:pt x="1941" y="2"/>
                  </a:cubicBezTo>
                  <a:cubicBezTo>
                    <a:pt x="1060" y="633"/>
                    <a:pt x="0" y="3443"/>
                    <a:pt x="1000" y="5360"/>
                  </a:cubicBezTo>
                  <a:cubicBezTo>
                    <a:pt x="643" y="2954"/>
                    <a:pt x="1143" y="1954"/>
                    <a:pt x="2870" y="192"/>
                  </a:cubicBezTo>
                  <a:cubicBezTo>
                    <a:pt x="2597" y="61"/>
                    <a:pt x="2314" y="0"/>
                    <a:pt x="20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22"/>
            <p:cNvSpPr/>
            <p:nvPr/>
          </p:nvSpPr>
          <p:spPr>
            <a:xfrm>
              <a:off x="1016845" y="3708848"/>
              <a:ext cx="73455" cy="133201"/>
            </a:xfrm>
            <a:custGeom>
              <a:avLst/>
              <a:gdLst/>
              <a:ahLst/>
              <a:cxnLst/>
              <a:rect l="l" t="t" r="r" b="b"/>
              <a:pathLst>
                <a:path w="1977" h="3585" extrusionOk="0">
                  <a:moveTo>
                    <a:pt x="1286" y="1"/>
                  </a:moveTo>
                  <a:cubicBezTo>
                    <a:pt x="1286" y="1"/>
                    <a:pt x="0" y="1989"/>
                    <a:pt x="536" y="3584"/>
                  </a:cubicBezTo>
                  <a:cubicBezTo>
                    <a:pt x="405" y="2251"/>
                    <a:pt x="1036" y="906"/>
                    <a:pt x="1977" y="13"/>
                  </a:cubicBezTo>
                  <a:lnTo>
                    <a:pt x="12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22"/>
            <p:cNvSpPr/>
            <p:nvPr/>
          </p:nvSpPr>
          <p:spPr>
            <a:xfrm>
              <a:off x="886761" y="3683619"/>
              <a:ext cx="48710" cy="108864"/>
            </a:xfrm>
            <a:custGeom>
              <a:avLst/>
              <a:gdLst/>
              <a:ahLst/>
              <a:cxnLst/>
              <a:rect l="l" t="t" r="r" b="b"/>
              <a:pathLst>
                <a:path w="1311" h="2930" extrusionOk="0">
                  <a:moveTo>
                    <a:pt x="918" y="1"/>
                  </a:moveTo>
                  <a:cubicBezTo>
                    <a:pt x="918" y="1"/>
                    <a:pt x="1" y="1787"/>
                    <a:pt x="525" y="2930"/>
                  </a:cubicBezTo>
                  <a:cubicBezTo>
                    <a:pt x="394" y="1918"/>
                    <a:pt x="715" y="715"/>
                    <a:pt x="1311" y="84"/>
                  </a:cubicBezTo>
                  <a:lnTo>
                    <a:pt x="91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22"/>
            <p:cNvSpPr/>
            <p:nvPr/>
          </p:nvSpPr>
          <p:spPr>
            <a:xfrm>
              <a:off x="3661441" y="3440061"/>
              <a:ext cx="839257" cy="546922"/>
            </a:xfrm>
            <a:custGeom>
              <a:avLst/>
              <a:gdLst/>
              <a:ahLst/>
              <a:cxnLst/>
              <a:rect l="l" t="t" r="r" b="b"/>
              <a:pathLst>
                <a:path w="22588" h="14720" extrusionOk="0">
                  <a:moveTo>
                    <a:pt x="21827" y="1"/>
                  </a:moveTo>
                  <a:cubicBezTo>
                    <a:pt x="8841" y="1"/>
                    <a:pt x="1660" y="5999"/>
                    <a:pt x="1" y="14152"/>
                  </a:cubicBezTo>
                  <a:cubicBezTo>
                    <a:pt x="927" y="14498"/>
                    <a:pt x="2210" y="14719"/>
                    <a:pt x="3711" y="14719"/>
                  </a:cubicBezTo>
                  <a:cubicBezTo>
                    <a:pt x="9393" y="14719"/>
                    <a:pt x="18199" y="11553"/>
                    <a:pt x="22587" y="8"/>
                  </a:cubicBezTo>
                  <a:cubicBezTo>
                    <a:pt x="22331" y="3"/>
                    <a:pt x="22078" y="1"/>
                    <a:pt x="2182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22"/>
            <p:cNvSpPr/>
            <p:nvPr/>
          </p:nvSpPr>
          <p:spPr>
            <a:xfrm>
              <a:off x="3661441" y="3502260"/>
              <a:ext cx="726009" cy="463657"/>
            </a:xfrm>
            <a:custGeom>
              <a:avLst/>
              <a:gdLst/>
              <a:ahLst/>
              <a:cxnLst/>
              <a:rect l="l" t="t" r="r" b="b"/>
              <a:pathLst>
                <a:path w="19540" h="12479" extrusionOk="0">
                  <a:moveTo>
                    <a:pt x="19539" y="0"/>
                  </a:moveTo>
                  <a:lnTo>
                    <a:pt x="19539" y="0"/>
                  </a:lnTo>
                  <a:cubicBezTo>
                    <a:pt x="8788" y="5977"/>
                    <a:pt x="1144" y="10787"/>
                    <a:pt x="1" y="12478"/>
                  </a:cubicBezTo>
                  <a:cubicBezTo>
                    <a:pt x="2120" y="12038"/>
                    <a:pt x="9181" y="7287"/>
                    <a:pt x="195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22"/>
            <p:cNvSpPr/>
            <p:nvPr/>
          </p:nvSpPr>
          <p:spPr>
            <a:xfrm>
              <a:off x="3765850" y="3898641"/>
              <a:ext cx="80998" cy="70817"/>
            </a:xfrm>
            <a:custGeom>
              <a:avLst/>
              <a:gdLst/>
              <a:ahLst/>
              <a:cxnLst/>
              <a:rect l="l" t="t" r="r" b="b"/>
              <a:pathLst>
                <a:path w="2180" h="1906" extrusionOk="0">
                  <a:moveTo>
                    <a:pt x="453" y="0"/>
                  </a:moveTo>
                  <a:lnTo>
                    <a:pt x="1" y="179"/>
                  </a:lnTo>
                  <a:cubicBezTo>
                    <a:pt x="894" y="239"/>
                    <a:pt x="1787" y="1060"/>
                    <a:pt x="1751" y="1905"/>
                  </a:cubicBezTo>
                  <a:cubicBezTo>
                    <a:pt x="2180" y="512"/>
                    <a:pt x="453" y="0"/>
                    <a:pt x="453" y="0"/>
                  </a:cubicBezTo>
                  <a:close/>
                </a:path>
              </a:pathLst>
            </a:custGeom>
            <a:solidFill>
              <a:srgbClr val="2F5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22"/>
            <p:cNvSpPr/>
            <p:nvPr/>
          </p:nvSpPr>
          <p:spPr>
            <a:xfrm>
              <a:off x="3861416" y="3830051"/>
              <a:ext cx="100913" cy="119490"/>
            </a:xfrm>
            <a:custGeom>
              <a:avLst/>
              <a:gdLst/>
              <a:ahLst/>
              <a:cxnLst/>
              <a:rect l="l" t="t" r="r" b="b"/>
              <a:pathLst>
                <a:path w="2716" h="3216" extrusionOk="0">
                  <a:moveTo>
                    <a:pt x="608" y="1"/>
                  </a:moveTo>
                  <a:lnTo>
                    <a:pt x="1" y="406"/>
                  </a:lnTo>
                  <a:cubicBezTo>
                    <a:pt x="1525" y="1013"/>
                    <a:pt x="2406" y="2251"/>
                    <a:pt x="2513" y="3216"/>
                  </a:cubicBezTo>
                  <a:cubicBezTo>
                    <a:pt x="2715" y="894"/>
                    <a:pt x="608" y="1"/>
                    <a:pt x="608" y="1"/>
                  </a:cubicBezTo>
                  <a:close/>
                </a:path>
              </a:pathLst>
            </a:custGeom>
            <a:solidFill>
              <a:srgbClr val="2F5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22"/>
            <p:cNvSpPr/>
            <p:nvPr/>
          </p:nvSpPr>
          <p:spPr>
            <a:xfrm>
              <a:off x="3982211" y="3754847"/>
              <a:ext cx="108418" cy="130117"/>
            </a:xfrm>
            <a:custGeom>
              <a:avLst/>
              <a:gdLst/>
              <a:ahLst/>
              <a:cxnLst/>
              <a:rect l="l" t="t" r="r" b="b"/>
              <a:pathLst>
                <a:path w="2918" h="3502" extrusionOk="0">
                  <a:moveTo>
                    <a:pt x="417" y="1"/>
                  </a:moveTo>
                  <a:cubicBezTo>
                    <a:pt x="262" y="84"/>
                    <a:pt x="119" y="191"/>
                    <a:pt x="0" y="322"/>
                  </a:cubicBezTo>
                  <a:cubicBezTo>
                    <a:pt x="1500" y="727"/>
                    <a:pt x="2631" y="1965"/>
                    <a:pt x="2917" y="3501"/>
                  </a:cubicBezTo>
                  <a:cubicBezTo>
                    <a:pt x="2893" y="1573"/>
                    <a:pt x="1464" y="227"/>
                    <a:pt x="4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22"/>
            <p:cNvSpPr/>
            <p:nvPr/>
          </p:nvSpPr>
          <p:spPr>
            <a:xfrm>
              <a:off x="4121547" y="3662849"/>
              <a:ext cx="107527" cy="123466"/>
            </a:xfrm>
            <a:custGeom>
              <a:avLst/>
              <a:gdLst/>
              <a:ahLst/>
              <a:cxnLst/>
              <a:rect l="l" t="t" r="r" b="b"/>
              <a:pathLst>
                <a:path w="2894" h="3323" extrusionOk="0">
                  <a:moveTo>
                    <a:pt x="560" y="0"/>
                  </a:moveTo>
                  <a:cubicBezTo>
                    <a:pt x="346" y="84"/>
                    <a:pt x="155" y="227"/>
                    <a:pt x="0" y="405"/>
                  </a:cubicBezTo>
                  <a:cubicBezTo>
                    <a:pt x="1679" y="1084"/>
                    <a:pt x="2310" y="1608"/>
                    <a:pt x="2787" y="3322"/>
                  </a:cubicBezTo>
                  <a:cubicBezTo>
                    <a:pt x="2894" y="1739"/>
                    <a:pt x="1334" y="167"/>
                    <a:pt x="56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22"/>
            <p:cNvSpPr/>
            <p:nvPr/>
          </p:nvSpPr>
          <p:spPr>
            <a:xfrm>
              <a:off x="4232161" y="3593404"/>
              <a:ext cx="75648" cy="81407"/>
            </a:xfrm>
            <a:custGeom>
              <a:avLst/>
              <a:gdLst/>
              <a:ahLst/>
              <a:cxnLst/>
              <a:rect l="l" t="t" r="r" b="b"/>
              <a:pathLst>
                <a:path w="2036" h="2191" extrusionOk="0">
                  <a:moveTo>
                    <a:pt x="452" y="0"/>
                  </a:moveTo>
                  <a:lnTo>
                    <a:pt x="0" y="214"/>
                  </a:lnTo>
                  <a:cubicBezTo>
                    <a:pt x="893" y="536"/>
                    <a:pt x="1726" y="1250"/>
                    <a:pt x="2036" y="2191"/>
                  </a:cubicBezTo>
                  <a:cubicBezTo>
                    <a:pt x="1917" y="965"/>
                    <a:pt x="452" y="0"/>
                    <a:pt x="4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22"/>
            <p:cNvSpPr/>
            <p:nvPr/>
          </p:nvSpPr>
          <p:spPr>
            <a:xfrm>
              <a:off x="4329473" y="3533657"/>
              <a:ext cx="51348" cy="68625"/>
            </a:xfrm>
            <a:custGeom>
              <a:avLst/>
              <a:gdLst/>
              <a:ahLst/>
              <a:cxnLst/>
              <a:rect l="l" t="t" r="r" b="b"/>
              <a:pathLst>
                <a:path w="1382" h="1847" extrusionOk="0">
                  <a:moveTo>
                    <a:pt x="239" y="1"/>
                  </a:moveTo>
                  <a:lnTo>
                    <a:pt x="0" y="167"/>
                  </a:lnTo>
                  <a:cubicBezTo>
                    <a:pt x="584" y="417"/>
                    <a:pt x="1167" y="1132"/>
                    <a:pt x="1370" y="1846"/>
                  </a:cubicBezTo>
                  <a:cubicBezTo>
                    <a:pt x="1382" y="929"/>
                    <a:pt x="239" y="1"/>
                    <a:pt x="2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22"/>
            <p:cNvSpPr/>
            <p:nvPr/>
          </p:nvSpPr>
          <p:spPr>
            <a:xfrm>
              <a:off x="3726947" y="3808389"/>
              <a:ext cx="53540" cy="85865"/>
            </a:xfrm>
            <a:custGeom>
              <a:avLst/>
              <a:gdLst/>
              <a:ahLst/>
              <a:cxnLst/>
              <a:rect l="l" t="t" r="r" b="b"/>
              <a:pathLst>
                <a:path w="1441" h="2311" extrusionOk="0">
                  <a:moveTo>
                    <a:pt x="0" y="1"/>
                  </a:moveTo>
                  <a:cubicBezTo>
                    <a:pt x="786" y="322"/>
                    <a:pt x="1155" y="1477"/>
                    <a:pt x="822" y="2310"/>
                  </a:cubicBezTo>
                  <a:lnTo>
                    <a:pt x="1191" y="1977"/>
                  </a:lnTo>
                  <a:cubicBezTo>
                    <a:pt x="1191" y="1977"/>
                    <a:pt x="1441" y="191"/>
                    <a:pt x="0" y="1"/>
                  </a:cubicBezTo>
                  <a:close/>
                </a:path>
              </a:pathLst>
            </a:custGeom>
            <a:solidFill>
              <a:srgbClr val="2F5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22"/>
            <p:cNvSpPr/>
            <p:nvPr/>
          </p:nvSpPr>
          <p:spPr>
            <a:xfrm>
              <a:off x="3797284" y="3704426"/>
              <a:ext cx="81407" cy="128779"/>
            </a:xfrm>
            <a:custGeom>
              <a:avLst/>
              <a:gdLst/>
              <a:ahLst/>
              <a:cxnLst/>
              <a:rect l="l" t="t" r="r" b="b"/>
              <a:pathLst>
                <a:path w="2191" h="3466" extrusionOk="0">
                  <a:moveTo>
                    <a:pt x="0" y="1"/>
                  </a:moveTo>
                  <a:lnTo>
                    <a:pt x="0" y="1"/>
                  </a:lnTo>
                  <a:cubicBezTo>
                    <a:pt x="834" y="489"/>
                    <a:pt x="1584" y="1834"/>
                    <a:pt x="1488" y="3465"/>
                  </a:cubicBezTo>
                  <a:lnTo>
                    <a:pt x="2120" y="3096"/>
                  </a:lnTo>
                  <a:cubicBezTo>
                    <a:pt x="2120" y="3096"/>
                    <a:pt x="2191" y="798"/>
                    <a:pt x="0" y="1"/>
                  </a:cubicBezTo>
                  <a:close/>
                </a:path>
              </a:pathLst>
            </a:custGeom>
            <a:solidFill>
              <a:srgbClr val="2F5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22"/>
            <p:cNvSpPr/>
            <p:nvPr/>
          </p:nvSpPr>
          <p:spPr>
            <a:xfrm>
              <a:off x="3913174" y="3608415"/>
              <a:ext cx="87203" cy="148694"/>
            </a:xfrm>
            <a:custGeom>
              <a:avLst/>
              <a:gdLst/>
              <a:ahLst/>
              <a:cxnLst/>
              <a:rect l="l" t="t" r="r" b="b"/>
              <a:pathLst>
                <a:path w="2347" h="4002" extrusionOk="0">
                  <a:moveTo>
                    <a:pt x="1" y="1"/>
                  </a:moveTo>
                  <a:lnTo>
                    <a:pt x="1" y="1"/>
                  </a:lnTo>
                  <a:cubicBezTo>
                    <a:pt x="1275" y="906"/>
                    <a:pt x="1918" y="2454"/>
                    <a:pt x="1656" y="4001"/>
                  </a:cubicBezTo>
                  <a:cubicBezTo>
                    <a:pt x="1822" y="3942"/>
                    <a:pt x="1977" y="3859"/>
                    <a:pt x="2120" y="3751"/>
                  </a:cubicBezTo>
                  <a:cubicBezTo>
                    <a:pt x="2346" y="2704"/>
                    <a:pt x="1739" y="846"/>
                    <a:pt x="1" y="1"/>
                  </a:cubicBezTo>
                  <a:close/>
                </a:path>
              </a:pathLst>
            </a:custGeom>
            <a:solidFill>
              <a:srgbClr val="2F5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22"/>
            <p:cNvSpPr/>
            <p:nvPr/>
          </p:nvSpPr>
          <p:spPr>
            <a:xfrm>
              <a:off x="4059607" y="3528343"/>
              <a:ext cx="83636" cy="139851"/>
            </a:xfrm>
            <a:custGeom>
              <a:avLst/>
              <a:gdLst/>
              <a:ahLst/>
              <a:cxnLst/>
              <a:rect l="l" t="t" r="r" b="b"/>
              <a:pathLst>
                <a:path w="2251" h="3764" extrusionOk="0">
                  <a:moveTo>
                    <a:pt x="1" y="1"/>
                  </a:moveTo>
                  <a:lnTo>
                    <a:pt x="1" y="1"/>
                  </a:lnTo>
                  <a:cubicBezTo>
                    <a:pt x="1358" y="1168"/>
                    <a:pt x="1560" y="1954"/>
                    <a:pt x="1465" y="3763"/>
                  </a:cubicBezTo>
                  <a:cubicBezTo>
                    <a:pt x="1691" y="3704"/>
                    <a:pt x="1894" y="3585"/>
                    <a:pt x="2072" y="3430"/>
                  </a:cubicBezTo>
                  <a:cubicBezTo>
                    <a:pt x="2251" y="2656"/>
                    <a:pt x="1489" y="572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22"/>
            <p:cNvSpPr/>
            <p:nvPr/>
          </p:nvSpPr>
          <p:spPr>
            <a:xfrm>
              <a:off x="4195413" y="3500476"/>
              <a:ext cx="49156" cy="99575"/>
            </a:xfrm>
            <a:custGeom>
              <a:avLst/>
              <a:gdLst/>
              <a:ahLst/>
              <a:cxnLst/>
              <a:rect l="l" t="t" r="r" b="b"/>
              <a:pathLst>
                <a:path w="1323" h="2680" extrusionOk="0">
                  <a:moveTo>
                    <a:pt x="1" y="1"/>
                  </a:moveTo>
                  <a:cubicBezTo>
                    <a:pt x="727" y="679"/>
                    <a:pt x="1037" y="1739"/>
                    <a:pt x="941" y="2680"/>
                  </a:cubicBezTo>
                  <a:lnTo>
                    <a:pt x="1322" y="2358"/>
                  </a:lnTo>
                  <a:cubicBezTo>
                    <a:pt x="1322" y="2358"/>
                    <a:pt x="1072" y="632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22"/>
            <p:cNvSpPr/>
            <p:nvPr/>
          </p:nvSpPr>
          <p:spPr>
            <a:xfrm>
              <a:off x="4291871" y="3465104"/>
              <a:ext cx="44697" cy="73010"/>
            </a:xfrm>
            <a:custGeom>
              <a:avLst/>
              <a:gdLst/>
              <a:ahLst/>
              <a:cxnLst/>
              <a:rect l="l" t="t" r="r" b="b"/>
              <a:pathLst>
                <a:path w="1203" h="1965" extrusionOk="0">
                  <a:moveTo>
                    <a:pt x="0" y="0"/>
                  </a:moveTo>
                  <a:lnTo>
                    <a:pt x="0" y="0"/>
                  </a:lnTo>
                  <a:cubicBezTo>
                    <a:pt x="572" y="500"/>
                    <a:pt x="965" y="1322"/>
                    <a:pt x="953" y="1965"/>
                  </a:cubicBezTo>
                  <a:lnTo>
                    <a:pt x="1203" y="1822"/>
                  </a:lnTo>
                  <a:cubicBezTo>
                    <a:pt x="1203" y="1822"/>
                    <a:pt x="846" y="381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22"/>
            <p:cNvSpPr/>
            <p:nvPr/>
          </p:nvSpPr>
          <p:spPr>
            <a:xfrm>
              <a:off x="3764549" y="4103595"/>
              <a:ext cx="461428" cy="420595"/>
            </a:xfrm>
            <a:custGeom>
              <a:avLst/>
              <a:gdLst/>
              <a:ahLst/>
              <a:cxnLst/>
              <a:rect l="l" t="t" r="r" b="b"/>
              <a:pathLst>
                <a:path w="12419" h="11320" extrusionOk="0">
                  <a:moveTo>
                    <a:pt x="946" y="1"/>
                  </a:moveTo>
                  <a:cubicBezTo>
                    <a:pt x="727" y="1"/>
                    <a:pt x="507" y="7"/>
                    <a:pt x="286" y="21"/>
                  </a:cubicBezTo>
                  <a:cubicBezTo>
                    <a:pt x="0" y="2950"/>
                    <a:pt x="2750" y="10332"/>
                    <a:pt x="12418" y="11320"/>
                  </a:cubicBezTo>
                  <a:cubicBezTo>
                    <a:pt x="10479" y="3529"/>
                    <a:pt x="5950" y="1"/>
                    <a:pt x="94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22"/>
            <p:cNvSpPr/>
            <p:nvPr/>
          </p:nvSpPr>
          <p:spPr>
            <a:xfrm>
              <a:off x="3775139" y="4104338"/>
              <a:ext cx="395106" cy="361927"/>
            </a:xfrm>
            <a:custGeom>
              <a:avLst/>
              <a:gdLst/>
              <a:ahLst/>
              <a:cxnLst/>
              <a:rect l="l" t="t" r="r" b="b"/>
              <a:pathLst>
                <a:path w="10634" h="9741" extrusionOk="0">
                  <a:moveTo>
                    <a:pt x="1" y="1"/>
                  </a:moveTo>
                  <a:cubicBezTo>
                    <a:pt x="608" y="1203"/>
                    <a:pt x="4597" y="4680"/>
                    <a:pt x="10633" y="9740"/>
                  </a:cubicBezTo>
                  <a:cubicBezTo>
                    <a:pt x="5311" y="4228"/>
                    <a:pt x="1192" y="418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22"/>
            <p:cNvSpPr/>
            <p:nvPr/>
          </p:nvSpPr>
          <p:spPr>
            <a:xfrm>
              <a:off x="3800368" y="4156988"/>
              <a:ext cx="35000" cy="49602"/>
            </a:xfrm>
            <a:custGeom>
              <a:avLst/>
              <a:gdLst/>
              <a:ahLst/>
              <a:cxnLst/>
              <a:rect l="l" t="t" r="r" b="b"/>
              <a:pathLst>
                <a:path w="942" h="1335" extrusionOk="0">
                  <a:moveTo>
                    <a:pt x="751" y="1"/>
                  </a:moveTo>
                  <a:lnTo>
                    <a:pt x="751" y="1"/>
                  </a:lnTo>
                  <a:cubicBezTo>
                    <a:pt x="858" y="548"/>
                    <a:pt x="513" y="1227"/>
                    <a:pt x="1" y="1334"/>
                  </a:cubicBezTo>
                  <a:cubicBezTo>
                    <a:pt x="15" y="1335"/>
                    <a:pt x="29" y="1335"/>
                    <a:pt x="43" y="1335"/>
                  </a:cubicBezTo>
                  <a:cubicBezTo>
                    <a:pt x="907" y="1335"/>
                    <a:pt x="941" y="251"/>
                    <a:pt x="941" y="251"/>
                  </a:cubicBezTo>
                  <a:lnTo>
                    <a:pt x="751" y="1"/>
                  </a:lnTo>
                  <a:close/>
                </a:path>
              </a:pathLst>
            </a:custGeom>
            <a:solidFill>
              <a:srgbClr val="2F5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22"/>
            <p:cNvSpPr/>
            <p:nvPr/>
          </p:nvSpPr>
          <p:spPr>
            <a:xfrm>
              <a:off x="3832211" y="4204771"/>
              <a:ext cx="60228" cy="73455"/>
            </a:xfrm>
            <a:custGeom>
              <a:avLst/>
              <a:gdLst/>
              <a:ahLst/>
              <a:cxnLst/>
              <a:rect l="l" t="t" r="r" b="b"/>
              <a:pathLst>
                <a:path w="1621" h="1977" extrusionOk="0">
                  <a:moveTo>
                    <a:pt x="1287" y="1"/>
                  </a:moveTo>
                  <a:cubicBezTo>
                    <a:pt x="1168" y="1024"/>
                    <a:pt x="560" y="1751"/>
                    <a:pt x="1" y="1977"/>
                  </a:cubicBezTo>
                  <a:cubicBezTo>
                    <a:pt x="1430" y="1715"/>
                    <a:pt x="1620" y="310"/>
                    <a:pt x="1620" y="310"/>
                  </a:cubicBezTo>
                  <a:lnTo>
                    <a:pt x="1287" y="1"/>
                  </a:lnTo>
                  <a:close/>
                </a:path>
              </a:pathLst>
            </a:custGeom>
            <a:solidFill>
              <a:srgbClr val="2F5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22"/>
            <p:cNvSpPr/>
            <p:nvPr/>
          </p:nvSpPr>
          <p:spPr>
            <a:xfrm>
              <a:off x="3892404" y="4264926"/>
              <a:ext cx="64613" cy="84082"/>
            </a:xfrm>
            <a:custGeom>
              <a:avLst/>
              <a:gdLst/>
              <a:ahLst/>
              <a:cxnLst/>
              <a:rect l="l" t="t" r="r" b="b"/>
              <a:pathLst>
                <a:path w="1739" h="2263" extrusionOk="0">
                  <a:moveTo>
                    <a:pt x="1453" y="1"/>
                  </a:moveTo>
                  <a:cubicBezTo>
                    <a:pt x="1441" y="977"/>
                    <a:pt x="881" y="1858"/>
                    <a:pt x="0" y="2263"/>
                  </a:cubicBezTo>
                  <a:cubicBezTo>
                    <a:pt x="1155" y="1941"/>
                    <a:pt x="1738" y="870"/>
                    <a:pt x="1715" y="203"/>
                  </a:cubicBezTo>
                  <a:cubicBezTo>
                    <a:pt x="1631" y="120"/>
                    <a:pt x="1548" y="60"/>
                    <a:pt x="145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22"/>
            <p:cNvSpPr/>
            <p:nvPr/>
          </p:nvSpPr>
          <p:spPr>
            <a:xfrm>
              <a:off x="3973776" y="4334408"/>
              <a:ext cx="61529" cy="79660"/>
            </a:xfrm>
            <a:custGeom>
              <a:avLst/>
              <a:gdLst/>
              <a:ahLst/>
              <a:cxnLst/>
              <a:rect l="l" t="t" r="r" b="b"/>
              <a:pathLst>
                <a:path w="1656" h="2144" extrusionOk="0">
                  <a:moveTo>
                    <a:pt x="1299" y="0"/>
                  </a:moveTo>
                  <a:cubicBezTo>
                    <a:pt x="1168" y="1119"/>
                    <a:pt x="953" y="1584"/>
                    <a:pt x="1" y="2143"/>
                  </a:cubicBezTo>
                  <a:cubicBezTo>
                    <a:pt x="965" y="1953"/>
                    <a:pt x="1656" y="774"/>
                    <a:pt x="1632" y="274"/>
                  </a:cubicBezTo>
                  <a:cubicBezTo>
                    <a:pt x="1549" y="155"/>
                    <a:pt x="1430" y="60"/>
                    <a:pt x="12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22"/>
            <p:cNvSpPr/>
            <p:nvPr/>
          </p:nvSpPr>
          <p:spPr>
            <a:xfrm>
              <a:off x="4053848" y="4388805"/>
              <a:ext cx="39421" cy="57107"/>
            </a:xfrm>
            <a:custGeom>
              <a:avLst/>
              <a:gdLst/>
              <a:ahLst/>
              <a:cxnLst/>
              <a:rect l="l" t="t" r="r" b="b"/>
              <a:pathLst>
                <a:path w="1061" h="1537" extrusionOk="0">
                  <a:moveTo>
                    <a:pt x="870" y="0"/>
                  </a:moveTo>
                  <a:cubicBezTo>
                    <a:pt x="822" y="620"/>
                    <a:pt x="501" y="1179"/>
                    <a:pt x="1" y="1536"/>
                  </a:cubicBezTo>
                  <a:cubicBezTo>
                    <a:pt x="727" y="1274"/>
                    <a:pt x="1060" y="239"/>
                    <a:pt x="1060" y="239"/>
                  </a:cubicBezTo>
                  <a:lnTo>
                    <a:pt x="87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22"/>
            <p:cNvSpPr/>
            <p:nvPr/>
          </p:nvSpPr>
          <p:spPr>
            <a:xfrm>
              <a:off x="4109174" y="4437480"/>
              <a:ext cx="34517" cy="40722"/>
            </a:xfrm>
            <a:custGeom>
              <a:avLst/>
              <a:gdLst/>
              <a:ahLst/>
              <a:cxnLst/>
              <a:rect l="l" t="t" r="r" b="b"/>
              <a:pathLst>
                <a:path w="929" h="1096" extrusionOk="0">
                  <a:moveTo>
                    <a:pt x="786" y="0"/>
                  </a:moveTo>
                  <a:cubicBezTo>
                    <a:pt x="691" y="453"/>
                    <a:pt x="405" y="846"/>
                    <a:pt x="0" y="1096"/>
                  </a:cubicBezTo>
                  <a:cubicBezTo>
                    <a:pt x="560" y="941"/>
                    <a:pt x="929" y="107"/>
                    <a:pt x="929" y="107"/>
                  </a:cubicBezTo>
                  <a:lnTo>
                    <a:pt x="78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22"/>
            <p:cNvSpPr/>
            <p:nvPr/>
          </p:nvSpPr>
          <p:spPr>
            <a:xfrm>
              <a:off x="3833549" y="4118494"/>
              <a:ext cx="50902" cy="38084"/>
            </a:xfrm>
            <a:custGeom>
              <a:avLst/>
              <a:gdLst/>
              <a:ahLst/>
              <a:cxnLst/>
              <a:rect l="l" t="t" r="r" b="b"/>
              <a:pathLst>
                <a:path w="1370" h="1025" extrusionOk="0">
                  <a:moveTo>
                    <a:pt x="1263" y="1"/>
                  </a:moveTo>
                  <a:lnTo>
                    <a:pt x="1263" y="1"/>
                  </a:lnTo>
                  <a:cubicBezTo>
                    <a:pt x="1196" y="490"/>
                    <a:pt x="641" y="876"/>
                    <a:pt x="112" y="876"/>
                  </a:cubicBezTo>
                  <a:cubicBezTo>
                    <a:pt x="74" y="876"/>
                    <a:pt x="37" y="874"/>
                    <a:pt x="1" y="870"/>
                  </a:cubicBezTo>
                  <a:lnTo>
                    <a:pt x="1" y="870"/>
                  </a:lnTo>
                  <a:lnTo>
                    <a:pt x="262" y="1025"/>
                  </a:lnTo>
                  <a:cubicBezTo>
                    <a:pt x="262" y="1025"/>
                    <a:pt x="1370" y="894"/>
                    <a:pt x="1263" y="1"/>
                  </a:cubicBezTo>
                  <a:close/>
                </a:path>
              </a:pathLst>
            </a:custGeom>
            <a:solidFill>
              <a:srgbClr val="2F5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22"/>
            <p:cNvSpPr/>
            <p:nvPr/>
          </p:nvSpPr>
          <p:spPr>
            <a:xfrm>
              <a:off x="3885307" y="4144169"/>
              <a:ext cx="69034" cy="65504"/>
            </a:xfrm>
            <a:custGeom>
              <a:avLst/>
              <a:gdLst/>
              <a:ahLst/>
              <a:cxnLst/>
              <a:rect l="l" t="t" r="r" b="b"/>
              <a:pathLst>
                <a:path w="1858" h="1763" extrusionOk="0">
                  <a:moveTo>
                    <a:pt x="1858" y="0"/>
                  </a:moveTo>
                  <a:lnTo>
                    <a:pt x="1858" y="0"/>
                  </a:lnTo>
                  <a:cubicBezTo>
                    <a:pt x="1679" y="572"/>
                    <a:pt x="1001" y="1239"/>
                    <a:pt x="1" y="1441"/>
                  </a:cubicBezTo>
                  <a:lnTo>
                    <a:pt x="334" y="1762"/>
                  </a:lnTo>
                  <a:cubicBezTo>
                    <a:pt x="334" y="1762"/>
                    <a:pt x="1727" y="1441"/>
                    <a:pt x="1858" y="0"/>
                  </a:cubicBezTo>
                  <a:close/>
                </a:path>
              </a:pathLst>
            </a:custGeom>
            <a:solidFill>
              <a:srgbClr val="2F5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22"/>
            <p:cNvSpPr/>
            <p:nvPr/>
          </p:nvSpPr>
          <p:spPr>
            <a:xfrm>
              <a:off x="3951222" y="4198120"/>
              <a:ext cx="79214" cy="69963"/>
            </a:xfrm>
            <a:custGeom>
              <a:avLst/>
              <a:gdLst/>
              <a:ahLst/>
              <a:cxnLst/>
              <a:rect l="l" t="t" r="r" b="b"/>
              <a:pathLst>
                <a:path w="2132" h="1883" extrusionOk="0">
                  <a:moveTo>
                    <a:pt x="2132" y="1"/>
                  </a:moveTo>
                  <a:cubicBezTo>
                    <a:pt x="1787" y="906"/>
                    <a:pt x="965" y="1549"/>
                    <a:pt x="1" y="1644"/>
                  </a:cubicBezTo>
                  <a:cubicBezTo>
                    <a:pt x="60" y="1727"/>
                    <a:pt x="132" y="1811"/>
                    <a:pt x="215" y="1882"/>
                  </a:cubicBezTo>
                  <a:cubicBezTo>
                    <a:pt x="882" y="1846"/>
                    <a:pt x="1906" y="1180"/>
                    <a:pt x="2132" y="1"/>
                  </a:cubicBezTo>
                  <a:close/>
                </a:path>
              </a:pathLst>
            </a:custGeom>
            <a:solidFill>
              <a:srgbClr val="2F5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22"/>
            <p:cNvSpPr/>
            <p:nvPr/>
          </p:nvSpPr>
          <p:spPr>
            <a:xfrm>
              <a:off x="4026873" y="4273324"/>
              <a:ext cx="75239" cy="66842"/>
            </a:xfrm>
            <a:custGeom>
              <a:avLst/>
              <a:gdLst/>
              <a:ahLst/>
              <a:cxnLst/>
              <a:rect l="l" t="t" r="r" b="b"/>
              <a:pathLst>
                <a:path w="2025" h="1799" extrusionOk="0">
                  <a:moveTo>
                    <a:pt x="2025" y="1"/>
                  </a:moveTo>
                  <a:lnTo>
                    <a:pt x="2025" y="1"/>
                  </a:lnTo>
                  <a:cubicBezTo>
                    <a:pt x="1548" y="1001"/>
                    <a:pt x="1096" y="1251"/>
                    <a:pt x="1" y="1489"/>
                  </a:cubicBezTo>
                  <a:cubicBezTo>
                    <a:pt x="72" y="1608"/>
                    <a:pt x="179" y="1715"/>
                    <a:pt x="298" y="1799"/>
                  </a:cubicBezTo>
                  <a:cubicBezTo>
                    <a:pt x="798" y="1775"/>
                    <a:pt x="1917" y="977"/>
                    <a:pt x="20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22"/>
            <p:cNvSpPr/>
            <p:nvPr/>
          </p:nvSpPr>
          <p:spPr>
            <a:xfrm>
              <a:off x="4086137" y="4350311"/>
              <a:ext cx="54469" cy="43843"/>
            </a:xfrm>
            <a:custGeom>
              <a:avLst/>
              <a:gdLst/>
              <a:ahLst/>
              <a:cxnLst/>
              <a:rect l="l" t="t" r="r" b="b"/>
              <a:pathLst>
                <a:path w="1466" h="1180" extrusionOk="0">
                  <a:moveTo>
                    <a:pt x="1465" y="1"/>
                  </a:moveTo>
                  <a:lnTo>
                    <a:pt x="1465" y="1"/>
                  </a:lnTo>
                  <a:cubicBezTo>
                    <a:pt x="1156" y="536"/>
                    <a:pt x="620" y="906"/>
                    <a:pt x="1" y="1001"/>
                  </a:cubicBezTo>
                  <a:lnTo>
                    <a:pt x="263" y="1179"/>
                  </a:lnTo>
                  <a:cubicBezTo>
                    <a:pt x="263" y="1179"/>
                    <a:pt x="1263" y="751"/>
                    <a:pt x="146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22"/>
            <p:cNvSpPr/>
            <p:nvPr/>
          </p:nvSpPr>
          <p:spPr>
            <a:xfrm>
              <a:off x="4139233" y="4402961"/>
              <a:ext cx="38084" cy="37638"/>
            </a:xfrm>
            <a:custGeom>
              <a:avLst/>
              <a:gdLst/>
              <a:ahLst/>
              <a:cxnLst/>
              <a:rect l="l" t="t" r="r" b="b"/>
              <a:pathLst>
                <a:path w="1025" h="1013" extrusionOk="0">
                  <a:moveTo>
                    <a:pt x="1025" y="0"/>
                  </a:moveTo>
                  <a:lnTo>
                    <a:pt x="1025" y="0"/>
                  </a:lnTo>
                  <a:cubicBezTo>
                    <a:pt x="822" y="417"/>
                    <a:pt x="441" y="739"/>
                    <a:pt x="1" y="882"/>
                  </a:cubicBezTo>
                  <a:lnTo>
                    <a:pt x="132" y="1013"/>
                  </a:lnTo>
                  <a:cubicBezTo>
                    <a:pt x="132" y="1013"/>
                    <a:pt x="929" y="560"/>
                    <a:pt x="10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22"/>
            <p:cNvSpPr/>
            <p:nvPr/>
          </p:nvSpPr>
          <p:spPr>
            <a:xfrm>
              <a:off x="991170" y="4617538"/>
              <a:ext cx="3388647" cy="137585"/>
            </a:xfrm>
            <a:custGeom>
              <a:avLst/>
              <a:gdLst/>
              <a:ahLst/>
              <a:cxnLst/>
              <a:rect l="l" t="t" r="r" b="b"/>
              <a:pathLst>
                <a:path w="91203" h="3703" extrusionOk="0">
                  <a:moveTo>
                    <a:pt x="45602" y="0"/>
                  </a:moveTo>
                  <a:cubicBezTo>
                    <a:pt x="20420" y="0"/>
                    <a:pt x="1" y="833"/>
                    <a:pt x="1" y="1857"/>
                  </a:cubicBezTo>
                  <a:cubicBezTo>
                    <a:pt x="1" y="2881"/>
                    <a:pt x="20420" y="3703"/>
                    <a:pt x="45602" y="3703"/>
                  </a:cubicBezTo>
                  <a:cubicBezTo>
                    <a:pt x="70784" y="3703"/>
                    <a:pt x="91203" y="2881"/>
                    <a:pt x="91203" y="1857"/>
                  </a:cubicBezTo>
                  <a:cubicBezTo>
                    <a:pt x="91203" y="833"/>
                    <a:pt x="70784" y="0"/>
                    <a:pt x="456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22"/>
            <p:cNvSpPr/>
            <p:nvPr/>
          </p:nvSpPr>
          <p:spPr>
            <a:xfrm>
              <a:off x="2326306" y="4316685"/>
              <a:ext cx="718466" cy="326072"/>
            </a:xfrm>
            <a:custGeom>
              <a:avLst/>
              <a:gdLst/>
              <a:ahLst/>
              <a:cxnLst/>
              <a:rect l="l" t="t" r="r" b="b"/>
              <a:pathLst>
                <a:path w="19337" h="8776" extrusionOk="0">
                  <a:moveTo>
                    <a:pt x="2430" y="1"/>
                  </a:moveTo>
                  <a:lnTo>
                    <a:pt x="1" y="8776"/>
                  </a:lnTo>
                  <a:lnTo>
                    <a:pt x="19337" y="8776"/>
                  </a:lnTo>
                  <a:lnTo>
                    <a:pt x="1690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22"/>
            <p:cNvSpPr/>
            <p:nvPr/>
          </p:nvSpPr>
          <p:spPr>
            <a:xfrm>
              <a:off x="2392667" y="4316685"/>
              <a:ext cx="585749" cy="85865"/>
            </a:xfrm>
            <a:custGeom>
              <a:avLst/>
              <a:gdLst/>
              <a:ahLst/>
              <a:cxnLst/>
              <a:rect l="l" t="t" r="r" b="b"/>
              <a:pathLst>
                <a:path w="15765" h="2311" extrusionOk="0">
                  <a:moveTo>
                    <a:pt x="644" y="1"/>
                  </a:moveTo>
                  <a:lnTo>
                    <a:pt x="1" y="2311"/>
                  </a:lnTo>
                  <a:lnTo>
                    <a:pt x="15765" y="2311"/>
                  </a:lnTo>
                  <a:lnTo>
                    <a:pt x="1512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22"/>
            <p:cNvSpPr/>
            <p:nvPr/>
          </p:nvSpPr>
          <p:spPr>
            <a:xfrm>
              <a:off x="2326306" y="4579044"/>
              <a:ext cx="718466" cy="63721"/>
            </a:xfrm>
            <a:custGeom>
              <a:avLst/>
              <a:gdLst/>
              <a:ahLst/>
              <a:cxnLst/>
              <a:rect l="l" t="t" r="r" b="b"/>
              <a:pathLst>
                <a:path w="19337" h="1715" extrusionOk="0">
                  <a:moveTo>
                    <a:pt x="477" y="0"/>
                  </a:moveTo>
                  <a:lnTo>
                    <a:pt x="1" y="1715"/>
                  </a:lnTo>
                  <a:lnTo>
                    <a:pt x="19337" y="1715"/>
                  </a:lnTo>
                  <a:lnTo>
                    <a:pt x="1886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22"/>
            <p:cNvSpPr/>
            <p:nvPr/>
          </p:nvSpPr>
          <p:spPr>
            <a:xfrm>
              <a:off x="2223680" y="4621068"/>
              <a:ext cx="920627" cy="50011"/>
            </a:xfrm>
            <a:custGeom>
              <a:avLst/>
              <a:gdLst/>
              <a:ahLst/>
              <a:cxnLst/>
              <a:rect l="l" t="t" r="r" b="b"/>
              <a:pathLst>
                <a:path w="24778" h="1346" extrusionOk="0">
                  <a:moveTo>
                    <a:pt x="453" y="0"/>
                  </a:moveTo>
                  <a:cubicBezTo>
                    <a:pt x="203" y="0"/>
                    <a:pt x="1" y="203"/>
                    <a:pt x="1" y="453"/>
                  </a:cubicBezTo>
                  <a:lnTo>
                    <a:pt x="1" y="1346"/>
                  </a:lnTo>
                  <a:lnTo>
                    <a:pt x="24778" y="1346"/>
                  </a:lnTo>
                  <a:lnTo>
                    <a:pt x="24778" y="453"/>
                  </a:lnTo>
                  <a:cubicBezTo>
                    <a:pt x="24778" y="203"/>
                    <a:pt x="24575" y="0"/>
                    <a:pt x="243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22"/>
            <p:cNvSpPr/>
            <p:nvPr/>
          </p:nvSpPr>
          <p:spPr>
            <a:xfrm>
              <a:off x="1339770" y="4101700"/>
              <a:ext cx="2691917" cy="238015"/>
            </a:xfrm>
            <a:custGeom>
              <a:avLst/>
              <a:gdLst/>
              <a:ahLst/>
              <a:cxnLst/>
              <a:rect l="l" t="t" r="r" b="b"/>
              <a:pathLst>
                <a:path w="72451" h="6406" extrusionOk="0">
                  <a:moveTo>
                    <a:pt x="1" y="0"/>
                  </a:moveTo>
                  <a:lnTo>
                    <a:pt x="1" y="4465"/>
                  </a:lnTo>
                  <a:cubicBezTo>
                    <a:pt x="1" y="5537"/>
                    <a:pt x="858" y="6406"/>
                    <a:pt x="1930" y="6406"/>
                  </a:cubicBezTo>
                  <a:lnTo>
                    <a:pt x="70510" y="6406"/>
                  </a:lnTo>
                  <a:cubicBezTo>
                    <a:pt x="71581" y="6406"/>
                    <a:pt x="72451" y="5537"/>
                    <a:pt x="72451" y="4465"/>
                  </a:cubicBezTo>
                  <a:lnTo>
                    <a:pt x="7245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22"/>
            <p:cNvSpPr/>
            <p:nvPr/>
          </p:nvSpPr>
          <p:spPr>
            <a:xfrm>
              <a:off x="1339362" y="2498933"/>
              <a:ext cx="2691880" cy="1602755"/>
            </a:xfrm>
            <a:custGeom>
              <a:avLst/>
              <a:gdLst/>
              <a:ahLst/>
              <a:cxnLst/>
              <a:rect l="l" t="t" r="r" b="b"/>
              <a:pathLst>
                <a:path w="72450" h="43137" extrusionOk="0">
                  <a:moveTo>
                    <a:pt x="1941" y="0"/>
                  </a:moveTo>
                  <a:cubicBezTo>
                    <a:pt x="869" y="0"/>
                    <a:pt x="0" y="869"/>
                    <a:pt x="0" y="1929"/>
                  </a:cubicBezTo>
                  <a:lnTo>
                    <a:pt x="0" y="43136"/>
                  </a:lnTo>
                  <a:lnTo>
                    <a:pt x="72450" y="43136"/>
                  </a:lnTo>
                  <a:lnTo>
                    <a:pt x="72450" y="1929"/>
                  </a:lnTo>
                  <a:cubicBezTo>
                    <a:pt x="72450" y="869"/>
                    <a:pt x="71580" y="0"/>
                    <a:pt x="705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22"/>
            <p:cNvSpPr/>
            <p:nvPr/>
          </p:nvSpPr>
          <p:spPr>
            <a:xfrm>
              <a:off x="1434036" y="2594461"/>
              <a:ext cx="2499454" cy="1409475"/>
            </a:xfrm>
            <a:custGeom>
              <a:avLst/>
              <a:gdLst/>
              <a:ahLst/>
              <a:cxnLst/>
              <a:rect l="l" t="t" r="r" b="b"/>
              <a:pathLst>
                <a:path w="67271" h="37935" extrusionOk="0">
                  <a:moveTo>
                    <a:pt x="0" y="1"/>
                  </a:moveTo>
                  <a:lnTo>
                    <a:pt x="67270" y="1"/>
                  </a:lnTo>
                  <a:lnTo>
                    <a:pt x="67270" y="37934"/>
                  </a:lnTo>
                  <a:lnTo>
                    <a:pt x="0" y="37934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22"/>
            <p:cNvSpPr/>
            <p:nvPr/>
          </p:nvSpPr>
          <p:spPr>
            <a:xfrm>
              <a:off x="2647930" y="4171590"/>
              <a:ext cx="85419" cy="85865"/>
            </a:xfrm>
            <a:custGeom>
              <a:avLst/>
              <a:gdLst/>
              <a:ahLst/>
              <a:cxnLst/>
              <a:rect l="l" t="t" r="r" b="b"/>
              <a:pathLst>
                <a:path w="2299" h="2311" extrusionOk="0">
                  <a:moveTo>
                    <a:pt x="1144" y="1"/>
                  </a:moveTo>
                  <a:cubicBezTo>
                    <a:pt x="513" y="1"/>
                    <a:pt x="1" y="513"/>
                    <a:pt x="1" y="1155"/>
                  </a:cubicBezTo>
                  <a:cubicBezTo>
                    <a:pt x="1" y="1786"/>
                    <a:pt x="513" y="2310"/>
                    <a:pt x="1144" y="2310"/>
                  </a:cubicBezTo>
                  <a:cubicBezTo>
                    <a:pt x="1787" y="2310"/>
                    <a:pt x="2299" y="1786"/>
                    <a:pt x="2299" y="1155"/>
                  </a:cubicBezTo>
                  <a:cubicBezTo>
                    <a:pt x="2299" y="513"/>
                    <a:pt x="1787" y="1"/>
                    <a:pt x="114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22"/>
            <p:cNvSpPr/>
            <p:nvPr/>
          </p:nvSpPr>
          <p:spPr>
            <a:xfrm>
              <a:off x="1443779" y="2597606"/>
              <a:ext cx="2499528" cy="1386459"/>
            </a:xfrm>
            <a:custGeom>
              <a:avLst/>
              <a:gdLst/>
              <a:ahLst/>
              <a:cxnLst/>
              <a:rect l="l" t="t" r="r" b="b"/>
              <a:pathLst>
                <a:path w="71903" h="39970" extrusionOk="0">
                  <a:moveTo>
                    <a:pt x="1394" y="0"/>
                  </a:moveTo>
                  <a:cubicBezTo>
                    <a:pt x="870" y="0"/>
                    <a:pt x="358" y="214"/>
                    <a:pt x="1" y="595"/>
                  </a:cubicBezTo>
                  <a:lnTo>
                    <a:pt x="71903" y="39969"/>
                  </a:lnTo>
                  <a:lnTo>
                    <a:pt x="71903" y="1929"/>
                  </a:lnTo>
                  <a:cubicBezTo>
                    <a:pt x="71903" y="869"/>
                    <a:pt x="71033" y="0"/>
                    <a:pt x="6997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22"/>
            <p:cNvSpPr/>
            <p:nvPr/>
          </p:nvSpPr>
          <p:spPr>
            <a:xfrm>
              <a:off x="1830827" y="2499379"/>
              <a:ext cx="1708944" cy="1165664"/>
            </a:xfrm>
            <a:custGeom>
              <a:avLst/>
              <a:gdLst/>
              <a:ahLst/>
              <a:cxnLst/>
              <a:rect l="l" t="t" r="r" b="b"/>
              <a:pathLst>
                <a:path w="45995" h="31373" extrusionOk="0">
                  <a:moveTo>
                    <a:pt x="1" y="0"/>
                  </a:moveTo>
                  <a:cubicBezTo>
                    <a:pt x="1751" y="7858"/>
                    <a:pt x="5537" y="15061"/>
                    <a:pt x="11324" y="21526"/>
                  </a:cubicBezTo>
                  <a:cubicBezTo>
                    <a:pt x="16134" y="26896"/>
                    <a:pt x="21015" y="30158"/>
                    <a:pt x="23004" y="31373"/>
                  </a:cubicBezTo>
                  <a:cubicBezTo>
                    <a:pt x="24980" y="30147"/>
                    <a:pt x="29862" y="26872"/>
                    <a:pt x="34684" y="21491"/>
                  </a:cubicBezTo>
                  <a:cubicBezTo>
                    <a:pt x="40470" y="15026"/>
                    <a:pt x="44245" y="7834"/>
                    <a:pt x="459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22"/>
            <p:cNvSpPr/>
            <p:nvPr/>
          </p:nvSpPr>
          <p:spPr>
            <a:xfrm>
              <a:off x="1790587" y="1550449"/>
              <a:ext cx="1789905" cy="1933658"/>
            </a:xfrm>
            <a:custGeom>
              <a:avLst/>
              <a:gdLst/>
              <a:ahLst/>
              <a:cxnLst/>
              <a:rect l="l" t="t" r="r" b="b"/>
              <a:pathLst>
                <a:path w="48174" h="52043" extrusionOk="0">
                  <a:moveTo>
                    <a:pt x="35767" y="42172"/>
                  </a:moveTo>
                  <a:cubicBezTo>
                    <a:pt x="30945" y="47554"/>
                    <a:pt x="26063" y="50828"/>
                    <a:pt x="24087" y="52042"/>
                  </a:cubicBezTo>
                  <a:cubicBezTo>
                    <a:pt x="22098" y="50828"/>
                    <a:pt x="17217" y="47566"/>
                    <a:pt x="12407" y="42196"/>
                  </a:cubicBezTo>
                  <a:cubicBezTo>
                    <a:pt x="4561" y="33445"/>
                    <a:pt x="393" y="23324"/>
                    <a:pt x="0" y="12061"/>
                  </a:cubicBezTo>
                  <a:cubicBezTo>
                    <a:pt x="12633" y="10466"/>
                    <a:pt x="20813" y="3382"/>
                    <a:pt x="24063" y="0"/>
                  </a:cubicBezTo>
                  <a:cubicBezTo>
                    <a:pt x="27135" y="3239"/>
                    <a:pt x="34802" y="9787"/>
                    <a:pt x="48173" y="11990"/>
                  </a:cubicBezTo>
                  <a:cubicBezTo>
                    <a:pt x="47792" y="23241"/>
                    <a:pt x="43625" y="33385"/>
                    <a:pt x="35767" y="4217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22"/>
            <p:cNvSpPr/>
            <p:nvPr/>
          </p:nvSpPr>
          <p:spPr>
            <a:xfrm>
              <a:off x="1838370" y="1615026"/>
              <a:ext cx="1693896" cy="1804061"/>
            </a:xfrm>
            <a:custGeom>
              <a:avLst/>
              <a:gdLst/>
              <a:ahLst/>
              <a:cxnLst/>
              <a:rect l="l" t="t" r="r" b="b"/>
              <a:pathLst>
                <a:path w="45590" h="48555" fill="none" extrusionOk="0">
                  <a:moveTo>
                    <a:pt x="33850" y="39351"/>
                  </a:moveTo>
                  <a:cubicBezTo>
                    <a:pt x="29290" y="44363"/>
                    <a:pt x="24670" y="47423"/>
                    <a:pt x="22801" y="48554"/>
                  </a:cubicBezTo>
                  <a:cubicBezTo>
                    <a:pt x="20920" y="47423"/>
                    <a:pt x="16300" y="44387"/>
                    <a:pt x="11752" y="39374"/>
                  </a:cubicBezTo>
                  <a:cubicBezTo>
                    <a:pt x="4322" y="31207"/>
                    <a:pt x="369" y="21765"/>
                    <a:pt x="0" y="11264"/>
                  </a:cubicBezTo>
                  <a:cubicBezTo>
                    <a:pt x="11966" y="9775"/>
                    <a:pt x="19705" y="3156"/>
                    <a:pt x="22765" y="0"/>
                  </a:cubicBezTo>
                  <a:cubicBezTo>
                    <a:pt x="25670" y="3025"/>
                    <a:pt x="32933" y="9144"/>
                    <a:pt x="45589" y="11192"/>
                  </a:cubicBezTo>
                  <a:cubicBezTo>
                    <a:pt x="45244" y="21694"/>
                    <a:pt x="41291" y="31147"/>
                    <a:pt x="33850" y="39351"/>
                  </a:cubicBezTo>
                  <a:close/>
                </a:path>
              </a:pathLst>
            </a:custGeom>
            <a:noFill/>
            <a:ln w="1775" cap="flat" cmpd="sng">
              <a:solidFill>
                <a:srgbClr val="FFFFFF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22"/>
            <p:cNvSpPr/>
            <p:nvPr/>
          </p:nvSpPr>
          <p:spPr>
            <a:xfrm>
              <a:off x="1790587" y="1550449"/>
              <a:ext cx="894952" cy="1933658"/>
            </a:xfrm>
            <a:custGeom>
              <a:avLst/>
              <a:gdLst/>
              <a:ahLst/>
              <a:cxnLst/>
              <a:rect l="l" t="t" r="r" b="b"/>
              <a:pathLst>
                <a:path w="24087" h="52043" extrusionOk="0">
                  <a:moveTo>
                    <a:pt x="24063" y="0"/>
                  </a:moveTo>
                  <a:cubicBezTo>
                    <a:pt x="20813" y="3382"/>
                    <a:pt x="12633" y="10466"/>
                    <a:pt x="0" y="12061"/>
                  </a:cubicBezTo>
                  <a:cubicBezTo>
                    <a:pt x="393" y="23324"/>
                    <a:pt x="4561" y="33445"/>
                    <a:pt x="12407" y="42196"/>
                  </a:cubicBezTo>
                  <a:cubicBezTo>
                    <a:pt x="17217" y="47566"/>
                    <a:pt x="22098" y="50828"/>
                    <a:pt x="24087" y="52042"/>
                  </a:cubicBezTo>
                  <a:cubicBezTo>
                    <a:pt x="24087" y="45518"/>
                    <a:pt x="24063" y="9275"/>
                    <a:pt x="240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22"/>
            <p:cNvSpPr/>
            <p:nvPr/>
          </p:nvSpPr>
          <p:spPr>
            <a:xfrm>
              <a:off x="1906477" y="1566559"/>
              <a:ext cx="22182" cy="22182"/>
            </a:xfrm>
            <a:custGeom>
              <a:avLst/>
              <a:gdLst/>
              <a:ahLst/>
              <a:cxnLst/>
              <a:rect l="l" t="t" r="r" b="b"/>
              <a:pathLst>
                <a:path w="597" h="597" extrusionOk="0">
                  <a:moveTo>
                    <a:pt x="299" y="1"/>
                  </a:moveTo>
                  <a:cubicBezTo>
                    <a:pt x="132" y="1"/>
                    <a:pt x="1" y="132"/>
                    <a:pt x="1" y="299"/>
                  </a:cubicBezTo>
                  <a:cubicBezTo>
                    <a:pt x="1" y="465"/>
                    <a:pt x="132" y="596"/>
                    <a:pt x="299" y="596"/>
                  </a:cubicBezTo>
                  <a:cubicBezTo>
                    <a:pt x="465" y="596"/>
                    <a:pt x="596" y="465"/>
                    <a:pt x="596" y="299"/>
                  </a:cubicBezTo>
                  <a:cubicBezTo>
                    <a:pt x="596" y="132"/>
                    <a:pt x="465" y="1"/>
                    <a:pt x="29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22"/>
            <p:cNvSpPr/>
            <p:nvPr/>
          </p:nvSpPr>
          <p:spPr>
            <a:xfrm>
              <a:off x="3436274" y="1566559"/>
              <a:ext cx="22144" cy="22182"/>
            </a:xfrm>
            <a:custGeom>
              <a:avLst/>
              <a:gdLst/>
              <a:ahLst/>
              <a:cxnLst/>
              <a:rect l="l" t="t" r="r" b="b"/>
              <a:pathLst>
                <a:path w="596" h="597" extrusionOk="0">
                  <a:moveTo>
                    <a:pt x="298" y="1"/>
                  </a:moveTo>
                  <a:cubicBezTo>
                    <a:pt x="144" y="1"/>
                    <a:pt x="1" y="132"/>
                    <a:pt x="1" y="299"/>
                  </a:cubicBezTo>
                  <a:cubicBezTo>
                    <a:pt x="1" y="465"/>
                    <a:pt x="144" y="596"/>
                    <a:pt x="298" y="596"/>
                  </a:cubicBezTo>
                  <a:cubicBezTo>
                    <a:pt x="465" y="596"/>
                    <a:pt x="596" y="465"/>
                    <a:pt x="596" y="299"/>
                  </a:cubicBezTo>
                  <a:cubicBezTo>
                    <a:pt x="596" y="132"/>
                    <a:pt x="465" y="1"/>
                    <a:pt x="29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22"/>
            <p:cNvSpPr/>
            <p:nvPr/>
          </p:nvSpPr>
          <p:spPr>
            <a:xfrm>
              <a:off x="1514516" y="1933120"/>
              <a:ext cx="73047" cy="73455"/>
            </a:xfrm>
            <a:custGeom>
              <a:avLst/>
              <a:gdLst/>
              <a:ahLst/>
              <a:cxnLst/>
              <a:rect l="l" t="t" r="r" b="b"/>
              <a:pathLst>
                <a:path w="1966" h="1977" extrusionOk="0">
                  <a:moveTo>
                    <a:pt x="989" y="0"/>
                  </a:moveTo>
                  <a:cubicBezTo>
                    <a:pt x="441" y="0"/>
                    <a:pt x="1" y="441"/>
                    <a:pt x="1" y="988"/>
                  </a:cubicBezTo>
                  <a:cubicBezTo>
                    <a:pt x="1" y="1536"/>
                    <a:pt x="441" y="1976"/>
                    <a:pt x="989" y="1976"/>
                  </a:cubicBezTo>
                  <a:cubicBezTo>
                    <a:pt x="1525" y="1976"/>
                    <a:pt x="1965" y="1536"/>
                    <a:pt x="1965" y="988"/>
                  </a:cubicBezTo>
                  <a:cubicBezTo>
                    <a:pt x="1965" y="441"/>
                    <a:pt x="1525" y="0"/>
                    <a:pt x="9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22"/>
            <p:cNvSpPr/>
            <p:nvPr/>
          </p:nvSpPr>
          <p:spPr>
            <a:xfrm>
              <a:off x="1343783" y="1891059"/>
              <a:ext cx="18615" cy="18652"/>
            </a:xfrm>
            <a:custGeom>
              <a:avLst/>
              <a:gdLst/>
              <a:ahLst/>
              <a:cxnLst/>
              <a:rect l="l" t="t" r="r" b="b"/>
              <a:pathLst>
                <a:path w="501" h="502" extrusionOk="0">
                  <a:moveTo>
                    <a:pt x="250" y="1"/>
                  </a:moveTo>
                  <a:cubicBezTo>
                    <a:pt x="107" y="1"/>
                    <a:pt x="0" y="120"/>
                    <a:pt x="0" y="251"/>
                  </a:cubicBezTo>
                  <a:cubicBezTo>
                    <a:pt x="0" y="394"/>
                    <a:pt x="107" y="501"/>
                    <a:pt x="250" y="501"/>
                  </a:cubicBezTo>
                  <a:cubicBezTo>
                    <a:pt x="393" y="501"/>
                    <a:pt x="500" y="394"/>
                    <a:pt x="500" y="251"/>
                  </a:cubicBezTo>
                  <a:cubicBezTo>
                    <a:pt x="500" y="120"/>
                    <a:pt x="393" y="1"/>
                    <a:pt x="2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22"/>
            <p:cNvSpPr/>
            <p:nvPr/>
          </p:nvSpPr>
          <p:spPr>
            <a:xfrm>
              <a:off x="1020821" y="2187045"/>
              <a:ext cx="45589" cy="45589"/>
            </a:xfrm>
            <a:custGeom>
              <a:avLst/>
              <a:gdLst/>
              <a:ahLst/>
              <a:cxnLst/>
              <a:rect l="l" t="t" r="r" b="b"/>
              <a:pathLst>
                <a:path w="1227" h="1227" extrusionOk="0">
                  <a:moveTo>
                    <a:pt x="620" y="0"/>
                  </a:moveTo>
                  <a:cubicBezTo>
                    <a:pt x="274" y="0"/>
                    <a:pt x="1" y="274"/>
                    <a:pt x="1" y="619"/>
                  </a:cubicBezTo>
                  <a:cubicBezTo>
                    <a:pt x="1" y="953"/>
                    <a:pt x="274" y="1227"/>
                    <a:pt x="620" y="1227"/>
                  </a:cubicBezTo>
                  <a:cubicBezTo>
                    <a:pt x="953" y="1227"/>
                    <a:pt x="1227" y="953"/>
                    <a:pt x="1227" y="619"/>
                  </a:cubicBezTo>
                  <a:cubicBezTo>
                    <a:pt x="1227" y="274"/>
                    <a:pt x="953" y="0"/>
                    <a:pt x="6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22"/>
            <p:cNvSpPr/>
            <p:nvPr/>
          </p:nvSpPr>
          <p:spPr>
            <a:xfrm>
              <a:off x="884123" y="2302935"/>
              <a:ext cx="27012" cy="27012"/>
            </a:xfrm>
            <a:custGeom>
              <a:avLst/>
              <a:gdLst/>
              <a:ahLst/>
              <a:cxnLst/>
              <a:rect l="l" t="t" r="r" b="b"/>
              <a:pathLst>
                <a:path w="727" h="727" extrusionOk="0">
                  <a:moveTo>
                    <a:pt x="370" y="1"/>
                  </a:moveTo>
                  <a:cubicBezTo>
                    <a:pt x="167" y="1"/>
                    <a:pt x="1" y="167"/>
                    <a:pt x="1" y="358"/>
                  </a:cubicBezTo>
                  <a:cubicBezTo>
                    <a:pt x="1" y="560"/>
                    <a:pt x="167" y="727"/>
                    <a:pt x="370" y="727"/>
                  </a:cubicBezTo>
                  <a:cubicBezTo>
                    <a:pt x="572" y="727"/>
                    <a:pt x="727" y="560"/>
                    <a:pt x="727" y="358"/>
                  </a:cubicBezTo>
                  <a:cubicBezTo>
                    <a:pt x="727" y="167"/>
                    <a:pt x="572" y="1"/>
                    <a:pt x="3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22"/>
            <p:cNvSpPr/>
            <p:nvPr/>
          </p:nvSpPr>
          <p:spPr>
            <a:xfrm>
              <a:off x="633727" y="3342117"/>
              <a:ext cx="45589" cy="45589"/>
            </a:xfrm>
            <a:custGeom>
              <a:avLst/>
              <a:gdLst/>
              <a:ahLst/>
              <a:cxnLst/>
              <a:rect l="l" t="t" r="r" b="b"/>
              <a:pathLst>
                <a:path w="1227" h="1227" extrusionOk="0">
                  <a:moveTo>
                    <a:pt x="620" y="0"/>
                  </a:moveTo>
                  <a:cubicBezTo>
                    <a:pt x="274" y="0"/>
                    <a:pt x="1" y="274"/>
                    <a:pt x="1" y="608"/>
                  </a:cubicBezTo>
                  <a:cubicBezTo>
                    <a:pt x="1" y="953"/>
                    <a:pt x="274" y="1227"/>
                    <a:pt x="620" y="1227"/>
                  </a:cubicBezTo>
                  <a:cubicBezTo>
                    <a:pt x="953" y="1227"/>
                    <a:pt x="1227" y="953"/>
                    <a:pt x="1227" y="608"/>
                  </a:cubicBezTo>
                  <a:cubicBezTo>
                    <a:pt x="1227" y="274"/>
                    <a:pt x="953" y="0"/>
                    <a:pt x="6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22"/>
            <p:cNvSpPr/>
            <p:nvPr/>
          </p:nvSpPr>
          <p:spPr>
            <a:xfrm>
              <a:off x="538607" y="3190817"/>
              <a:ext cx="16868" cy="16831"/>
            </a:xfrm>
            <a:custGeom>
              <a:avLst/>
              <a:gdLst/>
              <a:ahLst/>
              <a:cxnLst/>
              <a:rect l="l" t="t" r="r" b="b"/>
              <a:pathLst>
                <a:path w="454" h="453" extrusionOk="0">
                  <a:moveTo>
                    <a:pt x="227" y="0"/>
                  </a:moveTo>
                  <a:cubicBezTo>
                    <a:pt x="96" y="0"/>
                    <a:pt x="1" y="108"/>
                    <a:pt x="1" y="227"/>
                  </a:cubicBezTo>
                  <a:cubicBezTo>
                    <a:pt x="1" y="346"/>
                    <a:pt x="96" y="453"/>
                    <a:pt x="227" y="453"/>
                  </a:cubicBezTo>
                  <a:cubicBezTo>
                    <a:pt x="346" y="453"/>
                    <a:pt x="453" y="346"/>
                    <a:pt x="453" y="227"/>
                  </a:cubicBezTo>
                  <a:cubicBezTo>
                    <a:pt x="453" y="108"/>
                    <a:pt x="346" y="0"/>
                    <a:pt x="22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22"/>
            <p:cNvSpPr/>
            <p:nvPr/>
          </p:nvSpPr>
          <p:spPr>
            <a:xfrm>
              <a:off x="470500" y="3607114"/>
              <a:ext cx="18615" cy="18615"/>
            </a:xfrm>
            <a:custGeom>
              <a:avLst/>
              <a:gdLst/>
              <a:ahLst/>
              <a:cxnLst/>
              <a:rect l="l" t="t" r="r" b="b"/>
              <a:pathLst>
                <a:path w="501" h="501" extrusionOk="0">
                  <a:moveTo>
                    <a:pt x="250" y="0"/>
                  </a:moveTo>
                  <a:cubicBezTo>
                    <a:pt x="107" y="0"/>
                    <a:pt x="0" y="107"/>
                    <a:pt x="0" y="250"/>
                  </a:cubicBezTo>
                  <a:cubicBezTo>
                    <a:pt x="0" y="381"/>
                    <a:pt x="107" y="500"/>
                    <a:pt x="250" y="500"/>
                  </a:cubicBezTo>
                  <a:cubicBezTo>
                    <a:pt x="381" y="500"/>
                    <a:pt x="500" y="381"/>
                    <a:pt x="500" y="250"/>
                  </a:cubicBezTo>
                  <a:cubicBezTo>
                    <a:pt x="500" y="107"/>
                    <a:pt x="381" y="0"/>
                    <a:pt x="250" y="0"/>
                  </a:cubicBezTo>
                  <a:close/>
                </a:path>
              </a:pathLst>
            </a:custGeom>
            <a:solidFill>
              <a:srgbClr val="447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22"/>
            <p:cNvSpPr/>
            <p:nvPr/>
          </p:nvSpPr>
          <p:spPr>
            <a:xfrm>
              <a:off x="869967" y="4043736"/>
              <a:ext cx="30987" cy="31024"/>
            </a:xfrm>
            <a:custGeom>
              <a:avLst/>
              <a:gdLst/>
              <a:ahLst/>
              <a:cxnLst/>
              <a:rect l="l" t="t" r="r" b="b"/>
              <a:pathLst>
                <a:path w="834" h="835" extrusionOk="0">
                  <a:moveTo>
                    <a:pt x="417" y="1"/>
                  </a:moveTo>
                  <a:cubicBezTo>
                    <a:pt x="179" y="1"/>
                    <a:pt x="1" y="179"/>
                    <a:pt x="1" y="417"/>
                  </a:cubicBezTo>
                  <a:cubicBezTo>
                    <a:pt x="1" y="644"/>
                    <a:pt x="179" y="834"/>
                    <a:pt x="417" y="834"/>
                  </a:cubicBezTo>
                  <a:cubicBezTo>
                    <a:pt x="643" y="834"/>
                    <a:pt x="834" y="644"/>
                    <a:pt x="834" y="417"/>
                  </a:cubicBezTo>
                  <a:cubicBezTo>
                    <a:pt x="834" y="179"/>
                    <a:pt x="643" y="1"/>
                    <a:pt x="417" y="1"/>
                  </a:cubicBezTo>
                  <a:close/>
                </a:path>
              </a:pathLst>
            </a:custGeom>
            <a:solidFill>
              <a:srgbClr val="447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22"/>
            <p:cNvSpPr/>
            <p:nvPr/>
          </p:nvSpPr>
          <p:spPr>
            <a:xfrm>
              <a:off x="617379" y="4132651"/>
              <a:ext cx="22590" cy="22590"/>
            </a:xfrm>
            <a:custGeom>
              <a:avLst/>
              <a:gdLst/>
              <a:ahLst/>
              <a:cxnLst/>
              <a:rect l="l" t="t" r="r" b="b"/>
              <a:pathLst>
                <a:path w="608" h="608" extrusionOk="0">
                  <a:moveTo>
                    <a:pt x="310" y="1"/>
                  </a:moveTo>
                  <a:cubicBezTo>
                    <a:pt x="131" y="1"/>
                    <a:pt x="0" y="132"/>
                    <a:pt x="0" y="310"/>
                  </a:cubicBezTo>
                  <a:cubicBezTo>
                    <a:pt x="0" y="477"/>
                    <a:pt x="131" y="608"/>
                    <a:pt x="310" y="608"/>
                  </a:cubicBezTo>
                  <a:cubicBezTo>
                    <a:pt x="476" y="608"/>
                    <a:pt x="607" y="477"/>
                    <a:pt x="607" y="310"/>
                  </a:cubicBezTo>
                  <a:cubicBezTo>
                    <a:pt x="607" y="132"/>
                    <a:pt x="476" y="1"/>
                    <a:pt x="31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22"/>
            <p:cNvSpPr/>
            <p:nvPr/>
          </p:nvSpPr>
          <p:spPr>
            <a:xfrm>
              <a:off x="813787" y="4393227"/>
              <a:ext cx="29241" cy="29241"/>
            </a:xfrm>
            <a:custGeom>
              <a:avLst/>
              <a:gdLst/>
              <a:ahLst/>
              <a:cxnLst/>
              <a:rect l="l" t="t" r="r" b="b"/>
              <a:pathLst>
                <a:path w="787" h="787" extrusionOk="0">
                  <a:moveTo>
                    <a:pt x="393" y="1"/>
                  </a:moveTo>
                  <a:cubicBezTo>
                    <a:pt x="179" y="1"/>
                    <a:pt x="0" y="179"/>
                    <a:pt x="0" y="393"/>
                  </a:cubicBezTo>
                  <a:cubicBezTo>
                    <a:pt x="0" y="608"/>
                    <a:pt x="179" y="786"/>
                    <a:pt x="393" y="786"/>
                  </a:cubicBezTo>
                  <a:cubicBezTo>
                    <a:pt x="608" y="786"/>
                    <a:pt x="786" y="608"/>
                    <a:pt x="786" y="393"/>
                  </a:cubicBezTo>
                  <a:cubicBezTo>
                    <a:pt x="786" y="179"/>
                    <a:pt x="608" y="1"/>
                    <a:pt x="3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22"/>
            <p:cNvSpPr/>
            <p:nvPr/>
          </p:nvSpPr>
          <p:spPr>
            <a:xfrm>
              <a:off x="4672759" y="3340334"/>
              <a:ext cx="28349" cy="28349"/>
            </a:xfrm>
            <a:custGeom>
              <a:avLst/>
              <a:gdLst/>
              <a:ahLst/>
              <a:cxnLst/>
              <a:rect l="l" t="t" r="r" b="b"/>
              <a:pathLst>
                <a:path w="763" h="763" extrusionOk="0">
                  <a:moveTo>
                    <a:pt x="382" y="1"/>
                  </a:moveTo>
                  <a:cubicBezTo>
                    <a:pt x="179" y="1"/>
                    <a:pt x="1" y="167"/>
                    <a:pt x="1" y="382"/>
                  </a:cubicBezTo>
                  <a:cubicBezTo>
                    <a:pt x="1" y="596"/>
                    <a:pt x="179" y="763"/>
                    <a:pt x="382" y="763"/>
                  </a:cubicBezTo>
                  <a:cubicBezTo>
                    <a:pt x="596" y="763"/>
                    <a:pt x="763" y="596"/>
                    <a:pt x="763" y="382"/>
                  </a:cubicBezTo>
                  <a:cubicBezTo>
                    <a:pt x="763" y="167"/>
                    <a:pt x="596" y="1"/>
                    <a:pt x="382" y="1"/>
                  </a:cubicBezTo>
                  <a:close/>
                </a:path>
              </a:pathLst>
            </a:custGeom>
            <a:solidFill>
              <a:srgbClr val="447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22"/>
            <p:cNvSpPr/>
            <p:nvPr/>
          </p:nvSpPr>
          <p:spPr>
            <a:xfrm>
              <a:off x="4696205" y="3654897"/>
              <a:ext cx="51794" cy="51348"/>
            </a:xfrm>
            <a:custGeom>
              <a:avLst/>
              <a:gdLst/>
              <a:ahLst/>
              <a:cxnLst/>
              <a:rect l="l" t="t" r="r" b="b"/>
              <a:pathLst>
                <a:path w="1394" h="1382" extrusionOk="0">
                  <a:moveTo>
                    <a:pt x="703" y="0"/>
                  </a:moveTo>
                  <a:cubicBezTo>
                    <a:pt x="310" y="0"/>
                    <a:pt x="1" y="310"/>
                    <a:pt x="1" y="691"/>
                  </a:cubicBezTo>
                  <a:cubicBezTo>
                    <a:pt x="1" y="1072"/>
                    <a:pt x="310" y="1381"/>
                    <a:pt x="703" y="1381"/>
                  </a:cubicBezTo>
                  <a:cubicBezTo>
                    <a:pt x="1084" y="1381"/>
                    <a:pt x="1394" y="1072"/>
                    <a:pt x="1394" y="691"/>
                  </a:cubicBezTo>
                  <a:cubicBezTo>
                    <a:pt x="1394" y="310"/>
                    <a:pt x="1084" y="0"/>
                    <a:pt x="7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22"/>
            <p:cNvSpPr/>
            <p:nvPr/>
          </p:nvSpPr>
          <p:spPr>
            <a:xfrm>
              <a:off x="4672759" y="1919372"/>
              <a:ext cx="28349" cy="28349"/>
            </a:xfrm>
            <a:custGeom>
              <a:avLst/>
              <a:gdLst/>
              <a:ahLst/>
              <a:cxnLst/>
              <a:rect l="l" t="t" r="r" b="b"/>
              <a:pathLst>
                <a:path w="763" h="763" extrusionOk="0">
                  <a:moveTo>
                    <a:pt x="382" y="1"/>
                  </a:moveTo>
                  <a:cubicBezTo>
                    <a:pt x="179" y="1"/>
                    <a:pt x="1" y="180"/>
                    <a:pt x="1" y="382"/>
                  </a:cubicBezTo>
                  <a:cubicBezTo>
                    <a:pt x="1" y="596"/>
                    <a:pt x="179" y="763"/>
                    <a:pt x="382" y="763"/>
                  </a:cubicBezTo>
                  <a:cubicBezTo>
                    <a:pt x="596" y="763"/>
                    <a:pt x="763" y="596"/>
                    <a:pt x="763" y="382"/>
                  </a:cubicBezTo>
                  <a:cubicBezTo>
                    <a:pt x="763" y="180"/>
                    <a:pt x="596" y="1"/>
                    <a:pt x="38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22"/>
            <p:cNvSpPr/>
            <p:nvPr/>
          </p:nvSpPr>
          <p:spPr>
            <a:xfrm>
              <a:off x="3828681" y="1844614"/>
              <a:ext cx="56661" cy="56216"/>
            </a:xfrm>
            <a:custGeom>
              <a:avLst/>
              <a:gdLst/>
              <a:ahLst/>
              <a:cxnLst/>
              <a:rect l="l" t="t" r="r" b="b"/>
              <a:pathLst>
                <a:path w="1525" h="1513" extrusionOk="0">
                  <a:moveTo>
                    <a:pt x="763" y="1"/>
                  </a:moveTo>
                  <a:cubicBezTo>
                    <a:pt x="346" y="1"/>
                    <a:pt x="1" y="334"/>
                    <a:pt x="1" y="751"/>
                  </a:cubicBezTo>
                  <a:cubicBezTo>
                    <a:pt x="1" y="1180"/>
                    <a:pt x="346" y="1513"/>
                    <a:pt x="763" y="1513"/>
                  </a:cubicBezTo>
                  <a:cubicBezTo>
                    <a:pt x="1179" y="1513"/>
                    <a:pt x="1525" y="1180"/>
                    <a:pt x="1525" y="751"/>
                  </a:cubicBezTo>
                  <a:cubicBezTo>
                    <a:pt x="1525" y="334"/>
                    <a:pt x="1179" y="1"/>
                    <a:pt x="7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22"/>
            <p:cNvSpPr/>
            <p:nvPr/>
          </p:nvSpPr>
          <p:spPr>
            <a:xfrm>
              <a:off x="4293208" y="1417727"/>
              <a:ext cx="46927" cy="46927"/>
            </a:xfrm>
            <a:custGeom>
              <a:avLst/>
              <a:gdLst/>
              <a:ahLst/>
              <a:cxnLst/>
              <a:rect l="l" t="t" r="r" b="b"/>
              <a:pathLst>
                <a:path w="1263" h="1263" extrusionOk="0">
                  <a:moveTo>
                    <a:pt x="631" y="0"/>
                  </a:moveTo>
                  <a:cubicBezTo>
                    <a:pt x="274" y="0"/>
                    <a:pt x="0" y="286"/>
                    <a:pt x="0" y="631"/>
                  </a:cubicBezTo>
                  <a:cubicBezTo>
                    <a:pt x="0" y="977"/>
                    <a:pt x="274" y="1262"/>
                    <a:pt x="631" y="1262"/>
                  </a:cubicBezTo>
                  <a:cubicBezTo>
                    <a:pt x="976" y="1262"/>
                    <a:pt x="1262" y="977"/>
                    <a:pt x="1262" y="631"/>
                  </a:cubicBezTo>
                  <a:cubicBezTo>
                    <a:pt x="1262" y="286"/>
                    <a:pt x="976" y="0"/>
                    <a:pt x="6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22"/>
            <p:cNvSpPr/>
            <p:nvPr/>
          </p:nvSpPr>
          <p:spPr>
            <a:xfrm>
              <a:off x="1115604" y="4878581"/>
              <a:ext cx="15225" cy="78042"/>
            </a:xfrm>
            <a:custGeom>
              <a:avLst/>
              <a:gdLst/>
              <a:ahLst/>
              <a:cxnLst/>
              <a:rect l="l" t="t" r="r" b="b"/>
              <a:pathLst>
                <a:path w="453" h="2322" extrusionOk="0">
                  <a:moveTo>
                    <a:pt x="0" y="0"/>
                  </a:moveTo>
                  <a:lnTo>
                    <a:pt x="0" y="2322"/>
                  </a:lnTo>
                  <a:lnTo>
                    <a:pt x="453" y="2322"/>
                  </a:lnTo>
                  <a:lnTo>
                    <a:pt x="45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22"/>
            <p:cNvSpPr/>
            <p:nvPr/>
          </p:nvSpPr>
          <p:spPr>
            <a:xfrm>
              <a:off x="1084379" y="4909772"/>
              <a:ext cx="77673" cy="15259"/>
            </a:xfrm>
            <a:custGeom>
              <a:avLst/>
              <a:gdLst/>
              <a:ahLst/>
              <a:cxnLst/>
              <a:rect l="l" t="t" r="r" b="b"/>
              <a:pathLst>
                <a:path w="2311" h="454" extrusionOk="0">
                  <a:moveTo>
                    <a:pt x="0" y="1"/>
                  </a:moveTo>
                  <a:lnTo>
                    <a:pt x="0" y="453"/>
                  </a:lnTo>
                  <a:lnTo>
                    <a:pt x="2310" y="453"/>
                  </a:lnTo>
                  <a:lnTo>
                    <a:pt x="231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22"/>
            <p:cNvSpPr/>
            <p:nvPr/>
          </p:nvSpPr>
          <p:spPr>
            <a:xfrm>
              <a:off x="4423255" y="4679440"/>
              <a:ext cx="16831" cy="86311"/>
            </a:xfrm>
            <a:custGeom>
              <a:avLst/>
              <a:gdLst/>
              <a:ahLst/>
              <a:cxnLst/>
              <a:rect l="l" t="t" r="r" b="b"/>
              <a:pathLst>
                <a:path w="453" h="2323" extrusionOk="0">
                  <a:moveTo>
                    <a:pt x="1" y="1"/>
                  </a:moveTo>
                  <a:lnTo>
                    <a:pt x="1" y="2323"/>
                  </a:lnTo>
                  <a:lnTo>
                    <a:pt x="453" y="2323"/>
                  </a:lnTo>
                  <a:lnTo>
                    <a:pt x="45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22"/>
            <p:cNvSpPr/>
            <p:nvPr/>
          </p:nvSpPr>
          <p:spPr>
            <a:xfrm>
              <a:off x="4388291" y="4713958"/>
              <a:ext cx="86311" cy="16831"/>
            </a:xfrm>
            <a:custGeom>
              <a:avLst/>
              <a:gdLst/>
              <a:ahLst/>
              <a:cxnLst/>
              <a:rect l="l" t="t" r="r" b="b"/>
              <a:pathLst>
                <a:path w="2323" h="453" extrusionOk="0">
                  <a:moveTo>
                    <a:pt x="1" y="1"/>
                  </a:moveTo>
                  <a:lnTo>
                    <a:pt x="1" y="453"/>
                  </a:lnTo>
                  <a:lnTo>
                    <a:pt x="2323" y="453"/>
                  </a:lnTo>
                  <a:lnTo>
                    <a:pt x="232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22"/>
            <p:cNvSpPr/>
            <p:nvPr/>
          </p:nvSpPr>
          <p:spPr>
            <a:xfrm>
              <a:off x="1923273" y="1251245"/>
              <a:ext cx="16831" cy="86274"/>
            </a:xfrm>
            <a:custGeom>
              <a:avLst/>
              <a:gdLst/>
              <a:ahLst/>
              <a:cxnLst/>
              <a:rect l="l" t="t" r="r" b="b"/>
              <a:pathLst>
                <a:path w="453" h="2322" extrusionOk="0">
                  <a:moveTo>
                    <a:pt x="1" y="0"/>
                  </a:moveTo>
                  <a:lnTo>
                    <a:pt x="1" y="2322"/>
                  </a:lnTo>
                  <a:lnTo>
                    <a:pt x="453" y="2322"/>
                  </a:lnTo>
                  <a:lnTo>
                    <a:pt x="45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22"/>
            <p:cNvSpPr/>
            <p:nvPr/>
          </p:nvSpPr>
          <p:spPr>
            <a:xfrm>
              <a:off x="1888309" y="1286171"/>
              <a:ext cx="86311" cy="16868"/>
            </a:xfrm>
            <a:custGeom>
              <a:avLst/>
              <a:gdLst/>
              <a:ahLst/>
              <a:cxnLst/>
              <a:rect l="l" t="t" r="r" b="b"/>
              <a:pathLst>
                <a:path w="2323" h="454" extrusionOk="0">
                  <a:moveTo>
                    <a:pt x="1" y="1"/>
                  </a:moveTo>
                  <a:lnTo>
                    <a:pt x="1" y="453"/>
                  </a:lnTo>
                  <a:lnTo>
                    <a:pt x="2323" y="453"/>
                  </a:lnTo>
                  <a:lnTo>
                    <a:pt x="232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22"/>
            <p:cNvSpPr/>
            <p:nvPr/>
          </p:nvSpPr>
          <p:spPr>
            <a:xfrm>
              <a:off x="3097855" y="1150745"/>
              <a:ext cx="16831" cy="85828"/>
            </a:xfrm>
            <a:custGeom>
              <a:avLst/>
              <a:gdLst/>
              <a:ahLst/>
              <a:cxnLst/>
              <a:rect l="l" t="t" r="r" b="b"/>
              <a:pathLst>
                <a:path w="453" h="2310" extrusionOk="0">
                  <a:moveTo>
                    <a:pt x="0" y="0"/>
                  </a:moveTo>
                  <a:lnTo>
                    <a:pt x="0" y="2310"/>
                  </a:lnTo>
                  <a:lnTo>
                    <a:pt x="453" y="2310"/>
                  </a:lnTo>
                  <a:lnTo>
                    <a:pt x="45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22"/>
            <p:cNvSpPr/>
            <p:nvPr/>
          </p:nvSpPr>
          <p:spPr>
            <a:xfrm>
              <a:off x="3062891" y="1185225"/>
              <a:ext cx="86311" cy="16868"/>
            </a:xfrm>
            <a:custGeom>
              <a:avLst/>
              <a:gdLst/>
              <a:ahLst/>
              <a:cxnLst/>
              <a:rect l="l" t="t" r="r" b="b"/>
              <a:pathLst>
                <a:path w="2323" h="454" extrusionOk="0">
                  <a:moveTo>
                    <a:pt x="1" y="1"/>
                  </a:moveTo>
                  <a:lnTo>
                    <a:pt x="1" y="453"/>
                  </a:lnTo>
                  <a:lnTo>
                    <a:pt x="2323" y="453"/>
                  </a:lnTo>
                  <a:lnTo>
                    <a:pt x="232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22"/>
            <p:cNvSpPr/>
            <p:nvPr/>
          </p:nvSpPr>
          <p:spPr>
            <a:xfrm>
              <a:off x="4455990" y="1713676"/>
              <a:ext cx="30133" cy="154416"/>
            </a:xfrm>
            <a:custGeom>
              <a:avLst/>
              <a:gdLst/>
              <a:ahLst/>
              <a:cxnLst/>
              <a:rect l="l" t="t" r="r" b="b"/>
              <a:pathLst>
                <a:path w="811" h="4156" extrusionOk="0">
                  <a:moveTo>
                    <a:pt x="1" y="1"/>
                  </a:moveTo>
                  <a:lnTo>
                    <a:pt x="1" y="4156"/>
                  </a:lnTo>
                  <a:lnTo>
                    <a:pt x="810" y="4156"/>
                  </a:lnTo>
                  <a:lnTo>
                    <a:pt x="81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22"/>
            <p:cNvSpPr/>
            <p:nvPr/>
          </p:nvSpPr>
          <p:spPr>
            <a:xfrm>
              <a:off x="4393605" y="1776061"/>
              <a:ext cx="154453" cy="30096"/>
            </a:xfrm>
            <a:custGeom>
              <a:avLst/>
              <a:gdLst/>
              <a:ahLst/>
              <a:cxnLst/>
              <a:rect l="l" t="t" r="r" b="b"/>
              <a:pathLst>
                <a:path w="4157" h="810" extrusionOk="0">
                  <a:moveTo>
                    <a:pt x="1" y="0"/>
                  </a:moveTo>
                  <a:lnTo>
                    <a:pt x="1" y="810"/>
                  </a:lnTo>
                  <a:lnTo>
                    <a:pt x="4156" y="810"/>
                  </a:lnTo>
                  <a:lnTo>
                    <a:pt x="41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22"/>
            <p:cNvSpPr/>
            <p:nvPr/>
          </p:nvSpPr>
          <p:spPr>
            <a:xfrm>
              <a:off x="4789987" y="4308163"/>
              <a:ext cx="16423" cy="84973"/>
            </a:xfrm>
            <a:custGeom>
              <a:avLst/>
              <a:gdLst/>
              <a:ahLst/>
              <a:cxnLst/>
              <a:rect l="l" t="t" r="r" b="b"/>
              <a:pathLst>
                <a:path w="442" h="2287" extrusionOk="0">
                  <a:moveTo>
                    <a:pt x="1" y="0"/>
                  </a:moveTo>
                  <a:lnTo>
                    <a:pt x="1" y="2286"/>
                  </a:lnTo>
                  <a:lnTo>
                    <a:pt x="441" y="2286"/>
                  </a:lnTo>
                  <a:lnTo>
                    <a:pt x="44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22"/>
            <p:cNvSpPr/>
            <p:nvPr/>
          </p:nvSpPr>
          <p:spPr>
            <a:xfrm>
              <a:off x="4755506" y="4342198"/>
              <a:ext cx="85419" cy="16868"/>
            </a:xfrm>
            <a:custGeom>
              <a:avLst/>
              <a:gdLst/>
              <a:ahLst/>
              <a:cxnLst/>
              <a:rect l="l" t="t" r="r" b="b"/>
              <a:pathLst>
                <a:path w="2299" h="454" extrusionOk="0">
                  <a:moveTo>
                    <a:pt x="0" y="1"/>
                  </a:moveTo>
                  <a:lnTo>
                    <a:pt x="0" y="453"/>
                  </a:lnTo>
                  <a:lnTo>
                    <a:pt x="2298" y="453"/>
                  </a:lnTo>
                  <a:lnTo>
                    <a:pt x="229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22"/>
            <p:cNvSpPr/>
            <p:nvPr/>
          </p:nvSpPr>
          <p:spPr>
            <a:xfrm>
              <a:off x="697004" y="1448678"/>
              <a:ext cx="30096" cy="154416"/>
            </a:xfrm>
            <a:custGeom>
              <a:avLst/>
              <a:gdLst/>
              <a:ahLst/>
              <a:cxnLst/>
              <a:rect l="l" t="t" r="r" b="b"/>
              <a:pathLst>
                <a:path w="810" h="4156" extrusionOk="0">
                  <a:moveTo>
                    <a:pt x="0" y="1"/>
                  </a:moveTo>
                  <a:lnTo>
                    <a:pt x="0" y="4156"/>
                  </a:lnTo>
                  <a:lnTo>
                    <a:pt x="810" y="4156"/>
                  </a:lnTo>
                  <a:lnTo>
                    <a:pt x="81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22"/>
            <p:cNvSpPr/>
            <p:nvPr/>
          </p:nvSpPr>
          <p:spPr>
            <a:xfrm>
              <a:off x="635065" y="1510617"/>
              <a:ext cx="154416" cy="30133"/>
            </a:xfrm>
            <a:custGeom>
              <a:avLst/>
              <a:gdLst/>
              <a:ahLst/>
              <a:cxnLst/>
              <a:rect l="l" t="t" r="r" b="b"/>
              <a:pathLst>
                <a:path w="4156" h="811" extrusionOk="0">
                  <a:moveTo>
                    <a:pt x="0" y="1"/>
                  </a:moveTo>
                  <a:lnTo>
                    <a:pt x="0" y="810"/>
                  </a:lnTo>
                  <a:lnTo>
                    <a:pt x="4156" y="810"/>
                  </a:lnTo>
                  <a:lnTo>
                    <a:pt x="41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22"/>
            <p:cNvSpPr/>
            <p:nvPr/>
          </p:nvSpPr>
          <p:spPr>
            <a:xfrm>
              <a:off x="2382932" y="2258719"/>
              <a:ext cx="624687" cy="503004"/>
            </a:xfrm>
            <a:custGeom>
              <a:avLst/>
              <a:gdLst/>
              <a:ahLst/>
              <a:cxnLst/>
              <a:rect l="l" t="t" r="r" b="b"/>
              <a:pathLst>
                <a:path w="16813" h="13538" extrusionOk="0">
                  <a:moveTo>
                    <a:pt x="14681" y="0"/>
                  </a:moveTo>
                  <a:cubicBezTo>
                    <a:pt x="9097" y="5251"/>
                    <a:pt x="6335" y="10311"/>
                    <a:pt x="6335" y="10311"/>
                  </a:cubicBezTo>
                  <a:lnTo>
                    <a:pt x="3632" y="5763"/>
                  </a:lnTo>
                  <a:lnTo>
                    <a:pt x="1" y="5763"/>
                  </a:lnTo>
                  <a:lnTo>
                    <a:pt x="5764" y="13537"/>
                  </a:lnTo>
                  <a:lnTo>
                    <a:pt x="7442" y="13537"/>
                  </a:lnTo>
                  <a:cubicBezTo>
                    <a:pt x="11574" y="4727"/>
                    <a:pt x="16813" y="0"/>
                    <a:pt x="1681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22"/>
            <p:cNvSpPr/>
            <p:nvPr/>
          </p:nvSpPr>
          <p:spPr>
            <a:xfrm>
              <a:off x="2295800" y="2060937"/>
              <a:ext cx="820642" cy="820642"/>
            </a:xfrm>
            <a:custGeom>
              <a:avLst/>
              <a:gdLst/>
              <a:ahLst/>
              <a:cxnLst/>
              <a:rect l="l" t="t" r="r" b="b"/>
              <a:pathLst>
                <a:path w="22087" h="22087" fill="none" extrusionOk="0">
                  <a:moveTo>
                    <a:pt x="22086" y="11050"/>
                  </a:moveTo>
                  <a:cubicBezTo>
                    <a:pt x="22086" y="17146"/>
                    <a:pt x="17145" y="22087"/>
                    <a:pt x="11049" y="22087"/>
                  </a:cubicBezTo>
                  <a:cubicBezTo>
                    <a:pt x="4953" y="22087"/>
                    <a:pt x="0" y="17146"/>
                    <a:pt x="0" y="11050"/>
                  </a:cubicBezTo>
                  <a:cubicBezTo>
                    <a:pt x="0" y="4954"/>
                    <a:pt x="4953" y="1"/>
                    <a:pt x="11049" y="1"/>
                  </a:cubicBezTo>
                  <a:cubicBezTo>
                    <a:pt x="17145" y="1"/>
                    <a:pt x="22086" y="4954"/>
                    <a:pt x="22086" y="11050"/>
                  </a:cubicBezTo>
                  <a:close/>
                </a:path>
              </a:pathLst>
            </a:custGeom>
            <a:noFill/>
            <a:ln w="3875" cap="flat" cmpd="sng">
              <a:solidFill>
                <a:srgbClr val="FFFFFF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49" name="Google Shape;849;p22"/>
          <p:cNvGrpSpPr/>
          <p:nvPr/>
        </p:nvGrpSpPr>
        <p:grpSpPr>
          <a:xfrm>
            <a:off x="5157216" y="1465519"/>
            <a:ext cx="3712850" cy="682514"/>
            <a:chOff x="5157216" y="1465519"/>
            <a:chExt cx="3712850" cy="682514"/>
          </a:xfrm>
        </p:grpSpPr>
        <p:sp>
          <p:nvSpPr>
            <p:cNvPr id="850" name="Google Shape;850;p22"/>
            <p:cNvSpPr/>
            <p:nvPr/>
          </p:nvSpPr>
          <p:spPr>
            <a:xfrm>
              <a:off x="5542385" y="1466487"/>
              <a:ext cx="3327682" cy="681546"/>
            </a:xfrm>
            <a:custGeom>
              <a:avLst/>
              <a:gdLst/>
              <a:ahLst/>
              <a:cxnLst/>
              <a:rect l="l" t="t" r="r" b="b"/>
              <a:pathLst>
                <a:path w="94799" h="25301" extrusionOk="0">
                  <a:moveTo>
                    <a:pt x="1" y="0"/>
                  </a:moveTo>
                  <a:lnTo>
                    <a:pt x="1" y="25301"/>
                  </a:lnTo>
                  <a:lnTo>
                    <a:pt x="94798" y="25301"/>
                  </a:lnTo>
                  <a:lnTo>
                    <a:pt x="9479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22"/>
            <p:cNvSpPr/>
            <p:nvPr/>
          </p:nvSpPr>
          <p:spPr>
            <a:xfrm>
              <a:off x="5157216" y="1465519"/>
              <a:ext cx="681249" cy="681249"/>
            </a:xfrm>
            <a:custGeom>
              <a:avLst/>
              <a:gdLst/>
              <a:ahLst/>
              <a:cxnLst/>
              <a:rect l="l" t="t" r="r" b="b"/>
              <a:pathLst>
                <a:path w="25290" h="25290" extrusionOk="0">
                  <a:moveTo>
                    <a:pt x="12645" y="0"/>
                  </a:moveTo>
                  <a:cubicBezTo>
                    <a:pt x="5656" y="0"/>
                    <a:pt x="0" y="5668"/>
                    <a:pt x="0" y="12645"/>
                  </a:cubicBezTo>
                  <a:cubicBezTo>
                    <a:pt x="0" y="19634"/>
                    <a:pt x="5656" y="25289"/>
                    <a:pt x="12645" y="25289"/>
                  </a:cubicBezTo>
                  <a:cubicBezTo>
                    <a:pt x="19634" y="25289"/>
                    <a:pt x="25289" y="19634"/>
                    <a:pt x="25289" y="12645"/>
                  </a:cubicBezTo>
                  <a:cubicBezTo>
                    <a:pt x="25289" y="5668"/>
                    <a:pt x="19634" y="0"/>
                    <a:pt x="12645" y="0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22"/>
            <p:cNvSpPr/>
            <p:nvPr/>
          </p:nvSpPr>
          <p:spPr>
            <a:xfrm>
              <a:off x="5219738" y="1528068"/>
              <a:ext cx="556179" cy="556475"/>
            </a:xfrm>
            <a:custGeom>
              <a:avLst/>
              <a:gdLst/>
              <a:ahLst/>
              <a:cxnLst/>
              <a:rect l="l" t="t" r="r" b="b"/>
              <a:pathLst>
                <a:path w="20647" h="20658" fill="none" extrusionOk="0">
                  <a:moveTo>
                    <a:pt x="20646" y="10323"/>
                  </a:moveTo>
                  <a:cubicBezTo>
                    <a:pt x="20646" y="16026"/>
                    <a:pt x="16027" y="20657"/>
                    <a:pt x="10324" y="20657"/>
                  </a:cubicBezTo>
                  <a:cubicBezTo>
                    <a:pt x="4621" y="20657"/>
                    <a:pt x="1" y="16026"/>
                    <a:pt x="1" y="10323"/>
                  </a:cubicBezTo>
                  <a:cubicBezTo>
                    <a:pt x="1" y="4620"/>
                    <a:pt x="4621" y="0"/>
                    <a:pt x="10324" y="0"/>
                  </a:cubicBezTo>
                  <a:cubicBezTo>
                    <a:pt x="16027" y="0"/>
                    <a:pt x="20646" y="4620"/>
                    <a:pt x="20646" y="10323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22"/>
            <p:cNvSpPr/>
            <p:nvPr/>
          </p:nvSpPr>
          <p:spPr>
            <a:xfrm>
              <a:off x="5248615" y="1556918"/>
              <a:ext cx="498425" cy="498425"/>
            </a:xfrm>
            <a:custGeom>
              <a:avLst/>
              <a:gdLst/>
              <a:ahLst/>
              <a:cxnLst/>
              <a:rect l="l" t="t" r="r" b="b"/>
              <a:pathLst>
                <a:path w="18503" h="18503" extrusionOk="0">
                  <a:moveTo>
                    <a:pt x="9252" y="1"/>
                  </a:moveTo>
                  <a:cubicBezTo>
                    <a:pt x="4144" y="1"/>
                    <a:pt x="0" y="4144"/>
                    <a:pt x="0" y="9252"/>
                  </a:cubicBezTo>
                  <a:cubicBezTo>
                    <a:pt x="0" y="14359"/>
                    <a:pt x="4144" y="18503"/>
                    <a:pt x="9252" y="18503"/>
                  </a:cubicBezTo>
                  <a:cubicBezTo>
                    <a:pt x="14359" y="18503"/>
                    <a:pt x="18503" y="14359"/>
                    <a:pt x="18503" y="9252"/>
                  </a:cubicBezTo>
                  <a:cubicBezTo>
                    <a:pt x="18503" y="4144"/>
                    <a:pt x="14359" y="1"/>
                    <a:pt x="92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22"/>
            <p:cNvSpPr/>
            <p:nvPr/>
          </p:nvSpPr>
          <p:spPr>
            <a:xfrm>
              <a:off x="5339071" y="1745831"/>
              <a:ext cx="119010" cy="119010"/>
            </a:xfrm>
            <a:custGeom>
              <a:avLst/>
              <a:gdLst/>
              <a:ahLst/>
              <a:cxnLst/>
              <a:rect l="l" t="t" r="r" b="b"/>
              <a:pathLst>
                <a:path w="4418" h="4418" fill="none" extrusionOk="0">
                  <a:moveTo>
                    <a:pt x="4417" y="2203"/>
                  </a:moveTo>
                  <a:cubicBezTo>
                    <a:pt x="4417" y="3429"/>
                    <a:pt x="3429" y="4418"/>
                    <a:pt x="2215" y="4418"/>
                  </a:cubicBezTo>
                  <a:cubicBezTo>
                    <a:pt x="1000" y="4418"/>
                    <a:pt x="0" y="3429"/>
                    <a:pt x="0" y="2203"/>
                  </a:cubicBezTo>
                  <a:cubicBezTo>
                    <a:pt x="0" y="989"/>
                    <a:pt x="1000" y="0"/>
                    <a:pt x="2215" y="0"/>
                  </a:cubicBezTo>
                  <a:cubicBezTo>
                    <a:pt x="3429" y="0"/>
                    <a:pt x="4417" y="989"/>
                    <a:pt x="4417" y="2203"/>
                  </a:cubicBezTo>
                  <a:close/>
                </a:path>
              </a:pathLst>
            </a:custGeom>
            <a:noFill/>
            <a:ln w="113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22"/>
            <p:cNvSpPr/>
            <p:nvPr/>
          </p:nvSpPr>
          <p:spPr>
            <a:xfrm>
              <a:off x="5458054" y="1806117"/>
              <a:ext cx="167443" cy="27"/>
            </a:xfrm>
            <a:custGeom>
              <a:avLst/>
              <a:gdLst/>
              <a:ahLst/>
              <a:cxnLst/>
              <a:rect l="l" t="t" r="r" b="b"/>
              <a:pathLst>
                <a:path w="6216" h="1" fill="none" extrusionOk="0">
                  <a:moveTo>
                    <a:pt x="6215" y="1"/>
                  </a:moveTo>
                  <a:lnTo>
                    <a:pt x="0" y="1"/>
                  </a:lnTo>
                </a:path>
              </a:pathLst>
            </a:custGeom>
            <a:noFill/>
            <a:ln w="113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22"/>
            <p:cNvSpPr/>
            <p:nvPr/>
          </p:nvSpPr>
          <p:spPr>
            <a:xfrm>
              <a:off x="5568067" y="1810292"/>
              <a:ext cx="27" cy="41726"/>
            </a:xfrm>
            <a:custGeom>
              <a:avLst/>
              <a:gdLst/>
              <a:ahLst/>
              <a:cxnLst/>
              <a:rect l="l" t="t" r="r" b="b"/>
              <a:pathLst>
                <a:path w="1" h="1549" fill="none" extrusionOk="0">
                  <a:moveTo>
                    <a:pt x="0" y="1548"/>
                  </a:moveTo>
                  <a:lnTo>
                    <a:pt x="0" y="0"/>
                  </a:lnTo>
                </a:path>
              </a:pathLst>
            </a:custGeom>
            <a:noFill/>
            <a:ln w="113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22"/>
            <p:cNvSpPr/>
            <p:nvPr/>
          </p:nvSpPr>
          <p:spPr>
            <a:xfrm>
              <a:off x="5614238" y="1810292"/>
              <a:ext cx="27" cy="41726"/>
            </a:xfrm>
            <a:custGeom>
              <a:avLst/>
              <a:gdLst/>
              <a:ahLst/>
              <a:cxnLst/>
              <a:rect l="l" t="t" r="r" b="b"/>
              <a:pathLst>
                <a:path w="1" h="1549" fill="none" extrusionOk="0">
                  <a:moveTo>
                    <a:pt x="1" y="1548"/>
                  </a:moveTo>
                  <a:lnTo>
                    <a:pt x="1" y="0"/>
                  </a:lnTo>
                </a:path>
              </a:pathLst>
            </a:custGeom>
            <a:noFill/>
            <a:ln w="113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22"/>
            <p:cNvSpPr txBox="1"/>
            <p:nvPr/>
          </p:nvSpPr>
          <p:spPr>
            <a:xfrm>
              <a:off x="5934371" y="1653038"/>
              <a:ext cx="1047600" cy="307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b="1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MERCURY</a:t>
              </a:r>
              <a:endParaRPr b="1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859" name="Google Shape;859;p22"/>
            <p:cNvSpPr txBox="1"/>
            <p:nvPr/>
          </p:nvSpPr>
          <p:spPr>
            <a:xfrm>
              <a:off x="6909853" y="1566044"/>
              <a:ext cx="1823100" cy="48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Mercury is the smallest and innermost planet</a:t>
              </a:r>
              <a:endParaRPr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grpSp>
        <p:nvGrpSpPr>
          <p:cNvPr id="860" name="Google Shape;860;p22"/>
          <p:cNvGrpSpPr/>
          <p:nvPr/>
        </p:nvGrpSpPr>
        <p:grpSpPr>
          <a:xfrm>
            <a:off x="5157216" y="3233519"/>
            <a:ext cx="3712850" cy="683180"/>
            <a:chOff x="5157216" y="3233519"/>
            <a:chExt cx="3712850" cy="683180"/>
          </a:xfrm>
        </p:grpSpPr>
        <p:grpSp>
          <p:nvGrpSpPr>
            <p:cNvPr id="861" name="Google Shape;861;p22"/>
            <p:cNvGrpSpPr/>
            <p:nvPr/>
          </p:nvGrpSpPr>
          <p:grpSpPr>
            <a:xfrm>
              <a:off x="5157216" y="3233519"/>
              <a:ext cx="3712850" cy="683180"/>
              <a:chOff x="5157216" y="3334819"/>
              <a:chExt cx="3712850" cy="683180"/>
            </a:xfrm>
          </p:grpSpPr>
          <p:sp>
            <p:nvSpPr>
              <p:cNvPr id="862" name="Google Shape;862;p22"/>
              <p:cNvSpPr/>
              <p:nvPr/>
            </p:nvSpPr>
            <p:spPr>
              <a:xfrm>
                <a:off x="5542385" y="3336427"/>
                <a:ext cx="3327682" cy="681573"/>
              </a:xfrm>
              <a:custGeom>
                <a:avLst/>
                <a:gdLst/>
                <a:ahLst/>
                <a:cxnLst/>
                <a:rect l="l" t="t" r="r" b="b"/>
                <a:pathLst>
                  <a:path w="94799" h="25302" extrusionOk="0">
                    <a:moveTo>
                      <a:pt x="1" y="0"/>
                    </a:moveTo>
                    <a:lnTo>
                      <a:pt x="1" y="25301"/>
                    </a:lnTo>
                    <a:lnTo>
                      <a:pt x="94798" y="25301"/>
                    </a:lnTo>
                    <a:lnTo>
                      <a:pt x="94798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3" name="Google Shape;863;p22"/>
              <p:cNvSpPr/>
              <p:nvPr/>
            </p:nvSpPr>
            <p:spPr>
              <a:xfrm>
                <a:off x="5157216" y="3334819"/>
                <a:ext cx="681249" cy="681249"/>
              </a:xfrm>
              <a:custGeom>
                <a:avLst/>
                <a:gdLst/>
                <a:ahLst/>
                <a:cxnLst/>
                <a:rect l="l" t="t" r="r" b="b"/>
                <a:pathLst>
                  <a:path w="25290" h="25290" extrusionOk="0">
                    <a:moveTo>
                      <a:pt x="12645" y="1"/>
                    </a:moveTo>
                    <a:cubicBezTo>
                      <a:pt x="5656" y="1"/>
                      <a:pt x="0" y="5656"/>
                      <a:pt x="0" y="12645"/>
                    </a:cubicBezTo>
                    <a:cubicBezTo>
                      <a:pt x="0" y="19634"/>
                      <a:pt x="5656" y="25290"/>
                      <a:pt x="12645" y="25290"/>
                    </a:cubicBezTo>
                    <a:cubicBezTo>
                      <a:pt x="19634" y="25290"/>
                      <a:pt x="25289" y="19634"/>
                      <a:pt x="25289" y="12645"/>
                    </a:cubicBezTo>
                    <a:cubicBezTo>
                      <a:pt x="25289" y="5656"/>
                      <a:pt x="19634" y="1"/>
                      <a:pt x="12645" y="1"/>
                    </a:cubicBezTo>
                    <a:close/>
                  </a:path>
                </a:pathLst>
              </a:custGeom>
              <a:solidFill>
                <a:srgbClr val="F5F5F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4" name="Google Shape;864;p22"/>
              <p:cNvSpPr/>
              <p:nvPr/>
            </p:nvSpPr>
            <p:spPr>
              <a:xfrm>
                <a:off x="5219738" y="3397368"/>
                <a:ext cx="556179" cy="556152"/>
              </a:xfrm>
              <a:custGeom>
                <a:avLst/>
                <a:gdLst/>
                <a:ahLst/>
                <a:cxnLst/>
                <a:rect l="l" t="t" r="r" b="b"/>
                <a:pathLst>
                  <a:path w="20647" h="20646" fill="none" extrusionOk="0">
                    <a:moveTo>
                      <a:pt x="20646" y="10323"/>
                    </a:moveTo>
                    <a:cubicBezTo>
                      <a:pt x="20646" y="16026"/>
                      <a:pt x="16027" y="20646"/>
                      <a:pt x="10324" y="20646"/>
                    </a:cubicBezTo>
                    <a:cubicBezTo>
                      <a:pt x="4621" y="20646"/>
                      <a:pt x="1" y="16026"/>
                      <a:pt x="1" y="10323"/>
                    </a:cubicBezTo>
                    <a:cubicBezTo>
                      <a:pt x="1" y="4620"/>
                      <a:pt x="4621" y="0"/>
                      <a:pt x="10324" y="0"/>
                    </a:cubicBezTo>
                    <a:cubicBezTo>
                      <a:pt x="16027" y="0"/>
                      <a:pt x="20646" y="4620"/>
                      <a:pt x="20646" y="10323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accent1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5" name="Google Shape;865;p22"/>
              <p:cNvSpPr/>
              <p:nvPr/>
            </p:nvSpPr>
            <p:spPr>
              <a:xfrm>
                <a:off x="5248615" y="3426245"/>
                <a:ext cx="498425" cy="498425"/>
              </a:xfrm>
              <a:custGeom>
                <a:avLst/>
                <a:gdLst/>
                <a:ahLst/>
                <a:cxnLst/>
                <a:rect l="l" t="t" r="r" b="b"/>
                <a:pathLst>
                  <a:path w="18503" h="18503" extrusionOk="0">
                    <a:moveTo>
                      <a:pt x="9252" y="0"/>
                    </a:moveTo>
                    <a:cubicBezTo>
                      <a:pt x="4144" y="0"/>
                      <a:pt x="0" y="4143"/>
                      <a:pt x="0" y="9251"/>
                    </a:cubicBezTo>
                    <a:cubicBezTo>
                      <a:pt x="0" y="14359"/>
                      <a:pt x="4144" y="18502"/>
                      <a:pt x="9252" y="18502"/>
                    </a:cubicBezTo>
                    <a:cubicBezTo>
                      <a:pt x="14359" y="18502"/>
                      <a:pt x="18503" y="14359"/>
                      <a:pt x="18503" y="9251"/>
                    </a:cubicBezTo>
                    <a:cubicBezTo>
                      <a:pt x="18503" y="4143"/>
                      <a:pt x="14359" y="0"/>
                      <a:pt x="925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6" name="Google Shape;866;p22"/>
              <p:cNvSpPr/>
              <p:nvPr/>
            </p:nvSpPr>
            <p:spPr>
              <a:xfrm>
                <a:off x="5366332" y="3637112"/>
                <a:ext cx="43315" cy="36419"/>
              </a:xfrm>
              <a:custGeom>
                <a:avLst/>
                <a:gdLst/>
                <a:ahLst/>
                <a:cxnLst/>
                <a:rect l="l" t="t" r="r" b="b"/>
                <a:pathLst>
                  <a:path w="1608" h="1352" extrusionOk="0">
                    <a:moveTo>
                      <a:pt x="804" y="161"/>
                    </a:moveTo>
                    <a:cubicBezTo>
                      <a:pt x="1128" y="161"/>
                      <a:pt x="1453" y="375"/>
                      <a:pt x="1453" y="804"/>
                    </a:cubicBezTo>
                    <a:lnTo>
                      <a:pt x="1453" y="1197"/>
                    </a:lnTo>
                    <a:lnTo>
                      <a:pt x="155" y="1197"/>
                    </a:lnTo>
                    <a:lnTo>
                      <a:pt x="155" y="804"/>
                    </a:lnTo>
                    <a:cubicBezTo>
                      <a:pt x="155" y="375"/>
                      <a:pt x="479" y="161"/>
                      <a:pt x="804" y="161"/>
                    </a:cubicBezTo>
                    <a:close/>
                    <a:moveTo>
                      <a:pt x="804" y="0"/>
                    </a:moveTo>
                    <a:cubicBezTo>
                      <a:pt x="402" y="0"/>
                      <a:pt x="0" y="268"/>
                      <a:pt x="0" y="804"/>
                    </a:cubicBezTo>
                    <a:lnTo>
                      <a:pt x="0" y="1352"/>
                    </a:lnTo>
                    <a:lnTo>
                      <a:pt x="1607" y="1352"/>
                    </a:lnTo>
                    <a:lnTo>
                      <a:pt x="1607" y="804"/>
                    </a:lnTo>
                    <a:cubicBezTo>
                      <a:pt x="1607" y="268"/>
                      <a:pt x="1206" y="0"/>
                      <a:pt x="804" y="0"/>
                    </a:cubicBezTo>
                    <a:close/>
                  </a:path>
                </a:pathLst>
              </a:custGeom>
              <a:solidFill>
                <a:srgbClr val="F5F5F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7" name="Google Shape;867;p22"/>
              <p:cNvSpPr/>
              <p:nvPr/>
            </p:nvSpPr>
            <p:spPr>
              <a:xfrm>
                <a:off x="5358951" y="3668063"/>
                <a:ext cx="58077" cy="46844"/>
              </a:xfrm>
              <a:custGeom>
                <a:avLst/>
                <a:gdLst/>
                <a:ahLst/>
                <a:cxnLst/>
                <a:rect l="l" t="t" r="r" b="b"/>
                <a:pathLst>
                  <a:path w="2156" h="1739" extrusionOk="0">
                    <a:moveTo>
                      <a:pt x="143" y="0"/>
                    </a:moveTo>
                    <a:cubicBezTo>
                      <a:pt x="60" y="0"/>
                      <a:pt x="0" y="72"/>
                      <a:pt x="0" y="155"/>
                    </a:cubicBezTo>
                    <a:lnTo>
                      <a:pt x="0" y="1584"/>
                    </a:lnTo>
                    <a:cubicBezTo>
                      <a:pt x="0" y="1667"/>
                      <a:pt x="60" y="1739"/>
                      <a:pt x="143" y="1739"/>
                    </a:cubicBezTo>
                    <a:lnTo>
                      <a:pt x="2000" y="1739"/>
                    </a:lnTo>
                    <a:cubicBezTo>
                      <a:pt x="2084" y="1739"/>
                      <a:pt x="2155" y="1667"/>
                      <a:pt x="2155" y="1584"/>
                    </a:cubicBezTo>
                    <a:lnTo>
                      <a:pt x="2155" y="155"/>
                    </a:lnTo>
                    <a:cubicBezTo>
                      <a:pt x="2155" y="72"/>
                      <a:pt x="2084" y="0"/>
                      <a:pt x="2000" y="0"/>
                    </a:cubicBezTo>
                    <a:close/>
                  </a:path>
                </a:pathLst>
              </a:custGeom>
              <a:solidFill>
                <a:srgbClr val="F5F5F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8" name="Google Shape;868;p22"/>
              <p:cNvSpPr/>
              <p:nvPr/>
            </p:nvSpPr>
            <p:spPr>
              <a:xfrm>
                <a:off x="5381713" y="3679296"/>
                <a:ext cx="14465" cy="25348"/>
              </a:xfrm>
              <a:custGeom>
                <a:avLst/>
                <a:gdLst/>
                <a:ahLst/>
                <a:cxnLst/>
                <a:rect l="l" t="t" r="r" b="b"/>
                <a:pathLst>
                  <a:path w="537" h="941" extrusionOk="0">
                    <a:moveTo>
                      <a:pt x="215" y="0"/>
                    </a:moveTo>
                    <a:cubicBezTo>
                      <a:pt x="96" y="12"/>
                      <a:pt x="1" y="107"/>
                      <a:pt x="1" y="226"/>
                    </a:cubicBezTo>
                    <a:cubicBezTo>
                      <a:pt x="12" y="298"/>
                      <a:pt x="36" y="357"/>
                      <a:pt x="84" y="393"/>
                    </a:cubicBezTo>
                    <a:cubicBezTo>
                      <a:pt x="108" y="417"/>
                      <a:pt x="120" y="441"/>
                      <a:pt x="120" y="476"/>
                    </a:cubicBezTo>
                    <a:lnTo>
                      <a:pt x="48" y="881"/>
                    </a:lnTo>
                    <a:cubicBezTo>
                      <a:pt x="48" y="905"/>
                      <a:pt x="72" y="941"/>
                      <a:pt x="96" y="941"/>
                    </a:cubicBezTo>
                    <a:lnTo>
                      <a:pt x="346" y="941"/>
                    </a:lnTo>
                    <a:cubicBezTo>
                      <a:pt x="382" y="941"/>
                      <a:pt x="405" y="905"/>
                      <a:pt x="393" y="881"/>
                    </a:cubicBezTo>
                    <a:lnTo>
                      <a:pt x="334" y="476"/>
                    </a:lnTo>
                    <a:cubicBezTo>
                      <a:pt x="334" y="441"/>
                      <a:pt x="346" y="417"/>
                      <a:pt x="370" y="393"/>
                    </a:cubicBezTo>
                    <a:cubicBezTo>
                      <a:pt x="536" y="262"/>
                      <a:pt x="429" y="0"/>
                      <a:pt x="215" y="0"/>
                    </a:cubicBezTo>
                    <a:close/>
                  </a:path>
                </a:pathLst>
              </a:custGeom>
              <a:solidFill>
                <a:srgbClr val="323D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9" name="Google Shape;869;p22"/>
              <p:cNvSpPr/>
              <p:nvPr/>
            </p:nvSpPr>
            <p:spPr>
              <a:xfrm>
                <a:off x="5309224" y="3600719"/>
                <a:ext cx="156857" cy="156857"/>
              </a:xfrm>
              <a:custGeom>
                <a:avLst/>
                <a:gdLst/>
                <a:ahLst/>
                <a:cxnLst/>
                <a:rect l="l" t="t" r="r" b="b"/>
                <a:pathLst>
                  <a:path w="5823" h="5823" fill="none" extrusionOk="0">
                    <a:moveTo>
                      <a:pt x="4870" y="1179"/>
                    </a:moveTo>
                    <a:cubicBezTo>
                      <a:pt x="5823" y="2250"/>
                      <a:pt x="5728" y="3905"/>
                      <a:pt x="4644" y="4870"/>
                    </a:cubicBezTo>
                    <a:cubicBezTo>
                      <a:pt x="3573" y="5822"/>
                      <a:pt x="1918" y="5727"/>
                      <a:pt x="953" y="4643"/>
                    </a:cubicBezTo>
                    <a:cubicBezTo>
                      <a:pt x="1" y="3572"/>
                      <a:pt x="96" y="1917"/>
                      <a:pt x="1179" y="953"/>
                    </a:cubicBezTo>
                    <a:cubicBezTo>
                      <a:pt x="2251" y="0"/>
                      <a:pt x="3906" y="95"/>
                      <a:pt x="4870" y="1179"/>
                    </a:cubicBezTo>
                    <a:close/>
                  </a:path>
                </a:pathLst>
              </a:custGeom>
              <a:noFill/>
              <a:ln w="7450" cap="flat" cmpd="sng">
                <a:solidFill>
                  <a:srgbClr val="F5F5F5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0" name="Google Shape;870;p22"/>
              <p:cNvSpPr/>
              <p:nvPr/>
            </p:nvSpPr>
            <p:spPr>
              <a:xfrm>
                <a:off x="5428531" y="3727083"/>
                <a:ext cx="29874" cy="31113"/>
              </a:xfrm>
              <a:custGeom>
                <a:avLst/>
                <a:gdLst/>
                <a:ahLst/>
                <a:cxnLst/>
                <a:rect l="l" t="t" r="r" b="b"/>
                <a:pathLst>
                  <a:path w="1109" h="1155" extrusionOk="0">
                    <a:moveTo>
                      <a:pt x="418" y="0"/>
                    </a:moveTo>
                    <a:lnTo>
                      <a:pt x="1" y="369"/>
                    </a:lnTo>
                    <a:lnTo>
                      <a:pt x="691" y="1155"/>
                    </a:lnTo>
                    <a:lnTo>
                      <a:pt x="1108" y="774"/>
                    </a:lnTo>
                    <a:lnTo>
                      <a:pt x="418" y="0"/>
                    </a:lnTo>
                    <a:close/>
                  </a:path>
                </a:pathLst>
              </a:custGeom>
              <a:solidFill>
                <a:srgbClr val="F5F5F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1" name="Google Shape;871;p22"/>
              <p:cNvSpPr/>
              <p:nvPr/>
            </p:nvSpPr>
            <p:spPr>
              <a:xfrm>
                <a:off x="5441380" y="3743407"/>
                <a:ext cx="81648" cy="79493"/>
              </a:xfrm>
              <a:custGeom>
                <a:avLst/>
                <a:gdLst/>
                <a:ahLst/>
                <a:cxnLst/>
                <a:rect l="l" t="t" r="r" b="b"/>
                <a:pathLst>
                  <a:path w="3031" h="2951" extrusionOk="0">
                    <a:moveTo>
                      <a:pt x="798" y="1"/>
                    </a:moveTo>
                    <a:cubicBezTo>
                      <a:pt x="772" y="1"/>
                      <a:pt x="747" y="10"/>
                      <a:pt x="726" y="25"/>
                    </a:cubicBezTo>
                    <a:lnTo>
                      <a:pt x="60" y="620"/>
                    </a:lnTo>
                    <a:cubicBezTo>
                      <a:pt x="12" y="668"/>
                      <a:pt x="0" y="739"/>
                      <a:pt x="48" y="787"/>
                    </a:cubicBezTo>
                    <a:lnTo>
                      <a:pt x="1762" y="2716"/>
                    </a:lnTo>
                    <a:cubicBezTo>
                      <a:pt x="1889" y="2882"/>
                      <a:pt x="2045" y="2951"/>
                      <a:pt x="2197" y="2951"/>
                    </a:cubicBezTo>
                    <a:cubicBezTo>
                      <a:pt x="2631" y="2951"/>
                      <a:pt x="3031" y="2392"/>
                      <a:pt x="2608" y="1978"/>
                    </a:cubicBezTo>
                    <a:lnTo>
                      <a:pt x="893" y="49"/>
                    </a:lnTo>
                    <a:cubicBezTo>
                      <a:pt x="866" y="15"/>
                      <a:pt x="832" y="1"/>
                      <a:pt x="798" y="1"/>
                    </a:cubicBezTo>
                    <a:close/>
                  </a:path>
                </a:pathLst>
              </a:custGeom>
              <a:solidFill>
                <a:srgbClr val="F5F5F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2" name="Google Shape;872;p22"/>
              <p:cNvSpPr txBox="1"/>
              <p:nvPr/>
            </p:nvSpPr>
            <p:spPr>
              <a:xfrm>
                <a:off x="5934371" y="3518799"/>
                <a:ext cx="1047600" cy="307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" b="1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rPr>
                  <a:t>MARS</a:t>
                </a:r>
                <a:endParaRPr b="1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endParaRPr>
              </a:p>
            </p:txBody>
          </p:sp>
          <p:sp>
            <p:nvSpPr>
              <p:cNvPr id="873" name="Google Shape;873;p22"/>
              <p:cNvSpPr txBox="1"/>
              <p:nvPr/>
            </p:nvSpPr>
            <p:spPr>
              <a:xfrm>
                <a:off x="6909853" y="3431796"/>
                <a:ext cx="1823100" cy="481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rPr>
                  <a:t>Despite being red, Mars is a very cold place</a:t>
                </a:r>
                <a:endParaRPr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endParaRPr>
              </a:p>
            </p:txBody>
          </p:sp>
        </p:grpSp>
        <p:sp>
          <p:nvSpPr>
            <p:cNvPr id="874" name="Google Shape;874;p22"/>
            <p:cNvSpPr/>
            <p:nvPr/>
          </p:nvSpPr>
          <p:spPr>
            <a:xfrm>
              <a:off x="5494675" y="3539480"/>
              <a:ext cx="61761" cy="46143"/>
            </a:xfrm>
            <a:custGeom>
              <a:avLst/>
              <a:gdLst/>
              <a:ahLst/>
              <a:cxnLst/>
              <a:rect l="l" t="t" r="r" b="b"/>
              <a:pathLst>
                <a:path w="4002" h="2990" extrusionOk="0">
                  <a:moveTo>
                    <a:pt x="1" y="1"/>
                  </a:moveTo>
                  <a:lnTo>
                    <a:pt x="870" y="2989"/>
                  </a:lnTo>
                  <a:lnTo>
                    <a:pt x="1287" y="2989"/>
                  </a:lnTo>
                  <a:lnTo>
                    <a:pt x="1989" y="715"/>
                  </a:lnTo>
                  <a:lnTo>
                    <a:pt x="2715" y="2989"/>
                  </a:lnTo>
                  <a:lnTo>
                    <a:pt x="3132" y="2989"/>
                  </a:lnTo>
                  <a:lnTo>
                    <a:pt x="4001" y="1"/>
                  </a:lnTo>
                  <a:lnTo>
                    <a:pt x="3489" y="1"/>
                  </a:lnTo>
                  <a:lnTo>
                    <a:pt x="2918" y="2275"/>
                  </a:lnTo>
                  <a:lnTo>
                    <a:pt x="2203" y="1"/>
                  </a:lnTo>
                  <a:lnTo>
                    <a:pt x="1799" y="1"/>
                  </a:lnTo>
                  <a:lnTo>
                    <a:pt x="1096" y="2227"/>
                  </a:lnTo>
                  <a:lnTo>
                    <a:pt x="51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22"/>
            <p:cNvSpPr/>
            <p:nvPr/>
          </p:nvSpPr>
          <p:spPr>
            <a:xfrm>
              <a:off x="5560278" y="3539480"/>
              <a:ext cx="61745" cy="46143"/>
            </a:xfrm>
            <a:custGeom>
              <a:avLst/>
              <a:gdLst/>
              <a:ahLst/>
              <a:cxnLst/>
              <a:rect l="l" t="t" r="r" b="b"/>
              <a:pathLst>
                <a:path w="4001" h="2990" extrusionOk="0">
                  <a:moveTo>
                    <a:pt x="0" y="1"/>
                  </a:moveTo>
                  <a:lnTo>
                    <a:pt x="870" y="2989"/>
                  </a:lnTo>
                  <a:lnTo>
                    <a:pt x="1286" y="2989"/>
                  </a:lnTo>
                  <a:lnTo>
                    <a:pt x="1989" y="715"/>
                  </a:lnTo>
                  <a:lnTo>
                    <a:pt x="2715" y="2989"/>
                  </a:lnTo>
                  <a:lnTo>
                    <a:pt x="3132" y="2989"/>
                  </a:lnTo>
                  <a:lnTo>
                    <a:pt x="4001" y="1"/>
                  </a:lnTo>
                  <a:lnTo>
                    <a:pt x="3489" y="1"/>
                  </a:lnTo>
                  <a:lnTo>
                    <a:pt x="2917" y="2275"/>
                  </a:lnTo>
                  <a:lnTo>
                    <a:pt x="2203" y="1"/>
                  </a:lnTo>
                  <a:lnTo>
                    <a:pt x="1798" y="1"/>
                  </a:lnTo>
                  <a:lnTo>
                    <a:pt x="1096" y="2227"/>
                  </a:lnTo>
                  <a:lnTo>
                    <a:pt x="51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22"/>
            <p:cNvSpPr/>
            <p:nvPr/>
          </p:nvSpPr>
          <p:spPr>
            <a:xfrm>
              <a:off x="5625866" y="3539480"/>
              <a:ext cx="61761" cy="46143"/>
            </a:xfrm>
            <a:custGeom>
              <a:avLst/>
              <a:gdLst/>
              <a:ahLst/>
              <a:cxnLst/>
              <a:rect l="l" t="t" r="r" b="b"/>
              <a:pathLst>
                <a:path w="4002" h="2990" extrusionOk="0">
                  <a:moveTo>
                    <a:pt x="1" y="1"/>
                  </a:moveTo>
                  <a:lnTo>
                    <a:pt x="870" y="2989"/>
                  </a:lnTo>
                  <a:lnTo>
                    <a:pt x="1287" y="2989"/>
                  </a:lnTo>
                  <a:lnTo>
                    <a:pt x="1989" y="715"/>
                  </a:lnTo>
                  <a:lnTo>
                    <a:pt x="2716" y="2989"/>
                  </a:lnTo>
                  <a:lnTo>
                    <a:pt x="3132" y="2989"/>
                  </a:lnTo>
                  <a:lnTo>
                    <a:pt x="4001" y="1"/>
                  </a:lnTo>
                  <a:lnTo>
                    <a:pt x="3489" y="1"/>
                  </a:lnTo>
                  <a:lnTo>
                    <a:pt x="2918" y="2275"/>
                  </a:lnTo>
                  <a:lnTo>
                    <a:pt x="2204" y="1"/>
                  </a:lnTo>
                  <a:lnTo>
                    <a:pt x="1799" y="1"/>
                  </a:lnTo>
                  <a:lnTo>
                    <a:pt x="1096" y="2227"/>
                  </a:lnTo>
                  <a:lnTo>
                    <a:pt x="51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" name="Google Shape;881;p23"/>
          <p:cNvSpPr txBox="1">
            <a:spLocks noGrp="1"/>
          </p:cNvSpPr>
          <p:nvPr>
            <p:ph type="title"/>
          </p:nvPr>
        </p:nvSpPr>
        <p:spPr>
          <a:xfrm>
            <a:off x="457200" y="292625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Cybersecurity Infographics</a:t>
            </a:r>
            <a:endParaRPr/>
          </a:p>
        </p:txBody>
      </p:sp>
      <p:sp>
        <p:nvSpPr>
          <p:cNvPr id="882" name="Google Shape;882;p23"/>
          <p:cNvSpPr/>
          <p:nvPr/>
        </p:nvSpPr>
        <p:spPr>
          <a:xfrm>
            <a:off x="7251369" y="3237440"/>
            <a:ext cx="1406003" cy="1563138"/>
          </a:xfrm>
          <a:custGeom>
            <a:avLst/>
            <a:gdLst/>
            <a:ahLst/>
            <a:cxnLst/>
            <a:rect l="l" t="t" r="r" b="b"/>
            <a:pathLst>
              <a:path w="42077" h="48019" extrusionOk="0">
                <a:moveTo>
                  <a:pt x="1393" y="0"/>
                </a:moveTo>
                <a:cubicBezTo>
                  <a:pt x="619" y="0"/>
                  <a:pt x="0" y="620"/>
                  <a:pt x="0" y="1382"/>
                </a:cubicBezTo>
                <a:lnTo>
                  <a:pt x="0" y="46637"/>
                </a:lnTo>
                <a:cubicBezTo>
                  <a:pt x="0" y="47399"/>
                  <a:pt x="619" y="48018"/>
                  <a:pt x="1393" y="48018"/>
                </a:cubicBezTo>
                <a:lnTo>
                  <a:pt x="40696" y="48018"/>
                </a:lnTo>
                <a:cubicBezTo>
                  <a:pt x="41458" y="48018"/>
                  <a:pt x="42077" y="47399"/>
                  <a:pt x="42077" y="46637"/>
                </a:cubicBezTo>
                <a:lnTo>
                  <a:pt x="42077" y="1382"/>
                </a:lnTo>
                <a:cubicBezTo>
                  <a:pt x="42077" y="620"/>
                  <a:pt x="41458" y="0"/>
                  <a:pt x="4069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3" name="Google Shape;883;p23"/>
          <p:cNvSpPr/>
          <p:nvPr/>
        </p:nvSpPr>
        <p:spPr>
          <a:xfrm>
            <a:off x="7690572" y="2740014"/>
            <a:ext cx="527990" cy="527990"/>
          </a:xfrm>
          <a:custGeom>
            <a:avLst/>
            <a:gdLst/>
            <a:ahLst/>
            <a:cxnLst/>
            <a:rect l="l" t="t" r="r" b="b"/>
            <a:pathLst>
              <a:path w="15801" h="15801" extrusionOk="0">
                <a:moveTo>
                  <a:pt x="7894" y="1"/>
                </a:moveTo>
                <a:cubicBezTo>
                  <a:pt x="3537" y="1"/>
                  <a:pt x="1" y="3537"/>
                  <a:pt x="1" y="7895"/>
                </a:cubicBezTo>
                <a:cubicBezTo>
                  <a:pt x="1" y="12252"/>
                  <a:pt x="3537" y="15800"/>
                  <a:pt x="7894" y="15800"/>
                </a:cubicBezTo>
                <a:cubicBezTo>
                  <a:pt x="12264" y="15800"/>
                  <a:pt x="15800" y="12252"/>
                  <a:pt x="15800" y="7895"/>
                </a:cubicBezTo>
                <a:cubicBezTo>
                  <a:pt x="15800" y="3537"/>
                  <a:pt x="12264" y="1"/>
                  <a:pt x="789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4" name="Google Shape;884;p23"/>
          <p:cNvSpPr/>
          <p:nvPr/>
        </p:nvSpPr>
        <p:spPr>
          <a:xfrm>
            <a:off x="7713662" y="2780279"/>
            <a:ext cx="464301" cy="447126"/>
          </a:xfrm>
          <a:custGeom>
            <a:avLst/>
            <a:gdLst/>
            <a:ahLst/>
            <a:cxnLst/>
            <a:rect l="l" t="t" r="r" b="b"/>
            <a:pathLst>
              <a:path w="13895" h="13381" extrusionOk="0">
                <a:moveTo>
                  <a:pt x="7215" y="0"/>
                </a:moveTo>
                <a:cubicBezTo>
                  <a:pt x="5472" y="0"/>
                  <a:pt x="3759" y="681"/>
                  <a:pt x="2477" y="1963"/>
                </a:cubicBezTo>
                <a:cubicBezTo>
                  <a:pt x="572" y="3868"/>
                  <a:pt x="0" y="6749"/>
                  <a:pt x="1024" y="9249"/>
                </a:cubicBezTo>
                <a:cubicBezTo>
                  <a:pt x="2060" y="11750"/>
                  <a:pt x="4501" y="13381"/>
                  <a:pt x="7203" y="13381"/>
                </a:cubicBezTo>
                <a:cubicBezTo>
                  <a:pt x="10894" y="13369"/>
                  <a:pt x="13895" y="10380"/>
                  <a:pt x="13895" y="6690"/>
                </a:cubicBezTo>
                <a:cubicBezTo>
                  <a:pt x="13895" y="3987"/>
                  <a:pt x="12264" y="1546"/>
                  <a:pt x="9775" y="510"/>
                </a:cubicBezTo>
                <a:cubicBezTo>
                  <a:pt x="8947" y="167"/>
                  <a:pt x="8077" y="0"/>
                  <a:pt x="721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latin typeface="Fira Sans"/>
                <a:ea typeface="Fira Sans"/>
                <a:cs typeface="Fira Sans"/>
                <a:sym typeface="Fira Sans"/>
              </a:rPr>
              <a:t>04</a:t>
            </a:r>
            <a:endParaRPr sz="1800" b="1"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885" name="Google Shape;885;p23"/>
          <p:cNvSpPr/>
          <p:nvPr/>
        </p:nvSpPr>
        <p:spPr>
          <a:xfrm>
            <a:off x="2741123" y="3237440"/>
            <a:ext cx="1406036" cy="1563138"/>
          </a:xfrm>
          <a:custGeom>
            <a:avLst/>
            <a:gdLst/>
            <a:ahLst/>
            <a:cxnLst/>
            <a:rect l="l" t="t" r="r" b="b"/>
            <a:pathLst>
              <a:path w="42078" h="48019" extrusionOk="0">
                <a:moveTo>
                  <a:pt x="1263" y="0"/>
                </a:moveTo>
                <a:cubicBezTo>
                  <a:pt x="560" y="0"/>
                  <a:pt x="1" y="560"/>
                  <a:pt x="1" y="1262"/>
                </a:cubicBezTo>
                <a:lnTo>
                  <a:pt x="1" y="46756"/>
                </a:lnTo>
                <a:cubicBezTo>
                  <a:pt x="1" y="47459"/>
                  <a:pt x="560" y="48018"/>
                  <a:pt x="1263" y="48018"/>
                </a:cubicBezTo>
                <a:lnTo>
                  <a:pt x="40803" y="48018"/>
                </a:lnTo>
                <a:cubicBezTo>
                  <a:pt x="41506" y="48018"/>
                  <a:pt x="42077" y="47459"/>
                  <a:pt x="42077" y="46756"/>
                </a:cubicBezTo>
                <a:lnTo>
                  <a:pt x="42077" y="1262"/>
                </a:lnTo>
                <a:cubicBezTo>
                  <a:pt x="42077" y="560"/>
                  <a:pt x="41506" y="0"/>
                  <a:pt x="4080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6" name="Google Shape;886;p23"/>
          <p:cNvSpPr/>
          <p:nvPr/>
        </p:nvSpPr>
        <p:spPr>
          <a:xfrm>
            <a:off x="3179968" y="2742019"/>
            <a:ext cx="527957" cy="527957"/>
          </a:xfrm>
          <a:custGeom>
            <a:avLst/>
            <a:gdLst/>
            <a:ahLst/>
            <a:cxnLst/>
            <a:rect l="l" t="t" r="r" b="b"/>
            <a:pathLst>
              <a:path w="15800" h="15800" extrusionOk="0">
                <a:moveTo>
                  <a:pt x="7906" y="0"/>
                </a:moveTo>
                <a:cubicBezTo>
                  <a:pt x="3536" y="0"/>
                  <a:pt x="0" y="3536"/>
                  <a:pt x="0" y="7906"/>
                </a:cubicBezTo>
                <a:cubicBezTo>
                  <a:pt x="0" y="12264"/>
                  <a:pt x="3536" y="15800"/>
                  <a:pt x="7906" y="15800"/>
                </a:cubicBezTo>
                <a:cubicBezTo>
                  <a:pt x="12264" y="15800"/>
                  <a:pt x="15800" y="12264"/>
                  <a:pt x="15800" y="7906"/>
                </a:cubicBezTo>
                <a:cubicBezTo>
                  <a:pt x="15800" y="3536"/>
                  <a:pt x="12264" y="0"/>
                  <a:pt x="790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7" name="Google Shape;887;p23"/>
          <p:cNvSpPr/>
          <p:nvPr/>
        </p:nvSpPr>
        <p:spPr>
          <a:xfrm>
            <a:off x="3203025" y="2782652"/>
            <a:ext cx="464736" cy="446759"/>
          </a:xfrm>
          <a:custGeom>
            <a:avLst/>
            <a:gdLst/>
            <a:ahLst/>
            <a:cxnLst/>
            <a:rect l="l" t="t" r="r" b="b"/>
            <a:pathLst>
              <a:path w="13908" h="13370" extrusionOk="0">
                <a:moveTo>
                  <a:pt x="7212" y="0"/>
                </a:moveTo>
                <a:cubicBezTo>
                  <a:pt x="5472" y="0"/>
                  <a:pt x="3763" y="678"/>
                  <a:pt x="2489" y="1951"/>
                </a:cubicBezTo>
                <a:cubicBezTo>
                  <a:pt x="572" y="3868"/>
                  <a:pt x="1" y="6749"/>
                  <a:pt x="1037" y="9250"/>
                </a:cubicBezTo>
                <a:cubicBezTo>
                  <a:pt x="2073" y="11738"/>
                  <a:pt x="4513" y="13369"/>
                  <a:pt x="7216" y="13369"/>
                </a:cubicBezTo>
                <a:cubicBezTo>
                  <a:pt x="10907" y="13369"/>
                  <a:pt x="13895" y="10381"/>
                  <a:pt x="13907" y="6690"/>
                </a:cubicBezTo>
                <a:cubicBezTo>
                  <a:pt x="13907" y="3975"/>
                  <a:pt x="12276" y="1546"/>
                  <a:pt x="9776" y="511"/>
                </a:cubicBezTo>
                <a:cubicBezTo>
                  <a:pt x="8947" y="167"/>
                  <a:pt x="8076" y="0"/>
                  <a:pt x="721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b="1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02</a:t>
            </a:r>
            <a:endParaRPr/>
          </a:p>
        </p:txBody>
      </p:sp>
      <p:grpSp>
        <p:nvGrpSpPr>
          <p:cNvPr id="888" name="Google Shape;888;p23"/>
          <p:cNvGrpSpPr/>
          <p:nvPr/>
        </p:nvGrpSpPr>
        <p:grpSpPr>
          <a:xfrm>
            <a:off x="2712091" y="1276337"/>
            <a:ext cx="1464112" cy="1464112"/>
            <a:chOff x="2712091" y="1276337"/>
            <a:chExt cx="1464112" cy="1464112"/>
          </a:xfrm>
        </p:grpSpPr>
        <p:sp>
          <p:nvSpPr>
            <p:cNvPr id="889" name="Google Shape;889;p23"/>
            <p:cNvSpPr/>
            <p:nvPr/>
          </p:nvSpPr>
          <p:spPr>
            <a:xfrm>
              <a:off x="2712091" y="1276337"/>
              <a:ext cx="1464112" cy="1464112"/>
            </a:xfrm>
            <a:custGeom>
              <a:avLst/>
              <a:gdLst/>
              <a:ahLst/>
              <a:cxnLst/>
              <a:rect l="l" t="t" r="r" b="b"/>
              <a:pathLst>
                <a:path w="43816" h="43816" extrusionOk="0">
                  <a:moveTo>
                    <a:pt x="21908" y="1"/>
                  </a:moveTo>
                  <a:cubicBezTo>
                    <a:pt x="9812" y="1"/>
                    <a:pt x="1" y="9800"/>
                    <a:pt x="1" y="21908"/>
                  </a:cubicBezTo>
                  <a:cubicBezTo>
                    <a:pt x="1" y="34005"/>
                    <a:pt x="9812" y="43816"/>
                    <a:pt x="21908" y="43816"/>
                  </a:cubicBezTo>
                  <a:cubicBezTo>
                    <a:pt x="34005" y="43816"/>
                    <a:pt x="43816" y="34005"/>
                    <a:pt x="43816" y="21908"/>
                  </a:cubicBezTo>
                  <a:cubicBezTo>
                    <a:pt x="43816" y="9800"/>
                    <a:pt x="34005" y="1"/>
                    <a:pt x="2190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23"/>
            <p:cNvSpPr/>
            <p:nvPr/>
          </p:nvSpPr>
          <p:spPr>
            <a:xfrm>
              <a:off x="2749917" y="1364887"/>
              <a:ext cx="1337569" cy="1286845"/>
            </a:xfrm>
            <a:custGeom>
              <a:avLst/>
              <a:gdLst/>
              <a:ahLst/>
              <a:cxnLst/>
              <a:rect l="l" t="t" r="r" b="b"/>
              <a:pathLst>
                <a:path w="40029" h="38511" extrusionOk="0">
                  <a:moveTo>
                    <a:pt x="20781" y="0"/>
                  </a:moveTo>
                  <a:cubicBezTo>
                    <a:pt x="15770" y="0"/>
                    <a:pt x="10842" y="1959"/>
                    <a:pt x="7156" y="5637"/>
                  </a:cubicBezTo>
                  <a:cubicBezTo>
                    <a:pt x="1655" y="11150"/>
                    <a:pt x="0" y="19425"/>
                    <a:pt x="2988" y="26628"/>
                  </a:cubicBezTo>
                  <a:cubicBezTo>
                    <a:pt x="5965" y="33819"/>
                    <a:pt x="12990" y="38511"/>
                    <a:pt x="20776" y="38511"/>
                  </a:cubicBezTo>
                  <a:cubicBezTo>
                    <a:pt x="31409" y="38499"/>
                    <a:pt x="40017" y="29890"/>
                    <a:pt x="40029" y="19258"/>
                  </a:cubicBezTo>
                  <a:cubicBezTo>
                    <a:pt x="40029" y="11471"/>
                    <a:pt x="35338" y="4447"/>
                    <a:pt x="28146" y="1470"/>
                  </a:cubicBezTo>
                  <a:cubicBezTo>
                    <a:pt x="25764" y="480"/>
                    <a:pt x="23262" y="0"/>
                    <a:pt x="2078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23"/>
            <p:cNvSpPr/>
            <p:nvPr/>
          </p:nvSpPr>
          <p:spPr>
            <a:xfrm>
              <a:off x="3339492" y="2092331"/>
              <a:ext cx="117788" cy="334618"/>
            </a:xfrm>
            <a:custGeom>
              <a:avLst/>
              <a:gdLst/>
              <a:ahLst/>
              <a:cxnLst/>
              <a:rect l="l" t="t" r="r" b="b"/>
              <a:pathLst>
                <a:path w="3525" h="10014" extrusionOk="0">
                  <a:moveTo>
                    <a:pt x="632" y="0"/>
                  </a:moveTo>
                  <a:lnTo>
                    <a:pt x="1" y="10014"/>
                  </a:lnTo>
                  <a:lnTo>
                    <a:pt x="3525" y="10014"/>
                  </a:lnTo>
                  <a:lnTo>
                    <a:pt x="290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23"/>
            <p:cNvSpPr/>
            <p:nvPr/>
          </p:nvSpPr>
          <p:spPr>
            <a:xfrm>
              <a:off x="2932096" y="1683733"/>
              <a:ext cx="932980" cy="646146"/>
            </a:xfrm>
            <a:custGeom>
              <a:avLst/>
              <a:gdLst/>
              <a:ahLst/>
              <a:cxnLst/>
              <a:rect l="l" t="t" r="r" b="b"/>
              <a:pathLst>
                <a:path w="27921" h="19337" extrusionOk="0">
                  <a:moveTo>
                    <a:pt x="429" y="1"/>
                  </a:moveTo>
                  <a:cubicBezTo>
                    <a:pt x="191" y="1"/>
                    <a:pt x="1" y="191"/>
                    <a:pt x="1" y="429"/>
                  </a:cubicBezTo>
                  <a:lnTo>
                    <a:pt x="1" y="18908"/>
                  </a:lnTo>
                  <a:cubicBezTo>
                    <a:pt x="1" y="19146"/>
                    <a:pt x="191" y="19336"/>
                    <a:pt x="429" y="19336"/>
                  </a:cubicBezTo>
                  <a:lnTo>
                    <a:pt x="27480" y="19336"/>
                  </a:lnTo>
                  <a:cubicBezTo>
                    <a:pt x="27718" y="19336"/>
                    <a:pt x="27921" y="19146"/>
                    <a:pt x="27921" y="18908"/>
                  </a:cubicBezTo>
                  <a:lnTo>
                    <a:pt x="27921" y="429"/>
                  </a:lnTo>
                  <a:cubicBezTo>
                    <a:pt x="27921" y="191"/>
                    <a:pt x="27718" y="1"/>
                    <a:pt x="2748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23"/>
            <p:cNvSpPr/>
            <p:nvPr/>
          </p:nvSpPr>
          <p:spPr>
            <a:xfrm>
              <a:off x="2966313" y="1718751"/>
              <a:ext cx="864179" cy="518033"/>
            </a:xfrm>
            <a:custGeom>
              <a:avLst/>
              <a:gdLst/>
              <a:ahLst/>
              <a:cxnLst/>
              <a:rect l="l" t="t" r="r" b="b"/>
              <a:pathLst>
                <a:path w="25862" h="15503" extrusionOk="0">
                  <a:moveTo>
                    <a:pt x="191" y="0"/>
                  </a:moveTo>
                  <a:cubicBezTo>
                    <a:pt x="84" y="0"/>
                    <a:pt x="1" y="84"/>
                    <a:pt x="1" y="191"/>
                  </a:cubicBezTo>
                  <a:lnTo>
                    <a:pt x="1" y="15324"/>
                  </a:lnTo>
                  <a:cubicBezTo>
                    <a:pt x="1" y="15419"/>
                    <a:pt x="84" y="15502"/>
                    <a:pt x="191" y="15502"/>
                  </a:cubicBezTo>
                  <a:lnTo>
                    <a:pt x="25682" y="15502"/>
                  </a:lnTo>
                  <a:cubicBezTo>
                    <a:pt x="25778" y="15502"/>
                    <a:pt x="25861" y="15419"/>
                    <a:pt x="25861" y="15324"/>
                  </a:cubicBezTo>
                  <a:lnTo>
                    <a:pt x="25861" y="191"/>
                  </a:lnTo>
                  <a:cubicBezTo>
                    <a:pt x="25861" y="84"/>
                    <a:pt x="25778" y="0"/>
                    <a:pt x="256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23"/>
            <p:cNvSpPr/>
            <p:nvPr/>
          </p:nvSpPr>
          <p:spPr>
            <a:xfrm>
              <a:off x="2966313" y="1812648"/>
              <a:ext cx="864179" cy="424538"/>
            </a:xfrm>
            <a:custGeom>
              <a:avLst/>
              <a:gdLst/>
              <a:ahLst/>
              <a:cxnLst/>
              <a:rect l="l" t="t" r="r" b="b"/>
              <a:pathLst>
                <a:path w="25862" h="12705" extrusionOk="0">
                  <a:moveTo>
                    <a:pt x="1" y="0"/>
                  </a:moveTo>
                  <a:lnTo>
                    <a:pt x="1" y="12276"/>
                  </a:lnTo>
                  <a:cubicBezTo>
                    <a:pt x="24" y="12518"/>
                    <a:pt x="237" y="12705"/>
                    <a:pt x="478" y="12705"/>
                  </a:cubicBezTo>
                  <a:cubicBezTo>
                    <a:pt x="486" y="12705"/>
                    <a:pt x="493" y="12705"/>
                    <a:pt x="501" y="12704"/>
                  </a:cubicBezTo>
                  <a:lnTo>
                    <a:pt x="25361" y="12704"/>
                  </a:lnTo>
                  <a:cubicBezTo>
                    <a:pt x="25368" y="12705"/>
                    <a:pt x="25376" y="12705"/>
                    <a:pt x="25383" y="12705"/>
                  </a:cubicBezTo>
                  <a:cubicBezTo>
                    <a:pt x="25624" y="12705"/>
                    <a:pt x="25838" y="12518"/>
                    <a:pt x="25861" y="12276"/>
                  </a:cubicBezTo>
                  <a:lnTo>
                    <a:pt x="2586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23"/>
            <p:cNvSpPr/>
            <p:nvPr/>
          </p:nvSpPr>
          <p:spPr>
            <a:xfrm>
              <a:off x="3089247" y="2403057"/>
              <a:ext cx="618278" cy="23892"/>
            </a:xfrm>
            <a:custGeom>
              <a:avLst/>
              <a:gdLst/>
              <a:ahLst/>
              <a:cxnLst/>
              <a:rect l="l" t="t" r="r" b="b"/>
              <a:pathLst>
                <a:path w="18503" h="715" extrusionOk="0">
                  <a:moveTo>
                    <a:pt x="275" y="0"/>
                  </a:moveTo>
                  <a:cubicBezTo>
                    <a:pt x="120" y="0"/>
                    <a:pt x="1" y="131"/>
                    <a:pt x="1" y="274"/>
                  </a:cubicBezTo>
                  <a:lnTo>
                    <a:pt x="1" y="441"/>
                  </a:lnTo>
                  <a:cubicBezTo>
                    <a:pt x="1" y="595"/>
                    <a:pt x="120" y="715"/>
                    <a:pt x="275" y="715"/>
                  </a:cubicBezTo>
                  <a:lnTo>
                    <a:pt x="18241" y="715"/>
                  </a:lnTo>
                  <a:cubicBezTo>
                    <a:pt x="18384" y="715"/>
                    <a:pt x="18503" y="595"/>
                    <a:pt x="18503" y="441"/>
                  </a:cubicBezTo>
                  <a:lnTo>
                    <a:pt x="18503" y="274"/>
                  </a:lnTo>
                  <a:cubicBezTo>
                    <a:pt x="18503" y="131"/>
                    <a:pt x="18384" y="0"/>
                    <a:pt x="1824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23"/>
            <p:cNvSpPr/>
            <p:nvPr/>
          </p:nvSpPr>
          <p:spPr>
            <a:xfrm>
              <a:off x="3378888" y="2268963"/>
              <a:ext cx="34651" cy="29806"/>
            </a:xfrm>
            <a:custGeom>
              <a:avLst/>
              <a:gdLst/>
              <a:ahLst/>
              <a:cxnLst/>
              <a:rect l="l" t="t" r="r" b="b"/>
              <a:pathLst>
                <a:path w="1037" h="892" extrusionOk="0">
                  <a:moveTo>
                    <a:pt x="596" y="1"/>
                  </a:moveTo>
                  <a:cubicBezTo>
                    <a:pt x="191" y="1"/>
                    <a:pt x="0" y="477"/>
                    <a:pt x="274" y="763"/>
                  </a:cubicBezTo>
                  <a:cubicBezTo>
                    <a:pt x="367" y="851"/>
                    <a:pt x="479" y="891"/>
                    <a:pt x="588" y="891"/>
                  </a:cubicBezTo>
                  <a:cubicBezTo>
                    <a:pt x="818" y="891"/>
                    <a:pt x="1036" y="715"/>
                    <a:pt x="1036" y="441"/>
                  </a:cubicBezTo>
                  <a:cubicBezTo>
                    <a:pt x="1036" y="203"/>
                    <a:pt x="834" y="1"/>
                    <a:pt x="5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23"/>
            <p:cNvSpPr/>
            <p:nvPr/>
          </p:nvSpPr>
          <p:spPr>
            <a:xfrm>
              <a:off x="2860488" y="1909718"/>
              <a:ext cx="208510" cy="71642"/>
            </a:xfrm>
            <a:custGeom>
              <a:avLst/>
              <a:gdLst/>
              <a:ahLst/>
              <a:cxnLst/>
              <a:rect l="l" t="t" r="r" b="b"/>
              <a:pathLst>
                <a:path w="6240" h="2144" extrusionOk="0">
                  <a:moveTo>
                    <a:pt x="132" y="0"/>
                  </a:moveTo>
                  <a:cubicBezTo>
                    <a:pt x="60" y="0"/>
                    <a:pt x="1" y="60"/>
                    <a:pt x="1" y="131"/>
                  </a:cubicBezTo>
                  <a:lnTo>
                    <a:pt x="1" y="2013"/>
                  </a:lnTo>
                  <a:cubicBezTo>
                    <a:pt x="1" y="2084"/>
                    <a:pt x="60" y="2144"/>
                    <a:pt x="132" y="2144"/>
                  </a:cubicBezTo>
                  <a:lnTo>
                    <a:pt x="6109" y="2144"/>
                  </a:lnTo>
                  <a:cubicBezTo>
                    <a:pt x="6180" y="2144"/>
                    <a:pt x="6239" y="2084"/>
                    <a:pt x="6239" y="2013"/>
                  </a:cubicBezTo>
                  <a:lnTo>
                    <a:pt x="6239" y="131"/>
                  </a:lnTo>
                  <a:cubicBezTo>
                    <a:pt x="6239" y="60"/>
                    <a:pt x="6180" y="0"/>
                    <a:pt x="610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23"/>
            <p:cNvSpPr/>
            <p:nvPr/>
          </p:nvSpPr>
          <p:spPr>
            <a:xfrm>
              <a:off x="3077719" y="1909718"/>
              <a:ext cx="208109" cy="71642"/>
            </a:xfrm>
            <a:custGeom>
              <a:avLst/>
              <a:gdLst/>
              <a:ahLst/>
              <a:cxnLst/>
              <a:rect l="l" t="t" r="r" b="b"/>
              <a:pathLst>
                <a:path w="6228" h="2144" extrusionOk="0">
                  <a:moveTo>
                    <a:pt x="119" y="0"/>
                  </a:moveTo>
                  <a:cubicBezTo>
                    <a:pt x="48" y="0"/>
                    <a:pt x="0" y="60"/>
                    <a:pt x="0" y="131"/>
                  </a:cubicBezTo>
                  <a:lnTo>
                    <a:pt x="0" y="2013"/>
                  </a:lnTo>
                  <a:cubicBezTo>
                    <a:pt x="0" y="2084"/>
                    <a:pt x="48" y="2144"/>
                    <a:pt x="119" y="2144"/>
                  </a:cubicBezTo>
                  <a:lnTo>
                    <a:pt x="6096" y="2144"/>
                  </a:lnTo>
                  <a:cubicBezTo>
                    <a:pt x="6168" y="2144"/>
                    <a:pt x="6227" y="2084"/>
                    <a:pt x="6227" y="2013"/>
                  </a:cubicBezTo>
                  <a:lnTo>
                    <a:pt x="6227" y="131"/>
                  </a:lnTo>
                  <a:cubicBezTo>
                    <a:pt x="6227" y="60"/>
                    <a:pt x="6168" y="0"/>
                    <a:pt x="60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23"/>
            <p:cNvSpPr/>
            <p:nvPr/>
          </p:nvSpPr>
          <p:spPr>
            <a:xfrm>
              <a:off x="3294148" y="1910119"/>
              <a:ext cx="208510" cy="71642"/>
            </a:xfrm>
            <a:custGeom>
              <a:avLst/>
              <a:gdLst/>
              <a:ahLst/>
              <a:cxnLst/>
              <a:rect l="l" t="t" r="r" b="b"/>
              <a:pathLst>
                <a:path w="6240" h="2144" extrusionOk="0">
                  <a:moveTo>
                    <a:pt x="131" y="0"/>
                  </a:moveTo>
                  <a:cubicBezTo>
                    <a:pt x="60" y="0"/>
                    <a:pt x="0" y="60"/>
                    <a:pt x="0" y="131"/>
                  </a:cubicBezTo>
                  <a:lnTo>
                    <a:pt x="0" y="2012"/>
                  </a:lnTo>
                  <a:cubicBezTo>
                    <a:pt x="0" y="2084"/>
                    <a:pt x="60" y="2143"/>
                    <a:pt x="131" y="2143"/>
                  </a:cubicBezTo>
                  <a:lnTo>
                    <a:pt x="6108" y="2143"/>
                  </a:lnTo>
                  <a:cubicBezTo>
                    <a:pt x="6180" y="2143"/>
                    <a:pt x="6239" y="2084"/>
                    <a:pt x="6239" y="2012"/>
                  </a:cubicBezTo>
                  <a:lnTo>
                    <a:pt x="6239" y="131"/>
                  </a:lnTo>
                  <a:cubicBezTo>
                    <a:pt x="6239" y="60"/>
                    <a:pt x="6180" y="0"/>
                    <a:pt x="610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23"/>
            <p:cNvSpPr/>
            <p:nvPr/>
          </p:nvSpPr>
          <p:spPr>
            <a:xfrm>
              <a:off x="3510977" y="1910119"/>
              <a:ext cx="208510" cy="71642"/>
            </a:xfrm>
            <a:custGeom>
              <a:avLst/>
              <a:gdLst/>
              <a:ahLst/>
              <a:cxnLst/>
              <a:rect l="l" t="t" r="r" b="b"/>
              <a:pathLst>
                <a:path w="6240" h="2144" extrusionOk="0">
                  <a:moveTo>
                    <a:pt x="131" y="0"/>
                  </a:moveTo>
                  <a:cubicBezTo>
                    <a:pt x="60" y="0"/>
                    <a:pt x="0" y="60"/>
                    <a:pt x="0" y="131"/>
                  </a:cubicBezTo>
                  <a:lnTo>
                    <a:pt x="0" y="2012"/>
                  </a:lnTo>
                  <a:cubicBezTo>
                    <a:pt x="0" y="2084"/>
                    <a:pt x="60" y="2143"/>
                    <a:pt x="131" y="2143"/>
                  </a:cubicBezTo>
                  <a:lnTo>
                    <a:pt x="6108" y="2143"/>
                  </a:lnTo>
                  <a:cubicBezTo>
                    <a:pt x="6180" y="2143"/>
                    <a:pt x="6239" y="2084"/>
                    <a:pt x="6239" y="2012"/>
                  </a:cubicBezTo>
                  <a:lnTo>
                    <a:pt x="6239" y="131"/>
                  </a:lnTo>
                  <a:cubicBezTo>
                    <a:pt x="6239" y="60"/>
                    <a:pt x="6180" y="0"/>
                    <a:pt x="610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23"/>
            <p:cNvSpPr/>
            <p:nvPr/>
          </p:nvSpPr>
          <p:spPr>
            <a:xfrm>
              <a:off x="3727807" y="1910119"/>
              <a:ext cx="208510" cy="71642"/>
            </a:xfrm>
            <a:custGeom>
              <a:avLst/>
              <a:gdLst/>
              <a:ahLst/>
              <a:cxnLst/>
              <a:rect l="l" t="t" r="r" b="b"/>
              <a:pathLst>
                <a:path w="6240" h="2144" extrusionOk="0">
                  <a:moveTo>
                    <a:pt x="131" y="0"/>
                  </a:moveTo>
                  <a:cubicBezTo>
                    <a:pt x="60" y="0"/>
                    <a:pt x="0" y="60"/>
                    <a:pt x="0" y="131"/>
                  </a:cubicBezTo>
                  <a:lnTo>
                    <a:pt x="0" y="2012"/>
                  </a:lnTo>
                  <a:cubicBezTo>
                    <a:pt x="0" y="2084"/>
                    <a:pt x="60" y="2143"/>
                    <a:pt x="131" y="2143"/>
                  </a:cubicBezTo>
                  <a:lnTo>
                    <a:pt x="6108" y="2143"/>
                  </a:lnTo>
                  <a:cubicBezTo>
                    <a:pt x="6180" y="2143"/>
                    <a:pt x="6239" y="2084"/>
                    <a:pt x="6239" y="2012"/>
                  </a:cubicBezTo>
                  <a:lnTo>
                    <a:pt x="6239" y="131"/>
                  </a:lnTo>
                  <a:cubicBezTo>
                    <a:pt x="6239" y="60"/>
                    <a:pt x="6180" y="0"/>
                    <a:pt x="6108" y="0"/>
                  </a:cubicBezTo>
                  <a:close/>
                </a:path>
              </a:pathLst>
            </a:custGeom>
            <a:solidFill>
              <a:srgbClr val="435B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23"/>
            <p:cNvSpPr/>
            <p:nvPr/>
          </p:nvSpPr>
          <p:spPr>
            <a:xfrm>
              <a:off x="2969120" y="1826582"/>
              <a:ext cx="208476" cy="71642"/>
            </a:xfrm>
            <a:custGeom>
              <a:avLst/>
              <a:gdLst/>
              <a:ahLst/>
              <a:cxnLst/>
              <a:rect l="l" t="t" r="r" b="b"/>
              <a:pathLst>
                <a:path w="6239" h="2144" extrusionOk="0">
                  <a:moveTo>
                    <a:pt x="131" y="0"/>
                  </a:moveTo>
                  <a:cubicBezTo>
                    <a:pt x="60" y="0"/>
                    <a:pt x="0" y="60"/>
                    <a:pt x="0" y="131"/>
                  </a:cubicBezTo>
                  <a:lnTo>
                    <a:pt x="0" y="2012"/>
                  </a:lnTo>
                  <a:cubicBezTo>
                    <a:pt x="0" y="2084"/>
                    <a:pt x="60" y="2143"/>
                    <a:pt x="131" y="2143"/>
                  </a:cubicBezTo>
                  <a:lnTo>
                    <a:pt x="6108" y="2143"/>
                  </a:lnTo>
                  <a:cubicBezTo>
                    <a:pt x="6179" y="2143"/>
                    <a:pt x="6239" y="2084"/>
                    <a:pt x="6239" y="2012"/>
                  </a:cubicBezTo>
                  <a:lnTo>
                    <a:pt x="6239" y="131"/>
                  </a:lnTo>
                  <a:cubicBezTo>
                    <a:pt x="6239" y="60"/>
                    <a:pt x="6179" y="0"/>
                    <a:pt x="610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23"/>
            <p:cNvSpPr/>
            <p:nvPr/>
          </p:nvSpPr>
          <p:spPr>
            <a:xfrm>
              <a:off x="3185916" y="1826582"/>
              <a:ext cx="208109" cy="71642"/>
            </a:xfrm>
            <a:custGeom>
              <a:avLst/>
              <a:gdLst/>
              <a:ahLst/>
              <a:cxnLst/>
              <a:rect l="l" t="t" r="r" b="b"/>
              <a:pathLst>
                <a:path w="6228" h="2144" extrusionOk="0">
                  <a:moveTo>
                    <a:pt x="132" y="0"/>
                  </a:moveTo>
                  <a:cubicBezTo>
                    <a:pt x="60" y="0"/>
                    <a:pt x="1" y="60"/>
                    <a:pt x="1" y="131"/>
                  </a:cubicBezTo>
                  <a:lnTo>
                    <a:pt x="1" y="2012"/>
                  </a:lnTo>
                  <a:cubicBezTo>
                    <a:pt x="1" y="2084"/>
                    <a:pt x="60" y="2143"/>
                    <a:pt x="132" y="2143"/>
                  </a:cubicBezTo>
                  <a:lnTo>
                    <a:pt x="6109" y="2143"/>
                  </a:lnTo>
                  <a:cubicBezTo>
                    <a:pt x="6180" y="2143"/>
                    <a:pt x="6228" y="2084"/>
                    <a:pt x="6228" y="2012"/>
                  </a:cubicBezTo>
                  <a:lnTo>
                    <a:pt x="6228" y="131"/>
                  </a:lnTo>
                  <a:cubicBezTo>
                    <a:pt x="6228" y="60"/>
                    <a:pt x="6180" y="0"/>
                    <a:pt x="610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23"/>
            <p:cNvSpPr/>
            <p:nvPr/>
          </p:nvSpPr>
          <p:spPr>
            <a:xfrm>
              <a:off x="3402746" y="1826949"/>
              <a:ext cx="208510" cy="71675"/>
            </a:xfrm>
            <a:custGeom>
              <a:avLst/>
              <a:gdLst/>
              <a:ahLst/>
              <a:cxnLst/>
              <a:rect l="l" t="t" r="r" b="b"/>
              <a:pathLst>
                <a:path w="6240" h="2145" extrusionOk="0">
                  <a:moveTo>
                    <a:pt x="132" y="1"/>
                  </a:moveTo>
                  <a:cubicBezTo>
                    <a:pt x="60" y="1"/>
                    <a:pt x="1" y="60"/>
                    <a:pt x="1" y="132"/>
                  </a:cubicBezTo>
                  <a:lnTo>
                    <a:pt x="1" y="2013"/>
                  </a:lnTo>
                  <a:cubicBezTo>
                    <a:pt x="1" y="2085"/>
                    <a:pt x="60" y="2144"/>
                    <a:pt x="132" y="2144"/>
                  </a:cubicBezTo>
                  <a:lnTo>
                    <a:pt x="6109" y="2144"/>
                  </a:lnTo>
                  <a:cubicBezTo>
                    <a:pt x="6180" y="2144"/>
                    <a:pt x="6240" y="2085"/>
                    <a:pt x="6240" y="2013"/>
                  </a:cubicBezTo>
                  <a:lnTo>
                    <a:pt x="6240" y="132"/>
                  </a:lnTo>
                  <a:cubicBezTo>
                    <a:pt x="6240" y="60"/>
                    <a:pt x="6180" y="1"/>
                    <a:pt x="61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23"/>
            <p:cNvSpPr/>
            <p:nvPr/>
          </p:nvSpPr>
          <p:spPr>
            <a:xfrm>
              <a:off x="3619576" y="1826949"/>
              <a:ext cx="208109" cy="71675"/>
            </a:xfrm>
            <a:custGeom>
              <a:avLst/>
              <a:gdLst/>
              <a:ahLst/>
              <a:cxnLst/>
              <a:rect l="l" t="t" r="r" b="b"/>
              <a:pathLst>
                <a:path w="6228" h="2145" extrusionOk="0">
                  <a:moveTo>
                    <a:pt x="120" y="1"/>
                  </a:moveTo>
                  <a:cubicBezTo>
                    <a:pt x="60" y="1"/>
                    <a:pt x="1" y="60"/>
                    <a:pt x="1" y="132"/>
                  </a:cubicBezTo>
                  <a:lnTo>
                    <a:pt x="1" y="2013"/>
                  </a:lnTo>
                  <a:cubicBezTo>
                    <a:pt x="1" y="2085"/>
                    <a:pt x="60" y="2144"/>
                    <a:pt x="120" y="2144"/>
                  </a:cubicBezTo>
                  <a:lnTo>
                    <a:pt x="6109" y="2144"/>
                  </a:lnTo>
                  <a:cubicBezTo>
                    <a:pt x="6180" y="2144"/>
                    <a:pt x="6228" y="2085"/>
                    <a:pt x="6228" y="2013"/>
                  </a:cubicBezTo>
                  <a:lnTo>
                    <a:pt x="6228" y="132"/>
                  </a:lnTo>
                  <a:cubicBezTo>
                    <a:pt x="6228" y="60"/>
                    <a:pt x="6180" y="1"/>
                    <a:pt x="6109" y="1"/>
                  </a:cubicBezTo>
                  <a:close/>
                </a:path>
              </a:pathLst>
            </a:custGeom>
            <a:solidFill>
              <a:srgbClr val="435B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23"/>
            <p:cNvSpPr/>
            <p:nvPr/>
          </p:nvSpPr>
          <p:spPr>
            <a:xfrm>
              <a:off x="2969120" y="2158760"/>
              <a:ext cx="208476" cy="71642"/>
            </a:xfrm>
            <a:custGeom>
              <a:avLst/>
              <a:gdLst/>
              <a:ahLst/>
              <a:cxnLst/>
              <a:rect l="l" t="t" r="r" b="b"/>
              <a:pathLst>
                <a:path w="6239" h="2144" extrusionOk="0">
                  <a:moveTo>
                    <a:pt x="131" y="1"/>
                  </a:moveTo>
                  <a:cubicBezTo>
                    <a:pt x="60" y="1"/>
                    <a:pt x="0" y="60"/>
                    <a:pt x="0" y="132"/>
                  </a:cubicBezTo>
                  <a:lnTo>
                    <a:pt x="0" y="2013"/>
                  </a:lnTo>
                  <a:cubicBezTo>
                    <a:pt x="0" y="2084"/>
                    <a:pt x="60" y="2144"/>
                    <a:pt x="131" y="2144"/>
                  </a:cubicBezTo>
                  <a:lnTo>
                    <a:pt x="6108" y="2144"/>
                  </a:lnTo>
                  <a:cubicBezTo>
                    <a:pt x="6179" y="2144"/>
                    <a:pt x="6239" y="2084"/>
                    <a:pt x="6239" y="2013"/>
                  </a:cubicBezTo>
                  <a:lnTo>
                    <a:pt x="6239" y="132"/>
                  </a:lnTo>
                  <a:cubicBezTo>
                    <a:pt x="6239" y="60"/>
                    <a:pt x="6179" y="1"/>
                    <a:pt x="610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23"/>
            <p:cNvSpPr/>
            <p:nvPr/>
          </p:nvSpPr>
          <p:spPr>
            <a:xfrm>
              <a:off x="3185916" y="2158760"/>
              <a:ext cx="208109" cy="71642"/>
            </a:xfrm>
            <a:custGeom>
              <a:avLst/>
              <a:gdLst/>
              <a:ahLst/>
              <a:cxnLst/>
              <a:rect l="l" t="t" r="r" b="b"/>
              <a:pathLst>
                <a:path w="6228" h="2144" extrusionOk="0">
                  <a:moveTo>
                    <a:pt x="132" y="1"/>
                  </a:moveTo>
                  <a:cubicBezTo>
                    <a:pt x="60" y="1"/>
                    <a:pt x="1" y="60"/>
                    <a:pt x="1" y="132"/>
                  </a:cubicBezTo>
                  <a:lnTo>
                    <a:pt x="1" y="2013"/>
                  </a:lnTo>
                  <a:cubicBezTo>
                    <a:pt x="1" y="2084"/>
                    <a:pt x="60" y="2144"/>
                    <a:pt x="132" y="2144"/>
                  </a:cubicBezTo>
                  <a:lnTo>
                    <a:pt x="6109" y="2144"/>
                  </a:lnTo>
                  <a:cubicBezTo>
                    <a:pt x="6180" y="2144"/>
                    <a:pt x="6228" y="2084"/>
                    <a:pt x="6228" y="2013"/>
                  </a:cubicBezTo>
                  <a:lnTo>
                    <a:pt x="6228" y="132"/>
                  </a:lnTo>
                  <a:cubicBezTo>
                    <a:pt x="6228" y="60"/>
                    <a:pt x="6180" y="1"/>
                    <a:pt x="61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23"/>
            <p:cNvSpPr/>
            <p:nvPr/>
          </p:nvSpPr>
          <p:spPr>
            <a:xfrm>
              <a:off x="3402746" y="2159161"/>
              <a:ext cx="208510" cy="71642"/>
            </a:xfrm>
            <a:custGeom>
              <a:avLst/>
              <a:gdLst/>
              <a:ahLst/>
              <a:cxnLst/>
              <a:rect l="l" t="t" r="r" b="b"/>
              <a:pathLst>
                <a:path w="6240" h="2144" extrusionOk="0">
                  <a:moveTo>
                    <a:pt x="132" y="1"/>
                  </a:moveTo>
                  <a:cubicBezTo>
                    <a:pt x="60" y="1"/>
                    <a:pt x="1" y="60"/>
                    <a:pt x="1" y="132"/>
                  </a:cubicBezTo>
                  <a:lnTo>
                    <a:pt x="1" y="2013"/>
                  </a:lnTo>
                  <a:cubicBezTo>
                    <a:pt x="1" y="2084"/>
                    <a:pt x="60" y="2144"/>
                    <a:pt x="132" y="2144"/>
                  </a:cubicBezTo>
                  <a:lnTo>
                    <a:pt x="6109" y="2144"/>
                  </a:lnTo>
                  <a:cubicBezTo>
                    <a:pt x="6180" y="2144"/>
                    <a:pt x="6240" y="2084"/>
                    <a:pt x="6240" y="2013"/>
                  </a:cubicBezTo>
                  <a:lnTo>
                    <a:pt x="6240" y="132"/>
                  </a:lnTo>
                  <a:cubicBezTo>
                    <a:pt x="6240" y="60"/>
                    <a:pt x="6180" y="1"/>
                    <a:pt x="61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23"/>
            <p:cNvSpPr/>
            <p:nvPr/>
          </p:nvSpPr>
          <p:spPr>
            <a:xfrm>
              <a:off x="3619576" y="2159161"/>
              <a:ext cx="208109" cy="71642"/>
            </a:xfrm>
            <a:custGeom>
              <a:avLst/>
              <a:gdLst/>
              <a:ahLst/>
              <a:cxnLst/>
              <a:rect l="l" t="t" r="r" b="b"/>
              <a:pathLst>
                <a:path w="6228" h="2144" extrusionOk="0">
                  <a:moveTo>
                    <a:pt x="120" y="1"/>
                  </a:moveTo>
                  <a:cubicBezTo>
                    <a:pt x="60" y="1"/>
                    <a:pt x="1" y="60"/>
                    <a:pt x="1" y="132"/>
                  </a:cubicBezTo>
                  <a:lnTo>
                    <a:pt x="1" y="2013"/>
                  </a:lnTo>
                  <a:cubicBezTo>
                    <a:pt x="1" y="2084"/>
                    <a:pt x="60" y="2144"/>
                    <a:pt x="120" y="2144"/>
                  </a:cubicBezTo>
                  <a:lnTo>
                    <a:pt x="6109" y="2144"/>
                  </a:lnTo>
                  <a:cubicBezTo>
                    <a:pt x="6180" y="2144"/>
                    <a:pt x="6228" y="2084"/>
                    <a:pt x="6228" y="2013"/>
                  </a:cubicBezTo>
                  <a:lnTo>
                    <a:pt x="6228" y="132"/>
                  </a:lnTo>
                  <a:cubicBezTo>
                    <a:pt x="6228" y="60"/>
                    <a:pt x="6180" y="1"/>
                    <a:pt x="61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23"/>
            <p:cNvSpPr/>
            <p:nvPr/>
          </p:nvSpPr>
          <p:spPr>
            <a:xfrm>
              <a:off x="2860488" y="2075624"/>
              <a:ext cx="208510" cy="71642"/>
            </a:xfrm>
            <a:custGeom>
              <a:avLst/>
              <a:gdLst/>
              <a:ahLst/>
              <a:cxnLst/>
              <a:rect l="l" t="t" r="r" b="b"/>
              <a:pathLst>
                <a:path w="6240" h="2144" extrusionOk="0">
                  <a:moveTo>
                    <a:pt x="132" y="0"/>
                  </a:moveTo>
                  <a:cubicBezTo>
                    <a:pt x="60" y="0"/>
                    <a:pt x="1" y="60"/>
                    <a:pt x="1" y="131"/>
                  </a:cubicBezTo>
                  <a:lnTo>
                    <a:pt x="1" y="2012"/>
                  </a:lnTo>
                  <a:cubicBezTo>
                    <a:pt x="1" y="2084"/>
                    <a:pt x="60" y="2143"/>
                    <a:pt x="132" y="2143"/>
                  </a:cubicBezTo>
                  <a:lnTo>
                    <a:pt x="6109" y="2143"/>
                  </a:lnTo>
                  <a:cubicBezTo>
                    <a:pt x="6180" y="2143"/>
                    <a:pt x="6239" y="2084"/>
                    <a:pt x="6239" y="2012"/>
                  </a:cubicBezTo>
                  <a:lnTo>
                    <a:pt x="6239" y="131"/>
                  </a:lnTo>
                  <a:cubicBezTo>
                    <a:pt x="6239" y="60"/>
                    <a:pt x="6180" y="0"/>
                    <a:pt x="610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23"/>
            <p:cNvSpPr/>
            <p:nvPr/>
          </p:nvSpPr>
          <p:spPr>
            <a:xfrm>
              <a:off x="3077719" y="2075624"/>
              <a:ext cx="208109" cy="71642"/>
            </a:xfrm>
            <a:custGeom>
              <a:avLst/>
              <a:gdLst/>
              <a:ahLst/>
              <a:cxnLst/>
              <a:rect l="l" t="t" r="r" b="b"/>
              <a:pathLst>
                <a:path w="6228" h="2144" extrusionOk="0">
                  <a:moveTo>
                    <a:pt x="119" y="0"/>
                  </a:moveTo>
                  <a:cubicBezTo>
                    <a:pt x="48" y="0"/>
                    <a:pt x="0" y="60"/>
                    <a:pt x="0" y="131"/>
                  </a:cubicBezTo>
                  <a:lnTo>
                    <a:pt x="0" y="2012"/>
                  </a:lnTo>
                  <a:cubicBezTo>
                    <a:pt x="0" y="2084"/>
                    <a:pt x="48" y="2143"/>
                    <a:pt x="119" y="2143"/>
                  </a:cubicBezTo>
                  <a:lnTo>
                    <a:pt x="6096" y="2143"/>
                  </a:lnTo>
                  <a:cubicBezTo>
                    <a:pt x="6168" y="2143"/>
                    <a:pt x="6227" y="2084"/>
                    <a:pt x="6227" y="2012"/>
                  </a:cubicBezTo>
                  <a:lnTo>
                    <a:pt x="6227" y="131"/>
                  </a:lnTo>
                  <a:cubicBezTo>
                    <a:pt x="6227" y="60"/>
                    <a:pt x="6168" y="0"/>
                    <a:pt x="60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23"/>
            <p:cNvSpPr/>
            <p:nvPr/>
          </p:nvSpPr>
          <p:spPr>
            <a:xfrm>
              <a:off x="3294148" y="2076426"/>
              <a:ext cx="208510" cy="71241"/>
            </a:xfrm>
            <a:custGeom>
              <a:avLst/>
              <a:gdLst/>
              <a:ahLst/>
              <a:cxnLst/>
              <a:rect l="l" t="t" r="r" b="b"/>
              <a:pathLst>
                <a:path w="6240" h="2132" extrusionOk="0">
                  <a:moveTo>
                    <a:pt x="131" y="0"/>
                  </a:moveTo>
                  <a:cubicBezTo>
                    <a:pt x="60" y="0"/>
                    <a:pt x="0" y="48"/>
                    <a:pt x="0" y="119"/>
                  </a:cubicBezTo>
                  <a:lnTo>
                    <a:pt x="0" y="2000"/>
                  </a:lnTo>
                  <a:cubicBezTo>
                    <a:pt x="0" y="2072"/>
                    <a:pt x="60" y="2131"/>
                    <a:pt x="131" y="2131"/>
                  </a:cubicBezTo>
                  <a:lnTo>
                    <a:pt x="6108" y="2131"/>
                  </a:lnTo>
                  <a:cubicBezTo>
                    <a:pt x="6180" y="2131"/>
                    <a:pt x="6239" y="2072"/>
                    <a:pt x="6239" y="2000"/>
                  </a:cubicBezTo>
                  <a:lnTo>
                    <a:pt x="6239" y="119"/>
                  </a:lnTo>
                  <a:cubicBezTo>
                    <a:pt x="6239" y="48"/>
                    <a:pt x="6180" y="0"/>
                    <a:pt x="610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23"/>
            <p:cNvSpPr/>
            <p:nvPr/>
          </p:nvSpPr>
          <p:spPr>
            <a:xfrm>
              <a:off x="3510977" y="2076426"/>
              <a:ext cx="208510" cy="71241"/>
            </a:xfrm>
            <a:custGeom>
              <a:avLst/>
              <a:gdLst/>
              <a:ahLst/>
              <a:cxnLst/>
              <a:rect l="l" t="t" r="r" b="b"/>
              <a:pathLst>
                <a:path w="6240" h="2132" extrusionOk="0">
                  <a:moveTo>
                    <a:pt x="131" y="0"/>
                  </a:moveTo>
                  <a:cubicBezTo>
                    <a:pt x="60" y="0"/>
                    <a:pt x="0" y="48"/>
                    <a:pt x="0" y="119"/>
                  </a:cubicBezTo>
                  <a:lnTo>
                    <a:pt x="0" y="2000"/>
                  </a:lnTo>
                  <a:cubicBezTo>
                    <a:pt x="0" y="2072"/>
                    <a:pt x="60" y="2131"/>
                    <a:pt x="131" y="2131"/>
                  </a:cubicBezTo>
                  <a:lnTo>
                    <a:pt x="6108" y="2131"/>
                  </a:lnTo>
                  <a:cubicBezTo>
                    <a:pt x="6180" y="2131"/>
                    <a:pt x="6239" y="2072"/>
                    <a:pt x="6239" y="2000"/>
                  </a:cubicBezTo>
                  <a:lnTo>
                    <a:pt x="6239" y="119"/>
                  </a:lnTo>
                  <a:cubicBezTo>
                    <a:pt x="6239" y="48"/>
                    <a:pt x="6180" y="0"/>
                    <a:pt x="610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23"/>
            <p:cNvSpPr/>
            <p:nvPr/>
          </p:nvSpPr>
          <p:spPr>
            <a:xfrm>
              <a:off x="3727807" y="2076426"/>
              <a:ext cx="208510" cy="71241"/>
            </a:xfrm>
            <a:custGeom>
              <a:avLst/>
              <a:gdLst/>
              <a:ahLst/>
              <a:cxnLst/>
              <a:rect l="l" t="t" r="r" b="b"/>
              <a:pathLst>
                <a:path w="6240" h="2132" extrusionOk="0">
                  <a:moveTo>
                    <a:pt x="131" y="0"/>
                  </a:moveTo>
                  <a:cubicBezTo>
                    <a:pt x="60" y="0"/>
                    <a:pt x="0" y="48"/>
                    <a:pt x="0" y="119"/>
                  </a:cubicBezTo>
                  <a:lnTo>
                    <a:pt x="0" y="2000"/>
                  </a:lnTo>
                  <a:cubicBezTo>
                    <a:pt x="0" y="2072"/>
                    <a:pt x="60" y="2131"/>
                    <a:pt x="131" y="2131"/>
                  </a:cubicBezTo>
                  <a:lnTo>
                    <a:pt x="6108" y="2131"/>
                  </a:lnTo>
                  <a:cubicBezTo>
                    <a:pt x="6180" y="2131"/>
                    <a:pt x="6239" y="2072"/>
                    <a:pt x="6239" y="2000"/>
                  </a:cubicBezTo>
                  <a:lnTo>
                    <a:pt x="6239" y="119"/>
                  </a:lnTo>
                  <a:cubicBezTo>
                    <a:pt x="6239" y="48"/>
                    <a:pt x="6180" y="0"/>
                    <a:pt x="610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23"/>
            <p:cNvSpPr/>
            <p:nvPr/>
          </p:nvSpPr>
          <p:spPr>
            <a:xfrm>
              <a:off x="2969120" y="1992855"/>
              <a:ext cx="208476" cy="71274"/>
            </a:xfrm>
            <a:custGeom>
              <a:avLst/>
              <a:gdLst/>
              <a:ahLst/>
              <a:cxnLst/>
              <a:rect l="l" t="t" r="r" b="b"/>
              <a:pathLst>
                <a:path w="6239" h="2133" extrusionOk="0">
                  <a:moveTo>
                    <a:pt x="131" y="1"/>
                  </a:moveTo>
                  <a:cubicBezTo>
                    <a:pt x="60" y="1"/>
                    <a:pt x="0" y="60"/>
                    <a:pt x="0" y="132"/>
                  </a:cubicBezTo>
                  <a:lnTo>
                    <a:pt x="0" y="2013"/>
                  </a:lnTo>
                  <a:cubicBezTo>
                    <a:pt x="0" y="2084"/>
                    <a:pt x="60" y="2132"/>
                    <a:pt x="131" y="2132"/>
                  </a:cubicBezTo>
                  <a:lnTo>
                    <a:pt x="6108" y="2132"/>
                  </a:lnTo>
                  <a:cubicBezTo>
                    <a:pt x="6179" y="2132"/>
                    <a:pt x="6239" y="2084"/>
                    <a:pt x="6239" y="2013"/>
                  </a:cubicBezTo>
                  <a:lnTo>
                    <a:pt x="6239" y="132"/>
                  </a:lnTo>
                  <a:cubicBezTo>
                    <a:pt x="6239" y="60"/>
                    <a:pt x="6179" y="1"/>
                    <a:pt x="610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23"/>
            <p:cNvSpPr/>
            <p:nvPr/>
          </p:nvSpPr>
          <p:spPr>
            <a:xfrm>
              <a:off x="3185916" y="1992855"/>
              <a:ext cx="208109" cy="71274"/>
            </a:xfrm>
            <a:custGeom>
              <a:avLst/>
              <a:gdLst/>
              <a:ahLst/>
              <a:cxnLst/>
              <a:rect l="l" t="t" r="r" b="b"/>
              <a:pathLst>
                <a:path w="6228" h="2133" extrusionOk="0">
                  <a:moveTo>
                    <a:pt x="132" y="1"/>
                  </a:moveTo>
                  <a:cubicBezTo>
                    <a:pt x="60" y="1"/>
                    <a:pt x="1" y="60"/>
                    <a:pt x="1" y="132"/>
                  </a:cubicBezTo>
                  <a:lnTo>
                    <a:pt x="1" y="2013"/>
                  </a:lnTo>
                  <a:cubicBezTo>
                    <a:pt x="1" y="2084"/>
                    <a:pt x="60" y="2132"/>
                    <a:pt x="132" y="2132"/>
                  </a:cubicBezTo>
                  <a:lnTo>
                    <a:pt x="6109" y="2132"/>
                  </a:lnTo>
                  <a:cubicBezTo>
                    <a:pt x="6180" y="2132"/>
                    <a:pt x="6228" y="2084"/>
                    <a:pt x="6228" y="2013"/>
                  </a:cubicBezTo>
                  <a:lnTo>
                    <a:pt x="6228" y="132"/>
                  </a:lnTo>
                  <a:cubicBezTo>
                    <a:pt x="6228" y="60"/>
                    <a:pt x="6180" y="1"/>
                    <a:pt x="61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23"/>
            <p:cNvSpPr/>
            <p:nvPr/>
          </p:nvSpPr>
          <p:spPr>
            <a:xfrm>
              <a:off x="3402746" y="1993256"/>
              <a:ext cx="208510" cy="71241"/>
            </a:xfrm>
            <a:custGeom>
              <a:avLst/>
              <a:gdLst/>
              <a:ahLst/>
              <a:cxnLst/>
              <a:rect l="l" t="t" r="r" b="b"/>
              <a:pathLst>
                <a:path w="6240" h="2132" extrusionOk="0">
                  <a:moveTo>
                    <a:pt x="132" y="1"/>
                  </a:moveTo>
                  <a:cubicBezTo>
                    <a:pt x="60" y="1"/>
                    <a:pt x="1" y="60"/>
                    <a:pt x="1" y="120"/>
                  </a:cubicBezTo>
                  <a:lnTo>
                    <a:pt x="1" y="2013"/>
                  </a:lnTo>
                  <a:cubicBezTo>
                    <a:pt x="1" y="2084"/>
                    <a:pt x="60" y="2132"/>
                    <a:pt x="132" y="2132"/>
                  </a:cubicBezTo>
                  <a:lnTo>
                    <a:pt x="6109" y="2132"/>
                  </a:lnTo>
                  <a:cubicBezTo>
                    <a:pt x="6180" y="2132"/>
                    <a:pt x="6240" y="2084"/>
                    <a:pt x="6240" y="2013"/>
                  </a:cubicBezTo>
                  <a:lnTo>
                    <a:pt x="6240" y="120"/>
                  </a:lnTo>
                  <a:cubicBezTo>
                    <a:pt x="6240" y="60"/>
                    <a:pt x="6180" y="1"/>
                    <a:pt x="61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23"/>
            <p:cNvSpPr/>
            <p:nvPr/>
          </p:nvSpPr>
          <p:spPr>
            <a:xfrm>
              <a:off x="3619576" y="1993256"/>
              <a:ext cx="208109" cy="71241"/>
            </a:xfrm>
            <a:custGeom>
              <a:avLst/>
              <a:gdLst/>
              <a:ahLst/>
              <a:cxnLst/>
              <a:rect l="l" t="t" r="r" b="b"/>
              <a:pathLst>
                <a:path w="6228" h="2132" extrusionOk="0">
                  <a:moveTo>
                    <a:pt x="120" y="1"/>
                  </a:moveTo>
                  <a:cubicBezTo>
                    <a:pt x="60" y="1"/>
                    <a:pt x="1" y="60"/>
                    <a:pt x="1" y="120"/>
                  </a:cubicBezTo>
                  <a:lnTo>
                    <a:pt x="1" y="2013"/>
                  </a:lnTo>
                  <a:cubicBezTo>
                    <a:pt x="1" y="2084"/>
                    <a:pt x="60" y="2132"/>
                    <a:pt x="120" y="2132"/>
                  </a:cubicBezTo>
                  <a:lnTo>
                    <a:pt x="6109" y="2132"/>
                  </a:lnTo>
                  <a:cubicBezTo>
                    <a:pt x="6180" y="2132"/>
                    <a:pt x="6228" y="2084"/>
                    <a:pt x="6228" y="2013"/>
                  </a:cubicBezTo>
                  <a:lnTo>
                    <a:pt x="6228" y="120"/>
                  </a:lnTo>
                  <a:cubicBezTo>
                    <a:pt x="6228" y="60"/>
                    <a:pt x="6180" y="1"/>
                    <a:pt x="61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23"/>
            <p:cNvSpPr/>
            <p:nvPr/>
          </p:nvSpPr>
          <p:spPr>
            <a:xfrm>
              <a:off x="3015667" y="1970199"/>
              <a:ext cx="219637" cy="262809"/>
            </a:xfrm>
            <a:custGeom>
              <a:avLst/>
              <a:gdLst/>
              <a:ahLst/>
              <a:cxnLst/>
              <a:rect l="l" t="t" r="r" b="b"/>
              <a:pathLst>
                <a:path w="6573" h="7865" extrusionOk="0">
                  <a:moveTo>
                    <a:pt x="3108" y="0"/>
                  </a:moveTo>
                  <a:cubicBezTo>
                    <a:pt x="3060" y="1096"/>
                    <a:pt x="1738" y="2155"/>
                    <a:pt x="1846" y="3251"/>
                  </a:cubicBezTo>
                  <a:cubicBezTo>
                    <a:pt x="1619" y="2989"/>
                    <a:pt x="1607" y="2572"/>
                    <a:pt x="1429" y="2274"/>
                  </a:cubicBezTo>
                  <a:cubicBezTo>
                    <a:pt x="953" y="3131"/>
                    <a:pt x="619" y="4251"/>
                    <a:pt x="1226" y="5072"/>
                  </a:cubicBezTo>
                  <a:cubicBezTo>
                    <a:pt x="881" y="4929"/>
                    <a:pt x="417" y="4715"/>
                    <a:pt x="262" y="4417"/>
                  </a:cubicBezTo>
                  <a:cubicBezTo>
                    <a:pt x="0" y="4763"/>
                    <a:pt x="143" y="6096"/>
                    <a:pt x="226" y="6346"/>
                  </a:cubicBezTo>
                  <a:cubicBezTo>
                    <a:pt x="405" y="6882"/>
                    <a:pt x="786" y="7311"/>
                    <a:pt x="1286" y="7561"/>
                  </a:cubicBezTo>
                  <a:cubicBezTo>
                    <a:pt x="1655" y="7739"/>
                    <a:pt x="2060" y="7834"/>
                    <a:pt x="2477" y="7846"/>
                  </a:cubicBezTo>
                  <a:cubicBezTo>
                    <a:pt x="2688" y="7854"/>
                    <a:pt x="2919" y="7864"/>
                    <a:pt x="3155" y="7864"/>
                  </a:cubicBezTo>
                  <a:cubicBezTo>
                    <a:pt x="3610" y="7864"/>
                    <a:pt x="4085" y="7829"/>
                    <a:pt x="4477" y="7680"/>
                  </a:cubicBezTo>
                  <a:cubicBezTo>
                    <a:pt x="6215" y="7061"/>
                    <a:pt x="6572" y="4679"/>
                    <a:pt x="6382" y="3941"/>
                  </a:cubicBezTo>
                  <a:lnTo>
                    <a:pt x="6382" y="3941"/>
                  </a:lnTo>
                  <a:cubicBezTo>
                    <a:pt x="6185" y="4161"/>
                    <a:pt x="5321" y="5015"/>
                    <a:pt x="4979" y="5015"/>
                  </a:cubicBezTo>
                  <a:cubicBezTo>
                    <a:pt x="4970" y="5015"/>
                    <a:pt x="4961" y="5014"/>
                    <a:pt x="4953" y="5013"/>
                  </a:cubicBezTo>
                  <a:cubicBezTo>
                    <a:pt x="5310" y="4775"/>
                    <a:pt x="5417" y="3453"/>
                    <a:pt x="5024" y="2631"/>
                  </a:cubicBezTo>
                  <a:lnTo>
                    <a:pt x="5024" y="2631"/>
                  </a:lnTo>
                  <a:cubicBezTo>
                    <a:pt x="4905" y="2893"/>
                    <a:pt x="5013" y="3893"/>
                    <a:pt x="4703" y="3989"/>
                  </a:cubicBezTo>
                  <a:cubicBezTo>
                    <a:pt x="4774" y="2810"/>
                    <a:pt x="4060" y="1869"/>
                    <a:pt x="3917" y="1453"/>
                  </a:cubicBezTo>
                  <a:cubicBezTo>
                    <a:pt x="3751" y="1643"/>
                    <a:pt x="3762" y="1965"/>
                    <a:pt x="3762" y="2191"/>
                  </a:cubicBezTo>
                  <a:cubicBezTo>
                    <a:pt x="3631" y="1227"/>
                    <a:pt x="3536" y="905"/>
                    <a:pt x="31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23"/>
            <p:cNvSpPr/>
            <p:nvPr/>
          </p:nvSpPr>
          <p:spPr>
            <a:xfrm>
              <a:off x="3059407" y="2096308"/>
              <a:ext cx="121397" cy="137302"/>
            </a:xfrm>
            <a:custGeom>
              <a:avLst/>
              <a:gdLst/>
              <a:ahLst/>
              <a:cxnLst/>
              <a:rect l="l" t="t" r="r" b="b"/>
              <a:pathLst>
                <a:path w="3633" h="4109" extrusionOk="0">
                  <a:moveTo>
                    <a:pt x="1989" y="0"/>
                  </a:moveTo>
                  <a:lnTo>
                    <a:pt x="1989" y="0"/>
                  </a:lnTo>
                  <a:cubicBezTo>
                    <a:pt x="1584" y="560"/>
                    <a:pt x="1418" y="1251"/>
                    <a:pt x="1501" y="1929"/>
                  </a:cubicBezTo>
                  <a:cubicBezTo>
                    <a:pt x="1239" y="1774"/>
                    <a:pt x="1048" y="1513"/>
                    <a:pt x="977" y="1215"/>
                  </a:cubicBezTo>
                  <a:cubicBezTo>
                    <a:pt x="846" y="1536"/>
                    <a:pt x="775" y="1894"/>
                    <a:pt x="787" y="2239"/>
                  </a:cubicBezTo>
                  <a:cubicBezTo>
                    <a:pt x="775" y="2501"/>
                    <a:pt x="882" y="2739"/>
                    <a:pt x="1072" y="2906"/>
                  </a:cubicBezTo>
                  <a:cubicBezTo>
                    <a:pt x="656" y="2846"/>
                    <a:pt x="310" y="2548"/>
                    <a:pt x="191" y="2144"/>
                  </a:cubicBezTo>
                  <a:lnTo>
                    <a:pt x="191" y="2144"/>
                  </a:lnTo>
                  <a:cubicBezTo>
                    <a:pt x="1" y="2596"/>
                    <a:pt x="286" y="3346"/>
                    <a:pt x="703" y="3656"/>
                  </a:cubicBezTo>
                  <a:cubicBezTo>
                    <a:pt x="1107" y="3957"/>
                    <a:pt x="1526" y="4108"/>
                    <a:pt x="1952" y="4108"/>
                  </a:cubicBezTo>
                  <a:cubicBezTo>
                    <a:pt x="2268" y="4108"/>
                    <a:pt x="2587" y="4025"/>
                    <a:pt x="2906" y="3858"/>
                  </a:cubicBezTo>
                  <a:cubicBezTo>
                    <a:pt x="3632" y="3489"/>
                    <a:pt x="3596" y="2453"/>
                    <a:pt x="3632" y="2239"/>
                  </a:cubicBezTo>
                  <a:lnTo>
                    <a:pt x="3632" y="2239"/>
                  </a:lnTo>
                  <a:cubicBezTo>
                    <a:pt x="3492" y="2433"/>
                    <a:pt x="3216" y="2627"/>
                    <a:pt x="2962" y="2627"/>
                  </a:cubicBezTo>
                  <a:cubicBezTo>
                    <a:pt x="2935" y="2627"/>
                    <a:pt x="2908" y="2624"/>
                    <a:pt x="2882" y="2620"/>
                  </a:cubicBezTo>
                  <a:cubicBezTo>
                    <a:pt x="3192" y="2334"/>
                    <a:pt x="3239" y="1822"/>
                    <a:pt x="3275" y="1429"/>
                  </a:cubicBezTo>
                  <a:lnTo>
                    <a:pt x="3275" y="1429"/>
                  </a:lnTo>
                  <a:cubicBezTo>
                    <a:pt x="3049" y="1560"/>
                    <a:pt x="2894" y="1941"/>
                    <a:pt x="2453" y="2048"/>
                  </a:cubicBezTo>
                  <a:cubicBezTo>
                    <a:pt x="1977" y="1489"/>
                    <a:pt x="1989" y="262"/>
                    <a:pt x="19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23"/>
            <p:cNvSpPr/>
            <p:nvPr/>
          </p:nvSpPr>
          <p:spPr>
            <a:xfrm>
              <a:off x="3545996" y="1605775"/>
              <a:ext cx="463900" cy="463900"/>
            </a:xfrm>
            <a:custGeom>
              <a:avLst/>
              <a:gdLst/>
              <a:ahLst/>
              <a:cxnLst/>
              <a:rect l="l" t="t" r="r" b="b"/>
              <a:pathLst>
                <a:path w="13883" h="13883" extrusionOk="0">
                  <a:moveTo>
                    <a:pt x="6941" y="0"/>
                  </a:moveTo>
                  <a:cubicBezTo>
                    <a:pt x="3108" y="0"/>
                    <a:pt x="0" y="3108"/>
                    <a:pt x="0" y="6941"/>
                  </a:cubicBezTo>
                  <a:cubicBezTo>
                    <a:pt x="0" y="10775"/>
                    <a:pt x="3108" y="13883"/>
                    <a:pt x="6941" y="13883"/>
                  </a:cubicBezTo>
                  <a:cubicBezTo>
                    <a:pt x="10775" y="13883"/>
                    <a:pt x="13883" y="10775"/>
                    <a:pt x="13883" y="6941"/>
                  </a:cubicBezTo>
                  <a:cubicBezTo>
                    <a:pt x="13883" y="3108"/>
                    <a:pt x="10775" y="0"/>
                    <a:pt x="69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23"/>
            <p:cNvSpPr/>
            <p:nvPr/>
          </p:nvSpPr>
          <p:spPr>
            <a:xfrm>
              <a:off x="3569053" y="1644069"/>
              <a:ext cx="402651" cy="387414"/>
            </a:xfrm>
            <a:custGeom>
              <a:avLst/>
              <a:gdLst/>
              <a:ahLst/>
              <a:cxnLst/>
              <a:rect l="l" t="t" r="r" b="b"/>
              <a:pathLst>
                <a:path w="12050" h="11594" extrusionOk="0">
                  <a:moveTo>
                    <a:pt x="6267" y="0"/>
                  </a:moveTo>
                  <a:cubicBezTo>
                    <a:pt x="4754" y="0"/>
                    <a:pt x="3265" y="591"/>
                    <a:pt x="2156" y="1700"/>
                  </a:cubicBezTo>
                  <a:cubicBezTo>
                    <a:pt x="501" y="3355"/>
                    <a:pt x="1" y="5843"/>
                    <a:pt x="894" y="8010"/>
                  </a:cubicBezTo>
                  <a:cubicBezTo>
                    <a:pt x="1787" y="10177"/>
                    <a:pt x="3906" y="11594"/>
                    <a:pt x="6251" y="11594"/>
                  </a:cubicBezTo>
                  <a:cubicBezTo>
                    <a:pt x="9442" y="11594"/>
                    <a:pt x="12050" y="8998"/>
                    <a:pt x="12050" y="5795"/>
                  </a:cubicBezTo>
                  <a:cubicBezTo>
                    <a:pt x="12050" y="3450"/>
                    <a:pt x="10645" y="1342"/>
                    <a:pt x="8478" y="438"/>
                  </a:cubicBezTo>
                  <a:cubicBezTo>
                    <a:pt x="7763" y="143"/>
                    <a:pt x="7012" y="0"/>
                    <a:pt x="626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23"/>
            <p:cNvSpPr/>
            <p:nvPr/>
          </p:nvSpPr>
          <p:spPr>
            <a:xfrm>
              <a:off x="3625558" y="1815421"/>
              <a:ext cx="307953" cy="222043"/>
            </a:xfrm>
            <a:custGeom>
              <a:avLst/>
              <a:gdLst/>
              <a:ahLst/>
              <a:cxnLst/>
              <a:rect l="l" t="t" r="r" b="b"/>
              <a:pathLst>
                <a:path w="9216" h="6645" extrusionOk="0">
                  <a:moveTo>
                    <a:pt x="5906" y="1"/>
                  </a:moveTo>
                  <a:lnTo>
                    <a:pt x="2786" y="36"/>
                  </a:lnTo>
                  <a:cubicBezTo>
                    <a:pt x="2786" y="36"/>
                    <a:pt x="1131" y="1263"/>
                    <a:pt x="774" y="1739"/>
                  </a:cubicBezTo>
                  <a:cubicBezTo>
                    <a:pt x="0" y="2787"/>
                    <a:pt x="1060" y="6644"/>
                    <a:pt x="1060" y="6644"/>
                  </a:cubicBezTo>
                  <a:lnTo>
                    <a:pt x="8228" y="6644"/>
                  </a:lnTo>
                  <a:cubicBezTo>
                    <a:pt x="8228" y="6644"/>
                    <a:pt x="9216" y="2370"/>
                    <a:pt x="8097" y="1251"/>
                  </a:cubicBezTo>
                  <a:cubicBezTo>
                    <a:pt x="7751" y="906"/>
                    <a:pt x="5906" y="1"/>
                    <a:pt x="59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23"/>
            <p:cNvSpPr/>
            <p:nvPr/>
          </p:nvSpPr>
          <p:spPr>
            <a:xfrm>
              <a:off x="3682831" y="1652155"/>
              <a:ext cx="169514" cy="224983"/>
            </a:xfrm>
            <a:custGeom>
              <a:avLst/>
              <a:gdLst/>
              <a:ahLst/>
              <a:cxnLst/>
              <a:rect l="l" t="t" r="r" b="b"/>
              <a:pathLst>
                <a:path w="5073" h="6733" extrusionOk="0">
                  <a:moveTo>
                    <a:pt x="2522" y="0"/>
                  </a:moveTo>
                  <a:cubicBezTo>
                    <a:pt x="2461" y="0"/>
                    <a:pt x="2398" y="2"/>
                    <a:pt x="2334" y="5"/>
                  </a:cubicBezTo>
                  <a:cubicBezTo>
                    <a:pt x="1632" y="41"/>
                    <a:pt x="1108" y="493"/>
                    <a:pt x="715" y="1053"/>
                  </a:cubicBezTo>
                  <a:cubicBezTo>
                    <a:pt x="132" y="1910"/>
                    <a:pt x="1" y="3017"/>
                    <a:pt x="382" y="3994"/>
                  </a:cubicBezTo>
                  <a:cubicBezTo>
                    <a:pt x="632" y="4660"/>
                    <a:pt x="1001" y="5399"/>
                    <a:pt x="1489" y="5851"/>
                  </a:cubicBezTo>
                  <a:cubicBezTo>
                    <a:pt x="1668" y="6113"/>
                    <a:pt x="2596" y="6732"/>
                    <a:pt x="2596" y="6732"/>
                  </a:cubicBezTo>
                  <a:cubicBezTo>
                    <a:pt x="2596" y="6732"/>
                    <a:pt x="2601" y="6733"/>
                    <a:pt x="2611" y="6733"/>
                  </a:cubicBezTo>
                  <a:cubicBezTo>
                    <a:pt x="2691" y="6733"/>
                    <a:pt x="3111" y="6685"/>
                    <a:pt x="3930" y="5792"/>
                  </a:cubicBezTo>
                  <a:cubicBezTo>
                    <a:pt x="4847" y="4779"/>
                    <a:pt x="5073" y="3077"/>
                    <a:pt x="5037" y="2493"/>
                  </a:cubicBezTo>
                  <a:cubicBezTo>
                    <a:pt x="5002" y="1927"/>
                    <a:pt x="4608" y="0"/>
                    <a:pt x="25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23"/>
            <p:cNvSpPr/>
            <p:nvPr/>
          </p:nvSpPr>
          <p:spPr>
            <a:xfrm>
              <a:off x="3698770" y="1698836"/>
              <a:ext cx="140443" cy="174694"/>
            </a:xfrm>
            <a:custGeom>
              <a:avLst/>
              <a:gdLst/>
              <a:ahLst/>
              <a:cxnLst/>
              <a:rect l="l" t="t" r="r" b="b"/>
              <a:pathLst>
                <a:path w="4203" h="5228" extrusionOk="0">
                  <a:moveTo>
                    <a:pt x="1938" y="1"/>
                  </a:moveTo>
                  <a:cubicBezTo>
                    <a:pt x="1927" y="1"/>
                    <a:pt x="1916" y="1"/>
                    <a:pt x="1905" y="1"/>
                  </a:cubicBezTo>
                  <a:cubicBezTo>
                    <a:pt x="583" y="13"/>
                    <a:pt x="0" y="1966"/>
                    <a:pt x="0" y="1966"/>
                  </a:cubicBezTo>
                  <a:cubicBezTo>
                    <a:pt x="0" y="1966"/>
                    <a:pt x="274" y="3716"/>
                    <a:pt x="1226" y="4525"/>
                  </a:cubicBezTo>
                  <a:cubicBezTo>
                    <a:pt x="1369" y="4728"/>
                    <a:pt x="2107" y="5228"/>
                    <a:pt x="2107" y="5228"/>
                  </a:cubicBezTo>
                  <a:cubicBezTo>
                    <a:pt x="2107" y="5228"/>
                    <a:pt x="2429" y="5109"/>
                    <a:pt x="3167" y="4466"/>
                  </a:cubicBezTo>
                  <a:cubicBezTo>
                    <a:pt x="3989" y="3763"/>
                    <a:pt x="4203" y="2323"/>
                    <a:pt x="4167" y="1858"/>
                  </a:cubicBezTo>
                  <a:cubicBezTo>
                    <a:pt x="4144" y="1398"/>
                    <a:pt x="3230" y="1"/>
                    <a:pt x="193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23"/>
            <p:cNvSpPr/>
            <p:nvPr/>
          </p:nvSpPr>
          <p:spPr>
            <a:xfrm>
              <a:off x="3717449" y="1778063"/>
              <a:ext cx="103085" cy="109935"/>
            </a:xfrm>
            <a:custGeom>
              <a:avLst/>
              <a:gdLst/>
              <a:ahLst/>
              <a:cxnLst/>
              <a:rect l="l" t="t" r="r" b="b"/>
              <a:pathLst>
                <a:path w="3085" h="3290" extrusionOk="0">
                  <a:moveTo>
                    <a:pt x="1532" y="1"/>
                  </a:moveTo>
                  <a:cubicBezTo>
                    <a:pt x="1135" y="1"/>
                    <a:pt x="732" y="102"/>
                    <a:pt x="763" y="321"/>
                  </a:cubicBezTo>
                  <a:cubicBezTo>
                    <a:pt x="822" y="714"/>
                    <a:pt x="810" y="1392"/>
                    <a:pt x="596" y="1476"/>
                  </a:cubicBezTo>
                  <a:cubicBezTo>
                    <a:pt x="529" y="1504"/>
                    <a:pt x="440" y="1513"/>
                    <a:pt x="352" y="1513"/>
                  </a:cubicBezTo>
                  <a:cubicBezTo>
                    <a:pt x="175" y="1513"/>
                    <a:pt x="1" y="1476"/>
                    <a:pt x="1" y="1476"/>
                  </a:cubicBezTo>
                  <a:lnTo>
                    <a:pt x="1" y="1476"/>
                  </a:lnTo>
                  <a:cubicBezTo>
                    <a:pt x="1" y="1476"/>
                    <a:pt x="1105" y="3290"/>
                    <a:pt x="1614" y="3290"/>
                  </a:cubicBezTo>
                  <a:cubicBezTo>
                    <a:pt x="1629" y="3290"/>
                    <a:pt x="1642" y="3288"/>
                    <a:pt x="1656" y="3286"/>
                  </a:cubicBezTo>
                  <a:cubicBezTo>
                    <a:pt x="2132" y="3190"/>
                    <a:pt x="3084" y="1583"/>
                    <a:pt x="3084" y="1583"/>
                  </a:cubicBezTo>
                  <a:cubicBezTo>
                    <a:pt x="2822" y="1535"/>
                    <a:pt x="2572" y="1476"/>
                    <a:pt x="2334" y="1392"/>
                  </a:cubicBezTo>
                  <a:cubicBezTo>
                    <a:pt x="2180" y="1309"/>
                    <a:pt x="2263" y="607"/>
                    <a:pt x="2275" y="261"/>
                  </a:cubicBezTo>
                  <a:cubicBezTo>
                    <a:pt x="2286" y="93"/>
                    <a:pt x="1912" y="1"/>
                    <a:pt x="1532" y="1"/>
                  </a:cubicBezTo>
                  <a:close/>
                </a:path>
              </a:pathLst>
            </a:custGeom>
            <a:solidFill>
              <a:srgbClr val="E8BB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23"/>
            <p:cNvSpPr/>
            <p:nvPr/>
          </p:nvSpPr>
          <p:spPr>
            <a:xfrm>
              <a:off x="3717449" y="1826582"/>
              <a:ext cx="102684" cy="61417"/>
            </a:xfrm>
            <a:custGeom>
              <a:avLst/>
              <a:gdLst/>
              <a:ahLst/>
              <a:cxnLst/>
              <a:rect l="l" t="t" r="r" b="b"/>
              <a:pathLst>
                <a:path w="3073" h="1838" extrusionOk="0">
                  <a:moveTo>
                    <a:pt x="2477" y="0"/>
                  </a:moveTo>
                  <a:cubicBezTo>
                    <a:pt x="2389" y="367"/>
                    <a:pt x="1948" y="679"/>
                    <a:pt x="1491" y="679"/>
                  </a:cubicBezTo>
                  <a:cubicBezTo>
                    <a:pt x="1146" y="679"/>
                    <a:pt x="792" y="501"/>
                    <a:pt x="572" y="36"/>
                  </a:cubicBezTo>
                  <a:cubicBezTo>
                    <a:pt x="477" y="54"/>
                    <a:pt x="382" y="63"/>
                    <a:pt x="286" y="63"/>
                  </a:cubicBezTo>
                  <a:cubicBezTo>
                    <a:pt x="191" y="63"/>
                    <a:pt x="96" y="54"/>
                    <a:pt x="1" y="36"/>
                  </a:cubicBezTo>
                  <a:lnTo>
                    <a:pt x="1" y="36"/>
                  </a:lnTo>
                  <a:cubicBezTo>
                    <a:pt x="1" y="36"/>
                    <a:pt x="1105" y="1838"/>
                    <a:pt x="1603" y="1838"/>
                  </a:cubicBezTo>
                  <a:cubicBezTo>
                    <a:pt x="1617" y="1838"/>
                    <a:pt x="1631" y="1837"/>
                    <a:pt x="1644" y="1834"/>
                  </a:cubicBezTo>
                  <a:cubicBezTo>
                    <a:pt x="2120" y="1738"/>
                    <a:pt x="3072" y="143"/>
                    <a:pt x="3072" y="143"/>
                  </a:cubicBezTo>
                  <a:cubicBezTo>
                    <a:pt x="3072" y="143"/>
                    <a:pt x="2703" y="60"/>
                    <a:pt x="2477" y="0"/>
                  </a:cubicBezTo>
                  <a:close/>
                </a:path>
              </a:pathLst>
            </a:custGeom>
            <a:solidFill>
              <a:srgbClr val="4751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23"/>
            <p:cNvSpPr/>
            <p:nvPr/>
          </p:nvSpPr>
          <p:spPr>
            <a:xfrm>
              <a:off x="3741909" y="1778364"/>
              <a:ext cx="51760" cy="51092"/>
            </a:xfrm>
            <a:custGeom>
              <a:avLst/>
              <a:gdLst/>
              <a:ahLst/>
              <a:cxnLst/>
              <a:rect l="l" t="t" r="r" b="b"/>
              <a:pathLst>
                <a:path w="1549" h="1529" extrusionOk="0">
                  <a:moveTo>
                    <a:pt x="778" y="1"/>
                  </a:moveTo>
                  <a:cubicBezTo>
                    <a:pt x="388" y="1"/>
                    <a:pt x="1" y="96"/>
                    <a:pt x="31" y="312"/>
                  </a:cubicBezTo>
                  <a:cubicBezTo>
                    <a:pt x="90" y="621"/>
                    <a:pt x="78" y="943"/>
                    <a:pt x="7" y="1253"/>
                  </a:cubicBezTo>
                  <a:cubicBezTo>
                    <a:pt x="247" y="1436"/>
                    <a:pt x="532" y="1529"/>
                    <a:pt x="817" y="1529"/>
                  </a:cubicBezTo>
                  <a:cubicBezTo>
                    <a:pt x="1068" y="1529"/>
                    <a:pt x="1320" y="1457"/>
                    <a:pt x="1543" y="1312"/>
                  </a:cubicBezTo>
                  <a:cubicBezTo>
                    <a:pt x="1459" y="1098"/>
                    <a:pt x="1519" y="550"/>
                    <a:pt x="1543" y="252"/>
                  </a:cubicBezTo>
                  <a:cubicBezTo>
                    <a:pt x="1549" y="93"/>
                    <a:pt x="1162" y="1"/>
                    <a:pt x="778" y="1"/>
                  </a:cubicBezTo>
                  <a:close/>
                </a:path>
              </a:pathLst>
            </a:custGeom>
            <a:solidFill>
              <a:srgbClr val="E8BB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23"/>
            <p:cNvSpPr/>
            <p:nvPr/>
          </p:nvSpPr>
          <p:spPr>
            <a:xfrm>
              <a:off x="3711868" y="1696464"/>
              <a:ext cx="111840" cy="129349"/>
            </a:xfrm>
            <a:custGeom>
              <a:avLst/>
              <a:gdLst/>
              <a:ahLst/>
              <a:cxnLst/>
              <a:rect l="l" t="t" r="r" b="b"/>
              <a:pathLst>
                <a:path w="3347" h="3871" extrusionOk="0">
                  <a:moveTo>
                    <a:pt x="1656" y="1"/>
                  </a:moveTo>
                  <a:cubicBezTo>
                    <a:pt x="763" y="13"/>
                    <a:pt x="37" y="632"/>
                    <a:pt x="1" y="1406"/>
                  </a:cubicBezTo>
                  <a:lnTo>
                    <a:pt x="1" y="1429"/>
                  </a:lnTo>
                  <a:cubicBezTo>
                    <a:pt x="1" y="1548"/>
                    <a:pt x="13" y="1668"/>
                    <a:pt x="37" y="1787"/>
                  </a:cubicBezTo>
                  <a:cubicBezTo>
                    <a:pt x="132" y="2382"/>
                    <a:pt x="596" y="3834"/>
                    <a:pt x="1680" y="3870"/>
                  </a:cubicBezTo>
                  <a:cubicBezTo>
                    <a:pt x="1688" y="3870"/>
                    <a:pt x="1697" y="3870"/>
                    <a:pt x="1705" y="3870"/>
                  </a:cubicBezTo>
                  <a:cubicBezTo>
                    <a:pt x="2770" y="3870"/>
                    <a:pt x="3216" y="2377"/>
                    <a:pt x="3311" y="1787"/>
                  </a:cubicBezTo>
                  <a:cubicBezTo>
                    <a:pt x="3335" y="1656"/>
                    <a:pt x="3347" y="1537"/>
                    <a:pt x="3347" y="1406"/>
                  </a:cubicBezTo>
                  <a:cubicBezTo>
                    <a:pt x="3311" y="644"/>
                    <a:pt x="2585" y="24"/>
                    <a:pt x="169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23"/>
            <p:cNvSpPr/>
            <p:nvPr/>
          </p:nvSpPr>
          <p:spPr>
            <a:xfrm>
              <a:off x="3711868" y="1696865"/>
              <a:ext cx="112241" cy="85576"/>
            </a:xfrm>
            <a:custGeom>
              <a:avLst/>
              <a:gdLst/>
              <a:ahLst/>
              <a:cxnLst/>
              <a:rect l="l" t="t" r="r" b="b"/>
              <a:pathLst>
                <a:path w="3359" h="2561" extrusionOk="0">
                  <a:moveTo>
                    <a:pt x="1656" y="1"/>
                  </a:moveTo>
                  <a:cubicBezTo>
                    <a:pt x="763" y="12"/>
                    <a:pt x="37" y="632"/>
                    <a:pt x="1" y="1406"/>
                  </a:cubicBezTo>
                  <a:lnTo>
                    <a:pt x="1" y="1417"/>
                  </a:lnTo>
                  <a:cubicBezTo>
                    <a:pt x="1" y="1536"/>
                    <a:pt x="13" y="1656"/>
                    <a:pt x="37" y="1775"/>
                  </a:cubicBezTo>
                  <a:cubicBezTo>
                    <a:pt x="84" y="2037"/>
                    <a:pt x="156" y="2287"/>
                    <a:pt x="251" y="2537"/>
                  </a:cubicBezTo>
                  <a:cubicBezTo>
                    <a:pt x="523" y="2316"/>
                    <a:pt x="1044" y="2209"/>
                    <a:pt x="1585" y="2209"/>
                  </a:cubicBezTo>
                  <a:cubicBezTo>
                    <a:pt x="2156" y="2209"/>
                    <a:pt x="2748" y="2328"/>
                    <a:pt x="3097" y="2560"/>
                  </a:cubicBezTo>
                  <a:cubicBezTo>
                    <a:pt x="3216" y="2310"/>
                    <a:pt x="3299" y="2048"/>
                    <a:pt x="3347" y="1775"/>
                  </a:cubicBezTo>
                  <a:cubicBezTo>
                    <a:pt x="3359" y="1644"/>
                    <a:pt x="3359" y="1525"/>
                    <a:pt x="3347" y="1406"/>
                  </a:cubicBezTo>
                  <a:cubicBezTo>
                    <a:pt x="3311" y="632"/>
                    <a:pt x="2585" y="12"/>
                    <a:pt x="169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23"/>
            <p:cNvSpPr/>
            <p:nvPr/>
          </p:nvSpPr>
          <p:spPr>
            <a:xfrm>
              <a:off x="3696197" y="1662113"/>
              <a:ext cx="149799" cy="75384"/>
            </a:xfrm>
            <a:custGeom>
              <a:avLst/>
              <a:gdLst/>
              <a:ahLst/>
              <a:cxnLst/>
              <a:rect l="l" t="t" r="r" b="b"/>
              <a:pathLst>
                <a:path w="4483" h="2256" extrusionOk="0">
                  <a:moveTo>
                    <a:pt x="2261" y="0"/>
                  </a:moveTo>
                  <a:cubicBezTo>
                    <a:pt x="1244" y="0"/>
                    <a:pt x="1" y="575"/>
                    <a:pt x="434" y="2255"/>
                  </a:cubicBezTo>
                  <a:cubicBezTo>
                    <a:pt x="434" y="2255"/>
                    <a:pt x="979" y="1906"/>
                    <a:pt x="2013" y="1906"/>
                  </a:cubicBezTo>
                  <a:cubicBezTo>
                    <a:pt x="2530" y="1906"/>
                    <a:pt x="3169" y="1993"/>
                    <a:pt x="3923" y="2255"/>
                  </a:cubicBezTo>
                  <a:cubicBezTo>
                    <a:pt x="4482" y="850"/>
                    <a:pt x="3470" y="124"/>
                    <a:pt x="2554" y="17"/>
                  </a:cubicBezTo>
                  <a:cubicBezTo>
                    <a:pt x="2459" y="6"/>
                    <a:pt x="2361" y="0"/>
                    <a:pt x="22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23"/>
            <p:cNvSpPr/>
            <p:nvPr/>
          </p:nvSpPr>
          <p:spPr>
            <a:xfrm>
              <a:off x="3564274" y="1731884"/>
              <a:ext cx="428113" cy="218033"/>
            </a:xfrm>
            <a:custGeom>
              <a:avLst/>
              <a:gdLst/>
              <a:ahLst/>
              <a:cxnLst/>
              <a:rect l="l" t="t" r="r" b="b"/>
              <a:pathLst>
                <a:path w="12812" h="6525" extrusionOk="0">
                  <a:moveTo>
                    <a:pt x="560" y="0"/>
                  </a:moveTo>
                  <a:lnTo>
                    <a:pt x="1" y="1334"/>
                  </a:lnTo>
                  <a:lnTo>
                    <a:pt x="12252" y="6525"/>
                  </a:lnTo>
                  <a:lnTo>
                    <a:pt x="12812" y="5180"/>
                  </a:lnTo>
                  <a:lnTo>
                    <a:pt x="56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33" name="Google Shape;933;p23"/>
          <p:cNvSpPr/>
          <p:nvPr/>
        </p:nvSpPr>
        <p:spPr>
          <a:xfrm>
            <a:off x="486250" y="3226600"/>
            <a:ext cx="1406003" cy="1573978"/>
          </a:xfrm>
          <a:custGeom>
            <a:avLst/>
            <a:gdLst/>
            <a:ahLst/>
            <a:cxnLst/>
            <a:rect l="l" t="t" r="r" b="b"/>
            <a:pathLst>
              <a:path w="42077" h="48352" extrusionOk="0">
                <a:moveTo>
                  <a:pt x="1619" y="0"/>
                </a:moveTo>
                <a:cubicBezTo>
                  <a:pt x="714" y="0"/>
                  <a:pt x="0" y="714"/>
                  <a:pt x="0" y="1607"/>
                </a:cubicBezTo>
                <a:lnTo>
                  <a:pt x="0" y="46744"/>
                </a:lnTo>
                <a:cubicBezTo>
                  <a:pt x="0" y="47637"/>
                  <a:pt x="714" y="48351"/>
                  <a:pt x="1619" y="48351"/>
                </a:cubicBezTo>
                <a:lnTo>
                  <a:pt x="40458" y="48351"/>
                </a:lnTo>
                <a:cubicBezTo>
                  <a:pt x="41350" y="48351"/>
                  <a:pt x="42077" y="47637"/>
                  <a:pt x="42077" y="46744"/>
                </a:cubicBezTo>
                <a:lnTo>
                  <a:pt x="42077" y="1607"/>
                </a:lnTo>
                <a:cubicBezTo>
                  <a:pt x="42077" y="714"/>
                  <a:pt x="41350" y="0"/>
                  <a:pt x="4045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4" name="Google Shape;934;p23"/>
          <p:cNvSpPr/>
          <p:nvPr/>
        </p:nvSpPr>
        <p:spPr>
          <a:xfrm>
            <a:off x="925068" y="2741217"/>
            <a:ext cx="527990" cy="527957"/>
          </a:xfrm>
          <a:custGeom>
            <a:avLst/>
            <a:gdLst/>
            <a:ahLst/>
            <a:cxnLst/>
            <a:rect l="l" t="t" r="r" b="b"/>
            <a:pathLst>
              <a:path w="15801" h="15800" extrusionOk="0">
                <a:moveTo>
                  <a:pt x="7906" y="0"/>
                </a:moveTo>
                <a:cubicBezTo>
                  <a:pt x="3537" y="0"/>
                  <a:pt x="1" y="3537"/>
                  <a:pt x="1" y="7894"/>
                </a:cubicBezTo>
                <a:cubicBezTo>
                  <a:pt x="1" y="12264"/>
                  <a:pt x="3537" y="15800"/>
                  <a:pt x="7906" y="15800"/>
                </a:cubicBezTo>
                <a:cubicBezTo>
                  <a:pt x="12264" y="15800"/>
                  <a:pt x="15800" y="12264"/>
                  <a:pt x="15800" y="7894"/>
                </a:cubicBezTo>
                <a:cubicBezTo>
                  <a:pt x="15800" y="3537"/>
                  <a:pt x="12264" y="0"/>
                  <a:pt x="790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5" name="Google Shape;935;p23"/>
          <p:cNvSpPr/>
          <p:nvPr/>
        </p:nvSpPr>
        <p:spPr>
          <a:xfrm>
            <a:off x="948157" y="2781482"/>
            <a:ext cx="464702" cy="447126"/>
          </a:xfrm>
          <a:custGeom>
            <a:avLst/>
            <a:gdLst/>
            <a:ahLst/>
            <a:cxnLst/>
            <a:rect l="l" t="t" r="r" b="b"/>
            <a:pathLst>
              <a:path w="13907" h="13381" extrusionOk="0">
                <a:moveTo>
                  <a:pt x="7218" y="0"/>
                </a:moveTo>
                <a:cubicBezTo>
                  <a:pt x="5479" y="0"/>
                  <a:pt x="3771" y="680"/>
                  <a:pt x="2489" y="1962"/>
                </a:cubicBezTo>
                <a:cubicBezTo>
                  <a:pt x="572" y="3879"/>
                  <a:pt x="0" y="6749"/>
                  <a:pt x="1036" y="9249"/>
                </a:cubicBezTo>
                <a:cubicBezTo>
                  <a:pt x="2072" y="11749"/>
                  <a:pt x="4513" y="13381"/>
                  <a:pt x="7215" y="13381"/>
                </a:cubicBezTo>
                <a:cubicBezTo>
                  <a:pt x="10906" y="13381"/>
                  <a:pt x="13895" y="10380"/>
                  <a:pt x="13907" y="6689"/>
                </a:cubicBezTo>
                <a:cubicBezTo>
                  <a:pt x="13907" y="3987"/>
                  <a:pt x="12276" y="1546"/>
                  <a:pt x="9775" y="510"/>
                </a:cubicBezTo>
                <a:cubicBezTo>
                  <a:pt x="8947" y="167"/>
                  <a:pt x="8079" y="0"/>
                  <a:pt x="721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b="1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01</a:t>
            </a:r>
            <a:endParaRPr/>
          </a:p>
        </p:txBody>
      </p:sp>
      <p:sp>
        <p:nvSpPr>
          <p:cNvPr id="936" name="Google Shape;936;p23"/>
          <p:cNvSpPr/>
          <p:nvPr/>
        </p:nvSpPr>
        <p:spPr>
          <a:xfrm>
            <a:off x="4996429" y="3231613"/>
            <a:ext cx="1406036" cy="1568965"/>
          </a:xfrm>
          <a:custGeom>
            <a:avLst/>
            <a:gdLst/>
            <a:ahLst/>
            <a:cxnLst/>
            <a:rect l="l" t="t" r="r" b="b"/>
            <a:pathLst>
              <a:path w="42078" h="48198" extrusionOk="0">
                <a:moveTo>
                  <a:pt x="1382" y="1"/>
                </a:moveTo>
                <a:cubicBezTo>
                  <a:pt x="608" y="1"/>
                  <a:pt x="0" y="620"/>
                  <a:pt x="0" y="1382"/>
                </a:cubicBezTo>
                <a:lnTo>
                  <a:pt x="0" y="46828"/>
                </a:lnTo>
                <a:cubicBezTo>
                  <a:pt x="0" y="47590"/>
                  <a:pt x="608" y="48197"/>
                  <a:pt x="1382" y="48197"/>
                </a:cubicBezTo>
                <a:lnTo>
                  <a:pt x="40696" y="48197"/>
                </a:lnTo>
                <a:cubicBezTo>
                  <a:pt x="41458" y="48197"/>
                  <a:pt x="42077" y="47590"/>
                  <a:pt x="42077" y="46828"/>
                </a:cubicBezTo>
                <a:lnTo>
                  <a:pt x="42077" y="1382"/>
                </a:lnTo>
                <a:cubicBezTo>
                  <a:pt x="42077" y="620"/>
                  <a:pt x="41458" y="1"/>
                  <a:pt x="4069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7" name="Google Shape;937;p23"/>
          <p:cNvSpPr/>
          <p:nvPr/>
        </p:nvSpPr>
        <p:spPr>
          <a:xfrm>
            <a:off x="5435237" y="2742019"/>
            <a:ext cx="527990" cy="527957"/>
          </a:xfrm>
          <a:custGeom>
            <a:avLst/>
            <a:gdLst/>
            <a:ahLst/>
            <a:cxnLst/>
            <a:rect l="l" t="t" r="r" b="b"/>
            <a:pathLst>
              <a:path w="15801" h="15800" extrusionOk="0">
                <a:moveTo>
                  <a:pt x="7895" y="0"/>
                </a:moveTo>
                <a:cubicBezTo>
                  <a:pt x="3537" y="0"/>
                  <a:pt x="1" y="3536"/>
                  <a:pt x="1" y="7906"/>
                </a:cubicBezTo>
                <a:cubicBezTo>
                  <a:pt x="1" y="12264"/>
                  <a:pt x="3537" y="15800"/>
                  <a:pt x="7895" y="15800"/>
                </a:cubicBezTo>
                <a:cubicBezTo>
                  <a:pt x="12264" y="15800"/>
                  <a:pt x="15801" y="12264"/>
                  <a:pt x="15801" y="7906"/>
                </a:cubicBezTo>
                <a:cubicBezTo>
                  <a:pt x="15801" y="3536"/>
                  <a:pt x="12264" y="0"/>
                  <a:pt x="789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8" name="Google Shape;938;p23"/>
          <p:cNvSpPr/>
          <p:nvPr/>
        </p:nvSpPr>
        <p:spPr>
          <a:xfrm>
            <a:off x="5458327" y="2782652"/>
            <a:ext cx="464335" cy="446759"/>
          </a:xfrm>
          <a:custGeom>
            <a:avLst/>
            <a:gdLst/>
            <a:ahLst/>
            <a:cxnLst/>
            <a:rect l="l" t="t" r="r" b="b"/>
            <a:pathLst>
              <a:path w="13896" h="13370" extrusionOk="0">
                <a:moveTo>
                  <a:pt x="7212" y="0"/>
                </a:moveTo>
                <a:cubicBezTo>
                  <a:pt x="5470" y="0"/>
                  <a:pt x="3758" y="678"/>
                  <a:pt x="2477" y="1951"/>
                </a:cubicBezTo>
                <a:cubicBezTo>
                  <a:pt x="572" y="3868"/>
                  <a:pt x="1" y="6749"/>
                  <a:pt x="1036" y="9250"/>
                </a:cubicBezTo>
                <a:cubicBezTo>
                  <a:pt x="2072" y="11738"/>
                  <a:pt x="4501" y="13369"/>
                  <a:pt x="7204" y="13369"/>
                </a:cubicBezTo>
                <a:cubicBezTo>
                  <a:pt x="10907" y="13369"/>
                  <a:pt x="13895" y="10381"/>
                  <a:pt x="13895" y="6690"/>
                </a:cubicBezTo>
                <a:cubicBezTo>
                  <a:pt x="13895" y="3975"/>
                  <a:pt x="12276" y="1546"/>
                  <a:pt x="9776" y="511"/>
                </a:cubicBezTo>
                <a:cubicBezTo>
                  <a:pt x="8946" y="167"/>
                  <a:pt x="8076" y="0"/>
                  <a:pt x="721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b="1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03</a:t>
            </a:r>
            <a:endParaRPr/>
          </a:p>
        </p:txBody>
      </p:sp>
      <p:grpSp>
        <p:nvGrpSpPr>
          <p:cNvPr id="939" name="Google Shape;939;p23"/>
          <p:cNvGrpSpPr/>
          <p:nvPr/>
        </p:nvGrpSpPr>
        <p:grpSpPr>
          <a:xfrm>
            <a:off x="4966993" y="1276337"/>
            <a:ext cx="1464513" cy="1464112"/>
            <a:chOff x="4966993" y="1276337"/>
            <a:chExt cx="1464513" cy="1464112"/>
          </a:xfrm>
        </p:grpSpPr>
        <p:sp>
          <p:nvSpPr>
            <p:cNvPr id="940" name="Google Shape;940;p23"/>
            <p:cNvSpPr/>
            <p:nvPr/>
          </p:nvSpPr>
          <p:spPr>
            <a:xfrm>
              <a:off x="4966993" y="1276337"/>
              <a:ext cx="1464513" cy="1464112"/>
            </a:xfrm>
            <a:custGeom>
              <a:avLst/>
              <a:gdLst/>
              <a:ahLst/>
              <a:cxnLst/>
              <a:rect l="l" t="t" r="r" b="b"/>
              <a:pathLst>
                <a:path w="43828" h="43816" extrusionOk="0">
                  <a:moveTo>
                    <a:pt x="21908" y="1"/>
                  </a:moveTo>
                  <a:cubicBezTo>
                    <a:pt x="9811" y="1"/>
                    <a:pt x="0" y="9800"/>
                    <a:pt x="0" y="21908"/>
                  </a:cubicBezTo>
                  <a:cubicBezTo>
                    <a:pt x="0" y="34005"/>
                    <a:pt x="9811" y="43816"/>
                    <a:pt x="21908" y="43816"/>
                  </a:cubicBezTo>
                  <a:cubicBezTo>
                    <a:pt x="34016" y="43816"/>
                    <a:pt x="43827" y="34005"/>
                    <a:pt x="43827" y="21908"/>
                  </a:cubicBezTo>
                  <a:cubicBezTo>
                    <a:pt x="43827" y="9800"/>
                    <a:pt x="34016" y="1"/>
                    <a:pt x="2190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23"/>
            <p:cNvSpPr/>
            <p:nvPr/>
          </p:nvSpPr>
          <p:spPr>
            <a:xfrm>
              <a:off x="5005186" y="1364887"/>
              <a:ext cx="1337602" cy="1286845"/>
            </a:xfrm>
            <a:custGeom>
              <a:avLst/>
              <a:gdLst/>
              <a:ahLst/>
              <a:cxnLst/>
              <a:rect l="l" t="t" r="r" b="b"/>
              <a:pathLst>
                <a:path w="40030" h="38511" extrusionOk="0">
                  <a:moveTo>
                    <a:pt x="20776" y="0"/>
                  </a:moveTo>
                  <a:cubicBezTo>
                    <a:pt x="15765" y="0"/>
                    <a:pt x="10843" y="1959"/>
                    <a:pt x="7156" y="5637"/>
                  </a:cubicBezTo>
                  <a:cubicBezTo>
                    <a:pt x="1643" y="11150"/>
                    <a:pt x="0" y="19425"/>
                    <a:pt x="2977" y="26628"/>
                  </a:cubicBezTo>
                  <a:cubicBezTo>
                    <a:pt x="5965" y="33819"/>
                    <a:pt x="12978" y="38511"/>
                    <a:pt x="20765" y="38511"/>
                  </a:cubicBezTo>
                  <a:cubicBezTo>
                    <a:pt x="31397" y="38499"/>
                    <a:pt x="40017" y="29890"/>
                    <a:pt x="40029" y="19258"/>
                  </a:cubicBezTo>
                  <a:cubicBezTo>
                    <a:pt x="40029" y="11471"/>
                    <a:pt x="35338" y="4447"/>
                    <a:pt x="28147" y="1470"/>
                  </a:cubicBezTo>
                  <a:cubicBezTo>
                    <a:pt x="25761" y="480"/>
                    <a:pt x="23257" y="0"/>
                    <a:pt x="2077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23"/>
            <p:cNvSpPr/>
            <p:nvPr/>
          </p:nvSpPr>
          <p:spPr>
            <a:xfrm>
              <a:off x="5630982" y="2092331"/>
              <a:ext cx="117821" cy="334618"/>
            </a:xfrm>
            <a:custGeom>
              <a:avLst/>
              <a:gdLst/>
              <a:ahLst/>
              <a:cxnLst/>
              <a:rect l="l" t="t" r="r" b="b"/>
              <a:pathLst>
                <a:path w="3526" h="10014" extrusionOk="0">
                  <a:moveTo>
                    <a:pt x="632" y="0"/>
                  </a:moveTo>
                  <a:lnTo>
                    <a:pt x="1" y="10014"/>
                  </a:lnTo>
                  <a:lnTo>
                    <a:pt x="3525" y="10014"/>
                  </a:lnTo>
                  <a:lnTo>
                    <a:pt x="289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23"/>
            <p:cNvSpPr/>
            <p:nvPr/>
          </p:nvSpPr>
          <p:spPr>
            <a:xfrm>
              <a:off x="5223185" y="1683733"/>
              <a:ext cx="933014" cy="646146"/>
            </a:xfrm>
            <a:custGeom>
              <a:avLst/>
              <a:gdLst/>
              <a:ahLst/>
              <a:cxnLst/>
              <a:rect l="l" t="t" r="r" b="b"/>
              <a:pathLst>
                <a:path w="27922" h="19337" extrusionOk="0">
                  <a:moveTo>
                    <a:pt x="441" y="1"/>
                  </a:moveTo>
                  <a:cubicBezTo>
                    <a:pt x="203" y="1"/>
                    <a:pt x="1" y="191"/>
                    <a:pt x="1" y="429"/>
                  </a:cubicBezTo>
                  <a:lnTo>
                    <a:pt x="1" y="18908"/>
                  </a:lnTo>
                  <a:cubicBezTo>
                    <a:pt x="1" y="19146"/>
                    <a:pt x="203" y="19336"/>
                    <a:pt x="441" y="19336"/>
                  </a:cubicBezTo>
                  <a:lnTo>
                    <a:pt x="27492" y="19336"/>
                  </a:lnTo>
                  <a:cubicBezTo>
                    <a:pt x="27731" y="19336"/>
                    <a:pt x="27921" y="19146"/>
                    <a:pt x="27921" y="18908"/>
                  </a:cubicBezTo>
                  <a:lnTo>
                    <a:pt x="27921" y="429"/>
                  </a:lnTo>
                  <a:cubicBezTo>
                    <a:pt x="27921" y="191"/>
                    <a:pt x="27731" y="1"/>
                    <a:pt x="2749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23"/>
            <p:cNvSpPr/>
            <p:nvPr/>
          </p:nvSpPr>
          <p:spPr>
            <a:xfrm>
              <a:off x="5257803" y="1719152"/>
              <a:ext cx="864179" cy="517632"/>
            </a:xfrm>
            <a:custGeom>
              <a:avLst/>
              <a:gdLst/>
              <a:ahLst/>
              <a:cxnLst/>
              <a:rect l="l" t="t" r="r" b="b"/>
              <a:pathLst>
                <a:path w="25862" h="15491" extrusionOk="0">
                  <a:moveTo>
                    <a:pt x="191" y="0"/>
                  </a:moveTo>
                  <a:cubicBezTo>
                    <a:pt x="84" y="0"/>
                    <a:pt x="1" y="72"/>
                    <a:pt x="1" y="179"/>
                  </a:cubicBezTo>
                  <a:lnTo>
                    <a:pt x="1" y="15312"/>
                  </a:lnTo>
                  <a:cubicBezTo>
                    <a:pt x="1" y="15407"/>
                    <a:pt x="84" y="15490"/>
                    <a:pt x="191" y="15490"/>
                  </a:cubicBezTo>
                  <a:lnTo>
                    <a:pt x="25671" y="15490"/>
                  </a:lnTo>
                  <a:cubicBezTo>
                    <a:pt x="25778" y="15490"/>
                    <a:pt x="25861" y="15407"/>
                    <a:pt x="25861" y="15312"/>
                  </a:cubicBezTo>
                  <a:lnTo>
                    <a:pt x="25861" y="179"/>
                  </a:lnTo>
                  <a:cubicBezTo>
                    <a:pt x="25861" y="72"/>
                    <a:pt x="25778" y="0"/>
                    <a:pt x="256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23"/>
            <p:cNvSpPr/>
            <p:nvPr/>
          </p:nvSpPr>
          <p:spPr>
            <a:xfrm>
              <a:off x="5380737" y="2403057"/>
              <a:ext cx="618311" cy="23892"/>
            </a:xfrm>
            <a:custGeom>
              <a:avLst/>
              <a:gdLst/>
              <a:ahLst/>
              <a:cxnLst/>
              <a:rect l="l" t="t" r="r" b="b"/>
              <a:pathLst>
                <a:path w="18504" h="715" extrusionOk="0">
                  <a:moveTo>
                    <a:pt x="275" y="0"/>
                  </a:moveTo>
                  <a:cubicBezTo>
                    <a:pt x="120" y="0"/>
                    <a:pt x="1" y="131"/>
                    <a:pt x="1" y="274"/>
                  </a:cubicBezTo>
                  <a:lnTo>
                    <a:pt x="1" y="441"/>
                  </a:lnTo>
                  <a:cubicBezTo>
                    <a:pt x="1" y="595"/>
                    <a:pt x="120" y="715"/>
                    <a:pt x="275" y="715"/>
                  </a:cubicBezTo>
                  <a:lnTo>
                    <a:pt x="18229" y="715"/>
                  </a:lnTo>
                  <a:cubicBezTo>
                    <a:pt x="18384" y="715"/>
                    <a:pt x="18503" y="595"/>
                    <a:pt x="18503" y="441"/>
                  </a:cubicBezTo>
                  <a:lnTo>
                    <a:pt x="18503" y="274"/>
                  </a:lnTo>
                  <a:cubicBezTo>
                    <a:pt x="18503" y="131"/>
                    <a:pt x="18384" y="0"/>
                    <a:pt x="182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23"/>
            <p:cNvSpPr/>
            <p:nvPr/>
          </p:nvSpPr>
          <p:spPr>
            <a:xfrm>
              <a:off x="5669977" y="2268963"/>
              <a:ext cx="35052" cy="29806"/>
            </a:xfrm>
            <a:custGeom>
              <a:avLst/>
              <a:gdLst/>
              <a:ahLst/>
              <a:cxnLst/>
              <a:rect l="l" t="t" r="r" b="b"/>
              <a:pathLst>
                <a:path w="1049" h="892" extrusionOk="0">
                  <a:moveTo>
                    <a:pt x="608" y="1"/>
                  </a:moveTo>
                  <a:cubicBezTo>
                    <a:pt x="203" y="1"/>
                    <a:pt x="1" y="477"/>
                    <a:pt x="286" y="763"/>
                  </a:cubicBezTo>
                  <a:cubicBezTo>
                    <a:pt x="379" y="851"/>
                    <a:pt x="491" y="891"/>
                    <a:pt x="600" y="891"/>
                  </a:cubicBezTo>
                  <a:cubicBezTo>
                    <a:pt x="830" y="891"/>
                    <a:pt x="1048" y="715"/>
                    <a:pt x="1048" y="441"/>
                  </a:cubicBezTo>
                  <a:cubicBezTo>
                    <a:pt x="1048" y="203"/>
                    <a:pt x="846" y="1"/>
                    <a:pt x="60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23"/>
            <p:cNvSpPr/>
            <p:nvPr/>
          </p:nvSpPr>
          <p:spPr>
            <a:xfrm>
              <a:off x="5305152" y="1773251"/>
              <a:ext cx="124571" cy="77222"/>
            </a:xfrm>
            <a:custGeom>
              <a:avLst/>
              <a:gdLst/>
              <a:ahLst/>
              <a:cxnLst/>
              <a:rect l="l" t="t" r="r" b="b"/>
              <a:pathLst>
                <a:path w="3728" h="2311" extrusionOk="0">
                  <a:moveTo>
                    <a:pt x="1" y="1"/>
                  </a:moveTo>
                  <a:lnTo>
                    <a:pt x="1" y="2310"/>
                  </a:lnTo>
                  <a:lnTo>
                    <a:pt x="3727" y="2310"/>
                  </a:lnTo>
                  <a:lnTo>
                    <a:pt x="372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23"/>
            <p:cNvSpPr/>
            <p:nvPr/>
          </p:nvSpPr>
          <p:spPr>
            <a:xfrm>
              <a:off x="5305152" y="1763695"/>
              <a:ext cx="66462" cy="19949"/>
            </a:xfrm>
            <a:custGeom>
              <a:avLst/>
              <a:gdLst/>
              <a:ahLst/>
              <a:cxnLst/>
              <a:rect l="l" t="t" r="r" b="b"/>
              <a:pathLst>
                <a:path w="1989" h="597" extrusionOk="0">
                  <a:moveTo>
                    <a:pt x="1" y="1"/>
                  </a:moveTo>
                  <a:lnTo>
                    <a:pt x="1" y="596"/>
                  </a:lnTo>
                  <a:lnTo>
                    <a:pt x="1989" y="596"/>
                  </a:lnTo>
                  <a:cubicBezTo>
                    <a:pt x="1989" y="263"/>
                    <a:pt x="1727" y="1"/>
                    <a:pt x="140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23"/>
            <p:cNvSpPr/>
            <p:nvPr/>
          </p:nvSpPr>
          <p:spPr>
            <a:xfrm>
              <a:off x="5305152" y="1783610"/>
              <a:ext cx="124571" cy="72043"/>
            </a:xfrm>
            <a:custGeom>
              <a:avLst/>
              <a:gdLst/>
              <a:ahLst/>
              <a:cxnLst/>
              <a:rect l="l" t="t" r="r" b="b"/>
              <a:pathLst>
                <a:path w="3728" h="2156" extrusionOk="0">
                  <a:moveTo>
                    <a:pt x="1" y="0"/>
                  </a:moveTo>
                  <a:lnTo>
                    <a:pt x="1" y="2155"/>
                  </a:lnTo>
                  <a:lnTo>
                    <a:pt x="3727" y="2155"/>
                  </a:lnTo>
                  <a:lnTo>
                    <a:pt x="372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23"/>
            <p:cNvSpPr/>
            <p:nvPr/>
          </p:nvSpPr>
          <p:spPr>
            <a:xfrm>
              <a:off x="5398647" y="1765299"/>
              <a:ext cx="31076" cy="18345"/>
            </a:xfrm>
            <a:custGeom>
              <a:avLst/>
              <a:gdLst/>
              <a:ahLst/>
              <a:cxnLst/>
              <a:rect l="l" t="t" r="r" b="b"/>
              <a:pathLst>
                <a:path w="930" h="549" extrusionOk="0">
                  <a:moveTo>
                    <a:pt x="501" y="0"/>
                  </a:moveTo>
                  <a:lnTo>
                    <a:pt x="1" y="548"/>
                  </a:lnTo>
                  <a:lnTo>
                    <a:pt x="929" y="548"/>
                  </a:lnTo>
                  <a:lnTo>
                    <a:pt x="92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951;p23"/>
            <p:cNvSpPr/>
            <p:nvPr/>
          </p:nvSpPr>
          <p:spPr>
            <a:xfrm>
              <a:off x="5305152" y="1908916"/>
              <a:ext cx="124571" cy="77222"/>
            </a:xfrm>
            <a:custGeom>
              <a:avLst/>
              <a:gdLst/>
              <a:ahLst/>
              <a:cxnLst/>
              <a:rect l="l" t="t" r="r" b="b"/>
              <a:pathLst>
                <a:path w="3728" h="2311" extrusionOk="0">
                  <a:moveTo>
                    <a:pt x="1" y="1"/>
                  </a:moveTo>
                  <a:lnTo>
                    <a:pt x="1" y="2310"/>
                  </a:lnTo>
                  <a:lnTo>
                    <a:pt x="3727" y="2310"/>
                  </a:lnTo>
                  <a:lnTo>
                    <a:pt x="372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23"/>
            <p:cNvSpPr/>
            <p:nvPr/>
          </p:nvSpPr>
          <p:spPr>
            <a:xfrm>
              <a:off x="5305152" y="1899360"/>
              <a:ext cx="66462" cy="19548"/>
            </a:xfrm>
            <a:custGeom>
              <a:avLst/>
              <a:gdLst/>
              <a:ahLst/>
              <a:cxnLst/>
              <a:rect l="l" t="t" r="r" b="b"/>
              <a:pathLst>
                <a:path w="1989" h="585" extrusionOk="0">
                  <a:moveTo>
                    <a:pt x="1" y="1"/>
                  </a:moveTo>
                  <a:lnTo>
                    <a:pt x="1" y="584"/>
                  </a:lnTo>
                  <a:lnTo>
                    <a:pt x="1989" y="584"/>
                  </a:lnTo>
                  <a:cubicBezTo>
                    <a:pt x="1989" y="263"/>
                    <a:pt x="1727" y="1"/>
                    <a:pt x="140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23"/>
            <p:cNvSpPr/>
            <p:nvPr/>
          </p:nvSpPr>
          <p:spPr>
            <a:xfrm>
              <a:off x="5305152" y="1918874"/>
              <a:ext cx="124571" cy="72043"/>
            </a:xfrm>
            <a:custGeom>
              <a:avLst/>
              <a:gdLst/>
              <a:ahLst/>
              <a:cxnLst/>
              <a:rect l="l" t="t" r="r" b="b"/>
              <a:pathLst>
                <a:path w="3728" h="2156" extrusionOk="0">
                  <a:moveTo>
                    <a:pt x="1" y="0"/>
                  </a:moveTo>
                  <a:lnTo>
                    <a:pt x="1" y="2155"/>
                  </a:lnTo>
                  <a:lnTo>
                    <a:pt x="3727" y="2155"/>
                  </a:lnTo>
                  <a:lnTo>
                    <a:pt x="372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23"/>
            <p:cNvSpPr/>
            <p:nvPr/>
          </p:nvSpPr>
          <p:spPr>
            <a:xfrm>
              <a:off x="5299973" y="2044180"/>
              <a:ext cx="124571" cy="77222"/>
            </a:xfrm>
            <a:custGeom>
              <a:avLst/>
              <a:gdLst/>
              <a:ahLst/>
              <a:cxnLst/>
              <a:rect l="l" t="t" r="r" b="b"/>
              <a:pathLst>
                <a:path w="3728" h="2311" extrusionOk="0">
                  <a:moveTo>
                    <a:pt x="1" y="1"/>
                  </a:moveTo>
                  <a:lnTo>
                    <a:pt x="1" y="2311"/>
                  </a:lnTo>
                  <a:lnTo>
                    <a:pt x="3728" y="2311"/>
                  </a:lnTo>
                  <a:lnTo>
                    <a:pt x="372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23"/>
            <p:cNvSpPr/>
            <p:nvPr/>
          </p:nvSpPr>
          <p:spPr>
            <a:xfrm>
              <a:off x="5299973" y="2034623"/>
              <a:ext cx="66496" cy="19548"/>
            </a:xfrm>
            <a:custGeom>
              <a:avLst/>
              <a:gdLst/>
              <a:ahLst/>
              <a:cxnLst/>
              <a:rect l="l" t="t" r="r" b="b"/>
              <a:pathLst>
                <a:path w="1990" h="585" extrusionOk="0">
                  <a:moveTo>
                    <a:pt x="1" y="1"/>
                  </a:moveTo>
                  <a:lnTo>
                    <a:pt x="1" y="584"/>
                  </a:lnTo>
                  <a:lnTo>
                    <a:pt x="1989" y="584"/>
                  </a:lnTo>
                  <a:cubicBezTo>
                    <a:pt x="1989" y="263"/>
                    <a:pt x="1727" y="1"/>
                    <a:pt x="140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23"/>
            <p:cNvSpPr/>
            <p:nvPr/>
          </p:nvSpPr>
          <p:spPr>
            <a:xfrm>
              <a:off x="5299973" y="2054138"/>
              <a:ext cx="124571" cy="72444"/>
            </a:xfrm>
            <a:custGeom>
              <a:avLst/>
              <a:gdLst/>
              <a:ahLst/>
              <a:cxnLst/>
              <a:rect l="l" t="t" r="r" b="b"/>
              <a:pathLst>
                <a:path w="3728" h="2168" extrusionOk="0">
                  <a:moveTo>
                    <a:pt x="1" y="0"/>
                  </a:moveTo>
                  <a:lnTo>
                    <a:pt x="1" y="2167"/>
                  </a:lnTo>
                  <a:lnTo>
                    <a:pt x="3728" y="2167"/>
                  </a:lnTo>
                  <a:lnTo>
                    <a:pt x="372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23"/>
            <p:cNvSpPr/>
            <p:nvPr/>
          </p:nvSpPr>
          <p:spPr>
            <a:xfrm>
              <a:off x="5474232" y="1773251"/>
              <a:ext cx="124571" cy="77222"/>
            </a:xfrm>
            <a:custGeom>
              <a:avLst/>
              <a:gdLst/>
              <a:ahLst/>
              <a:cxnLst/>
              <a:rect l="l" t="t" r="r" b="b"/>
              <a:pathLst>
                <a:path w="3728" h="2311" extrusionOk="0">
                  <a:moveTo>
                    <a:pt x="1" y="1"/>
                  </a:moveTo>
                  <a:lnTo>
                    <a:pt x="1" y="2310"/>
                  </a:lnTo>
                  <a:lnTo>
                    <a:pt x="3727" y="2310"/>
                  </a:lnTo>
                  <a:lnTo>
                    <a:pt x="372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23"/>
            <p:cNvSpPr/>
            <p:nvPr/>
          </p:nvSpPr>
          <p:spPr>
            <a:xfrm>
              <a:off x="5474232" y="1763695"/>
              <a:ext cx="66496" cy="19949"/>
            </a:xfrm>
            <a:custGeom>
              <a:avLst/>
              <a:gdLst/>
              <a:ahLst/>
              <a:cxnLst/>
              <a:rect l="l" t="t" r="r" b="b"/>
              <a:pathLst>
                <a:path w="1990" h="597" extrusionOk="0">
                  <a:moveTo>
                    <a:pt x="1" y="1"/>
                  </a:moveTo>
                  <a:lnTo>
                    <a:pt x="1" y="596"/>
                  </a:lnTo>
                  <a:lnTo>
                    <a:pt x="1989" y="596"/>
                  </a:lnTo>
                  <a:cubicBezTo>
                    <a:pt x="1989" y="263"/>
                    <a:pt x="1727" y="1"/>
                    <a:pt x="140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23"/>
            <p:cNvSpPr/>
            <p:nvPr/>
          </p:nvSpPr>
          <p:spPr>
            <a:xfrm>
              <a:off x="5474232" y="1783610"/>
              <a:ext cx="124571" cy="72043"/>
            </a:xfrm>
            <a:custGeom>
              <a:avLst/>
              <a:gdLst/>
              <a:ahLst/>
              <a:cxnLst/>
              <a:rect l="l" t="t" r="r" b="b"/>
              <a:pathLst>
                <a:path w="3728" h="2156" extrusionOk="0">
                  <a:moveTo>
                    <a:pt x="1" y="0"/>
                  </a:moveTo>
                  <a:lnTo>
                    <a:pt x="1" y="2155"/>
                  </a:lnTo>
                  <a:lnTo>
                    <a:pt x="3727" y="2155"/>
                  </a:lnTo>
                  <a:lnTo>
                    <a:pt x="372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23"/>
            <p:cNvSpPr/>
            <p:nvPr/>
          </p:nvSpPr>
          <p:spPr>
            <a:xfrm>
              <a:off x="5567727" y="1764497"/>
              <a:ext cx="31076" cy="18345"/>
            </a:xfrm>
            <a:custGeom>
              <a:avLst/>
              <a:gdLst/>
              <a:ahLst/>
              <a:cxnLst/>
              <a:rect l="l" t="t" r="r" b="b"/>
              <a:pathLst>
                <a:path w="930" h="549" extrusionOk="0">
                  <a:moveTo>
                    <a:pt x="501" y="1"/>
                  </a:moveTo>
                  <a:lnTo>
                    <a:pt x="1" y="548"/>
                  </a:lnTo>
                  <a:lnTo>
                    <a:pt x="929" y="548"/>
                  </a:lnTo>
                  <a:lnTo>
                    <a:pt x="92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23"/>
            <p:cNvSpPr/>
            <p:nvPr/>
          </p:nvSpPr>
          <p:spPr>
            <a:xfrm>
              <a:off x="5398647" y="1899761"/>
              <a:ext cx="31076" cy="18345"/>
            </a:xfrm>
            <a:custGeom>
              <a:avLst/>
              <a:gdLst/>
              <a:ahLst/>
              <a:cxnLst/>
              <a:rect l="l" t="t" r="r" b="b"/>
              <a:pathLst>
                <a:path w="930" h="549" extrusionOk="0">
                  <a:moveTo>
                    <a:pt x="501" y="1"/>
                  </a:moveTo>
                  <a:lnTo>
                    <a:pt x="1" y="548"/>
                  </a:lnTo>
                  <a:lnTo>
                    <a:pt x="929" y="548"/>
                  </a:lnTo>
                  <a:lnTo>
                    <a:pt x="92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23"/>
            <p:cNvSpPr/>
            <p:nvPr/>
          </p:nvSpPr>
          <p:spPr>
            <a:xfrm>
              <a:off x="5393468" y="2036227"/>
              <a:ext cx="31076" cy="17944"/>
            </a:xfrm>
            <a:custGeom>
              <a:avLst/>
              <a:gdLst/>
              <a:ahLst/>
              <a:cxnLst/>
              <a:rect l="l" t="t" r="r" b="b"/>
              <a:pathLst>
                <a:path w="930" h="537" extrusionOk="0">
                  <a:moveTo>
                    <a:pt x="501" y="1"/>
                  </a:moveTo>
                  <a:lnTo>
                    <a:pt x="1" y="536"/>
                  </a:lnTo>
                  <a:lnTo>
                    <a:pt x="930" y="536"/>
                  </a:lnTo>
                  <a:lnTo>
                    <a:pt x="93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23"/>
            <p:cNvSpPr/>
            <p:nvPr/>
          </p:nvSpPr>
          <p:spPr>
            <a:xfrm>
              <a:off x="5821548" y="1517025"/>
              <a:ext cx="408231" cy="312764"/>
            </a:xfrm>
            <a:custGeom>
              <a:avLst/>
              <a:gdLst/>
              <a:ahLst/>
              <a:cxnLst/>
              <a:rect l="l" t="t" r="r" b="b"/>
              <a:pathLst>
                <a:path w="12217" h="9360" extrusionOk="0">
                  <a:moveTo>
                    <a:pt x="6109" y="1"/>
                  </a:moveTo>
                  <a:cubicBezTo>
                    <a:pt x="6008" y="1"/>
                    <a:pt x="5906" y="49"/>
                    <a:pt x="5847" y="144"/>
                  </a:cubicBezTo>
                  <a:lnTo>
                    <a:pt x="2966" y="4549"/>
                  </a:lnTo>
                  <a:lnTo>
                    <a:pt x="132" y="8871"/>
                  </a:lnTo>
                  <a:cubicBezTo>
                    <a:pt x="1" y="9074"/>
                    <a:pt x="144" y="9347"/>
                    <a:pt x="406" y="9359"/>
                  </a:cubicBezTo>
                  <a:lnTo>
                    <a:pt x="11812" y="9359"/>
                  </a:lnTo>
                  <a:cubicBezTo>
                    <a:pt x="12062" y="9347"/>
                    <a:pt x="12217" y="9074"/>
                    <a:pt x="12074" y="8871"/>
                  </a:cubicBezTo>
                  <a:lnTo>
                    <a:pt x="9252" y="4549"/>
                  </a:lnTo>
                  <a:lnTo>
                    <a:pt x="6371" y="144"/>
                  </a:lnTo>
                  <a:cubicBezTo>
                    <a:pt x="6311" y="49"/>
                    <a:pt x="6210" y="1"/>
                    <a:pt x="610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23"/>
            <p:cNvSpPr/>
            <p:nvPr/>
          </p:nvSpPr>
          <p:spPr>
            <a:xfrm>
              <a:off x="5866123" y="1561300"/>
              <a:ext cx="318712" cy="243829"/>
            </a:xfrm>
            <a:custGeom>
              <a:avLst/>
              <a:gdLst/>
              <a:ahLst/>
              <a:cxnLst/>
              <a:rect l="l" t="t" r="r" b="b"/>
              <a:pathLst>
                <a:path w="9538" h="7297" extrusionOk="0">
                  <a:moveTo>
                    <a:pt x="4769" y="1"/>
                  </a:moveTo>
                  <a:cubicBezTo>
                    <a:pt x="4715" y="1"/>
                    <a:pt x="4662" y="27"/>
                    <a:pt x="4632" y="81"/>
                  </a:cubicBezTo>
                  <a:lnTo>
                    <a:pt x="72" y="7046"/>
                  </a:lnTo>
                  <a:cubicBezTo>
                    <a:pt x="0" y="7153"/>
                    <a:pt x="84" y="7296"/>
                    <a:pt x="215" y="7296"/>
                  </a:cubicBezTo>
                  <a:lnTo>
                    <a:pt x="9323" y="7296"/>
                  </a:lnTo>
                  <a:cubicBezTo>
                    <a:pt x="9454" y="7296"/>
                    <a:pt x="9537" y="7153"/>
                    <a:pt x="9466" y="7046"/>
                  </a:cubicBezTo>
                  <a:lnTo>
                    <a:pt x="4906" y="81"/>
                  </a:lnTo>
                  <a:cubicBezTo>
                    <a:pt x="4876" y="27"/>
                    <a:pt x="4822" y="1"/>
                    <a:pt x="476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23"/>
            <p:cNvSpPr/>
            <p:nvPr/>
          </p:nvSpPr>
          <p:spPr>
            <a:xfrm>
              <a:off x="6004562" y="1626058"/>
              <a:ext cx="41802" cy="118590"/>
            </a:xfrm>
            <a:custGeom>
              <a:avLst/>
              <a:gdLst/>
              <a:ahLst/>
              <a:cxnLst/>
              <a:rect l="l" t="t" r="r" b="b"/>
              <a:pathLst>
                <a:path w="1251" h="3549" extrusionOk="0">
                  <a:moveTo>
                    <a:pt x="203" y="0"/>
                  </a:moveTo>
                  <a:cubicBezTo>
                    <a:pt x="96" y="0"/>
                    <a:pt x="1" y="96"/>
                    <a:pt x="13" y="215"/>
                  </a:cubicBezTo>
                  <a:lnTo>
                    <a:pt x="227" y="3334"/>
                  </a:lnTo>
                  <a:cubicBezTo>
                    <a:pt x="227" y="3453"/>
                    <a:pt x="334" y="3548"/>
                    <a:pt x="453" y="3548"/>
                  </a:cubicBezTo>
                  <a:lnTo>
                    <a:pt x="810" y="3548"/>
                  </a:lnTo>
                  <a:cubicBezTo>
                    <a:pt x="930" y="3548"/>
                    <a:pt x="1025" y="3453"/>
                    <a:pt x="1037" y="3334"/>
                  </a:cubicBezTo>
                  <a:lnTo>
                    <a:pt x="1239" y="215"/>
                  </a:lnTo>
                  <a:cubicBezTo>
                    <a:pt x="1251" y="96"/>
                    <a:pt x="1156" y="0"/>
                    <a:pt x="104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23"/>
            <p:cNvSpPr/>
            <p:nvPr/>
          </p:nvSpPr>
          <p:spPr>
            <a:xfrm>
              <a:off x="6004161" y="1752567"/>
              <a:ext cx="37458" cy="31978"/>
            </a:xfrm>
            <a:custGeom>
              <a:avLst/>
              <a:gdLst/>
              <a:ahLst/>
              <a:cxnLst/>
              <a:rect l="l" t="t" r="r" b="b"/>
              <a:pathLst>
                <a:path w="1121" h="957" extrusionOk="0">
                  <a:moveTo>
                    <a:pt x="644" y="0"/>
                  </a:moveTo>
                  <a:cubicBezTo>
                    <a:pt x="215" y="0"/>
                    <a:pt x="1" y="512"/>
                    <a:pt x="299" y="810"/>
                  </a:cubicBezTo>
                  <a:cubicBezTo>
                    <a:pt x="400" y="911"/>
                    <a:pt x="523" y="957"/>
                    <a:pt x="642" y="957"/>
                  </a:cubicBezTo>
                  <a:cubicBezTo>
                    <a:pt x="888" y="957"/>
                    <a:pt x="1120" y="765"/>
                    <a:pt x="1120" y="477"/>
                  </a:cubicBezTo>
                  <a:cubicBezTo>
                    <a:pt x="1120" y="215"/>
                    <a:pt x="906" y="0"/>
                    <a:pt x="6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967;p23"/>
            <p:cNvSpPr/>
            <p:nvPr/>
          </p:nvSpPr>
          <p:spPr>
            <a:xfrm>
              <a:off x="5864519" y="2142855"/>
              <a:ext cx="102283" cy="105057"/>
            </a:xfrm>
            <a:custGeom>
              <a:avLst/>
              <a:gdLst/>
              <a:ahLst/>
              <a:cxnLst/>
              <a:rect l="l" t="t" r="r" b="b"/>
              <a:pathLst>
                <a:path w="3061" h="3144" extrusionOk="0">
                  <a:moveTo>
                    <a:pt x="691" y="0"/>
                  </a:moveTo>
                  <a:lnTo>
                    <a:pt x="1" y="655"/>
                  </a:lnTo>
                  <a:lnTo>
                    <a:pt x="2382" y="3144"/>
                  </a:lnTo>
                  <a:lnTo>
                    <a:pt x="3061" y="2489"/>
                  </a:lnTo>
                  <a:lnTo>
                    <a:pt x="69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23"/>
            <p:cNvSpPr/>
            <p:nvPr/>
          </p:nvSpPr>
          <p:spPr>
            <a:xfrm>
              <a:off x="5916647" y="2201765"/>
              <a:ext cx="231967" cy="234005"/>
            </a:xfrm>
            <a:custGeom>
              <a:avLst/>
              <a:gdLst/>
              <a:ahLst/>
              <a:cxnLst/>
              <a:rect l="l" t="t" r="r" b="b"/>
              <a:pathLst>
                <a:path w="6942" h="7003" extrusionOk="0">
                  <a:moveTo>
                    <a:pt x="876" y="1"/>
                  </a:moveTo>
                  <a:cubicBezTo>
                    <a:pt x="680" y="1"/>
                    <a:pt x="484" y="75"/>
                    <a:pt x="334" y="226"/>
                  </a:cubicBezTo>
                  <a:cubicBezTo>
                    <a:pt x="12" y="523"/>
                    <a:pt x="1" y="1024"/>
                    <a:pt x="310" y="1333"/>
                  </a:cubicBezTo>
                  <a:lnTo>
                    <a:pt x="5501" y="6762"/>
                  </a:lnTo>
                  <a:cubicBezTo>
                    <a:pt x="5654" y="6922"/>
                    <a:pt x="5861" y="7002"/>
                    <a:pt x="6070" y="7002"/>
                  </a:cubicBezTo>
                  <a:cubicBezTo>
                    <a:pt x="6266" y="7002"/>
                    <a:pt x="6464" y="6931"/>
                    <a:pt x="6620" y="6786"/>
                  </a:cubicBezTo>
                  <a:cubicBezTo>
                    <a:pt x="6930" y="6488"/>
                    <a:pt x="6942" y="5988"/>
                    <a:pt x="6644" y="5679"/>
                  </a:cubicBezTo>
                  <a:lnTo>
                    <a:pt x="1453" y="250"/>
                  </a:lnTo>
                  <a:cubicBezTo>
                    <a:pt x="1294" y="84"/>
                    <a:pt x="1084" y="1"/>
                    <a:pt x="87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23"/>
            <p:cNvSpPr/>
            <p:nvPr/>
          </p:nvSpPr>
          <p:spPr>
            <a:xfrm>
              <a:off x="5520378" y="1826515"/>
              <a:ext cx="413410" cy="395634"/>
            </a:xfrm>
            <a:custGeom>
              <a:avLst/>
              <a:gdLst/>
              <a:ahLst/>
              <a:cxnLst/>
              <a:rect l="l" t="t" r="r" b="b"/>
              <a:pathLst>
                <a:path w="12372" h="11840" extrusionOk="0">
                  <a:moveTo>
                    <a:pt x="6402" y="1422"/>
                  </a:moveTo>
                  <a:cubicBezTo>
                    <a:pt x="8749" y="1422"/>
                    <a:pt x="10985" y="3281"/>
                    <a:pt x="10919" y="6027"/>
                  </a:cubicBezTo>
                  <a:cubicBezTo>
                    <a:pt x="10849" y="8471"/>
                    <a:pt x="8837" y="10410"/>
                    <a:pt x="6407" y="10410"/>
                  </a:cubicBezTo>
                  <a:cubicBezTo>
                    <a:pt x="6363" y="10410"/>
                    <a:pt x="6319" y="10409"/>
                    <a:pt x="6276" y="10408"/>
                  </a:cubicBezTo>
                  <a:cubicBezTo>
                    <a:pt x="2287" y="10265"/>
                    <a:pt x="441" y="5384"/>
                    <a:pt x="3347" y="2657"/>
                  </a:cubicBezTo>
                  <a:cubicBezTo>
                    <a:pt x="4252" y="1803"/>
                    <a:pt x="5338" y="1422"/>
                    <a:pt x="6402" y="1422"/>
                  </a:cubicBezTo>
                  <a:close/>
                  <a:moveTo>
                    <a:pt x="6395" y="1"/>
                  </a:moveTo>
                  <a:cubicBezTo>
                    <a:pt x="4048" y="1"/>
                    <a:pt x="1914" y="1384"/>
                    <a:pt x="965" y="3526"/>
                  </a:cubicBezTo>
                  <a:cubicBezTo>
                    <a:pt x="1" y="5717"/>
                    <a:pt x="441" y="8277"/>
                    <a:pt x="2096" y="10003"/>
                  </a:cubicBezTo>
                  <a:cubicBezTo>
                    <a:pt x="3237" y="11202"/>
                    <a:pt x="4797" y="11840"/>
                    <a:pt x="6385" y="11840"/>
                  </a:cubicBezTo>
                  <a:cubicBezTo>
                    <a:pt x="7101" y="11840"/>
                    <a:pt x="7822" y="11710"/>
                    <a:pt x="8514" y="11444"/>
                  </a:cubicBezTo>
                  <a:cubicBezTo>
                    <a:pt x="10752" y="10575"/>
                    <a:pt x="12241" y="8455"/>
                    <a:pt x="12300" y="6062"/>
                  </a:cubicBezTo>
                  <a:cubicBezTo>
                    <a:pt x="12372" y="2788"/>
                    <a:pt x="9776" y="85"/>
                    <a:pt x="6514" y="2"/>
                  </a:cubicBezTo>
                  <a:cubicBezTo>
                    <a:pt x="6474" y="1"/>
                    <a:pt x="6434" y="1"/>
                    <a:pt x="639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23"/>
            <p:cNvSpPr/>
            <p:nvPr/>
          </p:nvSpPr>
          <p:spPr>
            <a:xfrm>
              <a:off x="5728855" y="1955363"/>
              <a:ext cx="90354" cy="44709"/>
            </a:xfrm>
            <a:custGeom>
              <a:avLst/>
              <a:gdLst/>
              <a:ahLst/>
              <a:cxnLst/>
              <a:rect l="l" t="t" r="r" b="b"/>
              <a:pathLst>
                <a:path w="2704" h="1338" extrusionOk="0">
                  <a:moveTo>
                    <a:pt x="2229" y="1"/>
                  </a:moveTo>
                  <a:cubicBezTo>
                    <a:pt x="2209" y="1"/>
                    <a:pt x="2192" y="10"/>
                    <a:pt x="2180" y="27"/>
                  </a:cubicBezTo>
                  <a:cubicBezTo>
                    <a:pt x="2156" y="51"/>
                    <a:pt x="2156" y="99"/>
                    <a:pt x="2180" y="123"/>
                  </a:cubicBezTo>
                  <a:cubicBezTo>
                    <a:pt x="2299" y="266"/>
                    <a:pt x="2418" y="420"/>
                    <a:pt x="2513" y="587"/>
                  </a:cubicBezTo>
                  <a:cubicBezTo>
                    <a:pt x="2108" y="706"/>
                    <a:pt x="441" y="1182"/>
                    <a:pt x="108" y="1182"/>
                  </a:cubicBezTo>
                  <a:cubicBezTo>
                    <a:pt x="1" y="1182"/>
                    <a:pt x="1" y="1337"/>
                    <a:pt x="108" y="1337"/>
                  </a:cubicBezTo>
                  <a:lnTo>
                    <a:pt x="108" y="1325"/>
                  </a:lnTo>
                  <a:cubicBezTo>
                    <a:pt x="513" y="1325"/>
                    <a:pt x="2549" y="718"/>
                    <a:pt x="2632" y="694"/>
                  </a:cubicBezTo>
                  <a:cubicBezTo>
                    <a:pt x="2680" y="682"/>
                    <a:pt x="2704" y="623"/>
                    <a:pt x="2680" y="587"/>
                  </a:cubicBezTo>
                  <a:cubicBezTo>
                    <a:pt x="2561" y="385"/>
                    <a:pt x="2430" y="194"/>
                    <a:pt x="2287" y="27"/>
                  </a:cubicBezTo>
                  <a:cubicBezTo>
                    <a:pt x="2269" y="10"/>
                    <a:pt x="2248" y="1"/>
                    <a:pt x="22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971;p23"/>
            <p:cNvSpPr/>
            <p:nvPr/>
          </p:nvSpPr>
          <p:spPr>
            <a:xfrm>
              <a:off x="5800095" y="1954661"/>
              <a:ext cx="7986" cy="6817"/>
            </a:xfrm>
            <a:custGeom>
              <a:avLst/>
              <a:gdLst/>
              <a:ahLst/>
              <a:cxnLst/>
              <a:rect l="l" t="t" r="r" b="b"/>
              <a:pathLst>
                <a:path w="239" h="204" extrusionOk="0">
                  <a:moveTo>
                    <a:pt x="119" y="1"/>
                  </a:moveTo>
                  <a:cubicBezTo>
                    <a:pt x="48" y="1"/>
                    <a:pt x="0" y="48"/>
                    <a:pt x="0" y="96"/>
                  </a:cubicBezTo>
                  <a:cubicBezTo>
                    <a:pt x="0" y="156"/>
                    <a:pt x="48" y="203"/>
                    <a:pt x="119" y="203"/>
                  </a:cubicBezTo>
                  <a:cubicBezTo>
                    <a:pt x="179" y="203"/>
                    <a:pt x="238" y="156"/>
                    <a:pt x="238" y="96"/>
                  </a:cubicBezTo>
                  <a:cubicBezTo>
                    <a:pt x="238" y="48"/>
                    <a:pt x="179" y="1"/>
                    <a:pt x="1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23"/>
            <p:cNvSpPr/>
            <p:nvPr/>
          </p:nvSpPr>
          <p:spPr>
            <a:xfrm>
              <a:off x="5758460" y="2010364"/>
              <a:ext cx="73881" cy="26298"/>
            </a:xfrm>
            <a:custGeom>
              <a:avLst/>
              <a:gdLst/>
              <a:ahLst/>
              <a:cxnLst/>
              <a:rect l="l" t="t" r="r" b="b"/>
              <a:pathLst>
                <a:path w="2211" h="787" extrusionOk="0">
                  <a:moveTo>
                    <a:pt x="2032" y="1"/>
                  </a:moveTo>
                  <a:lnTo>
                    <a:pt x="103" y="263"/>
                  </a:lnTo>
                  <a:cubicBezTo>
                    <a:pt x="0" y="274"/>
                    <a:pt x="18" y="406"/>
                    <a:pt x="104" y="406"/>
                  </a:cubicBezTo>
                  <a:cubicBezTo>
                    <a:pt x="107" y="406"/>
                    <a:pt x="111" y="406"/>
                    <a:pt x="115" y="405"/>
                  </a:cubicBezTo>
                  <a:lnTo>
                    <a:pt x="1972" y="167"/>
                  </a:lnTo>
                  <a:lnTo>
                    <a:pt x="2056" y="727"/>
                  </a:lnTo>
                  <a:cubicBezTo>
                    <a:pt x="2068" y="763"/>
                    <a:pt x="2091" y="786"/>
                    <a:pt x="2127" y="786"/>
                  </a:cubicBezTo>
                  <a:lnTo>
                    <a:pt x="2151" y="786"/>
                  </a:lnTo>
                  <a:cubicBezTo>
                    <a:pt x="2187" y="775"/>
                    <a:pt x="2210" y="739"/>
                    <a:pt x="2210" y="703"/>
                  </a:cubicBezTo>
                  <a:lnTo>
                    <a:pt x="2115" y="72"/>
                  </a:lnTo>
                  <a:cubicBezTo>
                    <a:pt x="2103" y="25"/>
                    <a:pt x="2068" y="1"/>
                    <a:pt x="20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23"/>
            <p:cNvSpPr/>
            <p:nvPr/>
          </p:nvSpPr>
          <p:spPr>
            <a:xfrm>
              <a:off x="5825558" y="2030246"/>
              <a:ext cx="8387" cy="6817"/>
            </a:xfrm>
            <a:custGeom>
              <a:avLst/>
              <a:gdLst/>
              <a:ahLst/>
              <a:cxnLst/>
              <a:rect l="l" t="t" r="r" b="b"/>
              <a:pathLst>
                <a:path w="251" h="204" extrusionOk="0">
                  <a:moveTo>
                    <a:pt x="119" y="1"/>
                  </a:moveTo>
                  <a:cubicBezTo>
                    <a:pt x="60" y="1"/>
                    <a:pt x="0" y="37"/>
                    <a:pt x="0" y="96"/>
                  </a:cubicBezTo>
                  <a:cubicBezTo>
                    <a:pt x="0" y="156"/>
                    <a:pt x="60" y="203"/>
                    <a:pt x="119" y="203"/>
                  </a:cubicBezTo>
                  <a:cubicBezTo>
                    <a:pt x="191" y="203"/>
                    <a:pt x="250" y="156"/>
                    <a:pt x="250" y="96"/>
                  </a:cubicBezTo>
                  <a:cubicBezTo>
                    <a:pt x="250" y="37"/>
                    <a:pt x="191" y="1"/>
                    <a:pt x="1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23"/>
            <p:cNvSpPr/>
            <p:nvPr/>
          </p:nvSpPr>
          <p:spPr>
            <a:xfrm>
              <a:off x="5751142" y="2051197"/>
              <a:ext cx="70439" cy="24861"/>
            </a:xfrm>
            <a:custGeom>
              <a:avLst/>
              <a:gdLst/>
              <a:ahLst/>
              <a:cxnLst/>
              <a:rect l="l" t="t" r="r" b="b"/>
              <a:pathLst>
                <a:path w="2108" h="744" extrusionOk="0">
                  <a:moveTo>
                    <a:pt x="2043" y="0"/>
                  </a:moveTo>
                  <a:cubicBezTo>
                    <a:pt x="2038" y="0"/>
                    <a:pt x="2032" y="2"/>
                    <a:pt x="2025" y="5"/>
                  </a:cubicBezTo>
                  <a:lnTo>
                    <a:pt x="72" y="160"/>
                  </a:lnTo>
                  <a:cubicBezTo>
                    <a:pt x="24" y="160"/>
                    <a:pt x="1" y="196"/>
                    <a:pt x="1" y="243"/>
                  </a:cubicBezTo>
                  <a:cubicBezTo>
                    <a:pt x="12" y="279"/>
                    <a:pt x="36" y="303"/>
                    <a:pt x="84" y="303"/>
                  </a:cubicBezTo>
                  <a:lnTo>
                    <a:pt x="1953" y="160"/>
                  </a:lnTo>
                  <a:lnTo>
                    <a:pt x="1941" y="672"/>
                  </a:lnTo>
                  <a:cubicBezTo>
                    <a:pt x="1929" y="707"/>
                    <a:pt x="1965" y="743"/>
                    <a:pt x="2001" y="743"/>
                  </a:cubicBezTo>
                  <a:cubicBezTo>
                    <a:pt x="2048" y="743"/>
                    <a:pt x="2084" y="707"/>
                    <a:pt x="2084" y="672"/>
                  </a:cubicBezTo>
                  <a:lnTo>
                    <a:pt x="2108" y="76"/>
                  </a:lnTo>
                  <a:cubicBezTo>
                    <a:pt x="2108" y="53"/>
                    <a:pt x="2096" y="29"/>
                    <a:pt x="2084" y="17"/>
                  </a:cubicBezTo>
                  <a:cubicBezTo>
                    <a:pt x="2067" y="9"/>
                    <a:pt x="2056" y="0"/>
                    <a:pt x="20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23"/>
            <p:cNvSpPr/>
            <p:nvPr/>
          </p:nvSpPr>
          <p:spPr>
            <a:xfrm>
              <a:off x="5812826" y="2069809"/>
              <a:ext cx="9156" cy="6950"/>
            </a:xfrm>
            <a:custGeom>
              <a:avLst/>
              <a:gdLst/>
              <a:ahLst/>
              <a:cxnLst/>
              <a:rect l="l" t="t" r="r" b="b"/>
              <a:pathLst>
                <a:path w="274" h="208" extrusionOk="0">
                  <a:moveTo>
                    <a:pt x="147" y="0"/>
                  </a:moveTo>
                  <a:cubicBezTo>
                    <a:pt x="134" y="0"/>
                    <a:pt x="120" y="2"/>
                    <a:pt x="107" y="8"/>
                  </a:cubicBezTo>
                  <a:cubicBezTo>
                    <a:pt x="48" y="20"/>
                    <a:pt x="0" y="79"/>
                    <a:pt x="24" y="139"/>
                  </a:cubicBezTo>
                  <a:cubicBezTo>
                    <a:pt x="33" y="183"/>
                    <a:pt x="74" y="207"/>
                    <a:pt x="119" y="207"/>
                  </a:cubicBezTo>
                  <a:cubicBezTo>
                    <a:pt x="135" y="207"/>
                    <a:pt x="151" y="204"/>
                    <a:pt x="167" y="198"/>
                  </a:cubicBezTo>
                  <a:cubicBezTo>
                    <a:pt x="226" y="186"/>
                    <a:pt x="274" y="127"/>
                    <a:pt x="250" y="67"/>
                  </a:cubicBezTo>
                  <a:cubicBezTo>
                    <a:pt x="241" y="30"/>
                    <a:pt x="195" y="0"/>
                    <a:pt x="1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23"/>
            <p:cNvSpPr/>
            <p:nvPr/>
          </p:nvSpPr>
          <p:spPr>
            <a:xfrm>
              <a:off x="5658048" y="1955664"/>
              <a:ext cx="90354" cy="44810"/>
            </a:xfrm>
            <a:custGeom>
              <a:avLst/>
              <a:gdLst/>
              <a:ahLst/>
              <a:cxnLst/>
              <a:rect l="l" t="t" r="r" b="b"/>
              <a:pathLst>
                <a:path w="2704" h="1341" extrusionOk="0">
                  <a:moveTo>
                    <a:pt x="471" y="1"/>
                  </a:moveTo>
                  <a:cubicBezTo>
                    <a:pt x="453" y="1"/>
                    <a:pt x="435" y="7"/>
                    <a:pt x="417" y="18"/>
                  </a:cubicBezTo>
                  <a:cubicBezTo>
                    <a:pt x="274" y="197"/>
                    <a:pt x="143" y="388"/>
                    <a:pt x="24" y="590"/>
                  </a:cubicBezTo>
                  <a:cubicBezTo>
                    <a:pt x="0" y="626"/>
                    <a:pt x="24" y="673"/>
                    <a:pt x="72" y="697"/>
                  </a:cubicBezTo>
                  <a:cubicBezTo>
                    <a:pt x="155" y="721"/>
                    <a:pt x="2191" y="1328"/>
                    <a:pt x="2596" y="1328"/>
                  </a:cubicBezTo>
                  <a:lnTo>
                    <a:pt x="2596" y="1340"/>
                  </a:lnTo>
                  <a:cubicBezTo>
                    <a:pt x="2703" y="1340"/>
                    <a:pt x="2703" y="1185"/>
                    <a:pt x="2596" y="1185"/>
                  </a:cubicBezTo>
                  <a:cubicBezTo>
                    <a:pt x="2263" y="1173"/>
                    <a:pt x="596" y="697"/>
                    <a:pt x="191" y="578"/>
                  </a:cubicBezTo>
                  <a:cubicBezTo>
                    <a:pt x="286" y="423"/>
                    <a:pt x="393" y="268"/>
                    <a:pt x="524" y="126"/>
                  </a:cubicBezTo>
                  <a:cubicBezTo>
                    <a:pt x="548" y="102"/>
                    <a:pt x="548" y="54"/>
                    <a:pt x="524" y="18"/>
                  </a:cubicBezTo>
                  <a:cubicBezTo>
                    <a:pt x="506" y="7"/>
                    <a:pt x="489" y="1"/>
                    <a:pt x="4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23"/>
            <p:cNvSpPr/>
            <p:nvPr/>
          </p:nvSpPr>
          <p:spPr>
            <a:xfrm>
              <a:off x="5669175" y="1954661"/>
              <a:ext cx="7986" cy="6817"/>
            </a:xfrm>
            <a:custGeom>
              <a:avLst/>
              <a:gdLst/>
              <a:ahLst/>
              <a:cxnLst/>
              <a:rect l="l" t="t" r="r" b="b"/>
              <a:pathLst>
                <a:path w="239" h="204" extrusionOk="0">
                  <a:moveTo>
                    <a:pt x="120" y="1"/>
                  </a:moveTo>
                  <a:cubicBezTo>
                    <a:pt x="48" y="1"/>
                    <a:pt x="1" y="48"/>
                    <a:pt x="1" y="96"/>
                  </a:cubicBezTo>
                  <a:cubicBezTo>
                    <a:pt x="1" y="156"/>
                    <a:pt x="48" y="203"/>
                    <a:pt x="120" y="203"/>
                  </a:cubicBezTo>
                  <a:cubicBezTo>
                    <a:pt x="179" y="203"/>
                    <a:pt x="239" y="156"/>
                    <a:pt x="239" y="96"/>
                  </a:cubicBezTo>
                  <a:cubicBezTo>
                    <a:pt x="239" y="48"/>
                    <a:pt x="179" y="1"/>
                    <a:pt x="1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23"/>
            <p:cNvSpPr/>
            <p:nvPr/>
          </p:nvSpPr>
          <p:spPr>
            <a:xfrm>
              <a:off x="5644515" y="2010765"/>
              <a:ext cx="74315" cy="25897"/>
            </a:xfrm>
            <a:custGeom>
              <a:avLst/>
              <a:gdLst/>
              <a:ahLst/>
              <a:cxnLst/>
              <a:rect l="l" t="t" r="r" b="b"/>
              <a:pathLst>
                <a:path w="2224" h="775" extrusionOk="0">
                  <a:moveTo>
                    <a:pt x="191" y="1"/>
                  </a:moveTo>
                  <a:cubicBezTo>
                    <a:pt x="155" y="1"/>
                    <a:pt x="120" y="24"/>
                    <a:pt x="108" y="60"/>
                  </a:cubicBezTo>
                  <a:lnTo>
                    <a:pt x="13" y="691"/>
                  </a:lnTo>
                  <a:cubicBezTo>
                    <a:pt x="1" y="739"/>
                    <a:pt x="36" y="774"/>
                    <a:pt x="72" y="774"/>
                  </a:cubicBezTo>
                  <a:lnTo>
                    <a:pt x="84" y="774"/>
                  </a:lnTo>
                  <a:cubicBezTo>
                    <a:pt x="120" y="774"/>
                    <a:pt x="155" y="751"/>
                    <a:pt x="155" y="715"/>
                  </a:cubicBezTo>
                  <a:lnTo>
                    <a:pt x="251" y="155"/>
                  </a:lnTo>
                  <a:lnTo>
                    <a:pt x="2108" y="405"/>
                  </a:lnTo>
                  <a:cubicBezTo>
                    <a:pt x="2112" y="406"/>
                    <a:pt x="2115" y="406"/>
                    <a:pt x="2118" y="406"/>
                  </a:cubicBezTo>
                  <a:cubicBezTo>
                    <a:pt x="2205" y="406"/>
                    <a:pt x="2223" y="262"/>
                    <a:pt x="2120" y="251"/>
                  </a:cubicBezTo>
                  <a:lnTo>
                    <a:pt x="19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23"/>
            <p:cNvSpPr/>
            <p:nvPr/>
          </p:nvSpPr>
          <p:spPr>
            <a:xfrm>
              <a:off x="5643312" y="2030246"/>
              <a:ext cx="8020" cy="6817"/>
            </a:xfrm>
            <a:custGeom>
              <a:avLst/>
              <a:gdLst/>
              <a:ahLst/>
              <a:cxnLst/>
              <a:rect l="l" t="t" r="r" b="b"/>
              <a:pathLst>
                <a:path w="240" h="204" extrusionOk="0">
                  <a:moveTo>
                    <a:pt x="120" y="1"/>
                  </a:moveTo>
                  <a:cubicBezTo>
                    <a:pt x="49" y="1"/>
                    <a:pt x="1" y="37"/>
                    <a:pt x="1" y="96"/>
                  </a:cubicBezTo>
                  <a:cubicBezTo>
                    <a:pt x="1" y="156"/>
                    <a:pt x="49" y="203"/>
                    <a:pt x="120" y="203"/>
                  </a:cubicBezTo>
                  <a:cubicBezTo>
                    <a:pt x="191" y="203"/>
                    <a:pt x="239" y="156"/>
                    <a:pt x="239" y="96"/>
                  </a:cubicBezTo>
                  <a:cubicBezTo>
                    <a:pt x="239" y="37"/>
                    <a:pt x="191" y="1"/>
                    <a:pt x="1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23"/>
            <p:cNvSpPr/>
            <p:nvPr/>
          </p:nvSpPr>
          <p:spPr>
            <a:xfrm>
              <a:off x="5655676" y="2051364"/>
              <a:ext cx="70439" cy="24694"/>
            </a:xfrm>
            <a:custGeom>
              <a:avLst/>
              <a:gdLst/>
              <a:ahLst/>
              <a:cxnLst/>
              <a:rect l="l" t="t" r="r" b="b"/>
              <a:pathLst>
                <a:path w="2108" h="739" extrusionOk="0">
                  <a:moveTo>
                    <a:pt x="83" y="0"/>
                  </a:moveTo>
                  <a:cubicBezTo>
                    <a:pt x="60" y="0"/>
                    <a:pt x="36" y="0"/>
                    <a:pt x="24" y="12"/>
                  </a:cubicBezTo>
                  <a:cubicBezTo>
                    <a:pt x="12" y="36"/>
                    <a:pt x="0" y="48"/>
                    <a:pt x="0" y="71"/>
                  </a:cubicBezTo>
                  <a:lnTo>
                    <a:pt x="24" y="667"/>
                  </a:lnTo>
                  <a:cubicBezTo>
                    <a:pt x="36" y="702"/>
                    <a:pt x="60" y="738"/>
                    <a:pt x="95" y="738"/>
                  </a:cubicBezTo>
                  <a:lnTo>
                    <a:pt x="107" y="738"/>
                  </a:lnTo>
                  <a:cubicBezTo>
                    <a:pt x="143" y="738"/>
                    <a:pt x="179" y="702"/>
                    <a:pt x="167" y="667"/>
                  </a:cubicBezTo>
                  <a:lnTo>
                    <a:pt x="155" y="155"/>
                  </a:lnTo>
                  <a:lnTo>
                    <a:pt x="2024" y="298"/>
                  </a:lnTo>
                  <a:cubicBezTo>
                    <a:pt x="2060" y="298"/>
                    <a:pt x="2096" y="274"/>
                    <a:pt x="2107" y="238"/>
                  </a:cubicBezTo>
                  <a:cubicBezTo>
                    <a:pt x="2107" y="202"/>
                    <a:pt x="2072" y="167"/>
                    <a:pt x="2036" y="155"/>
                  </a:cubicBezTo>
                  <a:lnTo>
                    <a:pt x="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23"/>
            <p:cNvSpPr/>
            <p:nvPr/>
          </p:nvSpPr>
          <p:spPr>
            <a:xfrm>
              <a:off x="5655275" y="2070344"/>
              <a:ext cx="9156" cy="6984"/>
            </a:xfrm>
            <a:custGeom>
              <a:avLst/>
              <a:gdLst/>
              <a:ahLst/>
              <a:cxnLst/>
              <a:rect l="l" t="t" r="r" b="b"/>
              <a:pathLst>
                <a:path w="274" h="209" extrusionOk="0">
                  <a:moveTo>
                    <a:pt x="136" y="1"/>
                  </a:moveTo>
                  <a:cubicBezTo>
                    <a:pt x="85" y="1"/>
                    <a:pt x="34" y="25"/>
                    <a:pt x="24" y="75"/>
                  </a:cubicBezTo>
                  <a:cubicBezTo>
                    <a:pt x="0" y="123"/>
                    <a:pt x="48" y="182"/>
                    <a:pt x="107" y="206"/>
                  </a:cubicBezTo>
                  <a:cubicBezTo>
                    <a:pt x="117" y="208"/>
                    <a:pt x="127" y="209"/>
                    <a:pt x="138" y="209"/>
                  </a:cubicBezTo>
                  <a:cubicBezTo>
                    <a:pt x="189" y="209"/>
                    <a:pt x="240" y="184"/>
                    <a:pt x="250" y="134"/>
                  </a:cubicBezTo>
                  <a:cubicBezTo>
                    <a:pt x="274" y="87"/>
                    <a:pt x="226" y="27"/>
                    <a:pt x="167" y="4"/>
                  </a:cubicBezTo>
                  <a:cubicBezTo>
                    <a:pt x="157" y="2"/>
                    <a:pt x="147" y="1"/>
                    <a:pt x="1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23"/>
            <p:cNvSpPr/>
            <p:nvPr/>
          </p:nvSpPr>
          <p:spPr>
            <a:xfrm>
              <a:off x="5712949" y="1951888"/>
              <a:ext cx="51359" cy="43807"/>
            </a:xfrm>
            <a:custGeom>
              <a:avLst/>
              <a:gdLst/>
              <a:ahLst/>
              <a:cxnLst/>
              <a:rect l="l" t="t" r="r" b="b"/>
              <a:pathLst>
                <a:path w="1537" h="1311" extrusionOk="0">
                  <a:moveTo>
                    <a:pt x="763" y="0"/>
                  </a:moveTo>
                  <a:cubicBezTo>
                    <a:pt x="346" y="0"/>
                    <a:pt x="1" y="286"/>
                    <a:pt x="1" y="655"/>
                  </a:cubicBezTo>
                  <a:cubicBezTo>
                    <a:pt x="1" y="1013"/>
                    <a:pt x="346" y="1310"/>
                    <a:pt x="763" y="1310"/>
                  </a:cubicBezTo>
                  <a:cubicBezTo>
                    <a:pt x="1191" y="1310"/>
                    <a:pt x="1536" y="1013"/>
                    <a:pt x="1536" y="655"/>
                  </a:cubicBezTo>
                  <a:cubicBezTo>
                    <a:pt x="1536" y="286"/>
                    <a:pt x="1191" y="0"/>
                    <a:pt x="7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23"/>
            <p:cNvSpPr/>
            <p:nvPr/>
          </p:nvSpPr>
          <p:spPr>
            <a:xfrm>
              <a:off x="5720100" y="1951888"/>
              <a:ext cx="9189" cy="9189"/>
            </a:xfrm>
            <a:custGeom>
              <a:avLst/>
              <a:gdLst/>
              <a:ahLst/>
              <a:cxnLst/>
              <a:rect l="l" t="t" r="r" b="b"/>
              <a:pathLst>
                <a:path w="275" h="275" extrusionOk="0">
                  <a:moveTo>
                    <a:pt x="144" y="0"/>
                  </a:moveTo>
                  <a:cubicBezTo>
                    <a:pt x="60" y="0"/>
                    <a:pt x="1" y="60"/>
                    <a:pt x="1" y="131"/>
                  </a:cubicBezTo>
                  <a:cubicBezTo>
                    <a:pt x="1" y="203"/>
                    <a:pt x="60" y="274"/>
                    <a:pt x="144" y="274"/>
                  </a:cubicBezTo>
                  <a:cubicBezTo>
                    <a:pt x="215" y="274"/>
                    <a:pt x="275" y="203"/>
                    <a:pt x="275" y="131"/>
                  </a:cubicBezTo>
                  <a:cubicBezTo>
                    <a:pt x="275" y="60"/>
                    <a:pt x="215" y="0"/>
                    <a:pt x="1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23"/>
            <p:cNvSpPr/>
            <p:nvPr/>
          </p:nvSpPr>
          <p:spPr>
            <a:xfrm>
              <a:off x="5747567" y="1951888"/>
              <a:ext cx="9189" cy="9189"/>
            </a:xfrm>
            <a:custGeom>
              <a:avLst/>
              <a:gdLst/>
              <a:ahLst/>
              <a:cxnLst/>
              <a:rect l="l" t="t" r="r" b="b"/>
              <a:pathLst>
                <a:path w="275" h="275" extrusionOk="0">
                  <a:moveTo>
                    <a:pt x="143" y="0"/>
                  </a:moveTo>
                  <a:cubicBezTo>
                    <a:pt x="72" y="0"/>
                    <a:pt x="0" y="60"/>
                    <a:pt x="0" y="131"/>
                  </a:cubicBezTo>
                  <a:cubicBezTo>
                    <a:pt x="0" y="203"/>
                    <a:pt x="72" y="274"/>
                    <a:pt x="143" y="274"/>
                  </a:cubicBezTo>
                  <a:cubicBezTo>
                    <a:pt x="215" y="274"/>
                    <a:pt x="274" y="203"/>
                    <a:pt x="274" y="131"/>
                  </a:cubicBezTo>
                  <a:cubicBezTo>
                    <a:pt x="274" y="60"/>
                    <a:pt x="215" y="0"/>
                    <a:pt x="1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23"/>
            <p:cNvSpPr/>
            <p:nvPr/>
          </p:nvSpPr>
          <p:spPr>
            <a:xfrm>
              <a:off x="5673553" y="1967393"/>
              <a:ext cx="128948" cy="135297"/>
            </a:xfrm>
            <a:custGeom>
              <a:avLst/>
              <a:gdLst/>
              <a:ahLst/>
              <a:cxnLst/>
              <a:rect l="l" t="t" r="r" b="b"/>
              <a:pathLst>
                <a:path w="3859" h="4049" extrusionOk="0">
                  <a:moveTo>
                    <a:pt x="1930" y="1"/>
                  </a:moveTo>
                  <a:cubicBezTo>
                    <a:pt x="858" y="1"/>
                    <a:pt x="1" y="906"/>
                    <a:pt x="1" y="2025"/>
                  </a:cubicBezTo>
                  <a:cubicBezTo>
                    <a:pt x="1" y="3144"/>
                    <a:pt x="858" y="4049"/>
                    <a:pt x="1930" y="4049"/>
                  </a:cubicBezTo>
                  <a:cubicBezTo>
                    <a:pt x="2989" y="4049"/>
                    <a:pt x="3858" y="3144"/>
                    <a:pt x="3858" y="2025"/>
                  </a:cubicBezTo>
                  <a:cubicBezTo>
                    <a:pt x="3858" y="906"/>
                    <a:pt x="2989" y="1"/>
                    <a:pt x="19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23"/>
            <p:cNvSpPr/>
            <p:nvPr/>
          </p:nvSpPr>
          <p:spPr>
            <a:xfrm>
              <a:off x="5674756" y="1967793"/>
              <a:ext cx="64491" cy="134128"/>
            </a:xfrm>
            <a:custGeom>
              <a:avLst/>
              <a:gdLst/>
              <a:ahLst/>
              <a:cxnLst/>
              <a:rect l="l" t="t" r="r" b="b"/>
              <a:pathLst>
                <a:path w="1930" h="4014" extrusionOk="0">
                  <a:moveTo>
                    <a:pt x="1897" y="1"/>
                  </a:moveTo>
                  <a:cubicBezTo>
                    <a:pt x="847" y="1"/>
                    <a:pt x="1" y="913"/>
                    <a:pt x="1" y="2013"/>
                  </a:cubicBezTo>
                  <a:cubicBezTo>
                    <a:pt x="1" y="2930"/>
                    <a:pt x="572" y="3846"/>
                    <a:pt x="1667" y="4013"/>
                  </a:cubicBezTo>
                  <a:cubicBezTo>
                    <a:pt x="1727" y="2656"/>
                    <a:pt x="1929" y="1"/>
                    <a:pt x="1917" y="1"/>
                  </a:cubicBezTo>
                  <a:cubicBezTo>
                    <a:pt x="1911" y="1"/>
                    <a:pt x="1904" y="1"/>
                    <a:pt x="189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23"/>
            <p:cNvSpPr/>
            <p:nvPr/>
          </p:nvSpPr>
          <p:spPr>
            <a:xfrm>
              <a:off x="5739213" y="1967793"/>
              <a:ext cx="64491" cy="134128"/>
            </a:xfrm>
            <a:custGeom>
              <a:avLst/>
              <a:gdLst/>
              <a:ahLst/>
              <a:cxnLst/>
              <a:rect l="l" t="t" r="r" b="b"/>
              <a:pathLst>
                <a:path w="1930" h="4014" extrusionOk="0">
                  <a:moveTo>
                    <a:pt x="21" y="1"/>
                  </a:moveTo>
                  <a:cubicBezTo>
                    <a:pt x="14" y="1"/>
                    <a:pt x="7" y="1"/>
                    <a:pt x="0" y="1"/>
                  </a:cubicBezTo>
                  <a:cubicBezTo>
                    <a:pt x="0" y="1"/>
                    <a:pt x="203" y="2656"/>
                    <a:pt x="262" y="4013"/>
                  </a:cubicBezTo>
                  <a:cubicBezTo>
                    <a:pt x="1358" y="3846"/>
                    <a:pt x="1929" y="2930"/>
                    <a:pt x="1929" y="2013"/>
                  </a:cubicBezTo>
                  <a:cubicBezTo>
                    <a:pt x="1929" y="913"/>
                    <a:pt x="1083" y="1"/>
                    <a:pt x="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8" name="Google Shape;988;p23"/>
          <p:cNvGrpSpPr/>
          <p:nvPr/>
        </p:nvGrpSpPr>
        <p:grpSpPr>
          <a:xfrm>
            <a:off x="506000" y="3445625"/>
            <a:ext cx="1366500" cy="1023900"/>
            <a:chOff x="506000" y="3445625"/>
            <a:chExt cx="1366500" cy="1023900"/>
          </a:xfrm>
        </p:grpSpPr>
        <p:sp>
          <p:nvSpPr>
            <p:cNvPr id="989" name="Google Shape;989;p23"/>
            <p:cNvSpPr txBox="1"/>
            <p:nvPr/>
          </p:nvSpPr>
          <p:spPr>
            <a:xfrm>
              <a:off x="514550" y="3445625"/>
              <a:ext cx="1349400" cy="370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rgbClr val="000000"/>
                  </a:solidFill>
                  <a:latin typeface="Fira Sans"/>
                  <a:ea typeface="Fira Sans"/>
                  <a:cs typeface="Fira Sans"/>
                  <a:sym typeface="Fira Sans"/>
                </a:rPr>
                <a:t>M</a:t>
              </a:r>
              <a:r>
                <a:rPr lang="en" b="1">
                  <a:latin typeface="Fira Sans"/>
                  <a:ea typeface="Fira Sans"/>
                  <a:cs typeface="Fira Sans"/>
                  <a:sym typeface="Fira Sans"/>
                </a:rPr>
                <a:t>ERCURY</a:t>
              </a:r>
              <a:endParaRPr b="1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990" name="Google Shape;990;p23"/>
            <p:cNvSpPr txBox="1"/>
            <p:nvPr/>
          </p:nvSpPr>
          <p:spPr>
            <a:xfrm>
              <a:off x="506000" y="3925925"/>
              <a:ext cx="1366500" cy="543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82875" tIns="91425" rIns="18287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00000"/>
                  </a:solidFill>
                  <a:latin typeface="Fira Sans"/>
                  <a:ea typeface="Fira Sans"/>
                  <a:cs typeface="Fira Sans"/>
                  <a:sym typeface="Fira Sans"/>
                </a:rPr>
                <a:t>It's the closest planet to the Sun</a:t>
              </a:r>
              <a:endParaRPr sz="120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grpSp>
        <p:nvGrpSpPr>
          <p:cNvPr id="991" name="Google Shape;991;p23"/>
          <p:cNvGrpSpPr/>
          <p:nvPr/>
        </p:nvGrpSpPr>
        <p:grpSpPr>
          <a:xfrm>
            <a:off x="2760898" y="3445650"/>
            <a:ext cx="1366500" cy="1023875"/>
            <a:chOff x="2760898" y="3445650"/>
            <a:chExt cx="1366500" cy="1023875"/>
          </a:xfrm>
        </p:grpSpPr>
        <p:sp>
          <p:nvSpPr>
            <p:cNvPr id="992" name="Google Shape;992;p23"/>
            <p:cNvSpPr txBox="1"/>
            <p:nvPr/>
          </p:nvSpPr>
          <p:spPr>
            <a:xfrm>
              <a:off x="2769448" y="3445650"/>
              <a:ext cx="1349400" cy="370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rgbClr val="000000"/>
                  </a:solidFill>
                  <a:latin typeface="Fira Sans"/>
                  <a:ea typeface="Fira Sans"/>
                  <a:cs typeface="Fira Sans"/>
                  <a:sym typeface="Fira Sans"/>
                </a:rPr>
                <a:t>M</a:t>
              </a:r>
              <a:r>
                <a:rPr lang="en" b="1">
                  <a:latin typeface="Fira Sans"/>
                  <a:ea typeface="Fira Sans"/>
                  <a:cs typeface="Fira Sans"/>
                  <a:sym typeface="Fira Sans"/>
                </a:rPr>
                <a:t>ARS</a:t>
              </a:r>
              <a:endParaRPr b="1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993" name="Google Shape;993;p23"/>
            <p:cNvSpPr txBox="1"/>
            <p:nvPr/>
          </p:nvSpPr>
          <p:spPr>
            <a:xfrm>
              <a:off x="2760898" y="3925925"/>
              <a:ext cx="1366500" cy="543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82875" tIns="91425" rIns="18287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00000"/>
                  </a:solidFill>
                  <a:latin typeface="Fira Sans"/>
                  <a:ea typeface="Fira Sans"/>
                  <a:cs typeface="Fira Sans"/>
                  <a:sym typeface="Fira Sans"/>
                </a:rPr>
                <a:t>Despite being red, Mars is a cold place</a:t>
              </a:r>
              <a:endParaRPr sz="120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grpSp>
        <p:nvGrpSpPr>
          <p:cNvPr id="994" name="Google Shape;994;p23"/>
          <p:cNvGrpSpPr/>
          <p:nvPr/>
        </p:nvGrpSpPr>
        <p:grpSpPr>
          <a:xfrm>
            <a:off x="5015990" y="3445625"/>
            <a:ext cx="1366500" cy="1023900"/>
            <a:chOff x="5015990" y="3445625"/>
            <a:chExt cx="1366500" cy="1023900"/>
          </a:xfrm>
        </p:grpSpPr>
        <p:sp>
          <p:nvSpPr>
            <p:cNvPr id="995" name="Google Shape;995;p23"/>
            <p:cNvSpPr txBox="1"/>
            <p:nvPr/>
          </p:nvSpPr>
          <p:spPr>
            <a:xfrm>
              <a:off x="5024540" y="3445625"/>
              <a:ext cx="1349400" cy="370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rgbClr val="000000"/>
                  </a:solidFill>
                  <a:latin typeface="Fira Sans"/>
                  <a:ea typeface="Fira Sans"/>
                  <a:cs typeface="Fira Sans"/>
                  <a:sym typeface="Fira Sans"/>
                </a:rPr>
                <a:t>J</a:t>
              </a:r>
              <a:r>
                <a:rPr lang="en" b="1">
                  <a:latin typeface="Fira Sans"/>
                  <a:ea typeface="Fira Sans"/>
                  <a:cs typeface="Fira Sans"/>
                  <a:sym typeface="Fira Sans"/>
                </a:rPr>
                <a:t>UPITER</a:t>
              </a:r>
              <a:endParaRPr b="1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996" name="Google Shape;996;p23"/>
            <p:cNvSpPr txBox="1"/>
            <p:nvPr/>
          </p:nvSpPr>
          <p:spPr>
            <a:xfrm flipH="1">
              <a:off x="5015990" y="3925925"/>
              <a:ext cx="1366500" cy="543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82875" tIns="91425" rIns="18287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00000"/>
                  </a:solidFill>
                  <a:latin typeface="Fira Sans"/>
                  <a:ea typeface="Fira Sans"/>
                  <a:cs typeface="Fira Sans"/>
                  <a:sym typeface="Fira Sans"/>
                </a:rPr>
                <a:t>It's a gas giant and the biggest planet</a:t>
              </a:r>
              <a:endParaRPr sz="120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grpSp>
        <p:nvGrpSpPr>
          <p:cNvPr id="997" name="Google Shape;997;p23"/>
          <p:cNvGrpSpPr/>
          <p:nvPr/>
        </p:nvGrpSpPr>
        <p:grpSpPr>
          <a:xfrm>
            <a:off x="7271009" y="3445650"/>
            <a:ext cx="1367100" cy="1023875"/>
            <a:chOff x="7271009" y="3445650"/>
            <a:chExt cx="1367100" cy="1023875"/>
          </a:xfrm>
        </p:grpSpPr>
        <p:sp>
          <p:nvSpPr>
            <p:cNvPr id="998" name="Google Shape;998;p23"/>
            <p:cNvSpPr txBox="1"/>
            <p:nvPr/>
          </p:nvSpPr>
          <p:spPr>
            <a:xfrm>
              <a:off x="7271009" y="3445650"/>
              <a:ext cx="1367100" cy="370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rgbClr val="000000"/>
                  </a:solidFill>
                  <a:latin typeface="Fira Sans"/>
                  <a:ea typeface="Fira Sans"/>
                  <a:cs typeface="Fira Sans"/>
                  <a:sym typeface="Fira Sans"/>
                </a:rPr>
                <a:t>V</a:t>
              </a:r>
              <a:r>
                <a:rPr lang="en" b="1">
                  <a:latin typeface="Fira Sans"/>
                  <a:ea typeface="Fira Sans"/>
                  <a:cs typeface="Fira Sans"/>
                  <a:sym typeface="Fira Sans"/>
                </a:rPr>
                <a:t>ENUS</a:t>
              </a:r>
              <a:endParaRPr b="1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999" name="Google Shape;999;p23"/>
            <p:cNvSpPr txBox="1"/>
            <p:nvPr/>
          </p:nvSpPr>
          <p:spPr>
            <a:xfrm flipH="1">
              <a:off x="7271309" y="3925925"/>
              <a:ext cx="1366500" cy="543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82875" tIns="91425" rIns="18287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00000"/>
                  </a:solidFill>
                  <a:latin typeface="Fira Sans"/>
                  <a:ea typeface="Fira Sans"/>
                  <a:cs typeface="Fira Sans"/>
                  <a:sym typeface="Fira Sans"/>
                </a:rPr>
                <a:t>Venus is the second planet to the Sun</a:t>
              </a:r>
              <a:endParaRPr sz="120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grpSp>
        <p:nvGrpSpPr>
          <p:cNvPr id="1000" name="Google Shape;1000;p23"/>
          <p:cNvGrpSpPr/>
          <p:nvPr/>
        </p:nvGrpSpPr>
        <p:grpSpPr>
          <a:xfrm>
            <a:off x="7222294" y="1276337"/>
            <a:ext cx="1464513" cy="1464112"/>
            <a:chOff x="7222294" y="1276337"/>
            <a:chExt cx="1464513" cy="1464112"/>
          </a:xfrm>
        </p:grpSpPr>
        <p:sp>
          <p:nvSpPr>
            <p:cNvPr id="1001" name="Google Shape;1001;p23"/>
            <p:cNvSpPr/>
            <p:nvPr/>
          </p:nvSpPr>
          <p:spPr>
            <a:xfrm>
              <a:off x="7222294" y="1276337"/>
              <a:ext cx="1464513" cy="1464112"/>
            </a:xfrm>
            <a:custGeom>
              <a:avLst/>
              <a:gdLst/>
              <a:ahLst/>
              <a:cxnLst/>
              <a:rect l="l" t="t" r="r" b="b"/>
              <a:pathLst>
                <a:path w="43828" h="43816" extrusionOk="0">
                  <a:moveTo>
                    <a:pt x="21908" y="1"/>
                  </a:moveTo>
                  <a:cubicBezTo>
                    <a:pt x="9812" y="1"/>
                    <a:pt x="1" y="9800"/>
                    <a:pt x="1" y="21908"/>
                  </a:cubicBezTo>
                  <a:cubicBezTo>
                    <a:pt x="1" y="34005"/>
                    <a:pt x="9812" y="43816"/>
                    <a:pt x="21908" y="43816"/>
                  </a:cubicBezTo>
                  <a:cubicBezTo>
                    <a:pt x="34017" y="43816"/>
                    <a:pt x="43828" y="34005"/>
                    <a:pt x="43828" y="21908"/>
                  </a:cubicBezTo>
                  <a:cubicBezTo>
                    <a:pt x="43828" y="9800"/>
                    <a:pt x="34017" y="1"/>
                    <a:pt x="2190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23"/>
            <p:cNvSpPr/>
            <p:nvPr/>
          </p:nvSpPr>
          <p:spPr>
            <a:xfrm>
              <a:off x="7260488" y="1364887"/>
              <a:ext cx="1337602" cy="1286845"/>
            </a:xfrm>
            <a:custGeom>
              <a:avLst/>
              <a:gdLst/>
              <a:ahLst/>
              <a:cxnLst/>
              <a:rect l="l" t="t" r="r" b="b"/>
              <a:pathLst>
                <a:path w="40030" h="38511" extrusionOk="0">
                  <a:moveTo>
                    <a:pt x="20770" y="0"/>
                  </a:moveTo>
                  <a:cubicBezTo>
                    <a:pt x="15760" y="0"/>
                    <a:pt x="10835" y="1959"/>
                    <a:pt x="7157" y="5637"/>
                  </a:cubicBezTo>
                  <a:cubicBezTo>
                    <a:pt x="1644" y="11150"/>
                    <a:pt x="1" y="19425"/>
                    <a:pt x="2978" y="26628"/>
                  </a:cubicBezTo>
                  <a:cubicBezTo>
                    <a:pt x="5954" y="33819"/>
                    <a:pt x="12979" y="38511"/>
                    <a:pt x="20765" y="38511"/>
                  </a:cubicBezTo>
                  <a:cubicBezTo>
                    <a:pt x="31398" y="38499"/>
                    <a:pt x="40018" y="29890"/>
                    <a:pt x="40030" y="19258"/>
                  </a:cubicBezTo>
                  <a:cubicBezTo>
                    <a:pt x="40030" y="11471"/>
                    <a:pt x="35339" y="4447"/>
                    <a:pt x="28135" y="1470"/>
                  </a:cubicBezTo>
                  <a:cubicBezTo>
                    <a:pt x="25754" y="480"/>
                    <a:pt x="23251" y="0"/>
                    <a:pt x="2077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23"/>
            <p:cNvSpPr/>
            <p:nvPr/>
          </p:nvSpPr>
          <p:spPr>
            <a:xfrm>
              <a:off x="7900652" y="2092331"/>
              <a:ext cx="117788" cy="334618"/>
            </a:xfrm>
            <a:custGeom>
              <a:avLst/>
              <a:gdLst/>
              <a:ahLst/>
              <a:cxnLst/>
              <a:rect l="l" t="t" r="r" b="b"/>
              <a:pathLst>
                <a:path w="3525" h="10014" extrusionOk="0">
                  <a:moveTo>
                    <a:pt x="631" y="0"/>
                  </a:moveTo>
                  <a:lnTo>
                    <a:pt x="0" y="10014"/>
                  </a:lnTo>
                  <a:lnTo>
                    <a:pt x="3524" y="10014"/>
                  </a:lnTo>
                  <a:lnTo>
                    <a:pt x="289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23"/>
            <p:cNvSpPr/>
            <p:nvPr/>
          </p:nvSpPr>
          <p:spPr>
            <a:xfrm>
              <a:off x="7493257" y="1683733"/>
              <a:ext cx="932980" cy="646146"/>
            </a:xfrm>
            <a:custGeom>
              <a:avLst/>
              <a:gdLst/>
              <a:ahLst/>
              <a:cxnLst/>
              <a:rect l="l" t="t" r="r" b="b"/>
              <a:pathLst>
                <a:path w="27921" h="19337" extrusionOk="0">
                  <a:moveTo>
                    <a:pt x="429" y="1"/>
                  </a:moveTo>
                  <a:cubicBezTo>
                    <a:pt x="191" y="1"/>
                    <a:pt x="0" y="191"/>
                    <a:pt x="0" y="429"/>
                  </a:cubicBezTo>
                  <a:lnTo>
                    <a:pt x="0" y="18908"/>
                  </a:lnTo>
                  <a:cubicBezTo>
                    <a:pt x="0" y="19146"/>
                    <a:pt x="191" y="19336"/>
                    <a:pt x="429" y="19336"/>
                  </a:cubicBezTo>
                  <a:lnTo>
                    <a:pt x="27480" y="19336"/>
                  </a:lnTo>
                  <a:cubicBezTo>
                    <a:pt x="27718" y="19336"/>
                    <a:pt x="27920" y="19146"/>
                    <a:pt x="27920" y="18908"/>
                  </a:cubicBezTo>
                  <a:lnTo>
                    <a:pt x="27920" y="429"/>
                  </a:lnTo>
                  <a:cubicBezTo>
                    <a:pt x="27920" y="191"/>
                    <a:pt x="27718" y="1"/>
                    <a:pt x="2748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23"/>
            <p:cNvSpPr/>
            <p:nvPr/>
          </p:nvSpPr>
          <p:spPr>
            <a:xfrm>
              <a:off x="7527474" y="1719152"/>
              <a:ext cx="864145" cy="517632"/>
            </a:xfrm>
            <a:custGeom>
              <a:avLst/>
              <a:gdLst/>
              <a:ahLst/>
              <a:cxnLst/>
              <a:rect l="l" t="t" r="r" b="b"/>
              <a:pathLst>
                <a:path w="25861" h="15491" extrusionOk="0">
                  <a:moveTo>
                    <a:pt x="191" y="0"/>
                  </a:moveTo>
                  <a:cubicBezTo>
                    <a:pt x="83" y="0"/>
                    <a:pt x="0" y="72"/>
                    <a:pt x="0" y="179"/>
                  </a:cubicBezTo>
                  <a:lnTo>
                    <a:pt x="0" y="15312"/>
                  </a:lnTo>
                  <a:cubicBezTo>
                    <a:pt x="0" y="15407"/>
                    <a:pt x="83" y="15490"/>
                    <a:pt x="191" y="15490"/>
                  </a:cubicBezTo>
                  <a:lnTo>
                    <a:pt x="25670" y="15490"/>
                  </a:lnTo>
                  <a:cubicBezTo>
                    <a:pt x="25777" y="15490"/>
                    <a:pt x="25860" y="15407"/>
                    <a:pt x="25860" y="15312"/>
                  </a:cubicBezTo>
                  <a:lnTo>
                    <a:pt x="25860" y="179"/>
                  </a:lnTo>
                  <a:cubicBezTo>
                    <a:pt x="25860" y="72"/>
                    <a:pt x="25777" y="0"/>
                    <a:pt x="256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23"/>
            <p:cNvSpPr/>
            <p:nvPr/>
          </p:nvSpPr>
          <p:spPr>
            <a:xfrm>
              <a:off x="7650407" y="2403057"/>
              <a:ext cx="618278" cy="23892"/>
            </a:xfrm>
            <a:custGeom>
              <a:avLst/>
              <a:gdLst/>
              <a:ahLst/>
              <a:cxnLst/>
              <a:rect l="l" t="t" r="r" b="b"/>
              <a:pathLst>
                <a:path w="18503" h="715" extrusionOk="0">
                  <a:moveTo>
                    <a:pt x="274" y="0"/>
                  </a:moveTo>
                  <a:cubicBezTo>
                    <a:pt x="119" y="0"/>
                    <a:pt x="0" y="131"/>
                    <a:pt x="0" y="274"/>
                  </a:cubicBezTo>
                  <a:lnTo>
                    <a:pt x="0" y="441"/>
                  </a:lnTo>
                  <a:cubicBezTo>
                    <a:pt x="0" y="595"/>
                    <a:pt x="119" y="715"/>
                    <a:pt x="274" y="715"/>
                  </a:cubicBezTo>
                  <a:lnTo>
                    <a:pt x="18229" y="715"/>
                  </a:lnTo>
                  <a:cubicBezTo>
                    <a:pt x="18383" y="715"/>
                    <a:pt x="18502" y="595"/>
                    <a:pt x="18502" y="441"/>
                  </a:cubicBezTo>
                  <a:lnTo>
                    <a:pt x="18502" y="274"/>
                  </a:lnTo>
                  <a:cubicBezTo>
                    <a:pt x="18502" y="131"/>
                    <a:pt x="18383" y="0"/>
                    <a:pt x="182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23"/>
            <p:cNvSpPr/>
            <p:nvPr/>
          </p:nvSpPr>
          <p:spPr>
            <a:xfrm>
              <a:off x="7939614" y="2268963"/>
              <a:ext cx="35052" cy="29806"/>
            </a:xfrm>
            <a:custGeom>
              <a:avLst/>
              <a:gdLst/>
              <a:ahLst/>
              <a:cxnLst/>
              <a:rect l="l" t="t" r="r" b="b"/>
              <a:pathLst>
                <a:path w="1049" h="892" extrusionOk="0">
                  <a:moveTo>
                    <a:pt x="608" y="1"/>
                  </a:moveTo>
                  <a:cubicBezTo>
                    <a:pt x="203" y="1"/>
                    <a:pt x="1" y="477"/>
                    <a:pt x="287" y="763"/>
                  </a:cubicBezTo>
                  <a:cubicBezTo>
                    <a:pt x="379" y="851"/>
                    <a:pt x="491" y="891"/>
                    <a:pt x="601" y="891"/>
                  </a:cubicBezTo>
                  <a:cubicBezTo>
                    <a:pt x="830" y="891"/>
                    <a:pt x="1049" y="715"/>
                    <a:pt x="1049" y="441"/>
                  </a:cubicBezTo>
                  <a:cubicBezTo>
                    <a:pt x="1049" y="203"/>
                    <a:pt x="846" y="1"/>
                    <a:pt x="60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23"/>
            <p:cNvSpPr/>
            <p:nvPr/>
          </p:nvSpPr>
          <p:spPr>
            <a:xfrm>
              <a:off x="7773742" y="1927629"/>
              <a:ext cx="371608" cy="34250"/>
            </a:xfrm>
            <a:custGeom>
              <a:avLst/>
              <a:gdLst/>
              <a:ahLst/>
              <a:cxnLst/>
              <a:rect l="l" t="t" r="r" b="b"/>
              <a:pathLst>
                <a:path w="11121" h="1025" extrusionOk="0">
                  <a:moveTo>
                    <a:pt x="512" y="0"/>
                  </a:moveTo>
                  <a:cubicBezTo>
                    <a:pt x="226" y="0"/>
                    <a:pt x="0" y="226"/>
                    <a:pt x="0" y="512"/>
                  </a:cubicBezTo>
                  <a:cubicBezTo>
                    <a:pt x="0" y="786"/>
                    <a:pt x="226" y="1024"/>
                    <a:pt x="512" y="1024"/>
                  </a:cubicBezTo>
                  <a:lnTo>
                    <a:pt x="10620" y="1024"/>
                  </a:lnTo>
                  <a:cubicBezTo>
                    <a:pt x="10894" y="1024"/>
                    <a:pt x="11120" y="786"/>
                    <a:pt x="11120" y="512"/>
                  </a:cubicBezTo>
                  <a:cubicBezTo>
                    <a:pt x="11120" y="226"/>
                    <a:pt x="10894" y="0"/>
                    <a:pt x="106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23"/>
            <p:cNvSpPr/>
            <p:nvPr/>
          </p:nvSpPr>
          <p:spPr>
            <a:xfrm>
              <a:off x="7773742" y="1983331"/>
              <a:ext cx="371608" cy="34217"/>
            </a:xfrm>
            <a:custGeom>
              <a:avLst/>
              <a:gdLst/>
              <a:ahLst/>
              <a:cxnLst/>
              <a:rect l="l" t="t" r="r" b="b"/>
              <a:pathLst>
                <a:path w="11121" h="1024" extrusionOk="0">
                  <a:moveTo>
                    <a:pt x="512" y="0"/>
                  </a:moveTo>
                  <a:cubicBezTo>
                    <a:pt x="226" y="0"/>
                    <a:pt x="0" y="226"/>
                    <a:pt x="0" y="512"/>
                  </a:cubicBezTo>
                  <a:cubicBezTo>
                    <a:pt x="0" y="798"/>
                    <a:pt x="226" y="1024"/>
                    <a:pt x="512" y="1024"/>
                  </a:cubicBezTo>
                  <a:lnTo>
                    <a:pt x="10620" y="1024"/>
                  </a:lnTo>
                  <a:cubicBezTo>
                    <a:pt x="10894" y="1024"/>
                    <a:pt x="11120" y="798"/>
                    <a:pt x="11120" y="512"/>
                  </a:cubicBezTo>
                  <a:cubicBezTo>
                    <a:pt x="11120" y="226"/>
                    <a:pt x="10894" y="0"/>
                    <a:pt x="106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23"/>
            <p:cNvSpPr/>
            <p:nvPr/>
          </p:nvSpPr>
          <p:spPr>
            <a:xfrm>
              <a:off x="7795194" y="1995261"/>
              <a:ext cx="9991" cy="9958"/>
            </a:xfrm>
            <a:custGeom>
              <a:avLst/>
              <a:gdLst/>
              <a:ahLst/>
              <a:cxnLst/>
              <a:rect l="l" t="t" r="r" b="b"/>
              <a:pathLst>
                <a:path w="299" h="298" extrusionOk="0">
                  <a:moveTo>
                    <a:pt x="144" y="0"/>
                  </a:moveTo>
                  <a:cubicBezTo>
                    <a:pt x="72" y="0"/>
                    <a:pt x="1" y="72"/>
                    <a:pt x="1" y="143"/>
                  </a:cubicBezTo>
                  <a:cubicBezTo>
                    <a:pt x="1" y="226"/>
                    <a:pt x="72" y="298"/>
                    <a:pt x="144" y="298"/>
                  </a:cubicBezTo>
                  <a:cubicBezTo>
                    <a:pt x="227" y="298"/>
                    <a:pt x="299" y="226"/>
                    <a:pt x="299" y="143"/>
                  </a:cubicBezTo>
                  <a:cubicBezTo>
                    <a:pt x="299" y="72"/>
                    <a:pt x="227" y="0"/>
                    <a:pt x="14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23"/>
            <p:cNvSpPr/>
            <p:nvPr/>
          </p:nvSpPr>
          <p:spPr>
            <a:xfrm>
              <a:off x="7816680" y="1996063"/>
              <a:ext cx="9590" cy="9557"/>
            </a:xfrm>
            <a:custGeom>
              <a:avLst/>
              <a:gdLst/>
              <a:ahLst/>
              <a:cxnLst/>
              <a:rect l="l" t="t" r="r" b="b"/>
              <a:pathLst>
                <a:path w="287" h="286" extrusionOk="0">
                  <a:moveTo>
                    <a:pt x="144" y="0"/>
                  </a:moveTo>
                  <a:cubicBezTo>
                    <a:pt x="60" y="0"/>
                    <a:pt x="1" y="60"/>
                    <a:pt x="1" y="143"/>
                  </a:cubicBezTo>
                  <a:cubicBezTo>
                    <a:pt x="1" y="226"/>
                    <a:pt x="60" y="286"/>
                    <a:pt x="144" y="286"/>
                  </a:cubicBezTo>
                  <a:cubicBezTo>
                    <a:pt x="227" y="286"/>
                    <a:pt x="287" y="226"/>
                    <a:pt x="287" y="143"/>
                  </a:cubicBezTo>
                  <a:cubicBezTo>
                    <a:pt x="287" y="60"/>
                    <a:pt x="227" y="0"/>
                    <a:pt x="14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23"/>
            <p:cNvSpPr/>
            <p:nvPr/>
          </p:nvSpPr>
          <p:spPr>
            <a:xfrm>
              <a:off x="7837765" y="1996063"/>
              <a:ext cx="9590" cy="9557"/>
            </a:xfrm>
            <a:custGeom>
              <a:avLst/>
              <a:gdLst/>
              <a:ahLst/>
              <a:cxnLst/>
              <a:rect l="l" t="t" r="r" b="b"/>
              <a:pathLst>
                <a:path w="287" h="286" extrusionOk="0">
                  <a:moveTo>
                    <a:pt x="144" y="0"/>
                  </a:moveTo>
                  <a:cubicBezTo>
                    <a:pt x="60" y="0"/>
                    <a:pt x="1" y="60"/>
                    <a:pt x="1" y="143"/>
                  </a:cubicBezTo>
                  <a:cubicBezTo>
                    <a:pt x="1" y="226"/>
                    <a:pt x="60" y="286"/>
                    <a:pt x="144" y="286"/>
                  </a:cubicBezTo>
                  <a:cubicBezTo>
                    <a:pt x="227" y="286"/>
                    <a:pt x="287" y="226"/>
                    <a:pt x="287" y="143"/>
                  </a:cubicBezTo>
                  <a:cubicBezTo>
                    <a:pt x="287" y="60"/>
                    <a:pt x="227" y="0"/>
                    <a:pt x="14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23"/>
            <p:cNvSpPr/>
            <p:nvPr/>
          </p:nvSpPr>
          <p:spPr>
            <a:xfrm>
              <a:off x="7858850" y="1996063"/>
              <a:ext cx="9991" cy="9557"/>
            </a:xfrm>
            <a:custGeom>
              <a:avLst/>
              <a:gdLst/>
              <a:ahLst/>
              <a:cxnLst/>
              <a:rect l="l" t="t" r="r" b="b"/>
              <a:pathLst>
                <a:path w="299" h="286" extrusionOk="0">
                  <a:moveTo>
                    <a:pt x="144" y="0"/>
                  </a:moveTo>
                  <a:cubicBezTo>
                    <a:pt x="72" y="0"/>
                    <a:pt x="1" y="60"/>
                    <a:pt x="1" y="143"/>
                  </a:cubicBezTo>
                  <a:cubicBezTo>
                    <a:pt x="1" y="226"/>
                    <a:pt x="72" y="286"/>
                    <a:pt x="144" y="286"/>
                  </a:cubicBezTo>
                  <a:cubicBezTo>
                    <a:pt x="227" y="286"/>
                    <a:pt x="299" y="226"/>
                    <a:pt x="299" y="143"/>
                  </a:cubicBezTo>
                  <a:cubicBezTo>
                    <a:pt x="299" y="60"/>
                    <a:pt x="227" y="0"/>
                    <a:pt x="14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23"/>
            <p:cNvSpPr/>
            <p:nvPr/>
          </p:nvSpPr>
          <p:spPr>
            <a:xfrm>
              <a:off x="7880336" y="1996063"/>
              <a:ext cx="9590" cy="9557"/>
            </a:xfrm>
            <a:custGeom>
              <a:avLst/>
              <a:gdLst/>
              <a:ahLst/>
              <a:cxnLst/>
              <a:rect l="l" t="t" r="r" b="b"/>
              <a:pathLst>
                <a:path w="287" h="286" extrusionOk="0">
                  <a:moveTo>
                    <a:pt x="144" y="0"/>
                  </a:moveTo>
                  <a:cubicBezTo>
                    <a:pt x="60" y="0"/>
                    <a:pt x="1" y="60"/>
                    <a:pt x="1" y="143"/>
                  </a:cubicBezTo>
                  <a:cubicBezTo>
                    <a:pt x="1" y="226"/>
                    <a:pt x="60" y="286"/>
                    <a:pt x="144" y="286"/>
                  </a:cubicBezTo>
                  <a:cubicBezTo>
                    <a:pt x="227" y="286"/>
                    <a:pt x="287" y="226"/>
                    <a:pt x="287" y="143"/>
                  </a:cubicBezTo>
                  <a:cubicBezTo>
                    <a:pt x="287" y="60"/>
                    <a:pt x="227" y="0"/>
                    <a:pt x="14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23"/>
            <p:cNvSpPr/>
            <p:nvPr/>
          </p:nvSpPr>
          <p:spPr>
            <a:xfrm>
              <a:off x="7916157" y="2036227"/>
              <a:ext cx="86779" cy="59312"/>
            </a:xfrm>
            <a:custGeom>
              <a:avLst/>
              <a:gdLst/>
              <a:ahLst/>
              <a:cxnLst/>
              <a:rect l="l" t="t" r="r" b="b"/>
              <a:pathLst>
                <a:path w="2597" h="1775" extrusionOk="0">
                  <a:moveTo>
                    <a:pt x="1298" y="1"/>
                  </a:moveTo>
                  <a:cubicBezTo>
                    <a:pt x="584" y="1"/>
                    <a:pt x="0" y="572"/>
                    <a:pt x="0" y="1298"/>
                  </a:cubicBezTo>
                  <a:lnTo>
                    <a:pt x="0" y="1775"/>
                  </a:lnTo>
                  <a:lnTo>
                    <a:pt x="441" y="1775"/>
                  </a:lnTo>
                  <a:lnTo>
                    <a:pt x="441" y="1298"/>
                  </a:lnTo>
                  <a:cubicBezTo>
                    <a:pt x="441" y="822"/>
                    <a:pt x="822" y="429"/>
                    <a:pt x="1298" y="429"/>
                  </a:cubicBezTo>
                  <a:cubicBezTo>
                    <a:pt x="1775" y="429"/>
                    <a:pt x="2156" y="822"/>
                    <a:pt x="2167" y="1298"/>
                  </a:cubicBezTo>
                  <a:lnTo>
                    <a:pt x="2167" y="1775"/>
                  </a:lnTo>
                  <a:lnTo>
                    <a:pt x="2596" y="1775"/>
                  </a:lnTo>
                  <a:lnTo>
                    <a:pt x="2596" y="1298"/>
                  </a:lnTo>
                  <a:cubicBezTo>
                    <a:pt x="2596" y="572"/>
                    <a:pt x="2013" y="1"/>
                    <a:pt x="12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23"/>
            <p:cNvSpPr/>
            <p:nvPr/>
          </p:nvSpPr>
          <p:spPr>
            <a:xfrm>
              <a:off x="7900652" y="2095506"/>
              <a:ext cx="117788" cy="86378"/>
            </a:xfrm>
            <a:custGeom>
              <a:avLst/>
              <a:gdLst/>
              <a:ahLst/>
              <a:cxnLst/>
              <a:rect l="l" t="t" r="r" b="b"/>
              <a:pathLst>
                <a:path w="3525" h="2585" extrusionOk="0">
                  <a:moveTo>
                    <a:pt x="393" y="1"/>
                  </a:moveTo>
                  <a:cubicBezTo>
                    <a:pt x="179" y="1"/>
                    <a:pt x="0" y="179"/>
                    <a:pt x="0" y="405"/>
                  </a:cubicBezTo>
                  <a:lnTo>
                    <a:pt x="0" y="2191"/>
                  </a:lnTo>
                  <a:cubicBezTo>
                    <a:pt x="0" y="2418"/>
                    <a:pt x="179" y="2584"/>
                    <a:pt x="393" y="2584"/>
                  </a:cubicBezTo>
                  <a:lnTo>
                    <a:pt x="3131" y="2584"/>
                  </a:lnTo>
                  <a:cubicBezTo>
                    <a:pt x="3346" y="2584"/>
                    <a:pt x="3524" y="2418"/>
                    <a:pt x="3524" y="2191"/>
                  </a:cubicBezTo>
                  <a:lnTo>
                    <a:pt x="3524" y="405"/>
                  </a:lnTo>
                  <a:cubicBezTo>
                    <a:pt x="3524" y="179"/>
                    <a:pt x="3346" y="1"/>
                    <a:pt x="31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23"/>
            <p:cNvSpPr/>
            <p:nvPr/>
          </p:nvSpPr>
          <p:spPr>
            <a:xfrm>
              <a:off x="7949171" y="2120567"/>
              <a:ext cx="20717" cy="20717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1"/>
                  </a:moveTo>
                  <a:cubicBezTo>
                    <a:pt x="144" y="1"/>
                    <a:pt x="1" y="144"/>
                    <a:pt x="1" y="310"/>
                  </a:cubicBezTo>
                  <a:cubicBezTo>
                    <a:pt x="1" y="489"/>
                    <a:pt x="144" y="620"/>
                    <a:pt x="310" y="620"/>
                  </a:cubicBezTo>
                  <a:cubicBezTo>
                    <a:pt x="489" y="620"/>
                    <a:pt x="620" y="489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23"/>
            <p:cNvSpPr/>
            <p:nvPr/>
          </p:nvSpPr>
          <p:spPr>
            <a:xfrm>
              <a:off x="7948770" y="2134501"/>
              <a:ext cx="21920" cy="25496"/>
            </a:xfrm>
            <a:custGeom>
              <a:avLst/>
              <a:gdLst/>
              <a:ahLst/>
              <a:cxnLst/>
              <a:rect l="l" t="t" r="r" b="b"/>
              <a:pathLst>
                <a:path w="656" h="763" extrusionOk="0">
                  <a:moveTo>
                    <a:pt x="275" y="0"/>
                  </a:moveTo>
                  <a:lnTo>
                    <a:pt x="1" y="762"/>
                  </a:lnTo>
                  <a:lnTo>
                    <a:pt x="656" y="762"/>
                  </a:lnTo>
                  <a:lnTo>
                    <a:pt x="35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23"/>
            <p:cNvSpPr/>
            <p:nvPr/>
          </p:nvSpPr>
          <p:spPr>
            <a:xfrm>
              <a:off x="7879166" y="1746987"/>
              <a:ext cx="161161" cy="161161"/>
            </a:xfrm>
            <a:custGeom>
              <a:avLst/>
              <a:gdLst/>
              <a:ahLst/>
              <a:cxnLst/>
              <a:rect l="l" t="t" r="r" b="b"/>
              <a:pathLst>
                <a:path w="4823" h="4823" extrusionOk="0">
                  <a:moveTo>
                    <a:pt x="2405" y="1"/>
                  </a:moveTo>
                  <a:cubicBezTo>
                    <a:pt x="1072" y="1"/>
                    <a:pt x="0" y="1084"/>
                    <a:pt x="0" y="2418"/>
                  </a:cubicBezTo>
                  <a:cubicBezTo>
                    <a:pt x="0" y="3739"/>
                    <a:pt x="1072" y="4823"/>
                    <a:pt x="2405" y="4823"/>
                  </a:cubicBezTo>
                  <a:cubicBezTo>
                    <a:pt x="3739" y="4823"/>
                    <a:pt x="4822" y="3739"/>
                    <a:pt x="4822" y="2418"/>
                  </a:cubicBezTo>
                  <a:cubicBezTo>
                    <a:pt x="4822" y="1084"/>
                    <a:pt x="3739" y="1"/>
                    <a:pt x="24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23"/>
            <p:cNvSpPr/>
            <p:nvPr/>
          </p:nvSpPr>
          <p:spPr>
            <a:xfrm>
              <a:off x="8101543" y="1627228"/>
              <a:ext cx="358911" cy="234774"/>
            </a:xfrm>
            <a:custGeom>
              <a:avLst/>
              <a:gdLst/>
              <a:ahLst/>
              <a:cxnLst/>
              <a:rect l="l" t="t" r="r" b="b"/>
              <a:pathLst>
                <a:path w="10741" h="7026" extrusionOk="0">
                  <a:moveTo>
                    <a:pt x="167" y="1"/>
                  </a:moveTo>
                  <a:cubicBezTo>
                    <a:pt x="72" y="1"/>
                    <a:pt x="1" y="72"/>
                    <a:pt x="1" y="168"/>
                  </a:cubicBezTo>
                  <a:lnTo>
                    <a:pt x="1" y="6859"/>
                  </a:lnTo>
                  <a:cubicBezTo>
                    <a:pt x="1" y="6954"/>
                    <a:pt x="72" y="7026"/>
                    <a:pt x="167" y="7026"/>
                  </a:cubicBezTo>
                  <a:lnTo>
                    <a:pt x="10574" y="7026"/>
                  </a:lnTo>
                  <a:cubicBezTo>
                    <a:pt x="10669" y="7026"/>
                    <a:pt x="10740" y="6954"/>
                    <a:pt x="10740" y="6859"/>
                  </a:cubicBezTo>
                  <a:lnTo>
                    <a:pt x="10740" y="168"/>
                  </a:lnTo>
                  <a:cubicBezTo>
                    <a:pt x="10740" y="72"/>
                    <a:pt x="10669" y="1"/>
                    <a:pt x="1057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23"/>
            <p:cNvSpPr/>
            <p:nvPr/>
          </p:nvSpPr>
          <p:spPr>
            <a:xfrm>
              <a:off x="8136161" y="1647945"/>
              <a:ext cx="110637" cy="110637"/>
            </a:xfrm>
            <a:custGeom>
              <a:avLst/>
              <a:gdLst/>
              <a:ahLst/>
              <a:cxnLst/>
              <a:rect l="l" t="t" r="r" b="b"/>
              <a:pathLst>
                <a:path w="3311" h="3311" extrusionOk="0">
                  <a:moveTo>
                    <a:pt x="1656" y="0"/>
                  </a:moveTo>
                  <a:cubicBezTo>
                    <a:pt x="739" y="0"/>
                    <a:pt x="1" y="738"/>
                    <a:pt x="1" y="1655"/>
                  </a:cubicBezTo>
                  <a:cubicBezTo>
                    <a:pt x="1" y="2572"/>
                    <a:pt x="739" y="3310"/>
                    <a:pt x="1656" y="3310"/>
                  </a:cubicBezTo>
                  <a:cubicBezTo>
                    <a:pt x="2572" y="3310"/>
                    <a:pt x="3311" y="2572"/>
                    <a:pt x="3311" y="1655"/>
                  </a:cubicBezTo>
                  <a:cubicBezTo>
                    <a:pt x="3311" y="738"/>
                    <a:pt x="2572" y="0"/>
                    <a:pt x="165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23"/>
            <p:cNvSpPr/>
            <p:nvPr/>
          </p:nvSpPr>
          <p:spPr>
            <a:xfrm>
              <a:off x="8164798" y="1694492"/>
              <a:ext cx="46981" cy="51359"/>
            </a:xfrm>
            <a:custGeom>
              <a:avLst/>
              <a:gdLst/>
              <a:ahLst/>
              <a:cxnLst/>
              <a:rect l="l" t="t" r="r" b="b"/>
              <a:pathLst>
                <a:path w="1406" h="1537" extrusionOk="0">
                  <a:moveTo>
                    <a:pt x="525" y="0"/>
                  </a:moveTo>
                  <a:cubicBezTo>
                    <a:pt x="525" y="179"/>
                    <a:pt x="513" y="345"/>
                    <a:pt x="501" y="512"/>
                  </a:cubicBezTo>
                  <a:cubicBezTo>
                    <a:pt x="322" y="548"/>
                    <a:pt x="156" y="607"/>
                    <a:pt x="1" y="703"/>
                  </a:cubicBezTo>
                  <a:cubicBezTo>
                    <a:pt x="25" y="976"/>
                    <a:pt x="72" y="1262"/>
                    <a:pt x="132" y="1536"/>
                  </a:cubicBezTo>
                  <a:lnTo>
                    <a:pt x="1406" y="1512"/>
                  </a:lnTo>
                  <a:cubicBezTo>
                    <a:pt x="1370" y="1226"/>
                    <a:pt x="1370" y="929"/>
                    <a:pt x="1394" y="631"/>
                  </a:cubicBezTo>
                  <a:cubicBezTo>
                    <a:pt x="1394" y="607"/>
                    <a:pt x="1346" y="584"/>
                    <a:pt x="1156" y="548"/>
                  </a:cubicBezTo>
                  <a:cubicBezTo>
                    <a:pt x="1084" y="441"/>
                    <a:pt x="1132" y="119"/>
                    <a:pt x="1132" y="119"/>
                  </a:cubicBezTo>
                  <a:cubicBezTo>
                    <a:pt x="918" y="119"/>
                    <a:pt x="715" y="83"/>
                    <a:pt x="525" y="0"/>
                  </a:cubicBezTo>
                  <a:close/>
                </a:path>
              </a:pathLst>
            </a:custGeom>
            <a:solidFill>
              <a:srgbClr val="E8BB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23"/>
            <p:cNvSpPr/>
            <p:nvPr/>
          </p:nvSpPr>
          <p:spPr>
            <a:xfrm>
              <a:off x="8182307" y="1694492"/>
              <a:ext cx="20316" cy="11194"/>
            </a:xfrm>
            <a:custGeom>
              <a:avLst/>
              <a:gdLst/>
              <a:ahLst/>
              <a:cxnLst/>
              <a:rect l="l" t="t" r="r" b="b"/>
              <a:pathLst>
                <a:path w="608" h="335" extrusionOk="0">
                  <a:moveTo>
                    <a:pt x="1" y="0"/>
                  </a:moveTo>
                  <a:lnTo>
                    <a:pt x="1" y="83"/>
                  </a:lnTo>
                  <a:cubicBezTo>
                    <a:pt x="66" y="270"/>
                    <a:pt x="334" y="335"/>
                    <a:pt x="543" y="335"/>
                  </a:cubicBezTo>
                  <a:cubicBezTo>
                    <a:pt x="561" y="335"/>
                    <a:pt x="579" y="334"/>
                    <a:pt x="596" y="334"/>
                  </a:cubicBezTo>
                  <a:cubicBezTo>
                    <a:pt x="596" y="226"/>
                    <a:pt x="608" y="119"/>
                    <a:pt x="608" y="119"/>
                  </a:cubicBezTo>
                  <a:cubicBezTo>
                    <a:pt x="394" y="119"/>
                    <a:pt x="191" y="83"/>
                    <a:pt x="1" y="0"/>
                  </a:cubicBezTo>
                  <a:close/>
                </a:path>
              </a:pathLst>
            </a:custGeom>
            <a:solidFill>
              <a:srgbClr val="E8BB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23"/>
            <p:cNvSpPr/>
            <p:nvPr/>
          </p:nvSpPr>
          <p:spPr>
            <a:xfrm>
              <a:off x="8168407" y="1664552"/>
              <a:ext cx="41000" cy="38761"/>
            </a:xfrm>
            <a:custGeom>
              <a:avLst/>
              <a:gdLst/>
              <a:ahLst/>
              <a:cxnLst/>
              <a:rect l="l" t="t" r="r" b="b"/>
              <a:pathLst>
                <a:path w="1227" h="1160" extrusionOk="0">
                  <a:moveTo>
                    <a:pt x="710" y="1"/>
                  </a:moveTo>
                  <a:cubicBezTo>
                    <a:pt x="664" y="1"/>
                    <a:pt x="618" y="5"/>
                    <a:pt x="572" y="15"/>
                  </a:cubicBezTo>
                  <a:cubicBezTo>
                    <a:pt x="0" y="122"/>
                    <a:pt x="143" y="587"/>
                    <a:pt x="143" y="587"/>
                  </a:cubicBezTo>
                  <a:cubicBezTo>
                    <a:pt x="245" y="917"/>
                    <a:pt x="696" y="1160"/>
                    <a:pt x="860" y="1160"/>
                  </a:cubicBezTo>
                  <a:cubicBezTo>
                    <a:pt x="868" y="1160"/>
                    <a:pt x="875" y="1159"/>
                    <a:pt x="881" y="1158"/>
                  </a:cubicBezTo>
                  <a:cubicBezTo>
                    <a:pt x="941" y="1158"/>
                    <a:pt x="1143" y="1075"/>
                    <a:pt x="1203" y="694"/>
                  </a:cubicBezTo>
                  <a:cubicBezTo>
                    <a:pt x="1226" y="575"/>
                    <a:pt x="1226" y="444"/>
                    <a:pt x="1203" y="325"/>
                  </a:cubicBezTo>
                  <a:cubicBezTo>
                    <a:pt x="1163" y="125"/>
                    <a:pt x="947" y="1"/>
                    <a:pt x="710" y="1"/>
                  </a:cubicBezTo>
                  <a:close/>
                </a:path>
              </a:pathLst>
            </a:custGeom>
            <a:solidFill>
              <a:srgbClr val="E8BB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23"/>
            <p:cNvSpPr/>
            <p:nvPr/>
          </p:nvSpPr>
          <p:spPr>
            <a:xfrm>
              <a:off x="8171213" y="1681293"/>
              <a:ext cx="7151" cy="9256"/>
            </a:xfrm>
            <a:custGeom>
              <a:avLst/>
              <a:gdLst/>
              <a:ahLst/>
              <a:cxnLst/>
              <a:rect l="l" t="t" r="r" b="b"/>
              <a:pathLst>
                <a:path w="214" h="277" extrusionOk="0">
                  <a:moveTo>
                    <a:pt x="88" y="0"/>
                  </a:moveTo>
                  <a:cubicBezTo>
                    <a:pt x="38" y="0"/>
                    <a:pt x="1" y="44"/>
                    <a:pt x="11" y="97"/>
                  </a:cubicBezTo>
                  <a:cubicBezTo>
                    <a:pt x="23" y="145"/>
                    <a:pt x="47" y="205"/>
                    <a:pt x="95" y="240"/>
                  </a:cubicBezTo>
                  <a:cubicBezTo>
                    <a:pt x="130" y="264"/>
                    <a:pt x="166" y="276"/>
                    <a:pt x="214" y="276"/>
                  </a:cubicBezTo>
                  <a:lnTo>
                    <a:pt x="142" y="38"/>
                  </a:lnTo>
                  <a:cubicBezTo>
                    <a:pt x="130" y="14"/>
                    <a:pt x="118" y="2"/>
                    <a:pt x="107" y="2"/>
                  </a:cubicBezTo>
                  <a:cubicBezTo>
                    <a:pt x="100" y="1"/>
                    <a:pt x="94" y="0"/>
                    <a:pt x="88" y="0"/>
                  </a:cubicBezTo>
                  <a:close/>
                </a:path>
              </a:pathLst>
            </a:custGeom>
            <a:solidFill>
              <a:srgbClr val="E8BB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23"/>
            <p:cNvSpPr/>
            <p:nvPr/>
          </p:nvSpPr>
          <p:spPr>
            <a:xfrm>
              <a:off x="8155312" y="1711600"/>
              <a:ext cx="74299" cy="49270"/>
            </a:xfrm>
            <a:custGeom>
              <a:avLst/>
              <a:gdLst/>
              <a:ahLst/>
              <a:cxnLst/>
              <a:rect l="l" t="t" r="r" b="b"/>
              <a:pathLst>
                <a:path w="2692" h="1785" extrusionOk="0">
                  <a:moveTo>
                    <a:pt x="965" y="0"/>
                  </a:moveTo>
                  <a:cubicBezTo>
                    <a:pt x="786" y="36"/>
                    <a:pt x="322" y="95"/>
                    <a:pt x="132" y="429"/>
                  </a:cubicBezTo>
                  <a:cubicBezTo>
                    <a:pt x="48" y="560"/>
                    <a:pt x="1" y="1191"/>
                    <a:pt x="13" y="1524"/>
                  </a:cubicBezTo>
                  <a:cubicBezTo>
                    <a:pt x="142" y="1595"/>
                    <a:pt x="690" y="1785"/>
                    <a:pt x="1281" y="1785"/>
                  </a:cubicBezTo>
                  <a:cubicBezTo>
                    <a:pt x="1781" y="1785"/>
                    <a:pt x="2311" y="1649"/>
                    <a:pt x="2644" y="1191"/>
                  </a:cubicBezTo>
                  <a:cubicBezTo>
                    <a:pt x="2608" y="1048"/>
                    <a:pt x="2691" y="453"/>
                    <a:pt x="2358" y="191"/>
                  </a:cubicBezTo>
                  <a:cubicBezTo>
                    <a:pt x="2179" y="36"/>
                    <a:pt x="1918" y="24"/>
                    <a:pt x="1620" y="24"/>
                  </a:cubicBezTo>
                  <a:cubicBezTo>
                    <a:pt x="1630" y="150"/>
                    <a:pt x="1520" y="202"/>
                    <a:pt x="1386" y="202"/>
                  </a:cubicBezTo>
                  <a:cubicBezTo>
                    <a:pt x="1217" y="202"/>
                    <a:pt x="1012" y="120"/>
                    <a:pt x="9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23"/>
            <p:cNvSpPr/>
            <p:nvPr/>
          </p:nvSpPr>
          <p:spPr>
            <a:xfrm>
              <a:off x="8165733" y="1651888"/>
              <a:ext cx="50590" cy="39430"/>
            </a:xfrm>
            <a:custGeom>
              <a:avLst/>
              <a:gdLst/>
              <a:ahLst/>
              <a:cxnLst/>
              <a:rect l="l" t="t" r="r" b="b"/>
              <a:pathLst>
                <a:path w="1514" h="1180" extrusionOk="0">
                  <a:moveTo>
                    <a:pt x="757" y="1"/>
                  </a:moveTo>
                  <a:cubicBezTo>
                    <a:pt x="340" y="1"/>
                    <a:pt x="1" y="287"/>
                    <a:pt x="199" y="894"/>
                  </a:cubicBezTo>
                  <a:cubicBezTo>
                    <a:pt x="309" y="1170"/>
                    <a:pt x="409" y="1180"/>
                    <a:pt x="424" y="1180"/>
                  </a:cubicBezTo>
                  <a:cubicBezTo>
                    <a:pt x="425" y="1180"/>
                    <a:pt x="425" y="1180"/>
                    <a:pt x="425" y="1180"/>
                  </a:cubicBezTo>
                  <a:lnTo>
                    <a:pt x="378" y="799"/>
                  </a:lnTo>
                  <a:lnTo>
                    <a:pt x="378" y="799"/>
                  </a:lnTo>
                  <a:cubicBezTo>
                    <a:pt x="378" y="799"/>
                    <a:pt x="504" y="874"/>
                    <a:pt x="643" y="874"/>
                  </a:cubicBezTo>
                  <a:cubicBezTo>
                    <a:pt x="745" y="874"/>
                    <a:pt x="855" y="833"/>
                    <a:pt x="925" y="692"/>
                  </a:cubicBezTo>
                  <a:cubicBezTo>
                    <a:pt x="985" y="787"/>
                    <a:pt x="1080" y="835"/>
                    <a:pt x="1187" y="835"/>
                  </a:cubicBezTo>
                  <a:cubicBezTo>
                    <a:pt x="1216" y="837"/>
                    <a:pt x="1242" y="839"/>
                    <a:pt x="1266" y="839"/>
                  </a:cubicBezTo>
                  <a:cubicBezTo>
                    <a:pt x="1446" y="839"/>
                    <a:pt x="1514" y="757"/>
                    <a:pt x="1461" y="537"/>
                  </a:cubicBezTo>
                  <a:cubicBezTo>
                    <a:pt x="1425" y="454"/>
                    <a:pt x="1378" y="370"/>
                    <a:pt x="1306" y="299"/>
                  </a:cubicBezTo>
                  <a:cubicBezTo>
                    <a:pt x="1247" y="204"/>
                    <a:pt x="1211" y="13"/>
                    <a:pt x="783" y="1"/>
                  </a:cubicBezTo>
                  <a:cubicBezTo>
                    <a:pt x="774" y="1"/>
                    <a:pt x="765" y="1"/>
                    <a:pt x="757" y="1"/>
                  </a:cubicBezTo>
                  <a:close/>
                </a:path>
              </a:pathLst>
            </a:custGeom>
            <a:solidFill>
              <a:srgbClr val="3C2B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23"/>
            <p:cNvSpPr/>
            <p:nvPr/>
          </p:nvSpPr>
          <p:spPr>
            <a:xfrm>
              <a:off x="8127005" y="1774053"/>
              <a:ext cx="306783" cy="11562"/>
            </a:xfrm>
            <a:custGeom>
              <a:avLst/>
              <a:gdLst/>
              <a:ahLst/>
              <a:cxnLst/>
              <a:rect l="l" t="t" r="r" b="b"/>
              <a:pathLst>
                <a:path w="9181" h="346" extrusionOk="0">
                  <a:moveTo>
                    <a:pt x="167" y="0"/>
                  </a:moveTo>
                  <a:cubicBezTo>
                    <a:pt x="72" y="0"/>
                    <a:pt x="1" y="84"/>
                    <a:pt x="1" y="179"/>
                  </a:cubicBezTo>
                  <a:cubicBezTo>
                    <a:pt x="1" y="274"/>
                    <a:pt x="72" y="346"/>
                    <a:pt x="167" y="346"/>
                  </a:cubicBezTo>
                  <a:lnTo>
                    <a:pt x="9002" y="346"/>
                  </a:lnTo>
                  <a:cubicBezTo>
                    <a:pt x="9097" y="346"/>
                    <a:pt x="9181" y="274"/>
                    <a:pt x="9181" y="179"/>
                  </a:cubicBezTo>
                  <a:cubicBezTo>
                    <a:pt x="9181" y="84"/>
                    <a:pt x="9097" y="0"/>
                    <a:pt x="900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23"/>
            <p:cNvSpPr/>
            <p:nvPr/>
          </p:nvSpPr>
          <p:spPr>
            <a:xfrm>
              <a:off x="8127005" y="1809473"/>
              <a:ext cx="306783" cy="11562"/>
            </a:xfrm>
            <a:custGeom>
              <a:avLst/>
              <a:gdLst/>
              <a:ahLst/>
              <a:cxnLst/>
              <a:rect l="l" t="t" r="r" b="b"/>
              <a:pathLst>
                <a:path w="9181" h="346" extrusionOk="0">
                  <a:moveTo>
                    <a:pt x="179" y="0"/>
                  </a:moveTo>
                  <a:cubicBezTo>
                    <a:pt x="72" y="0"/>
                    <a:pt x="1" y="71"/>
                    <a:pt x="1" y="179"/>
                  </a:cubicBezTo>
                  <a:cubicBezTo>
                    <a:pt x="1" y="274"/>
                    <a:pt x="72" y="345"/>
                    <a:pt x="179" y="345"/>
                  </a:cubicBezTo>
                  <a:lnTo>
                    <a:pt x="9002" y="345"/>
                  </a:lnTo>
                  <a:cubicBezTo>
                    <a:pt x="9097" y="345"/>
                    <a:pt x="9181" y="274"/>
                    <a:pt x="9181" y="179"/>
                  </a:cubicBezTo>
                  <a:cubicBezTo>
                    <a:pt x="9181" y="71"/>
                    <a:pt x="9097" y="0"/>
                    <a:pt x="900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23"/>
            <p:cNvSpPr/>
            <p:nvPr/>
          </p:nvSpPr>
          <p:spPr>
            <a:xfrm>
              <a:off x="8278977" y="1703614"/>
              <a:ext cx="154812" cy="11595"/>
            </a:xfrm>
            <a:custGeom>
              <a:avLst/>
              <a:gdLst/>
              <a:ahLst/>
              <a:cxnLst/>
              <a:rect l="l" t="t" r="r" b="b"/>
              <a:pathLst>
                <a:path w="4633" h="347" extrusionOk="0">
                  <a:moveTo>
                    <a:pt x="168" y="1"/>
                  </a:moveTo>
                  <a:cubicBezTo>
                    <a:pt x="72" y="1"/>
                    <a:pt x="1" y="72"/>
                    <a:pt x="1" y="168"/>
                  </a:cubicBezTo>
                  <a:cubicBezTo>
                    <a:pt x="1" y="263"/>
                    <a:pt x="72" y="346"/>
                    <a:pt x="168" y="346"/>
                  </a:cubicBezTo>
                  <a:lnTo>
                    <a:pt x="4454" y="346"/>
                  </a:lnTo>
                  <a:cubicBezTo>
                    <a:pt x="4549" y="346"/>
                    <a:pt x="4633" y="263"/>
                    <a:pt x="4633" y="168"/>
                  </a:cubicBezTo>
                  <a:cubicBezTo>
                    <a:pt x="4633" y="72"/>
                    <a:pt x="4549" y="1"/>
                    <a:pt x="445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23"/>
            <p:cNvSpPr/>
            <p:nvPr/>
          </p:nvSpPr>
          <p:spPr>
            <a:xfrm>
              <a:off x="8278609" y="1668228"/>
              <a:ext cx="155179" cy="11562"/>
            </a:xfrm>
            <a:custGeom>
              <a:avLst/>
              <a:gdLst/>
              <a:ahLst/>
              <a:cxnLst/>
              <a:rect l="l" t="t" r="r" b="b"/>
              <a:pathLst>
                <a:path w="4644" h="346" extrusionOk="0">
                  <a:moveTo>
                    <a:pt x="179" y="0"/>
                  </a:moveTo>
                  <a:cubicBezTo>
                    <a:pt x="83" y="0"/>
                    <a:pt x="12" y="72"/>
                    <a:pt x="12" y="167"/>
                  </a:cubicBezTo>
                  <a:cubicBezTo>
                    <a:pt x="0" y="262"/>
                    <a:pt x="83" y="346"/>
                    <a:pt x="179" y="346"/>
                  </a:cubicBezTo>
                  <a:lnTo>
                    <a:pt x="4465" y="346"/>
                  </a:lnTo>
                  <a:cubicBezTo>
                    <a:pt x="4560" y="346"/>
                    <a:pt x="4644" y="262"/>
                    <a:pt x="4644" y="167"/>
                  </a:cubicBezTo>
                  <a:cubicBezTo>
                    <a:pt x="4644" y="72"/>
                    <a:pt x="4560" y="0"/>
                    <a:pt x="44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23"/>
            <p:cNvSpPr/>
            <p:nvPr/>
          </p:nvSpPr>
          <p:spPr>
            <a:xfrm>
              <a:off x="8278977" y="1738633"/>
              <a:ext cx="154812" cy="11963"/>
            </a:xfrm>
            <a:custGeom>
              <a:avLst/>
              <a:gdLst/>
              <a:ahLst/>
              <a:cxnLst/>
              <a:rect l="l" t="t" r="r" b="b"/>
              <a:pathLst>
                <a:path w="4633" h="358" extrusionOk="0">
                  <a:moveTo>
                    <a:pt x="168" y="1"/>
                  </a:moveTo>
                  <a:cubicBezTo>
                    <a:pt x="72" y="1"/>
                    <a:pt x="1" y="84"/>
                    <a:pt x="1" y="179"/>
                  </a:cubicBezTo>
                  <a:cubicBezTo>
                    <a:pt x="1" y="275"/>
                    <a:pt x="72" y="358"/>
                    <a:pt x="168" y="358"/>
                  </a:cubicBezTo>
                  <a:lnTo>
                    <a:pt x="4454" y="358"/>
                  </a:lnTo>
                  <a:cubicBezTo>
                    <a:pt x="4549" y="358"/>
                    <a:pt x="4633" y="275"/>
                    <a:pt x="4633" y="179"/>
                  </a:cubicBezTo>
                  <a:cubicBezTo>
                    <a:pt x="4633" y="84"/>
                    <a:pt x="4549" y="1"/>
                    <a:pt x="445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23"/>
            <p:cNvSpPr/>
            <p:nvPr/>
          </p:nvSpPr>
          <p:spPr>
            <a:xfrm>
              <a:off x="7393379" y="2011166"/>
              <a:ext cx="420962" cy="451971"/>
            </a:xfrm>
            <a:custGeom>
              <a:avLst/>
              <a:gdLst/>
              <a:ahLst/>
              <a:cxnLst/>
              <a:rect l="l" t="t" r="r" b="b"/>
              <a:pathLst>
                <a:path w="12598" h="13526" extrusionOk="0">
                  <a:moveTo>
                    <a:pt x="6299" y="1"/>
                  </a:moveTo>
                  <a:cubicBezTo>
                    <a:pt x="5751" y="655"/>
                    <a:pt x="5061" y="1405"/>
                    <a:pt x="3906" y="1894"/>
                  </a:cubicBezTo>
                  <a:cubicBezTo>
                    <a:pt x="2674" y="2407"/>
                    <a:pt x="1752" y="2442"/>
                    <a:pt x="949" y="2442"/>
                  </a:cubicBezTo>
                  <a:cubicBezTo>
                    <a:pt x="821" y="2442"/>
                    <a:pt x="695" y="2441"/>
                    <a:pt x="572" y="2441"/>
                  </a:cubicBezTo>
                  <a:cubicBezTo>
                    <a:pt x="1" y="8061"/>
                    <a:pt x="2477" y="13347"/>
                    <a:pt x="6299" y="13526"/>
                  </a:cubicBezTo>
                  <a:cubicBezTo>
                    <a:pt x="10121" y="13359"/>
                    <a:pt x="12597" y="8061"/>
                    <a:pt x="12026" y="2441"/>
                  </a:cubicBezTo>
                  <a:cubicBezTo>
                    <a:pt x="11903" y="2441"/>
                    <a:pt x="11777" y="2442"/>
                    <a:pt x="11649" y="2442"/>
                  </a:cubicBezTo>
                  <a:cubicBezTo>
                    <a:pt x="10846" y="2442"/>
                    <a:pt x="9924" y="2407"/>
                    <a:pt x="8692" y="1894"/>
                  </a:cubicBezTo>
                  <a:cubicBezTo>
                    <a:pt x="7537" y="1405"/>
                    <a:pt x="6847" y="655"/>
                    <a:pt x="62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23"/>
            <p:cNvSpPr/>
            <p:nvPr/>
          </p:nvSpPr>
          <p:spPr>
            <a:xfrm>
              <a:off x="7523497" y="2219642"/>
              <a:ext cx="160760" cy="35052"/>
            </a:xfrm>
            <a:custGeom>
              <a:avLst/>
              <a:gdLst/>
              <a:ahLst/>
              <a:cxnLst/>
              <a:rect l="l" t="t" r="r" b="b"/>
              <a:pathLst>
                <a:path w="4811" h="1049" extrusionOk="0">
                  <a:moveTo>
                    <a:pt x="512" y="0"/>
                  </a:moveTo>
                  <a:cubicBezTo>
                    <a:pt x="226" y="0"/>
                    <a:pt x="0" y="238"/>
                    <a:pt x="0" y="524"/>
                  </a:cubicBezTo>
                  <a:cubicBezTo>
                    <a:pt x="0" y="810"/>
                    <a:pt x="226" y="1048"/>
                    <a:pt x="512" y="1048"/>
                  </a:cubicBezTo>
                  <a:lnTo>
                    <a:pt x="4298" y="1048"/>
                  </a:lnTo>
                  <a:cubicBezTo>
                    <a:pt x="4584" y="1048"/>
                    <a:pt x="4810" y="810"/>
                    <a:pt x="4810" y="524"/>
                  </a:cubicBezTo>
                  <a:cubicBezTo>
                    <a:pt x="4810" y="238"/>
                    <a:pt x="4584" y="0"/>
                    <a:pt x="429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23"/>
            <p:cNvSpPr/>
            <p:nvPr/>
          </p:nvSpPr>
          <p:spPr>
            <a:xfrm>
              <a:off x="7586351" y="2156789"/>
              <a:ext cx="35019" cy="160760"/>
            </a:xfrm>
            <a:custGeom>
              <a:avLst/>
              <a:gdLst/>
              <a:ahLst/>
              <a:cxnLst/>
              <a:rect l="l" t="t" r="r" b="b"/>
              <a:pathLst>
                <a:path w="1048" h="4811" extrusionOk="0">
                  <a:moveTo>
                    <a:pt x="524" y="0"/>
                  </a:moveTo>
                  <a:cubicBezTo>
                    <a:pt x="238" y="0"/>
                    <a:pt x="0" y="226"/>
                    <a:pt x="0" y="512"/>
                  </a:cubicBezTo>
                  <a:lnTo>
                    <a:pt x="0" y="4286"/>
                  </a:lnTo>
                  <a:cubicBezTo>
                    <a:pt x="0" y="4584"/>
                    <a:pt x="238" y="4810"/>
                    <a:pt x="524" y="4810"/>
                  </a:cubicBezTo>
                  <a:cubicBezTo>
                    <a:pt x="810" y="4810"/>
                    <a:pt x="1048" y="4584"/>
                    <a:pt x="1048" y="4286"/>
                  </a:cubicBezTo>
                  <a:lnTo>
                    <a:pt x="1048" y="512"/>
                  </a:lnTo>
                  <a:cubicBezTo>
                    <a:pt x="1048" y="226"/>
                    <a:pt x="810" y="0"/>
                    <a:pt x="52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36" name="Google Shape;1036;p23"/>
            <p:cNvGrpSpPr/>
            <p:nvPr/>
          </p:nvGrpSpPr>
          <p:grpSpPr>
            <a:xfrm>
              <a:off x="7908410" y="1777853"/>
              <a:ext cx="102674" cy="128333"/>
              <a:chOff x="6633934" y="1531372"/>
              <a:chExt cx="163884" cy="204841"/>
            </a:xfrm>
          </p:grpSpPr>
          <p:sp>
            <p:nvSpPr>
              <p:cNvPr id="1037" name="Google Shape;1037;p23"/>
              <p:cNvSpPr/>
              <p:nvPr/>
            </p:nvSpPr>
            <p:spPr>
              <a:xfrm>
                <a:off x="6664666" y="1531372"/>
                <a:ext cx="102450" cy="102450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3467" extrusionOk="0">
                    <a:moveTo>
                      <a:pt x="1733" y="1"/>
                    </a:moveTo>
                    <a:cubicBezTo>
                      <a:pt x="788" y="1"/>
                      <a:pt x="1" y="788"/>
                      <a:pt x="1" y="1733"/>
                    </a:cubicBezTo>
                    <a:cubicBezTo>
                      <a:pt x="1" y="2679"/>
                      <a:pt x="788" y="3466"/>
                      <a:pt x="1733" y="3466"/>
                    </a:cubicBezTo>
                    <a:cubicBezTo>
                      <a:pt x="2678" y="3466"/>
                      <a:pt x="3466" y="2679"/>
                      <a:pt x="3466" y="1733"/>
                    </a:cubicBezTo>
                    <a:cubicBezTo>
                      <a:pt x="3466" y="788"/>
                      <a:pt x="2678" y="1"/>
                      <a:pt x="173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8" name="Google Shape;1038;p23"/>
              <p:cNvSpPr/>
              <p:nvPr/>
            </p:nvSpPr>
            <p:spPr>
              <a:xfrm>
                <a:off x="6633934" y="1631930"/>
                <a:ext cx="163884" cy="104282"/>
              </a:xfrm>
              <a:custGeom>
                <a:avLst/>
                <a:gdLst/>
                <a:ahLst/>
                <a:cxnLst/>
                <a:rect l="l" t="t" r="r" b="b"/>
                <a:pathLst>
                  <a:path w="5546" h="3529" extrusionOk="0">
                    <a:moveTo>
                      <a:pt x="1072" y="0"/>
                    </a:moveTo>
                    <a:cubicBezTo>
                      <a:pt x="442" y="536"/>
                      <a:pt x="32" y="1292"/>
                      <a:pt x="32" y="2143"/>
                    </a:cubicBezTo>
                    <a:lnTo>
                      <a:pt x="32" y="3182"/>
                    </a:lnTo>
                    <a:cubicBezTo>
                      <a:pt x="1" y="3371"/>
                      <a:pt x="158" y="3529"/>
                      <a:pt x="347" y="3529"/>
                    </a:cubicBezTo>
                    <a:lnTo>
                      <a:pt x="5199" y="3529"/>
                    </a:lnTo>
                    <a:cubicBezTo>
                      <a:pt x="5388" y="3529"/>
                      <a:pt x="5546" y="3371"/>
                      <a:pt x="5546" y="3182"/>
                    </a:cubicBezTo>
                    <a:lnTo>
                      <a:pt x="5546" y="2143"/>
                    </a:lnTo>
                    <a:cubicBezTo>
                      <a:pt x="5546" y="1292"/>
                      <a:pt x="5168" y="536"/>
                      <a:pt x="4538" y="0"/>
                    </a:cubicBezTo>
                    <a:cubicBezTo>
                      <a:pt x="4096" y="473"/>
                      <a:pt x="3466" y="756"/>
                      <a:pt x="2805" y="756"/>
                    </a:cubicBezTo>
                    <a:cubicBezTo>
                      <a:pt x="2143" y="756"/>
                      <a:pt x="1513" y="504"/>
                      <a:pt x="107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039" name="Google Shape;1039;p23"/>
          <p:cNvGrpSpPr/>
          <p:nvPr/>
        </p:nvGrpSpPr>
        <p:grpSpPr>
          <a:xfrm>
            <a:off x="457191" y="1276337"/>
            <a:ext cx="1464112" cy="1464112"/>
            <a:chOff x="457191" y="1276337"/>
            <a:chExt cx="1464112" cy="1464112"/>
          </a:xfrm>
        </p:grpSpPr>
        <p:sp>
          <p:nvSpPr>
            <p:cNvPr id="1040" name="Google Shape;1040;p23"/>
            <p:cNvSpPr/>
            <p:nvPr/>
          </p:nvSpPr>
          <p:spPr>
            <a:xfrm>
              <a:off x="457191" y="1276337"/>
              <a:ext cx="1464112" cy="1464112"/>
            </a:xfrm>
            <a:custGeom>
              <a:avLst/>
              <a:gdLst/>
              <a:ahLst/>
              <a:cxnLst/>
              <a:rect l="l" t="t" r="r" b="b"/>
              <a:pathLst>
                <a:path w="43816" h="43816" extrusionOk="0">
                  <a:moveTo>
                    <a:pt x="21908" y="1"/>
                  </a:moveTo>
                  <a:cubicBezTo>
                    <a:pt x="9812" y="1"/>
                    <a:pt x="1" y="9800"/>
                    <a:pt x="1" y="21908"/>
                  </a:cubicBezTo>
                  <a:cubicBezTo>
                    <a:pt x="1" y="34005"/>
                    <a:pt x="9812" y="43816"/>
                    <a:pt x="21908" y="43816"/>
                  </a:cubicBezTo>
                  <a:cubicBezTo>
                    <a:pt x="34005" y="43816"/>
                    <a:pt x="43816" y="34005"/>
                    <a:pt x="43816" y="21908"/>
                  </a:cubicBezTo>
                  <a:cubicBezTo>
                    <a:pt x="43816" y="9800"/>
                    <a:pt x="34005" y="1"/>
                    <a:pt x="2190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23"/>
            <p:cNvSpPr/>
            <p:nvPr/>
          </p:nvSpPr>
          <p:spPr>
            <a:xfrm>
              <a:off x="495017" y="1364887"/>
              <a:ext cx="1337569" cy="1286845"/>
            </a:xfrm>
            <a:custGeom>
              <a:avLst/>
              <a:gdLst/>
              <a:ahLst/>
              <a:cxnLst/>
              <a:rect l="l" t="t" r="r" b="b"/>
              <a:pathLst>
                <a:path w="40029" h="38511" extrusionOk="0">
                  <a:moveTo>
                    <a:pt x="20781" y="0"/>
                  </a:moveTo>
                  <a:cubicBezTo>
                    <a:pt x="15770" y="0"/>
                    <a:pt x="10842" y="1959"/>
                    <a:pt x="7156" y="5637"/>
                  </a:cubicBezTo>
                  <a:cubicBezTo>
                    <a:pt x="1655" y="11150"/>
                    <a:pt x="0" y="19425"/>
                    <a:pt x="2988" y="26628"/>
                  </a:cubicBezTo>
                  <a:cubicBezTo>
                    <a:pt x="5965" y="33819"/>
                    <a:pt x="12990" y="38511"/>
                    <a:pt x="20776" y="38511"/>
                  </a:cubicBezTo>
                  <a:cubicBezTo>
                    <a:pt x="31409" y="38499"/>
                    <a:pt x="40017" y="29890"/>
                    <a:pt x="40029" y="19258"/>
                  </a:cubicBezTo>
                  <a:cubicBezTo>
                    <a:pt x="40029" y="11471"/>
                    <a:pt x="35338" y="4447"/>
                    <a:pt x="28146" y="1470"/>
                  </a:cubicBezTo>
                  <a:cubicBezTo>
                    <a:pt x="25764" y="480"/>
                    <a:pt x="23262" y="0"/>
                    <a:pt x="2078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23"/>
            <p:cNvSpPr/>
            <p:nvPr/>
          </p:nvSpPr>
          <p:spPr>
            <a:xfrm>
              <a:off x="1117237" y="2056510"/>
              <a:ext cx="117788" cy="334618"/>
            </a:xfrm>
            <a:custGeom>
              <a:avLst/>
              <a:gdLst/>
              <a:ahLst/>
              <a:cxnLst/>
              <a:rect l="l" t="t" r="r" b="b"/>
              <a:pathLst>
                <a:path w="3525" h="10014" extrusionOk="0">
                  <a:moveTo>
                    <a:pt x="631" y="1"/>
                  </a:moveTo>
                  <a:lnTo>
                    <a:pt x="0" y="10014"/>
                  </a:lnTo>
                  <a:lnTo>
                    <a:pt x="3525" y="10014"/>
                  </a:lnTo>
                  <a:lnTo>
                    <a:pt x="289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23"/>
            <p:cNvSpPr/>
            <p:nvPr/>
          </p:nvSpPr>
          <p:spPr>
            <a:xfrm>
              <a:off x="709842" y="1647945"/>
              <a:ext cx="932980" cy="646112"/>
            </a:xfrm>
            <a:custGeom>
              <a:avLst/>
              <a:gdLst/>
              <a:ahLst/>
              <a:cxnLst/>
              <a:rect l="l" t="t" r="r" b="b"/>
              <a:pathLst>
                <a:path w="27921" h="19336" extrusionOk="0">
                  <a:moveTo>
                    <a:pt x="429" y="0"/>
                  </a:moveTo>
                  <a:cubicBezTo>
                    <a:pt x="191" y="0"/>
                    <a:pt x="0" y="191"/>
                    <a:pt x="0" y="429"/>
                  </a:cubicBezTo>
                  <a:lnTo>
                    <a:pt x="0" y="18895"/>
                  </a:lnTo>
                  <a:cubicBezTo>
                    <a:pt x="0" y="19133"/>
                    <a:pt x="191" y="19336"/>
                    <a:pt x="429" y="19336"/>
                  </a:cubicBezTo>
                  <a:lnTo>
                    <a:pt x="27480" y="19336"/>
                  </a:lnTo>
                  <a:cubicBezTo>
                    <a:pt x="27718" y="19336"/>
                    <a:pt x="27921" y="19133"/>
                    <a:pt x="27921" y="18895"/>
                  </a:cubicBezTo>
                  <a:lnTo>
                    <a:pt x="27921" y="429"/>
                  </a:lnTo>
                  <a:cubicBezTo>
                    <a:pt x="27921" y="191"/>
                    <a:pt x="27718" y="0"/>
                    <a:pt x="274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23"/>
            <p:cNvSpPr/>
            <p:nvPr/>
          </p:nvSpPr>
          <p:spPr>
            <a:xfrm>
              <a:off x="744059" y="1682931"/>
              <a:ext cx="864145" cy="518033"/>
            </a:xfrm>
            <a:custGeom>
              <a:avLst/>
              <a:gdLst/>
              <a:ahLst/>
              <a:cxnLst/>
              <a:rect l="l" t="t" r="r" b="b"/>
              <a:pathLst>
                <a:path w="25861" h="15503" extrusionOk="0">
                  <a:moveTo>
                    <a:pt x="191" y="1"/>
                  </a:moveTo>
                  <a:cubicBezTo>
                    <a:pt x="84" y="1"/>
                    <a:pt x="0" y="84"/>
                    <a:pt x="0" y="191"/>
                  </a:cubicBezTo>
                  <a:lnTo>
                    <a:pt x="0" y="15312"/>
                  </a:lnTo>
                  <a:cubicBezTo>
                    <a:pt x="0" y="15419"/>
                    <a:pt x="84" y="15503"/>
                    <a:pt x="191" y="15503"/>
                  </a:cubicBezTo>
                  <a:lnTo>
                    <a:pt x="25670" y="15503"/>
                  </a:lnTo>
                  <a:cubicBezTo>
                    <a:pt x="25777" y="15503"/>
                    <a:pt x="25861" y="15419"/>
                    <a:pt x="25861" y="15312"/>
                  </a:cubicBezTo>
                  <a:lnTo>
                    <a:pt x="25861" y="191"/>
                  </a:lnTo>
                  <a:cubicBezTo>
                    <a:pt x="25861" y="84"/>
                    <a:pt x="25777" y="1"/>
                    <a:pt x="256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23"/>
            <p:cNvSpPr/>
            <p:nvPr/>
          </p:nvSpPr>
          <p:spPr>
            <a:xfrm>
              <a:off x="866992" y="2367236"/>
              <a:ext cx="618278" cy="23892"/>
            </a:xfrm>
            <a:custGeom>
              <a:avLst/>
              <a:gdLst/>
              <a:ahLst/>
              <a:cxnLst/>
              <a:rect l="l" t="t" r="r" b="b"/>
              <a:pathLst>
                <a:path w="18503" h="715" extrusionOk="0">
                  <a:moveTo>
                    <a:pt x="274" y="1"/>
                  </a:moveTo>
                  <a:cubicBezTo>
                    <a:pt x="119" y="1"/>
                    <a:pt x="0" y="120"/>
                    <a:pt x="0" y="274"/>
                  </a:cubicBezTo>
                  <a:lnTo>
                    <a:pt x="0" y="441"/>
                  </a:lnTo>
                  <a:cubicBezTo>
                    <a:pt x="0" y="584"/>
                    <a:pt x="119" y="715"/>
                    <a:pt x="274" y="715"/>
                  </a:cubicBezTo>
                  <a:lnTo>
                    <a:pt x="18229" y="715"/>
                  </a:lnTo>
                  <a:cubicBezTo>
                    <a:pt x="18384" y="715"/>
                    <a:pt x="18503" y="596"/>
                    <a:pt x="18503" y="441"/>
                  </a:cubicBezTo>
                  <a:lnTo>
                    <a:pt x="18503" y="274"/>
                  </a:lnTo>
                  <a:cubicBezTo>
                    <a:pt x="18503" y="120"/>
                    <a:pt x="18384" y="1"/>
                    <a:pt x="182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23"/>
            <p:cNvSpPr/>
            <p:nvPr/>
          </p:nvSpPr>
          <p:spPr>
            <a:xfrm>
              <a:off x="1156233" y="2232774"/>
              <a:ext cx="35019" cy="29973"/>
            </a:xfrm>
            <a:custGeom>
              <a:avLst/>
              <a:gdLst/>
              <a:ahLst/>
              <a:cxnLst/>
              <a:rect l="l" t="t" r="r" b="b"/>
              <a:pathLst>
                <a:path w="1048" h="897" extrusionOk="0">
                  <a:moveTo>
                    <a:pt x="607" y="0"/>
                  </a:moveTo>
                  <a:cubicBezTo>
                    <a:pt x="203" y="0"/>
                    <a:pt x="0" y="488"/>
                    <a:pt x="286" y="762"/>
                  </a:cubicBezTo>
                  <a:cubicBezTo>
                    <a:pt x="379" y="855"/>
                    <a:pt x="492" y="896"/>
                    <a:pt x="602" y="896"/>
                  </a:cubicBezTo>
                  <a:cubicBezTo>
                    <a:pt x="831" y="896"/>
                    <a:pt x="1048" y="718"/>
                    <a:pt x="1048" y="453"/>
                  </a:cubicBezTo>
                  <a:cubicBezTo>
                    <a:pt x="1048" y="203"/>
                    <a:pt x="846" y="0"/>
                    <a:pt x="6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23"/>
            <p:cNvSpPr/>
            <p:nvPr/>
          </p:nvSpPr>
          <p:spPr>
            <a:xfrm>
              <a:off x="990327" y="1891808"/>
              <a:ext cx="371608" cy="33849"/>
            </a:xfrm>
            <a:custGeom>
              <a:avLst/>
              <a:gdLst/>
              <a:ahLst/>
              <a:cxnLst/>
              <a:rect l="l" t="t" r="r" b="b"/>
              <a:pathLst>
                <a:path w="11121" h="1013" extrusionOk="0">
                  <a:moveTo>
                    <a:pt x="512" y="1"/>
                  </a:moveTo>
                  <a:cubicBezTo>
                    <a:pt x="227" y="1"/>
                    <a:pt x="0" y="227"/>
                    <a:pt x="0" y="501"/>
                  </a:cubicBezTo>
                  <a:cubicBezTo>
                    <a:pt x="0" y="786"/>
                    <a:pt x="227" y="1013"/>
                    <a:pt x="512" y="1013"/>
                  </a:cubicBezTo>
                  <a:lnTo>
                    <a:pt x="10621" y="1013"/>
                  </a:lnTo>
                  <a:cubicBezTo>
                    <a:pt x="10895" y="1013"/>
                    <a:pt x="11121" y="786"/>
                    <a:pt x="11121" y="501"/>
                  </a:cubicBezTo>
                  <a:cubicBezTo>
                    <a:pt x="11121" y="227"/>
                    <a:pt x="10895" y="1"/>
                    <a:pt x="1060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23"/>
            <p:cNvSpPr/>
            <p:nvPr/>
          </p:nvSpPr>
          <p:spPr>
            <a:xfrm>
              <a:off x="990327" y="1947511"/>
              <a:ext cx="371608" cy="34250"/>
            </a:xfrm>
            <a:custGeom>
              <a:avLst/>
              <a:gdLst/>
              <a:ahLst/>
              <a:cxnLst/>
              <a:rect l="l" t="t" r="r" b="b"/>
              <a:pathLst>
                <a:path w="11121" h="1025" extrusionOk="0">
                  <a:moveTo>
                    <a:pt x="512" y="1"/>
                  </a:moveTo>
                  <a:cubicBezTo>
                    <a:pt x="227" y="1"/>
                    <a:pt x="0" y="227"/>
                    <a:pt x="0" y="512"/>
                  </a:cubicBezTo>
                  <a:cubicBezTo>
                    <a:pt x="0" y="786"/>
                    <a:pt x="227" y="1013"/>
                    <a:pt x="512" y="1024"/>
                  </a:cubicBezTo>
                  <a:lnTo>
                    <a:pt x="10621" y="1024"/>
                  </a:lnTo>
                  <a:cubicBezTo>
                    <a:pt x="10895" y="1013"/>
                    <a:pt x="11121" y="786"/>
                    <a:pt x="11121" y="512"/>
                  </a:cubicBezTo>
                  <a:cubicBezTo>
                    <a:pt x="11121" y="227"/>
                    <a:pt x="10895" y="1"/>
                    <a:pt x="1060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23"/>
            <p:cNvSpPr/>
            <p:nvPr/>
          </p:nvSpPr>
          <p:spPr>
            <a:xfrm>
              <a:off x="1011813" y="1959440"/>
              <a:ext cx="9557" cy="9590"/>
            </a:xfrm>
            <a:custGeom>
              <a:avLst/>
              <a:gdLst/>
              <a:ahLst/>
              <a:cxnLst/>
              <a:rect l="l" t="t" r="r" b="b"/>
              <a:pathLst>
                <a:path w="286" h="287" extrusionOk="0">
                  <a:moveTo>
                    <a:pt x="143" y="1"/>
                  </a:moveTo>
                  <a:cubicBezTo>
                    <a:pt x="60" y="1"/>
                    <a:pt x="0" y="60"/>
                    <a:pt x="0" y="144"/>
                  </a:cubicBezTo>
                  <a:cubicBezTo>
                    <a:pt x="0" y="227"/>
                    <a:pt x="60" y="286"/>
                    <a:pt x="143" y="286"/>
                  </a:cubicBezTo>
                  <a:cubicBezTo>
                    <a:pt x="226" y="286"/>
                    <a:pt x="286" y="227"/>
                    <a:pt x="286" y="144"/>
                  </a:cubicBezTo>
                  <a:cubicBezTo>
                    <a:pt x="286" y="60"/>
                    <a:pt x="226" y="1"/>
                    <a:pt x="1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23"/>
            <p:cNvSpPr/>
            <p:nvPr/>
          </p:nvSpPr>
          <p:spPr>
            <a:xfrm>
              <a:off x="1032898" y="1959841"/>
              <a:ext cx="9958" cy="9991"/>
            </a:xfrm>
            <a:custGeom>
              <a:avLst/>
              <a:gdLst/>
              <a:ahLst/>
              <a:cxnLst/>
              <a:rect l="l" t="t" r="r" b="b"/>
              <a:pathLst>
                <a:path w="298" h="299" extrusionOk="0">
                  <a:moveTo>
                    <a:pt x="155" y="1"/>
                  </a:moveTo>
                  <a:cubicBezTo>
                    <a:pt x="72" y="1"/>
                    <a:pt x="0" y="72"/>
                    <a:pt x="0" y="143"/>
                  </a:cubicBezTo>
                  <a:cubicBezTo>
                    <a:pt x="0" y="227"/>
                    <a:pt x="72" y="298"/>
                    <a:pt x="155" y="298"/>
                  </a:cubicBezTo>
                  <a:cubicBezTo>
                    <a:pt x="226" y="298"/>
                    <a:pt x="298" y="227"/>
                    <a:pt x="298" y="143"/>
                  </a:cubicBezTo>
                  <a:cubicBezTo>
                    <a:pt x="298" y="72"/>
                    <a:pt x="226" y="1"/>
                    <a:pt x="15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23"/>
            <p:cNvSpPr/>
            <p:nvPr/>
          </p:nvSpPr>
          <p:spPr>
            <a:xfrm>
              <a:off x="1054384" y="1959841"/>
              <a:ext cx="9557" cy="9991"/>
            </a:xfrm>
            <a:custGeom>
              <a:avLst/>
              <a:gdLst/>
              <a:ahLst/>
              <a:cxnLst/>
              <a:rect l="l" t="t" r="r" b="b"/>
              <a:pathLst>
                <a:path w="286" h="299" extrusionOk="0">
                  <a:moveTo>
                    <a:pt x="143" y="1"/>
                  </a:moveTo>
                  <a:cubicBezTo>
                    <a:pt x="60" y="1"/>
                    <a:pt x="0" y="72"/>
                    <a:pt x="0" y="143"/>
                  </a:cubicBezTo>
                  <a:cubicBezTo>
                    <a:pt x="0" y="227"/>
                    <a:pt x="60" y="298"/>
                    <a:pt x="143" y="298"/>
                  </a:cubicBezTo>
                  <a:cubicBezTo>
                    <a:pt x="226" y="298"/>
                    <a:pt x="286" y="227"/>
                    <a:pt x="286" y="143"/>
                  </a:cubicBezTo>
                  <a:cubicBezTo>
                    <a:pt x="286" y="72"/>
                    <a:pt x="226" y="1"/>
                    <a:pt x="1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23"/>
            <p:cNvSpPr/>
            <p:nvPr/>
          </p:nvSpPr>
          <p:spPr>
            <a:xfrm>
              <a:off x="1075469" y="1959841"/>
              <a:ext cx="9958" cy="9991"/>
            </a:xfrm>
            <a:custGeom>
              <a:avLst/>
              <a:gdLst/>
              <a:ahLst/>
              <a:cxnLst/>
              <a:rect l="l" t="t" r="r" b="b"/>
              <a:pathLst>
                <a:path w="298" h="299" extrusionOk="0">
                  <a:moveTo>
                    <a:pt x="143" y="1"/>
                  </a:moveTo>
                  <a:cubicBezTo>
                    <a:pt x="72" y="1"/>
                    <a:pt x="0" y="72"/>
                    <a:pt x="0" y="143"/>
                  </a:cubicBezTo>
                  <a:cubicBezTo>
                    <a:pt x="0" y="227"/>
                    <a:pt x="72" y="298"/>
                    <a:pt x="143" y="298"/>
                  </a:cubicBezTo>
                  <a:cubicBezTo>
                    <a:pt x="226" y="298"/>
                    <a:pt x="298" y="227"/>
                    <a:pt x="298" y="143"/>
                  </a:cubicBezTo>
                  <a:cubicBezTo>
                    <a:pt x="298" y="72"/>
                    <a:pt x="226" y="1"/>
                    <a:pt x="1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23"/>
            <p:cNvSpPr/>
            <p:nvPr/>
          </p:nvSpPr>
          <p:spPr>
            <a:xfrm>
              <a:off x="1096954" y="1959841"/>
              <a:ext cx="9557" cy="9991"/>
            </a:xfrm>
            <a:custGeom>
              <a:avLst/>
              <a:gdLst/>
              <a:ahLst/>
              <a:cxnLst/>
              <a:rect l="l" t="t" r="r" b="b"/>
              <a:pathLst>
                <a:path w="286" h="299" extrusionOk="0">
                  <a:moveTo>
                    <a:pt x="143" y="1"/>
                  </a:moveTo>
                  <a:cubicBezTo>
                    <a:pt x="60" y="1"/>
                    <a:pt x="0" y="72"/>
                    <a:pt x="0" y="143"/>
                  </a:cubicBezTo>
                  <a:cubicBezTo>
                    <a:pt x="0" y="227"/>
                    <a:pt x="60" y="298"/>
                    <a:pt x="143" y="298"/>
                  </a:cubicBezTo>
                  <a:cubicBezTo>
                    <a:pt x="226" y="298"/>
                    <a:pt x="286" y="227"/>
                    <a:pt x="286" y="143"/>
                  </a:cubicBezTo>
                  <a:cubicBezTo>
                    <a:pt x="286" y="72"/>
                    <a:pt x="226" y="1"/>
                    <a:pt x="1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23"/>
            <p:cNvSpPr/>
            <p:nvPr/>
          </p:nvSpPr>
          <p:spPr>
            <a:xfrm>
              <a:off x="1132742" y="2000407"/>
              <a:ext cx="86779" cy="59345"/>
            </a:xfrm>
            <a:custGeom>
              <a:avLst/>
              <a:gdLst/>
              <a:ahLst/>
              <a:cxnLst/>
              <a:rect l="l" t="t" r="r" b="b"/>
              <a:pathLst>
                <a:path w="2597" h="1776" extrusionOk="0">
                  <a:moveTo>
                    <a:pt x="1277" y="1"/>
                  </a:moveTo>
                  <a:cubicBezTo>
                    <a:pt x="572" y="1"/>
                    <a:pt x="1" y="580"/>
                    <a:pt x="1" y="1287"/>
                  </a:cubicBezTo>
                  <a:lnTo>
                    <a:pt x="1" y="1775"/>
                  </a:lnTo>
                  <a:lnTo>
                    <a:pt x="441" y="1775"/>
                  </a:lnTo>
                  <a:lnTo>
                    <a:pt x="441" y="1287"/>
                  </a:lnTo>
                  <a:cubicBezTo>
                    <a:pt x="441" y="811"/>
                    <a:pt x="822" y="430"/>
                    <a:pt x="1299" y="430"/>
                  </a:cubicBezTo>
                  <a:cubicBezTo>
                    <a:pt x="1775" y="430"/>
                    <a:pt x="2156" y="811"/>
                    <a:pt x="2156" y="1287"/>
                  </a:cubicBezTo>
                  <a:lnTo>
                    <a:pt x="2156" y="1775"/>
                  </a:lnTo>
                  <a:lnTo>
                    <a:pt x="2596" y="1775"/>
                  </a:lnTo>
                  <a:lnTo>
                    <a:pt x="2596" y="1287"/>
                  </a:lnTo>
                  <a:cubicBezTo>
                    <a:pt x="2596" y="573"/>
                    <a:pt x="2013" y="1"/>
                    <a:pt x="1299" y="1"/>
                  </a:cubicBezTo>
                  <a:cubicBezTo>
                    <a:pt x="1291" y="1"/>
                    <a:pt x="1284" y="1"/>
                    <a:pt x="12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23"/>
            <p:cNvSpPr/>
            <p:nvPr/>
          </p:nvSpPr>
          <p:spPr>
            <a:xfrm>
              <a:off x="1117237" y="2059718"/>
              <a:ext cx="117788" cy="86344"/>
            </a:xfrm>
            <a:custGeom>
              <a:avLst/>
              <a:gdLst/>
              <a:ahLst/>
              <a:cxnLst/>
              <a:rect l="l" t="t" r="r" b="b"/>
              <a:pathLst>
                <a:path w="3525" h="2584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lnTo>
                    <a:pt x="0" y="2191"/>
                  </a:lnTo>
                  <a:cubicBezTo>
                    <a:pt x="0" y="2405"/>
                    <a:pt x="179" y="2584"/>
                    <a:pt x="393" y="2584"/>
                  </a:cubicBezTo>
                  <a:lnTo>
                    <a:pt x="3132" y="2584"/>
                  </a:lnTo>
                  <a:cubicBezTo>
                    <a:pt x="3346" y="2584"/>
                    <a:pt x="3525" y="2405"/>
                    <a:pt x="3525" y="2191"/>
                  </a:cubicBezTo>
                  <a:lnTo>
                    <a:pt x="3525" y="393"/>
                  </a:lnTo>
                  <a:cubicBezTo>
                    <a:pt x="3525" y="179"/>
                    <a:pt x="3346" y="0"/>
                    <a:pt x="31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23"/>
            <p:cNvSpPr/>
            <p:nvPr/>
          </p:nvSpPr>
          <p:spPr>
            <a:xfrm>
              <a:off x="1165756" y="2084779"/>
              <a:ext cx="20751" cy="20717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1" y="0"/>
                  </a:moveTo>
                  <a:cubicBezTo>
                    <a:pt x="144" y="0"/>
                    <a:pt x="1" y="131"/>
                    <a:pt x="1" y="310"/>
                  </a:cubicBezTo>
                  <a:cubicBezTo>
                    <a:pt x="1" y="476"/>
                    <a:pt x="144" y="619"/>
                    <a:pt x="311" y="619"/>
                  </a:cubicBezTo>
                  <a:cubicBezTo>
                    <a:pt x="477" y="619"/>
                    <a:pt x="620" y="476"/>
                    <a:pt x="620" y="310"/>
                  </a:cubicBezTo>
                  <a:cubicBezTo>
                    <a:pt x="620" y="131"/>
                    <a:pt x="477" y="0"/>
                    <a:pt x="311" y="0"/>
                  </a:cubicBezTo>
                  <a:close/>
                </a:path>
              </a:pathLst>
            </a:custGeom>
            <a:solidFill>
              <a:srgbClr val="D9E9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23"/>
            <p:cNvSpPr/>
            <p:nvPr/>
          </p:nvSpPr>
          <p:spPr>
            <a:xfrm>
              <a:off x="1165388" y="2098680"/>
              <a:ext cx="21887" cy="25095"/>
            </a:xfrm>
            <a:custGeom>
              <a:avLst/>
              <a:gdLst/>
              <a:ahLst/>
              <a:cxnLst/>
              <a:rect l="l" t="t" r="r" b="b"/>
              <a:pathLst>
                <a:path w="655" h="751" extrusionOk="0">
                  <a:moveTo>
                    <a:pt x="274" y="1"/>
                  </a:moveTo>
                  <a:lnTo>
                    <a:pt x="0" y="751"/>
                  </a:lnTo>
                  <a:lnTo>
                    <a:pt x="655" y="751"/>
                  </a:lnTo>
                  <a:lnTo>
                    <a:pt x="357" y="1"/>
                  </a:lnTo>
                  <a:close/>
                </a:path>
              </a:pathLst>
            </a:custGeom>
            <a:solidFill>
              <a:srgbClr val="D9E9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23"/>
            <p:cNvSpPr/>
            <p:nvPr/>
          </p:nvSpPr>
          <p:spPr>
            <a:xfrm>
              <a:off x="1095350" y="1711200"/>
              <a:ext cx="161161" cy="161161"/>
            </a:xfrm>
            <a:custGeom>
              <a:avLst/>
              <a:gdLst/>
              <a:ahLst/>
              <a:cxnLst/>
              <a:rect l="l" t="t" r="r" b="b"/>
              <a:pathLst>
                <a:path w="4823" h="4823" extrusionOk="0">
                  <a:moveTo>
                    <a:pt x="2418" y="0"/>
                  </a:moveTo>
                  <a:cubicBezTo>
                    <a:pt x="1084" y="0"/>
                    <a:pt x="1" y="1084"/>
                    <a:pt x="1" y="2405"/>
                  </a:cubicBezTo>
                  <a:cubicBezTo>
                    <a:pt x="1" y="3739"/>
                    <a:pt x="1084" y="4822"/>
                    <a:pt x="2418" y="4822"/>
                  </a:cubicBezTo>
                  <a:cubicBezTo>
                    <a:pt x="3751" y="4822"/>
                    <a:pt x="4823" y="3739"/>
                    <a:pt x="4823" y="2405"/>
                  </a:cubicBezTo>
                  <a:cubicBezTo>
                    <a:pt x="4823" y="1084"/>
                    <a:pt x="3751" y="0"/>
                    <a:pt x="241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23"/>
            <p:cNvSpPr/>
            <p:nvPr/>
          </p:nvSpPr>
          <p:spPr>
            <a:xfrm>
              <a:off x="1371860" y="1842487"/>
              <a:ext cx="292047" cy="122165"/>
            </a:xfrm>
            <a:custGeom>
              <a:avLst/>
              <a:gdLst/>
              <a:ahLst/>
              <a:cxnLst/>
              <a:rect l="l" t="t" r="r" b="b"/>
              <a:pathLst>
                <a:path w="8740" h="3656" fill="none" extrusionOk="0">
                  <a:moveTo>
                    <a:pt x="0" y="3655"/>
                  </a:moveTo>
                  <a:lnTo>
                    <a:pt x="8740" y="3620"/>
                  </a:lnTo>
                  <a:lnTo>
                    <a:pt x="8740" y="0"/>
                  </a:lnTo>
                </a:path>
              </a:pathLst>
            </a:custGeom>
            <a:noFill/>
            <a:ln w="9525" cap="flat" cmpd="sng">
              <a:solidFill>
                <a:schemeClr val="accent3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23"/>
            <p:cNvSpPr/>
            <p:nvPr/>
          </p:nvSpPr>
          <p:spPr>
            <a:xfrm>
              <a:off x="1533388" y="1778431"/>
              <a:ext cx="106527" cy="91022"/>
            </a:xfrm>
            <a:custGeom>
              <a:avLst/>
              <a:gdLst/>
              <a:ahLst/>
              <a:cxnLst/>
              <a:rect l="l" t="t" r="r" b="b"/>
              <a:pathLst>
                <a:path w="3188" h="2724" extrusionOk="0">
                  <a:moveTo>
                    <a:pt x="1155" y="1020"/>
                  </a:moveTo>
                  <a:cubicBezTo>
                    <a:pt x="1331" y="1020"/>
                    <a:pt x="1501" y="1156"/>
                    <a:pt x="1501" y="1358"/>
                  </a:cubicBezTo>
                  <a:cubicBezTo>
                    <a:pt x="1501" y="1548"/>
                    <a:pt x="1346" y="1691"/>
                    <a:pt x="1155" y="1691"/>
                  </a:cubicBezTo>
                  <a:lnTo>
                    <a:pt x="1155" y="1703"/>
                  </a:lnTo>
                  <a:cubicBezTo>
                    <a:pt x="858" y="1703"/>
                    <a:pt x="703" y="1334"/>
                    <a:pt x="917" y="1120"/>
                  </a:cubicBezTo>
                  <a:cubicBezTo>
                    <a:pt x="986" y="1051"/>
                    <a:pt x="1071" y="1020"/>
                    <a:pt x="1155" y="1020"/>
                  </a:cubicBezTo>
                  <a:close/>
                  <a:moveTo>
                    <a:pt x="1822" y="0"/>
                  </a:moveTo>
                  <a:cubicBezTo>
                    <a:pt x="608" y="0"/>
                    <a:pt x="0" y="1477"/>
                    <a:pt x="858" y="2322"/>
                  </a:cubicBezTo>
                  <a:cubicBezTo>
                    <a:pt x="1135" y="2599"/>
                    <a:pt x="1477" y="2723"/>
                    <a:pt x="1812" y="2723"/>
                  </a:cubicBezTo>
                  <a:cubicBezTo>
                    <a:pt x="2514" y="2723"/>
                    <a:pt x="3187" y="2180"/>
                    <a:pt x="3179" y="1358"/>
                  </a:cubicBezTo>
                  <a:cubicBezTo>
                    <a:pt x="3179" y="608"/>
                    <a:pt x="2572" y="0"/>
                    <a:pt x="18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23"/>
            <p:cNvSpPr/>
            <p:nvPr/>
          </p:nvSpPr>
          <p:spPr>
            <a:xfrm>
              <a:off x="1622907" y="1810643"/>
              <a:ext cx="142448" cy="26298"/>
            </a:xfrm>
            <a:custGeom>
              <a:avLst/>
              <a:gdLst/>
              <a:ahLst/>
              <a:cxnLst/>
              <a:rect l="l" t="t" r="r" b="b"/>
              <a:pathLst>
                <a:path w="4263" h="787" extrusionOk="0">
                  <a:moveTo>
                    <a:pt x="0" y="1"/>
                  </a:moveTo>
                  <a:lnTo>
                    <a:pt x="0" y="787"/>
                  </a:lnTo>
                  <a:lnTo>
                    <a:pt x="4263" y="787"/>
                  </a:lnTo>
                  <a:lnTo>
                    <a:pt x="3870" y="144"/>
                  </a:lnTo>
                  <a:lnTo>
                    <a:pt x="3453" y="48"/>
                  </a:lnTo>
                  <a:lnTo>
                    <a:pt x="3453" y="310"/>
                  </a:lnTo>
                  <a:lnTo>
                    <a:pt x="3239" y="60"/>
                  </a:lnTo>
                  <a:lnTo>
                    <a:pt x="2989" y="48"/>
                  </a:lnTo>
                  <a:lnTo>
                    <a:pt x="2989" y="310"/>
                  </a:lnTo>
                  <a:lnTo>
                    <a:pt x="2655" y="48"/>
                  </a:lnTo>
                  <a:lnTo>
                    <a:pt x="2501" y="48"/>
                  </a:lnTo>
                  <a:lnTo>
                    <a:pt x="2524" y="310"/>
                  </a:lnTo>
                  <a:lnTo>
                    <a:pt x="2227" y="310"/>
                  </a:lnTo>
                  <a:lnTo>
                    <a:pt x="2227" y="1"/>
                  </a:lnTo>
                  <a:lnTo>
                    <a:pt x="1989" y="1"/>
                  </a:lnTo>
                  <a:lnTo>
                    <a:pt x="1929" y="310"/>
                  </a:lnTo>
                  <a:lnTo>
                    <a:pt x="153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62" name="Google Shape;1062;p23"/>
            <p:cNvGrpSpPr/>
            <p:nvPr/>
          </p:nvGrpSpPr>
          <p:grpSpPr>
            <a:xfrm>
              <a:off x="1126435" y="1744416"/>
              <a:ext cx="102674" cy="128333"/>
              <a:chOff x="6633934" y="1531372"/>
              <a:chExt cx="163884" cy="204841"/>
            </a:xfrm>
          </p:grpSpPr>
          <p:sp>
            <p:nvSpPr>
              <p:cNvPr id="1063" name="Google Shape;1063;p23"/>
              <p:cNvSpPr/>
              <p:nvPr/>
            </p:nvSpPr>
            <p:spPr>
              <a:xfrm>
                <a:off x="6664666" y="1531372"/>
                <a:ext cx="102450" cy="102450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3467" extrusionOk="0">
                    <a:moveTo>
                      <a:pt x="1733" y="1"/>
                    </a:moveTo>
                    <a:cubicBezTo>
                      <a:pt x="788" y="1"/>
                      <a:pt x="1" y="788"/>
                      <a:pt x="1" y="1733"/>
                    </a:cubicBezTo>
                    <a:cubicBezTo>
                      <a:pt x="1" y="2679"/>
                      <a:pt x="788" y="3466"/>
                      <a:pt x="1733" y="3466"/>
                    </a:cubicBezTo>
                    <a:cubicBezTo>
                      <a:pt x="2678" y="3466"/>
                      <a:pt x="3466" y="2679"/>
                      <a:pt x="3466" y="1733"/>
                    </a:cubicBezTo>
                    <a:cubicBezTo>
                      <a:pt x="3466" y="788"/>
                      <a:pt x="2678" y="1"/>
                      <a:pt x="173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4" name="Google Shape;1064;p23"/>
              <p:cNvSpPr/>
              <p:nvPr/>
            </p:nvSpPr>
            <p:spPr>
              <a:xfrm>
                <a:off x="6633934" y="1631930"/>
                <a:ext cx="163884" cy="104282"/>
              </a:xfrm>
              <a:custGeom>
                <a:avLst/>
                <a:gdLst/>
                <a:ahLst/>
                <a:cxnLst/>
                <a:rect l="l" t="t" r="r" b="b"/>
                <a:pathLst>
                  <a:path w="5546" h="3529" extrusionOk="0">
                    <a:moveTo>
                      <a:pt x="1072" y="0"/>
                    </a:moveTo>
                    <a:cubicBezTo>
                      <a:pt x="442" y="536"/>
                      <a:pt x="32" y="1292"/>
                      <a:pt x="32" y="2143"/>
                    </a:cubicBezTo>
                    <a:lnTo>
                      <a:pt x="32" y="3182"/>
                    </a:lnTo>
                    <a:cubicBezTo>
                      <a:pt x="1" y="3371"/>
                      <a:pt x="158" y="3529"/>
                      <a:pt x="347" y="3529"/>
                    </a:cubicBezTo>
                    <a:lnTo>
                      <a:pt x="5199" y="3529"/>
                    </a:lnTo>
                    <a:cubicBezTo>
                      <a:pt x="5388" y="3529"/>
                      <a:pt x="5546" y="3371"/>
                      <a:pt x="5546" y="3182"/>
                    </a:cubicBezTo>
                    <a:lnTo>
                      <a:pt x="5546" y="2143"/>
                    </a:lnTo>
                    <a:cubicBezTo>
                      <a:pt x="5546" y="1292"/>
                      <a:pt x="5168" y="536"/>
                      <a:pt x="4538" y="0"/>
                    </a:cubicBezTo>
                    <a:cubicBezTo>
                      <a:pt x="4096" y="473"/>
                      <a:pt x="3466" y="756"/>
                      <a:pt x="2805" y="756"/>
                    </a:cubicBezTo>
                    <a:cubicBezTo>
                      <a:pt x="2143" y="756"/>
                      <a:pt x="1513" y="504"/>
                      <a:pt x="107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9" name="Google Shape;1069;p24"/>
          <p:cNvSpPr txBox="1">
            <a:spLocks noGrp="1"/>
          </p:cNvSpPr>
          <p:nvPr>
            <p:ph type="title"/>
          </p:nvPr>
        </p:nvSpPr>
        <p:spPr>
          <a:xfrm>
            <a:off x="457200" y="292625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Cybersecurity Infographics</a:t>
            </a:r>
            <a:endParaRPr/>
          </a:p>
        </p:txBody>
      </p:sp>
      <p:grpSp>
        <p:nvGrpSpPr>
          <p:cNvPr id="1070" name="Google Shape;1070;p24"/>
          <p:cNvGrpSpPr/>
          <p:nvPr/>
        </p:nvGrpSpPr>
        <p:grpSpPr>
          <a:xfrm>
            <a:off x="1341530" y="2786289"/>
            <a:ext cx="2257786" cy="351534"/>
            <a:chOff x="1341530" y="2712139"/>
            <a:chExt cx="2257786" cy="351534"/>
          </a:xfrm>
        </p:grpSpPr>
        <p:sp>
          <p:nvSpPr>
            <p:cNvPr id="1071" name="Google Shape;1071;p24"/>
            <p:cNvSpPr/>
            <p:nvPr/>
          </p:nvSpPr>
          <p:spPr>
            <a:xfrm>
              <a:off x="1370850" y="2734875"/>
              <a:ext cx="2200310" cy="294494"/>
            </a:xfrm>
            <a:custGeom>
              <a:avLst/>
              <a:gdLst/>
              <a:ahLst/>
              <a:cxnLst/>
              <a:rect l="l" t="t" r="r" b="b"/>
              <a:pathLst>
                <a:path w="47971" h="11479" fill="none" extrusionOk="0">
                  <a:moveTo>
                    <a:pt x="0" y="11478"/>
                  </a:moveTo>
                  <a:lnTo>
                    <a:pt x="0" y="4584"/>
                  </a:lnTo>
                  <a:cubicBezTo>
                    <a:pt x="0" y="3584"/>
                    <a:pt x="810" y="2775"/>
                    <a:pt x="1798" y="2775"/>
                  </a:cubicBezTo>
                  <a:lnTo>
                    <a:pt x="47078" y="2775"/>
                  </a:lnTo>
                  <a:cubicBezTo>
                    <a:pt x="47578" y="2775"/>
                    <a:pt x="47971" y="2382"/>
                    <a:pt x="47971" y="1882"/>
                  </a:cubicBezTo>
                  <a:lnTo>
                    <a:pt x="47971" y="1"/>
                  </a:ln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24"/>
            <p:cNvSpPr/>
            <p:nvPr/>
          </p:nvSpPr>
          <p:spPr>
            <a:xfrm>
              <a:off x="3542942" y="2712139"/>
              <a:ext cx="56374" cy="45061"/>
            </a:xfrm>
            <a:custGeom>
              <a:avLst/>
              <a:gdLst/>
              <a:ahLst/>
              <a:cxnLst/>
              <a:rect l="l" t="t" r="r" b="b"/>
              <a:pathLst>
                <a:path w="1500" h="1199" extrusionOk="0">
                  <a:moveTo>
                    <a:pt x="801" y="1"/>
                  </a:moveTo>
                  <a:cubicBezTo>
                    <a:pt x="306" y="1"/>
                    <a:pt x="0" y="634"/>
                    <a:pt x="389" y="1022"/>
                  </a:cubicBezTo>
                  <a:cubicBezTo>
                    <a:pt x="512" y="1145"/>
                    <a:pt x="659" y="1198"/>
                    <a:pt x="803" y="1198"/>
                  </a:cubicBezTo>
                  <a:cubicBezTo>
                    <a:pt x="1161" y="1198"/>
                    <a:pt x="1499" y="867"/>
                    <a:pt x="1389" y="451"/>
                  </a:cubicBezTo>
                  <a:cubicBezTo>
                    <a:pt x="1341" y="236"/>
                    <a:pt x="1175" y="70"/>
                    <a:pt x="960" y="22"/>
                  </a:cubicBezTo>
                  <a:cubicBezTo>
                    <a:pt x="906" y="8"/>
                    <a:pt x="852" y="1"/>
                    <a:pt x="80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24"/>
            <p:cNvSpPr/>
            <p:nvPr/>
          </p:nvSpPr>
          <p:spPr>
            <a:xfrm>
              <a:off x="1341530" y="3018498"/>
              <a:ext cx="61447" cy="45174"/>
            </a:xfrm>
            <a:custGeom>
              <a:avLst/>
              <a:gdLst/>
              <a:ahLst/>
              <a:cxnLst/>
              <a:rect l="l" t="t" r="r" b="b"/>
              <a:pathLst>
                <a:path w="1635" h="1202" extrusionOk="0">
                  <a:moveTo>
                    <a:pt x="819" y="1"/>
                  </a:moveTo>
                  <a:cubicBezTo>
                    <a:pt x="346" y="1"/>
                    <a:pt x="1" y="546"/>
                    <a:pt x="377" y="1042"/>
                  </a:cubicBezTo>
                  <a:cubicBezTo>
                    <a:pt x="524" y="1153"/>
                    <a:pt x="676" y="1202"/>
                    <a:pt x="816" y="1202"/>
                  </a:cubicBezTo>
                  <a:cubicBezTo>
                    <a:pt x="1289" y="1202"/>
                    <a:pt x="1634" y="656"/>
                    <a:pt x="1258" y="161"/>
                  </a:cubicBezTo>
                  <a:cubicBezTo>
                    <a:pt x="1111" y="49"/>
                    <a:pt x="959" y="1"/>
                    <a:pt x="8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74" name="Google Shape;1074;p24"/>
          <p:cNvGrpSpPr/>
          <p:nvPr/>
        </p:nvGrpSpPr>
        <p:grpSpPr>
          <a:xfrm>
            <a:off x="2942467" y="2786289"/>
            <a:ext cx="1213680" cy="351534"/>
            <a:chOff x="2984242" y="2712139"/>
            <a:chExt cx="1213680" cy="351534"/>
          </a:xfrm>
        </p:grpSpPr>
        <p:sp>
          <p:nvSpPr>
            <p:cNvPr id="1075" name="Google Shape;1075;p24"/>
            <p:cNvSpPr/>
            <p:nvPr/>
          </p:nvSpPr>
          <p:spPr>
            <a:xfrm>
              <a:off x="3013950" y="2734875"/>
              <a:ext cx="1156002" cy="294494"/>
            </a:xfrm>
            <a:custGeom>
              <a:avLst/>
              <a:gdLst/>
              <a:ahLst/>
              <a:cxnLst/>
              <a:rect l="l" t="t" r="r" b="b"/>
              <a:pathLst>
                <a:path w="24111" h="11479" fill="none" extrusionOk="0">
                  <a:moveTo>
                    <a:pt x="1" y="11478"/>
                  </a:moveTo>
                  <a:lnTo>
                    <a:pt x="1" y="7906"/>
                  </a:lnTo>
                  <a:cubicBezTo>
                    <a:pt x="1" y="6918"/>
                    <a:pt x="977" y="6108"/>
                    <a:pt x="2191" y="6108"/>
                  </a:cubicBezTo>
                  <a:lnTo>
                    <a:pt x="23004" y="6108"/>
                  </a:lnTo>
                  <a:cubicBezTo>
                    <a:pt x="23611" y="6108"/>
                    <a:pt x="24111" y="5704"/>
                    <a:pt x="24111" y="5216"/>
                  </a:cubicBezTo>
                  <a:lnTo>
                    <a:pt x="24111" y="1"/>
                  </a:ln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24"/>
            <p:cNvSpPr/>
            <p:nvPr/>
          </p:nvSpPr>
          <p:spPr>
            <a:xfrm>
              <a:off x="2984242" y="3018498"/>
              <a:ext cx="61072" cy="45174"/>
            </a:xfrm>
            <a:custGeom>
              <a:avLst/>
              <a:gdLst/>
              <a:ahLst/>
              <a:cxnLst/>
              <a:rect l="l" t="t" r="r" b="b"/>
              <a:pathLst>
                <a:path w="1625" h="1202" extrusionOk="0">
                  <a:moveTo>
                    <a:pt x="811" y="1"/>
                  </a:moveTo>
                  <a:cubicBezTo>
                    <a:pt x="341" y="1"/>
                    <a:pt x="0" y="546"/>
                    <a:pt x="367" y="1042"/>
                  </a:cubicBezTo>
                  <a:cubicBezTo>
                    <a:pt x="515" y="1153"/>
                    <a:pt x="666" y="1202"/>
                    <a:pt x="807" y="1202"/>
                  </a:cubicBezTo>
                  <a:cubicBezTo>
                    <a:pt x="1279" y="1202"/>
                    <a:pt x="1625" y="656"/>
                    <a:pt x="1248" y="161"/>
                  </a:cubicBezTo>
                  <a:cubicBezTo>
                    <a:pt x="1101" y="49"/>
                    <a:pt x="950" y="1"/>
                    <a:pt x="81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24"/>
            <p:cNvSpPr/>
            <p:nvPr/>
          </p:nvSpPr>
          <p:spPr>
            <a:xfrm>
              <a:off x="4142000" y="2712139"/>
              <a:ext cx="55923" cy="45061"/>
            </a:xfrm>
            <a:custGeom>
              <a:avLst/>
              <a:gdLst/>
              <a:ahLst/>
              <a:cxnLst/>
              <a:rect l="l" t="t" r="r" b="b"/>
              <a:pathLst>
                <a:path w="1488" h="1199" extrusionOk="0">
                  <a:moveTo>
                    <a:pt x="790" y="1"/>
                  </a:moveTo>
                  <a:cubicBezTo>
                    <a:pt x="296" y="1"/>
                    <a:pt x="0" y="634"/>
                    <a:pt x="389" y="1022"/>
                  </a:cubicBezTo>
                  <a:cubicBezTo>
                    <a:pt x="508" y="1145"/>
                    <a:pt x="653" y="1198"/>
                    <a:pt x="795" y="1198"/>
                  </a:cubicBezTo>
                  <a:cubicBezTo>
                    <a:pt x="1149" y="1198"/>
                    <a:pt x="1487" y="867"/>
                    <a:pt x="1377" y="451"/>
                  </a:cubicBezTo>
                  <a:cubicBezTo>
                    <a:pt x="1329" y="236"/>
                    <a:pt x="1163" y="70"/>
                    <a:pt x="948" y="22"/>
                  </a:cubicBezTo>
                  <a:cubicBezTo>
                    <a:pt x="894" y="8"/>
                    <a:pt x="841" y="1"/>
                    <a:pt x="79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78" name="Google Shape;1078;p24"/>
          <p:cNvGrpSpPr/>
          <p:nvPr/>
        </p:nvGrpSpPr>
        <p:grpSpPr>
          <a:xfrm>
            <a:off x="4541379" y="2786389"/>
            <a:ext cx="61447" cy="351534"/>
            <a:chOff x="4544192" y="2712139"/>
            <a:chExt cx="61447" cy="351534"/>
          </a:xfrm>
        </p:grpSpPr>
        <p:sp>
          <p:nvSpPr>
            <p:cNvPr id="1079" name="Google Shape;1079;p24"/>
            <p:cNvSpPr/>
            <p:nvPr/>
          </p:nvSpPr>
          <p:spPr>
            <a:xfrm>
              <a:off x="4575795" y="2734875"/>
              <a:ext cx="38" cy="294494"/>
            </a:xfrm>
            <a:custGeom>
              <a:avLst/>
              <a:gdLst/>
              <a:ahLst/>
              <a:cxnLst/>
              <a:rect l="l" t="t" r="r" b="b"/>
              <a:pathLst>
                <a:path w="1" h="11479" fill="none" extrusionOk="0">
                  <a:moveTo>
                    <a:pt x="0" y="11478"/>
                  </a:moveTo>
                  <a:lnTo>
                    <a:pt x="0" y="1"/>
                  </a:ln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24"/>
            <p:cNvSpPr/>
            <p:nvPr/>
          </p:nvSpPr>
          <p:spPr>
            <a:xfrm>
              <a:off x="4544192" y="3018498"/>
              <a:ext cx="61447" cy="45174"/>
            </a:xfrm>
            <a:custGeom>
              <a:avLst/>
              <a:gdLst/>
              <a:ahLst/>
              <a:cxnLst/>
              <a:rect l="l" t="t" r="r" b="b"/>
              <a:pathLst>
                <a:path w="1635" h="1202" extrusionOk="0">
                  <a:moveTo>
                    <a:pt x="819" y="1"/>
                  </a:moveTo>
                  <a:cubicBezTo>
                    <a:pt x="346" y="1"/>
                    <a:pt x="0" y="546"/>
                    <a:pt x="377" y="1042"/>
                  </a:cubicBezTo>
                  <a:cubicBezTo>
                    <a:pt x="524" y="1153"/>
                    <a:pt x="676" y="1202"/>
                    <a:pt x="816" y="1202"/>
                  </a:cubicBezTo>
                  <a:cubicBezTo>
                    <a:pt x="1289" y="1202"/>
                    <a:pt x="1634" y="656"/>
                    <a:pt x="1258" y="161"/>
                  </a:cubicBezTo>
                  <a:cubicBezTo>
                    <a:pt x="1111" y="49"/>
                    <a:pt x="959" y="1"/>
                    <a:pt x="8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24"/>
            <p:cNvSpPr/>
            <p:nvPr/>
          </p:nvSpPr>
          <p:spPr>
            <a:xfrm>
              <a:off x="4545507" y="2712139"/>
              <a:ext cx="56073" cy="45061"/>
            </a:xfrm>
            <a:custGeom>
              <a:avLst/>
              <a:gdLst/>
              <a:ahLst/>
              <a:cxnLst/>
              <a:rect l="l" t="t" r="r" b="b"/>
              <a:pathLst>
                <a:path w="1492" h="1199" extrusionOk="0">
                  <a:moveTo>
                    <a:pt x="790" y="1"/>
                  </a:moveTo>
                  <a:cubicBezTo>
                    <a:pt x="297" y="1"/>
                    <a:pt x="1" y="634"/>
                    <a:pt x="389" y="1022"/>
                  </a:cubicBezTo>
                  <a:cubicBezTo>
                    <a:pt x="512" y="1145"/>
                    <a:pt x="658" y="1198"/>
                    <a:pt x="801" y="1198"/>
                  </a:cubicBezTo>
                  <a:cubicBezTo>
                    <a:pt x="1157" y="1198"/>
                    <a:pt x="1491" y="867"/>
                    <a:pt x="1390" y="451"/>
                  </a:cubicBezTo>
                  <a:cubicBezTo>
                    <a:pt x="1330" y="236"/>
                    <a:pt x="1163" y="70"/>
                    <a:pt x="949" y="22"/>
                  </a:cubicBezTo>
                  <a:cubicBezTo>
                    <a:pt x="894" y="8"/>
                    <a:pt x="841" y="1"/>
                    <a:pt x="79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82" name="Google Shape;1082;p24"/>
          <p:cNvGrpSpPr/>
          <p:nvPr/>
        </p:nvGrpSpPr>
        <p:grpSpPr>
          <a:xfrm>
            <a:off x="5018400" y="2786289"/>
            <a:ext cx="1183934" cy="351534"/>
            <a:chOff x="4977138" y="2712139"/>
            <a:chExt cx="1183934" cy="351534"/>
          </a:xfrm>
        </p:grpSpPr>
        <p:sp>
          <p:nvSpPr>
            <p:cNvPr id="1083" name="Google Shape;1083;p24"/>
            <p:cNvSpPr/>
            <p:nvPr/>
          </p:nvSpPr>
          <p:spPr>
            <a:xfrm>
              <a:off x="5005825" y="2734875"/>
              <a:ext cx="1124429" cy="294494"/>
            </a:xfrm>
            <a:custGeom>
              <a:avLst/>
              <a:gdLst/>
              <a:ahLst/>
              <a:cxnLst/>
              <a:rect l="l" t="t" r="r" b="b"/>
              <a:pathLst>
                <a:path w="23766" h="11479" fill="none" extrusionOk="0">
                  <a:moveTo>
                    <a:pt x="23765" y="11478"/>
                  </a:moveTo>
                  <a:lnTo>
                    <a:pt x="23765" y="7906"/>
                  </a:lnTo>
                  <a:cubicBezTo>
                    <a:pt x="23765" y="6918"/>
                    <a:pt x="22813" y="6108"/>
                    <a:pt x="21634" y="6108"/>
                  </a:cubicBezTo>
                  <a:lnTo>
                    <a:pt x="1060" y="6108"/>
                  </a:lnTo>
                  <a:cubicBezTo>
                    <a:pt x="465" y="6108"/>
                    <a:pt x="1" y="5704"/>
                    <a:pt x="1" y="5216"/>
                  </a:cubicBezTo>
                  <a:lnTo>
                    <a:pt x="1" y="1"/>
                  </a:ln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24"/>
            <p:cNvSpPr/>
            <p:nvPr/>
          </p:nvSpPr>
          <p:spPr>
            <a:xfrm>
              <a:off x="6099625" y="3018498"/>
              <a:ext cx="61447" cy="45174"/>
            </a:xfrm>
            <a:custGeom>
              <a:avLst/>
              <a:gdLst/>
              <a:ahLst/>
              <a:cxnLst/>
              <a:rect l="l" t="t" r="r" b="b"/>
              <a:pathLst>
                <a:path w="1635" h="1202" extrusionOk="0">
                  <a:moveTo>
                    <a:pt x="819" y="1"/>
                  </a:moveTo>
                  <a:cubicBezTo>
                    <a:pt x="346" y="1"/>
                    <a:pt x="1" y="546"/>
                    <a:pt x="377" y="1042"/>
                  </a:cubicBezTo>
                  <a:cubicBezTo>
                    <a:pt x="524" y="1153"/>
                    <a:pt x="676" y="1202"/>
                    <a:pt x="816" y="1202"/>
                  </a:cubicBezTo>
                  <a:cubicBezTo>
                    <a:pt x="1289" y="1202"/>
                    <a:pt x="1634" y="656"/>
                    <a:pt x="1258" y="161"/>
                  </a:cubicBezTo>
                  <a:cubicBezTo>
                    <a:pt x="1111" y="49"/>
                    <a:pt x="959" y="1"/>
                    <a:pt x="8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24"/>
            <p:cNvSpPr/>
            <p:nvPr/>
          </p:nvSpPr>
          <p:spPr>
            <a:xfrm>
              <a:off x="4977138" y="2712139"/>
              <a:ext cx="56073" cy="45061"/>
            </a:xfrm>
            <a:custGeom>
              <a:avLst/>
              <a:gdLst/>
              <a:ahLst/>
              <a:cxnLst/>
              <a:rect l="l" t="t" r="r" b="b"/>
              <a:pathLst>
                <a:path w="1492" h="1199" extrusionOk="0">
                  <a:moveTo>
                    <a:pt x="790" y="1"/>
                  </a:moveTo>
                  <a:cubicBezTo>
                    <a:pt x="297" y="1"/>
                    <a:pt x="1" y="634"/>
                    <a:pt x="389" y="1022"/>
                  </a:cubicBezTo>
                  <a:cubicBezTo>
                    <a:pt x="512" y="1145"/>
                    <a:pt x="658" y="1198"/>
                    <a:pt x="801" y="1198"/>
                  </a:cubicBezTo>
                  <a:cubicBezTo>
                    <a:pt x="1157" y="1198"/>
                    <a:pt x="1491" y="867"/>
                    <a:pt x="1389" y="451"/>
                  </a:cubicBezTo>
                  <a:cubicBezTo>
                    <a:pt x="1330" y="236"/>
                    <a:pt x="1163" y="70"/>
                    <a:pt x="949" y="22"/>
                  </a:cubicBezTo>
                  <a:cubicBezTo>
                    <a:pt x="894" y="8"/>
                    <a:pt x="841" y="1"/>
                    <a:pt x="79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86" name="Google Shape;1086;p24"/>
          <p:cNvGrpSpPr/>
          <p:nvPr/>
        </p:nvGrpSpPr>
        <p:grpSpPr>
          <a:xfrm>
            <a:off x="5547759" y="2786289"/>
            <a:ext cx="2253863" cy="351534"/>
            <a:chOff x="5547759" y="2712139"/>
            <a:chExt cx="2253863" cy="351534"/>
          </a:xfrm>
        </p:grpSpPr>
        <p:sp>
          <p:nvSpPr>
            <p:cNvPr id="1087" name="Google Shape;1087;p24"/>
            <p:cNvSpPr/>
            <p:nvPr/>
          </p:nvSpPr>
          <p:spPr>
            <a:xfrm>
              <a:off x="5578625" y="2734875"/>
              <a:ext cx="2194219" cy="294494"/>
            </a:xfrm>
            <a:custGeom>
              <a:avLst/>
              <a:gdLst/>
              <a:ahLst/>
              <a:cxnLst/>
              <a:rect l="l" t="t" r="r" b="b"/>
              <a:pathLst>
                <a:path w="47376" h="11479" fill="none" extrusionOk="0">
                  <a:moveTo>
                    <a:pt x="47375" y="11478"/>
                  </a:moveTo>
                  <a:lnTo>
                    <a:pt x="47375" y="4584"/>
                  </a:lnTo>
                  <a:cubicBezTo>
                    <a:pt x="47375" y="3584"/>
                    <a:pt x="46566" y="2775"/>
                    <a:pt x="45577" y="2775"/>
                  </a:cubicBezTo>
                  <a:lnTo>
                    <a:pt x="893" y="2775"/>
                  </a:lnTo>
                  <a:cubicBezTo>
                    <a:pt x="393" y="2775"/>
                    <a:pt x="0" y="2382"/>
                    <a:pt x="0" y="1882"/>
                  </a:cubicBezTo>
                  <a:lnTo>
                    <a:pt x="0" y="1"/>
                  </a:ln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p24"/>
            <p:cNvSpPr/>
            <p:nvPr/>
          </p:nvSpPr>
          <p:spPr>
            <a:xfrm>
              <a:off x="7740175" y="3018498"/>
              <a:ext cx="61447" cy="45174"/>
            </a:xfrm>
            <a:custGeom>
              <a:avLst/>
              <a:gdLst/>
              <a:ahLst/>
              <a:cxnLst/>
              <a:rect l="l" t="t" r="r" b="b"/>
              <a:pathLst>
                <a:path w="1635" h="1202" extrusionOk="0">
                  <a:moveTo>
                    <a:pt x="819" y="1"/>
                  </a:moveTo>
                  <a:cubicBezTo>
                    <a:pt x="346" y="1"/>
                    <a:pt x="0" y="546"/>
                    <a:pt x="377" y="1042"/>
                  </a:cubicBezTo>
                  <a:cubicBezTo>
                    <a:pt x="524" y="1153"/>
                    <a:pt x="676" y="1202"/>
                    <a:pt x="816" y="1202"/>
                  </a:cubicBezTo>
                  <a:cubicBezTo>
                    <a:pt x="1289" y="1202"/>
                    <a:pt x="1634" y="656"/>
                    <a:pt x="1258" y="161"/>
                  </a:cubicBezTo>
                  <a:cubicBezTo>
                    <a:pt x="1111" y="49"/>
                    <a:pt x="959" y="1"/>
                    <a:pt x="8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089;p24"/>
            <p:cNvSpPr/>
            <p:nvPr/>
          </p:nvSpPr>
          <p:spPr>
            <a:xfrm>
              <a:off x="5547759" y="2712139"/>
              <a:ext cx="56036" cy="45061"/>
            </a:xfrm>
            <a:custGeom>
              <a:avLst/>
              <a:gdLst/>
              <a:ahLst/>
              <a:cxnLst/>
              <a:rect l="l" t="t" r="r" b="b"/>
              <a:pathLst>
                <a:path w="1491" h="1199" extrusionOk="0">
                  <a:moveTo>
                    <a:pt x="789" y="1"/>
                  </a:moveTo>
                  <a:cubicBezTo>
                    <a:pt x="296" y="1"/>
                    <a:pt x="0" y="634"/>
                    <a:pt x="389" y="1022"/>
                  </a:cubicBezTo>
                  <a:cubicBezTo>
                    <a:pt x="511" y="1145"/>
                    <a:pt x="658" y="1198"/>
                    <a:pt x="800" y="1198"/>
                  </a:cubicBezTo>
                  <a:cubicBezTo>
                    <a:pt x="1156" y="1198"/>
                    <a:pt x="1491" y="867"/>
                    <a:pt x="1389" y="451"/>
                  </a:cubicBezTo>
                  <a:cubicBezTo>
                    <a:pt x="1329" y="236"/>
                    <a:pt x="1163" y="70"/>
                    <a:pt x="948" y="22"/>
                  </a:cubicBezTo>
                  <a:cubicBezTo>
                    <a:pt x="894" y="8"/>
                    <a:pt x="840" y="1"/>
                    <a:pt x="78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90" name="Google Shape;1090;p24"/>
          <p:cNvGrpSpPr/>
          <p:nvPr/>
        </p:nvGrpSpPr>
        <p:grpSpPr>
          <a:xfrm>
            <a:off x="4331024" y="3211248"/>
            <a:ext cx="482409" cy="568323"/>
            <a:chOff x="4331024" y="3137098"/>
            <a:chExt cx="482409" cy="568323"/>
          </a:xfrm>
        </p:grpSpPr>
        <p:sp>
          <p:nvSpPr>
            <p:cNvPr id="1091" name="Google Shape;1091;p24"/>
            <p:cNvSpPr/>
            <p:nvPr/>
          </p:nvSpPr>
          <p:spPr>
            <a:xfrm>
              <a:off x="4331024" y="3137098"/>
              <a:ext cx="482409" cy="568323"/>
            </a:xfrm>
            <a:custGeom>
              <a:avLst/>
              <a:gdLst/>
              <a:ahLst/>
              <a:cxnLst/>
              <a:rect l="l" t="t" r="r" b="b"/>
              <a:pathLst>
                <a:path w="12836" h="15122" extrusionOk="0">
                  <a:moveTo>
                    <a:pt x="6413" y="0"/>
                  </a:moveTo>
                  <a:cubicBezTo>
                    <a:pt x="6337" y="0"/>
                    <a:pt x="6263" y="9"/>
                    <a:pt x="6192" y="27"/>
                  </a:cubicBezTo>
                  <a:lnTo>
                    <a:pt x="762" y="1265"/>
                  </a:lnTo>
                  <a:cubicBezTo>
                    <a:pt x="755" y="1265"/>
                    <a:pt x="747" y="1265"/>
                    <a:pt x="740" y="1265"/>
                  </a:cubicBezTo>
                  <a:cubicBezTo>
                    <a:pt x="345" y="1265"/>
                    <a:pt x="12" y="1571"/>
                    <a:pt x="0" y="1968"/>
                  </a:cubicBezTo>
                  <a:lnTo>
                    <a:pt x="0" y="5266"/>
                  </a:lnTo>
                  <a:cubicBezTo>
                    <a:pt x="0" y="6576"/>
                    <a:pt x="191" y="7873"/>
                    <a:pt x="584" y="9124"/>
                  </a:cubicBezTo>
                  <a:cubicBezTo>
                    <a:pt x="1131" y="10886"/>
                    <a:pt x="2108" y="12564"/>
                    <a:pt x="3632" y="13743"/>
                  </a:cubicBezTo>
                  <a:cubicBezTo>
                    <a:pt x="4441" y="14374"/>
                    <a:pt x="5358" y="14839"/>
                    <a:pt x="6358" y="15112"/>
                  </a:cubicBezTo>
                  <a:cubicBezTo>
                    <a:pt x="6382" y="15118"/>
                    <a:pt x="6412" y="15121"/>
                    <a:pt x="6442" y="15121"/>
                  </a:cubicBezTo>
                  <a:cubicBezTo>
                    <a:pt x="6471" y="15121"/>
                    <a:pt x="6501" y="15118"/>
                    <a:pt x="6525" y="15112"/>
                  </a:cubicBezTo>
                  <a:cubicBezTo>
                    <a:pt x="11204" y="13791"/>
                    <a:pt x="12835" y="9040"/>
                    <a:pt x="12835" y="5266"/>
                  </a:cubicBezTo>
                  <a:lnTo>
                    <a:pt x="12835" y="1968"/>
                  </a:lnTo>
                  <a:cubicBezTo>
                    <a:pt x="12812" y="1571"/>
                    <a:pt x="12479" y="1265"/>
                    <a:pt x="12095" y="1265"/>
                  </a:cubicBezTo>
                  <a:cubicBezTo>
                    <a:pt x="12088" y="1265"/>
                    <a:pt x="12081" y="1265"/>
                    <a:pt x="12073" y="1265"/>
                  </a:cubicBezTo>
                  <a:lnTo>
                    <a:pt x="6644" y="27"/>
                  </a:lnTo>
                  <a:cubicBezTo>
                    <a:pt x="6567" y="9"/>
                    <a:pt x="6489" y="0"/>
                    <a:pt x="641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092;p24"/>
            <p:cNvSpPr/>
            <p:nvPr/>
          </p:nvSpPr>
          <p:spPr>
            <a:xfrm>
              <a:off x="4358760" y="3172539"/>
              <a:ext cx="426486" cy="500336"/>
            </a:xfrm>
            <a:custGeom>
              <a:avLst/>
              <a:gdLst/>
              <a:ahLst/>
              <a:cxnLst/>
              <a:rect l="l" t="t" r="r" b="b"/>
              <a:pathLst>
                <a:path w="11348" h="13313" extrusionOk="0">
                  <a:moveTo>
                    <a:pt x="5680" y="1"/>
                  </a:moveTo>
                  <a:lnTo>
                    <a:pt x="572" y="977"/>
                  </a:lnTo>
                  <a:cubicBezTo>
                    <a:pt x="565" y="977"/>
                    <a:pt x="558" y="977"/>
                    <a:pt x="551" y="977"/>
                  </a:cubicBezTo>
                  <a:cubicBezTo>
                    <a:pt x="262" y="977"/>
                    <a:pt x="12" y="1211"/>
                    <a:pt x="1" y="1501"/>
                  </a:cubicBezTo>
                  <a:lnTo>
                    <a:pt x="1" y="4502"/>
                  </a:lnTo>
                  <a:cubicBezTo>
                    <a:pt x="1" y="7847"/>
                    <a:pt x="1501" y="12169"/>
                    <a:pt x="5680" y="13312"/>
                  </a:cubicBezTo>
                  <a:lnTo>
                    <a:pt x="5727" y="13312"/>
                  </a:lnTo>
                  <a:cubicBezTo>
                    <a:pt x="9895" y="12169"/>
                    <a:pt x="11347" y="7847"/>
                    <a:pt x="11347" y="4502"/>
                  </a:cubicBezTo>
                  <a:lnTo>
                    <a:pt x="11347" y="1501"/>
                  </a:lnTo>
                  <a:cubicBezTo>
                    <a:pt x="11336" y="1211"/>
                    <a:pt x="11097" y="977"/>
                    <a:pt x="10809" y="977"/>
                  </a:cubicBezTo>
                  <a:cubicBezTo>
                    <a:pt x="10802" y="977"/>
                    <a:pt x="10795" y="977"/>
                    <a:pt x="10788" y="977"/>
                  </a:cubicBezTo>
                  <a:lnTo>
                    <a:pt x="568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24"/>
            <p:cNvSpPr/>
            <p:nvPr/>
          </p:nvSpPr>
          <p:spPr>
            <a:xfrm>
              <a:off x="4365036" y="3180619"/>
              <a:ext cx="413934" cy="484626"/>
            </a:xfrm>
            <a:custGeom>
              <a:avLst/>
              <a:gdLst/>
              <a:ahLst/>
              <a:cxnLst/>
              <a:rect l="l" t="t" r="r" b="b"/>
              <a:pathLst>
                <a:path w="11014" h="12895" extrusionOk="0">
                  <a:moveTo>
                    <a:pt x="10454" y="941"/>
                  </a:moveTo>
                  <a:cubicBezTo>
                    <a:pt x="10752" y="929"/>
                    <a:pt x="11002" y="1155"/>
                    <a:pt x="11014" y="1441"/>
                  </a:cubicBezTo>
                  <a:lnTo>
                    <a:pt x="11014" y="4358"/>
                  </a:lnTo>
                  <a:cubicBezTo>
                    <a:pt x="11014" y="7596"/>
                    <a:pt x="9597" y="11787"/>
                    <a:pt x="5560" y="12895"/>
                  </a:cubicBezTo>
                  <a:cubicBezTo>
                    <a:pt x="5537" y="12895"/>
                    <a:pt x="5525" y="12895"/>
                    <a:pt x="5513" y="12895"/>
                  </a:cubicBezTo>
                  <a:cubicBezTo>
                    <a:pt x="1465" y="11787"/>
                    <a:pt x="0" y="7596"/>
                    <a:pt x="0" y="4358"/>
                  </a:cubicBezTo>
                  <a:lnTo>
                    <a:pt x="0" y="1441"/>
                  </a:lnTo>
                  <a:cubicBezTo>
                    <a:pt x="12" y="1155"/>
                    <a:pt x="262" y="929"/>
                    <a:pt x="560" y="941"/>
                  </a:cubicBezTo>
                  <a:lnTo>
                    <a:pt x="5501" y="0"/>
                  </a:lnTo>
                  <a:close/>
                </a:path>
              </a:pathLst>
            </a:custGeom>
            <a:gradFill>
              <a:gsLst>
                <a:gs pos="0">
                  <a:srgbClr val="A588D1"/>
                </a:gs>
                <a:gs pos="100000">
                  <a:srgbClr val="63439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1094;p24"/>
            <p:cNvSpPr/>
            <p:nvPr/>
          </p:nvSpPr>
          <p:spPr>
            <a:xfrm>
              <a:off x="4507323" y="3279047"/>
              <a:ext cx="129810" cy="129810"/>
            </a:xfrm>
            <a:custGeom>
              <a:avLst/>
              <a:gdLst/>
              <a:ahLst/>
              <a:cxnLst/>
              <a:rect l="l" t="t" r="r" b="b"/>
              <a:pathLst>
                <a:path w="3454" h="3454" extrusionOk="0">
                  <a:moveTo>
                    <a:pt x="1727" y="1"/>
                  </a:moveTo>
                  <a:cubicBezTo>
                    <a:pt x="774" y="1"/>
                    <a:pt x="0" y="775"/>
                    <a:pt x="0" y="1727"/>
                  </a:cubicBezTo>
                  <a:cubicBezTo>
                    <a:pt x="0" y="2680"/>
                    <a:pt x="774" y="3453"/>
                    <a:pt x="1727" y="3453"/>
                  </a:cubicBezTo>
                  <a:cubicBezTo>
                    <a:pt x="2679" y="3453"/>
                    <a:pt x="3453" y="2680"/>
                    <a:pt x="3453" y="1727"/>
                  </a:cubicBezTo>
                  <a:cubicBezTo>
                    <a:pt x="3453" y="775"/>
                    <a:pt x="2679" y="1"/>
                    <a:pt x="17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095;p24"/>
            <p:cNvSpPr/>
            <p:nvPr/>
          </p:nvSpPr>
          <p:spPr>
            <a:xfrm>
              <a:off x="4446477" y="3405700"/>
              <a:ext cx="251051" cy="100270"/>
            </a:xfrm>
            <a:custGeom>
              <a:avLst/>
              <a:gdLst/>
              <a:ahLst/>
              <a:cxnLst/>
              <a:rect l="l" t="t" r="r" b="b"/>
              <a:pathLst>
                <a:path w="6680" h="2668" extrusionOk="0">
                  <a:moveTo>
                    <a:pt x="2072" y="0"/>
                  </a:moveTo>
                  <a:cubicBezTo>
                    <a:pt x="1191" y="357"/>
                    <a:pt x="488" y="1048"/>
                    <a:pt x="143" y="1941"/>
                  </a:cubicBezTo>
                  <a:cubicBezTo>
                    <a:pt x="0" y="2286"/>
                    <a:pt x="262" y="2667"/>
                    <a:pt x="643" y="2667"/>
                  </a:cubicBezTo>
                  <a:lnTo>
                    <a:pt x="6049" y="2667"/>
                  </a:lnTo>
                  <a:cubicBezTo>
                    <a:pt x="6430" y="2667"/>
                    <a:pt x="6680" y="2286"/>
                    <a:pt x="6537" y="1941"/>
                  </a:cubicBezTo>
                  <a:cubicBezTo>
                    <a:pt x="6191" y="1048"/>
                    <a:pt x="5501" y="357"/>
                    <a:pt x="4620" y="0"/>
                  </a:cubicBezTo>
                  <a:cubicBezTo>
                    <a:pt x="4245" y="292"/>
                    <a:pt x="3795" y="438"/>
                    <a:pt x="3346" y="438"/>
                  </a:cubicBezTo>
                  <a:cubicBezTo>
                    <a:pt x="2896" y="438"/>
                    <a:pt x="2447" y="292"/>
                    <a:pt x="207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96" name="Google Shape;1096;p24"/>
          <p:cNvGrpSpPr/>
          <p:nvPr/>
        </p:nvGrpSpPr>
        <p:grpSpPr>
          <a:xfrm>
            <a:off x="2732240" y="3211248"/>
            <a:ext cx="481507" cy="566970"/>
            <a:chOff x="2774016" y="3137098"/>
            <a:chExt cx="481507" cy="566970"/>
          </a:xfrm>
        </p:grpSpPr>
        <p:sp>
          <p:nvSpPr>
            <p:cNvPr id="1097" name="Google Shape;1097;p24"/>
            <p:cNvSpPr/>
            <p:nvPr/>
          </p:nvSpPr>
          <p:spPr>
            <a:xfrm>
              <a:off x="2774016" y="3137098"/>
              <a:ext cx="481507" cy="566970"/>
            </a:xfrm>
            <a:custGeom>
              <a:avLst/>
              <a:gdLst/>
              <a:ahLst/>
              <a:cxnLst/>
              <a:rect l="l" t="t" r="r" b="b"/>
              <a:pathLst>
                <a:path w="12812" h="15086" extrusionOk="0">
                  <a:moveTo>
                    <a:pt x="6412" y="0"/>
                  </a:moveTo>
                  <a:cubicBezTo>
                    <a:pt x="6338" y="0"/>
                    <a:pt x="6263" y="9"/>
                    <a:pt x="6192" y="27"/>
                  </a:cubicBezTo>
                  <a:lnTo>
                    <a:pt x="775" y="1265"/>
                  </a:lnTo>
                  <a:cubicBezTo>
                    <a:pt x="760" y="1265"/>
                    <a:pt x="746" y="1264"/>
                    <a:pt x="731" y="1264"/>
                  </a:cubicBezTo>
                  <a:cubicBezTo>
                    <a:pt x="335" y="1264"/>
                    <a:pt x="24" y="1577"/>
                    <a:pt x="1" y="1968"/>
                  </a:cubicBezTo>
                  <a:lnTo>
                    <a:pt x="1" y="5254"/>
                  </a:lnTo>
                  <a:cubicBezTo>
                    <a:pt x="1" y="6564"/>
                    <a:pt x="203" y="7861"/>
                    <a:pt x="584" y="9112"/>
                  </a:cubicBezTo>
                  <a:cubicBezTo>
                    <a:pt x="1144" y="10862"/>
                    <a:pt x="2108" y="12529"/>
                    <a:pt x="3620" y="13707"/>
                  </a:cubicBezTo>
                  <a:cubicBezTo>
                    <a:pt x="4430" y="14338"/>
                    <a:pt x="5358" y="14803"/>
                    <a:pt x="6347" y="15077"/>
                  </a:cubicBezTo>
                  <a:cubicBezTo>
                    <a:pt x="6376" y="15083"/>
                    <a:pt x="6406" y="15086"/>
                    <a:pt x="6436" y="15086"/>
                  </a:cubicBezTo>
                  <a:cubicBezTo>
                    <a:pt x="6466" y="15086"/>
                    <a:pt x="6496" y="15083"/>
                    <a:pt x="6525" y="15077"/>
                  </a:cubicBezTo>
                  <a:cubicBezTo>
                    <a:pt x="11181" y="13767"/>
                    <a:pt x="12812" y="9028"/>
                    <a:pt x="12812" y="5254"/>
                  </a:cubicBezTo>
                  <a:lnTo>
                    <a:pt x="12812" y="1968"/>
                  </a:lnTo>
                  <a:cubicBezTo>
                    <a:pt x="12789" y="1577"/>
                    <a:pt x="12478" y="1264"/>
                    <a:pt x="12092" y="1264"/>
                  </a:cubicBezTo>
                  <a:cubicBezTo>
                    <a:pt x="12078" y="1264"/>
                    <a:pt x="12064" y="1265"/>
                    <a:pt x="12050" y="1265"/>
                  </a:cubicBezTo>
                  <a:lnTo>
                    <a:pt x="6632" y="27"/>
                  </a:lnTo>
                  <a:cubicBezTo>
                    <a:pt x="6561" y="9"/>
                    <a:pt x="6487" y="0"/>
                    <a:pt x="64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24"/>
            <p:cNvSpPr/>
            <p:nvPr/>
          </p:nvSpPr>
          <p:spPr>
            <a:xfrm>
              <a:off x="2801751" y="3172539"/>
              <a:ext cx="426035" cy="499434"/>
            </a:xfrm>
            <a:custGeom>
              <a:avLst/>
              <a:gdLst/>
              <a:ahLst/>
              <a:cxnLst/>
              <a:rect l="l" t="t" r="r" b="b"/>
              <a:pathLst>
                <a:path w="11336" h="13289" extrusionOk="0">
                  <a:moveTo>
                    <a:pt x="5668" y="1"/>
                  </a:moveTo>
                  <a:lnTo>
                    <a:pt x="572" y="977"/>
                  </a:lnTo>
                  <a:cubicBezTo>
                    <a:pt x="565" y="977"/>
                    <a:pt x="557" y="977"/>
                    <a:pt x="550" y="977"/>
                  </a:cubicBezTo>
                  <a:cubicBezTo>
                    <a:pt x="262" y="977"/>
                    <a:pt x="24" y="1199"/>
                    <a:pt x="1" y="1501"/>
                  </a:cubicBezTo>
                  <a:lnTo>
                    <a:pt x="1" y="4502"/>
                  </a:lnTo>
                  <a:cubicBezTo>
                    <a:pt x="1" y="7835"/>
                    <a:pt x="1501" y="12145"/>
                    <a:pt x="5668" y="13288"/>
                  </a:cubicBezTo>
                  <a:lnTo>
                    <a:pt x="5716" y="13288"/>
                  </a:lnTo>
                  <a:cubicBezTo>
                    <a:pt x="9883" y="12157"/>
                    <a:pt x="11336" y="7835"/>
                    <a:pt x="11336" y="4502"/>
                  </a:cubicBezTo>
                  <a:lnTo>
                    <a:pt x="11336" y="1501"/>
                  </a:lnTo>
                  <a:cubicBezTo>
                    <a:pt x="11324" y="1199"/>
                    <a:pt x="11075" y="977"/>
                    <a:pt x="10787" y="977"/>
                  </a:cubicBezTo>
                  <a:cubicBezTo>
                    <a:pt x="10779" y="977"/>
                    <a:pt x="10772" y="977"/>
                    <a:pt x="10764" y="977"/>
                  </a:cubicBezTo>
                  <a:lnTo>
                    <a:pt x="566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099;p24"/>
            <p:cNvSpPr/>
            <p:nvPr/>
          </p:nvSpPr>
          <p:spPr>
            <a:xfrm>
              <a:off x="2808479" y="3180168"/>
              <a:ext cx="412581" cy="484175"/>
            </a:xfrm>
            <a:custGeom>
              <a:avLst/>
              <a:gdLst/>
              <a:ahLst/>
              <a:cxnLst/>
              <a:rect l="l" t="t" r="r" b="b"/>
              <a:pathLst>
                <a:path w="10978" h="12883" extrusionOk="0">
                  <a:moveTo>
                    <a:pt x="10430" y="941"/>
                  </a:moveTo>
                  <a:cubicBezTo>
                    <a:pt x="10716" y="929"/>
                    <a:pt x="10966" y="1155"/>
                    <a:pt x="10978" y="1453"/>
                  </a:cubicBezTo>
                  <a:lnTo>
                    <a:pt x="10978" y="4358"/>
                  </a:lnTo>
                  <a:cubicBezTo>
                    <a:pt x="10978" y="7597"/>
                    <a:pt x="9573" y="11776"/>
                    <a:pt x="5537" y="12871"/>
                  </a:cubicBezTo>
                  <a:cubicBezTo>
                    <a:pt x="5525" y="12883"/>
                    <a:pt x="5501" y="12883"/>
                    <a:pt x="5489" y="12871"/>
                  </a:cubicBezTo>
                  <a:cubicBezTo>
                    <a:pt x="1453" y="11776"/>
                    <a:pt x="0" y="7597"/>
                    <a:pt x="0" y="4358"/>
                  </a:cubicBezTo>
                  <a:lnTo>
                    <a:pt x="0" y="1453"/>
                  </a:lnTo>
                  <a:cubicBezTo>
                    <a:pt x="12" y="1167"/>
                    <a:pt x="262" y="941"/>
                    <a:pt x="548" y="953"/>
                  </a:cubicBezTo>
                  <a:lnTo>
                    <a:pt x="5489" y="0"/>
                  </a:lnTo>
                  <a:close/>
                </a:path>
              </a:pathLst>
            </a:custGeom>
            <a:gradFill>
              <a:gsLst>
                <a:gs pos="0">
                  <a:srgbClr val="BA8CC4"/>
                </a:gs>
                <a:gs pos="100000">
                  <a:srgbClr val="784D80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100;p24"/>
            <p:cNvSpPr/>
            <p:nvPr/>
          </p:nvSpPr>
          <p:spPr>
            <a:xfrm>
              <a:off x="2913184" y="3378829"/>
              <a:ext cx="203171" cy="135635"/>
            </a:xfrm>
            <a:custGeom>
              <a:avLst/>
              <a:gdLst/>
              <a:ahLst/>
              <a:cxnLst/>
              <a:rect l="l" t="t" r="r" b="b"/>
              <a:pathLst>
                <a:path w="5406" h="3609" extrusionOk="0">
                  <a:moveTo>
                    <a:pt x="572" y="1"/>
                  </a:moveTo>
                  <a:cubicBezTo>
                    <a:pt x="251" y="1"/>
                    <a:pt x="1" y="251"/>
                    <a:pt x="1" y="560"/>
                  </a:cubicBezTo>
                  <a:lnTo>
                    <a:pt x="1" y="3037"/>
                  </a:lnTo>
                  <a:cubicBezTo>
                    <a:pt x="1" y="3358"/>
                    <a:pt x="251" y="3608"/>
                    <a:pt x="572" y="3608"/>
                  </a:cubicBezTo>
                  <a:lnTo>
                    <a:pt x="4846" y="3608"/>
                  </a:lnTo>
                  <a:cubicBezTo>
                    <a:pt x="5156" y="3608"/>
                    <a:pt x="5406" y="3358"/>
                    <a:pt x="5406" y="3037"/>
                  </a:cubicBezTo>
                  <a:lnTo>
                    <a:pt x="5406" y="560"/>
                  </a:lnTo>
                  <a:cubicBezTo>
                    <a:pt x="5406" y="251"/>
                    <a:pt x="5156" y="1"/>
                    <a:pt x="484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p24"/>
            <p:cNvSpPr/>
            <p:nvPr/>
          </p:nvSpPr>
          <p:spPr>
            <a:xfrm>
              <a:off x="2949000" y="3304115"/>
              <a:ext cx="131576" cy="74752"/>
            </a:xfrm>
            <a:custGeom>
              <a:avLst/>
              <a:gdLst/>
              <a:ahLst/>
              <a:cxnLst/>
              <a:rect l="l" t="t" r="r" b="b"/>
              <a:pathLst>
                <a:path w="3501" h="1989" extrusionOk="0">
                  <a:moveTo>
                    <a:pt x="1750" y="0"/>
                  </a:moveTo>
                  <a:cubicBezTo>
                    <a:pt x="786" y="0"/>
                    <a:pt x="0" y="774"/>
                    <a:pt x="0" y="1751"/>
                  </a:cubicBezTo>
                  <a:lnTo>
                    <a:pt x="0" y="1989"/>
                  </a:lnTo>
                  <a:lnTo>
                    <a:pt x="488" y="1989"/>
                  </a:lnTo>
                  <a:lnTo>
                    <a:pt x="488" y="1751"/>
                  </a:lnTo>
                  <a:cubicBezTo>
                    <a:pt x="488" y="1048"/>
                    <a:pt x="1048" y="477"/>
                    <a:pt x="1750" y="477"/>
                  </a:cubicBezTo>
                  <a:cubicBezTo>
                    <a:pt x="2453" y="477"/>
                    <a:pt x="3012" y="1048"/>
                    <a:pt x="3012" y="1751"/>
                  </a:cubicBezTo>
                  <a:lnTo>
                    <a:pt x="3012" y="1989"/>
                  </a:lnTo>
                  <a:lnTo>
                    <a:pt x="3500" y="1989"/>
                  </a:lnTo>
                  <a:lnTo>
                    <a:pt x="3500" y="1751"/>
                  </a:lnTo>
                  <a:cubicBezTo>
                    <a:pt x="3500" y="774"/>
                    <a:pt x="2715" y="0"/>
                    <a:pt x="175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102;p24"/>
            <p:cNvSpPr/>
            <p:nvPr/>
          </p:nvSpPr>
          <p:spPr>
            <a:xfrm>
              <a:off x="3079185" y="3405249"/>
              <a:ext cx="51488" cy="109215"/>
            </a:xfrm>
            <a:custGeom>
              <a:avLst/>
              <a:gdLst/>
              <a:ahLst/>
              <a:cxnLst/>
              <a:rect l="l" t="t" r="r" b="b"/>
              <a:pathLst>
                <a:path w="1370" h="2906" extrusionOk="0">
                  <a:moveTo>
                    <a:pt x="1" y="0"/>
                  </a:moveTo>
                  <a:lnTo>
                    <a:pt x="1" y="2905"/>
                  </a:lnTo>
                  <a:lnTo>
                    <a:pt x="787" y="2905"/>
                  </a:lnTo>
                  <a:cubicBezTo>
                    <a:pt x="1108" y="2905"/>
                    <a:pt x="1370" y="2643"/>
                    <a:pt x="1370" y="2334"/>
                  </a:cubicBezTo>
                  <a:lnTo>
                    <a:pt x="137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" name="Google Shape;1103;p24"/>
            <p:cNvSpPr/>
            <p:nvPr/>
          </p:nvSpPr>
          <p:spPr>
            <a:xfrm>
              <a:off x="3050999" y="3348425"/>
              <a:ext cx="107899" cy="69377"/>
            </a:xfrm>
            <a:custGeom>
              <a:avLst/>
              <a:gdLst/>
              <a:ahLst/>
              <a:cxnLst/>
              <a:rect l="l" t="t" r="r" b="b"/>
              <a:pathLst>
                <a:path w="2871" h="1846" extrusionOk="0">
                  <a:moveTo>
                    <a:pt x="1441" y="0"/>
                  </a:moveTo>
                  <a:lnTo>
                    <a:pt x="1" y="1846"/>
                  </a:lnTo>
                  <a:lnTo>
                    <a:pt x="2870" y="1846"/>
                  </a:lnTo>
                  <a:lnTo>
                    <a:pt x="144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04" name="Google Shape;1104;p24"/>
          <p:cNvGrpSpPr/>
          <p:nvPr/>
        </p:nvGrpSpPr>
        <p:grpSpPr>
          <a:xfrm>
            <a:off x="5930609" y="3211248"/>
            <a:ext cx="481094" cy="566970"/>
            <a:chOff x="5889348" y="3137098"/>
            <a:chExt cx="481094" cy="566970"/>
          </a:xfrm>
        </p:grpSpPr>
        <p:sp>
          <p:nvSpPr>
            <p:cNvPr id="1105" name="Google Shape;1105;p24"/>
            <p:cNvSpPr/>
            <p:nvPr/>
          </p:nvSpPr>
          <p:spPr>
            <a:xfrm>
              <a:off x="5889348" y="3137098"/>
              <a:ext cx="481094" cy="566970"/>
            </a:xfrm>
            <a:custGeom>
              <a:avLst/>
              <a:gdLst/>
              <a:ahLst/>
              <a:cxnLst/>
              <a:rect l="l" t="t" r="r" b="b"/>
              <a:pathLst>
                <a:path w="12801" h="15086" extrusionOk="0">
                  <a:moveTo>
                    <a:pt x="6399" y="0"/>
                  </a:moveTo>
                  <a:cubicBezTo>
                    <a:pt x="6323" y="0"/>
                    <a:pt x="6246" y="9"/>
                    <a:pt x="6168" y="27"/>
                  </a:cubicBezTo>
                  <a:lnTo>
                    <a:pt x="763" y="1265"/>
                  </a:lnTo>
                  <a:cubicBezTo>
                    <a:pt x="749" y="1265"/>
                    <a:pt x="735" y="1264"/>
                    <a:pt x="721" y="1264"/>
                  </a:cubicBezTo>
                  <a:cubicBezTo>
                    <a:pt x="334" y="1264"/>
                    <a:pt x="12" y="1577"/>
                    <a:pt x="1" y="1968"/>
                  </a:cubicBezTo>
                  <a:lnTo>
                    <a:pt x="1" y="5254"/>
                  </a:lnTo>
                  <a:cubicBezTo>
                    <a:pt x="1" y="6564"/>
                    <a:pt x="191" y="7861"/>
                    <a:pt x="584" y="9112"/>
                  </a:cubicBezTo>
                  <a:cubicBezTo>
                    <a:pt x="1132" y="10862"/>
                    <a:pt x="2108" y="12529"/>
                    <a:pt x="3620" y="13707"/>
                  </a:cubicBezTo>
                  <a:cubicBezTo>
                    <a:pt x="4430" y="14338"/>
                    <a:pt x="5347" y="14803"/>
                    <a:pt x="6335" y="15077"/>
                  </a:cubicBezTo>
                  <a:cubicBezTo>
                    <a:pt x="6365" y="15083"/>
                    <a:pt x="6394" y="15086"/>
                    <a:pt x="6424" y="15086"/>
                  </a:cubicBezTo>
                  <a:cubicBezTo>
                    <a:pt x="6454" y="15086"/>
                    <a:pt x="6484" y="15083"/>
                    <a:pt x="6514" y="15077"/>
                  </a:cubicBezTo>
                  <a:cubicBezTo>
                    <a:pt x="11181" y="13767"/>
                    <a:pt x="12800" y="9028"/>
                    <a:pt x="12800" y="5254"/>
                  </a:cubicBezTo>
                  <a:lnTo>
                    <a:pt x="12800" y="1968"/>
                  </a:lnTo>
                  <a:cubicBezTo>
                    <a:pt x="12789" y="1577"/>
                    <a:pt x="12467" y="1264"/>
                    <a:pt x="12080" y="1264"/>
                  </a:cubicBezTo>
                  <a:cubicBezTo>
                    <a:pt x="12066" y="1264"/>
                    <a:pt x="12052" y="1265"/>
                    <a:pt x="12038" y="1265"/>
                  </a:cubicBezTo>
                  <a:lnTo>
                    <a:pt x="6621" y="27"/>
                  </a:lnTo>
                  <a:cubicBezTo>
                    <a:pt x="6549" y="9"/>
                    <a:pt x="6475" y="0"/>
                    <a:pt x="639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106;p24"/>
            <p:cNvSpPr/>
            <p:nvPr/>
          </p:nvSpPr>
          <p:spPr>
            <a:xfrm>
              <a:off x="5917121" y="3172539"/>
              <a:ext cx="425547" cy="499434"/>
            </a:xfrm>
            <a:custGeom>
              <a:avLst/>
              <a:gdLst/>
              <a:ahLst/>
              <a:cxnLst/>
              <a:rect l="l" t="t" r="r" b="b"/>
              <a:pathLst>
                <a:path w="11323" h="13289" extrusionOk="0">
                  <a:moveTo>
                    <a:pt x="5667" y="1"/>
                  </a:moveTo>
                  <a:lnTo>
                    <a:pt x="572" y="977"/>
                  </a:lnTo>
                  <a:cubicBezTo>
                    <a:pt x="564" y="977"/>
                    <a:pt x="556" y="977"/>
                    <a:pt x="548" y="977"/>
                  </a:cubicBezTo>
                  <a:cubicBezTo>
                    <a:pt x="249" y="977"/>
                    <a:pt x="12" y="1199"/>
                    <a:pt x="0" y="1501"/>
                  </a:cubicBezTo>
                  <a:lnTo>
                    <a:pt x="0" y="4502"/>
                  </a:lnTo>
                  <a:cubicBezTo>
                    <a:pt x="0" y="7835"/>
                    <a:pt x="1500" y="12145"/>
                    <a:pt x="5667" y="13288"/>
                  </a:cubicBezTo>
                  <a:lnTo>
                    <a:pt x="5703" y="13288"/>
                  </a:lnTo>
                  <a:cubicBezTo>
                    <a:pt x="9870" y="12157"/>
                    <a:pt x="11323" y="7835"/>
                    <a:pt x="11323" y="4502"/>
                  </a:cubicBezTo>
                  <a:lnTo>
                    <a:pt x="11323" y="1501"/>
                  </a:lnTo>
                  <a:cubicBezTo>
                    <a:pt x="11311" y="1199"/>
                    <a:pt x="11073" y="977"/>
                    <a:pt x="10786" y="977"/>
                  </a:cubicBezTo>
                  <a:cubicBezTo>
                    <a:pt x="10778" y="977"/>
                    <a:pt x="10771" y="977"/>
                    <a:pt x="10763" y="977"/>
                  </a:cubicBezTo>
                  <a:lnTo>
                    <a:pt x="56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24"/>
            <p:cNvSpPr/>
            <p:nvPr/>
          </p:nvSpPr>
          <p:spPr>
            <a:xfrm>
              <a:off x="5923360" y="3180168"/>
              <a:ext cx="413069" cy="484175"/>
            </a:xfrm>
            <a:custGeom>
              <a:avLst/>
              <a:gdLst/>
              <a:ahLst/>
              <a:cxnLst/>
              <a:rect l="l" t="t" r="r" b="b"/>
              <a:pathLst>
                <a:path w="10991" h="12883" extrusionOk="0">
                  <a:moveTo>
                    <a:pt x="10431" y="941"/>
                  </a:moveTo>
                  <a:cubicBezTo>
                    <a:pt x="10728" y="929"/>
                    <a:pt x="10978" y="1155"/>
                    <a:pt x="10990" y="1453"/>
                  </a:cubicBezTo>
                  <a:lnTo>
                    <a:pt x="10990" y="4358"/>
                  </a:lnTo>
                  <a:cubicBezTo>
                    <a:pt x="10990" y="7597"/>
                    <a:pt x="9585" y="11776"/>
                    <a:pt x="5537" y="12871"/>
                  </a:cubicBezTo>
                  <a:cubicBezTo>
                    <a:pt x="5525" y="12883"/>
                    <a:pt x="5513" y="12883"/>
                    <a:pt x="5501" y="12871"/>
                  </a:cubicBezTo>
                  <a:cubicBezTo>
                    <a:pt x="1453" y="11776"/>
                    <a:pt x="1" y="7597"/>
                    <a:pt x="1" y="4358"/>
                  </a:cubicBezTo>
                  <a:lnTo>
                    <a:pt x="1" y="1453"/>
                  </a:lnTo>
                  <a:cubicBezTo>
                    <a:pt x="13" y="1155"/>
                    <a:pt x="263" y="941"/>
                    <a:pt x="560" y="953"/>
                  </a:cubicBezTo>
                  <a:lnTo>
                    <a:pt x="5501" y="0"/>
                  </a:lnTo>
                  <a:close/>
                </a:path>
              </a:pathLst>
            </a:custGeom>
            <a:gradFill>
              <a:gsLst>
                <a:gs pos="0">
                  <a:srgbClr val="5C698E"/>
                </a:gs>
                <a:gs pos="100000">
                  <a:srgbClr val="2C303B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24"/>
            <p:cNvSpPr/>
            <p:nvPr/>
          </p:nvSpPr>
          <p:spPr>
            <a:xfrm>
              <a:off x="5983792" y="3305017"/>
              <a:ext cx="140521" cy="55058"/>
            </a:xfrm>
            <a:custGeom>
              <a:avLst/>
              <a:gdLst/>
              <a:ahLst/>
              <a:cxnLst/>
              <a:rect l="l" t="t" r="r" b="b"/>
              <a:pathLst>
                <a:path w="3739" h="1465" extrusionOk="0">
                  <a:moveTo>
                    <a:pt x="202" y="0"/>
                  </a:moveTo>
                  <a:cubicBezTo>
                    <a:pt x="95" y="0"/>
                    <a:pt x="0" y="95"/>
                    <a:pt x="0" y="203"/>
                  </a:cubicBezTo>
                  <a:lnTo>
                    <a:pt x="0" y="1262"/>
                  </a:lnTo>
                  <a:cubicBezTo>
                    <a:pt x="0" y="1369"/>
                    <a:pt x="95" y="1465"/>
                    <a:pt x="202" y="1465"/>
                  </a:cubicBezTo>
                  <a:lnTo>
                    <a:pt x="3536" y="1465"/>
                  </a:lnTo>
                  <a:cubicBezTo>
                    <a:pt x="3655" y="1465"/>
                    <a:pt x="3739" y="1369"/>
                    <a:pt x="3739" y="1262"/>
                  </a:cubicBezTo>
                  <a:lnTo>
                    <a:pt x="3739" y="203"/>
                  </a:lnTo>
                  <a:cubicBezTo>
                    <a:pt x="3739" y="95"/>
                    <a:pt x="3655" y="0"/>
                    <a:pt x="35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24"/>
            <p:cNvSpPr/>
            <p:nvPr/>
          </p:nvSpPr>
          <p:spPr>
            <a:xfrm>
              <a:off x="5983792" y="3366765"/>
              <a:ext cx="70279" cy="55058"/>
            </a:xfrm>
            <a:custGeom>
              <a:avLst/>
              <a:gdLst/>
              <a:ahLst/>
              <a:cxnLst/>
              <a:rect l="l" t="t" r="r" b="b"/>
              <a:pathLst>
                <a:path w="1870" h="1465" extrusionOk="0">
                  <a:moveTo>
                    <a:pt x="202" y="0"/>
                  </a:moveTo>
                  <a:cubicBezTo>
                    <a:pt x="95" y="0"/>
                    <a:pt x="0" y="96"/>
                    <a:pt x="0" y="215"/>
                  </a:cubicBezTo>
                  <a:lnTo>
                    <a:pt x="0" y="1262"/>
                  </a:lnTo>
                  <a:cubicBezTo>
                    <a:pt x="0" y="1369"/>
                    <a:pt x="95" y="1465"/>
                    <a:pt x="202" y="1465"/>
                  </a:cubicBezTo>
                  <a:lnTo>
                    <a:pt x="1667" y="1465"/>
                  </a:lnTo>
                  <a:cubicBezTo>
                    <a:pt x="1786" y="1465"/>
                    <a:pt x="1869" y="1369"/>
                    <a:pt x="1869" y="1262"/>
                  </a:cubicBezTo>
                  <a:lnTo>
                    <a:pt x="1869" y="215"/>
                  </a:lnTo>
                  <a:cubicBezTo>
                    <a:pt x="1869" y="96"/>
                    <a:pt x="1786" y="0"/>
                    <a:pt x="166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110;p24"/>
            <p:cNvSpPr/>
            <p:nvPr/>
          </p:nvSpPr>
          <p:spPr>
            <a:xfrm>
              <a:off x="6205717" y="3366765"/>
              <a:ext cx="70279" cy="55058"/>
            </a:xfrm>
            <a:custGeom>
              <a:avLst/>
              <a:gdLst/>
              <a:ahLst/>
              <a:cxnLst/>
              <a:rect l="l" t="t" r="r" b="b"/>
              <a:pathLst>
                <a:path w="1870" h="1465" extrusionOk="0">
                  <a:moveTo>
                    <a:pt x="203" y="0"/>
                  </a:moveTo>
                  <a:cubicBezTo>
                    <a:pt x="84" y="0"/>
                    <a:pt x="1" y="96"/>
                    <a:pt x="1" y="215"/>
                  </a:cubicBezTo>
                  <a:lnTo>
                    <a:pt x="1" y="1262"/>
                  </a:lnTo>
                  <a:cubicBezTo>
                    <a:pt x="1" y="1369"/>
                    <a:pt x="84" y="1465"/>
                    <a:pt x="203" y="1465"/>
                  </a:cubicBezTo>
                  <a:lnTo>
                    <a:pt x="1667" y="1465"/>
                  </a:lnTo>
                  <a:cubicBezTo>
                    <a:pt x="1775" y="1465"/>
                    <a:pt x="1870" y="1369"/>
                    <a:pt x="1870" y="1262"/>
                  </a:cubicBezTo>
                  <a:lnTo>
                    <a:pt x="1870" y="215"/>
                  </a:lnTo>
                  <a:cubicBezTo>
                    <a:pt x="1870" y="96"/>
                    <a:pt x="1775" y="0"/>
                    <a:pt x="166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24"/>
            <p:cNvSpPr/>
            <p:nvPr/>
          </p:nvSpPr>
          <p:spPr>
            <a:xfrm>
              <a:off x="6062077" y="3366765"/>
              <a:ext cx="135184" cy="55058"/>
            </a:xfrm>
            <a:custGeom>
              <a:avLst/>
              <a:gdLst/>
              <a:ahLst/>
              <a:cxnLst/>
              <a:rect l="l" t="t" r="r" b="b"/>
              <a:pathLst>
                <a:path w="3597" h="1465" extrusionOk="0">
                  <a:moveTo>
                    <a:pt x="215" y="0"/>
                  </a:moveTo>
                  <a:cubicBezTo>
                    <a:pt x="96" y="0"/>
                    <a:pt x="1" y="96"/>
                    <a:pt x="1" y="215"/>
                  </a:cubicBezTo>
                  <a:lnTo>
                    <a:pt x="1" y="1262"/>
                  </a:lnTo>
                  <a:cubicBezTo>
                    <a:pt x="1" y="1369"/>
                    <a:pt x="96" y="1465"/>
                    <a:pt x="215" y="1465"/>
                  </a:cubicBezTo>
                  <a:lnTo>
                    <a:pt x="3394" y="1465"/>
                  </a:lnTo>
                  <a:cubicBezTo>
                    <a:pt x="3513" y="1465"/>
                    <a:pt x="3596" y="1369"/>
                    <a:pt x="3596" y="1262"/>
                  </a:cubicBezTo>
                  <a:lnTo>
                    <a:pt x="3596" y="215"/>
                  </a:lnTo>
                  <a:cubicBezTo>
                    <a:pt x="3596" y="96"/>
                    <a:pt x="3513" y="0"/>
                    <a:pt x="33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24"/>
            <p:cNvSpPr/>
            <p:nvPr/>
          </p:nvSpPr>
          <p:spPr>
            <a:xfrm>
              <a:off x="6135475" y="3305017"/>
              <a:ext cx="140521" cy="55058"/>
            </a:xfrm>
            <a:custGeom>
              <a:avLst/>
              <a:gdLst/>
              <a:ahLst/>
              <a:cxnLst/>
              <a:rect l="l" t="t" r="r" b="b"/>
              <a:pathLst>
                <a:path w="3739" h="1465" extrusionOk="0">
                  <a:moveTo>
                    <a:pt x="203" y="0"/>
                  </a:moveTo>
                  <a:cubicBezTo>
                    <a:pt x="84" y="0"/>
                    <a:pt x="0" y="95"/>
                    <a:pt x="0" y="203"/>
                  </a:cubicBezTo>
                  <a:lnTo>
                    <a:pt x="0" y="1262"/>
                  </a:lnTo>
                  <a:cubicBezTo>
                    <a:pt x="0" y="1369"/>
                    <a:pt x="84" y="1465"/>
                    <a:pt x="203" y="1465"/>
                  </a:cubicBezTo>
                  <a:lnTo>
                    <a:pt x="3536" y="1465"/>
                  </a:lnTo>
                  <a:cubicBezTo>
                    <a:pt x="3644" y="1465"/>
                    <a:pt x="3739" y="1369"/>
                    <a:pt x="3739" y="1262"/>
                  </a:cubicBezTo>
                  <a:lnTo>
                    <a:pt x="3739" y="203"/>
                  </a:lnTo>
                  <a:cubicBezTo>
                    <a:pt x="3739" y="95"/>
                    <a:pt x="3644" y="0"/>
                    <a:pt x="35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24"/>
            <p:cNvSpPr/>
            <p:nvPr/>
          </p:nvSpPr>
          <p:spPr>
            <a:xfrm>
              <a:off x="5983792" y="3428513"/>
              <a:ext cx="140521" cy="55058"/>
            </a:xfrm>
            <a:custGeom>
              <a:avLst/>
              <a:gdLst/>
              <a:ahLst/>
              <a:cxnLst/>
              <a:rect l="l" t="t" r="r" b="b"/>
              <a:pathLst>
                <a:path w="3739" h="1465" extrusionOk="0">
                  <a:moveTo>
                    <a:pt x="202" y="0"/>
                  </a:moveTo>
                  <a:cubicBezTo>
                    <a:pt x="95" y="0"/>
                    <a:pt x="0" y="96"/>
                    <a:pt x="0" y="215"/>
                  </a:cubicBezTo>
                  <a:lnTo>
                    <a:pt x="0" y="1262"/>
                  </a:lnTo>
                  <a:cubicBezTo>
                    <a:pt x="0" y="1370"/>
                    <a:pt x="95" y="1465"/>
                    <a:pt x="202" y="1465"/>
                  </a:cubicBezTo>
                  <a:lnTo>
                    <a:pt x="3536" y="1465"/>
                  </a:lnTo>
                  <a:cubicBezTo>
                    <a:pt x="3655" y="1465"/>
                    <a:pt x="3739" y="1370"/>
                    <a:pt x="3739" y="1262"/>
                  </a:cubicBezTo>
                  <a:lnTo>
                    <a:pt x="3739" y="215"/>
                  </a:lnTo>
                  <a:cubicBezTo>
                    <a:pt x="3739" y="96"/>
                    <a:pt x="3655" y="0"/>
                    <a:pt x="35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24"/>
            <p:cNvSpPr/>
            <p:nvPr/>
          </p:nvSpPr>
          <p:spPr>
            <a:xfrm>
              <a:off x="6135475" y="3428513"/>
              <a:ext cx="140521" cy="55058"/>
            </a:xfrm>
            <a:custGeom>
              <a:avLst/>
              <a:gdLst/>
              <a:ahLst/>
              <a:cxnLst/>
              <a:rect l="l" t="t" r="r" b="b"/>
              <a:pathLst>
                <a:path w="3739" h="1465" extrusionOk="0">
                  <a:moveTo>
                    <a:pt x="203" y="0"/>
                  </a:moveTo>
                  <a:cubicBezTo>
                    <a:pt x="84" y="0"/>
                    <a:pt x="0" y="96"/>
                    <a:pt x="0" y="215"/>
                  </a:cubicBezTo>
                  <a:lnTo>
                    <a:pt x="0" y="1262"/>
                  </a:lnTo>
                  <a:cubicBezTo>
                    <a:pt x="0" y="1370"/>
                    <a:pt x="84" y="1465"/>
                    <a:pt x="203" y="1465"/>
                  </a:cubicBezTo>
                  <a:lnTo>
                    <a:pt x="3536" y="1465"/>
                  </a:lnTo>
                  <a:cubicBezTo>
                    <a:pt x="3644" y="1465"/>
                    <a:pt x="3739" y="1370"/>
                    <a:pt x="3739" y="1262"/>
                  </a:cubicBezTo>
                  <a:lnTo>
                    <a:pt x="3739" y="215"/>
                  </a:lnTo>
                  <a:cubicBezTo>
                    <a:pt x="3739" y="96"/>
                    <a:pt x="3644" y="0"/>
                    <a:pt x="35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24"/>
            <p:cNvSpPr/>
            <p:nvPr/>
          </p:nvSpPr>
          <p:spPr>
            <a:xfrm>
              <a:off x="6218683" y="3366765"/>
              <a:ext cx="88657" cy="123985"/>
            </a:xfrm>
            <a:custGeom>
              <a:avLst/>
              <a:gdLst/>
              <a:ahLst/>
              <a:cxnLst/>
              <a:rect l="l" t="t" r="r" b="b"/>
              <a:pathLst>
                <a:path w="2359" h="3299" extrusionOk="0">
                  <a:moveTo>
                    <a:pt x="2358" y="2131"/>
                  </a:moveTo>
                  <a:cubicBezTo>
                    <a:pt x="2346" y="2774"/>
                    <a:pt x="1822" y="3298"/>
                    <a:pt x="1180" y="3298"/>
                  </a:cubicBezTo>
                  <a:cubicBezTo>
                    <a:pt x="525" y="3298"/>
                    <a:pt x="1" y="2774"/>
                    <a:pt x="1" y="2131"/>
                  </a:cubicBezTo>
                  <a:cubicBezTo>
                    <a:pt x="1" y="1477"/>
                    <a:pt x="1180" y="0"/>
                    <a:pt x="1180" y="0"/>
                  </a:cubicBezTo>
                  <a:cubicBezTo>
                    <a:pt x="1180" y="0"/>
                    <a:pt x="2358" y="1477"/>
                    <a:pt x="2358" y="213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24"/>
            <p:cNvSpPr/>
            <p:nvPr/>
          </p:nvSpPr>
          <p:spPr>
            <a:xfrm>
              <a:off x="6236610" y="3415547"/>
              <a:ext cx="52803" cy="81441"/>
            </a:xfrm>
            <a:custGeom>
              <a:avLst/>
              <a:gdLst/>
              <a:ahLst/>
              <a:cxnLst/>
              <a:rect l="l" t="t" r="r" b="b"/>
              <a:pathLst>
                <a:path w="1405" h="2167" extrusionOk="0">
                  <a:moveTo>
                    <a:pt x="1405" y="1274"/>
                  </a:moveTo>
                  <a:cubicBezTo>
                    <a:pt x="1369" y="2167"/>
                    <a:pt x="36" y="2167"/>
                    <a:pt x="0" y="1274"/>
                  </a:cubicBezTo>
                  <a:cubicBezTo>
                    <a:pt x="0" y="881"/>
                    <a:pt x="703" y="0"/>
                    <a:pt x="703" y="0"/>
                  </a:cubicBezTo>
                  <a:cubicBezTo>
                    <a:pt x="703" y="0"/>
                    <a:pt x="1405" y="881"/>
                    <a:pt x="1405" y="127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24"/>
            <p:cNvSpPr/>
            <p:nvPr/>
          </p:nvSpPr>
          <p:spPr>
            <a:xfrm>
              <a:off x="6183806" y="3415547"/>
              <a:ext cx="52841" cy="74301"/>
            </a:xfrm>
            <a:custGeom>
              <a:avLst/>
              <a:gdLst/>
              <a:ahLst/>
              <a:cxnLst/>
              <a:rect l="l" t="t" r="r" b="b"/>
              <a:pathLst>
                <a:path w="1406" h="1977" extrusionOk="0">
                  <a:moveTo>
                    <a:pt x="1405" y="1274"/>
                  </a:moveTo>
                  <a:cubicBezTo>
                    <a:pt x="1405" y="1655"/>
                    <a:pt x="1084" y="1976"/>
                    <a:pt x="703" y="1976"/>
                  </a:cubicBezTo>
                  <a:cubicBezTo>
                    <a:pt x="310" y="1976"/>
                    <a:pt x="0" y="1655"/>
                    <a:pt x="0" y="1274"/>
                  </a:cubicBezTo>
                  <a:cubicBezTo>
                    <a:pt x="0" y="881"/>
                    <a:pt x="703" y="0"/>
                    <a:pt x="703" y="0"/>
                  </a:cubicBezTo>
                  <a:cubicBezTo>
                    <a:pt x="703" y="0"/>
                    <a:pt x="1405" y="881"/>
                    <a:pt x="1405" y="127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24"/>
            <p:cNvSpPr/>
            <p:nvPr/>
          </p:nvSpPr>
          <p:spPr>
            <a:xfrm>
              <a:off x="6196772" y="3452678"/>
              <a:ext cx="26420" cy="41641"/>
            </a:xfrm>
            <a:custGeom>
              <a:avLst/>
              <a:gdLst/>
              <a:ahLst/>
              <a:cxnLst/>
              <a:rect l="l" t="t" r="r" b="b"/>
              <a:pathLst>
                <a:path w="703" h="1108" extrusionOk="0">
                  <a:moveTo>
                    <a:pt x="703" y="631"/>
                  </a:moveTo>
                  <a:cubicBezTo>
                    <a:pt x="703" y="1108"/>
                    <a:pt x="0" y="1108"/>
                    <a:pt x="0" y="631"/>
                  </a:cubicBezTo>
                  <a:cubicBezTo>
                    <a:pt x="0" y="441"/>
                    <a:pt x="346" y="0"/>
                    <a:pt x="346" y="0"/>
                  </a:cubicBezTo>
                  <a:cubicBezTo>
                    <a:pt x="346" y="0"/>
                    <a:pt x="703" y="441"/>
                    <a:pt x="703" y="63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24"/>
            <p:cNvSpPr/>
            <p:nvPr/>
          </p:nvSpPr>
          <p:spPr>
            <a:xfrm>
              <a:off x="5953802" y="3394501"/>
              <a:ext cx="42092" cy="89071"/>
            </a:xfrm>
            <a:custGeom>
              <a:avLst/>
              <a:gdLst/>
              <a:ahLst/>
              <a:cxnLst/>
              <a:rect l="l" t="t" r="r" b="b"/>
              <a:pathLst>
                <a:path w="1120" h="2370" extrusionOk="0">
                  <a:moveTo>
                    <a:pt x="0" y="0"/>
                  </a:moveTo>
                  <a:lnTo>
                    <a:pt x="0" y="1251"/>
                  </a:lnTo>
                  <a:cubicBezTo>
                    <a:pt x="0" y="1870"/>
                    <a:pt x="500" y="2370"/>
                    <a:pt x="1120" y="2370"/>
                  </a:cubicBezTo>
                  <a:lnTo>
                    <a:pt x="11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24"/>
            <p:cNvSpPr/>
            <p:nvPr/>
          </p:nvSpPr>
          <p:spPr>
            <a:xfrm>
              <a:off x="5930989" y="3347974"/>
              <a:ext cx="88169" cy="56411"/>
            </a:xfrm>
            <a:custGeom>
              <a:avLst/>
              <a:gdLst/>
              <a:ahLst/>
              <a:cxnLst/>
              <a:rect l="l" t="t" r="r" b="b"/>
              <a:pathLst>
                <a:path w="2346" h="1501" extrusionOk="0">
                  <a:moveTo>
                    <a:pt x="1167" y="0"/>
                  </a:moveTo>
                  <a:lnTo>
                    <a:pt x="0" y="1500"/>
                  </a:lnTo>
                  <a:lnTo>
                    <a:pt x="2346" y="1500"/>
                  </a:lnTo>
                  <a:lnTo>
                    <a:pt x="116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1" name="Google Shape;1121;p24"/>
          <p:cNvGrpSpPr/>
          <p:nvPr/>
        </p:nvGrpSpPr>
        <p:grpSpPr>
          <a:xfrm>
            <a:off x="7530045" y="3211248"/>
            <a:ext cx="482409" cy="568323"/>
            <a:chOff x="7447258" y="3137098"/>
            <a:chExt cx="482409" cy="568323"/>
          </a:xfrm>
        </p:grpSpPr>
        <p:sp>
          <p:nvSpPr>
            <p:cNvPr id="1122" name="Google Shape;1122;p24"/>
            <p:cNvSpPr/>
            <p:nvPr/>
          </p:nvSpPr>
          <p:spPr>
            <a:xfrm>
              <a:off x="7447258" y="3137098"/>
              <a:ext cx="482409" cy="568323"/>
            </a:xfrm>
            <a:custGeom>
              <a:avLst/>
              <a:gdLst/>
              <a:ahLst/>
              <a:cxnLst/>
              <a:rect l="l" t="t" r="r" b="b"/>
              <a:pathLst>
                <a:path w="12836" h="15122" extrusionOk="0">
                  <a:moveTo>
                    <a:pt x="6422" y="0"/>
                  </a:moveTo>
                  <a:cubicBezTo>
                    <a:pt x="6346" y="0"/>
                    <a:pt x="6269" y="9"/>
                    <a:pt x="6192" y="27"/>
                  </a:cubicBezTo>
                  <a:lnTo>
                    <a:pt x="762" y="1265"/>
                  </a:lnTo>
                  <a:cubicBezTo>
                    <a:pt x="755" y="1265"/>
                    <a:pt x="747" y="1265"/>
                    <a:pt x="740" y="1265"/>
                  </a:cubicBezTo>
                  <a:cubicBezTo>
                    <a:pt x="345" y="1265"/>
                    <a:pt x="24" y="1571"/>
                    <a:pt x="0" y="1968"/>
                  </a:cubicBezTo>
                  <a:lnTo>
                    <a:pt x="0" y="5266"/>
                  </a:lnTo>
                  <a:cubicBezTo>
                    <a:pt x="0" y="6576"/>
                    <a:pt x="203" y="7873"/>
                    <a:pt x="584" y="9124"/>
                  </a:cubicBezTo>
                  <a:cubicBezTo>
                    <a:pt x="1143" y="10886"/>
                    <a:pt x="2120" y="12564"/>
                    <a:pt x="3632" y="13743"/>
                  </a:cubicBezTo>
                  <a:cubicBezTo>
                    <a:pt x="4441" y="14374"/>
                    <a:pt x="5370" y="14839"/>
                    <a:pt x="6358" y="15112"/>
                  </a:cubicBezTo>
                  <a:cubicBezTo>
                    <a:pt x="6388" y="15118"/>
                    <a:pt x="6418" y="15121"/>
                    <a:pt x="6448" y="15121"/>
                  </a:cubicBezTo>
                  <a:cubicBezTo>
                    <a:pt x="6477" y="15121"/>
                    <a:pt x="6507" y="15118"/>
                    <a:pt x="6537" y="15112"/>
                  </a:cubicBezTo>
                  <a:cubicBezTo>
                    <a:pt x="11204" y="13791"/>
                    <a:pt x="12835" y="9040"/>
                    <a:pt x="12835" y="5266"/>
                  </a:cubicBezTo>
                  <a:lnTo>
                    <a:pt x="12835" y="1968"/>
                  </a:lnTo>
                  <a:cubicBezTo>
                    <a:pt x="12824" y="1571"/>
                    <a:pt x="12491" y="1265"/>
                    <a:pt x="12096" y="1265"/>
                  </a:cubicBezTo>
                  <a:cubicBezTo>
                    <a:pt x="12088" y="1265"/>
                    <a:pt x="12081" y="1265"/>
                    <a:pt x="12073" y="1265"/>
                  </a:cubicBezTo>
                  <a:lnTo>
                    <a:pt x="6644" y="27"/>
                  </a:lnTo>
                  <a:cubicBezTo>
                    <a:pt x="6573" y="9"/>
                    <a:pt x="6498" y="0"/>
                    <a:pt x="642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24"/>
            <p:cNvSpPr/>
            <p:nvPr/>
          </p:nvSpPr>
          <p:spPr>
            <a:xfrm>
              <a:off x="7474994" y="3172539"/>
              <a:ext cx="426486" cy="500336"/>
            </a:xfrm>
            <a:custGeom>
              <a:avLst/>
              <a:gdLst/>
              <a:ahLst/>
              <a:cxnLst/>
              <a:rect l="l" t="t" r="r" b="b"/>
              <a:pathLst>
                <a:path w="11348" h="13313" extrusionOk="0">
                  <a:moveTo>
                    <a:pt x="5680" y="1"/>
                  </a:moveTo>
                  <a:lnTo>
                    <a:pt x="572" y="977"/>
                  </a:lnTo>
                  <a:cubicBezTo>
                    <a:pt x="565" y="977"/>
                    <a:pt x="557" y="977"/>
                    <a:pt x="550" y="977"/>
                  </a:cubicBezTo>
                  <a:cubicBezTo>
                    <a:pt x="251" y="977"/>
                    <a:pt x="12" y="1211"/>
                    <a:pt x="1" y="1501"/>
                  </a:cubicBezTo>
                  <a:lnTo>
                    <a:pt x="1" y="4502"/>
                  </a:lnTo>
                  <a:cubicBezTo>
                    <a:pt x="1" y="7847"/>
                    <a:pt x="1501" y="12169"/>
                    <a:pt x="5680" y="13312"/>
                  </a:cubicBezTo>
                  <a:lnTo>
                    <a:pt x="5727" y="13312"/>
                  </a:lnTo>
                  <a:cubicBezTo>
                    <a:pt x="9895" y="12169"/>
                    <a:pt x="11347" y="7847"/>
                    <a:pt x="11347" y="4502"/>
                  </a:cubicBezTo>
                  <a:lnTo>
                    <a:pt x="11347" y="1501"/>
                  </a:lnTo>
                  <a:cubicBezTo>
                    <a:pt x="11336" y="1211"/>
                    <a:pt x="11097" y="977"/>
                    <a:pt x="10809" y="977"/>
                  </a:cubicBezTo>
                  <a:cubicBezTo>
                    <a:pt x="10802" y="977"/>
                    <a:pt x="10795" y="977"/>
                    <a:pt x="10788" y="977"/>
                  </a:cubicBezTo>
                  <a:lnTo>
                    <a:pt x="568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24"/>
            <p:cNvSpPr/>
            <p:nvPr/>
          </p:nvSpPr>
          <p:spPr>
            <a:xfrm>
              <a:off x="7481721" y="3180619"/>
              <a:ext cx="413483" cy="484626"/>
            </a:xfrm>
            <a:custGeom>
              <a:avLst/>
              <a:gdLst/>
              <a:ahLst/>
              <a:cxnLst/>
              <a:rect l="l" t="t" r="r" b="b"/>
              <a:pathLst>
                <a:path w="11002" h="12895" extrusionOk="0">
                  <a:moveTo>
                    <a:pt x="10454" y="941"/>
                  </a:moveTo>
                  <a:cubicBezTo>
                    <a:pt x="10751" y="929"/>
                    <a:pt x="10990" y="1155"/>
                    <a:pt x="11002" y="1441"/>
                  </a:cubicBezTo>
                  <a:lnTo>
                    <a:pt x="11002" y="4358"/>
                  </a:lnTo>
                  <a:cubicBezTo>
                    <a:pt x="11002" y="7596"/>
                    <a:pt x="9597" y="11787"/>
                    <a:pt x="5548" y="12895"/>
                  </a:cubicBezTo>
                  <a:cubicBezTo>
                    <a:pt x="5537" y="12895"/>
                    <a:pt x="5525" y="12895"/>
                    <a:pt x="5501" y="12895"/>
                  </a:cubicBezTo>
                  <a:cubicBezTo>
                    <a:pt x="1453" y="11787"/>
                    <a:pt x="0" y="7596"/>
                    <a:pt x="0" y="4358"/>
                  </a:cubicBezTo>
                  <a:lnTo>
                    <a:pt x="0" y="1441"/>
                  </a:lnTo>
                  <a:cubicBezTo>
                    <a:pt x="12" y="1155"/>
                    <a:pt x="262" y="929"/>
                    <a:pt x="548" y="941"/>
                  </a:cubicBezTo>
                  <a:lnTo>
                    <a:pt x="5501" y="0"/>
                  </a:lnTo>
                  <a:close/>
                </a:path>
              </a:pathLst>
            </a:custGeom>
            <a:gradFill>
              <a:gsLst>
                <a:gs pos="0">
                  <a:srgbClr val="2A2A9A"/>
                </a:gs>
                <a:gs pos="100000">
                  <a:srgbClr val="11113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24"/>
            <p:cNvSpPr/>
            <p:nvPr/>
          </p:nvSpPr>
          <p:spPr>
            <a:xfrm>
              <a:off x="7659336" y="3449973"/>
              <a:ext cx="58666" cy="58215"/>
            </a:xfrm>
            <a:custGeom>
              <a:avLst/>
              <a:gdLst/>
              <a:ahLst/>
              <a:cxnLst/>
              <a:rect l="l" t="t" r="r" b="b"/>
              <a:pathLst>
                <a:path w="1561" h="1549" extrusionOk="0">
                  <a:moveTo>
                    <a:pt x="787" y="1"/>
                  </a:moveTo>
                  <a:cubicBezTo>
                    <a:pt x="358" y="1"/>
                    <a:pt x="1" y="346"/>
                    <a:pt x="1" y="775"/>
                  </a:cubicBezTo>
                  <a:cubicBezTo>
                    <a:pt x="1" y="1203"/>
                    <a:pt x="358" y="1549"/>
                    <a:pt x="787" y="1549"/>
                  </a:cubicBezTo>
                  <a:cubicBezTo>
                    <a:pt x="1215" y="1549"/>
                    <a:pt x="1561" y="1203"/>
                    <a:pt x="1561" y="775"/>
                  </a:cubicBezTo>
                  <a:cubicBezTo>
                    <a:pt x="1561" y="346"/>
                    <a:pt x="1215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24"/>
            <p:cNvSpPr/>
            <p:nvPr/>
          </p:nvSpPr>
          <p:spPr>
            <a:xfrm>
              <a:off x="7611907" y="3397056"/>
              <a:ext cx="153525" cy="51187"/>
            </a:xfrm>
            <a:custGeom>
              <a:avLst/>
              <a:gdLst/>
              <a:ahLst/>
              <a:cxnLst/>
              <a:rect l="l" t="t" r="r" b="b"/>
              <a:pathLst>
                <a:path w="4085" h="1362" extrusionOk="0">
                  <a:moveTo>
                    <a:pt x="2047" y="1"/>
                  </a:moveTo>
                  <a:cubicBezTo>
                    <a:pt x="1308" y="1"/>
                    <a:pt x="566" y="284"/>
                    <a:pt x="1" y="849"/>
                  </a:cubicBezTo>
                  <a:lnTo>
                    <a:pt x="525" y="1361"/>
                  </a:lnTo>
                  <a:cubicBezTo>
                    <a:pt x="941" y="944"/>
                    <a:pt x="1492" y="736"/>
                    <a:pt x="2044" y="736"/>
                  </a:cubicBezTo>
                  <a:cubicBezTo>
                    <a:pt x="2596" y="736"/>
                    <a:pt x="3150" y="944"/>
                    <a:pt x="3573" y="1361"/>
                  </a:cubicBezTo>
                  <a:lnTo>
                    <a:pt x="4085" y="849"/>
                  </a:lnTo>
                  <a:cubicBezTo>
                    <a:pt x="3525" y="284"/>
                    <a:pt x="2787" y="1"/>
                    <a:pt x="20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24"/>
            <p:cNvSpPr/>
            <p:nvPr/>
          </p:nvSpPr>
          <p:spPr>
            <a:xfrm>
              <a:off x="7579699" y="3345493"/>
              <a:ext cx="217941" cy="64266"/>
            </a:xfrm>
            <a:custGeom>
              <a:avLst/>
              <a:gdLst/>
              <a:ahLst/>
              <a:cxnLst/>
              <a:rect l="l" t="t" r="r" b="b"/>
              <a:pathLst>
                <a:path w="5799" h="1710" extrusionOk="0">
                  <a:moveTo>
                    <a:pt x="2900" y="1"/>
                  </a:moveTo>
                  <a:cubicBezTo>
                    <a:pt x="1852" y="1"/>
                    <a:pt x="804" y="400"/>
                    <a:pt x="1" y="1197"/>
                  </a:cubicBezTo>
                  <a:lnTo>
                    <a:pt x="524" y="1709"/>
                  </a:lnTo>
                  <a:cubicBezTo>
                    <a:pt x="1179" y="1054"/>
                    <a:pt x="2040" y="727"/>
                    <a:pt x="2901" y="727"/>
                  </a:cubicBezTo>
                  <a:cubicBezTo>
                    <a:pt x="3763" y="727"/>
                    <a:pt x="4626" y="1054"/>
                    <a:pt x="5287" y="1709"/>
                  </a:cubicBezTo>
                  <a:lnTo>
                    <a:pt x="5799" y="1197"/>
                  </a:lnTo>
                  <a:cubicBezTo>
                    <a:pt x="4995" y="400"/>
                    <a:pt x="3948" y="1"/>
                    <a:pt x="29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24"/>
            <p:cNvSpPr/>
            <p:nvPr/>
          </p:nvSpPr>
          <p:spPr>
            <a:xfrm>
              <a:off x="7547941" y="3292126"/>
              <a:ext cx="281493" cy="77796"/>
            </a:xfrm>
            <a:custGeom>
              <a:avLst/>
              <a:gdLst/>
              <a:ahLst/>
              <a:cxnLst/>
              <a:rect l="l" t="t" r="r" b="b"/>
              <a:pathLst>
                <a:path w="7490" h="2070" extrusionOk="0">
                  <a:moveTo>
                    <a:pt x="3745" y="1"/>
                  </a:moveTo>
                  <a:cubicBezTo>
                    <a:pt x="2390" y="1"/>
                    <a:pt x="1036" y="516"/>
                    <a:pt x="0" y="1546"/>
                  </a:cubicBezTo>
                  <a:lnTo>
                    <a:pt x="512" y="2070"/>
                  </a:lnTo>
                  <a:cubicBezTo>
                    <a:pt x="1405" y="1177"/>
                    <a:pt x="2575" y="730"/>
                    <a:pt x="3745" y="730"/>
                  </a:cubicBezTo>
                  <a:cubicBezTo>
                    <a:pt x="4915" y="730"/>
                    <a:pt x="6084" y="1177"/>
                    <a:pt x="6977" y="2070"/>
                  </a:cubicBezTo>
                  <a:lnTo>
                    <a:pt x="7489" y="1546"/>
                  </a:lnTo>
                  <a:cubicBezTo>
                    <a:pt x="6453" y="516"/>
                    <a:pt x="5099" y="1"/>
                    <a:pt x="374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24"/>
            <p:cNvSpPr/>
            <p:nvPr/>
          </p:nvSpPr>
          <p:spPr>
            <a:xfrm>
              <a:off x="7709020" y="3439675"/>
              <a:ext cx="103389" cy="68964"/>
            </a:xfrm>
            <a:custGeom>
              <a:avLst/>
              <a:gdLst/>
              <a:ahLst/>
              <a:cxnLst/>
              <a:rect l="l" t="t" r="r" b="b"/>
              <a:pathLst>
                <a:path w="2751" h="1835" extrusionOk="0">
                  <a:moveTo>
                    <a:pt x="298" y="1"/>
                  </a:moveTo>
                  <a:cubicBezTo>
                    <a:pt x="131" y="1"/>
                    <a:pt x="1" y="120"/>
                    <a:pt x="1" y="287"/>
                  </a:cubicBezTo>
                  <a:lnTo>
                    <a:pt x="1" y="1537"/>
                  </a:lnTo>
                  <a:cubicBezTo>
                    <a:pt x="1" y="1704"/>
                    <a:pt x="131" y="1835"/>
                    <a:pt x="298" y="1835"/>
                  </a:cubicBezTo>
                  <a:lnTo>
                    <a:pt x="2465" y="1835"/>
                  </a:lnTo>
                  <a:cubicBezTo>
                    <a:pt x="2632" y="1835"/>
                    <a:pt x="2751" y="1704"/>
                    <a:pt x="2751" y="1537"/>
                  </a:cubicBezTo>
                  <a:lnTo>
                    <a:pt x="2751" y="287"/>
                  </a:lnTo>
                  <a:cubicBezTo>
                    <a:pt x="2751" y="120"/>
                    <a:pt x="2632" y="1"/>
                    <a:pt x="24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24"/>
            <p:cNvSpPr/>
            <p:nvPr/>
          </p:nvSpPr>
          <p:spPr>
            <a:xfrm>
              <a:off x="7727360" y="3401228"/>
              <a:ext cx="67160" cy="38484"/>
            </a:xfrm>
            <a:custGeom>
              <a:avLst/>
              <a:gdLst/>
              <a:ahLst/>
              <a:cxnLst/>
              <a:rect l="l" t="t" r="r" b="b"/>
              <a:pathLst>
                <a:path w="1787" h="1024" extrusionOk="0">
                  <a:moveTo>
                    <a:pt x="894" y="0"/>
                  </a:moveTo>
                  <a:cubicBezTo>
                    <a:pt x="405" y="0"/>
                    <a:pt x="1" y="405"/>
                    <a:pt x="1" y="893"/>
                  </a:cubicBezTo>
                  <a:lnTo>
                    <a:pt x="1" y="1024"/>
                  </a:lnTo>
                  <a:lnTo>
                    <a:pt x="251" y="1024"/>
                  </a:lnTo>
                  <a:lnTo>
                    <a:pt x="251" y="893"/>
                  </a:lnTo>
                  <a:cubicBezTo>
                    <a:pt x="251" y="464"/>
                    <a:pt x="572" y="250"/>
                    <a:pt x="894" y="250"/>
                  </a:cubicBezTo>
                  <a:cubicBezTo>
                    <a:pt x="1215" y="250"/>
                    <a:pt x="1537" y="464"/>
                    <a:pt x="1537" y="893"/>
                  </a:cubicBezTo>
                  <a:lnTo>
                    <a:pt x="1537" y="1024"/>
                  </a:lnTo>
                  <a:lnTo>
                    <a:pt x="1787" y="1024"/>
                  </a:lnTo>
                  <a:lnTo>
                    <a:pt x="1787" y="893"/>
                  </a:lnTo>
                  <a:cubicBezTo>
                    <a:pt x="1787" y="405"/>
                    <a:pt x="1394" y="0"/>
                    <a:pt x="89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31" name="Google Shape;1131;p24"/>
          <p:cNvGrpSpPr/>
          <p:nvPr/>
        </p:nvGrpSpPr>
        <p:grpSpPr>
          <a:xfrm>
            <a:off x="2478056" y="1138634"/>
            <a:ext cx="4344950" cy="1560801"/>
            <a:chOff x="2478056" y="1138634"/>
            <a:chExt cx="4344950" cy="1560801"/>
          </a:xfrm>
        </p:grpSpPr>
        <p:sp>
          <p:nvSpPr>
            <p:cNvPr id="1132" name="Google Shape;1132;p24"/>
            <p:cNvSpPr/>
            <p:nvPr/>
          </p:nvSpPr>
          <p:spPr>
            <a:xfrm>
              <a:off x="3635672" y="1406673"/>
              <a:ext cx="1881605" cy="1219815"/>
            </a:xfrm>
            <a:custGeom>
              <a:avLst/>
              <a:gdLst/>
              <a:ahLst/>
              <a:cxnLst/>
              <a:rect l="l" t="t" r="r" b="b"/>
              <a:pathLst>
                <a:path w="50066" h="32457" extrusionOk="0">
                  <a:moveTo>
                    <a:pt x="2024" y="0"/>
                  </a:moveTo>
                  <a:cubicBezTo>
                    <a:pt x="905" y="0"/>
                    <a:pt x="0" y="905"/>
                    <a:pt x="0" y="2025"/>
                  </a:cubicBezTo>
                  <a:lnTo>
                    <a:pt x="0" y="30433"/>
                  </a:lnTo>
                  <a:cubicBezTo>
                    <a:pt x="0" y="31552"/>
                    <a:pt x="905" y="32457"/>
                    <a:pt x="2024" y="32457"/>
                  </a:cubicBezTo>
                  <a:lnTo>
                    <a:pt x="48042" y="32457"/>
                  </a:lnTo>
                  <a:cubicBezTo>
                    <a:pt x="49161" y="32457"/>
                    <a:pt x="50066" y="31552"/>
                    <a:pt x="50066" y="30433"/>
                  </a:cubicBezTo>
                  <a:lnTo>
                    <a:pt x="50066" y="2025"/>
                  </a:lnTo>
                  <a:cubicBezTo>
                    <a:pt x="50066" y="905"/>
                    <a:pt x="49161" y="0"/>
                    <a:pt x="4804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24"/>
            <p:cNvSpPr/>
            <p:nvPr/>
          </p:nvSpPr>
          <p:spPr>
            <a:xfrm>
              <a:off x="3636086" y="1476463"/>
              <a:ext cx="1881192" cy="1150025"/>
            </a:xfrm>
            <a:custGeom>
              <a:avLst/>
              <a:gdLst/>
              <a:ahLst/>
              <a:cxnLst/>
              <a:rect l="l" t="t" r="r" b="b"/>
              <a:pathLst>
                <a:path w="50055" h="30600" extrusionOk="0">
                  <a:moveTo>
                    <a:pt x="50055" y="1299"/>
                  </a:moveTo>
                  <a:lnTo>
                    <a:pt x="50055" y="29874"/>
                  </a:lnTo>
                  <a:cubicBezTo>
                    <a:pt x="50055" y="30278"/>
                    <a:pt x="49721" y="30600"/>
                    <a:pt x="49329" y="30600"/>
                  </a:cubicBezTo>
                  <a:lnTo>
                    <a:pt x="715" y="30600"/>
                  </a:lnTo>
                  <a:cubicBezTo>
                    <a:pt x="322" y="30600"/>
                    <a:pt x="1" y="30278"/>
                    <a:pt x="1" y="29874"/>
                  </a:cubicBezTo>
                  <a:lnTo>
                    <a:pt x="1" y="27326"/>
                  </a:lnTo>
                  <a:lnTo>
                    <a:pt x="47138" y="27326"/>
                  </a:lnTo>
                  <a:cubicBezTo>
                    <a:pt x="48436" y="27326"/>
                    <a:pt x="49483" y="26278"/>
                    <a:pt x="49483" y="24992"/>
                  </a:cubicBezTo>
                  <a:lnTo>
                    <a:pt x="49483" y="1"/>
                  </a:lnTo>
                  <a:cubicBezTo>
                    <a:pt x="49841" y="334"/>
                    <a:pt x="50055" y="799"/>
                    <a:pt x="50055" y="129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24"/>
            <p:cNvSpPr/>
            <p:nvPr/>
          </p:nvSpPr>
          <p:spPr>
            <a:xfrm>
              <a:off x="3704110" y="1507807"/>
              <a:ext cx="1744730" cy="944185"/>
            </a:xfrm>
            <a:custGeom>
              <a:avLst/>
              <a:gdLst/>
              <a:ahLst/>
              <a:cxnLst/>
              <a:rect l="l" t="t" r="r" b="b"/>
              <a:pathLst>
                <a:path w="46424" h="25123" extrusionOk="0">
                  <a:moveTo>
                    <a:pt x="1" y="0"/>
                  </a:moveTo>
                  <a:lnTo>
                    <a:pt x="46423" y="0"/>
                  </a:lnTo>
                  <a:lnTo>
                    <a:pt x="46423" y="25122"/>
                  </a:lnTo>
                  <a:lnTo>
                    <a:pt x="1" y="25122"/>
                  </a:lnTo>
                  <a:close/>
                </a:path>
              </a:pathLst>
            </a:custGeom>
            <a:gradFill>
              <a:gsLst>
                <a:gs pos="0">
                  <a:schemeClr val="accent2"/>
                </a:gs>
                <a:gs pos="100000">
                  <a:schemeClr val="accent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24"/>
            <p:cNvSpPr/>
            <p:nvPr/>
          </p:nvSpPr>
          <p:spPr>
            <a:xfrm>
              <a:off x="4420057" y="1911857"/>
              <a:ext cx="265859" cy="177239"/>
            </a:xfrm>
            <a:custGeom>
              <a:avLst/>
              <a:gdLst/>
              <a:ahLst/>
              <a:cxnLst/>
              <a:rect l="l" t="t" r="r" b="b"/>
              <a:pathLst>
                <a:path w="7074" h="4716" extrusionOk="0">
                  <a:moveTo>
                    <a:pt x="3531" y="1388"/>
                  </a:moveTo>
                  <a:cubicBezTo>
                    <a:pt x="3793" y="1388"/>
                    <a:pt x="4055" y="1560"/>
                    <a:pt x="4073" y="1906"/>
                  </a:cubicBezTo>
                  <a:cubicBezTo>
                    <a:pt x="4073" y="2096"/>
                    <a:pt x="3977" y="2263"/>
                    <a:pt x="3835" y="2358"/>
                  </a:cubicBezTo>
                  <a:lnTo>
                    <a:pt x="3835" y="2775"/>
                  </a:lnTo>
                  <a:cubicBezTo>
                    <a:pt x="3835" y="2971"/>
                    <a:pt x="3686" y="3069"/>
                    <a:pt x="3537" y="3069"/>
                  </a:cubicBezTo>
                  <a:cubicBezTo>
                    <a:pt x="3388" y="3069"/>
                    <a:pt x="3239" y="2971"/>
                    <a:pt x="3239" y="2775"/>
                  </a:cubicBezTo>
                  <a:lnTo>
                    <a:pt x="3239" y="2358"/>
                  </a:lnTo>
                  <a:cubicBezTo>
                    <a:pt x="3073" y="2263"/>
                    <a:pt x="2989" y="2096"/>
                    <a:pt x="2989" y="1906"/>
                  </a:cubicBezTo>
                  <a:cubicBezTo>
                    <a:pt x="3007" y="1560"/>
                    <a:pt x="3269" y="1388"/>
                    <a:pt x="3531" y="1388"/>
                  </a:cubicBezTo>
                  <a:close/>
                  <a:moveTo>
                    <a:pt x="739" y="1"/>
                  </a:moveTo>
                  <a:cubicBezTo>
                    <a:pt x="334" y="1"/>
                    <a:pt x="1" y="334"/>
                    <a:pt x="1" y="751"/>
                  </a:cubicBezTo>
                  <a:lnTo>
                    <a:pt x="1" y="3977"/>
                  </a:lnTo>
                  <a:cubicBezTo>
                    <a:pt x="1" y="4382"/>
                    <a:pt x="334" y="4715"/>
                    <a:pt x="739" y="4715"/>
                  </a:cubicBezTo>
                  <a:lnTo>
                    <a:pt x="6323" y="4715"/>
                  </a:lnTo>
                  <a:cubicBezTo>
                    <a:pt x="6740" y="4715"/>
                    <a:pt x="7073" y="4382"/>
                    <a:pt x="7073" y="3977"/>
                  </a:cubicBezTo>
                  <a:lnTo>
                    <a:pt x="7073" y="751"/>
                  </a:lnTo>
                  <a:cubicBezTo>
                    <a:pt x="7073" y="334"/>
                    <a:pt x="6740" y="1"/>
                    <a:pt x="632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24"/>
            <p:cNvSpPr/>
            <p:nvPr/>
          </p:nvSpPr>
          <p:spPr>
            <a:xfrm>
              <a:off x="4467035" y="1814330"/>
              <a:ext cx="171865" cy="97564"/>
            </a:xfrm>
            <a:custGeom>
              <a:avLst/>
              <a:gdLst/>
              <a:ahLst/>
              <a:cxnLst/>
              <a:rect l="l" t="t" r="r" b="b"/>
              <a:pathLst>
                <a:path w="4573" h="2596" extrusionOk="0">
                  <a:moveTo>
                    <a:pt x="2287" y="0"/>
                  </a:moveTo>
                  <a:cubicBezTo>
                    <a:pt x="1025" y="0"/>
                    <a:pt x="1" y="1024"/>
                    <a:pt x="1" y="2286"/>
                  </a:cubicBezTo>
                  <a:lnTo>
                    <a:pt x="1" y="2596"/>
                  </a:lnTo>
                  <a:lnTo>
                    <a:pt x="644" y="2596"/>
                  </a:lnTo>
                  <a:lnTo>
                    <a:pt x="644" y="2286"/>
                  </a:lnTo>
                  <a:cubicBezTo>
                    <a:pt x="608" y="1357"/>
                    <a:pt x="1358" y="583"/>
                    <a:pt x="2287" y="583"/>
                  </a:cubicBezTo>
                  <a:cubicBezTo>
                    <a:pt x="3216" y="583"/>
                    <a:pt x="3966" y="1357"/>
                    <a:pt x="3942" y="2286"/>
                  </a:cubicBezTo>
                  <a:lnTo>
                    <a:pt x="3942" y="2596"/>
                  </a:lnTo>
                  <a:lnTo>
                    <a:pt x="4573" y="2596"/>
                  </a:lnTo>
                  <a:lnTo>
                    <a:pt x="4573" y="2286"/>
                  </a:lnTo>
                  <a:cubicBezTo>
                    <a:pt x="4573" y="1024"/>
                    <a:pt x="3549" y="0"/>
                    <a:pt x="228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24"/>
            <p:cNvSpPr/>
            <p:nvPr/>
          </p:nvSpPr>
          <p:spPr>
            <a:xfrm>
              <a:off x="4286263" y="1645622"/>
              <a:ext cx="532544" cy="665173"/>
            </a:xfrm>
            <a:custGeom>
              <a:avLst/>
              <a:gdLst/>
              <a:ahLst/>
              <a:cxnLst/>
              <a:rect l="l" t="t" r="r" b="b"/>
              <a:pathLst>
                <a:path w="14170" h="17699" extrusionOk="0">
                  <a:moveTo>
                    <a:pt x="7085" y="1548"/>
                  </a:moveTo>
                  <a:cubicBezTo>
                    <a:pt x="7213" y="1548"/>
                    <a:pt x="7341" y="1572"/>
                    <a:pt x="7466" y="1620"/>
                  </a:cubicBezTo>
                  <a:lnTo>
                    <a:pt x="12217" y="3358"/>
                  </a:lnTo>
                  <a:cubicBezTo>
                    <a:pt x="12645" y="3513"/>
                    <a:pt x="12931" y="3929"/>
                    <a:pt x="12931" y="4406"/>
                  </a:cubicBezTo>
                  <a:lnTo>
                    <a:pt x="12931" y="8442"/>
                  </a:lnTo>
                  <a:cubicBezTo>
                    <a:pt x="12931" y="11907"/>
                    <a:pt x="10728" y="15050"/>
                    <a:pt x="7430" y="16098"/>
                  </a:cubicBezTo>
                  <a:cubicBezTo>
                    <a:pt x="7323" y="16133"/>
                    <a:pt x="7210" y="16151"/>
                    <a:pt x="7097" y="16151"/>
                  </a:cubicBezTo>
                  <a:cubicBezTo>
                    <a:pt x="6984" y="16151"/>
                    <a:pt x="6871" y="16133"/>
                    <a:pt x="6764" y="16098"/>
                  </a:cubicBezTo>
                  <a:cubicBezTo>
                    <a:pt x="3465" y="15050"/>
                    <a:pt x="1263" y="11907"/>
                    <a:pt x="1263" y="8442"/>
                  </a:cubicBezTo>
                  <a:lnTo>
                    <a:pt x="1263" y="4394"/>
                  </a:lnTo>
                  <a:cubicBezTo>
                    <a:pt x="1251" y="3929"/>
                    <a:pt x="1549" y="3513"/>
                    <a:pt x="1977" y="3358"/>
                  </a:cubicBezTo>
                  <a:lnTo>
                    <a:pt x="6704" y="1620"/>
                  </a:lnTo>
                  <a:cubicBezTo>
                    <a:pt x="6829" y="1572"/>
                    <a:pt x="6957" y="1548"/>
                    <a:pt x="7085" y="1548"/>
                  </a:cubicBezTo>
                  <a:close/>
                  <a:moveTo>
                    <a:pt x="7091" y="0"/>
                  </a:moveTo>
                  <a:cubicBezTo>
                    <a:pt x="6960" y="0"/>
                    <a:pt x="6829" y="24"/>
                    <a:pt x="6704" y="72"/>
                  </a:cubicBezTo>
                  <a:lnTo>
                    <a:pt x="727" y="2263"/>
                  </a:lnTo>
                  <a:cubicBezTo>
                    <a:pt x="298" y="2417"/>
                    <a:pt x="1" y="2834"/>
                    <a:pt x="1" y="3298"/>
                  </a:cubicBezTo>
                  <a:lnTo>
                    <a:pt x="1" y="8359"/>
                  </a:lnTo>
                  <a:cubicBezTo>
                    <a:pt x="13" y="12561"/>
                    <a:pt x="2692" y="16348"/>
                    <a:pt x="6692" y="17634"/>
                  </a:cubicBezTo>
                  <a:lnTo>
                    <a:pt x="6752" y="17645"/>
                  </a:lnTo>
                  <a:cubicBezTo>
                    <a:pt x="6859" y="17681"/>
                    <a:pt x="6972" y="17699"/>
                    <a:pt x="7086" y="17699"/>
                  </a:cubicBezTo>
                  <a:cubicBezTo>
                    <a:pt x="7201" y="17699"/>
                    <a:pt x="7317" y="17681"/>
                    <a:pt x="7430" y="17645"/>
                  </a:cubicBezTo>
                  <a:lnTo>
                    <a:pt x="7502" y="17634"/>
                  </a:lnTo>
                  <a:cubicBezTo>
                    <a:pt x="11502" y="16348"/>
                    <a:pt x="14169" y="12561"/>
                    <a:pt x="14169" y="8359"/>
                  </a:cubicBezTo>
                  <a:lnTo>
                    <a:pt x="14169" y="3298"/>
                  </a:lnTo>
                  <a:cubicBezTo>
                    <a:pt x="14169" y="2822"/>
                    <a:pt x="13883" y="2405"/>
                    <a:pt x="13443" y="2251"/>
                  </a:cubicBezTo>
                  <a:lnTo>
                    <a:pt x="7478" y="72"/>
                  </a:lnTo>
                  <a:cubicBezTo>
                    <a:pt x="7353" y="24"/>
                    <a:pt x="7222" y="0"/>
                    <a:pt x="709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24"/>
            <p:cNvSpPr/>
            <p:nvPr/>
          </p:nvSpPr>
          <p:spPr>
            <a:xfrm>
              <a:off x="3394017" y="2522196"/>
              <a:ext cx="2327334" cy="177239"/>
            </a:xfrm>
            <a:custGeom>
              <a:avLst/>
              <a:gdLst/>
              <a:ahLst/>
              <a:cxnLst/>
              <a:rect l="l" t="t" r="r" b="b"/>
              <a:pathLst>
                <a:path w="61926" h="4716" extrusionOk="0">
                  <a:moveTo>
                    <a:pt x="1" y="1"/>
                  </a:moveTo>
                  <a:cubicBezTo>
                    <a:pt x="1" y="2608"/>
                    <a:pt x="2120" y="4716"/>
                    <a:pt x="4716" y="4716"/>
                  </a:cubicBezTo>
                  <a:lnTo>
                    <a:pt x="57210" y="4716"/>
                  </a:lnTo>
                  <a:cubicBezTo>
                    <a:pt x="59818" y="4716"/>
                    <a:pt x="61925" y="2608"/>
                    <a:pt x="6192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24"/>
            <p:cNvSpPr/>
            <p:nvPr/>
          </p:nvSpPr>
          <p:spPr>
            <a:xfrm>
              <a:off x="3412808" y="2522196"/>
              <a:ext cx="2327334" cy="177239"/>
            </a:xfrm>
            <a:custGeom>
              <a:avLst/>
              <a:gdLst/>
              <a:ahLst/>
              <a:cxnLst/>
              <a:rect l="l" t="t" r="r" b="b"/>
              <a:pathLst>
                <a:path w="61926" h="4716" extrusionOk="0">
                  <a:moveTo>
                    <a:pt x="61925" y="1"/>
                  </a:moveTo>
                  <a:cubicBezTo>
                    <a:pt x="61925" y="2608"/>
                    <a:pt x="59818" y="4716"/>
                    <a:pt x="57210" y="4716"/>
                  </a:cubicBezTo>
                  <a:lnTo>
                    <a:pt x="4716" y="4716"/>
                  </a:lnTo>
                  <a:cubicBezTo>
                    <a:pt x="2120" y="4716"/>
                    <a:pt x="1" y="2608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24"/>
            <p:cNvSpPr/>
            <p:nvPr/>
          </p:nvSpPr>
          <p:spPr>
            <a:xfrm>
              <a:off x="3412808" y="2522196"/>
              <a:ext cx="2102703" cy="137853"/>
            </a:xfrm>
            <a:custGeom>
              <a:avLst/>
              <a:gdLst/>
              <a:ahLst/>
              <a:cxnLst/>
              <a:rect l="l" t="t" r="r" b="b"/>
              <a:pathLst>
                <a:path w="55949" h="3668" extrusionOk="0">
                  <a:moveTo>
                    <a:pt x="1" y="1"/>
                  </a:moveTo>
                  <a:cubicBezTo>
                    <a:pt x="1" y="1418"/>
                    <a:pt x="644" y="2775"/>
                    <a:pt x="1751" y="3668"/>
                  </a:cubicBezTo>
                  <a:lnTo>
                    <a:pt x="53341" y="3668"/>
                  </a:lnTo>
                  <a:cubicBezTo>
                    <a:pt x="53436" y="3668"/>
                    <a:pt x="53531" y="3656"/>
                    <a:pt x="53615" y="3656"/>
                  </a:cubicBezTo>
                  <a:cubicBezTo>
                    <a:pt x="55948" y="3525"/>
                    <a:pt x="55793" y="1"/>
                    <a:pt x="5346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24"/>
            <p:cNvSpPr/>
            <p:nvPr/>
          </p:nvSpPr>
          <p:spPr>
            <a:xfrm>
              <a:off x="4986575" y="1260364"/>
              <a:ext cx="673892" cy="673892"/>
            </a:xfrm>
            <a:custGeom>
              <a:avLst/>
              <a:gdLst/>
              <a:ahLst/>
              <a:cxnLst/>
              <a:rect l="l" t="t" r="r" b="b"/>
              <a:pathLst>
                <a:path w="17931" h="17931" extrusionOk="0">
                  <a:moveTo>
                    <a:pt x="8965" y="0"/>
                  </a:moveTo>
                  <a:cubicBezTo>
                    <a:pt x="4012" y="0"/>
                    <a:pt x="0" y="4013"/>
                    <a:pt x="0" y="8966"/>
                  </a:cubicBezTo>
                  <a:cubicBezTo>
                    <a:pt x="0" y="13919"/>
                    <a:pt x="4012" y="17931"/>
                    <a:pt x="8965" y="17931"/>
                  </a:cubicBezTo>
                  <a:cubicBezTo>
                    <a:pt x="13918" y="17931"/>
                    <a:pt x="17931" y="13919"/>
                    <a:pt x="17931" y="8966"/>
                  </a:cubicBezTo>
                  <a:cubicBezTo>
                    <a:pt x="17931" y="4013"/>
                    <a:pt x="13918" y="0"/>
                    <a:pt x="89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24"/>
            <p:cNvSpPr/>
            <p:nvPr/>
          </p:nvSpPr>
          <p:spPr>
            <a:xfrm>
              <a:off x="5020550" y="1315385"/>
              <a:ext cx="584896" cy="584896"/>
            </a:xfrm>
            <a:custGeom>
              <a:avLst/>
              <a:gdLst/>
              <a:ahLst/>
              <a:cxnLst/>
              <a:rect l="l" t="t" r="r" b="b"/>
              <a:pathLst>
                <a:path w="15563" h="15563" extrusionOk="0">
                  <a:moveTo>
                    <a:pt x="15527" y="7502"/>
                  </a:moveTo>
                  <a:cubicBezTo>
                    <a:pt x="15527" y="10526"/>
                    <a:pt x="13705" y="13252"/>
                    <a:pt x="10919" y="14407"/>
                  </a:cubicBezTo>
                  <a:cubicBezTo>
                    <a:pt x="8121" y="15562"/>
                    <a:pt x="4906" y="14919"/>
                    <a:pt x="2775" y="12788"/>
                  </a:cubicBezTo>
                  <a:cubicBezTo>
                    <a:pt x="632" y="10645"/>
                    <a:pt x="1" y="7430"/>
                    <a:pt x="1156" y="4644"/>
                  </a:cubicBezTo>
                  <a:cubicBezTo>
                    <a:pt x="2311" y="1846"/>
                    <a:pt x="5037" y="24"/>
                    <a:pt x="8061" y="24"/>
                  </a:cubicBezTo>
                  <a:cubicBezTo>
                    <a:pt x="12193" y="1"/>
                    <a:pt x="15562" y="3358"/>
                    <a:pt x="15527" y="7502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24"/>
            <p:cNvSpPr/>
            <p:nvPr/>
          </p:nvSpPr>
          <p:spPr>
            <a:xfrm>
              <a:off x="5159267" y="1417872"/>
              <a:ext cx="287318" cy="245639"/>
            </a:xfrm>
            <a:custGeom>
              <a:avLst/>
              <a:gdLst/>
              <a:ahLst/>
              <a:cxnLst/>
              <a:rect l="l" t="t" r="r" b="b"/>
              <a:pathLst>
                <a:path w="7645" h="6536" extrusionOk="0">
                  <a:moveTo>
                    <a:pt x="4392" y="0"/>
                  </a:moveTo>
                  <a:cubicBezTo>
                    <a:pt x="4385" y="0"/>
                    <a:pt x="4378" y="0"/>
                    <a:pt x="4370" y="0"/>
                  </a:cubicBezTo>
                  <a:cubicBezTo>
                    <a:pt x="1453" y="0"/>
                    <a:pt x="1" y="3512"/>
                    <a:pt x="2061" y="5572"/>
                  </a:cubicBezTo>
                  <a:cubicBezTo>
                    <a:pt x="2722" y="6238"/>
                    <a:pt x="3538" y="6535"/>
                    <a:pt x="4339" y="6535"/>
                  </a:cubicBezTo>
                  <a:cubicBezTo>
                    <a:pt x="6018" y="6535"/>
                    <a:pt x="7633" y="5229"/>
                    <a:pt x="7633" y="3262"/>
                  </a:cubicBezTo>
                  <a:cubicBezTo>
                    <a:pt x="7645" y="1460"/>
                    <a:pt x="6192" y="0"/>
                    <a:pt x="439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24"/>
            <p:cNvSpPr/>
            <p:nvPr/>
          </p:nvSpPr>
          <p:spPr>
            <a:xfrm>
              <a:off x="5100676" y="1668886"/>
              <a:ext cx="445240" cy="209222"/>
            </a:xfrm>
            <a:custGeom>
              <a:avLst/>
              <a:gdLst/>
              <a:ahLst/>
              <a:cxnLst/>
              <a:rect l="l" t="t" r="r" b="b"/>
              <a:pathLst>
                <a:path w="11847" h="5567" extrusionOk="0">
                  <a:moveTo>
                    <a:pt x="3977" y="1"/>
                  </a:moveTo>
                  <a:cubicBezTo>
                    <a:pt x="2393" y="429"/>
                    <a:pt x="1000" y="1358"/>
                    <a:pt x="0" y="2656"/>
                  </a:cubicBezTo>
                  <a:cubicBezTo>
                    <a:pt x="1500" y="4596"/>
                    <a:pt x="3715" y="5567"/>
                    <a:pt x="5928" y="5567"/>
                  </a:cubicBezTo>
                  <a:cubicBezTo>
                    <a:pt x="8141" y="5567"/>
                    <a:pt x="10353" y="4596"/>
                    <a:pt x="11847" y="2656"/>
                  </a:cubicBezTo>
                  <a:cubicBezTo>
                    <a:pt x="10847" y="1358"/>
                    <a:pt x="9454" y="429"/>
                    <a:pt x="7870" y="1"/>
                  </a:cubicBezTo>
                  <a:cubicBezTo>
                    <a:pt x="7251" y="274"/>
                    <a:pt x="6587" y="411"/>
                    <a:pt x="5923" y="411"/>
                  </a:cubicBezTo>
                  <a:cubicBezTo>
                    <a:pt x="5260" y="411"/>
                    <a:pt x="4596" y="274"/>
                    <a:pt x="39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24"/>
            <p:cNvSpPr/>
            <p:nvPr/>
          </p:nvSpPr>
          <p:spPr>
            <a:xfrm>
              <a:off x="5198653" y="1498411"/>
              <a:ext cx="248383" cy="84824"/>
            </a:xfrm>
            <a:custGeom>
              <a:avLst/>
              <a:gdLst/>
              <a:ahLst/>
              <a:cxnLst/>
              <a:rect l="l" t="t" r="r" b="b"/>
              <a:pathLst>
                <a:path w="6609" h="2257" extrusionOk="0">
                  <a:moveTo>
                    <a:pt x="1203" y="905"/>
                  </a:moveTo>
                  <a:cubicBezTo>
                    <a:pt x="1207" y="905"/>
                    <a:pt x="1211" y="905"/>
                    <a:pt x="1215" y="905"/>
                  </a:cubicBezTo>
                  <a:lnTo>
                    <a:pt x="2751" y="905"/>
                  </a:lnTo>
                  <a:lnTo>
                    <a:pt x="2751" y="1310"/>
                  </a:lnTo>
                  <a:cubicBezTo>
                    <a:pt x="2751" y="1334"/>
                    <a:pt x="2739" y="1358"/>
                    <a:pt x="2715" y="1381"/>
                  </a:cubicBezTo>
                  <a:lnTo>
                    <a:pt x="2668" y="1429"/>
                  </a:lnTo>
                  <a:cubicBezTo>
                    <a:pt x="2587" y="1510"/>
                    <a:pt x="2473" y="1558"/>
                    <a:pt x="2360" y="1558"/>
                  </a:cubicBezTo>
                  <a:cubicBezTo>
                    <a:pt x="2306" y="1558"/>
                    <a:pt x="2253" y="1547"/>
                    <a:pt x="2203" y="1524"/>
                  </a:cubicBezTo>
                  <a:lnTo>
                    <a:pt x="1167" y="1108"/>
                  </a:lnTo>
                  <a:cubicBezTo>
                    <a:pt x="1052" y="1073"/>
                    <a:pt x="1082" y="905"/>
                    <a:pt x="1203" y="905"/>
                  </a:cubicBezTo>
                  <a:close/>
                  <a:moveTo>
                    <a:pt x="5406" y="905"/>
                  </a:moveTo>
                  <a:cubicBezTo>
                    <a:pt x="5525" y="905"/>
                    <a:pt x="5549" y="1072"/>
                    <a:pt x="5442" y="1108"/>
                  </a:cubicBezTo>
                  <a:lnTo>
                    <a:pt x="4418" y="1524"/>
                  </a:lnTo>
                  <a:cubicBezTo>
                    <a:pt x="4364" y="1547"/>
                    <a:pt x="4309" y="1558"/>
                    <a:pt x="4253" y="1558"/>
                  </a:cubicBezTo>
                  <a:cubicBezTo>
                    <a:pt x="4136" y="1558"/>
                    <a:pt x="4022" y="1510"/>
                    <a:pt x="3942" y="1429"/>
                  </a:cubicBezTo>
                  <a:lnTo>
                    <a:pt x="3894" y="1381"/>
                  </a:lnTo>
                  <a:cubicBezTo>
                    <a:pt x="3870" y="1358"/>
                    <a:pt x="3858" y="1334"/>
                    <a:pt x="3858" y="1310"/>
                  </a:cubicBezTo>
                  <a:lnTo>
                    <a:pt x="3858" y="905"/>
                  </a:lnTo>
                  <a:close/>
                  <a:moveTo>
                    <a:pt x="36" y="0"/>
                  </a:moveTo>
                  <a:cubicBezTo>
                    <a:pt x="13" y="143"/>
                    <a:pt x="1" y="274"/>
                    <a:pt x="1" y="417"/>
                  </a:cubicBezTo>
                  <a:lnTo>
                    <a:pt x="1" y="1179"/>
                  </a:lnTo>
                  <a:lnTo>
                    <a:pt x="2132" y="2179"/>
                  </a:lnTo>
                  <a:cubicBezTo>
                    <a:pt x="2249" y="2231"/>
                    <a:pt x="2373" y="2256"/>
                    <a:pt x="2496" y="2256"/>
                  </a:cubicBezTo>
                  <a:cubicBezTo>
                    <a:pt x="2686" y="2256"/>
                    <a:pt x="2873" y="2195"/>
                    <a:pt x="3025" y="2072"/>
                  </a:cubicBezTo>
                  <a:lnTo>
                    <a:pt x="3299" y="1846"/>
                  </a:lnTo>
                  <a:lnTo>
                    <a:pt x="3584" y="2072"/>
                  </a:lnTo>
                  <a:cubicBezTo>
                    <a:pt x="3736" y="2195"/>
                    <a:pt x="3923" y="2256"/>
                    <a:pt x="4110" y="2256"/>
                  </a:cubicBezTo>
                  <a:cubicBezTo>
                    <a:pt x="4232" y="2256"/>
                    <a:pt x="4353" y="2231"/>
                    <a:pt x="4465" y="2179"/>
                  </a:cubicBezTo>
                  <a:lnTo>
                    <a:pt x="6609" y="1179"/>
                  </a:lnTo>
                  <a:lnTo>
                    <a:pt x="6609" y="417"/>
                  </a:lnTo>
                  <a:cubicBezTo>
                    <a:pt x="6609" y="286"/>
                    <a:pt x="6597" y="143"/>
                    <a:pt x="658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24"/>
            <p:cNvSpPr/>
            <p:nvPr/>
          </p:nvSpPr>
          <p:spPr>
            <a:xfrm>
              <a:off x="5031750" y="1438881"/>
              <a:ext cx="448848" cy="449299"/>
            </a:xfrm>
            <a:custGeom>
              <a:avLst/>
              <a:gdLst/>
              <a:ahLst/>
              <a:cxnLst/>
              <a:rect l="l" t="t" r="r" b="b"/>
              <a:pathLst>
                <a:path w="11943" h="11955" extrusionOk="0">
                  <a:moveTo>
                    <a:pt x="1036" y="1"/>
                  </a:moveTo>
                  <a:lnTo>
                    <a:pt x="1" y="1037"/>
                  </a:lnTo>
                  <a:lnTo>
                    <a:pt x="10907" y="11955"/>
                  </a:lnTo>
                  <a:lnTo>
                    <a:pt x="11943" y="10919"/>
                  </a:lnTo>
                  <a:lnTo>
                    <a:pt x="103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24"/>
            <p:cNvSpPr/>
            <p:nvPr/>
          </p:nvSpPr>
          <p:spPr>
            <a:xfrm>
              <a:off x="4139579" y="1290543"/>
              <a:ext cx="56148" cy="44911"/>
            </a:xfrm>
            <a:custGeom>
              <a:avLst/>
              <a:gdLst/>
              <a:ahLst/>
              <a:cxnLst/>
              <a:rect l="l" t="t" r="r" b="b"/>
              <a:pathLst>
                <a:path w="1494" h="1195" extrusionOk="0">
                  <a:moveTo>
                    <a:pt x="812" y="0"/>
                  </a:moveTo>
                  <a:cubicBezTo>
                    <a:pt x="312" y="0"/>
                    <a:pt x="1" y="628"/>
                    <a:pt x="391" y="1019"/>
                  </a:cubicBezTo>
                  <a:cubicBezTo>
                    <a:pt x="514" y="1142"/>
                    <a:pt x="660" y="1195"/>
                    <a:pt x="803" y="1195"/>
                  </a:cubicBezTo>
                  <a:cubicBezTo>
                    <a:pt x="1159" y="1195"/>
                    <a:pt x="1493" y="864"/>
                    <a:pt x="1392" y="447"/>
                  </a:cubicBezTo>
                  <a:cubicBezTo>
                    <a:pt x="1344" y="233"/>
                    <a:pt x="1177" y="66"/>
                    <a:pt x="963" y="19"/>
                  </a:cubicBezTo>
                  <a:cubicBezTo>
                    <a:pt x="911" y="6"/>
                    <a:pt x="861" y="0"/>
                    <a:pt x="81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24"/>
            <p:cNvSpPr/>
            <p:nvPr/>
          </p:nvSpPr>
          <p:spPr>
            <a:xfrm>
              <a:off x="4342261" y="1290543"/>
              <a:ext cx="56036" cy="44911"/>
            </a:xfrm>
            <a:custGeom>
              <a:avLst/>
              <a:gdLst/>
              <a:ahLst/>
              <a:cxnLst/>
              <a:rect l="l" t="t" r="r" b="b"/>
              <a:pathLst>
                <a:path w="1491" h="1195" extrusionOk="0">
                  <a:moveTo>
                    <a:pt x="801" y="0"/>
                  </a:moveTo>
                  <a:cubicBezTo>
                    <a:pt x="303" y="0"/>
                    <a:pt x="0" y="628"/>
                    <a:pt x="380" y="1019"/>
                  </a:cubicBezTo>
                  <a:cubicBezTo>
                    <a:pt x="503" y="1142"/>
                    <a:pt x="650" y="1195"/>
                    <a:pt x="794" y="1195"/>
                  </a:cubicBezTo>
                  <a:cubicBezTo>
                    <a:pt x="1152" y="1195"/>
                    <a:pt x="1491" y="864"/>
                    <a:pt x="1380" y="447"/>
                  </a:cubicBezTo>
                  <a:cubicBezTo>
                    <a:pt x="1333" y="233"/>
                    <a:pt x="1166" y="66"/>
                    <a:pt x="952" y="19"/>
                  </a:cubicBezTo>
                  <a:cubicBezTo>
                    <a:pt x="900" y="6"/>
                    <a:pt x="850" y="0"/>
                    <a:pt x="80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24"/>
            <p:cNvSpPr/>
            <p:nvPr/>
          </p:nvSpPr>
          <p:spPr>
            <a:xfrm>
              <a:off x="4544530" y="1290543"/>
              <a:ext cx="56148" cy="44911"/>
            </a:xfrm>
            <a:custGeom>
              <a:avLst/>
              <a:gdLst/>
              <a:ahLst/>
              <a:cxnLst/>
              <a:rect l="l" t="t" r="r" b="b"/>
              <a:pathLst>
                <a:path w="1494" h="1195" extrusionOk="0">
                  <a:moveTo>
                    <a:pt x="801" y="0"/>
                  </a:moveTo>
                  <a:cubicBezTo>
                    <a:pt x="303" y="0"/>
                    <a:pt x="1" y="628"/>
                    <a:pt x="392" y="1019"/>
                  </a:cubicBezTo>
                  <a:cubicBezTo>
                    <a:pt x="514" y="1142"/>
                    <a:pt x="661" y="1195"/>
                    <a:pt x="803" y="1195"/>
                  </a:cubicBezTo>
                  <a:cubicBezTo>
                    <a:pt x="1159" y="1195"/>
                    <a:pt x="1494" y="864"/>
                    <a:pt x="1392" y="447"/>
                  </a:cubicBezTo>
                  <a:cubicBezTo>
                    <a:pt x="1332" y="233"/>
                    <a:pt x="1165" y="66"/>
                    <a:pt x="951" y="19"/>
                  </a:cubicBezTo>
                  <a:cubicBezTo>
                    <a:pt x="899" y="6"/>
                    <a:pt x="849" y="0"/>
                    <a:pt x="80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24"/>
            <p:cNvSpPr/>
            <p:nvPr/>
          </p:nvSpPr>
          <p:spPr>
            <a:xfrm>
              <a:off x="4746799" y="1290543"/>
              <a:ext cx="56148" cy="44911"/>
            </a:xfrm>
            <a:custGeom>
              <a:avLst/>
              <a:gdLst/>
              <a:ahLst/>
              <a:cxnLst/>
              <a:rect l="l" t="t" r="r" b="b"/>
              <a:pathLst>
                <a:path w="1494" h="1195" extrusionOk="0">
                  <a:moveTo>
                    <a:pt x="809" y="0"/>
                  </a:moveTo>
                  <a:cubicBezTo>
                    <a:pt x="302" y="0"/>
                    <a:pt x="1" y="628"/>
                    <a:pt x="391" y="1019"/>
                  </a:cubicBezTo>
                  <a:cubicBezTo>
                    <a:pt x="514" y="1142"/>
                    <a:pt x="660" y="1195"/>
                    <a:pt x="803" y="1195"/>
                  </a:cubicBezTo>
                  <a:cubicBezTo>
                    <a:pt x="1159" y="1195"/>
                    <a:pt x="1493" y="864"/>
                    <a:pt x="1391" y="447"/>
                  </a:cubicBezTo>
                  <a:cubicBezTo>
                    <a:pt x="1332" y="233"/>
                    <a:pt x="1165" y="66"/>
                    <a:pt x="963" y="19"/>
                  </a:cubicBezTo>
                  <a:cubicBezTo>
                    <a:pt x="910" y="6"/>
                    <a:pt x="859" y="0"/>
                    <a:pt x="8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24"/>
            <p:cNvSpPr/>
            <p:nvPr/>
          </p:nvSpPr>
          <p:spPr>
            <a:xfrm>
              <a:off x="4169945" y="1138634"/>
              <a:ext cx="38" cy="174571"/>
            </a:xfrm>
            <a:custGeom>
              <a:avLst/>
              <a:gdLst/>
              <a:ahLst/>
              <a:cxnLst/>
              <a:rect l="l" t="t" r="r" b="b"/>
              <a:pathLst>
                <a:path w="1" h="4645" fill="none" extrusionOk="0">
                  <a:moveTo>
                    <a:pt x="0" y="4644"/>
                  </a:moveTo>
                  <a:lnTo>
                    <a:pt x="0" y="1"/>
                  </a:lnTo>
                </a:path>
              </a:pathLst>
            </a:custGeom>
            <a:noFill/>
            <a:ln w="9525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52;p24"/>
            <p:cNvSpPr/>
            <p:nvPr/>
          </p:nvSpPr>
          <p:spPr>
            <a:xfrm>
              <a:off x="4372628" y="1138634"/>
              <a:ext cx="38" cy="174571"/>
            </a:xfrm>
            <a:custGeom>
              <a:avLst/>
              <a:gdLst/>
              <a:ahLst/>
              <a:cxnLst/>
              <a:rect l="l" t="t" r="r" b="b"/>
              <a:pathLst>
                <a:path w="1" h="4645" fill="none" extrusionOk="0">
                  <a:moveTo>
                    <a:pt x="1" y="4644"/>
                  </a:moveTo>
                  <a:lnTo>
                    <a:pt x="1" y="1"/>
                  </a:lnTo>
                </a:path>
              </a:pathLst>
            </a:custGeom>
            <a:noFill/>
            <a:ln w="9525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153;p24"/>
            <p:cNvSpPr/>
            <p:nvPr/>
          </p:nvSpPr>
          <p:spPr>
            <a:xfrm>
              <a:off x="4574897" y="1138634"/>
              <a:ext cx="38" cy="174571"/>
            </a:xfrm>
            <a:custGeom>
              <a:avLst/>
              <a:gdLst/>
              <a:ahLst/>
              <a:cxnLst/>
              <a:rect l="l" t="t" r="r" b="b"/>
              <a:pathLst>
                <a:path w="1" h="4645" fill="none" extrusionOk="0">
                  <a:moveTo>
                    <a:pt x="0" y="4644"/>
                  </a:moveTo>
                  <a:lnTo>
                    <a:pt x="0" y="1"/>
                  </a:lnTo>
                </a:path>
              </a:pathLst>
            </a:custGeom>
            <a:noFill/>
            <a:ln w="9525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154;p24"/>
            <p:cNvSpPr/>
            <p:nvPr/>
          </p:nvSpPr>
          <p:spPr>
            <a:xfrm>
              <a:off x="4777579" y="1138634"/>
              <a:ext cx="38" cy="174571"/>
            </a:xfrm>
            <a:custGeom>
              <a:avLst/>
              <a:gdLst/>
              <a:ahLst/>
              <a:cxnLst/>
              <a:rect l="l" t="t" r="r" b="b"/>
              <a:pathLst>
                <a:path w="1" h="4645" fill="none" extrusionOk="0">
                  <a:moveTo>
                    <a:pt x="1" y="4644"/>
                  </a:moveTo>
                  <a:lnTo>
                    <a:pt x="1" y="1"/>
                  </a:lnTo>
                </a:path>
              </a:pathLst>
            </a:custGeom>
            <a:noFill/>
            <a:ln w="9525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24"/>
            <p:cNvSpPr/>
            <p:nvPr/>
          </p:nvSpPr>
          <p:spPr>
            <a:xfrm>
              <a:off x="4979848" y="1138634"/>
              <a:ext cx="38" cy="174571"/>
            </a:xfrm>
            <a:custGeom>
              <a:avLst/>
              <a:gdLst/>
              <a:ahLst/>
              <a:cxnLst/>
              <a:rect l="l" t="t" r="r" b="b"/>
              <a:pathLst>
                <a:path w="1" h="4645" fill="none" extrusionOk="0">
                  <a:moveTo>
                    <a:pt x="0" y="4644"/>
                  </a:moveTo>
                  <a:lnTo>
                    <a:pt x="0" y="1"/>
                  </a:lnTo>
                </a:path>
              </a:pathLst>
            </a:custGeom>
            <a:noFill/>
            <a:ln w="9525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56;p24"/>
            <p:cNvSpPr/>
            <p:nvPr/>
          </p:nvSpPr>
          <p:spPr>
            <a:xfrm>
              <a:off x="4949068" y="1290543"/>
              <a:ext cx="56111" cy="44911"/>
            </a:xfrm>
            <a:custGeom>
              <a:avLst/>
              <a:gdLst/>
              <a:ahLst/>
              <a:cxnLst/>
              <a:rect l="l" t="t" r="r" b="b"/>
              <a:pathLst>
                <a:path w="1493" h="1195" extrusionOk="0">
                  <a:moveTo>
                    <a:pt x="812" y="0"/>
                  </a:moveTo>
                  <a:cubicBezTo>
                    <a:pt x="312" y="0"/>
                    <a:pt x="0" y="628"/>
                    <a:pt x="391" y="1019"/>
                  </a:cubicBezTo>
                  <a:cubicBezTo>
                    <a:pt x="514" y="1142"/>
                    <a:pt x="660" y="1195"/>
                    <a:pt x="803" y="1195"/>
                  </a:cubicBezTo>
                  <a:cubicBezTo>
                    <a:pt x="1158" y="1195"/>
                    <a:pt x="1493" y="864"/>
                    <a:pt x="1391" y="447"/>
                  </a:cubicBezTo>
                  <a:cubicBezTo>
                    <a:pt x="1343" y="233"/>
                    <a:pt x="1177" y="66"/>
                    <a:pt x="962" y="19"/>
                  </a:cubicBezTo>
                  <a:cubicBezTo>
                    <a:pt x="911" y="6"/>
                    <a:pt x="860" y="0"/>
                    <a:pt x="81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" name="Google Shape;1157;p24"/>
            <p:cNvSpPr/>
            <p:nvPr/>
          </p:nvSpPr>
          <p:spPr>
            <a:xfrm>
              <a:off x="3304533" y="2202707"/>
              <a:ext cx="75203" cy="75203"/>
            </a:xfrm>
            <a:custGeom>
              <a:avLst/>
              <a:gdLst/>
              <a:ahLst/>
              <a:cxnLst/>
              <a:rect l="l" t="t" r="r" b="b"/>
              <a:pathLst>
                <a:path w="2001" h="2001" extrusionOk="0">
                  <a:moveTo>
                    <a:pt x="1001" y="1"/>
                  </a:moveTo>
                  <a:cubicBezTo>
                    <a:pt x="453" y="1"/>
                    <a:pt x="0" y="453"/>
                    <a:pt x="0" y="1001"/>
                  </a:cubicBezTo>
                  <a:cubicBezTo>
                    <a:pt x="0" y="1548"/>
                    <a:pt x="453" y="2001"/>
                    <a:pt x="1001" y="2001"/>
                  </a:cubicBezTo>
                  <a:cubicBezTo>
                    <a:pt x="1548" y="2001"/>
                    <a:pt x="2001" y="1548"/>
                    <a:pt x="2001" y="1001"/>
                  </a:cubicBezTo>
                  <a:cubicBezTo>
                    <a:pt x="2001" y="453"/>
                    <a:pt x="1548" y="1"/>
                    <a:pt x="10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24"/>
            <p:cNvSpPr/>
            <p:nvPr/>
          </p:nvSpPr>
          <p:spPr>
            <a:xfrm>
              <a:off x="3243687" y="2135247"/>
              <a:ext cx="196895" cy="65732"/>
            </a:xfrm>
            <a:custGeom>
              <a:avLst/>
              <a:gdLst/>
              <a:ahLst/>
              <a:cxnLst/>
              <a:rect l="l" t="t" r="r" b="b"/>
              <a:pathLst>
                <a:path w="5239" h="1749" extrusionOk="0">
                  <a:moveTo>
                    <a:pt x="661" y="1742"/>
                  </a:moveTo>
                  <a:lnTo>
                    <a:pt x="661" y="1742"/>
                  </a:lnTo>
                  <a:cubicBezTo>
                    <a:pt x="659" y="1744"/>
                    <a:pt x="657" y="1746"/>
                    <a:pt x="655" y="1748"/>
                  </a:cubicBezTo>
                  <a:lnTo>
                    <a:pt x="667" y="1748"/>
                  </a:lnTo>
                  <a:lnTo>
                    <a:pt x="661" y="1742"/>
                  </a:lnTo>
                  <a:close/>
                  <a:moveTo>
                    <a:pt x="2620" y="1"/>
                  </a:moveTo>
                  <a:cubicBezTo>
                    <a:pt x="1670" y="1"/>
                    <a:pt x="721" y="361"/>
                    <a:pt x="0" y="1081"/>
                  </a:cubicBezTo>
                  <a:lnTo>
                    <a:pt x="661" y="1742"/>
                  </a:lnTo>
                  <a:lnTo>
                    <a:pt x="661" y="1742"/>
                  </a:lnTo>
                  <a:cubicBezTo>
                    <a:pt x="1202" y="1204"/>
                    <a:pt x="1911" y="935"/>
                    <a:pt x="2620" y="935"/>
                  </a:cubicBezTo>
                  <a:cubicBezTo>
                    <a:pt x="3331" y="935"/>
                    <a:pt x="4042" y="1206"/>
                    <a:pt x="4584" y="1748"/>
                  </a:cubicBezTo>
                  <a:lnTo>
                    <a:pt x="5239" y="1081"/>
                  </a:lnTo>
                  <a:cubicBezTo>
                    <a:pt x="4519" y="361"/>
                    <a:pt x="3569" y="1"/>
                    <a:pt x="26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24"/>
            <p:cNvSpPr/>
            <p:nvPr/>
          </p:nvSpPr>
          <p:spPr>
            <a:xfrm>
              <a:off x="3202497" y="2068576"/>
              <a:ext cx="279727" cy="83170"/>
            </a:xfrm>
            <a:custGeom>
              <a:avLst/>
              <a:gdLst/>
              <a:ahLst/>
              <a:cxnLst/>
              <a:rect l="l" t="t" r="r" b="b"/>
              <a:pathLst>
                <a:path w="7443" h="2213" extrusionOk="0">
                  <a:moveTo>
                    <a:pt x="3717" y="1"/>
                  </a:moveTo>
                  <a:cubicBezTo>
                    <a:pt x="2370" y="1"/>
                    <a:pt x="1025" y="516"/>
                    <a:pt x="1" y="1546"/>
                  </a:cubicBezTo>
                  <a:lnTo>
                    <a:pt x="656" y="2212"/>
                  </a:lnTo>
                  <a:cubicBezTo>
                    <a:pt x="1501" y="1367"/>
                    <a:pt x="2608" y="944"/>
                    <a:pt x="3716" y="944"/>
                  </a:cubicBezTo>
                  <a:cubicBezTo>
                    <a:pt x="4823" y="944"/>
                    <a:pt x="5930" y="1367"/>
                    <a:pt x="6775" y="2212"/>
                  </a:cubicBezTo>
                  <a:lnTo>
                    <a:pt x="7442" y="1546"/>
                  </a:lnTo>
                  <a:cubicBezTo>
                    <a:pt x="6412" y="516"/>
                    <a:pt x="5064" y="1"/>
                    <a:pt x="37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24"/>
            <p:cNvSpPr/>
            <p:nvPr/>
          </p:nvSpPr>
          <p:spPr>
            <a:xfrm>
              <a:off x="3161344" y="1999912"/>
              <a:ext cx="361581" cy="99932"/>
            </a:xfrm>
            <a:custGeom>
              <a:avLst/>
              <a:gdLst/>
              <a:ahLst/>
              <a:cxnLst/>
              <a:rect l="l" t="t" r="r" b="b"/>
              <a:pathLst>
                <a:path w="9621" h="2659" extrusionOk="0">
                  <a:moveTo>
                    <a:pt x="661" y="2652"/>
                  </a:moveTo>
                  <a:lnTo>
                    <a:pt x="661" y="2652"/>
                  </a:lnTo>
                  <a:cubicBezTo>
                    <a:pt x="659" y="2654"/>
                    <a:pt x="657" y="2656"/>
                    <a:pt x="655" y="2658"/>
                  </a:cubicBezTo>
                  <a:lnTo>
                    <a:pt x="667" y="2658"/>
                  </a:lnTo>
                  <a:lnTo>
                    <a:pt x="661" y="2652"/>
                  </a:lnTo>
                  <a:close/>
                  <a:moveTo>
                    <a:pt x="4811" y="0"/>
                  </a:moveTo>
                  <a:cubicBezTo>
                    <a:pt x="3069" y="0"/>
                    <a:pt x="1328" y="664"/>
                    <a:pt x="0" y="1991"/>
                  </a:cubicBezTo>
                  <a:lnTo>
                    <a:pt x="661" y="2652"/>
                  </a:lnTo>
                  <a:lnTo>
                    <a:pt x="661" y="2652"/>
                  </a:lnTo>
                  <a:cubicBezTo>
                    <a:pt x="1809" y="1507"/>
                    <a:pt x="3310" y="935"/>
                    <a:pt x="4809" y="935"/>
                  </a:cubicBezTo>
                  <a:cubicBezTo>
                    <a:pt x="6311" y="935"/>
                    <a:pt x="7811" y="1509"/>
                    <a:pt x="8954" y="2658"/>
                  </a:cubicBezTo>
                  <a:lnTo>
                    <a:pt x="9621" y="1991"/>
                  </a:lnTo>
                  <a:cubicBezTo>
                    <a:pt x="8293" y="664"/>
                    <a:pt x="6552" y="0"/>
                    <a:pt x="48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24"/>
            <p:cNvSpPr/>
            <p:nvPr/>
          </p:nvSpPr>
          <p:spPr>
            <a:xfrm>
              <a:off x="6208157" y="2302940"/>
              <a:ext cx="44310" cy="44347"/>
            </a:xfrm>
            <a:custGeom>
              <a:avLst/>
              <a:gdLst/>
              <a:ahLst/>
              <a:cxnLst/>
              <a:rect l="l" t="t" r="r" b="b"/>
              <a:pathLst>
                <a:path w="1179" h="1180" extrusionOk="0">
                  <a:moveTo>
                    <a:pt x="595" y="1"/>
                  </a:moveTo>
                  <a:cubicBezTo>
                    <a:pt x="274" y="1"/>
                    <a:pt x="0" y="274"/>
                    <a:pt x="0" y="596"/>
                  </a:cubicBezTo>
                  <a:cubicBezTo>
                    <a:pt x="0" y="917"/>
                    <a:pt x="274" y="1179"/>
                    <a:pt x="595" y="1179"/>
                  </a:cubicBezTo>
                  <a:cubicBezTo>
                    <a:pt x="917" y="1179"/>
                    <a:pt x="1179" y="917"/>
                    <a:pt x="1179" y="596"/>
                  </a:cubicBezTo>
                  <a:cubicBezTo>
                    <a:pt x="1179" y="274"/>
                    <a:pt x="917" y="1"/>
                    <a:pt x="59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24"/>
            <p:cNvSpPr/>
            <p:nvPr/>
          </p:nvSpPr>
          <p:spPr>
            <a:xfrm>
              <a:off x="6172341" y="2263103"/>
              <a:ext cx="116393" cy="38973"/>
            </a:xfrm>
            <a:custGeom>
              <a:avLst/>
              <a:gdLst/>
              <a:ahLst/>
              <a:cxnLst/>
              <a:rect l="l" t="t" r="r" b="b"/>
              <a:pathLst>
                <a:path w="3097" h="1037" extrusionOk="0">
                  <a:moveTo>
                    <a:pt x="388" y="1031"/>
                  </a:moveTo>
                  <a:lnTo>
                    <a:pt x="388" y="1031"/>
                  </a:lnTo>
                  <a:cubicBezTo>
                    <a:pt x="386" y="1033"/>
                    <a:pt x="384" y="1035"/>
                    <a:pt x="382" y="1037"/>
                  </a:cubicBezTo>
                  <a:lnTo>
                    <a:pt x="394" y="1037"/>
                  </a:lnTo>
                  <a:lnTo>
                    <a:pt x="388" y="1031"/>
                  </a:lnTo>
                  <a:close/>
                  <a:moveTo>
                    <a:pt x="1548" y="1"/>
                  </a:moveTo>
                  <a:cubicBezTo>
                    <a:pt x="989" y="1"/>
                    <a:pt x="429" y="215"/>
                    <a:pt x="1" y="644"/>
                  </a:cubicBezTo>
                  <a:lnTo>
                    <a:pt x="388" y="1031"/>
                  </a:lnTo>
                  <a:lnTo>
                    <a:pt x="388" y="1031"/>
                  </a:lnTo>
                  <a:cubicBezTo>
                    <a:pt x="708" y="713"/>
                    <a:pt x="1125" y="555"/>
                    <a:pt x="1542" y="555"/>
                  </a:cubicBezTo>
                  <a:cubicBezTo>
                    <a:pt x="1962" y="555"/>
                    <a:pt x="2382" y="715"/>
                    <a:pt x="2703" y="1037"/>
                  </a:cubicBezTo>
                  <a:lnTo>
                    <a:pt x="3096" y="644"/>
                  </a:lnTo>
                  <a:cubicBezTo>
                    <a:pt x="2668" y="215"/>
                    <a:pt x="2108" y="1"/>
                    <a:pt x="154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24"/>
            <p:cNvSpPr/>
            <p:nvPr/>
          </p:nvSpPr>
          <p:spPr>
            <a:xfrm>
              <a:off x="6147724" y="2223979"/>
              <a:ext cx="165175" cy="49008"/>
            </a:xfrm>
            <a:custGeom>
              <a:avLst/>
              <a:gdLst/>
              <a:ahLst/>
              <a:cxnLst/>
              <a:rect l="l" t="t" r="r" b="b"/>
              <a:pathLst>
                <a:path w="4395" h="1304" extrusionOk="0">
                  <a:moveTo>
                    <a:pt x="2197" y="0"/>
                  </a:moveTo>
                  <a:cubicBezTo>
                    <a:pt x="1403" y="0"/>
                    <a:pt x="608" y="304"/>
                    <a:pt x="1" y="911"/>
                  </a:cubicBezTo>
                  <a:lnTo>
                    <a:pt x="394" y="1304"/>
                  </a:lnTo>
                  <a:cubicBezTo>
                    <a:pt x="894" y="804"/>
                    <a:pt x="1549" y="554"/>
                    <a:pt x="2203" y="554"/>
                  </a:cubicBezTo>
                  <a:cubicBezTo>
                    <a:pt x="2858" y="554"/>
                    <a:pt x="3513" y="804"/>
                    <a:pt x="4013" y="1304"/>
                  </a:cubicBezTo>
                  <a:lnTo>
                    <a:pt x="4394" y="911"/>
                  </a:lnTo>
                  <a:cubicBezTo>
                    <a:pt x="3787" y="304"/>
                    <a:pt x="2992" y="0"/>
                    <a:pt x="219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24"/>
            <p:cNvSpPr/>
            <p:nvPr/>
          </p:nvSpPr>
          <p:spPr>
            <a:xfrm>
              <a:off x="6123559" y="2183014"/>
              <a:ext cx="213920" cy="59117"/>
            </a:xfrm>
            <a:custGeom>
              <a:avLst/>
              <a:gdLst/>
              <a:ahLst/>
              <a:cxnLst/>
              <a:rect l="l" t="t" r="r" b="b"/>
              <a:pathLst>
                <a:path w="5692" h="1573" extrusionOk="0">
                  <a:moveTo>
                    <a:pt x="2846" y="1"/>
                  </a:moveTo>
                  <a:cubicBezTo>
                    <a:pt x="1817" y="1"/>
                    <a:pt x="787" y="394"/>
                    <a:pt x="1" y="1179"/>
                  </a:cubicBezTo>
                  <a:lnTo>
                    <a:pt x="394" y="1572"/>
                  </a:lnTo>
                  <a:cubicBezTo>
                    <a:pt x="1072" y="894"/>
                    <a:pt x="1959" y="554"/>
                    <a:pt x="2846" y="554"/>
                  </a:cubicBezTo>
                  <a:cubicBezTo>
                    <a:pt x="3733" y="554"/>
                    <a:pt x="4620" y="894"/>
                    <a:pt x="5299" y="1572"/>
                  </a:cubicBezTo>
                  <a:lnTo>
                    <a:pt x="5692" y="1179"/>
                  </a:lnTo>
                  <a:cubicBezTo>
                    <a:pt x="4906" y="394"/>
                    <a:pt x="3876" y="1"/>
                    <a:pt x="284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24"/>
            <p:cNvSpPr/>
            <p:nvPr/>
          </p:nvSpPr>
          <p:spPr>
            <a:xfrm>
              <a:off x="3003835" y="1748974"/>
              <a:ext cx="168745" cy="172316"/>
            </a:xfrm>
            <a:custGeom>
              <a:avLst/>
              <a:gdLst/>
              <a:ahLst/>
              <a:cxnLst/>
              <a:rect l="l" t="t" r="r" b="b"/>
              <a:pathLst>
                <a:path w="4490" h="4585" extrusionOk="0">
                  <a:moveTo>
                    <a:pt x="2239" y="394"/>
                  </a:moveTo>
                  <a:cubicBezTo>
                    <a:pt x="2822" y="394"/>
                    <a:pt x="3287" y="870"/>
                    <a:pt x="3287" y="1441"/>
                  </a:cubicBezTo>
                  <a:lnTo>
                    <a:pt x="3287" y="1596"/>
                  </a:lnTo>
                  <a:lnTo>
                    <a:pt x="1203" y="1596"/>
                  </a:lnTo>
                  <a:lnTo>
                    <a:pt x="1191" y="1441"/>
                  </a:lnTo>
                  <a:cubicBezTo>
                    <a:pt x="1191" y="870"/>
                    <a:pt x="1655" y="394"/>
                    <a:pt x="2239" y="394"/>
                  </a:cubicBezTo>
                  <a:close/>
                  <a:moveTo>
                    <a:pt x="2239" y="2462"/>
                  </a:moveTo>
                  <a:cubicBezTo>
                    <a:pt x="2411" y="2462"/>
                    <a:pt x="2584" y="2578"/>
                    <a:pt x="2584" y="2811"/>
                  </a:cubicBezTo>
                  <a:cubicBezTo>
                    <a:pt x="2584" y="2918"/>
                    <a:pt x="2525" y="3025"/>
                    <a:pt x="2429" y="3096"/>
                  </a:cubicBezTo>
                  <a:lnTo>
                    <a:pt x="2429" y="3358"/>
                  </a:lnTo>
                  <a:cubicBezTo>
                    <a:pt x="2441" y="3495"/>
                    <a:pt x="2340" y="3564"/>
                    <a:pt x="2239" y="3564"/>
                  </a:cubicBezTo>
                  <a:cubicBezTo>
                    <a:pt x="2138" y="3564"/>
                    <a:pt x="2036" y="3495"/>
                    <a:pt x="2048" y="3358"/>
                  </a:cubicBezTo>
                  <a:lnTo>
                    <a:pt x="2048" y="3096"/>
                  </a:lnTo>
                  <a:cubicBezTo>
                    <a:pt x="1953" y="3037"/>
                    <a:pt x="1894" y="2930"/>
                    <a:pt x="1894" y="2811"/>
                  </a:cubicBezTo>
                  <a:cubicBezTo>
                    <a:pt x="1894" y="2578"/>
                    <a:pt x="2066" y="2462"/>
                    <a:pt x="2239" y="2462"/>
                  </a:cubicBezTo>
                  <a:close/>
                  <a:moveTo>
                    <a:pt x="2239" y="1"/>
                  </a:moveTo>
                  <a:cubicBezTo>
                    <a:pt x="1441" y="1"/>
                    <a:pt x="798" y="644"/>
                    <a:pt x="798" y="1441"/>
                  </a:cubicBezTo>
                  <a:lnTo>
                    <a:pt x="798" y="1596"/>
                  </a:lnTo>
                  <a:lnTo>
                    <a:pt x="477" y="1596"/>
                  </a:lnTo>
                  <a:cubicBezTo>
                    <a:pt x="215" y="1596"/>
                    <a:pt x="0" y="1810"/>
                    <a:pt x="0" y="2072"/>
                  </a:cubicBezTo>
                  <a:lnTo>
                    <a:pt x="0" y="4120"/>
                  </a:lnTo>
                  <a:cubicBezTo>
                    <a:pt x="0" y="4370"/>
                    <a:pt x="215" y="4585"/>
                    <a:pt x="477" y="4585"/>
                  </a:cubicBezTo>
                  <a:lnTo>
                    <a:pt x="4013" y="4585"/>
                  </a:lnTo>
                  <a:cubicBezTo>
                    <a:pt x="4275" y="4585"/>
                    <a:pt x="4489" y="4370"/>
                    <a:pt x="4489" y="4120"/>
                  </a:cubicBezTo>
                  <a:lnTo>
                    <a:pt x="4489" y="2072"/>
                  </a:lnTo>
                  <a:cubicBezTo>
                    <a:pt x="4489" y="1810"/>
                    <a:pt x="4275" y="1596"/>
                    <a:pt x="4013" y="1596"/>
                  </a:cubicBezTo>
                  <a:lnTo>
                    <a:pt x="3691" y="1596"/>
                  </a:lnTo>
                  <a:lnTo>
                    <a:pt x="3691" y="1441"/>
                  </a:lnTo>
                  <a:cubicBezTo>
                    <a:pt x="3691" y="644"/>
                    <a:pt x="3048" y="1"/>
                    <a:pt x="22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24"/>
            <p:cNvSpPr/>
            <p:nvPr/>
          </p:nvSpPr>
          <p:spPr>
            <a:xfrm>
              <a:off x="6058691" y="1739578"/>
              <a:ext cx="134282" cy="134282"/>
            </a:xfrm>
            <a:custGeom>
              <a:avLst/>
              <a:gdLst/>
              <a:ahLst/>
              <a:cxnLst/>
              <a:rect l="l" t="t" r="r" b="b"/>
              <a:pathLst>
                <a:path w="3573" h="3573" extrusionOk="0">
                  <a:moveTo>
                    <a:pt x="1786" y="1"/>
                  </a:moveTo>
                  <a:cubicBezTo>
                    <a:pt x="798" y="1"/>
                    <a:pt x="0" y="798"/>
                    <a:pt x="0" y="1787"/>
                  </a:cubicBezTo>
                  <a:cubicBezTo>
                    <a:pt x="0" y="2775"/>
                    <a:pt x="798" y="3573"/>
                    <a:pt x="1786" y="3573"/>
                  </a:cubicBezTo>
                  <a:cubicBezTo>
                    <a:pt x="2775" y="3573"/>
                    <a:pt x="3572" y="2775"/>
                    <a:pt x="3572" y="1787"/>
                  </a:cubicBezTo>
                  <a:cubicBezTo>
                    <a:pt x="3572" y="798"/>
                    <a:pt x="2775" y="1"/>
                    <a:pt x="17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24"/>
            <p:cNvSpPr/>
            <p:nvPr/>
          </p:nvSpPr>
          <p:spPr>
            <a:xfrm>
              <a:off x="5995590" y="1870253"/>
              <a:ext cx="260484" cy="104291"/>
            </a:xfrm>
            <a:custGeom>
              <a:avLst/>
              <a:gdLst/>
              <a:ahLst/>
              <a:cxnLst/>
              <a:rect l="l" t="t" r="r" b="b"/>
              <a:pathLst>
                <a:path w="6931" h="2775" extrusionOk="0">
                  <a:moveTo>
                    <a:pt x="2156" y="0"/>
                  </a:moveTo>
                  <a:cubicBezTo>
                    <a:pt x="1239" y="369"/>
                    <a:pt x="513" y="1096"/>
                    <a:pt x="155" y="2012"/>
                  </a:cubicBezTo>
                  <a:cubicBezTo>
                    <a:pt x="1" y="2370"/>
                    <a:pt x="274" y="2763"/>
                    <a:pt x="667" y="2774"/>
                  </a:cubicBezTo>
                  <a:lnTo>
                    <a:pt x="6275" y="2774"/>
                  </a:lnTo>
                  <a:cubicBezTo>
                    <a:pt x="6668" y="2774"/>
                    <a:pt x="6930" y="2370"/>
                    <a:pt x="6787" y="2012"/>
                  </a:cubicBezTo>
                  <a:cubicBezTo>
                    <a:pt x="6430" y="1096"/>
                    <a:pt x="5704" y="369"/>
                    <a:pt x="4799" y="0"/>
                  </a:cubicBezTo>
                  <a:cubicBezTo>
                    <a:pt x="4406" y="304"/>
                    <a:pt x="3939" y="456"/>
                    <a:pt x="3473" y="456"/>
                  </a:cubicBezTo>
                  <a:cubicBezTo>
                    <a:pt x="3007" y="456"/>
                    <a:pt x="2543" y="304"/>
                    <a:pt x="215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24"/>
            <p:cNvSpPr/>
            <p:nvPr/>
          </p:nvSpPr>
          <p:spPr>
            <a:xfrm>
              <a:off x="5632694" y="2076092"/>
              <a:ext cx="298969" cy="292392"/>
            </a:xfrm>
            <a:custGeom>
              <a:avLst/>
              <a:gdLst/>
              <a:ahLst/>
              <a:cxnLst/>
              <a:rect l="l" t="t" r="r" b="b"/>
              <a:pathLst>
                <a:path w="7955" h="7780" extrusionOk="0">
                  <a:moveTo>
                    <a:pt x="3983" y="2527"/>
                  </a:moveTo>
                  <a:cubicBezTo>
                    <a:pt x="5168" y="2527"/>
                    <a:pt x="5882" y="3916"/>
                    <a:pt x="5120" y="4882"/>
                  </a:cubicBezTo>
                  <a:cubicBezTo>
                    <a:pt x="4832" y="5245"/>
                    <a:pt x="4406" y="5435"/>
                    <a:pt x="3976" y="5435"/>
                  </a:cubicBezTo>
                  <a:cubicBezTo>
                    <a:pt x="3659" y="5435"/>
                    <a:pt x="3340" y="5332"/>
                    <a:pt x="3072" y="5120"/>
                  </a:cubicBezTo>
                  <a:cubicBezTo>
                    <a:pt x="2060" y="4310"/>
                    <a:pt x="2525" y="2691"/>
                    <a:pt x="3811" y="2536"/>
                  </a:cubicBezTo>
                  <a:cubicBezTo>
                    <a:pt x="3869" y="2530"/>
                    <a:pt x="3927" y="2527"/>
                    <a:pt x="3983" y="2527"/>
                  </a:cubicBezTo>
                  <a:close/>
                  <a:moveTo>
                    <a:pt x="3955" y="0"/>
                  </a:moveTo>
                  <a:cubicBezTo>
                    <a:pt x="3778" y="0"/>
                    <a:pt x="3602" y="12"/>
                    <a:pt x="3430" y="36"/>
                  </a:cubicBezTo>
                  <a:cubicBezTo>
                    <a:pt x="3227" y="60"/>
                    <a:pt x="3108" y="250"/>
                    <a:pt x="3144" y="441"/>
                  </a:cubicBezTo>
                  <a:lnTo>
                    <a:pt x="3299" y="1048"/>
                  </a:lnTo>
                  <a:cubicBezTo>
                    <a:pt x="2858" y="1155"/>
                    <a:pt x="2441" y="1357"/>
                    <a:pt x="2096" y="1643"/>
                  </a:cubicBezTo>
                  <a:lnTo>
                    <a:pt x="1703" y="1155"/>
                  </a:lnTo>
                  <a:cubicBezTo>
                    <a:pt x="1639" y="1071"/>
                    <a:pt x="1543" y="1029"/>
                    <a:pt x="1446" y="1029"/>
                  </a:cubicBezTo>
                  <a:cubicBezTo>
                    <a:pt x="1364" y="1029"/>
                    <a:pt x="1281" y="1059"/>
                    <a:pt x="1215" y="1119"/>
                  </a:cubicBezTo>
                  <a:cubicBezTo>
                    <a:pt x="1084" y="1238"/>
                    <a:pt x="977" y="1369"/>
                    <a:pt x="870" y="1500"/>
                  </a:cubicBezTo>
                  <a:cubicBezTo>
                    <a:pt x="751" y="1643"/>
                    <a:pt x="656" y="1798"/>
                    <a:pt x="560" y="1953"/>
                  </a:cubicBezTo>
                  <a:cubicBezTo>
                    <a:pt x="453" y="2119"/>
                    <a:pt x="525" y="2334"/>
                    <a:pt x="703" y="2417"/>
                  </a:cubicBezTo>
                  <a:lnTo>
                    <a:pt x="1275" y="2691"/>
                  </a:lnTo>
                  <a:cubicBezTo>
                    <a:pt x="1072" y="3096"/>
                    <a:pt x="977" y="3548"/>
                    <a:pt x="977" y="3989"/>
                  </a:cubicBezTo>
                  <a:lnTo>
                    <a:pt x="346" y="3989"/>
                  </a:lnTo>
                  <a:cubicBezTo>
                    <a:pt x="155" y="4001"/>
                    <a:pt x="1" y="4167"/>
                    <a:pt x="24" y="4358"/>
                  </a:cubicBezTo>
                  <a:cubicBezTo>
                    <a:pt x="60" y="4715"/>
                    <a:pt x="132" y="5060"/>
                    <a:pt x="263" y="5382"/>
                  </a:cubicBezTo>
                  <a:cubicBezTo>
                    <a:pt x="317" y="5517"/>
                    <a:pt x="446" y="5598"/>
                    <a:pt x="578" y="5598"/>
                  </a:cubicBezTo>
                  <a:cubicBezTo>
                    <a:pt x="620" y="5598"/>
                    <a:pt x="663" y="5590"/>
                    <a:pt x="703" y="5572"/>
                  </a:cubicBezTo>
                  <a:lnTo>
                    <a:pt x="1275" y="5298"/>
                  </a:lnTo>
                  <a:cubicBezTo>
                    <a:pt x="1465" y="5703"/>
                    <a:pt x="1751" y="6060"/>
                    <a:pt x="2108" y="6334"/>
                  </a:cubicBezTo>
                  <a:lnTo>
                    <a:pt x="1715" y="6822"/>
                  </a:lnTo>
                  <a:cubicBezTo>
                    <a:pt x="1596" y="6977"/>
                    <a:pt x="1632" y="7203"/>
                    <a:pt x="1799" y="7311"/>
                  </a:cubicBezTo>
                  <a:cubicBezTo>
                    <a:pt x="2096" y="7501"/>
                    <a:pt x="2418" y="7656"/>
                    <a:pt x="2751" y="7763"/>
                  </a:cubicBezTo>
                  <a:cubicBezTo>
                    <a:pt x="2787" y="7774"/>
                    <a:pt x="2822" y="7779"/>
                    <a:pt x="2857" y="7779"/>
                  </a:cubicBezTo>
                  <a:cubicBezTo>
                    <a:pt x="3008" y="7779"/>
                    <a:pt x="3141" y="7680"/>
                    <a:pt x="3180" y="7525"/>
                  </a:cubicBezTo>
                  <a:lnTo>
                    <a:pt x="3311" y="6918"/>
                  </a:lnTo>
                  <a:cubicBezTo>
                    <a:pt x="3531" y="6965"/>
                    <a:pt x="3757" y="6989"/>
                    <a:pt x="3983" y="6989"/>
                  </a:cubicBezTo>
                  <a:cubicBezTo>
                    <a:pt x="4210" y="6989"/>
                    <a:pt x="4436" y="6965"/>
                    <a:pt x="4656" y="6918"/>
                  </a:cubicBezTo>
                  <a:lnTo>
                    <a:pt x="4799" y="7525"/>
                  </a:lnTo>
                  <a:cubicBezTo>
                    <a:pt x="4838" y="7680"/>
                    <a:pt x="4971" y="7779"/>
                    <a:pt x="5121" y="7779"/>
                  </a:cubicBezTo>
                  <a:cubicBezTo>
                    <a:pt x="5156" y="7779"/>
                    <a:pt x="5192" y="7774"/>
                    <a:pt x="5228" y="7763"/>
                  </a:cubicBezTo>
                  <a:cubicBezTo>
                    <a:pt x="5561" y="7656"/>
                    <a:pt x="5882" y="7501"/>
                    <a:pt x="6180" y="7299"/>
                  </a:cubicBezTo>
                  <a:cubicBezTo>
                    <a:pt x="6347" y="7192"/>
                    <a:pt x="6382" y="6965"/>
                    <a:pt x="6263" y="6822"/>
                  </a:cubicBezTo>
                  <a:lnTo>
                    <a:pt x="5870" y="6322"/>
                  </a:lnTo>
                  <a:cubicBezTo>
                    <a:pt x="6216" y="6049"/>
                    <a:pt x="6501" y="5691"/>
                    <a:pt x="6692" y="5287"/>
                  </a:cubicBezTo>
                  <a:lnTo>
                    <a:pt x="7263" y="5560"/>
                  </a:lnTo>
                  <a:cubicBezTo>
                    <a:pt x="7304" y="5578"/>
                    <a:pt x="7347" y="5586"/>
                    <a:pt x="7390" y="5586"/>
                  </a:cubicBezTo>
                  <a:cubicBezTo>
                    <a:pt x="7525" y="5586"/>
                    <a:pt x="7659" y="5505"/>
                    <a:pt x="7704" y="5370"/>
                  </a:cubicBezTo>
                  <a:cubicBezTo>
                    <a:pt x="7835" y="5037"/>
                    <a:pt x="7906" y="4691"/>
                    <a:pt x="7942" y="4334"/>
                  </a:cubicBezTo>
                  <a:cubicBezTo>
                    <a:pt x="7954" y="4144"/>
                    <a:pt x="7799" y="3977"/>
                    <a:pt x="7609" y="3977"/>
                  </a:cubicBezTo>
                  <a:lnTo>
                    <a:pt x="6978" y="3977"/>
                  </a:lnTo>
                  <a:cubicBezTo>
                    <a:pt x="6978" y="3524"/>
                    <a:pt x="6882" y="3072"/>
                    <a:pt x="6680" y="2667"/>
                  </a:cubicBezTo>
                  <a:lnTo>
                    <a:pt x="7252" y="2393"/>
                  </a:lnTo>
                  <a:cubicBezTo>
                    <a:pt x="7430" y="2310"/>
                    <a:pt x="7490" y="2096"/>
                    <a:pt x="7394" y="1929"/>
                  </a:cubicBezTo>
                  <a:cubicBezTo>
                    <a:pt x="7180" y="1619"/>
                    <a:pt x="6954" y="1322"/>
                    <a:pt x="6680" y="1048"/>
                  </a:cubicBezTo>
                  <a:cubicBezTo>
                    <a:pt x="6630" y="993"/>
                    <a:pt x="6563" y="966"/>
                    <a:pt x="6494" y="966"/>
                  </a:cubicBezTo>
                  <a:cubicBezTo>
                    <a:pt x="6414" y="966"/>
                    <a:pt x="6333" y="1002"/>
                    <a:pt x="6275" y="1072"/>
                  </a:cubicBezTo>
                  <a:lnTo>
                    <a:pt x="5835" y="1619"/>
                  </a:lnTo>
                  <a:cubicBezTo>
                    <a:pt x="5489" y="1346"/>
                    <a:pt x="5073" y="1143"/>
                    <a:pt x="4632" y="1048"/>
                  </a:cubicBezTo>
                  <a:lnTo>
                    <a:pt x="4763" y="441"/>
                  </a:lnTo>
                  <a:cubicBezTo>
                    <a:pt x="4811" y="250"/>
                    <a:pt x="4680" y="60"/>
                    <a:pt x="4489" y="36"/>
                  </a:cubicBezTo>
                  <a:cubicBezTo>
                    <a:pt x="4311" y="12"/>
                    <a:pt x="4132" y="0"/>
                    <a:pt x="395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24"/>
            <p:cNvSpPr/>
            <p:nvPr/>
          </p:nvSpPr>
          <p:spPr>
            <a:xfrm>
              <a:off x="2861999" y="2126979"/>
              <a:ext cx="174984" cy="171000"/>
            </a:xfrm>
            <a:custGeom>
              <a:avLst/>
              <a:gdLst/>
              <a:ahLst/>
              <a:cxnLst/>
              <a:rect l="l" t="t" r="r" b="b"/>
              <a:pathLst>
                <a:path w="4656" h="4550" extrusionOk="0">
                  <a:moveTo>
                    <a:pt x="2339" y="1485"/>
                  </a:moveTo>
                  <a:cubicBezTo>
                    <a:pt x="3023" y="1485"/>
                    <a:pt x="3429" y="2296"/>
                    <a:pt x="2989" y="2861"/>
                  </a:cubicBezTo>
                  <a:cubicBezTo>
                    <a:pt x="2817" y="3074"/>
                    <a:pt x="2566" y="3184"/>
                    <a:pt x="2316" y="3184"/>
                  </a:cubicBezTo>
                  <a:cubicBezTo>
                    <a:pt x="2132" y="3184"/>
                    <a:pt x="1949" y="3125"/>
                    <a:pt x="1798" y="3004"/>
                  </a:cubicBezTo>
                  <a:cubicBezTo>
                    <a:pt x="1203" y="2528"/>
                    <a:pt x="1465" y="1575"/>
                    <a:pt x="2227" y="1492"/>
                  </a:cubicBezTo>
                  <a:cubicBezTo>
                    <a:pt x="2265" y="1487"/>
                    <a:pt x="2303" y="1485"/>
                    <a:pt x="2339" y="1485"/>
                  </a:cubicBezTo>
                  <a:close/>
                  <a:moveTo>
                    <a:pt x="2310" y="1"/>
                  </a:moveTo>
                  <a:cubicBezTo>
                    <a:pt x="2206" y="1"/>
                    <a:pt x="2102" y="9"/>
                    <a:pt x="2000" y="27"/>
                  </a:cubicBezTo>
                  <a:cubicBezTo>
                    <a:pt x="1881" y="39"/>
                    <a:pt x="1810" y="146"/>
                    <a:pt x="1834" y="254"/>
                  </a:cubicBezTo>
                  <a:lnTo>
                    <a:pt x="1917" y="611"/>
                  </a:lnTo>
                  <a:cubicBezTo>
                    <a:pt x="1667" y="682"/>
                    <a:pt x="1417" y="789"/>
                    <a:pt x="1215" y="956"/>
                  </a:cubicBezTo>
                  <a:lnTo>
                    <a:pt x="1000" y="682"/>
                  </a:lnTo>
                  <a:cubicBezTo>
                    <a:pt x="962" y="631"/>
                    <a:pt x="903" y="607"/>
                    <a:pt x="846" y="607"/>
                  </a:cubicBezTo>
                  <a:cubicBezTo>
                    <a:pt x="796" y="607"/>
                    <a:pt x="748" y="625"/>
                    <a:pt x="715" y="658"/>
                  </a:cubicBezTo>
                  <a:cubicBezTo>
                    <a:pt x="643" y="730"/>
                    <a:pt x="572" y="801"/>
                    <a:pt x="512" y="885"/>
                  </a:cubicBezTo>
                  <a:cubicBezTo>
                    <a:pt x="441" y="968"/>
                    <a:pt x="381" y="1051"/>
                    <a:pt x="322" y="1146"/>
                  </a:cubicBezTo>
                  <a:cubicBezTo>
                    <a:pt x="274" y="1242"/>
                    <a:pt x="310" y="1373"/>
                    <a:pt x="405" y="1420"/>
                  </a:cubicBezTo>
                  <a:lnTo>
                    <a:pt x="738" y="1575"/>
                  </a:lnTo>
                  <a:cubicBezTo>
                    <a:pt x="631" y="1813"/>
                    <a:pt x="572" y="2075"/>
                    <a:pt x="572" y="2337"/>
                  </a:cubicBezTo>
                  <a:lnTo>
                    <a:pt x="203" y="2337"/>
                  </a:lnTo>
                  <a:cubicBezTo>
                    <a:pt x="95" y="2337"/>
                    <a:pt x="0" y="2444"/>
                    <a:pt x="12" y="2551"/>
                  </a:cubicBezTo>
                  <a:cubicBezTo>
                    <a:pt x="36" y="2754"/>
                    <a:pt x="84" y="2956"/>
                    <a:pt x="155" y="3159"/>
                  </a:cubicBezTo>
                  <a:cubicBezTo>
                    <a:pt x="181" y="3238"/>
                    <a:pt x="259" y="3284"/>
                    <a:pt x="337" y="3284"/>
                  </a:cubicBezTo>
                  <a:cubicBezTo>
                    <a:pt x="364" y="3284"/>
                    <a:pt x="392" y="3278"/>
                    <a:pt x="417" y="3266"/>
                  </a:cubicBezTo>
                  <a:lnTo>
                    <a:pt x="750" y="3099"/>
                  </a:lnTo>
                  <a:cubicBezTo>
                    <a:pt x="869" y="3337"/>
                    <a:pt x="1036" y="3540"/>
                    <a:pt x="1238" y="3706"/>
                  </a:cubicBezTo>
                  <a:lnTo>
                    <a:pt x="1012" y="3992"/>
                  </a:lnTo>
                  <a:cubicBezTo>
                    <a:pt x="941" y="4087"/>
                    <a:pt x="965" y="4218"/>
                    <a:pt x="1060" y="4278"/>
                  </a:cubicBezTo>
                  <a:cubicBezTo>
                    <a:pt x="1227" y="4385"/>
                    <a:pt x="1417" y="4480"/>
                    <a:pt x="1619" y="4540"/>
                  </a:cubicBezTo>
                  <a:cubicBezTo>
                    <a:pt x="1638" y="4546"/>
                    <a:pt x="1658" y="4549"/>
                    <a:pt x="1677" y="4549"/>
                  </a:cubicBezTo>
                  <a:cubicBezTo>
                    <a:pt x="1765" y="4549"/>
                    <a:pt x="1848" y="4485"/>
                    <a:pt x="1858" y="4397"/>
                  </a:cubicBezTo>
                  <a:lnTo>
                    <a:pt x="1941" y="4040"/>
                  </a:lnTo>
                  <a:cubicBezTo>
                    <a:pt x="2072" y="4069"/>
                    <a:pt x="2203" y="4084"/>
                    <a:pt x="2334" y="4084"/>
                  </a:cubicBezTo>
                  <a:cubicBezTo>
                    <a:pt x="2465" y="4084"/>
                    <a:pt x="2596" y="4069"/>
                    <a:pt x="2727" y="4040"/>
                  </a:cubicBezTo>
                  <a:lnTo>
                    <a:pt x="2810" y="4397"/>
                  </a:lnTo>
                  <a:cubicBezTo>
                    <a:pt x="2829" y="4483"/>
                    <a:pt x="2910" y="4538"/>
                    <a:pt x="2996" y="4538"/>
                  </a:cubicBezTo>
                  <a:cubicBezTo>
                    <a:pt x="3017" y="4538"/>
                    <a:pt x="3039" y="4535"/>
                    <a:pt x="3060" y="4528"/>
                  </a:cubicBezTo>
                  <a:cubicBezTo>
                    <a:pt x="3251" y="4468"/>
                    <a:pt x="3441" y="4373"/>
                    <a:pt x="3620" y="4266"/>
                  </a:cubicBezTo>
                  <a:cubicBezTo>
                    <a:pt x="3715" y="4194"/>
                    <a:pt x="3727" y="4075"/>
                    <a:pt x="3655" y="3980"/>
                  </a:cubicBezTo>
                  <a:lnTo>
                    <a:pt x="3429" y="3694"/>
                  </a:lnTo>
                  <a:cubicBezTo>
                    <a:pt x="3632" y="3528"/>
                    <a:pt x="3798" y="3325"/>
                    <a:pt x="3917" y="3087"/>
                  </a:cubicBezTo>
                  <a:lnTo>
                    <a:pt x="4251" y="3242"/>
                  </a:lnTo>
                  <a:cubicBezTo>
                    <a:pt x="4276" y="3255"/>
                    <a:pt x="4303" y="3260"/>
                    <a:pt x="4331" y="3260"/>
                  </a:cubicBezTo>
                  <a:cubicBezTo>
                    <a:pt x="4408" y="3260"/>
                    <a:pt x="4486" y="3214"/>
                    <a:pt x="4513" y="3135"/>
                  </a:cubicBezTo>
                  <a:cubicBezTo>
                    <a:pt x="4584" y="2944"/>
                    <a:pt x="4632" y="2742"/>
                    <a:pt x="4644" y="2528"/>
                  </a:cubicBezTo>
                  <a:cubicBezTo>
                    <a:pt x="4656" y="2420"/>
                    <a:pt x="4572" y="2325"/>
                    <a:pt x="4453" y="2313"/>
                  </a:cubicBezTo>
                  <a:lnTo>
                    <a:pt x="4084" y="2313"/>
                  </a:lnTo>
                  <a:cubicBezTo>
                    <a:pt x="4084" y="2051"/>
                    <a:pt x="4024" y="1789"/>
                    <a:pt x="3917" y="1551"/>
                  </a:cubicBezTo>
                  <a:lnTo>
                    <a:pt x="4239" y="1397"/>
                  </a:lnTo>
                  <a:cubicBezTo>
                    <a:pt x="4346" y="1349"/>
                    <a:pt x="4382" y="1218"/>
                    <a:pt x="4322" y="1123"/>
                  </a:cubicBezTo>
                  <a:cubicBezTo>
                    <a:pt x="4203" y="932"/>
                    <a:pt x="4072" y="765"/>
                    <a:pt x="3917" y="611"/>
                  </a:cubicBezTo>
                  <a:cubicBezTo>
                    <a:pt x="3885" y="578"/>
                    <a:pt x="3844" y="563"/>
                    <a:pt x="3805" y="563"/>
                  </a:cubicBezTo>
                  <a:cubicBezTo>
                    <a:pt x="3758" y="563"/>
                    <a:pt x="3711" y="584"/>
                    <a:pt x="3679" y="623"/>
                  </a:cubicBezTo>
                  <a:lnTo>
                    <a:pt x="3405" y="956"/>
                  </a:lnTo>
                  <a:cubicBezTo>
                    <a:pt x="3203" y="789"/>
                    <a:pt x="2965" y="670"/>
                    <a:pt x="2703" y="623"/>
                  </a:cubicBezTo>
                  <a:lnTo>
                    <a:pt x="2786" y="254"/>
                  </a:lnTo>
                  <a:cubicBezTo>
                    <a:pt x="2810" y="146"/>
                    <a:pt x="2727" y="39"/>
                    <a:pt x="2620" y="27"/>
                  </a:cubicBezTo>
                  <a:cubicBezTo>
                    <a:pt x="2518" y="9"/>
                    <a:pt x="2414" y="1"/>
                    <a:pt x="231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24"/>
            <p:cNvSpPr/>
            <p:nvPr/>
          </p:nvSpPr>
          <p:spPr>
            <a:xfrm>
              <a:off x="5964735" y="2430194"/>
              <a:ext cx="361581" cy="214220"/>
            </a:xfrm>
            <a:custGeom>
              <a:avLst/>
              <a:gdLst/>
              <a:ahLst/>
              <a:cxnLst/>
              <a:rect l="l" t="t" r="r" b="b"/>
              <a:pathLst>
                <a:path w="9621" h="5700" extrusionOk="0">
                  <a:moveTo>
                    <a:pt x="3769" y="0"/>
                  </a:moveTo>
                  <a:cubicBezTo>
                    <a:pt x="2881" y="0"/>
                    <a:pt x="1993" y="518"/>
                    <a:pt x="1679" y="1544"/>
                  </a:cubicBezTo>
                  <a:cubicBezTo>
                    <a:pt x="667" y="1806"/>
                    <a:pt x="0" y="2782"/>
                    <a:pt x="119" y="3818"/>
                  </a:cubicBezTo>
                  <a:cubicBezTo>
                    <a:pt x="238" y="4854"/>
                    <a:pt x="1095" y="5651"/>
                    <a:pt x="2143" y="5687"/>
                  </a:cubicBezTo>
                  <a:lnTo>
                    <a:pt x="8025" y="5687"/>
                  </a:lnTo>
                  <a:cubicBezTo>
                    <a:pt x="8073" y="5687"/>
                    <a:pt x="8132" y="5699"/>
                    <a:pt x="8180" y="5699"/>
                  </a:cubicBezTo>
                  <a:cubicBezTo>
                    <a:pt x="8977" y="5699"/>
                    <a:pt x="9620" y="5056"/>
                    <a:pt x="9620" y="4258"/>
                  </a:cubicBezTo>
                  <a:cubicBezTo>
                    <a:pt x="9620" y="3461"/>
                    <a:pt x="8977" y="2818"/>
                    <a:pt x="8180" y="2818"/>
                  </a:cubicBezTo>
                  <a:cubicBezTo>
                    <a:pt x="8025" y="2818"/>
                    <a:pt x="7882" y="2842"/>
                    <a:pt x="7739" y="2889"/>
                  </a:cubicBezTo>
                  <a:cubicBezTo>
                    <a:pt x="7453" y="2080"/>
                    <a:pt x="6691" y="1520"/>
                    <a:pt x="5834" y="1484"/>
                  </a:cubicBezTo>
                  <a:cubicBezTo>
                    <a:pt x="5499" y="492"/>
                    <a:pt x="4634" y="0"/>
                    <a:pt x="37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24"/>
            <p:cNvSpPr/>
            <p:nvPr/>
          </p:nvSpPr>
          <p:spPr>
            <a:xfrm>
              <a:off x="3196709" y="1544525"/>
              <a:ext cx="255974" cy="153938"/>
            </a:xfrm>
            <a:custGeom>
              <a:avLst/>
              <a:gdLst/>
              <a:ahLst/>
              <a:cxnLst/>
              <a:rect l="l" t="t" r="r" b="b"/>
              <a:pathLst>
                <a:path w="6811" h="4096" extrusionOk="0">
                  <a:moveTo>
                    <a:pt x="2694" y="1"/>
                  </a:moveTo>
                  <a:cubicBezTo>
                    <a:pt x="2054" y="1"/>
                    <a:pt x="1414" y="376"/>
                    <a:pt x="1191" y="1119"/>
                  </a:cubicBezTo>
                  <a:cubicBezTo>
                    <a:pt x="464" y="1321"/>
                    <a:pt x="0" y="2012"/>
                    <a:pt x="83" y="2750"/>
                  </a:cubicBezTo>
                  <a:cubicBezTo>
                    <a:pt x="167" y="3488"/>
                    <a:pt x="786" y="4060"/>
                    <a:pt x="1524" y="4095"/>
                  </a:cubicBezTo>
                  <a:lnTo>
                    <a:pt x="5870" y="4095"/>
                  </a:lnTo>
                  <a:cubicBezTo>
                    <a:pt x="6406" y="4036"/>
                    <a:pt x="6810" y="3595"/>
                    <a:pt x="6810" y="3059"/>
                  </a:cubicBezTo>
                  <a:cubicBezTo>
                    <a:pt x="6810" y="2524"/>
                    <a:pt x="6406" y="2071"/>
                    <a:pt x="5870" y="2024"/>
                  </a:cubicBezTo>
                  <a:lnTo>
                    <a:pt x="5870" y="2036"/>
                  </a:lnTo>
                  <a:cubicBezTo>
                    <a:pt x="5763" y="2036"/>
                    <a:pt x="5656" y="2047"/>
                    <a:pt x="5548" y="2083"/>
                  </a:cubicBezTo>
                  <a:cubicBezTo>
                    <a:pt x="5346" y="1500"/>
                    <a:pt x="4798" y="1095"/>
                    <a:pt x="4179" y="1071"/>
                  </a:cubicBezTo>
                  <a:cubicBezTo>
                    <a:pt x="3939" y="355"/>
                    <a:pt x="3316" y="1"/>
                    <a:pt x="26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172;p24"/>
            <p:cNvSpPr/>
            <p:nvPr/>
          </p:nvSpPr>
          <p:spPr>
            <a:xfrm>
              <a:off x="2917471" y="2500286"/>
              <a:ext cx="170963" cy="146008"/>
            </a:xfrm>
            <a:custGeom>
              <a:avLst/>
              <a:gdLst/>
              <a:ahLst/>
              <a:cxnLst/>
              <a:rect l="l" t="t" r="r" b="b"/>
              <a:pathLst>
                <a:path w="4549" h="3885" extrusionOk="0">
                  <a:moveTo>
                    <a:pt x="2588" y="896"/>
                  </a:moveTo>
                  <a:cubicBezTo>
                    <a:pt x="3126" y="896"/>
                    <a:pt x="3644" y="1312"/>
                    <a:pt x="3644" y="1941"/>
                  </a:cubicBezTo>
                  <a:cubicBezTo>
                    <a:pt x="3644" y="2512"/>
                    <a:pt x="3168" y="2977"/>
                    <a:pt x="2596" y="2977"/>
                  </a:cubicBezTo>
                  <a:cubicBezTo>
                    <a:pt x="1667" y="2977"/>
                    <a:pt x="1203" y="1858"/>
                    <a:pt x="1858" y="1203"/>
                  </a:cubicBezTo>
                  <a:cubicBezTo>
                    <a:pt x="2069" y="991"/>
                    <a:pt x="2331" y="896"/>
                    <a:pt x="2588" y="896"/>
                  </a:cubicBezTo>
                  <a:close/>
                  <a:moveTo>
                    <a:pt x="2618" y="0"/>
                  </a:moveTo>
                  <a:cubicBezTo>
                    <a:pt x="2610" y="0"/>
                    <a:pt x="2603" y="0"/>
                    <a:pt x="2596" y="0"/>
                  </a:cubicBezTo>
                  <a:cubicBezTo>
                    <a:pt x="870" y="0"/>
                    <a:pt x="1" y="2084"/>
                    <a:pt x="1227" y="3310"/>
                  </a:cubicBezTo>
                  <a:cubicBezTo>
                    <a:pt x="1620" y="3707"/>
                    <a:pt x="2105" y="3884"/>
                    <a:pt x="2582" y="3884"/>
                  </a:cubicBezTo>
                  <a:cubicBezTo>
                    <a:pt x="3578" y="3884"/>
                    <a:pt x="4537" y="3109"/>
                    <a:pt x="4537" y="1941"/>
                  </a:cubicBezTo>
                  <a:cubicBezTo>
                    <a:pt x="4549" y="877"/>
                    <a:pt x="3679" y="0"/>
                    <a:pt x="261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24"/>
            <p:cNvSpPr/>
            <p:nvPr/>
          </p:nvSpPr>
          <p:spPr>
            <a:xfrm>
              <a:off x="3058443" y="2550195"/>
              <a:ext cx="327118" cy="87943"/>
            </a:xfrm>
            <a:custGeom>
              <a:avLst/>
              <a:gdLst/>
              <a:ahLst/>
              <a:cxnLst/>
              <a:rect l="l" t="t" r="r" b="b"/>
              <a:pathLst>
                <a:path w="8704" h="2340" extrusionOk="0">
                  <a:moveTo>
                    <a:pt x="8117" y="0"/>
                  </a:moveTo>
                  <a:cubicBezTo>
                    <a:pt x="8091" y="0"/>
                    <a:pt x="8064" y="2"/>
                    <a:pt x="8037" y="6"/>
                  </a:cubicBezTo>
                  <a:lnTo>
                    <a:pt x="702" y="6"/>
                  </a:lnTo>
                  <a:cubicBezTo>
                    <a:pt x="0" y="89"/>
                    <a:pt x="0" y="1101"/>
                    <a:pt x="702" y="1184"/>
                  </a:cubicBezTo>
                  <a:lnTo>
                    <a:pt x="5227" y="1184"/>
                  </a:lnTo>
                  <a:lnTo>
                    <a:pt x="5227" y="1708"/>
                  </a:lnTo>
                  <a:cubicBezTo>
                    <a:pt x="5227" y="1863"/>
                    <a:pt x="5346" y="1982"/>
                    <a:pt x="5501" y="1982"/>
                  </a:cubicBezTo>
                  <a:lnTo>
                    <a:pt x="5810" y="1982"/>
                  </a:lnTo>
                  <a:cubicBezTo>
                    <a:pt x="5953" y="1982"/>
                    <a:pt x="6084" y="1863"/>
                    <a:pt x="6084" y="1708"/>
                  </a:cubicBezTo>
                  <a:lnTo>
                    <a:pt x="6084" y="1184"/>
                  </a:lnTo>
                  <a:lnTo>
                    <a:pt x="6715" y="1184"/>
                  </a:lnTo>
                  <a:lnTo>
                    <a:pt x="6715" y="2066"/>
                  </a:lnTo>
                  <a:cubicBezTo>
                    <a:pt x="6715" y="2220"/>
                    <a:pt x="6834" y="2339"/>
                    <a:pt x="6989" y="2339"/>
                  </a:cubicBezTo>
                  <a:lnTo>
                    <a:pt x="7299" y="2339"/>
                  </a:lnTo>
                  <a:cubicBezTo>
                    <a:pt x="7453" y="2339"/>
                    <a:pt x="7572" y="2220"/>
                    <a:pt x="7572" y="2066"/>
                  </a:cubicBezTo>
                  <a:lnTo>
                    <a:pt x="7572" y="1184"/>
                  </a:lnTo>
                  <a:lnTo>
                    <a:pt x="8037" y="1184"/>
                  </a:lnTo>
                  <a:cubicBezTo>
                    <a:pt x="8064" y="1188"/>
                    <a:pt x="8091" y="1190"/>
                    <a:pt x="8117" y="1190"/>
                  </a:cubicBezTo>
                  <a:cubicBezTo>
                    <a:pt x="8439" y="1190"/>
                    <a:pt x="8703" y="931"/>
                    <a:pt x="8703" y="601"/>
                  </a:cubicBezTo>
                  <a:cubicBezTo>
                    <a:pt x="8703" y="260"/>
                    <a:pt x="8439" y="0"/>
                    <a:pt x="81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24"/>
            <p:cNvSpPr/>
            <p:nvPr/>
          </p:nvSpPr>
          <p:spPr>
            <a:xfrm>
              <a:off x="6476158" y="2493709"/>
              <a:ext cx="346849" cy="113274"/>
            </a:xfrm>
            <a:custGeom>
              <a:avLst/>
              <a:gdLst/>
              <a:ahLst/>
              <a:cxnLst/>
              <a:rect l="l" t="t" r="r" b="b"/>
              <a:pathLst>
                <a:path w="9229" h="3014" extrusionOk="0">
                  <a:moveTo>
                    <a:pt x="1498" y="699"/>
                  </a:moveTo>
                  <a:cubicBezTo>
                    <a:pt x="1911" y="699"/>
                    <a:pt x="2311" y="1024"/>
                    <a:pt x="2311" y="1509"/>
                  </a:cubicBezTo>
                  <a:cubicBezTo>
                    <a:pt x="2311" y="1949"/>
                    <a:pt x="1954" y="2318"/>
                    <a:pt x="1513" y="2318"/>
                  </a:cubicBezTo>
                  <a:cubicBezTo>
                    <a:pt x="787" y="2318"/>
                    <a:pt x="430" y="1449"/>
                    <a:pt x="942" y="937"/>
                  </a:cubicBezTo>
                  <a:cubicBezTo>
                    <a:pt x="1103" y="772"/>
                    <a:pt x="1302" y="699"/>
                    <a:pt x="1498" y="699"/>
                  </a:cubicBezTo>
                  <a:close/>
                  <a:moveTo>
                    <a:pt x="1505" y="1"/>
                  </a:moveTo>
                  <a:cubicBezTo>
                    <a:pt x="1425" y="1"/>
                    <a:pt x="1344" y="7"/>
                    <a:pt x="1263" y="21"/>
                  </a:cubicBezTo>
                  <a:cubicBezTo>
                    <a:pt x="525" y="151"/>
                    <a:pt x="1" y="783"/>
                    <a:pt x="1" y="1521"/>
                  </a:cubicBezTo>
                  <a:cubicBezTo>
                    <a:pt x="13" y="2271"/>
                    <a:pt x="561" y="2890"/>
                    <a:pt x="1287" y="2997"/>
                  </a:cubicBezTo>
                  <a:cubicBezTo>
                    <a:pt x="1361" y="3008"/>
                    <a:pt x="1435" y="3013"/>
                    <a:pt x="1508" y="3013"/>
                  </a:cubicBezTo>
                  <a:cubicBezTo>
                    <a:pt x="2161" y="3013"/>
                    <a:pt x="2749" y="2592"/>
                    <a:pt x="2942" y="1949"/>
                  </a:cubicBezTo>
                  <a:lnTo>
                    <a:pt x="6442" y="1949"/>
                  </a:lnTo>
                  <a:lnTo>
                    <a:pt x="6442" y="2354"/>
                  </a:lnTo>
                  <a:cubicBezTo>
                    <a:pt x="6442" y="2473"/>
                    <a:pt x="6537" y="2568"/>
                    <a:pt x="6657" y="2568"/>
                  </a:cubicBezTo>
                  <a:lnTo>
                    <a:pt x="6895" y="2568"/>
                  </a:lnTo>
                  <a:cubicBezTo>
                    <a:pt x="7014" y="2568"/>
                    <a:pt x="7097" y="2473"/>
                    <a:pt x="7097" y="2354"/>
                  </a:cubicBezTo>
                  <a:lnTo>
                    <a:pt x="7097" y="1949"/>
                  </a:lnTo>
                  <a:lnTo>
                    <a:pt x="7597" y="1949"/>
                  </a:lnTo>
                  <a:lnTo>
                    <a:pt x="7597" y="2628"/>
                  </a:lnTo>
                  <a:cubicBezTo>
                    <a:pt x="7597" y="2747"/>
                    <a:pt x="7692" y="2842"/>
                    <a:pt x="7800" y="2842"/>
                  </a:cubicBezTo>
                  <a:lnTo>
                    <a:pt x="8050" y="2842"/>
                  </a:lnTo>
                  <a:cubicBezTo>
                    <a:pt x="8169" y="2842"/>
                    <a:pt x="8252" y="2747"/>
                    <a:pt x="8252" y="2628"/>
                  </a:cubicBezTo>
                  <a:lnTo>
                    <a:pt x="8252" y="1949"/>
                  </a:lnTo>
                  <a:lnTo>
                    <a:pt x="8621" y="1949"/>
                  </a:lnTo>
                  <a:cubicBezTo>
                    <a:pt x="9224" y="1949"/>
                    <a:pt x="9228" y="1044"/>
                    <a:pt x="8633" y="1044"/>
                  </a:cubicBezTo>
                  <a:cubicBezTo>
                    <a:pt x="8629" y="1044"/>
                    <a:pt x="8625" y="1044"/>
                    <a:pt x="8621" y="1044"/>
                  </a:cubicBezTo>
                  <a:lnTo>
                    <a:pt x="2930" y="1044"/>
                  </a:lnTo>
                  <a:cubicBezTo>
                    <a:pt x="2729" y="410"/>
                    <a:pt x="2143" y="1"/>
                    <a:pt x="15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24"/>
            <p:cNvSpPr/>
            <p:nvPr/>
          </p:nvSpPr>
          <p:spPr>
            <a:xfrm>
              <a:off x="2478056" y="2335599"/>
              <a:ext cx="234515" cy="294496"/>
            </a:xfrm>
            <a:custGeom>
              <a:avLst/>
              <a:gdLst/>
              <a:ahLst/>
              <a:cxnLst/>
              <a:rect l="l" t="t" r="r" b="b"/>
              <a:pathLst>
                <a:path w="6240" h="7836" extrusionOk="0">
                  <a:moveTo>
                    <a:pt x="3120" y="679"/>
                  </a:moveTo>
                  <a:lnTo>
                    <a:pt x="5680" y="1620"/>
                  </a:lnTo>
                  <a:lnTo>
                    <a:pt x="5692" y="3739"/>
                  </a:lnTo>
                  <a:cubicBezTo>
                    <a:pt x="5704" y="5275"/>
                    <a:pt x="4715" y="6633"/>
                    <a:pt x="3263" y="7109"/>
                  </a:cubicBezTo>
                  <a:lnTo>
                    <a:pt x="3120" y="7156"/>
                  </a:lnTo>
                  <a:lnTo>
                    <a:pt x="2965" y="7109"/>
                  </a:lnTo>
                  <a:cubicBezTo>
                    <a:pt x="1513" y="6633"/>
                    <a:pt x="536" y="5275"/>
                    <a:pt x="548" y="3739"/>
                  </a:cubicBezTo>
                  <a:lnTo>
                    <a:pt x="548" y="1620"/>
                  </a:lnTo>
                  <a:lnTo>
                    <a:pt x="3120" y="679"/>
                  </a:lnTo>
                  <a:close/>
                  <a:moveTo>
                    <a:pt x="3120" y="1"/>
                  </a:moveTo>
                  <a:lnTo>
                    <a:pt x="13" y="1144"/>
                  </a:lnTo>
                  <a:lnTo>
                    <a:pt x="13" y="3704"/>
                  </a:lnTo>
                  <a:cubicBezTo>
                    <a:pt x="1" y="5561"/>
                    <a:pt x="1179" y="7204"/>
                    <a:pt x="2941" y="7787"/>
                  </a:cubicBezTo>
                  <a:lnTo>
                    <a:pt x="3120" y="7835"/>
                  </a:lnTo>
                  <a:lnTo>
                    <a:pt x="3299" y="7787"/>
                  </a:lnTo>
                  <a:cubicBezTo>
                    <a:pt x="5061" y="7204"/>
                    <a:pt x="6239" y="5561"/>
                    <a:pt x="6228" y="3704"/>
                  </a:cubicBezTo>
                  <a:lnTo>
                    <a:pt x="6228" y="1144"/>
                  </a:lnTo>
                  <a:lnTo>
                    <a:pt x="31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24"/>
            <p:cNvSpPr/>
            <p:nvPr/>
          </p:nvSpPr>
          <p:spPr>
            <a:xfrm>
              <a:off x="2523268" y="2406104"/>
              <a:ext cx="144542" cy="142024"/>
            </a:xfrm>
            <a:custGeom>
              <a:avLst/>
              <a:gdLst/>
              <a:ahLst/>
              <a:cxnLst/>
              <a:rect l="l" t="t" r="r" b="b"/>
              <a:pathLst>
                <a:path w="3846" h="3779" extrusionOk="0">
                  <a:moveTo>
                    <a:pt x="1919" y="1227"/>
                  </a:moveTo>
                  <a:cubicBezTo>
                    <a:pt x="2489" y="1227"/>
                    <a:pt x="2839" y="1899"/>
                    <a:pt x="2465" y="2375"/>
                  </a:cubicBezTo>
                  <a:cubicBezTo>
                    <a:pt x="2329" y="2546"/>
                    <a:pt x="2126" y="2634"/>
                    <a:pt x="1920" y="2634"/>
                  </a:cubicBezTo>
                  <a:cubicBezTo>
                    <a:pt x="1766" y="2634"/>
                    <a:pt x="1609" y="2584"/>
                    <a:pt x="1477" y="2482"/>
                  </a:cubicBezTo>
                  <a:cubicBezTo>
                    <a:pt x="988" y="2090"/>
                    <a:pt x="1215" y="1304"/>
                    <a:pt x="1834" y="1232"/>
                  </a:cubicBezTo>
                  <a:cubicBezTo>
                    <a:pt x="1863" y="1229"/>
                    <a:pt x="1891" y="1227"/>
                    <a:pt x="1919" y="1227"/>
                  </a:cubicBezTo>
                  <a:close/>
                  <a:moveTo>
                    <a:pt x="1907" y="0"/>
                  </a:moveTo>
                  <a:cubicBezTo>
                    <a:pt x="1822" y="0"/>
                    <a:pt x="1738" y="6"/>
                    <a:pt x="1655" y="18"/>
                  </a:cubicBezTo>
                  <a:cubicBezTo>
                    <a:pt x="1560" y="30"/>
                    <a:pt x="1500" y="125"/>
                    <a:pt x="1512" y="208"/>
                  </a:cubicBezTo>
                  <a:lnTo>
                    <a:pt x="1584" y="506"/>
                  </a:lnTo>
                  <a:cubicBezTo>
                    <a:pt x="1369" y="566"/>
                    <a:pt x="1167" y="661"/>
                    <a:pt x="1000" y="804"/>
                  </a:cubicBezTo>
                  <a:lnTo>
                    <a:pt x="810" y="566"/>
                  </a:lnTo>
                  <a:cubicBezTo>
                    <a:pt x="778" y="527"/>
                    <a:pt x="731" y="506"/>
                    <a:pt x="686" y="506"/>
                  </a:cubicBezTo>
                  <a:cubicBezTo>
                    <a:pt x="648" y="506"/>
                    <a:pt x="611" y="521"/>
                    <a:pt x="584" y="554"/>
                  </a:cubicBezTo>
                  <a:cubicBezTo>
                    <a:pt x="512" y="613"/>
                    <a:pt x="464" y="673"/>
                    <a:pt x="405" y="744"/>
                  </a:cubicBezTo>
                  <a:cubicBezTo>
                    <a:pt x="357" y="804"/>
                    <a:pt x="310" y="875"/>
                    <a:pt x="262" y="958"/>
                  </a:cubicBezTo>
                  <a:cubicBezTo>
                    <a:pt x="214" y="1030"/>
                    <a:pt x="238" y="1137"/>
                    <a:pt x="334" y="1185"/>
                  </a:cubicBezTo>
                  <a:lnTo>
                    <a:pt x="607" y="1316"/>
                  </a:lnTo>
                  <a:cubicBezTo>
                    <a:pt x="512" y="1506"/>
                    <a:pt x="464" y="1720"/>
                    <a:pt x="464" y="1947"/>
                  </a:cubicBezTo>
                  <a:lnTo>
                    <a:pt x="167" y="1947"/>
                  </a:lnTo>
                  <a:cubicBezTo>
                    <a:pt x="72" y="1947"/>
                    <a:pt x="0" y="2030"/>
                    <a:pt x="12" y="2125"/>
                  </a:cubicBezTo>
                  <a:cubicBezTo>
                    <a:pt x="24" y="2292"/>
                    <a:pt x="60" y="2459"/>
                    <a:pt x="119" y="2625"/>
                  </a:cubicBezTo>
                  <a:cubicBezTo>
                    <a:pt x="146" y="2687"/>
                    <a:pt x="211" y="2722"/>
                    <a:pt x="277" y="2722"/>
                  </a:cubicBezTo>
                  <a:cubicBezTo>
                    <a:pt x="300" y="2722"/>
                    <a:pt x="324" y="2718"/>
                    <a:pt x="345" y="2709"/>
                  </a:cubicBezTo>
                  <a:lnTo>
                    <a:pt x="619" y="2578"/>
                  </a:lnTo>
                  <a:cubicBezTo>
                    <a:pt x="715" y="2768"/>
                    <a:pt x="845" y="2947"/>
                    <a:pt x="1024" y="3078"/>
                  </a:cubicBezTo>
                  <a:lnTo>
                    <a:pt x="834" y="3316"/>
                  </a:lnTo>
                  <a:cubicBezTo>
                    <a:pt x="774" y="3387"/>
                    <a:pt x="786" y="3495"/>
                    <a:pt x="869" y="3554"/>
                  </a:cubicBezTo>
                  <a:cubicBezTo>
                    <a:pt x="1012" y="3649"/>
                    <a:pt x="1167" y="3721"/>
                    <a:pt x="1334" y="3768"/>
                  </a:cubicBezTo>
                  <a:cubicBezTo>
                    <a:pt x="1350" y="3775"/>
                    <a:pt x="1367" y="3779"/>
                    <a:pt x="1384" y="3779"/>
                  </a:cubicBezTo>
                  <a:cubicBezTo>
                    <a:pt x="1452" y="3779"/>
                    <a:pt x="1517" y="3725"/>
                    <a:pt x="1536" y="3649"/>
                  </a:cubicBezTo>
                  <a:lnTo>
                    <a:pt x="1607" y="3352"/>
                  </a:lnTo>
                  <a:cubicBezTo>
                    <a:pt x="1709" y="3375"/>
                    <a:pt x="1816" y="3387"/>
                    <a:pt x="1924" y="3387"/>
                  </a:cubicBezTo>
                  <a:cubicBezTo>
                    <a:pt x="2033" y="3387"/>
                    <a:pt x="2143" y="3375"/>
                    <a:pt x="2250" y="3352"/>
                  </a:cubicBezTo>
                  <a:lnTo>
                    <a:pt x="2322" y="3649"/>
                  </a:lnTo>
                  <a:cubicBezTo>
                    <a:pt x="2331" y="3725"/>
                    <a:pt x="2394" y="3779"/>
                    <a:pt x="2468" y="3779"/>
                  </a:cubicBezTo>
                  <a:cubicBezTo>
                    <a:pt x="2486" y="3779"/>
                    <a:pt x="2505" y="3775"/>
                    <a:pt x="2524" y="3768"/>
                  </a:cubicBezTo>
                  <a:cubicBezTo>
                    <a:pt x="2691" y="3721"/>
                    <a:pt x="2846" y="3637"/>
                    <a:pt x="2989" y="3542"/>
                  </a:cubicBezTo>
                  <a:cubicBezTo>
                    <a:pt x="3060" y="3495"/>
                    <a:pt x="3084" y="3387"/>
                    <a:pt x="3024" y="3316"/>
                  </a:cubicBezTo>
                  <a:lnTo>
                    <a:pt x="2834" y="3078"/>
                  </a:lnTo>
                  <a:cubicBezTo>
                    <a:pt x="2917" y="3006"/>
                    <a:pt x="2989" y="2935"/>
                    <a:pt x="3060" y="2840"/>
                  </a:cubicBezTo>
                  <a:cubicBezTo>
                    <a:pt x="3131" y="2756"/>
                    <a:pt x="3191" y="2661"/>
                    <a:pt x="3239" y="2566"/>
                  </a:cubicBezTo>
                  <a:lnTo>
                    <a:pt x="3512" y="2697"/>
                  </a:lnTo>
                  <a:cubicBezTo>
                    <a:pt x="3535" y="2710"/>
                    <a:pt x="3559" y="2716"/>
                    <a:pt x="3582" y="2716"/>
                  </a:cubicBezTo>
                  <a:cubicBezTo>
                    <a:pt x="3643" y="2716"/>
                    <a:pt x="3701" y="2674"/>
                    <a:pt x="3727" y="2613"/>
                  </a:cubicBezTo>
                  <a:cubicBezTo>
                    <a:pt x="3786" y="2447"/>
                    <a:pt x="3822" y="2280"/>
                    <a:pt x="3846" y="2101"/>
                  </a:cubicBezTo>
                  <a:cubicBezTo>
                    <a:pt x="3846" y="2018"/>
                    <a:pt x="3774" y="1935"/>
                    <a:pt x="3679" y="1935"/>
                  </a:cubicBezTo>
                  <a:lnTo>
                    <a:pt x="3382" y="1935"/>
                  </a:lnTo>
                  <a:cubicBezTo>
                    <a:pt x="3382" y="1709"/>
                    <a:pt x="3334" y="1494"/>
                    <a:pt x="3239" y="1304"/>
                  </a:cubicBezTo>
                  <a:lnTo>
                    <a:pt x="3512" y="1173"/>
                  </a:lnTo>
                  <a:cubicBezTo>
                    <a:pt x="3596" y="1125"/>
                    <a:pt x="3620" y="1030"/>
                    <a:pt x="3572" y="947"/>
                  </a:cubicBezTo>
                  <a:cubicBezTo>
                    <a:pt x="3477" y="792"/>
                    <a:pt x="3358" y="649"/>
                    <a:pt x="3239" y="518"/>
                  </a:cubicBezTo>
                  <a:cubicBezTo>
                    <a:pt x="3212" y="491"/>
                    <a:pt x="3178" y="479"/>
                    <a:pt x="3144" y="479"/>
                  </a:cubicBezTo>
                  <a:cubicBezTo>
                    <a:pt x="3103" y="479"/>
                    <a:pt x="3062" y="497"/>
                    <a:pt x="3036" y="530"/>
                  </a:cubicBezTo>
                  <a:lnTo>
                    <a:pt x="2822" y="792"/>
                  </a:lnTo>
                  <a:cubicBezTo>
                    <a:pt x="2643" y="649"/>
                    <a:pt x="2441" y="554"/>
                    <a:pt x="2239" y="506"/>
                  </a:cubicBezTo>
                  <a:lnTo>
                    <a:pt x="2298" y="208"/>
                  </a:lnTo>
                  <a:cubicBezTo>
                    <a:pt x="2322" y="125"/>
                    <a:pt x="2250" y="30"/>
                    <a:pt x="2167" y="18"/>
                  </a:cubicBezTo>
                  <a:cubicBezTo>
                    <a:pt x="2078" y="6"/>
                    <a:pt x="1991" y="0"/>
                    <a:pt x="190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24"/>
            <p:cNvSpPr/>
            <p:nvPr/>
          </p:nvSpPr>
          <p:spPr>
            <a:xfrm>
              <a:off x="5762917" y="1450982"/>
              <a:ext cx="219745" cy="276119"/>
            </a:xfrm>
            <a:custGeom>
              <a:avLst/>
              <a:gdLst/>
              <a:ahLst/>
              <a:cxnLst/>
              <a:rect l="l" t="t" r="r" b="b"/>
              <a:pathLst>
                <a:path w="5847" h="7347" extrusionOk="0">
                  <a:moveTo>
                    <a:pt x="2929" y="643"/>
                  </a:moveTo>
                  <a:lnTo>
                    <a:pt x="5334" y="1524"/>
                  </a:lnTo>
                  <a:lnTo>
                    <a:pt x="5334" y="3513"/>
                  </a:lnTo>
                  <a:cubicBezTo>
                    <a:pt x="5346" y="4941"/>
                    <a:pt x="4430" y="6215"/>
                    <a:pt x="3060" y="6668"/>
                  </a:cubicBezTo>
                  <a:lnTo>
                    <a:pt x="2929" y="6715"/>
                  </a:lnTo>
                  <a:lnTo>
                    <a:pt x="2786" y="6668"/>
                  </a:lnTo>
                  <a:cubicBezTo>
                    <a:pt x="1429" y="6215"/>
                    <a:pt x="512" y="4941"/>
                    <a:pt x="512" y="3513"/>
                  </a:cubicBezTo>
                  <a:lnTo>
                    <a:pt x="512" y="1524"/>
                  </a:lnTo>
                  <a:lnTo>
                    <a:pt x="2929" y="643"/>
                  </a:lnTo>
                  <a:close/>
                  <a:moveTo>
                    <a:pt x="2929" y="0"/>
                  </a:moveTo>
                  <a:lnTo>
                    <a:pt x="12" y="1072"/>
                  </a:lnTo>
                  <a:lnTo>
                    <a:pt x="12" y="3477"/>
                  </a:lnTo>
                  <a:cubicBezTo>
                    <a:pt x="0" y="5215"/>
                    <a:pt x="1108" y="6751"/>
                    <a:pt x="2763" y="7299"/>
                  </a:cubicBezTo>
                  <a:lnTo>
                    <a:pt x="2929" y="7346"/>
                  </a:lnTo>
                  <a:lnTo>
                    <a:pt x="3096" y="7299"/>
                  </a:lnTo>
                  <a:cubicBezTo>
                    <a:pt x="4739" y="6751"/>
                    <a:pt x="5846" y="5215"/>
                    <a:pt x="5846" y="3477"/>
                  </a:cubicBezTo>
                  <a:lnTo>
                    <a:pt x="5846" y="1072"/>
                  </a:lnTo>
                  <a:lnTo>
                    <a:pt x="292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24"/>
            <p:cNvSpPr/>
            <p:nvPr/>
          </p:nvSpPr>
          <p:spPr>
            <a:xfrm>
              <a:off x="5804972" y="1516977"/>
              <a:ext cx="136086" cy="133380"/>
            </a:xfrm>
            <a:custGeom>
              <a:avLst/>
              <a:gdLst/>
              <a:ahLst/>
              <a:cxnLst/>
              <a:rect l="l" t="t" r="r" b="b"/>
              <a:pathLst>
                <a:path w="3621" h="3549" extrusionOk="0">
                  <a:moveTo>
                    <a:pt x="1812" y="1156"/>
                  </a:moveTo>
                  <a:cubicBezTo>
                    <a:pt x="2346" y="1156"/>
                    <a:pt x="2673" y="1791"/>
                    <a:pt x="2322" y="2233"/>
                  </a:cubicBezTo>
                  <a:cubicBezTo>
                    <a:pt x="2192" y="2397"/>
                    <a:pt x="1999" y="2483"/>
                    <a:pt x="1804" y="2483"/>
                  </a:cubicBezTo>
                  <a:cubicBezTo>
                    <a:pt x="1660" y="2483"/>
                    <a:pt x="1515" y="2436"/>
                    <a:pt x="1394" y="2340"/>
                  </a:cubicBezTo>
                  <a:cubicBezTo>
                    <a:pt x="941" y="1971"/>
                    <a:pt x="1144" y="1233"/>
                    <a:pt x="1727" y="1161"/>
                  </a:cubicBezTo>
                  <a:cubicBezTo>
                    <a:pt x="1756" y="1158"/>
                    <a:pt x="1784" y="1156"/>
                    <a:pt x="1812" y="1156"/>
                  </a:cubicBezTo>
                  <a:close/>
                  <a:moveTo>
                    <a:pt x="1792" y="0"/>
                  </a:moveTo>
                  <a:cubicBezTo>
                    <a:pt x="1712" y="0"/>
                    <a:pt x="1632" y="6"/>
                    <a:pt x="1548" y="18"/>
                  </a:cubicBezTo>
                  <a:cubicBezTo>
                    <a:pt x="1465" y="30"/>
                    <a:pt x="1406" y="113"/>
                    <a:pt x="1429" y="209"/>
                  </a:cubicBezTo>
                  <a:lnTo>
                    <a:pt x="1489" y="483"/>
                  </a:lnTo>
                  <a:cubicBezTo>
                    <a:pt x="1298" y="530"/>
                    <a:pt x="1108" y="614"/>
                    <a:pt x="953" y="744"/>
                  </a:cubicBezTo>
                  <a:lnTo>
                    <a:pt x="774" y="530"/>
                  </a:lnTo>
                  <a:cubicBezTo>
                    <a:pt x="742" y="492"/>
                    <a:pt x="696" y="470"/>
                    <a:pt x="651" y="470"/>
                  </a:cubicBezTo>
                  <a:cubicBezTo>
                    <a:pt x="613" y="470"/>
                    <a:pt x="576" y="486"/>
                    <a:pt x="548" y="518"/>
                  </a:cubicBezTo>
                  <a:cubicBezTo>
                    <a:pt x="489" y="566"/>
                    <a:pt x="441" y="625"/>
                    <a:pt x="393" y="685"/>
                  </a:cubicBezTo>
                  <a:cubicBezTo>
                    <a:pt x="334" y="756"/>
                    <a:pt x="298" y="816"/>
                    <a:pt x="251" y="887"/>
                  </a:cubicBezTo>
                  <a:cubicBezTo>
                    <a:pt x="203" y="959"/>
                    <a:pt x="239" y="1066"/>
                    <a:pt x="310" y="1102"/>
                  </a:cubicBezTo>
                  <a:lnTo>
                    <a:pt x="572" y="1221"/>
                  </a:lnTo>
                  <a:cubicBezTo>
                    <a:pt x="489" y="1411"/>
                    <a:pt x="441" y="1614"/>
                    <a:pt x="441" y="1816"/>
                  </a:cubicBezTo>
                  <a:lnTo>
                    <a:pt x="155" y="1816"/>
                  </a:lnTo>
                  <a:cubicBezTo>
                    <a:pt x="72" y="1816"/>
                    <a:pt x="1" y="1899"/>
                    <a:pt x="12" y="1983"/>
                  </a:cubicBezTo>
                  <a:cubicBezTo>
                    <a:pt x="24" y="2138"/>
                    <a:pt x="60" y="2304"/>
                    <a:pt x="120" y="2447"/>
                  </a:cubicBezTo>
                  <a:cubicBezTo>
                    <a:pt x="137" y="2508"/>
                    <a:pt x="192" y="2549"/>
                    <a:pt x="253" y="2549"/>
                  </a:cubicBezTo>
                  <a:cubicBezTo>
                    <a:pt x="276" y="2549"/>
                    <a:pt x="299" y="2543"/>
                    <a:pt x="322" y="2530"/>
                  </a:cubicBezTo>
                  <a:lnTo>
                    <a:pt x="572" y="2411"/>
                  </a:lnTo>
                  <a:cubicBezTo>
                    <a:pt x="667" y="2590"/>
                    <a:pt x="798" y="2757"/>
                    <a:pt x="953" y="2876"/>
                  </a:cubicBezTo>
                  <a:lnTo>
                    <a:pt x="774" y="3102"/>
                  </a:lnTo>
                  <a:cubicBezTo>
                    <a:pt x="715" y="3173"/>
                    <a:pt x="739" y="3281"/>
                    <a:pt x="822" y="3328"/>
                  </a:cubicBezTo>
                  <a:cubicBezTo>
                    <a:pt x="953" y="3411"/>
                    <a:pt x="1108" y="3483"/>
                    <a:pt x="1263" y="3542"/>
                  </a:cubicBezTo>
                  <a:cubicBezTo>
                    <a:pt x="1277" y="3547"/>
                    <a:pt x="1291" y="3549"/>
                    <a:pt x="1305" y="3549"/>
                  </a:cubicBezTo>
                  <a:cubicBezTo>
                    <a:pt x="1373" y="3549"/>
                    <a:pt x="1433" y="3502"/>
                    <a:pt x="1453" y="3423"/>
                  </a:cubicBezTo>
                  <a:lnTo>
                    <a:pt x="1513" y="3150"/>
                  </a:lnTo>
                  <a:cubicBezTo>
                    <a:pt x="1614" y="3173"/>
                    <a:pt x="1715" y="3185"/>
                    <a:pt x="1816" y="3185"/>
                  </a:cubicBezTo>
                  <a:cubicBezTo>
                    <a:pt x="1917" y="3185"/>
                    <a:pt x="2019" y="3173"/>
                    <a:pt x="2120" y="3150"/>
                  </a:cubicBezTo>
                  <a:lnTo>
                    <a:pt x="2179" y="3423"/>
                  </a:lnTo>
                  <a:cubicBezTo>
                    <a:pt x="2198" y="3497"/>
                    <a:pt x="2252" y="3542"/>
                    <a:pt x="2320" y="3542"/>
                  </a:cubicBezTo>
                  <a:cubicBezTo>
                    <a:pt x="2340" y="3542"/>
                    <a:pt x="2360" y="3539"/>
                    <a:pt x="2382" y="3531"/>
                  </a:cubicBezTo>
                  <a:cubicBezTo>
                    <a:pt x="2525" y="3483"/>
                    <a:pt x="2679" y="3411"/>
                    <a:pt x="2810" y="3328"/>
                  </a:cubicBezTo>
                  <a:cubicBezTo>
                    <a:pt x="2882" y="3281"/>
                    <a:pt x="2894" y="3173"/>
                    <a:pt x="2846" y="3102"/>
                  </a:cubicBezTo>
                  <a:lnTo>
                    <a:pt x="2668" y="2888"/>
                  </a:lnTo>
                  <a:cubicBezTo>
                    <a:pt x="2822" y="2757"/>
                    <a:pt x="2953" y="2590"/>
                    <a:pt x="3037" y="2411"/>
                  </a:cubicBezTo>
                  <a:lnTo>
                    <a:pt x="3299" y="2530"/>
                  </a:lnTo>
                  <a:cubicBezTo>
                    <a:pt x="3320" y="2540"/>
                    <a:pt x="3343" y="2544"/>
                    <a:pt x="3365" y="2544"/>
                  </a:cubicBezTo>
                  <a:cubicBezTo>
                    <a:pt x="3427" y="2544"/>
                    <a:pt x="3483" y="2509"/>
                    <a:pt x="3501" y="2447"/>
                  </a:cubicBezTo>
                  <a:cubicBezTo>
                    <a:pt x="3561" y="2292"/>
                    <a:pt x="3596" y="2138"/>
                    <a:pt x="3608" y="1983"/>
                  </a:cubicBezTo>
                  <a:cubicBezTo>
                    <a:pt x="3620" y="1887"/>
                    <a:pt x="3549" y="1816"/>
                    <a:pt x="3465" y="1816"/>
                  </a:cubicBezTo>
                  <a:lnTo>
                    <a:pt x="3180" y="1816"/>
                  </a:lnTo>
                  <a:cubicBezTo>
                    <a:pt x="3180" y="1614"/>
                    <a:pt x="3132" y="1411"/>
                    <a:pt x="3037" y="1221"/>
                  </a:cubicBezTo>
                  <a:lnTo>
                    <a:pt x="3299" y="1102"/>
                  </a:lnTo>
                  <a:cubicBezTo>
                    <a:pt x="3382" y="1054"/>
                    <a:pt x="3406" y="959"/>
                    <a:pt x="3358" y="887"/>
                  </a:cubicBezTo>
                  <a:cubicBezTo>
                    <a:pt x="3263" y="744"/>
                    <a:pt x="3168" y="614"/>
                    <a:pt x="3049" y="483"/>
                  </a:cubicBezTo>
                  <a:cubicBezTo>
                    <a:pt x="3020" y="460"/>
                    <a:pt x="2987" y="448"/>
                    <a:pt x="2955" y="448"/>
                  </a:cubicBezTo>
                  <a:cubicBezTo>
                    <a:pt x="2918" y="448"/>
                    <a:pt x="2883" y="463"/>
                    <a:pt x="2858" y="494"/>
                  </a:cubicBezTo>
                  <a:lnTo>
                    <a:pt x="2656" y="744"/>
                  </a:lnTo>
                  <a:cubicBezTo>
                    <a:pt x="2489" y="614"/>
                    <a:pt x="2298" y="530"/>
                    <a:pt x="2096" y="483"/>
                  </a:cubicBezTo>
                  <a:lnTo>
                    <a:pt x="2168" y="209"/>
                  </a:lnTo>
                  <a:cubicBezTo>
                    <a:pt x="2179" y="113"/>
                    <a:pt x="2120" y="30"/>
                    <a:pt x="2037" y="18"/>
                  </a:cubicBezTo>
                  <a:cubicBezTo>
                    <a:pt x="1953" y="6"/>
                    <a:pt x="1873" y="0"/>
                    <a:pt x="179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79" name="Google Shape;1179;p24"/>
          <p:cNvGrpSpPr/>
          <p:nvPr/>
        </p:nvGrpSpPr>
        <p:grpSpPr>
          <a:xfrm>
            <a:off x="687600" y="3852900"/>
            <a:ext cx="1366500" cy="947700"/>
            <a:chOff x="729375" y="3852900"/>
            <a:chExt cx="1366500" cy="947700"/>
          </a:xfrm>
        </p:grpSpPr>
        <p:sp>
          <p:nvSpPr>
            <p:cNvPr id="1180" name="Google Shape;1180;p24"/>
            <p:cNvSpPr txBox="1"/>
            <p:nvPr/>
          </p:nvSpPr>
          <p:spPr>
            <a:xfrm>
              <a:off x="737925" y="3852900"/>
              <a:ext cx="1349400" cy="370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accent2"/>
                  </a:solidFill>
                  <a:latin typeface="Fira Sans"/>
                  <a:ea typeface="Fira Sans"/>
                  <a:cs typeface="Fira Sans"/>
                  <a:sym typeface="Fira Sans"/>
                </a:rPr>
                <a:t>MERCURY</a:t>
              </a:r>
              <a:endParaRPr b="1">
                <a:solidFill>
                  <a:schemeClr val="accent2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1181" name="Google Shape;1181;p24"/>
            <p:cNvSpPr txBox="1"/>
            <p:nvPr/>
          </p:nvSpPr>
          <p:spPr>
            <a:xfrm>
              <a:off x="729375" y="4257000"/>
              <a:ext cx="1366500" cy="543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82875" tIns="91425" rIns="18287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00000"/>
                  </a:solidFill>
                  <a:latin typeface="Fira Sans"/>
                  <a:ea typeface="Fira Sans"/>
                  <a:cs typeface="Fira Sans"/>
                  <a:sym typeface="Fira Sans"/>
                </a:rPr>
                <a:t>It's the closest planet to the Sun</a:t>
              </a:r>
              <a:endParaRPr sz="120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grpSp>
        <p:nvGrpSpPr>
          <p:cNvPr id="1182" name="Google Shape;1182;p24"/>
          <p:cNvGrpSpPr/>
          <p:nvPr/>
        </p:nvGrpSpPr>
        <p:grpSpPr>
          <a:xfrm>
            <a:off x="2291025" y="3852925"/>
            <a:ext cx="1366500" cy="947675"/>
            <a:chOff x="2365136" y="3852925"/>
            <a:chExt cx="1366500" cy="947675"/>
          </a:xfrm>
        </p:grpSpPr>
        <p:sp>
          <p:nvSpPr>
            <p:cNvPr id="1183" name="Google Shape;1183;p24"/>
            <p:cNvSpPr txBox="1"/>
            <p:nvPr/>
          </p:nvSpPr>
          <p:spPr>
            <a:xfrm>
              <a:off x="2373686" y="3852925"/>
              <a:ext cx="1349400" cy="370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accent3"/>
                  </a:solidFill>
                  <a:latin typeface="Fira Sans"/>
                  <a:ea typeface="Fira Sans"/>
                  <a:cs typeface="Fira Sans"/>
                  <a:sym typeface="Fira Sans"/>
                </a:rPr>
                <a:t>MARS</a:t>
              </a:r>
              <a:endParaRPr b="1">
                <a:solidFill>
                  <a:schemeClr val="accent3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1184" name="Google Shape;1184;p24"/>
            <p:cNvSpPr txBox="1"/>
            <p:nvPr/>
          </p:nvSpPr>
          <p:spPr>
            <a:xfrm>
              <a:off x="2365136" y="4257000"/>
              <a:ext cx="1366500" cy="543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82875" tIns="91425" rIns="18287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00000"/>
                  </a:solidFill>
                  <a:latin typeface="Fira Sans"/>
                  <a:ea typeface="Fira Sans"/>
                  <a:cs typeface="Fira Sans"/>
                  <a:sym typeface="Fira Sans"/>
                </a:rPr>
                <a:t>Despite being red, Mars is a cold place</a:t>
              </a:r>
              <a:endParaRPr sz="120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grpSp>
        <p:nvGrpSpPr>
          <p:cNvPr id="1185" name="Google Shape;1185;p24"/>
          <p:cNvGrpSpPr/>
          <p:nvPr/>
        </p:nvGrpSpPr>
        <p:grpSpPr>
          <a:xfrm>
            <a:off x="3867250" y="3852900"/>
            <a:ext cx="1366500" cy="947700"/>
            <a:chOff x="3888853" y="3852900"/>
            <a:chExt cx="1366500" cy="947700"/>
          </a:xfrm>
        </p:grpSpPr>
        <p:sp>
          <p:nvSpPr>
            <p:cNvPr id="1186" name="Google Shape;1186;p24"/>
            <p:cNvSpPr txBox="1"/>
            <p:nvPr/>
          </p:nvSpPr>
          <p:spPr>
            <a:xfrm>
              <a:off x="3897403" y="3852900"/>
              <a:ext cx="1349400" cy="370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accent4"/>
                  </a:solidFill>
                  <a:latin typeface="Fira Sans"/>
                  <a:ea typeface="Fira Sans"/>
                  <a:cs typeface="Fira Sans"/>
                  <a:sym typeface="Fira Sans"/>
                </a:rPr>
                <a:t>JUPITER</a:t>
              </a:r>
              <a:endParaRPr b="1">
                <a:solidFill>
                  <a:schemeClr val="accent4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1187" name="Google Shape;1187;p24"/>
            <p:cNvSpPr txBox="1"/>
            <p:nvPr/>
          </p:nvSpPr>
          <p:spPr>
            <a:xfrm flipH="1">
              <a:off x="3888853" y="4257000"/>
              <a:ext cx="1366500" cy="543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82875" tIns="91425" rIns="18287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00000"/>
                  </a:solidFill>
                  <a:latin typeface="Fira Sans"/>
                  <a:ea typeface="Fira Sans"/>
                  <a:cs typeface="Fira Sans"/>
                  <a:sym typeface="Fira Sans"/>
                </a:rPr>
                <a:t>It's a gas giant and the biggest planet</a:t>
              </a:r>
              <a:endParaRPr sz="120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grpSp>
        <p:nvGrpSpPr>
          <p:cNvPr id="1188" name="Google Shape;1188;p24"/>
          <p:cNvGrpSpPr/>
          <p:nvPr/>
        </p:nvGrpSpPr>
        <p:grpSpPr>
          <a:xfrm>
            <a:off x="5477387" y="3852925"/>
            <a:ext cx="1367100" cy="947675"/>
            <a:chOff x="5446796" y="3852925"/>
            <a:chExt cx="1367100" cy="947675"/>
          </a:xfrm>
        </p:grpSpPr>
        <p:sp>
          <p:nvSpPr>
            <p:cNvPr id="1189" name="Google Shape;1189;p24"/>
            <p:cNvSpPr txBox="1"/>
            <p:nvPr/>
          </p:nvSpPr>
          <p:spPr>
            <a:xfrm>
              <a:off x="5446796" y="3852925"/>
              <a:ext cx="1367100" cy="370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accent5"/>
                  </a:solidFill>
                  <a:latin typeface="Fira Sans"/>
                  <a:ea typeface="Fira Sans"/>
                  <a:cs typeface="Fira Sans"/>
                  <a:sym typeface="Fira Sans"/>
                </a:rPr>
                <a:t>VENUS</a:t>
              </a:r>
              <a:endParaRPr b="1">
                <a:solidFill>
                  <a:schemeClr val="accent5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1190" name="Google Shape;1190;p24"/>
            <p:cNvSpPr txBox="1"/>
            <p:nvPr/>
          </p:nvSpPr>
          <p:spPr>
            <a:xfrm flipH="1">
              <a:off x="5447096" y="4257000"/>
              <a:ext cx="1366500" cy="543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82875" tIns="91425" rIns="18287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00000"/>
                  </a:solidFill>
                  <a:latin typeface="Fira Sans"/>
                  <a:ea typeface="Fira Sans"/>
                  <a:cs typeface="Fira Sans"/>
                  <a:sym typeface="Fira Sans"/>
                </a:rPr>
                <a:t>Venus is the second planet to the Sun</a:t>
              </a:r>
              <a:endParaRPr sz="120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grpSp>
        <p:nvGrpSpPr>
          <p:cNvPr id="1191" name="Google Shape;1191;p24"/>
          <p:cNvGrpSpPr/>
          <p:nvPr/>
        </p:nvGrpSpPr>
        <p:grpSpPr>
          <a:xfrm>
            <a:off x="7088400" y="3853000"/>
            <a:ext cx="1367100" cy="947600"/>
            <a:chOff x="7005613" y="3853000"/>
            <a:chExt cx="1367100" cy="947600"/>
          </a:xfrm>
        </p:grpSpPr>
        <p:sp>
          <p:nvSpPr>
            <p:cNvPr id="1192" name="Google Shape;1192;p24"/>
            <p:cNvSpPr txBox="1"/>
            <p:nvPr/>
          </p:nvSpPr>
          <p:spPr>
            <a:xfrm>
              <a:off x="7005613" y="3853000"/>
              <a:ext cx="1367100" cy="370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accent6"/>
                  </a:solidFill>
                  <a:latin typeface="Fira Sans"/>
                  <a:ea typeface="Fira Sans"/>
                  <a:cs typeface="Fira Sans"/>
                  <a:sym typeface="Fira Sans"/>
                </a:rPr>
                <a:t>SATURN</a:t>
              </a:r>
              <a:endParaRPr b="1">
                <a:solidFill>
                  <a:schemeClr val="accent6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1193" name="Google Shape;1193;p24"/>
            <p:cNvSpPr txBox="1"/>
            <p:nvPr/>
          </p:nvSpPr>
          <p:spPr>
            <a:xfrm flipH="1">
              <a:off x="7005913" y="4257000"/>
              <a:ext cx="1366500" cy="543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82875" tIns="91425" rIns="18287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Yes, Saturn is the ringed one</a:t>
              </a:r>
              <a:endParaRPr sz="120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grpSp>
        <p:nvGrpSpPr>
          <p:cNvPr id="1194" name="Google Shape;1194;p24"/>
          <p:cNvGrpSpPr/>
          <p:nvPr/>
        </p:nvGrpSpPr>
        <p:grpSpPr>
          <a:xfrm>
            <a:off x="1129639" y="3211248"/>
            <a:ext cx="482409" cy="568323"/>
            <a:chOff x="1214339" y="3211248"/>
            <a:chExt cx="482409" cy="568323"/>
          </a:xfrm>
        </p:grpSpPr>
        <p:sp>
          <p:nvSpPr>
            <p:cNvPr id="1195" name="Google Shape;1195;p24"/>
            <p:cNvSpPr/>
            <p:nvPr/>
          </p:nvSpPr>
          <p:spPr>
            <a:xfrm>
              <a:off x="1214339" y="3211248"/>
              <a:ext cx="482409" cy="568323"/>
            </a:xfrm>
            <a:custGeom>
              <a:avLst/>
              <a:gdLst/>
              <a:ahLst/>
              <a:cxnLst/>
              <a:rect l="l" t="t" r="r" b="b"/>
              <a:pathLst>
                <a:path w="12836" h="15122" extrusionOk="0">
                  <a:moveTo>
                    <a:pt x="6418" y="0"/>
                  </a:moveTo>
                  <a:cubicBezTo>
                    <a:pt x="6341" y="0"/>
                    <a:pt x="6263" y="9"/>
                    <a:pt x="6192" y="27"/>
                  </a:cubicBezTo>
                  <a:lnTo>
                    <a:pt x="763" y="1265"/>
                  </a:lnTo>
                  <a:cubicBezTo>
                    <a:pt x="755" y="1265"/>
                    <a:pt x="747" y="1265"/>
                    <a:pt x="740" y="1265"/>
                  </a:cubicBezTo>
                  <a:cubicBezTo>
                    <a:pt x="345" y="1265"/>
                    <a:pt x="24" y="1571"/>
                    <a:pt x="1" y="1968"/>
                  </a:cubicBezTo>
                  <a:lnTo>
                    <a:pt x="1" y="5266"/>
                  </a:lnTo>
                  <a:cubicBezTo>
                    <a:pt x="1" y="6576"/>
                    <a:pt x="203" y="7873"/>
                    <a:pt x="584" y="9124"/>
                  </a:cubicBezTo>
                  <a:cubicBezTo>
                    <a:pt x="1144" y="10886"/>
                    <a:pt x="2120" y="12564"/>
                    <a:pt x="3632" y="13743"/>
                  </a:cubicBezTo>
                  <a:cubicBezTo>
                    <a:pt x="4442" y="14374"/>
                    <a:pt x="5370" y="14839"/>
                    <a:pt x="6358" y="15112"/>
                  </a:cubicBezTo>
                  <a:cubicBezTo>
                    <a:pt x="6388" y="15118"/>
                    <a:pt x="6418" y="15121"/>
                    <a:pt x="6448" y="15121"/>
                  </a:cubicBezTo>
                  <a:cubicBezTo>
                    <a:pt x="6478" y="15121"/>
                    <a:pt x="6507" y="15118"/>
                    <a:pt x="6537" y="15112"/>
                  </a:cubicBezTo>
                  <a:cubicBezTo>
                    <a:pt x="11204" y="13791"/>
                    <a:pt x="12835" y="9040"/>
                    <a:pt x="12835" y="5266"/>
                  </a:cubicBezTo>
                  <a:lnTo>
                    <a:pt x="12835" y="1968"/>
                  </a:lnTo>
                  <a:cubicBezTo>
                    <a:pt x="12812" y="1571"/>
                    <a:pt x="12491" y="1265"/>
                    <a:pt x="12096" y="1265"/>
                  </a:cubicBezTo>
                  <a:cubicBezTo>
                    <a:pt x="12089" y="1265"/>
                    <a:pt x="12081" y="1265"/>
                    <a:pt x="12073" y="1265"/>
                  </a:cubicBezTo>
                  <a:lnTo>
                    <a:pt x="6644" y="27"/>
                  </a:lnTo>
                  <a:cubicBezTo>
                    <a:pt x="6573" y="9"/>
                    <a:pt x="6495" y="0"/>
                    <a:pt x="641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24"/>
            <p:cNvSpPr/>
            <p:nvPr/>
          </p:nvSpPr>
          <p:spPr>
            <a:xfrm>
              <a:off x="1242075" y="3246689"/>
              <a:ext cx="426937" cy="500336"/>
            </a:xfrm>
            <a:custGeom>
              <a:avLst/>
              <a:gdLst/>
              <a:ahLst/>
              <a:cxnLst/>
              <a:rect l="l" t="t" r="r" b="b"/>
              <a:pathLst>
                <a:path w="11360" h="13313" extrusionOk="0">
                  <a:moveTo>
                    <a:pt x="5680" y="1"/>
                  </a:moveTo>
                  <a:lnTo>
                    <a:pt x="572" y="977"/>
                  </a:lnTo>
                  <a:cubicBezTo>
                    <a:pt x="565" y="977"/>
                    <a:pt x="558" y="977"/>
                    <a:pt x="551" y="977"/>
                  </a:cubicBezTo>
                  <a:cubicBezTo>
                    <a:pt x="262" y="977"/>
                    <a:pt x="12" y="1211"/>
                    <a:pt x="1" y="1501"/>
                  </a:cubicBezTo>
                  <a:lnTo>
                    <a:pt x="1" y="4502"/>
                  </a:lnTo>
                  <a:cubicBezTo>
                    <a:pt x="1" y="7847"/>
                    <a:pt x="1501" y="12169"/>
                    <a:pt x="5680" y="13312"/>
                  </a:cubicBezTo>
                  <a:lnTo>
                    <a:pt x="5728" y="13312"/>
                  </a:lnTo>
                  <a:cubicBezTo>
                    <a:pt x="9907" y="12169"/>
                    <a:pt x="11359" y="7847"/>
                    <a:pt x="11359" y="4502"/>
                  </a:cubicBezTo>
                  <a:lnTo>
                    <a:pt x="11359" y="1501"/>
                  </a:lnTo>
                  <a:cubicBezTo>
                    <a:pt x="11336" y="1211"/>
                    <a:pt x="11097" y="977"/>
                    <a:pt x="10809" y="977"/>
                  </a:cubicBezTo>
                  <a:cubicBezTo>
                    <a:pt x="10802" y="977"/>
                    <a:pt x="10795" y="977"/>
                    <a:pt x="10788" y="977"/>
                  </a:cubicBezTo>
                  <a:lnTo>
                    <a:pt x="568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24"/>
            <p:cNvSpPr/>
            <p:nvPr/>
          </p:nvSpPr>
          <p:spPr>
            <a:xfrm>
              <a:off x="1248351" y="3254769"/>
              <a:ext cx="413934" cy="484626"/>
            </a:xfrm>
            <a:custGeom>
              <a:avLst/>
              <a:gdLst/>
              <a:ahLst/>
              <a:cxnLst/>
              <a:rect l="l" t="t" r="r" b="b"/>
              <a:pathLst>
                <a:path w="11014" h="12895" extrusionOk="0">
                  <a:moveTo>
                    <a:pt x="10466" y="941"/>
                  </a:moveTo>
                  <a:cubicBezTo>
                    <a:pt x="10752" y="929"/>
                    <a:pt x="11002" y="1155"/>
                    <a:pt x="11014" y="1441"/>
                  </a:cubicBezTo>
                  <a:lnTo>
                    <a:pt x="11014" y="4358"/>
                  </a:lnTo>
                  <a:cubicBezTo>
                    <a:pt x="11014" y="7596"/>
                    <a:pt x="9609" y="11787"/>
                    <a:pt x="5561" y="12895"/>
                  </a:cubicBezTo>
                  <a:cubicBezTo>
                    <a:pt x="5549" y="12895"/>
                    <a:pt x="5525" y="12895"/>
                    <a:pt x="5513" y="12895"/>
                  </a:cubicBezTo>
                  <a:cubicBezTo>
                    <a:pt x="1465" y="11787"/>
                    <a:pt x="0" y="7596"/>
                    <a:pt x="0" y="4358"/>
                  </a:cubicBezTo>
                  <a:lnTo>
                    <a:pt x="0" y="1441"/>
                  </a:lnTo>
                  <a:cubicBezTo>
                    <a:pt x="24" y="1155"/>
                    <a:pt x="262" y="929"/>
                    <a:pt x="560" y="941"/>
                  </a:cubicBezTo>
                  <a:lnTo>
                    <a:pt x="5501" y="0"/>
                  </a:lnTo>
                  <a:close/>
                </a:path>
              </a:pathLst>
            </a:custGeom>
            <a:gradFill>
              <a:gsLst>
                <a:gs pos="0">
                  <a:srgbClr val="EDC3D8"/>
                </a:gs>
                <a:gs pos="100000">
                  <a:srgbClr val="C86596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24"/>
            <p:cNvSpPr/>
            <p:nvPr/>
          </p:nvSpPr>
          <p:spPr>
            <a:xfrm>
              <a:off x="1320848" y="3334406"/>
              <a:ext cx="267174" cy="261837"/>
            </a:xfrm>
            <a:custGeom>
              <a:avLst/>
              <a:gdLst/>
              <a:ahLst/>
              <a:cxnLst/>
              <a:rect l="l" t="t" r="r" b="b"/>
              <a:pathLst>
                <a:path w="7109" h="6967" extrusionOk="0">
                  <a:moveTo>
                    <a:pt x="3574" y="2266"/>
                  </a:moveTo>
                  <a:cubicBezTo>
                    <a:pt x="4626" y="2266"/>
                    <a:pt x="5265" y="3507"/>
                    <a:pt x="4584" y="4370"/>
                  </a:cubicBezTo>
                  <a:cubicBezTo>
                    <a:pt x="4325" y="4698"/>
                    <a:pt x="3948" y="4865"/>
                    <a:pt x="3566" y="4865"/>
                  </a:cubicBezTo>
                  <a:cubicBezTo>
                    <a:pt x="3282" y="4865"/>
                    <a:pt x="2994" y="4772"/>
                    <a:pt x="2751" y="4584"/>
                  </a:cubicBezTo>
                  <a:cubicBezTo>
                    <a:pt x="1846" y="3870"/>
                    <a:pt x="2262" y="2406"/>
                    <a:pt x="3417" y="2275"/>
                  </a:cubicBezTo>
                  <a:cubicBezTo>
                    <a:pt x="3470" y="2269"/>
                    <a:pt x="3523" y="2266"/>
                    <a:pt x="3574" y="2266"/>
                  </a:cubicBezTo>
                  <a:close/>
                  <a:moveTo>
                    <a:pt x="3542" y="1"/>
                  </a:moveTo>
                  <a:cubicBezTo>
                    <a:pt x="3385" y="1"/>
                    <a:pt x="3227" y="12"/>
                    <a:pt x="3072" y="36"/>
                  </a:cubicBezTo>
                  <a:cubicBezTo>
                    <a:pt x="2893" y="60"/>
                    <a:pt x="2786" y="227"/>
                    <a:pt x="2822" y="393"/>
                  </a:cubicBezTo>
                  <a:lnTo>
                    <a:pt x="2953" y="941"/>
                  </a:lnTo>
                  <a:cubicBezTo>
                    <a:pt x="2560" y="1036"/>
                    <a:pt x="2191" y="1215"/>
                    <a:pt x="1869" y="1465"/>
                  </a:cubicBezTo>
                  <a:lnTo>
                    <a:pt x="1524" y="1025"/>
                  </a:lnTo>
                  <a:cubicBezTo>
                    <a:pt x="1467" y="954"/>
                    <a:pt x="1382" y="918"/>
                    <a:pt x="1296" y="918"/>
                  </a:cubicBezTo>
                  <a:cubicBezTo>
                    <a:pt x="1221" y="918"/>
                    <a:pt x="1144" y="945"/>
                    <a:pt x="1084" y="1001"/>
                  </a:cubicBezTo>
                  <a:cubicBezTo>
                    <a:pt x="977" y="1108"/>
                    <a:pt x="869" y="1227"/>
                    <a:pt x="774" y="1346"/>
                  </a:cubicBezTo>
                  <a:cubicBezTo>
                    <a:pt x="679" y="1477"/>
                    <a:pt x="584" y="1608"/>
                    <a:pt x="500" y="1739"/>
                  </a:cubicBezTo>
                  <a:cubicBezTo>
                    <a:pt x="417" y="1894"/>
                    <a:pt x="465" y="2084"/>
                    <a:pt x="619" y="2168"/>
                  </a:cubicBezTo>
                  <a:lnTo>
                    <a:pt x="1131" y="2406"/>
                  </a:lnTo>
                  <a:cubicBezTo>
                    <a:pt x="965" y="2775"/>
                    <a:pt x="869" y="3168"/>
                    <a:pt x="869" y="3572"/>
                  </a:cubicBezTo>
                  <a:lnTo>
                    <a:pt x="310" y="3572"/>
                  </a:lnTo>
                  <a:cubicBezTo>
                    <a:pt x="131" y="3572"/>
                    <a:pt x="0" y="3727"/>
                    <a:pt x="12" y="3894"/>
                  </a:cubicBezTo>
                  <a:cubicBezTo>
                    <a:pt x="48" y="4215"/>
                    <a:pt x="119" y="4525"/>
                    <a:pt x="226" y="4823"/>
                  </a:cubicBezTo>
                  <a:cubicBezTo>
                    <a:pt x="269" y="4942"/>
                    <a:pt x="379" y="5012"/>
                    <a:pt x="494" y="5012"/>
                  </a:cubicBezTo>
                  <a:cubicBezTo>
                    <a:pt x="540" y="5012"/>
                    <a:pt x="587" y="5001"/>
                    <a:pt x="631" y="4977"/>
                  </a:cubicBezTo>
                  <a:lnTo>
                    <a:pt x="1143" y="4739"/>
                  </a:lnTo>
                  <a:cubicBezTo>
                    <a:pt x="1310" y="5096"/>
                    <a:pt x="1572" y="5418"/>
                    <a:pt x="1881" y="5668"/>
                  </a:cubicBezTo>
                  <a:lnTo>
                    <a:pt x="1536" y="6108"/>
                  </a:lnTo>
                  <a:cubicBezTo>
                    <a:pt x="1429" y="6251"/>
                    <a:pt x="1465" y="6442"/>
                    <a:pt x="1608" y="6537"/>
                  </a:cubicBezTo>
                  <a:cubicBezTo>
                    <a:pt x="1869" y="6716"/>
                    <a:pt x="2155" y="6859"/>
                    <a:pt x="2465" y="6954"/>
                  </a:cubicBezTo>
                  <a:cubicBezTo>
                    <a:pt x="2494" y="6962"/>
                    <a:pt x="2523" y="6966"/>
                    <a:pt x="2551" y="6966"/>
                  </a:cubicBezTo>
                  <a:cubicBezTo>
                    <a:pt x="2686" y="6966"/>
                    <a:pt x="2804" y="6877"/>
                    <a:pt x="2834" y="6739"/>
                  </a:cubicBezTo>
                  <a:lnTo>
                    <a:pt x="2965" y="6192"/>
                  </a:lnTo>
                  <a:cubicBezTo>
                    <a:pt x="3161" y="6233"/>
                    <a:pt x="3361" y="6254"/>
                    <a:pt x="3560" y="6254"/>
                  </a:cubicBezTo>
                  <a:cubicBezTo>
                    <a:pt x="3760" y="6254"/>
                    <a:pt x="3959" y="6233"/>
                    <a:pt x="4155" y="6192"/>
                  </a:cubicBezTo>
                  <a:lnTo>
                    <a:pt x="4275" y="6739"/>
                  </a:lnTo>
                  <a:cubicBezTo>
                    <a:pt x="4312" y="6872"/>
                    <a:pt x="4426" y="6960"/>
                    <a:pt x="4555" y="6960"/>
                  </a:cubicBezTo>
                  <a:cubicBezTo>
                    <a:pt x="4588" y="6960"/>
                    <a:pt x="4622" y="6954"/>
                    <a:pt x="4656" y="6942"/>
                  </a:cubicBezTo>
                  <a:cubicBezTo>
                    <a:pt x="4965" y="6847"/>
                    <a:pt x="5251" y="6704"/>
                    <a:pt x="5513" y="6537"/>
                  </a:cubicBezTo>
                  <a:cubicBezTo>
                    <a:pt x="5656" y="6430"/>
                    <a:pt x="5691" y="6239"/>
                    <a:pt x="5584" y="6097"/>
                  </a:cubicBezTo>
                  <a:lnTo>
                    <a:pt x="5227" y="5668"/>
                  </a:lnTo>
                  <a:cubicBezTo>
                    <a:pt x="5549" y="5406"/>
                    <a:pt x="5799" y="5096"/>
                    <a:pt x="5977" y="4727"/>
                  </a:cubicBezTo>
                  <a:lnTo>
                    <a:pt x="6477" y="4965"/>
                  </a:lnTo>
                  <a:cubicBezTo>
                    <a:pt x="6518" y="4984"/>
                    <a:pt x="6561" y="4993"/>
                    <a:pt x="6603" y="4993"/>
                  </a:cubicBezTo>
                  <a:cubicBezTo>
                    <a:pt x="6723" y="4993"/>
                    <a:pt x="6838" y="4922"/>
                    <a:pt x="6882" y="4799"/>
                  </a:cubicBezTo>
                  <a:cubicBezTo>
                    <a:pt x="6989" y="4501"/>
                    <a:pt x="7061" y="4192"/>
                    <a:pt x="7096" y="3870"/>
                  </a:cubicBezTo>
                  <a:cubicBezTo>
                    <a:pt x="7108" y="3703"/>
                    <a:pt x="6965" y="3549"/>
                    <a:pt x="6799" y="3549"/>
                  </a:cubicBezTo>
                  <a:lnTo>
                    <a:pt x="6239" y="3549"/>
                  </a:lnTo>
                  <a:cubicBezTo>
                    <a:pt x="6227" y="3156"/>
                    <a:pt x="6144" y="2751"/>
                    <a:pt x="5965" y="2382"/>
                  </a:cubicBezTo>
                  <a:lnTo>
                    <a:pt x="6477" y="2144"/>
                  </a:lnTo>
                  <a:cubicBezTo>
                    <a:pt x="6632" y="2060"/>
                    <a:pt x="6680" y="1870"/>
                    <a:pt x="6596" y="1727"/>
                  </a:cubicBezTo>
                  <a:cubicBezTo>
                    <a:pt x="6418" y="1441"/>
                    <a:pt x="6203" y="1179"/>
                    <a:pt x="5965" y="941"/>
                  </a:cubicBezTo>
                  <a:cubicBezTo>
                    <a:pt x="5920" y="891"/>
                    <a:pt x="5857" y="867"/>
                    <a:pt x="5793" y="867"/>
                  </a:cubicBezTo>
                  <a:cubicBezTo>
                    <a:pt x="5723" y="867"/>
                    <a:pt x="5652" y="897"/>
                    <a:pt x="5608" y="953"/>
                  </a:cubicBezTo>
                  <a:lnTo>
                    <a:pt x="5227" y="1453"/>
                  </a:lnTo>
                  <a:cubicBezTo>
                    <a:pt x="4906" y="1203"/>
                    <a:pt x="4536" y="1025"/>
                    <a:pt x="4144" y="941"/>
                  </a:cubicBezTo>
                  <a:lnTo>
                    <a:pt x="4275" y="393"/>
                  </a:lnTo>
                  <a:cubicBezTo>
                    <a:pt x="4310" y="227"/>
                    <a:pt x="4191" y="60"/>
                    <a:pt x="4013" y="36"/>
                  </a:cubicBezTo>
                  <a:cubicBezTo>
                    <a:pt x="3858" y="12"/>
                    <a:pt x="3700" y="1"/>
                    <a:pt x="354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3" name="Google Shape;1203;p25"/>
          <p:cNvSpPr/>
          <p:nvPr/>
        </p:nvSpPr>
        <p:spPr>
          <a:xfrm>
            <a:off x="6397275" y="3171888"/>
            <a:ext cx="990600" cy="9906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4" name="Google Shape;1204;p25"/>
          <p:cNvSpPr/>
          <p:nvPr/>
        </p:nvSpPr>
        <p:spPr>
          <a:xfrm>
            <a:off x="6397275" y="1613500"/>
            <a:ext cx="990600" cy="9906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5" name="Google Shape;1205;p25"/>
          <p:cNvSpPr/>
          <p:nvPr/>
        </p:nvSpPr>
        <p:spPr>
          <a:xfrm>
            <a:off x="1758800" y="3171888"/>
            <a:ext cx="990600" cy="9906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6" name="Google Shape;1206;p25"/>
          <p:cNvSpPr/>
          <p:nvPr/>
        </p:nvSpPr>
        <p:spPr>
          <a:xfrm>
            <a:off x="1758800" y="1613500"/>
            <a:ext cx="990600" cy="9906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7" name="Google Shape;1207;p25"/>
          <p:cNvSpPr txBox="1">
            <a:spLocks noGrp="1"/>
          </p:cNvSpPr>
          <p:nvPr>
            <p:ph type="title"/>
          </p:nvPr>
        </p:nvSpPr>
        <p:spPr>
          <a:xfrm>
            <a:off x="457200" y="292625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Cybersecurity Infographics</a:t>
            </a:r>
            <a:endParaRPr/>
          </a:p>
        </p:txBody>
      </p:sp>
      <p:sp>
        <p:nvSpPr>
          <p:cNvPr id="1208" name="Google Shape;1208;p25"/>
          <p:cNvSpPr/>
          <p:nvPr/>
        </p:nvSpPr>
        <p:spPr>
          <a:xfrm>
            <a:off x="2691566" y="3667172"/>
            <a:ext cx="331460" cy="28"/>
          </a:xfrm>
          <a:custGeom>
            <a:avLst/>
            <a:gdLst/>
            <a:ahLst/>
            <a:cxnLst/>
            <a:rect l="l" t="t" r="r" b="b"/>
            <a:pathLst>
              <a:path w="13943" h="1" fill="none" extrusionOk="0">
                <a:moveTo>
                  <a:pt x="1" y="0"/>
                </a:moveTo>
                <a:lnTo>
                  <a:pt x="13943" y="0"/>
                </a:lnTo>
              </a:path>
            </a:pathLst>
          </a:custGeom>
          <a:noFill/>
          <a:ln w="13400" cap="flat" cmpd="sng">
            <a:solidFill>
              <a:schemeClr val="accent6"/>
            </a:solidFill>
            <a:prstDash val="solid"/>
            <a:miter lim="11906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9" name="Google Shape;1209;p25"/>
          <p:cNvSpPr/>
          <p:nvPr/>
        </p:nvSpPr>
        <p:spPr>
          <a:xfrm>
            <a:off x="6108651" y="2336325"/>
            <a:ext cx="424315" cy="259246"/>
          </a:xfrm>
          <a:custGeom>
            <a:avLst/>
            <a:gdLst/>
            <a:ahLst/>
            <a:cxnLst/>
            <a:rect l="l" t="t" r="r" b="b"/>
            <a:pathLst>
              <a:path w="17849" h="9312" fill="none" extrusionOk="0">
                <a:moveTo>
                  <a:pt x="17848" y="1"/>
                </a:moveTo>
                <a:lnTo>
                  <a:pt x="1" y="9312"/>
                </a:lnTo>
              </a:path>
            </a:pathLst>
          </a:custGeom>
          <a:noFill/>
          <a:ln w="13400" cap="flat" cmpd="sng">
            <a:solidFill>
              <a:srgbClr val="724BA3"/>
            </a:solidFill>
            <a:prstDash val="solid"/>
            <a:miter lim="11906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0" name="Google Shape;1210;p25"/>
          <p:cNvSpPr/>
          <p:nvPr/>
        </p:nvSpPr>
        <p:spPr>
          <a:xfrm>
            <a:off x="6108651" y="3667172"/>
            <a:ext cx="331745" cy="28"/>
          </a:xfrm>
          <a:custGeom>
            <a:avLst/>
            <a:gdLst/>
            <a:ahLst/>
            <a:cxnLst/>
            <a:rect l="l" t="t" r="r" b="b"/>
            <a:pathLst>
              <a:path w="13955" h="1" fill="none" extrusionOk="0">
                <a:moveTo>
                  <a:pt x="13955" y="0"/>
                </a:moveTo>
                <a:lnTo>
                  <a:pt x="1" y="0"/>
                </a:lnTo>
              </a:path>
            </a:pathLst>
          </a:custGeom>
          <a:noFill/>
          <a:ln w="13400" cap="flat" cmpd="sng">
            <a:solidFill>
              <a:schemeClr val="accent6"/>
            </a:solidFill>
            <a:prstDash val="solid"/>
            <a:miter lim="11906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1" name="Google Shape;1211;p25"/>
          <p:cNvSpPr/>
          <p:nvPr/>
        </p:nvSpPr>
        <p:spPr>
          <a:xfrm>
            <a:off x="2621649" y="2336325"/>
            <a:ext cx="424315" cy="259246"/>
          </a:xfrm>
          <a:custGeom>
            <a:avLst/>
            <a:gdLst/>
            <a:ahLst/>
            <a:cxnLst/>
            <a:rect l="l" t="t" r="r" b="b"/>
            <a:pathLst>
              <a:path w="17849" h="9312" fill="none" extrusionOk="0">
                <a:moveTo>
                  <a:pt x="1" y="1"/>
                </a:moveTo>
                <a:lnTo>
                  <a:pt x="17848" y="9312"/>
                </a:lnTo>
              </a:path>
            </a:pathLst>
          </a:custGeom>
          <a:noFill/>
          <a:ln w="13400" cap="flat" cmpd="sng">
            <a:solidFill>
              <a:schemeClr val="accent6"/>
            </a:solidFill>
            <a:prstDash val="solid"/>
            <a:miter lim="11906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2" name="Google Shape;1212;p25"/>
          <p:cNvSpPr/>
          <p:nvPr/>
        </p:nvSpPr>
        <p:spPr>
          <a:xfrm>
            <a:off x="2083356" y="3733463"/>
            <a:ext cx="488926" cy="69962"/>
          </a:xfrm>
          <a:custGeom>
            <a:avLst/>
            <a:gdLst/>
            <a:ahLst/>
            <a:cxnLst/>
            <a:rect l="l" t="t" r="r" b="b"/>
            <a:pathLst>
              <a:path w="17562" h="2513" extrusionOk="0">
                <a:moveTo>
                  <a:pt x="0" y="1"/>
                </a:moveTo>
                <a:lnTo>
                  <a:pt x="0" y="1310"/>
                </a:lnTo>
                <a:cubicBezTo>
                  <a:pt x="0" y="1965"/>
                  <a:pt x="548" y="2513"/>
                  <a:pt x="1215" y="2513"/>
                </a:cubicBezTo>
                <a:lnTo>
                  <a:pt x="16347" y="2513"/>
                </a:lnTo>
                <a:cubicBezTo>
                  <a:pt x="17014" y="2513"/>
                  <a:pt x="17562" y="1965"/>
                  <a:pt x="17562" y="1310"/>
                </a:cubicBezTo>
                <a:lnTo>
                  <a:pt x="17562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3" name="Google Shape;1213;p25"/>
          <p:cNvSpPr/>
          <p:nvPr/>
        </p:nvSpPr>
        <p:spPr>
          <a:xfrm>
            <a:off x="2083356" y="3464640"/>
            <a:ext cx="488926" cy="268851"/>
          </a:xfrm>
          <a:custGeom>
            <a:avLst/>
            <a:gdLst/>
            <a:ahLst/>
            <a:cxnLst/>
            <a:rect l="l" t="t" r="r" b="b"/>
            <a:pathLst>
              <a:path w="17562" h="9657" extrusionOk="0">
                <a:moveTo>
                  <a:pt x="1215" y="1"/>
                </a:moveTo>
                <a:cubicBezTo>
                  <a:pt x="548" y="1"/>
                  <a:pt x="0" y="536"/>
                  <a:pt x="0" y="1203"/>
                </a:cubicBezTo>
                <a:lnTo>
                  <a:pt x="0" y="9657"/>
                </a:lnTo>
                <a:lnTo>
                  <a:pt x="17562" y="9657"/>
                </a:lnTo>
                <a:lnTo>
                  <a:pt x="17562" y="1203"/>
                </a:lnTo>
                <a:cubicBezTo>
                  <a:pt x="17562" y="536"/>
                  <a:pt x="17014" y="1"/>
                  <a:pt x="163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4" name="Google Shape;1214;p25"/>
          <p:cNvSpPr/>
          <p:nvPr/>
        </p:nvSpPr>
        <p:spPr>
          <a:xfrm>
            <a:off x="2114509" y="3495793"/>
            <a:ext cx="424309" cy="219129"/>
          </a:xfrm>
          <a:custGeom>
            <a:avLst/>
            <a:gdLst/>
            <a:ahLst/>
            <a:cxnLst/>
            <a:rect l="l" t="t" r="r" b="b"/>
            <a:pathLst>
              <a:path w="15241" h="7871" extrusionOk="0">
                <a:moveTo>
                  <a:pt x="0" y="1"/>
                </a:moveTo>
                <a:lnTo>
                  <a:pt x="0" y="7871"/>
                </a:lnTo>
                <a:lnTo>
                  <a:pt x="15240" y="7871"/>
                </a:lnTo>
                <a:lnTo>
                  <a:pt x="15240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5" name="Google Shape;1215;p25"/>
          <p:cNvSpPr/>
          <p:nvPr/>
        </p:nvSpPr>
        <p:spPr>
          <a:xfrm>
            <a:off x="2314707" y="3756348"/>
            <a:ext cx="23887" cy="24221"/>
          </a:xfrm>
          <a:custGeom>
            <a:avLst/>
            <a:gdLst/>
            <a:ahLst/>
            <a:cxnLst/>
            <a:rect l="l" t="t" r="r" b="b"/>
            <a:pathLst>
              <a:path w="858" h="870" extrusionOk="0">
                <a:moveTo>
                  <a:pt x="429" y="0"/>
                </a:moveTo>
                <a:cubicBezTo>
                  <a:pt x="191" y="0"/>
                  <a:pt x="1" y="203"/>
                  <a:pt x="1" y="441"/>
                </a:cubicBezTo>
                <a:cubicBezTo>
                  <a:pt x="1" y="679"/>
                  <a:pt x="191" y="869"/>
                  <a:pt x="429" y="869"/>
                </a:cubicBezTo>
                <a:cubicBezTo>
                  <a:pt x="667" y="869"/>
                  <a:pt x="858" y="679"/>
                  <a:pt x="858" y="441"/>
                </a:cubicBezTo>
                <a:cubicBezTo>
                  <a:pt x="858" y="203"/>
                  <a:pt x="667" y="0"/>
                  <a:pt x="4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6" name="Google Shape;1216;p25"/>
          <p:cNvSpPr/>
          <p:nvPr/>
        </p:nvSpPr>
        <p:spPr>
          <a:xfrm>
            <a:off x="2286199" y="3803397"/>
            <a:ext cx="83242" cy="83242"/>
          </a:xfrm>
          <a:custGeom>
            <a:avLst/>
            <a:gdLst/>
            <a:ahLst/>
            <a:cxnLst/>
            <a:rect l="l" t="t" r="r" b="b"/>
            <a:pathLst>
              <a:path w="2990" h="2990" extrusionOk="0">
                <a:moveTo>
                  <a:pt x="191" y="1"/>
                </a:moveTo>
                <a:lnTo>
                  <a:pt x="1" y="2989"/>
                </a:lnTo>
                <a:lnTo>
                  <a:pt x="2989" y="2989"/>
                </a:lnTo>
                <a:lnTo>
                  <a:pt x="2799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7" name="Google Shape;1217;p25"/>
          <p:cNvSpPr/>
          <p:nvPr/>
        </p:nvSpPr>
        <p:spPr>
          <a:xfrm>
            <a:off x="2042571" y="3886611"/>
            <a:ext cx="570497" cy="35162"/>
          </a:xfrm>
          <a:custGeom>
            <a:avLst/>
            <a:gdLst/>
            <a:ahLst/>
            <a:cxnLst/>
            <a:rect l="l" t="t" r="r" b="b"/>
            <a:pathLst>
              <a:path w="20492" h="1263" extrusionOk="0">
                <a:moveTo>
                  <a:pt x="1" y="0"/>
                </a:moveTo>
                <a:lnTo>
                  <a:pt x="1" y="1262"/>
                </a:lnTo>
                <a:lnTo>
                  <a:pt x="20491" y="1262"/>
                </a:lnTo>
                <a:lnTo>
                  <a:pt x="20491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8" name="Google Shape;1218;p25"/>
          <p:cNvSpPr/>
          <p:nvPr/>
        </p:nvSpPr>
        <p:spPr>
          <a:xfrm>
            <a:off x="1841705" y="3324828"/>
            <a:ext cx="335778" cy="314202"/>
          </a:xfrm>
          <a:custGeom>
            <a:avLst/>
            <a:gdLst/>
            <a:ahLst/>
            <a:cxnLst/>
            <a:rect l="l" t="t" r="r" b="b"/>
            <a:pathLst>
              <a:path w="12061" h="11286" extrusionOk="0">
                <a:moveTo>
                  <a:pt x="6862" y="1"/>
                </a:moveTo>
                <a:cubicBezTo>
                  <a:pt x="4798" y="1"/>
                  <a:pt x="2757" y="1120"/>
                  <a:pt x="1763" y="3225"/>
                </a:cubicBezTo>
                <a:cubicBezTo>
                  <a:pt x="1" y="6928"/>
                  <a:pt x="2656" y="11214"/>
                  <a:pt x="6751" y="11285"/>
                </a:cubicBezTo>
                <a:cubicBezTo>
                  <a:pt x="7251" y="11285"/>
                  <a:pt x="7251" y="10535"/>
                  <a:pt x="6751" y="10535"/>
                </a:cubicBezTo>
                <a:cubicBezTo>
                  <a:pt x="3191" y="10476"/>
                  <a:pt x="893" y="6761"/>
                  <a:pt x="2406" y="3546"/>
                </a:cubicBezTo>
                <a:cubicBezTo>
                  <a:pt x="3274" y="1715"/>
                  <a:pt x="5054" y="737"/>
                  <a:pt x="6853" y="737"/>
                </a:cubicBezTo>
                <a:cubicBezTo>
                  <a:pt x="8211" y="737"/>
                  <a:pt x="9579" y="1295"/>
                  <a:pt x="10573" y="2463"/>
                </a:cubicBezTo>
                <a:lnTo>
                  <a:pt x="10180" y="2784"/>
                </a:lnTo>
                <a:cubicBezTo>
                  <a:pt x="10085" y="2868"/>
                  <a:pt x="10109" y="3022"/>
                  <a:pt x="10228" y="3070"/>
                </a:cubicBezTo>
                <a:lnTo>
                  <a:pt x="11859" y="3677"/>
                </a:lnTo>
                <a:cubicBezTo>
                  <a:pt x="11872" y="3680"/>
                  <a:pt x="11884" y="3681"/>
                  <a:pt x="11896" y="3681"/>
                </a:cubicBezTo>
                <a:cubicBezTo>
                  <a:pt x="11987" y="3681"/>
                  <a:pt x="12060" y="3607"/>
                  <a:pt x="12050" y="3523"/>
                </a:cubicBezTo>
                <a:lnTo>
                  <a:pt x="11776" y="1808"/>
                </a:lnTo>
                <a:cubicBezTo>
                  <a:pt x="11759" y="1718"/>
                  <a:pt x="11682" y="1668"/>
                  <a:pt x="11604" y="1668"/>
                </a:cubicBezTo>
                <a:cubicBezTo>
                  <a:pt x="11568" y="1668"/>
                  <a:pt x="11532" y="1678"/>
                  <a:pt x="11502" y="1701"/>
                </a:cubicBezTo>
                <a:lnTo>
                  <a:pt x="11157" y="1999"/>
                </a:lnTo>
                <a:cubicBezTo>
                  <a:pt x="10010" y="647"/>
                  <a:pt x="8429" y="1"/>
                  <a:pt x="686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9" name="Google Shape;1219;p25"/>
          <p:cNvSpPr/>
          <p:nvPr/>
        </p:nvSpPr>
        <p:spPr>
          <a:xfrm>
            <a:off x="1965677" y="3411939"/>
            <a:ext cx="136917" cy="136917"/>
          </a:xfrm>
          <a:custGeom>
            <a:avLst/>
            <a:gdLst/>
            <a:ahLst/>
            <a:cxnLst/>
            <a:rect l="l" t="t" r="r" b="b"/>
            <a:pathLst>
              <a:path w="4918" h="4918" extrusionOk="0">
                <a:moveTo>
                  <a:pt x="2465" y="1"/>
                </a:moveTo>
                <a:cubicBezTo>
                  <a:pt x="1108" y="1"/>
                  <a:pt x="0" y="1108"/>
                  <a:pt x="0" y="2465"/>
                </a:cubicBezTo>
                <a:cubicBezTo>
                  <a:pt x="0" y="3823"/>
                  <a:pt x="1108" y="4918"/>
                  <a:pt x="2465" y="4918"/>
                </a:cubicBezTo>
                <a:cubicBezTo>
                  <a:pt x="3822" y="4918"/>
                  <a:pt x="4918" y="3823"/>
                  <a:pt x="4918" y="2465"/>
                </a:cubicBezTo>
                <a:cubicBezTo>
                  <a:pt x="4918" y="1108"/>
                  <a:pt x="3822" y="1"/>
                  <a:pt x="246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0" name="Google Shape;1220;p25"/>
          <p:cNvSpPr/>
          <p:nvPr/>
        </p:nvSpPr>
        <p:spPr>
          <a:xfrm>
            <a:off x="2009441" y="3461327"/>
            <a:ext cx="50724" cy="43458"/>
          </a:xfrm>
          <a:custGeom>
            <a:avLst/>
            <a:gdLst/>
            <a:ahLst/>
            <a:cxnLst/>
            <a:rect l="l" t="t" r="r" b="b"/>
            <a:pathLst>
              <a:path w="1822" h="1561" fill="none" extrusionOk="0">
                <a:moveTo>
                  <a:pt x="0" y="941"/>
                </a:moveTo>
                <a:lnTo>
                  <a:pt x="726" y="1560"/>
                </a:lnTo>
                <a:lnTo>
                  <a:pt x="1822" y="1"/>
                </a:lnTo>
              </a:path>
            </a:pathLst>
          </a:custGeom>
          <a:noFill/>
          <a:ln w="7750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1" name="Google Shape;1221;p25"/>
          <p:cNvSpPr/>
          <p:nvPr/>
        </p:nvSpPr>
        <p:spPr>
          <a:xfrm>
            <a:off x="1990204" y="2136784"/>
            <a:ext cx="489928" cy="163449"/>
          </a:xfrm>
          <a:custGeom>
            <a:avLst/>
            <a:gdLst/>
            <a:ahLst/>
            <a:cxnLst/>
            <a:rect l="l" t="t" r="r" b="b"/>
            <a:pathLst>
              <a:path w="17598" h="5871" extrusionOk="0">
                <a:moveTo>
                  <a:pt x="858" y="0"/>
                </a:moveTo>
                <a:cubicBezTo>
                  <a:pt x="382" y="0"/>
                  <a:pt x="1" y="381"/>
                  <a:pt x="1" y="846"/>
                </a:cubicBezTo>
                <a:lnTo>
                  <a:pt x="1" y="1120"/>
                </a:lnTo>
                <a:lnTo>
                  <a:pt x="7871" y="5620"/>
                </a:lnTo>
                <a:cubicBezTo>
                  <a:pt x="8156" y="5787"/>
                  <a:pt x="8478" y="5870"/>
                  <a:pt x="8801" y="5870"/>
                </a:cubicBezTo>
                <a:cubicBezTo>
                  <a:pt x="9124" y="5870"/>
                  <a:pt x="9448" y="5787"/>
                  <a:pt x="9740" y="5620"/>
                </a:cubicBezTo>
                <a:lnTo>
                  <a:pt x="17598" y="1120"/>
                </a:lnTo>
                <a:lnTo>
                  <a:pt x="17598" y="846"/>
                </a:lnTo>
                <a:cubicBezTo>
                  <a:pt x="17598" y="381"/>
                  <a:pt x="17217" y="0"/>
                  <a:pt x="1675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2" name="Google Shape;1222;p25"/>
          <p:cNvSpPr/>
          <p:nvPr/>
        </p:nvSpPr>
        <p:spPr>
          <a:xfrm>
            <a:off x="1990204" y="2167937"/>
            <a:ext cx="489928" cy="249613"/>
          </a:xfrm>
          <a:custGeom>
            <a:avLst/>
            <a:gdLst/>
            <a:ahLst/>
            <a:cxnLst/>
            <a:rect l="l" t="t" r="r" b="b"/>
            <a:pathLst>
              <a:path w="17598" h="8966" extrusionOk="0">
                <a:moveTo>
                  <a:pt x="1" y="1"/>
                </a:moveTo>
                <a:lnTo>
                  <a:pt x="1" y="8109"/>
                </a:lnTo>
                <a:cubicBezTo>
                  <a:pt x="1" y="8585"/>
                  <a:pt x="382" y="8966"/>
                  <a:pt x="858" y="8966"/>
                </a:cubicBezTo>
                <a:lnTo>
                  <a:pt x="16753" y="8966"/>
                </a:lnTo>
                <a:cubicBezTo>
                  <a:pt x="17217" y="8966"/>
                  <a:pt x="17598" y="8585"/>
                  <a:pt x="17598" y="8109"/>
                </a:cubicBezTo>
                <a:lnTo>
                  <a:pt x="17598" y="1"/>
                </a:lnTo>
                <a:lnTo>
                  <a:pt x="9740" y="4501"/>
                </a:lnTo>
                <a:cubicBezTo>
                  <a:pt x="9448" y="4668"/>
                  <a:pt x="9124" y="4751"/>
                  <a:pt x="8801" y="4751"/>
                </a:cubicBezTo>
                <a:cubicBezTo>
                  <a:pt x="8478" y="4751"/>
                  <a:pt x="8156" y="4668"/>
                  <a:pt x="7871" y="4501"/>
                </a:cubicBezTo>
                <a:lnTo>
                  <a:pt x="1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3" name="Google Shape;1223;p25"/>
          <p:cNvSpPr/>
          <p:nvPr/>
        </p:nvSpPr>
        <p:spPr>
          <a:xfrm>
            <a:off x="2233163" y="1977010"/>
            <a:ext cx="33185" cy="159802"/>
          </a:xfrm>
          <a:custGeom>
            <a:avLst/>
            <a:gdLst/>
            <a:ahLst/>
            <a:cxnLst/>
            <a:rect l="l" t="t" r="r" b="b"/>
            <a:pathLst>
              <a:path w="1192" h="5740" extrusionOk="0">
                <a:moveTo>
                  <a:pt x="1" y="1"/>
                </a:moveTo>
                <a:lnTo>
                  <a:pt x="1" y="5739"/>
                </a:lnTo>
                <a:lnTo>
                  <a:pt x="1191" y="5739"/>
                </a:lnTo>
                <a:lnTo>
                  <a:pt x="1191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4" name="Google Shape;1224;p25"/>
          <p:cNvSpPr/>
          <p:nvPr/>
        </p:nvSpPr>
        <p:spPr>
          <a:xfrm>
            <a:off x="1960693" y="2167268"/>
            <a:ext cx="292069" cy="301034"/>
          </a:xfrm>
          <a:custGeom>
            <a:avLst/>
            <a:gdLst/>
            <a:ahLst/>
            <a:cxnLst/>
            <a:rect l="l" t="t" r="r" b="b"/>
            <a:pathLst>
              <a:path w="10491" h="10813" extrusionOk="0">
                <a:moveTo>
                  <a:pt x="2263" y="1"/>
                </a:moveTo>
                <a:lnTo>
                  <a:pt x="1" y="5025"/>
                </a:lnTo>
                <a:lnTo>
                  <a:pt x="1132" y="4692"/>
                </a:lnTo>
                <a:cubicBezTo>
                  <a:pt x="1311" y="6204"/>
                  <a:pt x="1858" y="8537"/>
                  <a:pt x="3442" y="9847"/>
                </a:cubicBezTo>
                <a:cubicBezTo>
                  <a:pt x="4191" y="10469"/>
                  <a:pt x="5140" y="10813"/>
                  <a:pt x="6118" y="10813"/>
                </a:cubicBezTo>
                <a:cubicBezTo>
                  <a:pt x="6150" y="10813"/>
                  <a:pt x="6183" y="10812"/>
                  <a:pt x="6216" y="10812"/>
                </a:cubicBezTo>
                <a:cubicBezTo>
                  <a:pt x="6609" y="10812"/>
                  <a:pt x="7014" y="10764"/>
                  <a:pt x="7407" y="10681"/>
                </a:cubicBezTo>
                <a:cubicBezTo>
                  <a:pt x="7466" y="10669"/>
                  <a:pt x="8978" y="10383"/>
                  <a:pt x="10490" y="8990"/>
                </a:cubicBezTo>
                <a:lnTo>
                  <a:pt x="8490" y="8990"/>
                </a:lnTo>
                <a:cubicBezTo>
                  <a:pt x="8085" y="9228"/>
                  <a:pt x="7645" y="9407"/>
                  <a:pt x="7180" y="9526"/>
                </a:cubicBezTo>
                <a:cubicBezTo>
                  <a:pt x="6842" y="9591"/>
                  <a:pt x="6523" y="9624"/>
                  <a:pt x="6222" y="9624"/>
                </a:cubicBezTo>
                <a:cubicBezTo>
                  <a:pt x="5431" y="9624"/>
                  <a:pt x="4764" y="9396"/>
                  <a:pt x="4204" y="8930"/>
                </a:cubicBezTo>
                <a:cubicBezTo>
                  <a:pt x="2739" y="7728"/>
                  <a:pt x="2358" y="5239"/>
                  <a:pt x="2263" y="4025"/>
                </a:cubicBezTo>
                <a:lnTo>
                  <a:pt x="2263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5" name="Google Shape;1225;p25"/>
          <p:cNvSpPr/>
          <p:nvPr/>
        </p:nvSpPr>
        <p:spPr>
          <a:xfrm>
            <a:off x="2235502" y="1613475"/>
            <a:ext cx="28842" cy="264118"/>
          </a:xfrm>
          <a:custGeom>
            <a:avLst/>
            <a:gdLst/>
            <a:ahLst/>
            <a:cxnLst/>
            <a:rect l="l" t="t" r="r" b="b"/>
            <a:pathLst>
              <a:path w="1036" h="9487" extrusionOk="0">
                <a:moveTo>
                  <a:pt x="518" y="0"/>
                </a:moveTo>
                <a:cubicBezTo>
                  <a:pt x="345" y="0"/>
                  <a:pt x="173" y="3"/>
                  <a:pt x="0" y="9"/>
                </a:cubicBezTo>
                <a:lnTo>
                  <a:pt x="0" y="9487"/>
                </a:lnTo>
                <a:lnTo>
                  <a:pt x="1036" y="9487"/>
                </a:lnTo>
                <a:lnTo>
                  <a:pt x="1036" y="9"/>
                </a:lnTo>
                <a:cubicBezTo>
                  <a:pt x="863" y="3"/>
                  <a:pt x="691" y="0"/>
                  <a:pt x="51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6" name="Google Shape;1226;p25"/>
          <p:cNvSpPr/>
          <p:nvPr/>
        </p:nvSpPr>
        <p:spPr>
          <a:xfrm>
            <a:off x="2168853" y="1857353"/>
            <a:ext cx="141566" cy="121327"/>
          </a:xfrm>
          <a:custGeom>
            <a:avLst/>
            <a:gdLst/>
            <a:ahLst/>
            <a:cxnLst/>
            <a:rect l="l" t="t" r="r" b="b"/>
            <a:pathLst>
              <a:path w="5085" h="4358" extrusionOk="0">
                <a:moveTo>
                  <a:pt x="2900" y="1077"/>
                </a:moveTo>
                <a:cubicBezTo>
                  <a:pt x="3462" y="1077"/>
                  <a:pt x="4001" y="1519"/>
                  <a:pt x="4001" y="2179"/>
                </a:cubicBezTo>
                <a:cubicBezTo>
                  <a:pt x="4001" y="2786"/>
                  <a:pt x="3513" y="3275"/>
                  <a:pt x="2906" y="3275"/>
                </a:cubicBezTo>
                <a:cubicBezTo>
                  <a:pt x="1930" y="3275"/>
                  <a:pt x="1430" y="2096"/>
                  <a:pt x="2132" y="1405"/>
                </a:cubicBezTo>
                <a:cubicBezTo>
                  <a:pt x="2356" y="1178"/>
                  <a:pt x="2630" y="1077"/>
                  <a:pt x="2900" y="1077"/>
                </a:cubicBezTo>
                <a:close/>
                <a:moveTo>
                  <a:pt x="2906" y="0"/>
                </a:moveTo>
                <a:cubicBezTo>
                  <a:pt x="965" y="0"/>
                  <a:pt x="1" y="2346"/>
                  <a:pt x="1370" y="3715"/>
                </a:cubicBezTo>
                <a:cubicBezTo>
                  <a:pt x="1814" y="4159"/>
                  <a:pt x="2360" y="4357"/>
                  <a:pt x="2895" y="4357"/>
                </a:cubicBezTo>
                <a:cubicBezTo>
                  <a:pt x="4013" y="4357"/>
                  <a:pt x="5085" y="3491"/>
                  <a:pt x="5085" y="2179"/>
                </a:cubicBezTo>
                <a:cubicBezTo>
                  <a:pt x="5085" y="977"/>
                  <a:pt x="4109" y="0"/>
                  <a:pt x="290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7" name="Google Shape;1227;p25"/>
          <p:cNvSpPr/>
          <p:nvPr/>
        </p:nvSpPr>
        <p:spPr>
          <a:xfrm>
            <a:off x="6542898" y="1835805"/>
            <a:ext cx="707052" cy="598671"/>
          </a:xfrm>
          <a:custGeom>
            <a:avLst/>
            <a:gdLst/>
            <a:ahLst/>
            <a:cxnLst/>
            <a:rect l="l" t="t" r="r" b="b"/>
            <a:pathLst>
              <a:path w="25397" h="21504" extrusionOk="0">
                <a:moveTo>
                  <a:pt x="8704" y="1"/>
                </a:moveTo>
                <a:lnTo>
                  <a:pt x="7894" y="1941"/>
                </a:lnTo>
                <a:lnTo>
                  <a:pt x="1727" y="1941"/>
                </a:lnTo>
                <a:cubicBezTo>
                  <a:pt x="1727" y="1941"/>
                  <a:pt x="0" y="17098"/>
                  <a:pt x="12704" y="21503"/>
                </a:cubicBezTo>
                <a:cubicBezTo>
                  <a:pt x="25396" y="17098"/>
                  <a:pt x="23670" y="1941"/>
                  <a:pt x="23670" y="1941"/>
                </a:cubicBezTo>
                <a:lnTo>
                  <a:pt x="17514" y="1941"/>
                </a:lnTo>
                <a:lnTo>
                  <a:pt x="16693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8" name="Google Shape;1228;p25"/>
          <p:cNvSpPr/>
          <p:nvPr/>
        </p:nvSpPr>
        <p:spPr>
          <a:xfrm>
            <a:off x="6636357" y="1883217"/>
            <a:ext cx="260248" cy="501538"/>
          </a:xfrm>
          <a:custGeom>
            <a:avLst/>
            <a:gdLst/>
            <a:ahLst/>
            <a:cxnLst/>
            <a:rect l="l" t="t" r="r" b="b"/>
            <a:pathLst>
              <a:path w="9348" h="18015" extrusionOk="0">
                <a:moveTo>
                  <a:pt x="7097" y="0"/>
                </a:moveTo>
                <a:cubicBezTo>
                  <a:pt x="6645" y="0"/>
                  <a:pt x="6240" y="274"/>
                  <a:pt x="6061" y="691"/>
                </a:cubicBezTo>
                <a:lnTo>
                  <a:pt x="5561" y="1857"/>
                </a:lnTo>
                <a:lnTo>
                  <a:pt x="1144" y="1857"/>
                </a:lnTo>
                <a:cubicBezTo>
                  <a:pt x="513" y="1857"/>
                  <a:pt x="1" y="2393"/>
                  <a:pt x="13" y="3024"/>
                </a:cubicBezTo>
                <a:cubicBezTo>
                  <a:pt x="60" y="4751"/>
                  <a:pt x="311" y="6477"/>
                  <a:pt x="751" y="8144"/>
                </a:cubicBezTo>
                <a:cubicBezTo>
                  <a:pt x="2085" y="13037"/>
                  <a:pt x="4966" y="16359"/>
                  <a:pt x="9347" y="18014"/>
                </a:cubicBezTo>
                <a:lnTo>
                  <a:pt x="9347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9" name="Google Shape;1229;p25"/>
          <p:cNvSpPr/>
          <p:nvPr/>
        </p:nvSpPr>
        <p:spPr>
          <a:xfrm>
            <a:off x="6896578" y="1883217"/>
            <a:ext cx="259886" cy="501538"/>
          </a:xfrm>
          <a:custGeom>
            <a:avLst/>
            <a:gdLst/>
            <a:ahLst/>
            <a:cxnLst/>
            <a:rect l="l" t="t" r="r" b="b"/>
            <a:pathLst>
              <a:path w="9335" h="18015" extrusionOk="0">
                <a:moveTo>
                  <a:pt x="0" y="0"/>
                </a:moveTo>
                <a:lnTo>
                  <a:pt x="0" y="18014"/>
                </a:lnTo>
                <a:cubicBezTo>
                  <a:pt x="4370" y="16359"/>
                  <a:pt x="7263" y="13049"/>
                  <a:pt x="8585" y="8144"/>
                </a:cubicBezTo>
                <a:cubicBezTo>
                  <a:pt x="9025" y="6477"/>
                  <a:pt x="9275" y="4751"/>
                  <a:pt x="9323" y="3024"/>
                </a:cubicBezTo>
                <a:cubicBezTo>
                  <a:pt x="9335" y="2393"/>
                  <a:pt x="8835" y="1857"/>
                  <a:pt x="8192" y="1857"/>
                </a:cubicBezTo>
                <a:lnTo>
                  <a:pt x="3775" y="1857"/>
                </a:lnTo>
                <a:lnTo>
                  <a:pt x="3286" y="691"/>
                </a:lnTo>
                <a:cubicBezTo>
                  <a:pt x="3108" y="274"/>
                  <a:pt x="2691" y="0"/>
                  <a:pt x="223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0" name="Google Shape;1230;p25"/>
          <p:cNvSpPr/>
          <p:nvPr/>
        </p:nvSpPr>
        <p:spPr>
          <a:xfrm>
            <a:off x="6814700" y="2080769"/>
            <a:ext cx="163449" cy="146188"/>
          </a:xfrm>
          <a:custGeom>
            <a:avLst/>
            <a:gdLst/>
            <a:ahLst/>
            <a:cxnLst/>
            <a:rect l="l" t="t" r="r" b="b"/>
            <a:pathLst>
              <a:path w="5871" h="5251" extrusionOk="0">
                <a:moveTo>
                  <a:pt x="477" y="0"/>
                </a:moveTo>
                <a:cubicBezTo>
                  <a:pt x="215" y="0"/>
                  <a:pt x="1" y="215"/>
                  <a:pt x="1" y="476"/>
                </a:cubicBezTo>
                <a:lnTo>
                  <a:pt x="1" y="4775"/>
                </a:lnTo>
                <a:cubicBezTo>
                  <a:pt x="1" y="5037"/>
                  <a:pt x="215" y="5251"/>
                  <a:pt x="477" y="5251"/>
                </a:cubicBezTo>
                <a:lnTo>
                  <a:pt x="5394" y="5251"/>
                </a:lnTo>
                <a:cubicBezTo>
                  <a:pt x="5656" y="5251"/>
                  <a:pt x="5870" y="5037"/>
                  <a:pt x="5870" y="4775"/>
                </a:cubicBezTo>
                <a:lnTo>
                  <a:pt x="5870" y="476"/>
                </a:lnTo>
                <a:cubicBezTo>
                  <a:pt x="5870" y="215"/>
                  <a:pt x="5656" y="0"/>
                  <a:pt x="539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1" name="Google Shape;1231;p25"/>
          <p:cNvSpPr/>
          <p:nvPr/>
        </p:nvSpPr>
        <p:spPr>
          <a:xfrm>
            <a:off x="6849834" y="1963758"/>
            <a:ext cx="95491" cy="117039"/>
          </a:xfrm>
          <a:custGeom>
            <a:avLst/>
            <a:gdLst/>
            <a:ahLst/>
            <a:cxnLst/>
            <a:rect l="l" t="t" r="r" b="b"/>
            <a:pathLst>
              <a:path w="3430" h="4204" fill="none" extrusionOk="0">
                <a:moveTo>
                  <a:pt x="3430" y="4203"/>
                </a:moveTo>
                <a:lnTo>
                  <a:pt x="3430" y="1715"/>
                </a:lnTo>
                <a:cubicBezTo>
                  <a:pt x="3430" y="762"/>
                  <a:pt x="2668" y="0"/>
                  <a:pt x="1715" y="0"/>
                </a:cubicBezTo>
                <a:lnTo>
                  <a:pt x="1715" y="0"/>
                </a:lnTo>
                <a:cubicBezTo>
                  <a:pt x="763" y="0"/>
                  <a:pt x="1" y="762"/>
                  <a:pt x="1" y="1715"/>
                </a:cubicBezTo>
                <a:lnTo>
                  <a:pt x="1" y="4203"/>
                </a:lnTo>
              </a:path>
            </a:pathLst>
          </a:cu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miter lim="11906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2" name="Google Shape;1232;p25"/>
          <p:cNvSpPr/>
          <p:nvPr/>
        </p:nvSpPr>
        <p:spPr>
          <a:xfrm>
            <a:off x="6876672" y="2119022"/>
            <a:ext cx="35830" cy="69489"/>
          </a:xfrm>
          <a:custGeom>
            <a:avLst/>
            <a:gdLst/>
            <a:ahLst/>
            <a:cxnLst/>
            <a:rect l="l" t="t" r="r" b="b"/>
            <a:pathLst>
              <a:path w="1287" h="2496" extrusionOk="0">
                <a:moveTo>
                  <a:pt x="711" y="1"/>
                </a:moveTo>
                <a:cubicBezTo>
                  <a:pt x="601" y="1"/>
                  <a:pt x="487" y="33"/>
                  <a:pt x="382" y="103"/>
                </a:cubicBezTo>
                <a:cubicBezTo>
                  <a:pt x="1" y="365"/>
                  <a:pt x="72" y="948"/>
                  <a:pt x="501" y="1115"/>
                </a:cubicBezTo>
                <a:lnTo>
                  <a:pt x="132" y="2496"/>
                </a:lnTo>
                <a:lnTo>
                  <a:pt x="1192" y="2496"/>
                </a:lnTo>
                <a:lnTo>
                  <a:pt x="882" y="1127"/>
                </a:lnTo>
                <a:cubicBezTo>
                  <a:pt x="1120" y="1043"/>
                  <a:pt x="1287" y="829"/>
                  <a:pt x="1287" y="579"/>
                </a:cubicBezTo>
                <a:cubicBezTo>
                  <a:pt x="1287" y="239"/>
                  <a:pt x="1012" y="1"/>
                  <a:pt x="71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3" name="Google Shape;1233;p25"/>
          <p:cNvSpPr/>
          <p:nvPr/>
        </p:nvSpPr>
        <p:spPr>
          <a:xfrm>
            <a:off x="6547213" y="3496433"/>
            <a:ext cx="216790" cy="214535"/>
          </a:xfrm>
          <a:custGeom>
            <a:avLst/>
            <a:gdLst/>
            <a:ahLst/>
            <a:cxnLst/>
            <a:rect l="l" t="t" r="r" b="b"/>
            <a:pathLst>
              <a:path w="7787" h="7706" extrusionOk="0">
                <a:moveTo>
                  <a:pt x="3854" y="1"/>
                </a:moveTo>
                <a:cubicBezTo>
                  <a:pt x="1727" y="1"/>
                  <a:pt x="0" y="1721"/>
                  <a:pt x="0" y="3847"/>
                </a:cubicBezTo>
                <a:cubicBezTo>
                  <a:pt x="0" y="5981"/>
                  <a:pt x="1739" y="7706"/>
                  <a:pt x="3876" y="7706"/>
                </a:cubicBezTo>
                <a:cubicBezTo>
                  <a:pt x="3897" y="7706"/>
                  <a:pt x="3919" y="7705"/>
                  <a:pt x="3941" y="7705"/>
                </a:cubicBezTo>
                <a:lnTo>
                  <a:pt x="7787" y="7705"/>
                </a:lnTo>
                <a:lnTo>
                  <a:pt x="7787" y="2"/>
                </a:lnTo>
                <a:lnTo>
                  <a:pt x="3941" y="2"/>
                </a:lnTo>
                <a:cubicBezTo>
                  <a:pt x="3912" y="1"/>
                  <a:pt x="3883" y="1"/>
                  <a:pt x="3854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4" name="Google Shape;1234;p25"/>
          <p:cNvSpPr/>
          <p:nvPr/>
        </p:nvSpPr>
        <p:spPr>
          <a:xfrm>
            <a:off x="6763976" y="3496433"/>
            <a:ext cx="491933" cy="214535"/>
          </a:xfrm>
          <a:custGeom>
            <a:avLst/>
            <a:gdLst/>
            <a:ahLst/>
            <a:cxnLst/>
            <a:rect l="l" t="t" r="r" b="b"/>
            <a:pathLst>
              <a:path w="17670" h="7706" extrusionOk="0">
                <a:moveTo>
                  <a:pt x="13827" y="1"/>
                </a:moveTo>
                <a:cubicBezTo>
                  <a:pt x="13798" y="1"/>
                  <a:pt x="13770" y="1"/>
                  <a:pt x="13741" y="2"/>
                </a:cubicBezTo>
                <a:lnTo>
                  <a:pt x="1" y="2"/>
                </a:lnTo>
                <a:lnTo>
                  <a:pt x="1" y="7705"/>
                </a:lnTo>
                <a:lnTo>
                  <a:pt x="13741" y="7705"/>
                </a:lnTo>
                <a:cubicBezTo>
                  <a:pt x="13762" y="7705"/>
                  <a:pt x="13784" y="7706"/>
                  <a:pt x="13806" y="7706"/>
                </a:cubicBezTo>
                <a:cubicBezTo>
                  <a:pt x="15931" y="7706"/>
                  <a:pt x="17670" y="5981"/>
                  <a:pt x="17670" y="3847"/>
                </a:cubicBezTo>
                <a:cubicBezTo>
                  <a:pt x="17670" y="1721"/>
                  <a:pt x="15943" y="1"/>
                  <a:pt x="1382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5" name="Google Shape;1235;p25"/>
          <p:cNvSpPr/>
          <p:nvPr/>
        </p:nvSpPr>
        <p:spPr>
          <a:xfrm>
            <a:off x="6614837" y="3583322"/>
            <a:ext cx="99444" cy="90174"/>
          </a:xfrm>
          <a:custGeom>
            <a:avLst/>
            <a:gdLst/>
            <a:ahLst/>
            <a:cxnLst/>
            <a:rect l="l" t="t" r="r" b="b"/>
            <a:pathLst>
              <a:path w="3572" h="3239" extrusionOk="0">
                <a:moveTo>
                  <a:pt x="2858" y="441"/>
                </a:moveTo>
                <a:cubicBezTo>
                  <a:pt x="3000" y="441"/>
                  <a:pt x="3119" y="560"/>
                  <a:pt x="3119" y="703"/>
                </a:cubicBezTo>
                <a:lnTo>
                  <a:pt x="3119" y="2536"/>
                </a:lnTo>
                <a:cubicBezTo>
                  <a:pt x="3119" y="2679"/>
                  <a:pt x="3000" y="2798"/>
                  <a:pt x="2858" y="2798"/>
                </a:cubicBezTo>
                <a:lnTo>
                  <a:pt x="714" y="2798"/>
                </a:lnTo>
                <a:cubicBezTo>
                  <a:pt x="560" y="2798"/>
                  <a:pt x="441" y="2679"/>
                  <a:pt x="441" y="2536"/>
                </a:cubicBezTo>
                <a:lnTo>
                  <a:pt x="441" y="715"/>
                </a:lnTo>
                <a:cubicBezTo>
                  <a:pt x="441" y="560"/>
                  <a:pt x="560" y="453"/>
                  <a:pt x="714" y="453"/>
                </a:cubicBezTo>
                <a:lnTo>
                  <a:pt x="2858" y="441"/>
                </a:lnTo>
                <a:close/>
                <a:moveTo>
                  <a:pt x="714" y="0"/>
                </a:moveTo>
                <a:cubicBezTo>
                  <a:pt x="322" y="0"/>
                  <a:pt x="0" y="310"/>
                  <a:pt x="0" y="703"/>
                </a:cubicBezTo>
                <a:lnTo>
                  <a:pt x="0" y="2524"/>
                </a:lnTo>
                <a:cubicBezTo>
                  <a:pt x="0" y="2917"/>
                  <a:pt x="322" y="3239"/>
                  <a:pt x="714" y="3239"/>
                </a:cubicBezTo>
                <a:lnTo>
                  <a:pt x="2858" y="3239"/>
                </a:lnTo>
                <a:cubicBezTo>
                  <a:pt x="3239" y="3239"/>
                  <a:pt x="3560" y="2917"/>
                  <a:pt x="3572" y="2536"/>
                </a:cubicBezTo>
                <a:lnTo>
                  <a:pt x="3572" y="715"/>
                </a:lnTo>
                <a:cubicBezTo>
                  <a:pt x="3560" y="322"/>
                  <a:pt x="3250" y="0"/>
                  <a:pt x="285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6" name="Google Shape;1236;p25"/>
          <p:cNvSpPr/>
          <p:nvPr/>
        </p:nvSpPr>
        <p:spPr>
          <a:xfrm>
            <a:off x="6633712" y="3521991"/>
            <a:ext cx="63002" cy="67317"/>
          </a:xfrm>
          <a:custGeom>
            <a:avLst/>
            <a:gdLst/>
            <a:ahLst/>
            <a:cxnLst/>
            <a:rect l="l" t="t" r="r" b="b"/>
            <a:pathLst>
              <a:path w="2263" h="2418" extrusionOk="0">
                <a:moveTo>
                  <a:pt x="1132" y="0"/>
                </a:moveTo>
                <a:cubicBezTo>
                  <a:pt x="525" y="0"/>
                  <a:pt x="13" y="489"/>
                  <a:pt x="1" y="1096"/>
                </a:cubicBezTo>
                <a:lnTo>
                  <a:pt x="1" y="2417"/>
                </a:lnTo>
                <a:lnTo>
                  <a:pt x="441" y="2417"/>
                </a:lnTo>
                <a:lnTo>
                  <a:pt x="441" y="1096"/>
                </a:lnTo>
                <a:cubicBezTo>
                  <a:pt x="441" y="637"/>
                  <a:pt x="784" y="408"/>
                  <a:pt x="1127" y="408"/>
                </a:cubicBezTo>
                <a:cubicBezTo>
                  <a:pt x="1471" y="408"/>
                  <a:pt x="1816" y="637"/>
                  <a:pt x="1822" y="1096"/>
                </a:cubicBezTo>
                <a:lnTo>
                  <a:pt x="1822" y="2417"/>
                </a:lnTo>
                <a:lnTo>
                  <a:pt x="2263" y="2417"/>
                </a:lnTo>
                <a:lnTo>
                  <a:pt x="2263" y="1096"/>
                </a:lnTo>
                <a:cubicBezTo>
                  <a:pt x="2251" y="489"/>
                  <a:pt x="1739" y="0"/>
                  <a:pt x="113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7" name="Google Shape;1237;p25"/>
          <p:cNvSpPr/>
          <p:nvPr/>
        </p:nvSpPr>
        <p:spPr>
          <a:xfrm>
            <a:off x="6653924" y="3609770"/>
            <a:ext cx="19265" cy="37222"/>
          </a:xfrm>
          <a:custGeom>
            <a:avLst/>
            <a:gdLst/>
            <a:ahLst/>
            <a:cxnLst/>
            <a:rect l="l" t="t" r="r" b="b"/>
            <a:pathLst>
              <a:path w="692" h="1337" extrusionOk="0">
                <a:moveTo>
                  <a:pt x="369" y="1"/>
                </a:moveTo>
                <a:cubicBezTo>
                  <a:pt x="313" y="1"/>
                  <a:pt x="256" y="16"/>
                  <a:pt x="203" y="50"/>
                </a:cubicBezTo>
                <a:cubicBezTo>
                  <a:pt x="1" y="193"/>
                  <a:pt x="37" y="503"/>
                  <a:pt x="263" y="598"/>
                </a:cubicBezTo>
                <a:lnTo>
                  <a:pt x="72" y="1336"/>
                </a:lnTo>
                <a:lnTo>
                  <a:pt x="632" y="1336"/>
                </a:lnTo>
                <a:lnTo>
                  <a:pt x="465" y="610"/>
                </a:lnTo>
                <a:cubicBezTo>
                  <a:pt x="596" y="562"/>
                  <a:pt x="692" y="443"/>
                  <a:pt x="680" y="312"/>
                </a:cubicBezTo>
                <a:cubicBezTo>
                  <a:pt x="680" y="127"/>
                  <a:pt x="530" y="1"/>
                  <a:pt x="369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8" name="Google Shape;1238;p25"/>
          <p:cNvSpPr/>
          <p:nvPr/>
        </p:nvSpPr>
        <p:spPr>
          <a:xfrm>
            <a:off x="6820658" y="3563751"/>
            <a:ext cx="111416" cy="83242"/>
          </a:xfrm>
          <a:custGeom>
            <a:avLst/>
            <a:gdLst/>
            <a:ahLst/>
            <a:cxnLst/>
            <a:rect l="l" t="t" r="r" b="b"/>
            <a:pathLst>
              <a:path w="4002" h="2990" extrusionOk="0">
                <a:moveTo>
                  <a:pt x="1" y="1"/>
                </a:moveTo>
                <a:lnTo>
                  <a:pt x="870" y="2989"/>
                </a:lnTo>
                <a:lnTo>
                  <a:pt x="1287" y="2989"/>
                </a:lnTo>
                <a:lnTo>
                  <a:pt x="1989" y="715"/>
                </a:lnTo>
                <a:lnTo>
                  <a:pt x="2715" y="2989"/>
                </a:lnTo>
                <a:lnTo>
                  <a:pt x="3132" y="2989"/>
                </a:lnTo>
                <a:lnTo>
                  <a:pt x="4001" y="1"/>
                </a:lnTo>
                <a:lnTo>
                  <a:pt x="3489" y="1"/>
                </a:lnTo>
                <a:lnTo>
                  <a:pt x="2918" y="2275"/>
                </a:lnTo>
                <a:lnTo>
                  <a:pt x="2203" y="1"/>
                </a:lnTo>
                <a:lnTo>
                  <a:pt x="1799" y="1"/>
                </a:lnTo>
                <a:lnTo>
                  <a:pt x="1096" y="2227"/>
                </a:lnTo>
                <a:lnTo>
                  <a:pt x="513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9" name="Google Shape;1239;p25"/>
          <p:cNvSpPr/>
          <p:nvPr/>
        </p:nvSpPr>
        <p:spPr>
          <a:xfrm>
            <a:off x="6939006" y="3563751"/>
            <a:ext cx="111388" cy="83242"/>
          </a:xfrm>
          <a:custGeom>
            <a:avLst/>
            <a:gdLst/>
            <a:ahLst/>
            <a:cxnLst/>
            <a:rect l="l" t="t" r="r" b="b"/>
            <a:pathLst>
              <a:path w="4001" h="2990" extrusionOk="0">
                <a:moveTo>
                  <a:pt x="0" y="1"/>
                </a:moveTo>
                <a:lnTo>
                  <a:pt x="870" y="2989"/>
                </a:lnTo>
                <a:lnTo>
                  <a:pt x="1286" y="2989"/>
                </a:lnTo>
                <a:lnTo>
                  <a:pt x="1989" y="715"/>
                </a:lnTo>
                <a:lnTo>
                  <a:pt x="2715" y="2989"/>
                </a:lnTo>
                <a:lnTo>
                  <a:pt x="3132" y="2989"/>
                </a:lnTo>
                <a:lnTo>
                  <a:pt x="4001" y="1"/>
                </a:lnTo>
                <a:lnTo>
                  <a:pt x="3489" y="1"/>
                </a:lnTo>
                <a:lnTo>
                  <a:pt x="2917" y="2275"/>
                </a:lnTo>
                <a:lnTo>
                  <a:pt x="2203" y="1"/>
                </a:lnTo>
                <a:lnTo>
                  <a:pt x="1798" y="1"/>
                </a:lnTo>
                <a:lnTo>
                  <a:pt x="1096" y="2227"/>
                </a:lnTo>
                <a:lnTo>
                  <a:pt x="512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0" name="Google Shape;1240;p25"/>
          <p:cNvSpPr/>
          <p:nvPr/>
        </p:nvSpPr>
        <p:spPr>
          <a:xfrm>
            <a:off x="7057326" y="3563751"/>
            <a:ext cx="111416" cy="83242"/>
          </a:xfrm>
          <a:custGeom>
            <a:avLst/>
            <a:gdLst/>
            <a:ahLst/>
            <a:cxnLst/>
            <a:rect l="l" t="t" r="r" b="b"/>
            <a:pathLst>
              <a:path w="4002" h="2990" extrusionOk="0">
                <a:moveTo>
                  <a:pt x="1" y="1"/>
                </a:moveTo>
                <a:lnTo>
                  <a:pt x="870" y="2989"/>
                </a:lnTo>
                <a:lnTo>
                  <a:pt x="1287" y="2989"/>
                </a:lnTo>
                <a:lnTo>
                  <a:pt x="1989" y="715"/>
                </a:lnTo>
                <a:lnTo>
                  <a:pt x="2716" y="2989"/>
                </a:lnTo>
                <a:lnTo>
                  <a:pt x="3132" y="2989"/>
                </a:lnTo>
                <a:lnTo>
                  <a:pt x="4001" y="1"/>
                </a:lnTo>
                <a:lnTo>
                  <a:pt x="3489" y="1"/>
                </a:lnTo>
                <a:lnTo>
                  <a:pt x="2918" y="2275"/>
                </a:lnTo>
                <a:lnTo>
                  <a:pt x="2204" y="1"/>
                </a:lnTo>
                <a:lnTo>
                  <a:pt x="1799" y="1"/>
                </a:lnTo>
                <a:lnTo>
                  <a:pt x="1096" y="2227"/>
                </a:lnTo>
                <a:lnTo>
                  <a:pt x="513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1" name="Google Shape;1241;p25"/>
          <p:cNvSpPr/>
          <p:nvPr/>
        </p:nvSpPr>
        <p:spPr>
          <a:xfrm>
            <a:off x="6751392" y="3720490"/>
            <a:ext cx="290733" cy="364064"/>
          </a:xfrm>
          <a:custGeom>
            <a:avLst/>
            <a:gdLst/>
            <a:ahLst/>
            <a:cxnLst/>
            <a:rect l="l" t="t" r="r" b="b"/>
            <a:pathLst>
              <a:path w="10443" h="13077" extrusionOk="0">
                <a:moveTo>
                  <a:pt x="4042" y="0"/>
                </a:moveTo>
                <a:cubicBezTo>
                  <a:pt x="3969" y="0"/>
                  <a:pt x="3888" y="16"/>
                  <a:pt x="3799" y="50"/>
                </a:cubicBezTo>
                <a:cubicBezTo>
                  <a:pt x="3513" y="169"/>
                  <a:pt x="3382" y="514"/>
                  <a:pt x="3346" y="788"/>
                </a:cubicBezTo>
                <a:cubicBezTo>
                  <a:pt x="3203" y="1610"/>
                  <a:pt x="3263" y="2407"/>
                  <a:pt x="3263" y="3229"/>
                </a:cubicBezTo>
                <a:cubicBezTo>
                  <a:pt x="3275" y="4455"/>
                  <a:pt x="3263" y="5658"/>
                  <a:pt x="3298" y="6884"/>
                </a:cubicBezTo>
                <a:cubicBezTo>
                  <a:pt x="3310" y="7206"/>
                  <a:pt x="3322" y="7658"/>
                  <a:pt x="2989" y="7860"/>
                </a:cubicBezTo>
                <a:cubicBezTo>
                  <a:pt x="2894" y="7903"/>
                  <a:pt x="2791" y="7924"/>
                  <a:pt x="2689" y="7924"/>
                </a:cubicBezTo>
                <a:cubicBezTo>
                  <a:pt x="2562" y="7924"/>
                  <a:pt x="2435" y="7891"/>
                  <a:pt x="2322" y="7825"/>
                </a:cubicBezTo>
                <a:cubicBezTo>
                  <a:pt x="1810" y="7575"/>
                  <a:pt x="1465" y="7122"/>
                  <a:pt x="989" y="6825"/>
                </a:cubicBezTo>
                <a:cubicBezTo>
                  <a:pt x="841" y="6732"/>
                  <a:pt x="669" y="6659"/>
                  <a:pt x="504" y="6659"/>
                </a:cubicBezTo>
                <a:cubicBezTo>
                  <a:pt x="415" y="6659"/>
                  <a:pt x="329" y="6680"/>
                  <a:pt x="250" y="6729"/>
                </a:cubicBezTo>
                <a:cubicBezTo>
                  <a:pt x="84" y="6836"/>
                  <a:pt x="0" y="7027"/>
                  <a:pt x="12" y="7229"/>
                </a:cubicBezTo>
                <a:cubicBezTo>
                  <a:pt x="36" y="7420"/>
                  <a:pt x="96" y="7598"/>
                  <a:pt x="203" y="7765"/>
                </a:cubicBezTo>
                <a:lnTo>
                  <a:pt x="227" y="7813"/>
                </a:lnTo>
                <a:cubicBezTo>
                  <a:pt x="572" y="8408"/>
                  <a:pt x="1036" y="8920"/>
                  <a:pt x="1501" y="9408"/>
                </a:cubicBezTo>
                <a:lnTo>
                  <a:pt x="3287" y="11337"/>
                </a:lnTo>
                <a:cubicBezTo>
                  <a:pt x="3977" y="12063"/>
                  <a:pt x="4775" y="12921"/>
                  <a:pt x="5823" y="13040"/>
                </a:cubicBezTo>
                <a:cubicBezTo>
                  <a:pt x="6024" y="13064"/>
                  <a:pt x="6229" y="13076"/>
                  <a:pt x="6434" y="13076"/>
                </a:cubicBezTo>
                <a:cubicBezTo>
                  <a:pt x="7248" y="13076"/>
                  <a:pt x="8069" y="12874"/>
                  <a:pt x="8716" y="12361"/>
                </a:cubicBezTo>
                <a:cubicBezTo>
                  <a:pt x="8978" y="12123"/>
                  <a:pt x="9192" y="11849"/>
                  <a:pt x="9347" y="11539"/>
                </a:cubicBezTo>
                <a:cubicBezTo>
                  <a:pt x="9752" y="10825"/>
                  <a:pt x="10109" y="10111"/>
                  <a:pt x="10276" y="9301"/>
                </a:cubicBezTo>
                <a:cubicBezTo>
                  <a:pt x="10418" y="8503"/>
                  <a:pt x="10442" y="7694"/>
                  <a:pt x="10347" y="6896"/>
                </a:cubicBezTo>
                <a:cubicBezTo>
                  <a:pt x="10323" y="6610"/>
                  <a:pt x="10264" y="6325"/>
                  <a:pt x="10156" y="6051"/>
                </a:cubicBezTo>
                <a:cubicBezTo>
                  <a:pt x="9993" y="5675"/>
                  <a:pt x="9627" y="5456"/>
                  <a:pt x="9248" y="5456"/>
                </a:cubicBezTo>
                <a:cubicBezTo>
                  <a:pt x="9076" y="5456"/>
                  <a:pt x="8900" y="5501"/>
                  <a:pt x="8740" y="5598"/>
                </a:cubicBezTo>
                <a:cubicBezTo>
                  <a:pt x="8680" y="5443"/>
                  <a:pt x="8573" y="5301"/>
                  <a:pt x="8430" y="5205"/>
                </a:cubicBezTo>
                <a:cubicBezTo>
                  <a:pt x="8219" y="5045"/>
                  <a:pt x="7981" y="4947"/>
                  <a:pt x="7741" y="4947"/>
                </a:cubicBezTo>
                <a:cubicBezTo>
                  <a:pt x="7588" y="4947"/>
                  <a:pt x="7435" y="4987"/>
                  <a:pt x="7287" y="5074"/>
                </a:cubicBezTo>
                <a:cubicBezTo>
                  <a:pt x="7228" y="5110"/>
                  <a:pt x="6925" y="5320"/>
                  <a:pt x="6953" y="5405"/>
                </a:cubicBezTo>
                <a:lnTo>
                  <a:pt x="6953" y="5405"/>
                </a:lnTo>
                <a:cubicBezTo>
                  <a:pt x="6881" y="5216"/>
                  <a:pt x="6774" y="5050"/>
                  <a:pt x="6632" y="4908"/>
                </a:cubicBezTo>
                <a:cubicBezTo>
                  <a:pt x="6501" y="4777"/>
                  <a:pt x="6311" y="4681"/>
                  <a:pt x="6120" y="4658"/>
                </a:cubicBezTo>
                <a:cubicBezTo>
                  <a:pt x="6088" y="4654"/>
                  <a:pt x="6056" y="4653"/>
                  <a:pt x="6024" y="4653"/>
                </a:cubicBezTo>
                <a:cubicBezTo>
                  <a:pt x="5497" y="4653"/>
                  <a:pt x="5170" y="5112"/>
                  <a:pt x="5013" y="5539"/>
                </a:cubicBezTo>
                <a:lnTo>
                  <a:pt x="5013" y="4836"/>
                </a:lnTo>
                <a:cubicBezTo>
                  <a:pt x="5013" y="4598"/>
                  <a:pt x="5001" y="4372"/>
                  <a:pt x="4989" y="4134"/>
                </a:cubicBezTo>
                <a:cubicBezTo>
                  <a:pt x="4942" y="3074"/>
                  <a:pt x="4930" y="2003"/>
                  <a:pt x="4727" y="943"/>
                </a:cubicBezTo>
                <a:cubicBezTo>
                  <a:pt x="4646" y="546"/>
                  <a:pt x="4477" y="0"/>
                  <a:pt x="4042" y="0"/>
                </a:cubicBezTo>
                <a:close/>
              </a:path>
            </a:pathLst>
          </a:custGeom>
          <a:solidFill>
            <a:schemeClr val="lt1"/>
          </a:solidFill>
          <a:ln w="6850" cap="rnd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2" name="Google Shape;1242;p25"/>
          <p:cNvSpPr/>
          <p:nvPr/>
        </p:nvSpPr>
        <p:spPr>
          <a:xfrm>
            <a:off x="6890926" y="3874668"/>
            <a:ext cx="28" cy="28202"/>
          </a:xfrm>
          <a:custGeom>
            <a:avLst/>
            <a:gdLst/>
            <a:ahLst/>
            <a:cxnLst/>
            <a:rect l="l" t="t" r="r" b="b"/>
            <a:pathLst>
              <a:path w="1" h="1013" extrusionOk="0">
                <a:moveTo>
                  <a:pt x="1" y="1"/>
                </a:moveTo>
                <a:lnTo>
                  <a:pt x="1" y="1013"/>
                </a:ln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3" name="Google Shape;1243;p25"/>
          <p:cNvSpPr/>
          <p:nvPr/>
        </p:nvSpPr>
        <p:spPr>
          <a:xfrm>
            <a:off x="6890926" y="3874668"/>
            <a:ext cx="28" cy="28202"/>
          </a:xfrm>
          <a:custGeom>
            <a:avLst/>
            <a:gdLst/>
            <a:ahLst/>
            <a:cxnLst/>
            <a:rect l="l" t="t" r="r" b="b"/>
            <a:pathLst>
              <a:path w="1" h="1013" fill="none" extrusionOk="0">
                <a:moveTo>
                  <a:pt x="1" y="1"/>
                </a:moveTo>
                <a:lnTo>
                  <a:pt x="1" y="1013"/>
                </a:lnTo>
              </a:path>
            </a:pathLst>
          </a:custGeom>
          <a:noFill/>
          <a:ln w="6850" cap="rnd" cmpd="sng">
            <a:solidFill>
              <a:srgbClr val="492D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4" name="Google Shape;1244;p25"/>
          <p:cNvSpPr/>
          <p:nvPr/>
        </p:nvSpPr>
        <p:spPr>
          <a:xfrm>
            <a:off x="6944963" y="3871021"/>
            <a:ext cx="28" cy="34494"/>
          </a:xfrm>
          <a:custGeom>
            <a:avLst/>
            <a:gdLst/>
            <a:ahLst/>
            <a:cxnLst/>
            <a:rect l="l" t="t" r="r" b="b"/>
            <a:pathLst>
              <a:path w="1" h="1239" extrusionOk="0">
                <a:moveTo>
                  <a:pt x="1" y="1"/>
                </a:moveTo>
                <a:lnTo>
                  <a:pt x="1" y="1239"/>
                </a:ln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5" name="Google Shape;1245;p25"/>
          <p:cNvSpPr/>
          <p:nvPr/>
        </p:nvSpPr>
        <p:spPr>
          <a:xfrm>
            <a:off x="6944963" y="3871021"/>
            <a:ext cx="28" cy="34494"/>
          </a:xfrm>
          <a:custGeom>
            <a:avLst/>
            <a:gdLst/>
            <a:ahLst/>
            <a:cxnLst/>
            <a:rect l="l" t="t" r="r" b="b"/>
            <a:pathLst>
              <a:path w="1" h="1239" fill="none" extrusionOk="0">
                <a:moveTo>
                  <a:pt x="1" y="1"/>
                </a:moveTo>
                <a:lnTo>
                  <a:pt x="1" y="1239"/>
                </a:lnTo>
              </a:path>
            </a:pathLst>
          </a:custGeom>
          <a:noFill/>
          <a:ln w="6850" cap="rnd" cmpd="sng">
            <a:solidFill>
              <a:srgbClr val="492D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6" name="Google Shape;1246;p25"/>
          <p:cNvSpPr/>
          <p:nvPr/>
        </p:nvSpPr>
        <p:spPr>
          <a:xfrm>
            <a:off x="6994352" y="3871021"/>
            <a:ext cx="28" cy="34494"/>
          </a:xfrm>
          <a:custGeom>
            <a:avLst/>
            <a:gdLst/>
            <a:ahLst/>
            <a:cxnLst/>
            <a:rect l="l" t="t" r="r" b="b"/>
            <a:pathLst>
              <a:path w="1" h="1239" extrusionOk="0">
                <a:moveTo>
                  <a:pt x="1" y="1"/>
                </a:moveTo>
                <a:lnTo>
                  <a:pt x="1" y="1239"/>
                </a:ln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7" name="Google Shape;1247;p25"/>
          <p:cNvSpPr/>
          <p:nvPr/>
        </p:nvSpPr>
        <p:spPr>
          <a:xfrm>
            <a:off x="6994352" y="3871021"/>
            <a:ext cx="28" cy="34494"/>
          </a:xfrm>
          <a:custGeom>
            <a:avLst/>
            <a:gdLst/>
            <a:ahLst/>
            <a:cxnLst/>
            <a:rect l="l" t="t" r="r" b="b"/>
            <a:pathLst>
              <a:path w="1" h="1239" fill="none" extrusionOk="0">
                <a:moveTo>
                  <a:pt x="1" y="1"/>
                </a:moveTo>
                <a:lnTo>
                  <a:pt x="1" y="1239"/>
                </a:lnTo>
              </a:path>
            </a:pathLst>
          </a:custGeom>
          <a:noFill/>
          <a:ln w="6850" cap="rnd" cmpd="sng">
            <a:solidFill>
              <a:srgbClr val="492D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8" name="Google Shape;1248;p25"/>
          <p:cNvSpPr/>
          <p:nvPr/>
        </p:nvSpPr>
        <p:spPr>
          <a:xfrm>
            <a:off x="2958212" y="1494143"/>
            <a:ext cx="3230254" cy="3230254"/>
          </a:xfrm>
          <a:custGeom>
            <a:avLst/>
            <a:gdLst/>
            <a:ahLst/>
            <a:cxnLst/>
            <a:rect l="l" t="t" r="r" b="b"/>
            <a:pathLst>
              <a:path w="83642" h="83642" fill="none" extrusionOk="0">
                <a:moveTo>
                  <a:pt x="83642" y="41815"/>
                </a:moveTo>
                <a:cubicBezTo>
                  <a:pt x="83642" y="64913"/>
                  <a:pt x="64913" y="83642"/>
                  <a:pt x="41815" y="83642"/>
                </a:cubicBezTo>
                <a:cubicBezTo>
                  <a:pt x="18717" y="83642"/>
                  <a:pt x="1" y="64913"/>
                  <a:pt x="1" y="41815"/>
                </a:cubicBezTo>
                <a:cubicBezTo>
                  <a:pt x="1" y="18717"/>
                  <a:pt x="18717" y="0"/>
                  <a:pt x="41815" y="0"/>
                </a:cubicBezTo>
                <a:cubicBezTo>
                  <a:pt x="64913" y="0"/>
                  <a:pt x="83642" y="18717"/>
                  <a:pt x="83642" y="41815"/>
                </a:cubicBezTo>
                <a:close/>
              </a:path>
            </a:pathLst>
          </a:custGeom>
          <a:solidFill>
            <a:schemeClr val="accent6"/>
          </a:solidFill>
          <a:ln w="64000" cap="flat" cmpd="sng">
            <a:solidFill>
              <a:schemeClr val="accent6"/>
            </a:solidFill>
            <a:prstDash val="solid"/>
            <a:miter lim="11906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9" name="Google Shape;1249;p25"/>
          <p:cNvSpPr/>
          <p:nvPr/>
        </p:nvSpPr>
        <p:spPr>
          <a:xfrm>
            <a:off x="3896245" y="4241569"/>
            <a:ext cx="1381322" cy="104853"/>
          </a:xfrm>
          <a:custGeom>
            <a:avLst/>
            <a:gdLst/>
            <a:ahLst/>
            <a:cxnLst/>
            <a:rect l="l" t="t" r="r" b="b"/>
            <a:pathLst>
              <a:path w="35767" h="2715" extrusionOk="0">
                <a:moveTo>
                  <a:pt x="0" y="0"/>
                </a:moveTo>
                <a:lnTo>
                  <a:pt x="0" y="2715"/>
                </a:lnTo>
                <a:lnTo>
                  <a:pt x="35767" y="2715"/>
                </a:lnTo>
                <a:lnTo>
                  <a:pt x="35767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0" name="Google Shape;1250;p25"/>
          <p:cNvSpPr/>
          <p:nvPr/>
        </p:nvSpPr>
        <p:spPr>
          <a:xfrm>
            <a:off x="3139377" y="2805986"/>
            <a:ext cx="2887231" cy="1389161"/>
          </a:xfrm>
          <a:custGeom>
            <a:avLst/>
            <a:gdLst/>
            <a:ahLst/>
            <a:cxnLst/>
            <a:rect l="l" t="t" r="r" b="b"/>
            <a:pathLst>
              <a:path w="74760" h="35970" extrusionOk="0">
                <a:moveTo>
                  <a:pt x="25540" y="1"/>
                </a:moveTo>
                <a:cubicBezTo>
                  <a:pt x="21039" y="537"/>
                  <a:pt x="17015" y="3073"/>
                  <a:pt x="14586" y="6894"/>
                </a:cubicBezTo>
                <a:cubicBezTo>
                  <a:pt x="9895" y="14253"/>
                  <a:pt x="2537" y="26171"/>
                  <a:pt x="1513" y="29921"/>
                </a:cubicBezTo>
                <a:cubicBezTo>
                  <a:pt x="1" y="35458"/>
                  <a:pt x="5549" y="35969"/>
                  <a:pt x="5549" y="35969"/>
                </a:cubicBezTo>
                <a:lnTo>
                  <a:pt x="29338" y="35969"/>
                </a:lnTo>
                <a:lnTo>
                  <a:pt x="25980" y="25718"/>
                </a:lnTo>
                <a:lnTo>
                  <a:pt x="14276" y="25718"/>
                </a:lnTo>
                <a:lnTo>
                  <a:pt x="18991" y="17312"/>
                </a:lnTo>
                <a:lnTo>
                  <a:pt x="55770" y="17312"/>
                </a:lnTo>
                <a:lnTo>
                  <a:pt x="60472" y="25718"/>
                </a:lnTo>
                <a:lnTo>
                  <a:pt x="48030" y="25718"/>
                </a:lnTo>
                <a:lnTo>
                  <a:pt x="44673" y="35969"/>
                </a:lnTo>
                <a:lnTo>
                  <a:pt x="69212" y="35969"/>
                </a:lnTo>
                <a:cubicBezTo>
                  <a:pt x="69212" y="35969"/>
                  <a:pt x="74760" y="35458"/>
                  <a:pt x="73248" y="29921"/>
                </a:cubicBezTo>
                <a:cubicBezTo>
                  <a:pt x="72224" y="26171"/>
                  <a:pt x="64854" y="14253"/>
                  <a:pt x="60175" y="6894"/>
                </a:cubicBezTo>
                <a:cubicBezTo>
                  <a:pt x="57734" y="3073"/>
                  <a:pt x="53710" y="537"/>
                  <a:pt x="4922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1" name="Google Shape;1251;p25"/>
          <p:cNvSpPr/>
          <p:nvPr/>
        </p:nvSpPr>
        <p:spPr>
          <a:xfrm>
            <a:off x="4018090" y="2874962"/>
            <a:ext cx="1129828" cy="372490"/>
          </a:xfrm>
          <a:custGeom>
            <a:avLst/>
            <a:gdLst/>
            <a:ahLst/>
            <a:cxnLst/>
            <a:rect l="l" t="t" r="r" b="b"/>
            <a:pathLst>
              <a:path w="29255" h="9645" extrusionOk="0">
                <a:moveTo>
                  <a:pt x="0" y="1"/>
                </a:moveTo>
                <a:lnTo>
                  <a:pt x="0" y="1"/>
                </a:lnTo>
                <a:cubicBezTo>
                  <a:pt x="3358" y="5859"/>
                  <a:pt x="8656" y="9645"/>
                  <a:pt x="14621" y="9645"/>
                </a:cubicBezTo>
                <a:cubicBezTo>
                  <a:pt x="20586" y="9645"/>
                  <a:pt x="25897" y="5859"/>
                  <a:pt x="29254" y="1"/>
                </a:cubicBezTo>
                <a:lnTo>
                  <a:pt x="29254" y="1"/>
                </a:lnTo>
                <a:cubicBezTo>
                  <a:pt x="24849" y="3043"/>
                  <a:pt x="19735" y="4564"/>
                  <a:pt x="14623" y="4564"/>
                </a:cubicBezTo>
                <a:cubicBezTo>
                  <a:pt x="9511" y="4564"/>
                  <a:pt x="4400" y="3043"/>
                  <a:pt x="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2" name="Google Shape;1252;p25"/>
          <p:cNvSpPr/>
          <p:nvPr/>
        </p:nvSpPr>
        <p:spPr>
          <a:xfrm>
            <a:off x="3872339" y="1346537"/>
            <a:ext cx="1421332" cy="1697349"/>
          </a:xfrm>
          <a:custGeom>
            <a:avLst/>
            <a:gdLst/>
            <a:ahLst/>
            <a:cxnLst/>
            <a:rect l="l" t="t" r="r" b="b"/>
            <a:pathLst>
              <a:path w="36803" h="43950" extrusionOk="0">
                <a:moveTo>
                  <a:pt x="18395" y="0"/>
                </a:moveTo>
                <a:cubicBezTo>
                  <a:pt x="8239" y="0"/>
                  <a:pt x="0" y="10978"/>
                  <a:pt x="0" y="24515"/>
                </a:cubicBezTo>
                <a:cubicBezTo>
                  <a:pt x="0" y="30111"/>
                  <a:pt x="1405" y="35255"/>
                  <a:pt x="3774" y="39386"/>
                </a:cubicBezTo>
                <a:cubicBezTo>
                  <a:pt x="8174" y="42428"/>
                  <a:pt x="13285" y="43949"/>
                  <a:pt x="18397" y="43949"/>
                </a:cubicBezTo>
                <a:cubicBezTo>
                  <a:pt x="23509" y="43949"/>
                  <a:pt x="28623" y="42428"/>
                  <a:pt x="33028" y="39386"/>
                </a:cubicBezTo>
                <a:cubicBezTo>
                  <a:pt x="35386" y="35255"/>
                  <a:pt x="36791" y="30111"/>
                  <a:pt x="36791" y="24515"/>
                </a:cubicBezTo>
                <a:cubicBezTo>
                  <a:pt x="36802" y="10978"/>
                  <a:pt x="28563" y="0"/>
                  <a:pt x="18395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3" name="Google Shape;1253;p25"/>
          <p:cNvSpPr/>
          <p:nvPr/>
        </p:nvSpPr>
        <p:spPr>
          <a:xfrm>
            <a:off x="4043385" y="1827047"/>
            <a:ext cx="1078772" cy="1045212"/>
          </a:xfrm>
          <a:custGeom>
            <a:avLst/>
            <a:gdLst/>
            <a:ahLst/>
            <a:cxnLst/>
            <a:rect l="l" t="t" r="r" b="b"/>
            <a:pathLst>
              <a:path w="27933" h="27064" extrusionOk="0">
                <a:moveTo>
                  <a:pt x="4679" y="0"/>
                </a:moveTo>
                <a:lnTo>
                  <a:pt x="4679" y="0"/>
                </a:lnTo>
                <a:cubicBezTo>
                  <a:pt x="1810" y="2834"/>
                  <a:pt x="0" y="6966"/>
                  <a:pt x="0" y="11561"/>
                </a:cubicBezTo>
                <a:cubicBezTo>
                  <a:pt x="0" y="20122"/>
                  <a:pt x="6251" y="27063"/>
                  <a:pt x="13966" y="27063"/>
                </a:cubicBezTo>
                <a:cubicBezTo>
                  <a:pt x="21682" y="27063"/>
                  <a:pt x="27932" y="20122"/>
                  <a:pt x="27932" y="11561"/>
                </a:cubicBezTo>
                <a:cubicBezTo>
                  <a:pt x="27932" y="6966"/>
                  <a:pt x="26135" y="2834"/>
                  <a:pt x="23265" y="0"/>
                </a:cubicBezTo>
                <a:lnTo>
                  <a:pt x="23265" y="0"/>
                </a:lnTo>
                <a:cubicBezTo>
                  <a:pt x="25075" y="2286"/>
                  <a:pt x="26051" y="5132"/>
                  <a:pt x="26039" y="8049"/>
                </a:cubicBezTo>
                <a:cubicBezTo>
                  <a:pt x="26039" y="15038"/>
                  <a:pt x="20634" y="20693"/>
                  <a:pt x="13966" y="20693"/>
                </a:cubicBezTo>
                <a:cubicBezTo>
                  <a:pt x="7311" y="20693"/>
                  <a:pt x="1905" y="15038"/>
                  <a:pt x="1905" y="8049"/>
                </a:cubicBezTo>
                <a:cubicBezTo>
                  <a:pt x="1893" y="5132"/>
                  <a:pt x="2870" y="2286"/>
                  <a:pt x="467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4" name="Google Shape;1254;p25"/>
          <p:cNvSpPr/>
          <p:nvPr/>
        </p:nvSpPr>
        <p:spPr>
          <a:xfrm>
            <a:off x="4119698" y="1764058"/>
            <a:ext cx="909115" cy="862346"/>
          </a:xfrm>
          <a:custGeom>
            <a:avLst/>
            <a:gdLst/>
            <a:ahLst/>
            <a:cxnLst/>
            <a:rect l="l" t="t" r="r" b="b"/>
            <a:pathLst>
              <a:path w="23540" h="22329" extrusionOk="0">
                <a:moveTo>
                  <a:pt x="11967" y="0"/>
                </a:moveTo>
                <a:lnTo>
                  <a:pt x="11967" y="0"/>
                </a:lnTo>
                <a:cubicBezTo>
                  <a:pt x="9466" y="2774"/>
                  <a:pt x="6299" y="4870"/>
                  <a:pt x="2775" y="6084"/>
                </a:cubicBezTo>
                <a:cubicBezTo>
                  <a:pt x="2799" y="5191"/>
                  <a:pt x="2763" y="4298"/>
                  <a:pt x="2668" y="3417"/>
                </a:cubicBezTo>
                <a:cubicBezTo>
                  <a:pt x="2263" y="5489"/>
                  <a:pt x="1656" y="7513"/>
                  <a:pt x="870" y="9478"/>
                </a:cubicBezTo>
                <a:cubicBezTo>
                  <a:pt x="668" y="9978"/>
                  <a:pt x="453" y="10478"/>
                  <a:pt x="84" y="10871"/>
                </a:cubicBezTo>
                <a:cubicBezTo>
                  <a:pt x="60" y="10894"/>
                  <a:pt x="25" y="10918"/>
                  <a:pt x="1" y="10942"/>
                </a:cubicBezTo>
                <a:cubicBezTo>
                  <a:pt x="417" y="15347"/>
                  <a:pt x="2989" y="19098"/>
                  <a:pt x="6597" y="20991"/>
                </a:cubicBezTo>
                <a:cubicBezTo>
                  <a:pt x="8285" y="21882"/>
                  <a:pt x="10144" y="22329"/>
                  <a:pt x="12002" y="22329"/>
                </a:cubicBezTo>
                <a:cubicBezTo>
                  <a:pt x="13891" y="22329"/>
                  <a:pt x="15780" y="21868"/>
                  <a:pt x="17491" y="20943"/>
                </a:cubicBezTo>
                <a:cubicBezTo>
                  <a:pt x="20444" y="19324"/>
                  <a:pt x="22635" y="16586"/>
                  <a:pt x="23539" y="13335"/>
                </a:cubicBezTo>
                <a:cubicBezTo>
                  <a:pt x="23170" y="12799"/>
                  <a:pt x="22944" y="12085"/>
                  <a:pt x="22813" y="11430"/>
                </a:cubicBezTo>
                <a:cubicBezTo>
                  <a:pt x="22396" y="9382"/>
                  <a:pt x="22230" y="7275"/>
                  <a:pt x="22349" y="5191"/>
                </a:cubicBezTo>
                <a:lnTo>
                  <a:pt x="22349" y="5191"/>
                </a:lnTo>
                <a:cubicBezTo>
                  <a:pt x="21670" y="5668"/>
                  <a:pt x="20884" y="5941"/>
                  <a:pt x="20063" y="5989"/>
                </a:cubicBezTo>
                <a:cubicBezTo>
                  <a:pt x="20372" y="5013"/>
                  <a:pt x="20587" y="4025"/>
                  <a:pt x="20706" y="3013"/>
                </a:cubicBezTo>
                <a:lnTo>
                  <a:pt x="20706" y="3013"/>
                </a:lnTo>
                <a:cubicBezTo>
                  <a:pt x="19241" y="3798"/>
                  <a:pt x="17634" y="4287"/>
                  <a:pt x="15979" y="4429"/>
                </a:cubicBezTo>
                <a:lnTo>
                  <a:pt x="16681" y="1679"/>
                </a:lnTo>
                <a:lnTo>
                  <a:pt x="16681" y="1679"/>
                </a:lnTo>
                <a:cubicBezTo>
                  <a:pt x="15038" y="3155"/>
                  <a:pt x="13098" y="4251"/>
                  <a:pt x="10990" y="4882"/>
                </a:cubicBezTo>
                <a:cubicBezTo>
                  <a:pt x="11633" y="3334"/>
                  <a:pt x="11955" y="1679"/>
                  <a:pt x="1196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5" name="Google Shape;1255;p25"/>
          <p:cNvSpPr/>
          <p:nvPr/>
        </p:nvSpPr>
        <p:spPr>
          <a:xfrm>
            <a:off x="4116492" y="1674846"/>
            <a:ext cx="933021" cy="604712"/>
          </a:xfrm>
          <a:custGeom>
            <a:avLst/>
            <a:gdLst/>
            <a:ahLst/>
            <a:cxnLst/>
            <a:rect l="l" t="t" r="r" b="b"/>
            <a:pathLst>
              <a:path w="24159" h="15658" extrusionOk="0">
                <a:moveTo>
                  <a:pt x="12073" y="0"/>
                </a:moveTo>
                <a:cubicBezTo>
                  <a:pt x="8501" y="0"/>
                  <a:pt x="5251" y="1489"/>
                  <a:pt x="2786" y="3941"/>
                </a:cubicBezTo>
                <a:cubicBezTo>
                  <a:pt x="977" y="6227"/>
                  <a:pt x="0" y="9073"/>
                  <a:pt x="12" y="11990"/>
                </a:cubicBezTo>
                <a:cubicBezTo>
                  <a:pt x="12" y="12419"/>
                  <a:pt x="36" y="12835"/>
                  <a:pt x="84" y="13252"/>
                </a:cubicBezTo>
                <a:cubicBezTo>
                  <a:pt x="108" y="13228"/>
                  <a:pt x="143" y="13204"/>
                  <a:pt x="167" y="13181"/>
                </a:cubicBezTo>
                <a:cubicBezTo>
                  <a:pt x="536" y="12788"/>
                  <a:pt x="762" y="12288"/>
                  <a:pt x="953" y="11788"/>
                </a:cubicBezTo>
                <a:cubicBezTo>
                  <a:pt x="1739" y="9823"/>
                  <a:pt x="2346" y="7787"/>
                  <a:pt x="2751" y="5727"/>
                </a:cubicBezTo>
                <a:cubicBezTo>
                  <a:pt x="2846" y="6608"/>
                  <a:pt x="2882" y="7501"/>
                  <a:pt x="2846" y="8394"/>
                </a:cubicBezTo>
                <a:cubicBezTo>
                  <a:pt x="6382" y="7180"/>
                  <a:pt x="9549" y="5084"/>
                  <a:pt x="12050" y="2310"/>
                </a:cubicBezTo>
                <a:lnTo>
                  <a:pt x="12050" y="2310"/>
                </a:lnTo>
                <a:cubicBezTo>
                  <a:pt x="12038" y="3989"/>
                  <a:pt x="11716" y="5644"/>
                  <a:pt x="11073" y="7192"/>
                </a:cubicBezTo>
                <a:cubicBezTo>
                  <a:pt x="13181" y="6561"/>
                  <a:pt x="15121" y="5465"/>
                  <a:pt x="16764" y="3989"/>
                </a:cubicBezTo>
                <a:lnTo>
                  <a:pt x="16764" y="3989"/>
                </a:lnTo>
                <a:lnTo>
                  <a:pt x="16062" y="6739"/>
                </a:lnTo>
                <a:cubicBezTo>
                  <a:pt x="17717" y="6597"/>
                  <a:pt x="19324" y="6108"/>
                  <a:pt x="20789" y="5323"/>
                </a:cubicBezTo>
                <a:lnTo>
                  <a:pt x="20789" y="5323"/>
                </a:lnTo>
                <a:cubicBezTo>
                  <a:pt x="20682" y="6335"/>
                  <a:pt x="20455" y="7335"/>
                  <a:pt x="20146" y="8299"/>
                </a:cubicBezTo>
                <a:cubicBezTo>
                  <a:pt x="20967" y="8251"/>
                  <a:pt x="21753" y="7978"/>
                  <a:pt x="22432" y="7501"/>
                </a:cubicBezTo>
                <a:lnTo>
                  <a:pt x="22432" y="7501"/>
                </a:lnTo>
                <a:cubicBezTo>
                  <a:pt x="22325" y="9597"/>
                  <a:pt x="22479" y="11692"/>
                  <a:pt x="22896" y="13740"/>
                </a:cubicBezTo>
                <a:cubicBezTo>
                  <a:pt x="23027" y="14407"/>
                  <a:pt x="23241" y="15109"/>
                  <a:pt x="23622" y="15657"/>
                </a:cubicBezTo>
                <a:cubicBezTo>
                  <a:pt x="23968" y="14467"/>
                  <a:pt x="24146" y="13228"/>
                  <a:pt x="24146" y="12002"/>
                </a:cubicBezTo>
                <a:cubicBezTo>
                  <a:pt x="24158" y="9073"/>
                  <a:pt x="23182" y="6239"/>
                  <a:pt x="21372" y="3941"/>
                </a:cubicBezTo>
                <a:cubicBezTo>
                  <a:pt x="18908" y="1489"/>
                  <a:pt x="15645" y="0"/>
                  <a:pt x="1207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6" name="Google Shape;1256;p25"/>
          <p:cNvSpPr/>
          <p:nvPr/>
        </p:nvSpPr>
        <p:spPr>
          <a:xfrm>
            <a:off x="4132327" y="2011148"/>
            <a:ext cx="890770" cy="265242"/>
          </a:xfrm>
          <a:custGeom>
            <a:avLst/>
            <a:gdLst/>
            <a:ahLst/>
            <a:cxnLst/>
            <a:rect l="l" t="t" r="r" b="b"/>
            <a:pathLst>
              <a:path w="23065" h="6868" extrusionOk="0">
                <a:moveTo>
                  <a:pt x="20793" y="0"/>
                </a:moveTo>
                <a:cubicBezTo>
                  <a:pt x="20671" y="0"/>
                  <a:pt x="20548" y="14"/>
                  <a:pt x="20426" y="44"/>
                </a:cubicBezTo>
                <a:cubicBezTo>
                  <a:pt x="17819" y="686"/>
                  <a:pt x="15152" y="1044"/>
                  <a:pt x="12473" y="1091"/>
                </a:cubicBezTo>
                <a:cubicBezTo>
                  <a:pt x="12294" y="1091"/>
                  <a:pt x="12128" y="1175"/>
                  <a:pt x="12009" y="1306"/>
                </a:cubicBezTo>
                <a:cubicBezTo>
                  <a:pt x="11884" y="1454"/>
                  <a:pt x="11708" y="1529"/>
                  <a:pt x="11532" y="1529"/>
                </a:cubicBezTo>
                <a:cubicBezTo>
                  <a:pt x="11357" y="1529"/>
                  <a:pt x="11181" y="1454"/>
                  <a:pt x="11056" y="1306"/>
                </a:cubicBezTo>
                <a:cubicBezTo>
                  <a:pt x="10937" y="1175"/>
                  <a:pt x="10770" y="1091"/>
                  <a:pt x="10580" y="1091"/>
                </a:cubicBezTo>
                <a:cubicBezTo>
                  <a:pt x="7901" y="1044"/>
                  <a:pt x="5234" y="686"/>
                  <a:pt x="2638" y="44"/>
                </a:cubicBezTo>
                <a:cubicBezTo>
                  <a:pt x="2517" y="14"/>
                  <a:pt x="2395" y="0"/>
                  <a:pt x="2274" y="0"/>
                </a:cubicBezTo>
                <a:cubicBezTo>
                  <a:pt x="1108" y="0"/>
                  <a:pt x="0" y="1289"/>
                  <a:pt x="162" y="2734"/>
                </a:cubicBezTo>
                <a:cubicBezTo>
                  <a:pt x="329" y="4342"/>
                  <a:pt x="1364" y="6211"/>
                  <a:pt x="4472" y="6711"/>
                </a:cubicBezTo>
                <a:cubicBezTo>
                  <a:pt x="5152" y="6820"/>
                  <a:pt x="5761" y="6868"/>
                  <a:pt x="6306" y="6868"/>
                </a:cubicBezTo>
                <a:cubicBezTo>
                  <a:pt x="9530" y="6868"/>
                  <a:pt x="10518" y="5182"/>
                  <a:pt x="10782" y="4306"/>
                </a:cubicBezTo>
                <a:cubicBezTo>
                  <a:pt x="10866" y="3961"/>
                  <a:pt x="11163" y="3699"/>
                  <a:pt x="11520" y="3687"/>
                </a:cubicBezTo>
                <a:lnTo>
                  <a:pt x="11532" y="3687"/>
                </a:lnTo>
                <a:cubicBezTo>
                  <a:pt x="11890" y="3699"/>
                  <a:pt x="12199" y="3949"/>
                  <a:pt x="12282" y="4306"/>
                </a:cubicBezTo>
                <a:cubicBezTo>
                  <a:pt x="12537" y="5182"/>
                  <a:pt x="13523" y="6868"/>
                  <a:pt x="16747" y="6868"/>
                </a:cubicBezTo>
                <a:cubicBezTo>
                  <a:pt x="17292" y="6868"/>
                  <a:pt x="17901" y="6820"/>
                  <a:pt x="18581" y="6711"/>
                </a:cubicBezTo>
                <a:cubicBezTo>
                  <a:pt x="21688" y="6211"/>
                  <a:pt x="22724" y="4354"/>
                  <a:pt x="22903" y="2734"/>
                </a:cubicBezTo>
                <a:cubicBezTo>
                  <a:pt x="23065" y="1279"/>
                  <a:pt x="21958" y="0"/>
                  <a:pt x="2079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7" name="Google Shape;1257;p25"/>
          <p:cNvSpPr/>
          <p:nvPr/>
        </p:nvSpPr>
        <p:spPr>
          <a:xfrm>
            <a:off x="4219568" y="2070739"/>
            <a:ext cx="285981" cy="138221"/>
          </a:xfrm>
          <a:custGeom>
            <a:avLst/>
            <a:gdLst/>
            <a:ahLst/>
            <a:cxnLst/>
            <a:rect l="l" t="t" r="r" b="b"/>
            <a:pathLst>
              <a:path w="7405" h="3579" extrusionOk="0">
                <a:moveTo>
                  <a:pt x="965" y="0"/>
                </a:moveTo>
                <a:cubicBezTo>
                  <a:pt x="444" y="0"/>
                  <a:pt x="1" y="434"/>
                  <a:pt x="22" y="977"/>
                </a:cubicBezTo>
                <a:cubicBezTo>
                  <a:pt x="58" y="1894"/>
                  <a:pt x="606" y="3108"/>
                  <a:pt x="3070" y="3489"/>
                </a:cubicBezTo>
                <a:cubicBezTo>
                  <a:pt x="3471" y="3551"/>
                  <a:pt x="3836" y="3579"/>
                  <a:pt x="4169" y="3579"/>
                </a:cubicBezTo>
                <a:cubicBezTo>
                  <a:pt x="5637" y="3579"/>
                  <a:pt x="6476" y="3038"/>
                  <a:pt x="6952" y="2465"/>
                </a:cubicBezTo>
                <a:cubicBezTo>
                  <a:pt x="7404" y="1918"/>
                  <a:pt x="7106" y="1072"/>
                  <a:pt x="6404" y="941"/>
                </a:cubicBezTo>
                <a:lnTo>
                  <a:pt x="1118" y="13"/>
                </a:lnTo>
                <a:cubicBezTo>
                  <a:pt x="1066" y="4"/>
                  <a:pt x="1015" y="0"/>
                  <a:pt x="965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8" name="Google Shape;1258;p25"/>
          <p:cNvSpPr/>
          <p:nvPr/>
        </p:nvSpPr>
        <p:spPr>
          <a:xfrm>
            <a:off x="4645273" y="2070739"/>
            <a:ext cx="286445" cy="138221"/>
          </a:xfrm>
          <a:custGeom>
            <a:avLst/>
            <a:gdLst/>
            <a:ahLst/>
            <a:cxnLst/>
            <a:rect l="l" t="t" r="r" b="b"/>
            <a:pathLst>
              <a:path w="7417" h="3579" extrusionOk="0">
                <a:moveTo>
                  <a:pt x="6443" y="0"/>
                </a:moveTo>
                <a:cubicBezTo>
                  <a:pt x="6392" y="0"/>
                  <a:pt x="6340" y="4"/>
                  <a:pt x="6287" y="13"/>
                </a:cubicBezTo>
                <a:lnTo>
                  <a:pt x="1025" y="941"/>
                </a:lnTo>
                <a:cubicBezTo>
                  <a:pt x="310" y="1072"/>
                  <a:pt x="1" y="1918"/>
                  <a:pt x="465" y="2465"/>
                </a:cubicBezTo>
                <a:cubicBezTo>
                  <a:pt x="940" y="3038"/>
                  <a:pt x="1780" y="3579"/>
                  <a:pt x="3247" y="3579"/>
                </a:cubicBezTo>
                <a:cubicBezTo>
                  <a:pt x="3580" y="3579"/>
                  <a:pt x="3946" y="3551"/>
                  <a:pt x="4346" y="3489"/>
                </a:cubicBezTo>
                <a:cubicBezTo>
                  <a:pt x="6811" y="3108"/>
                  <a:pt x="7359" y="1894"/>
                  <a:pt x="7394" y="977"/>
                </a:cubicBezTo>
                <a:cubicBezTo>
                  <a:pt x="7416" y="434"/>
                  <a:pt x="6972" y="0"/>
                  <a:pt x="644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9" name="Google Shape;1259;p25"/>
          <p:cNvSpPr/>
          <p:nvPr/>
        </p:nvSpPr>
        <p:spPr>
          <a:xfrm>
            <a:off x="4374433" y="2572413"/>
            <a:ext cx="420804" cy="124009"/>
          </a:xfrm>
          <a:custGeom>
            <a:avLst/>
            <a:gdLst/>
            <a:ahLst/>
            <a:cxnLst/>
            <a:rect l="l" t="t" r="r" b="b"/>
            <a:pathLst>
              <a:path w="10896" h="3211" extrusionOk="0">
                <a:moveTo>
                  <a:pt x="10895" y="0"/>
                </a:moveTo>
                <a:cubicBezTo>
                  <a:pt x="9182" y="932"/>
                  <a:pt x="7289" y="1397"/>
                  <a:pt x="5397" y="1397"/>
                </a:cubicBezTo>
                <a:cubicBezTo>
                  <a:pt x="3542" y="1397"/>
                  <a:pt x="1687" y="950"/>
                  <a:pt x="1" y="60"/>
                </a:cubicBezTo>
                <a:lnTo>
                  <a:pt x="1" y="1917"/>
                </a:lnTo>
                <a:cubicBezTo>
                  <a:pt x="1239" y="2569"/>
                  <a:pt x="3008" y="3210"/>
                  <a:pt x="5160" y="3210"/>
                </a:cubicBezTo>
                <a:cubicBezTo>
                  <a:pt x="6858" y="3210"/>
                  <a:pt x="8794" y="2811"/>
                  <a:pt x="10895" y="1703"/>
                </a:cubicBezTo>
                <a:lnTo>
                  <a:pt x="10895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0" name="Google Shape;1260;p25"/>
          <p:cNvSpPr/>
          <p:nvPr/>
        </p:nvSpPr>
        <p:spPr>
          <a:xfrm>
            <a:off x="4374433" y="2638144"/>
            <a:ext cx="420804" cy="233999"/>
          </a:xfrm>
          <a:custGeom>
            <a:avLst/>
            <a:gdLst/>
            <a:ahLst/>
            <a:cxnLst/>
            <a:rect l="l" t="t" r="r" b="b"/>
            <a:pathLst>
              <a:path w="10896" h="6059" extrusionOk="0">
                <a:moveTo>
                  <a:pt x="10895" y="1"/>
                </a:moveTo>
                <a:cubicBezTo>
                  <a:pt x="8794" y="1109"/>
                  <a:pt x="6858" y="1508"/>
                  <a:pt x="5160" y="1508"/>
                </a:cubicBezTo>
                <a:cubicBezTo>
                  <a:pt x="3008" y="1508"/>
                  <a:pt x="1239" y="867"/>
                  <a:pt x="1" y="215"/>
                </a:cubicBezTo>
                <a:lnTo>
                  <a:pt x="1" y="4859"/>
                </a:lnTo>
                <a:cubicBezTo>
                  <a:pt x="1708" y="5659"/>
                  <a:pt x="3550" y="6058"/>
                  <a:pt x="5391" y="6058"/>
                </a:cubicBezTo>
                <a:cubicBezTo>
                  <a:pt x="7273" y="6058"/>
                  <a:pt x="9156" y="5642"/>
                  <a:pt x="10895" y="4811"/>
                </a:cubicBezTo>
                <a:lnTo>
                  <a:pt x="10895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1" name="Google Shape;1261;p25"/>
          <p:cNvSpPr/>
          <p:nvPr/>
        </p:nvSpPr>
        <p:spPr>
          <a:xfrm>
            <a:off x="3651164" y="3429970"/>
            <a:ext cx="1840668" cy="83728"/>
          </a:xfrm>
          <a:custGeom>
            <a:avLst/>
            <a:gdLst/>
            <a:ahLst/>
            <a:cxnLst/>
            <a:rect l="l" t="t" r="r" b="b"/>
            <a:pathLst>
              <a:path w="47661" h="2168" extrusionOk="0">
                <a:moveTo>
                  <a:pt x="1548" y="1"/>
                </a:moveTo>
                <a:lnTo>
                  <a:pt x="0" y="2108"/>
                </a:lnTo>
                <a:lnTo>
                  <a:pt x="47661" y="2167"/>
                </a:lnTo>
                <a:lnTo>
                  <a:pt x="46054" y="108"/>
                </a:lnTo>
                <a:lnTo>
                  <a:pt x="1548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2" name="Google Shape;1262;p25"/>
          <p:cNvSpPr/>
          <p:nvPr/>
        </p:nvSpPr>
        <p:spPr>
          <a:xfrm>
            <a:off x="3651164" y="3511342"/>
            <a:ext cx="1840668" cy="730690"/>
          </a:xfrm>
          <a:custGeom>
            <a:avLst/>
            <a:gdLst/>
            <a:ahLst/>
            <a:cxnLst/>
            <a:rect l="l" t="t" r="r" b="b"/>
            <a:pathLst>
              <a:path w="47661" h="18920" extrusionOk="0">
                <a:moveTo>
                  <a:pt x="0" y="1"/>
                </a:moveTo>
                <a:lnTo>
                  <a:pt x="6299" y="18920"/>
                </a:lnTo>
                <a:lnTo>
                  <a:pt x="42113" y="18920"/>
                </a:lnTo>
                <a:lnTo>
                  <a:pt x="47661" y="60"/>
                </a:lnTo>
                <a:lnTo>
                  <a:pt x="0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3" name="Google Shape;1263;p25"/>
          <p:cNvSpPr/>
          <p:nvPr/>
        </p:nvSpPr>
        <p:spPr>
          <a:xfrm>
            <a:off x="4385015" y="3742637"/>
            <a:ext cx="398249" cy="268139"/>
          </a:xfrm>
          <a:custGeom>
            <a:avLst/>
            <a:gdLst/>
            <a:ahLst/>
            <a:cxnLst/>
            <a:rect l="l" t="t" r="r" b="b"/>
            <a:pathLst>
              <a:path w="10312" h="6943" extrusionOk="0">
                <a:moveTo>
                  <a:pt x="5156" y="1"/>
                </a:moveTo>
                <a:cubicBezTo>
                  <a:pt x="2310" y="1"/>
                  <a:pt x="1" y="1549"/>
                  <a:pt x="1" y="3465"/>
                </a:cubicBezTo>
                <a:cubicBezTo>
                  <a:pt x="1" y="5382"/>
                  <a:pt x="2310" y="6942"/>
                  <a:pt x="5156" y="6942"/>
                </a:cubicBezTo>
                <a:cubicBezTo>
                  <a:pt x="8002" y="6942"/>
                  <a:pt x="10311" y="5382"/>
                  <a:pt x="10311" y="3465"/>
                </a:cubicBezTo>
                <a:cubicBezTo>
                  <a:pt x="10311" y="1549"/>
                  <a:pt x="8002" y="1"/>
                  <a:pt x="5156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4" name="Google Shape;1264;p25"/>
          <p:cNvSpPr/>
          <p:nvPr/>
        </p:nvSpPr>
        <p:spPr>
          <a:xfrm>
            <a:off x="4428230" y="2424807"/>
            <a:ext cx="295713" cy="16259"/>
          </a:xfrm>
          <a:custGeom>
            <a:avLst/>
            <a:gdLst/>
            <a:ahLst/>
            <a:cxnLst/>
            <a:rect l="l" t="t" r="r" b="b"/>
            <a:pathLst>
              <a:path w="7657" h="421" extrusionOk="0">
                <a:moveTo>
                  <a:pt x="2906" y="1"/>
                </a:moveTo>
                <a:cubicBezTo>
                  <a:pt x="2596" y="1"/>
                  <a:pt x="2287" y="24"/>
                  <a:pt x="1977" y="24"/>
                </a:cubicBezTo>
                <a:cubicBezTo>
                  <a:pt x="1358" y="36"/>
                  <a:pt x="739" y="72"/>
                  <a:pt x="120" y="120"/>
                </a:cubicBezTo>
                <a:cubicBezTo>
                  <a:pt x="1" y="120"/>
                  <a:pt x="1" y="298"/>
                  <a:pt x="120" y="298"/>
                </a:cubicBezTo>
                <a:cubicBezTo>
                  <a:pt x="739" y="358"/>
                  <a:pt x="1358" y="382"/>
                  <a:pt x="1977" y="405"/>
                </a:cubicBezTo>
                <a:cubicBezTo>
                  <a:pt x="2225" y="405"/>
                  <a:pt x="2473" y="421"/>
                  <a:pt x="2720" y="421"/>
                </a:cubicBezTo>
                <a:cubicBezTo>
                  <a:pt x="2782" y="421"/>
                  <a:pt x="2844" y="420"/>
                  <a:pt x="2906" y="417"/>
                </a:cubicBezTo>
                <a:cubicBezTo>
                  <a:pt x="3216" y="405"/>
                  <a:pt x="3525" y="370"/>
                  <a:pt x="3835" y="358"/>
                </a:cubicBezTo>
                <a:lnTo>
                  <a:pt x="4299" y="358"/>
                </a:lnTo>
                <a:lnTo>
                  <a:pt x="4751" y="405"/>
                </a:lnTo>
                <a:cubicBezTo>
                  <a:pt x="4803" y="409"/>
                  <a:pt x="4856" y="411"/>
                  <a:pt x="4909" y="411"/>
                </a:cubicBezTo>
                <a:cubicBezTo>
                  <a:pt x="5015" y="411"/>
                  <a:pt x="5121" y="405"/>
                  <a:pt x="5216" y="405"/>
                </a:cubicBezTo>
                <a:lnTo>
                  <a:pt x="5680" y="393"/>
                </a:lnTo>
                <a:cubicBezTo>
                  <a:pt x="6299" y="370"/>
                  <a:pt x="6918" y="346"/>
                  <a:pt x="7538" y="298"/>
                </a:cubicBezTo>
                <a:cubicBezTo>
                  <a:pt x="7657" y="298"/>
                  <a:pt x="7657" y="120"/>
                  <a:pt x="7538" y="120"/>
                </a:cubicBezTo>
                <a:cubicBezTo>
                  <a:pt x="6918" y="72"/>
                  <a:pt x="6299" y="48"/>
                  <a:pt x="5680" y="24"/>
                </a:cubicBezTo>
                <a:lnTo>
                  <a:pt x="5216" y="12"/>
                </a:lnTo>
                <a:lnTo>
                  <a:pt x="4751" y="12"/>
                </a:lnTo>
                <a:lnTo>
                  <a:pt x="4299" y="60"/>
                </a:lnTo>
                <a:lnTo>
                  <a:pt x="3835" y="60"/>
                </a:lnTo>
                <a:cubicBezTo>
                  <a:pt x="3525" y="48"/>
                  <a:pt x="3216" y="12"/>
                  <a:pt x="290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5" name="Google Shape;1265;p25"/>
          <p:cNvSpPr/>
          <p:nvPr/>
        </p:nvSpPr>
        <p:spPr>
          <a:xfrm>
            <a:off x="4499484" y="2478180"/>
            <a:ext cx="154943" cy="27575"/>
          </a:xfrm>
          <a:custGeom>
            <a:avLst/>
            <a:gdLst/>
            <a:ahLst/>
            <a:cxnLst/>
            <a:rect l="l" t="t" r="r" b="b"/>
            <a:pathLst>
              <a:path w="4012" h="714" extrusionOk="0">
                <a:moveTo>
                  <a:pt x="121" y="0"/>
                </a:moveTo>
                <a:cubicBezTo>
                  <a:pt x="55" y="0"/>
                  <a:pt x="0" y="78"/>
                  <a:pt x="37" y="143"/>
                </a:cubicBezTo>
                <a:cubicBezTo>
                  <a:pt x="156" y="285"/>
                  <a:pt x="311" y="404"/>
                  <a:pt x="489" y="464"/>
                </a:cubicBezTo>
                <a:cubicBezTo>
                  <a:pt x="656" y="535"/>
                  <a:pt x="823" y="583"/>
                  <a:pt x="990" y="619"/>
                </a:cubicBezTo>
                <a:cubicBezTo>
                  <a:pt x="1323" y="690"/>
                  <a:pt x="1668" y="714"/>
                  <a:pt x="2013" y="714"/>
                </a:cubicBezTo>
                <a:cubicBezTo>
                  <a:pt x="2347" y="714"/>
                  <a:pt x="2692" y="666"/>
                  <a:pt x="3026" y="607"/>
                </a:cubicBezTo>
                <a:cubicBezTo>
                  <a:pt x="3192" y="559"/>
                  <a:pt x="3359" y="512"/>
                  <a:pt x="3526" y="452"/>
                </a:cubicBezTo>
                <a:cubicBezTo>
                  <a:pt x="3692" y="393"/>
                  <a:pt x="3847" y="285"/>
                  <a:pt x="3966" y="143"/>
                </a:cubicBezTo>
                <a:cubicBezTo>
                  <a:pt x="4012" y="78"/>
                  <a:pt x="3959" y="0"/>
                  <a:pt x="3900" y="0"/>
                </a:cubicBezTo>
                <a:cubicBezTo>
                  <a:pt x="3882" y="0"/>
                  <a:pt x="3863" y="7"/>
                  <a:pt x="3847" y="23"/>
                </a:cubicBezTo>
                <a:cubicBezTo>
                  <a:pt x="3728" y="119"/>
                  <a:pt x="3585" y="178"/>
                  <a:pt x="3442" y="214"/>
                </a:cubicBezTo>
                <a:cubicBezTo>
                  <a:pt x="3287" y="262"/>
                  <a:pt x="3133" y="297"/>
                  <a:pt x="2978" y="321"/>
                </a:cubicBezTo>
                <a:cubicBezTo>
                  <a:pt x="2656" y="369"/>
                  <a:pt x="2335" y="393"/>
                  <a:pt x="2013" y="393"/>
                </a:cubicBezTo>
                <a:cubicBezTo>
                  <a:pt x="1692" y="393"/>
                  <a:pt x="1359" y="369"/>
                  <a:pt x="1049" y="333"/>
                </a:cubicBezTo>
                <a:cubicBezTo>
                  <a:pt x="882" y="309"/>
                  <a:pt x="728" y="273"/>
                  <a:pt x="585" y="226"/>
                </a:cubicBezTo>
                <a:cubicBezTo>
                  <a:pt x="442" y="190"/>
                  <a:pt x="299" y="119"/>
                  <a:pt x="192" y="23"/>
                </a:cubicBezTo>
                <a:lnTo>
                  <a:pt x="180" y="23"/>
                </a:lnTo>
                <a:cubicBezTo>
                  <a:pt x="161" y="7"/>
                  <a:pt x="140" y="0"/>
                  <a:pt x="12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6" name="Google Shape;1266;p25"/>
          <p:cNvSpPr/>
          <p:nvPr/>
        </p:nvSpPr>
        <p:spPr>
          <a:xfrm>
            <a:off x="4483418" y="2288710"/>
            <a:ext cx="180742" cy="50592"/>
          </a:xfrm>
          <a:custGeom>
            <a:avLst/>
            <a:gdLst/>
            <a:ahLst/>
            <a:cxnLst/>
            <a:rect l="l" t="t" r="r" b="b"/>
            <a:pathLst>
              <a:path w="4680" h="1310" extrusionOk="0">
                <a:moveTo>
                  <a:pt x="715" y="0"/>
                </a:moveTo>
                <a:cubicBezTo>
                  <a:pt x="620" y="12"/>
                  <a:pt x="524" y="12"/>
                  <a:pt x="429" y="12"/>
                </a:cubicBezTo>
                <a:lnTo>
                  <a:pt x="286" y="12"/>
                </a:lnTo>
                <a:cubicBezTo>
                  <a:pt x="191" y="12"/>
                  <a:pt x="120" y="48"/>
                  <a:pt x="60" y="107"/>
                </a:cubicBezTo>
                <a:cubicBezTo>
                  <a:pt x="36" y="143"/>
                  <a:pt x="24" y="167"/>
                  <a:pt x="13" y="203"/>
                </a:cubicBezTo>
                <a:cubicBezTo>
                  <a:pt x="1" y="238"/>
                  <a:pt x="1" y="274"/>
                  <a:pt x="13" y="310"/>
                </a:cubicBezTo>
                <a:cubicBezTo>
                  <a:pt x="24" y="381"/>
                  <a:pt x="60" y="453"/>
                  <a:pt x="120" y="500"/>
                </a:cubicBezTo>
                <a:cubicBezTo>
                  <a:pt x="370" y="774"/>
                  <a:pt x="691" y="977"/>
                  <a:pt x="1048" y="1096"/>
                </a:cubicBezTo>
                <a:cubicBezTo>
                  <a:pt x="1453" y="1239"/>
                  <a:pt x="1882" y="1310"/>
                  <a:pt x="2310" y="1310"/>
                </a:cubicBezTo>
                <a:cubicBezTo>
                  <a:pt x="2739" y="1310"/>
                  <a:pt x="3156" y="1239"/>
                  <a:pt x="3561" y="1096"/>
                </a:cubicBezTo>
                <a:cubicBezTo>
                  <a:pt x="3763" y="1012"/>
                  <a:pt x="3953" y="917"/>
                  <a:pt x="4132" y="810"/>
                </a:cubicBezTo>
                <a:cubicBezTo>
                  <a:pt x="4227" y="750"/>
                  <a:pt x="4311" y="703"/>
                  <a:pt x="4394" y="631"/>
                </a:cubicBezTo>
                <a:cubicBezTo>
                  <a:pt x="4537" y="524"/>
                  <a:pt x="4680" y="405"/>
                  <a:pt x="4656" y="215"/>
                </a:cubicBezTo>
                <a:cubicBezTo>
                  <a:pt x="4641" y="34"/>
                  <a:pt x="4417" y="1"/>
                  <a:pt x="4209" y="1"/>
                </a:cubicBezTo>
                <a:cubicBezTo>
                  <a:pt x="4088" y="1"/>
                  <a:pt x="3972" y="12"/>
                  <a:pt x="3906" y="12"/>
                </a:cubicBezTo>
                <a:lnTo>
                  <a:pt x="2310" y="12"/>
                </a:lnTo>
                <a:lnTo>
                  <a:pt x="1263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7" name="Google Shape;1267;p25"/>
          <p:cNvSpPr/>
          <p:nvPr/>
        </p:nvSpPr>
        <p:spPr>
          <a:xfrm>
            <a:off x="4983233" y="2204094"/>
            <a:ext cx="138453" cy="273043"/>
          </a:xfrm>
          <a:custGeom>
            <a:avLst/>
            <a:gdLst/>
            <a:ahLst/>
            <a:cxnLst/>
            <a:rect l="l" t="t" r="r" b="b"/>
            <a:pathLst>
              <a:path w="3585" h="7070" extrusionOk="0">
                <a:moveTo>
                  <a:pt x="3501" y="1"/>
                </a:moveTo>
                <a:cubicBezTo>
                  <a:pt x="2727" y="227"/>
                  <a:pt x="1882" y="882"/>
                  <a:pt x="1215" y="1822"/>
                </a:cubicBezTo>
                <a:cubicBezTo>
                  <a:pt x="953" y="2763"/>
                  <a:pt x="584" y="3668"/>
                  <a:pt x="120" y="4537"/>
                </a:cubicBezTo>
                <a:cubicBezTo>
                  <a:pt x="1" y="5596"/>
                  <a:pt x="275" y="6489"/>
                  <a:pt x="929" y="6870"/>
                </a:cubicBezTo>
                <a:cubicBezTo>
                  <a:pt x="1160" y="7006"/>
                  <a:pt x="1415" y="7069"/>
                  <a:pt x="1686" y="7069"/>
                </a:cubicBezTo>
                <a:cubicBezTo>
                  <a:pt x="2060" y="7069"/>
                  <a:pt x="2463" y="6948"/>
                  <a:pt x="2870" y="6728"/>
                </a:cubicBezTo>
                <a:cubicBezTo>
                  <a:pt x="3001" y="6275"/>
                  <a:pt x="3120" y="5823"/>
                  <a:pt x="3215" y="5358"/>
                </a:cubicBezTo>
                <a:lnTo>
                  <a:pt x="3215" y="5358"/>
                </a:lnTo>
                <a:cubicBezTo>
                  <a:pt x="2939" y="5543"/>
                  <a:pt x="2638" y="5643"/>
                  <a:pt x="2354" y="5643"/>
                </a:cubicBezTo>
                <a:cubicBezTo>
                  <a:pt x="2197" y="5643"/>
                  <a:pt x="2045" y="5612"/>
                  <a:pt x="1906" y="5549"/>
                </a:cubicBezTo>
                <a:cubicBezTo>
                  <a:pt x="1144" y="5192"/>
                  <a:pt x="953" y="4001"/>
                  <a:pt x="1477" y="2894"/>
                </a:cubicBezTo>
                <a:cubicBezTo>
                  <a:pt x="1897" y="2002"/>
                  <a:pt x="2650" y="1434"/>
                  <a:pt x="3319" y="1434"/>
                </a:cubicBezTo>
                <a:cubicBezTo>
                  <a:pt x="3410" y="1434"/>
                  <a:pt x="3498" y="1444"/>
                  <a:pt x="3584" y="1465"/>
                </a:cubicBezTo>
                <a:cubicBezTo>
                  <a:pt x="3584" y="977"/>
                  <a:pt x="3549" y="489"/>
                  <a:pt x="350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8" name="Google Shape;1268;p25"/>
          <p:cNvSpPr/>
          <p:nvPr/>
        </p:nvSpPr>
        <p:spPr>
          <a:xfrm>
            <a:off x="5020038" y="2259436"/>
            <a:ext cx="102111" cy="162590"/>
          </a:xfrm>
          <a:custGeom>
            <a:avLst/>
            <a:gdLst/>
            <a:ahLst/>
            <a:cxnLst/>
            <a:rect l="l" t="t" r="r" b="b"/>
            <a:pathLst>
              <a:path w="2644" h="4210" extrusionOk="0">
                <a:moveTo>
                  <a:pt x="2375" y="1"/>
                </a:moveTo>
                <a:cubicBezTo>
                  <a:pt x="1697" y="1"/>
                  <a:pt x="944" y="569"/>
                  <a:pt x="524" y="1461"/>
                </a:cubicBezTo>
                <a:cubicBezTo>
                  <a:pt x="0" y="2568"/>
                  <a:pt x="191" y="3759"/>
                  <a:pt x="953" y="4116"/>
                </a:cubicBezTo>
                <a:cubicBezTo>
                  <a:pt x="1092" y="4179"/>
                  <a:pt x="1244" y="4210"/>
                  <a:pt x="1401" y="4210"/>
                </a:cubicBezTo>
                <a:cubicBezTo>
                  <a:pt x="1686" y="4210"/>
                  <a:pt x="1990" y="4110"/>
                  <a:pt x="2274" y="3925"/>
                </a:cubicBezTo>
                <a:cubicBezTo>
                  <a:pt x="2524" y="2759"/>
                  <a:pt x="2643" y="1556"/>
                  <a:pt x="2643" y="365"/>
                </a:cubicBezTo>
                <a:cubicBezTo>
                  <a:pt x="2643" y="258"/>
                  <a:pt x="2643" y="139"/>
                  <a:pt x="2643" y="32"/>
                </a:cubicBezTo>
                <a:cubicBezTo>
                  <a:pt x="2556" y="11"/>
                  <a:pt x="2466" y="1"/>
                  <a:pt x="237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9" name="Google Shape;1269;p25"/>
          <p:cNvSpPr/>
          <p:nvPr/>
        </p:nvSpPr>
        <p:spPr>
          <a:xfrm>
            <a:off x="4043849" y="2202240"/>
            <a:ext cx="144400" cy="274974"/>
          </a:xfrm>
          <a:custGeom>
            <a:avLst/>
            <a:gdLst/>
            <a:ahLst/>
            <a:cxnLst/>
            <a:rect l="l" t="t" r="r" b="b"/>
            <a:pathLst>
              <a:path w="3739" h="7120" extrusionOk="0">
                <a:moveTo>
                  <a:pt x="95" y="1"/>
                </a:moveTo>
                <a:cubicBezTo>
                  <a:pt x="36" y="501"/>
                  <a:pt x="12" y="1013"/>
                  <a:pt x="0" y="1525"/>
                </a:cubicBezTo>
                <a:cubicBezTo>
                  <a:pt x="97" y="1498"/>
                  <a:pt x="196" y="1486"/>
                  <a:pt x="298" y="1486"/>
                </a:cubicBezTo>
                <a:cubicBezTo>
                  <a:pt x="971" y="1486"/>
                  <a:pt x="1718" y="2052"/>
                  <a:pt x="2131" y="2942"/>
                </a:cubicBezTo>
                <a:cubicBezTo>
                  <a:pt x="2655" y="4049"/>
                  <a:pt x="2465" y="5240"/>
                  <a:pt x="1715" y="5597"/>
                </a:cubicBezTo>
                <a:cubicBezTo>
                  <a:pt x="1568" y="5664"/>
                  <a:pt x="1415" y="5695"/>
                  <a:pt x="1257" y="5695"/>
                </a:cubicBezTo>
                <a:cubicBezTo>
                  <a:pt x="966" y="5695"/>
                  <a:pt x="663" y="5587"/>
                  <a:pt x="369" y="5394"/>
                </a:cubicBezTo>
                <a:lnTo>
                  <a:pt x="369" y="5394"/>
                </a:lnTo>
                <a:cubicBezTo>
                  <a:pt x="465" y="5811"/>
                  <a:pt x="560" y="6216"/>
                  <a:pt x="679" y="6621"/>
                </a:cubicBezTo>
                <a:cubicBezTo>
                  <a:pt x="1174" y="6943"/>
                  <a:pt x="1678" y="7119"/>
                  <a:pt x="2135" y="7119"/>
                </a:cubicBezTo>
                <a:cubicBezTo>
                  <a:pt x="2404" y="7119"/>
                  <a:pt x="2657" y="7058"/>
                  <a:pt x="2882" y="6930"/>
                </a:cubicBezTo>
                <a:cubicBezTo>
                  <a:pt x="3453" y="6597"/>
                  <a:pt x="3739" y="5883"/>
                  <a:pt x="3727" y="5013"/>
                </a:cubicBezTo>
                <a:cubicBezTo>
                  <a:pt x="3060" y="3906"/>
                  <a:pt x="2560" y="2704"/>
                  <a:pt x="2262" y="1442"/>
                </a:cubicBezTo>
                <a:cubicBezTo>
                  <a:pt x="1596" y="656"/>
                  <a:pt x="810" y="144"/>
                  <a:pt x="95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0" name="Google Shape;1270;p25"/>
          <p:cNvSpPr/>
          <p:nvPr/>
        </p:nvSpPr>
        <p:spPr>
          <a:xfrm>
            <a:off x="4043385" y="2259282"/>
            <a:ext cx="103038" cy="162938"/>
          </a:xfrm>
          <a:custGeom>
            <a:avLst/>
            <a:gdLst/>
            <a:ahLst/>
            <a:cxnLst/>
            <a:rect l="l" t="t" r="r" b="b"/>
            <a:pathLst>
              <a:path w="2668" h="4219" extrusionOk="0">
                <a:moveTo>
                  <a:pt x="296" y="1"/>
                </a:moveTo>
                <a:cubicBezTo>
                  <a:pt x="199" y="1"/>
                  <a:pt x="104" y="12"/>
                  <a:pt x="12" y="36"/>
                </a:cubicBezTo>
                <a:cubicBezTo>
                  <a:pt x="12" y="155"/>
                  <a:pt x="12" y="262"/>
                  <a:pt x="12" y="369"/>
                </a:cubicBezTo>
                <a:cubicBezTo>
                  <a:pt x="0" y="1560"/>
                  <a:pt x="131" y="2751"/>
                  <a:pt x="381" y="3917"/>
                </a:cubicBezTo>
                <a:cubicBezTo>
                  <a:pt x="667" y="4110"/>
                  <a:pt x="973" y="4218"/>
                  <a:pt x="1266" y="4218"/>
                </a:cubicBezTo>
                <a:cubicBezTo>
                  <a:pt x="1425" y="4218"/>
                  <a:pt x="1580" y="4187"/>
                  <a:pt x="1727" y="4120"/>
                </a:cubicBezTo>
                <a:cubicBezTo>
                  <a:pt x="2477" y="3763"/>
                  <a:pt x="2667" y="2572"/>
                  <a:pt x="2143" y="1465"/>
                </a:cubicBezTo>
                <a:cubicBezTo>
                  <a:pt x="1727" y="569"/>
                  <a:pt x="972" y="1"/>
                  <a:pt x="29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1" name="Google Shape;1271;p25"/>
          <p:cNvSpPr/>
          <p:nvPr/>
        </p:nvSpPr>
        <p:spPr>
          <a:xfrm>
            <a:off x="4792877" y="2874498"/>
            <a:ext cx="59359" cy="59359"/>
          </a:xfrm>
          <a:custGeom>
            <a:avLst/>
            <a:gdLst/>
            <a:ahLst/>
            <a:cxnLst/>
            <a:rect l="l" t="t" r="r" b="b"/>
            <a:pathLst>
              <a:path w="1537" h="1537" extrusionOk="0">
                <a:moveTo>
                  <a:pt x="763" y="1"/>
                </a:moveTo>
                <a:cubicBezTo>
                  <a:pt x="346" y="1"/>
                  <a:pt x="1" y="346"/>
                  <a:pt x="1" y="775"/>
                </a:cubicBezTo>
                <a:cubicBezTo>
                  <a:pt x="1" y="1203"/>
                  <a:pt x="346" y="1537"/>
                  <a:pt x="763" y="1537"/>
                </a:cubicBezTo>
                <a:cubicBezTo>
                  <a:pt x="1191" y="1537"/>
                  <a:pt x="1536" y="1203"/>
                  <a:pt x="1536" y="775"/>
                </a:cubicBezTo>
                <a:cubicBezTo>
                  <a:pt x="1536" y="346"/>
                  <a:pt x="1191" y="1"/>
                  <a:pt x="763" y="1"/>
                </a:cubicBezTo>
                <a:close/>
              </a:path>
            </a:pathLst>
          </a:custGeom>
          <a:solidFill>
            <a:srgbClr val="3A245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2" name="Google Shape;1272;p25"/>
          <p:cNvSpPr/>
          <p:nvPr/>
        </p:nvSpPr>
        <p:spPr>
          <a:xfrm>
            <a:off x="4328476" y="2874498"/>
            <a:ext cx="59359" cy="59359"/>
          </a:xfrm>
          <a:custGeom>
            <a:avLst/>
            <a:gdLst/>
            <a:ahLst/>
            <a:cxnLst/>
            <a:rect l="l" t="t" r="r" b="b"/>
            <a:pathLst>
              <a:path w="1537" h="1537" extrusionOk="0">
                <a:moveTo>
                  <a:pt x="774" y="1"/>
                </a:moveTo>
                <a:cubicBezTo>
                  <a:pt x="345" y="1"/>
                  <a:pt x="0" y="346"/>
                  <a:pt x="0" y="775"/>
                </a:cubicBezTo>
                <a:cubicBezTo>
                  <a:pt x="0" y="1203"/>
                  <a:pt x="345" y="1537"/>
                  <a:pt x="774" y="1537"/>
                </a:cubicBezTo>
                <a:cubicBezTo>
                  <a:pt x="1191" y="1537"/>
                  <a:pt x="1536" y="1203"/>
                  <a:pt x="1536" y="775"/>
                </a:cubicBezTo>
                <a:cubicBezTo>
                  <a:pt x="1536" y="346"/>
                  <a:pt x="1191" y="1"/>
                  <a:pt x="774" y="1"/>
                </a:cubicBezTo>
                <a:close/>
              </a:path>
            </a:pathLst>
          </a:custGeom>
          <a:solidFill>
            <a:srgbClr val="3A245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3" name="Google Shape;1273;p25"/>
          <p:cNvSpPr/>
          <p:nvPr/>
        </p:nvSpPr>
        <p:spPr>
          <a:xfrm>
            <a:off x="4822305" y="2904390"/>
            <a:ext cx="39" cy="381681"/>
          </a:xfrm>
          <a:custGeom>
            <a:avLst/>
            <a:gdLst/>
            <a:ahLst/>
            <a:cxnLst/>
            <a:rect l="l" t="t" r="r" b="b"/>
            <a:pathLst>
              <a:path w="1" h="9883" extrusionOk="0">
                <a:moveTo>
                  <a:pt x="1" y="1"/>
                </a:moveTo>
                <a:lnTo>
                  <a:pt x="1" y="9883"/>
                </a:lnTo>
              </a:path>
            </a:pathLst>
          </a:custGeom>
          <a:solidFill>
            <a:srgbClr val="25173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4" name="Google Shape;1274;p25"/>
          <p:cNvSpPr/>
          <p:nvPr/>
        </p:nvSpPr>
        <p:spPr>
          <a:xfrm>
            <a:off x="4822305" y="2904390"/>
            <a:ext cx="39" cy="381681"/>
          </a:xfrm>
          <a:custGeom>
            <a:avLst/>
            <a:gdLst/>
            <a:ahLst/>
            <a:cxnLst/>
            <a:rect l="l" t="t" r="r" b="b"/>
            <a:pathLst>
              <a:path w="1" h="9883" fill="none" extrusionOk="0">
                <a:moveTo>
                  <a:pt x="1" y="1"/>
                </a:moveTo>
                <a:lnTo>
                  <a:pt x="1" y="9883"/>
                </a:lnTo>
              </a:path>
            </a:pathLst>
          </a:custGeom>
          <a:noFill/>
          <a:ln w="7150" cap="rnd" cmpd="sng">
            <a:solidFill>
              <a:srgbClr val="C3AE9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5" name="Google Shape;1275;p25"/>
          <p:cNvSpPr/>
          <p:nvPr/>
        </p:nvSpPr>
        <p:spPr>
          <a:xfrm>
            <a:off x="4358367" y="2904390"/>
            <a:ext cx="39" cy="381681"/>
          </a:xfrm>
          <a:custGeom>
            <a:avLst/>
            <a:gdLst/>
            <a:ahLst/>
            <a:cxnLst/>
            <a:rect l="l" t="t" r="r" b="b"/>
            <a:pathLst>
              <a:path w="1" h="9883" extrusionOk="0">
                <a:moveTo>
                  <a:pt x="0" y="1"/>
                </a:moveTo>
                <a:lnTo>
                  <a:pt x="0" y="9883"/>
                </a:lnTo>
              </a:path>
            </a:pathLst>
          </a:custGeom>
          <a:solidFill>
            <a:srgbClr val="25173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6" name="Google Shape;1276;p25"/>
          <p:cNvSpPr/>
          <p:nvPr/>
        </p:nvSpPr>
        <p:spPr>
          <a:xfrm>
            <a:off x="4358367" y="2904390"/>
            <a:ext cx="39" cy="381681"/>
          </a:xfrm>
          <a:custGeom>
            <a:avLst/>
            <a:gdLst/>
            <a:ahLst/>
            <a:cxnLst/>
            <a:rect l="l" t="t" r="r" b="b"/>
            <a:pathLst>
              <a:path w="1" h="9883" fill="none" extrusionOk="0">
                <a:moveTo>
                  <a:pt x="0" y="1"/>
                </a:moveTo>
                <a:lnTo>
                  <a:pt x="0" y="9883"/>
                </a:lnTo>
              </a:path>
            </a:pathLst>
          </a:custGeom>
          <a:noFill/>
          <a:ln w="7150" cap="rnd" cmpd="sng">
            <a:solidFill>
              <a:srgbClr val="C3AE9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7" name="Google Shape;1277;p25"/>
          <p:cNvSpPr/>
          <p:nvPr/>
        </p:nvSpPr>
        <p:spPr>
          <a:xfrm>
            <a:off x="4796082" y="3277305"/>
            <a:ext cx="52948" cy="80059"/>
          </a:xfrm>
          <a:custGeom>
            <a:avLst/>
            <a:gdLst/>
            <a:ahLst/>
            <a:cxnLst/>
            <a:rect l="l" t="t" r="r" b="b"/>
            <a:pathLst>
              <a:path w="1371" h="2073" extrusionOk="0">
                <a:moveTo>
                  <a:pt x="144" y="1"/>
                </a:moveTo>
                <a:lnTo>
                  <a:pt x="25" y="1358"/>
                </a:lnTo>
                <a:cubicBezTo>
                  <a:pt x="1" y="1739"/>
                  <a:pt x="299" y="2072"/>
                  <a:pt x="680" y="2072"/>
                </a:cubicBezTo>
                <a:cubicBezTo>
                  <a:pt x="1061" y="2072"/>
                  <a:pt x="1370" y="1739"/>
                  <a:pt x="1334" y="1358"/>
                </a:cubicBezTo>
                <a:lnTo>
                  <a:pt x="1215" y="1"/>
                </a:lnTo>
                <a:close/>
              </a:path>
            </a:pathLst>
          </a:custGeom>
          <a:solidFill>
            <a:srgbClr val="3A245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8" name="Google Shape;1278;p25"/>
          <p:cNvSpPr/>
          <p:nvPr/>
        </p:nvSpPr>
        <p:spPr>
          <a:xfrm>
            <a:off x="4331681" y="3277305"/>
            <a:ext cx="52909" cy="80059"/>
          </a:xfrm>
          <a:custGeom>
            <a:avLst/>
            <a:gdLst/>
            <a:ahLst/>
            <a:cxnLst/>
            <a:rect l="l" t="t" r="r" b="b"/>
            <a:pathLst>
              <a:path w="1370" h="2073" extrusionOk="0">
                <a:moveTo>
                  <a:pt x="155" y="1"/>
                </a:moveTo>
                <a:lnTo>
                  <a:pt x="36" y="1358"/>
                </a:lnTo>
                <a:cubicBezTo>
                  <a:pt x="1" y="1739"/>
                  <a:pt x="310" y="2072"/>
                  <a:pt x="691" y="2072"/>
                </a:cubicBezTo>
                <a:cubicBezTo>
                  <a:pt x="1072" y="2072"/>
                  <a:pt x="1370" y="1739"/>
                  <a:pt x="1346" y="1358"/>
                </a:cubicBezTo>
                <a:lnTo>
                  <a:pt x="1227" y="1"/>
                </a:lnTo>
                <a:close/>
              </a:path>
            </a:pathLst>
          </a:custGeom>
          <a:solidFill>
            <a:srgbClr val="3A245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9" name="Google Shape;1279;p25"/>
          <p:cNvSpPr/>
          <p:nvPr/>
        </p:nvSpPr>
        <p:spPr>
          <a:xfrm>
            <a:off x="3403303" y="1995353"/>
            <a:ext cx="2283060" cy="2283021"/>
          </a:xfrm>
          <a:custGeom>
            <a:avLst/>
            <a:gdLst/>
            <a:ahLst/>
            <a:cxnLst/>
            <a:rect l="l" t="t" r="r" b="b"/>
            <a:pathLst>
              <a:path w="59116" h="59115" fill="none" extrusionOk="0">
                <a:moveTo>
                  <a:pt x="1" y="0"/>
                </a:moveTo>
                <a:lnTo>
                  <a:pt x="59115" y="59115"/>
                </a:lnTo>
              </a:path>
            </a:pathLst>
          </a:custGeom>
          <a:solidFill>
            <a:schemeClr val="accent6"/>
          </a:solidFill>
          <a:ln w="64000" cap="flat" cmpd="sng">
            <a:solidFill>
              <a:schemeClr val="accent6"/>
            </a:solidFill>
            <a:prstDash val="solid"/>
            <a:miter lim="11906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80" name="Google Shape;1280;p25"/>
          <p:cNvGrpSpPr/>
          <p:nvPr/>
        </p:nvGrpSpPr>
        <p:grpSpPr>
          <a:xfrm>
            <a:off x="442712" y="1753875"/>
            <a:ext cx="1296065" cy="666258"/>
            <a:chOff x="442712" y="1296675"/>
            <a:chExt cx="1296065" cy="666258"/>
          </a:xfrm>
        </p:grpSpPr>
        <p:sp>
          <p:nvSpPr>
            <p:cNvPr id="1281" name="Google Shape;1281;p25"/>
            <p:cNvSpPr txBox="1"/>
            <p:nvPr/>
          </p:nvSpPr>
          <p:spPr>
            <a:xfrm>
              <a:off x="442777" y="1296675"/>
              <a:ext cx="1296000" cy="20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accent2"/>
                  </a:solidFill>
                  <a:latin typeface="Fira Sans"/>
                  <a:ea typeface="Fira Sans"/>
                  <a:cs typeface="Fira Sans"/>
                  <a:sym typeface="Fira Sans"/>
                </a:rPr>
                <a:t>MERCURY</a:t>
              </a:r>
              <a:endParaRPr b="1">
                <a:solidFill>
                  <a:schemeClr val="accent2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1282" name="Google Shape;1282;p25"/>
            <p:cNvSpPr txBox="1"/>
            <p:nvPr/>
          </p:nvSpPr>
          <p:spPr>
            <a:xfrm>
              <a:off x="442712" y="1520733"/>
              <a:ext cx="1296000" cy="44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Mercury is the smallest planet</a:t>
              </a:r>
              <a:endParaRPr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grpSp>
        <p:nvGrpSpPr>
          <p:cNvPr id="1283" name="Google Shape;1283;p25"/>
          <p:cNvGrpSpPr/>
          <p:nvPr/>
        </p:nvGrpSpPr>
        <p:grpSpPr>
          <a:xfrm>
            <a:off x="7405297" y="1753875"/>
            <a:ext cx="1296003" cy="666258"/>
            <a:chOff x="7405297" y="1296675"/>
            <a:chExt cx="1296003" cy="666258"/>
          </a:xfrm>
        </p:grpSpPr>
        <p:sp>
          <p:nvSpPr>
            <p:cNvPr id="1284" name="Google Shape;1284;p25"/>
            <p:cNvSpPr txBox="1"/>
            <p:nvPr/>
          </p:nvSpPr>
          <p:spPr>
            <a:xfrm>
              <a:off x="7405301" y="1296675"/>
              <a:ext cx="1296000" cy="20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accent4"/>
                  </a:solidFill>
                  <a:latin typeface="Fira Sans"/>
                  <a:ea typeface="Fira Sans"/>
                  <a:cs typeface="Fira Sans"/>
                  <a:sym typeface="Fira Sans"/>
                </a:rPr>
                <a:t>MARS</a:t>
              </a:r>
              <a:endParaRPr b="1">
                <a:solidFill>
                  <a:schemeClr val="accent4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1285" name="Google Shape;1285;p25"/>
            <p:cNvSpPr txBox="1"/>
            <p:nvPr/>
          </p:nvSpPr>
          <p:spPr>
            <a:xfrm>
              <a:off x="7405297" y="1520733"/>
              <a:ext cx="1296000" cy="44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Mars is actually a cold place</a:t>
              </a:r>
              <a:endParaRPr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grpSp>
        <p:nvGrpSpPr>
          <p:cNvPr id="1286" name="Google Shape;1286;p25"/>
          <p:cNvGrpSpPr/>
          <p:nvPr/>
        </p:nvGrpSpPr>
        <p:grpSpPr>
          <a:xfrm>
            <a:off x="442712" y="3337568"/>
            <a:ext cx="1296065" cy="666258"/>
            <a:chOff x="442712" y="2651768"/>
            <a:chExt cx="1296065" cy="666258"/>
          </a:xfrm>
        </p:grpSpPr>
        <p:sp>
          <p:nvSpPr>
            <p:cNvPr id="1287" name="Google Shape;1287;p25"/>
            <p:cNvSpPr txBox="1"/>
            <p:nvPr/>
          </p:nvSpPr>
          <p:spPr>
            <a:xfrm>
              <a:off x="442777" y="2651768"/>
              <a:ext cx="1296000" cy="20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accent3"/>
                  </a:solidFill>
                  <a:latin typeface="Fira Sans"/>
                  <a:ea typeface="Fira Sans"/>
                  <a:cs typeface="Fira Sans"/>
                  <a:sym typeface="Fira Sans"/>
                </a:rPr>
                <a:t>VENUS</a:t>
              </a:r>
              <a:endParaRPr b="1">
                <a:solidFill>
                  <a:schemeClr val="accent3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1288" name="Google Shape;1288;p25"/>
            <p:cNvSpPr txBox="1"/>
            <p:nvPr/>
          </p:nvSpPr>
          <p:spPr>
            <a:xfrm>
              <a:off x="442712" y="2875827"/>
              <a:ext cx="1296000" cy="44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Venus has a beautiful name</a:t>
              </a:r>
              <a:endParaRPr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grpSp>
        <p:nvGrpSpPr>
          <p:cNvPr id="1289" name="Google Shape;1289;p25"/>
          <p:cNvGrpSpPr/>
          <p:nvPr/>
        </p:nvGrpSpPr>
        <p:grpSpPr>
          <a:xfrm>
            <a:off x="7405297" y="3337572"/>
            <a:ext cx="1296003" cy="666255"/>
            <a:chOff x="7405297" y="2651772"/>
            <a:chExt cx="1296003" cy="666255"/>
          </a:xfrm>
        </p:grpSpPr>
        <p:sp>
          <p:nvSpPr>
            <p:cNvPr id="1290" name="Google Shape;1290;p25"/>
            <p:cNvSpPr txBox="1"/>
            <p:nvPr/>
          </p:nvSpPr>
          <p:spPr>
            <a:xfrm>
              <a:off x="7405301" y="2651772"/>
              <a:ext cx="1296000" cy="20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accent5"/>
                  </a:solidFill>
                  <a:latin typeface="Fira Sans"/>
                  <a:ea typeface="Fira Sans"/>
                  <a:cs typeface="Fira Sans"/>
                  <a:sym typeface="Fira Sans"/>
                </a:rPr>
                <a:t>NEPTUNE</a:t>
              </a:r>
              <a:endParaRPr b="1">
                <a:solidFill>
                  <a:schemeClr val="accent5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1291" name="Google Shape;1291;p25"/>
            <p:cNvSpPr txBox="1"/>
            <p:nvPr/>
          </p:nvSpPr>
          <p:spPr>
            <a:xfrm>
              <a:off x="7405297" y="2875827"/>
              <a:ext cx="1296000" cy="44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It’s the farthest planet</a:t>
              </a:r>
              <a:endParaRPr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p26"/>
          <p:cNvSpPr txBox="1">
            <a:spLocks noGrp="1"/>
          </p:cNvSpPr>
          <p:nvPr>
            <p:ph type="title"/>
          </p:nvPr>
        </p:nvSpPr>
        <p:spPr>
          <a:xfrm>
            <a:off x="457200" y="292625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Cybersecurity Infographics</a:t>
            </a:r>
            <a:endParaRPr/>
          </a:p>
        </p:txBody>
      </p:sp>
      <p:grpSp>
        <p:nvGrpSpPr>
          <p:cNvPr id="1297" name="Google Shape;1297;p26"/>
          <p:cNvGrpSpPr/>
          <p:nvPr/>
        </p:nvGrpSpPr>
        <p:grpSpPr>
          <a:xfrm>
            <a:off x="1368449" y="1322092"/>
            <a:ext cx="6379564" cy="1519332"/>
            <a:chOff x="1368449" y="1322092"/>
            <a:chExt cx="6379564" cy="1519332"/>
          </a:xfrm>
        </p:grpSpPr>
        <p:grpSp>
          <p:nvGrpSpPr>
            <p:cNvPr id="1298" name="Google Shape;1298;p26"/>
            <p:cNvGrpSpPr/>
            <p:nvPr/>
          </p:nvGrpSpPr>
          <p:grpSpPr>
            <a:xfrm>
              <a:off x="1368449" y="1322092"/>
              <a:ext cx="1520045" cy="1482479"/>
              <a:chOff x="1368449" y="1322092"/>
              <a:chExt cx="1520045" cy="1482479"/>
            </a:xfrm>
          </p:grpSpPr>
          <p:grpSp>
            <p:nvGrpSpPr>
              <p:cNvPr id="1299" name="Google Shape;1299;p26"/>
              <p:cNvGrpSpPr/>
              <p:nvPr/>
            </p:nvGrpSpPr>
            <p:grpSpPr>
              <a:xfrm>
                <a:off x="1368449" y="1871157"/>
                <a:ext cx="400002" cy="338745"/>
                <a:chOff x="2206649" y="1490157"/>
                <a:chExt cx="400002" cy="338745"/>
              </a:xfrm>
            </p:grpSpPr>
            <p:sp>
              <p:nvSpPr>
                <p:cNvPr id="1300" name="Google Shape;1300;p26"/>
                <p:cNvSpPr/>
                <p:nvPr/>
              </p:nvSpPr>
              <p:spPr>
                <a:xfrm>
                  <a:off x="2206649" y="1490157"/>
                  <a:ext cx="307472" cy="3387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311" h="10258" extrusionOk="0">
                      <a:moveTo>
                        <a:pt x="4763" y="0"/>
                      </a:moveTo>
                      <a:lnTo>
                        <a:pt x="4441" y="441"/>
                      </a:lnTo>
                      <a:cubicBezTo>
                        <a:pt x="3858" y="1131"/>
                        <a:pt x="3001" y="1536"/>
                        <a:pt x="2096" y="1548"/>
                      </a:cubicBezTo>
                      <a:cubicBezTo>
                        <a:pt x="1643" y="1536"/>
                        <a:pt x="1203" y="1453"/>
                        <a:pt x="786" y="1286"/>
                      </a:cubicBezTo>
                      <a:lnTo>
                        <a:pt x="286" y="1107"/>
                      </a:lnTo>
                      <a:lnTo>
                        <a:pt x="262" y="1643"/>
                      </a:lnTo>
                      <a:cubicBezTo>
                        <a:pt x="250" y="1846"/>
                        <a:pt x="0" y="6858"/>
                        <a:pt x="2155" y="9132"/>
                      </a:cubicBezTo>
                      <a:cubicBezTo>
                        <a:pt x="2864" y="9882"/>
                        <a:pt x="3813" y="10257"/>
                        <a:pt x="4763" y="10257"/>
                      </a:cubicBezTo>
                      <a:cubicBezTo>
                        <a:pt x="5712" y="10257"/>
                        <a:pt x="6662" y="9882"/>
                        <a:pt x="7370" y="9132"/>
                      </a:cubicBezTo>
                      <a:cubicBezTo>
                        <a:pt x="7465" y="9037"/>
                        <a:pt x="7549" y="8942"/>
                        <a:pt x="7632" y="8835"/>
                      </a:cubicBezTo>
                      <a:cubicBezTo>
                        <a:pt x="6430" y="8751"/>
                        <a:pt x="5513" y="7763"/>
                        <a:pt x="5513" y="6572"/>
                      </a:cubicBezTo>
                      <a:cubicBezTo>
                        <a:pt x="5513" y="5224"/>
                        <a:pt x="6617" y="4284"/>
                        <a:pt x="7800" y="4284"/>
                      </a:cubicBezTo>
                      <a:cubicBezTo>
                        <a:pt x="8247" y="4284"/>
                        <a:pt x="8706" y="4418"/>
                        <a:pt x="9120" y="4715"/>
                      </a:cubicBezTo>
                      <a:cubicBezTo>
                        <a:pt x="9251" y="3703"/>
                        <a:pt x="9311" y="2667"/>
                        <a:pt x="9263" y="1643"/>
                      </a:cubicBezTo>
                      <a:lnTo>
                        <a:pt x="9240" y="1107"/>
                      </a:lnTo>
                      <a:lnTo>
                        <a:pt x="8739" y="1286"/>
                      </a:lnTo>
                      <a:cubicBezTo>
                        <a:pt x="8311" y="1453"/>
                        <a:pt x="7870" y="1536"/>
                        <a:pt x="7418" y="1548"/>
                      </a:cubicBezTo>
                      <a:cubicBezTo>
                        <a:pt x="6513" y="1536"/>
                        <a:pt x="5656" y="1131"/>
                        <a:pt x="5084" y="441"/>
                      </a:cubicBezTo>
                      <a:lnTo>
                        <a:pt x="4763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01" name="Google Shape;1301;p26"/>
                <p:cNvSpPr/>
                <p:nvPr/>
              </p:nvSpPr>
              <p:spPr>
                <a:xfrm>
                  <a:off x="2347787" y="1620299"/>
                  <a:ext cx="202923" cy="173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45" h="5254" extrusionOk="0">
                      <a:moveTo>
                        <a:pt x="3496" y="344"/>
                      </a:moveTo>
                      <a:cubicBezTo>
                        <a:pt x="4669" y="344"/>
                        <a:pt x="5799" y="1253"/>
                        <a:pt x="5799" y="2631"/>
                      </a:cubicBezTo>
                      <a:cubicBezTo>
                        <a:pt x="5799" y="3882"/>
                        <a:pt x="4775" y="4905"/>
                        <a:pt x="3513" y="4905"/>
                      </a:cubicBezTo>
                      <a:cubicBezTo>
                        <a:pt x="1489" y="4905"/>
                        <a:pt x="477" y="2453"/>
                        <a:pt x="1906" y="1012"/>
                      </a:cubicBezTo>
                      <a:cubicBezTo>
                        <a:pt x="2367" y="551"/>
                        <a:pt x="2936" y="344"/>
                        <a:pt x="3496" y="344"/>
                      </a:cubicBezTo>
                      <a:close/>
                      <a:moveTo>
                        <a:pt x="3513" y="0"/>
                      </a:moveTo>
                      <a:cubicBezTo>
                        <a:pt x="1179" y="0"/>
                        <a:pt x="1" y="2834"/>
                        <a:pt x="1656" y="4477"/>
                      </a:cubicBezTo>
                      <a:cubicBezTo>
                        <a:pt x="2192" y="5013"/>
                        <a:pt x="2852" y="5253"/>
                        <a:pt x="3499" y="5253"/>
                      </a:cubicBezTo>
                      <a:cubicBezTo>
                        <a:pt x="4849" y="5253"/>
                        <a:pt x="6144" y="4209"/>
                        <a:pt x="6144" y="2631"/>
                      </a:cubicBezTo>
                      <a:cubicBezTo>
                        <a:pt x="6144" y="1179"/>
                        <a:pt x="4966" y="0"/>
                        <a:pt x="3513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02" name="Google Shape;1302;p26"/>
                <p:cNvSpPr/>
                <p:nvPr/>
              </p:nvSpPr>
              <p:spPr>
                <a:xfrm>
                  <a:off x="2398675" y="1602731"/>
                  <a:ext cx="207976" cy="1536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98" h="4652" extrusionOk="0">
                      <a:moveTo>
                        <a:pt x="5648" y="1"/>
                      </a:moveTo>
                      <a:cubicBezTo>
                        <a:pt x="5545" y="1"/>
                        <a:pt x="5438" y="38"/>
                        <a:pt x="5341" y="127"/>
                      </a:cubicBezTo>
                      <a:lnTo>
                        <a:pt x="1936" y="3533"/>
                      </a:lnTo>
                      <a:lnTo>
                        <a:pt x="960" y="2556"/>
                      </a:lnTo>
                      <a:cubicBezTo>
                        <a:pt x="864" y="2468"/>
                        <a:pt x="758" y="2431"/>
                        <a:pt x="657" y="2431"/>
                      </a:cubicBezTo>
                      <a:cubicBezTo>
                        <a:pt x="305" y="2431"/>
                        <a:pt x="0" y="2878"/>
                        <a:pt x="305" y="3211"/>
                      </a:cubicBezTo>
                      <a:lnTo>
                        <a:pt x="1615" y="4509"/>
                      </a:lnTo>
                      <a:cubicBezTo>
                        <a:pt x="1698" y="4592"/>
                        <a:pt x="1817" y="4652"/>
                        <a:pt x="1936" y="4652"/>
                      </a:cubicBezTo>
                      <a:cubicBezTo>
                        <a:pt x="2055" y="4640"/>
                        <a:pt x="2174" y="4592"/>
                        <a:pt x="2258" y="4509"/>
                      </a:cubicBezTo>
                      <a:lnTo>
                        <a:pt x="5984" y="782"/>
                      </a:lnTo>
                      <a:cubicBezTo>
                        <a:pt x="6298" y="441"/>
                        <a:pt x="5998" y="1"/>
                        <a:pt x="5648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303" name="Google Shape;1303;p26"/>
              <p:cNvGrpSpPr/>
              <p:nvPr/>
            </p:nvGrpSpPr>
            <p:grpSpPr>
              <a:xfrm>
                <a:off x="2494106" y="1322092"/>
                <a:ext cx="360573" cy="350171"/>
                <a:chOff x="2951306" y="941092"/>
                <a:chExt cx="360573" cy="350171"/>
              </a:xfrm>
            </p:grpSpPr>
            <p:sp>
              <p:nvSpPr>
                <p:cNvPr id="1304" name="Google Shape;1304;p26"/>
                <p:cNvSpPr/>
                <p:nvPr/>
              </p:nvSpPr>
              <p:spPr>
                <a:xfrm>
                  <a:off x="3202541" y="1216896"/>
                  <a:ext cx="1222" cy="23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" h="72" extrusionOk="0">
                      <a:moveTo>
                        <a:pt x="37" y="0"/>
                      </a:moveTo>
                      <a:lnTo>
                        <a:pt x="1" y="72"/>
                      </a:lnTo>
                      <a:lnTo>
                        <a:pt x="1" y="72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05" name="Google Shape;1305;p26"/>
                <p:cNvSpPr/>
                <p:nvPr/>
              </p:nvSpPr>
              <p:spPr>
                <a:xfrm>
                  <a:off x="2951306" y="941092"/>
                  <a:ext cx="360573" cy="3501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19" h="10604" extrusionOk="0">
                      <a:moveTo>
                        <a:pt x="7430" y="4935"/>
                      </a:moveTo>
                      <a:cubicBezTo>
                        <a:pt x="7656" y="4947"/>
                        <a:pt x="7859" y="5066"/>
                        <a:pt x="7978" y="5257"/>
                      </a:cubicBezTo>
                      <a:cubicBezTo>
                        <a:pt x="8192" y="5638"/>
                        <a:pt x="7954" y="6185"/>
                        <a:pt x="7418" y="6483"/>
                      </a:cubicBezTo>
                      <a:lnTo>
                        <a:pt x="7430" y="6483"/>
                      </a:lnTo>
                      <a:cubicBezTo>
                        <a:pt x="7207" y="6610"/>
                        <a:pt x="6971" y="6672"/>
                        <a:pt x="6756" y="6672"/>
                      </a:cubicBezTo>
                      <a:cubicBezTo>
                        <a:pt x="6466" y="6672"/>
                        <a:pt x="6215" y="6559"/>
                        <a:pt x="6085" y="6340"/>
                      </a:cubicBezTo>
                      <a:cubicBezTo>
                        <a:pt x="6049" y="6281"/>
                        <a:pt x="6025" y="6197"/>
                        <a:pt x="6013" y="6126"/>
                      </a:cubicBezTo>
                      <a:cubicBezTo>
                        <a:pt x="6311" y="6031"/>
                        <a:pt x="6823" y="5745"/>
                        <a:pt x="7430" y="4935"/>
                      </a:cubicBezTo>
                      <a:close/>
                      <a:moveTo>
                        <a:pt x="3489" y="4935"/>
                      </a:moveTo>
                      <a:cubicBezTo>
                        <a:pt x="4108" y="5745"/>
                        <a:pt x="4608" y="6031"/>
                        <a:pt x="4906" y="6126"/>
                      </a:cubicBezTo>
                      <a:cubicBezTo>
                        <a:pt x="4894" y="6209"/>
                        <a:pt x="4870" y="6281"/>
                        <a:pt x="4835" y="6352"/>
                      </a:cubicBezTo>
                      <a:cubicBezTo>
                        <a:pt x="4712" y="6563"/>
                        <a:pt x="4466" y="6673"/>
                        <a:pt x="4179" y="6673"/>
                      </a:cubicBezTo>
                      <a:cubicBezTo>
                        <a:pt x="3964" y="6673"/>
                        <a:pt x="3726" y="6611"/>
                        <a:pt x="3501" y="6483"/>
                      </a:cubicBezTo>
                      <a:cubicBezTo>
                        <a:pt x="2977" y="6185"/>
                        <a:pt x="2739" y="5638"/>
                        <a:pt x="2953" y="5257"/>
                      </a:cubicBezTo>
                      <a:cubicBezTo>
                        <a:pt x="3073" y="5066"/>
                        <a:pt x="3263" y="4959"/>
                        <a:pt x="3489" y="4935"/>
                      </a:cubicBezTo>
                      <a:close/>
                      <a:moveTo>
                        <a:pt x="5466" y="6578"/>
                      </a:moveTo>
                      <a:cubicBezTo>
                        <a:pt x="5513" y="6578"/>
                        <a:pt x="5561" y="6602"/>
                        <a:pt x="5585" y="6650"/>
                      </a:cubicBezTo>
                      <a:lnTo>
                        <a:pt x="6037" y="7436"/>
                      </a:lnTo>
                      <a:cubicBezTo>
                        <a:pt x="6061" y="7471"/>
                        <a:pt x="6061" y="7531"/>
                        <a:pt x="6037" y="7567"/>
                      </a:cubicBezTo>
                      <a:cubicBezTo>
                        <a:pt x="6017" y="7597"/>
                        <a:pt x="5978" y="7628"/>
                        <a:pt x="5937" y="7628"/>
                      </a:cubicBezTo>
                      <a:cubicBezTo>
                        <a:pt x="5931" y="7628"/>
                        <a:pt x="5924" y="7628"/>
                        <a:pt x="5918" y="7626"/>
                      </a:cubicBezTo>
                      <a:lnTo>
                        <a:pt x="5013" y="7626"/>
                      </a:lnTo>
                      <a:cubicBezTo>
                        <a:pt x="5007" y="7628"/>
                        <a:pt x="5000" y="7628"/>
                        <a:pt x="4994" y="7628"/>
                      </a:cubicBezTo>
                      <a:cubicBezTo>
                        <a:pt x="4953" y="7628"/>
                        <a:pt x="4915" y="7597"/>
                        <a:pt x="4894" y="7567"/>
                      </a:cubicBezTo>
                      <a:cubicBezTo>
                        <a:pt x="4870" y="7531"/>
                        <a:pt x="4870" y="7471"/>
                        <a:pt x="4894" y="7436"/>
                      </a:cubicBezTo>
                      <a:lnTo>
                        <a:pt x="5347" y="6650"/>
                      </a:lnTo>
                      <a:cubicBezTo>
                        <a:pt x="5370" y="6602"/>
                        <a:pt x="5418" y="6578"/>
                        <a:pt x="5466" y="6578"/>
                      </a:cubicBezTo>
                      <a:close/>
                      <a:moveTo>
                        <a:pt x="8996" y="1"/>
                      </a:moveTo>
                      <a:cubicBezTo>
                        <a:pt x="8892" y="1"/>
                        <a:pt x="8786" y="21"/>
                        <a:pt x="8680" y="66"/>
                      </a:cubicBezTo>
                      <a:cubicBezTo>
                        <a:pt x="8156" y="280"/>
                        <a:pt x="8026" y="970"/>
                        <a:pt x="8442" y="1363"/>
                      </a:cubicBezTo>
                      <a:lnTo>
                        <a:pt x="7442" y="2364"/>
                      </a:lnTo>
                      <a:cubicBezTo>
                        <a:pt x="6866" y="1916"/>
                        <a:pt x="6171" y="1678"/>
                        <a:pt x="5465" y="1678"/>
                      </a:cubicBezTo>
                      <a:cubicBezTo>
                        <a:pt x="5251" y="1678"/>
                        <a:pt x="5036" y="1700"/>
                        <a:pt x="4823" y="1744"/>
                      </a:cubicBezTo>
                      <a:cubicBezTo>
                        <a:pt x="4335" y="1840"/>
                        <a:pt x="3870" y="2042"/>
                        <a:pt x="3489" y="2352"/>
                      </a:cubicBezTo>
                      <a:lnTo>
                        <a:pt x="2489" y="1363"/>
                      </a:lnTo>
                      <a:cubicBezTo>
                        <a:pt x="2894" y="970"/>
                        <a:pt x="2763" y="292"/>
                        <a:pt x="2239" y="66"/>
                      </a:cubicBezTo>
                      <a:cubicBezTo>
                        <a:pt x="2138" y="24"/>
                        <a:pt x="2035" y="5"/>
                        <a:pt x="1935" y="5"/>
                      </a:cubicBezTo>
                      <a:cubicBezTo>
                        <a:pt x="1516" y="5"/>
                        <a:pt x="1144" y="342"/>
                        <a:pt x="1144" y="804"/>
                      </a:cubicBezTo>
                      <a:cubicBezTo>
                        <a:pt x="1144" y="887"/>
                        <a:pt x="1168" y="970"/>
                        <a:pt x="1191" y="1042"/>
                      </a:cubicBezTo>
                      <a:cubicBezTo>
                        <a:pt x="1108" y="1018"/>
                        <a:pt x="1037" y="994"/>
                        <a:pt x="953" y="994"/>
                      </a:cubicBezTo>
                      <a:cubicBezTo>
                        <a:pt x="382" y="994"/>
                        <a:pt x="1" y="1566"/>
                        <a:pt x="215" y="2090"/>
                      </a:cubicBezTo>
                      <a:cubicBezTo>
                        <a:pt x="345" y="2407"/>
                        <a:pt x="645" y="2580"/>
                        <a:pt x="951" y="2580"/>
                      </a:cubicBezTo>
                      <a:cubicBezTo>
                        <a:pt x="1151" y="2580"/>
                        <a:pt x="1353" y="2507"/>
                        <a:pt x="1513" y="2352"/>
                      </a:cubicBezTo>
                      <a:lnTo>
                        <a:pt x="2596" y="3435"/>
                      </a:lnTo>
                      <a:cubicBezTo>
                        <a:pt x="2465" y="3685"/>
                        <a:pt x="2370" y="3947"/>
                        <a:pt x="2322" y="4221"/>
                      </a:cubicBezTo>
                      <a:cubicBezTo>
                        <a:pt x="2120" y="5150"/>
                        <a:pt x="2346" y="6114"/>
                        <a:pt x="2930" y="6864"/>
                      </a:cubicBezTo>
                      <a:lnTo>
                        <a:pt x="1525" y="8269"/>
                      </a:lnTo>
                      <a:cubicBezTo>
                        <a:pt x="1368" y="8107"/>
                        <a:pt x="1164" y="8031"/>
                        <a:pt x="961" y="8031"/>
                      </a:cubicBezTo>
                      <a:cubicBezTo>
                        <a:pt x="657" y="8031"/>
                        <a:pt x="356" y="8204"/>
                        <a:pt x="227" y="8519"/>
                      </a:cubicBezTo>
                      <a:cubicBezTo>
                        <a:pt x="13" y="9043"/>
                        <a:pt x="394" y="9614"/>
                        <a:pt x="965" y="9614"/>
                      </a:cubicBezTo>
                      <a:cubicBezTo>
                        <a:pt x="1037" y="9614"/>
                        <a:pt x="1120" y="9602"/>
                        <a:pt x="1203" y="9567"/>
                      </a:cubicBezTo>
                      <a:lnTo>
                        <a:pt x="1203" y="9567"/>
                      </a:lnTo>
                      <a:cubicBezTo>
                        <a:pt x="1168" y="9650"/>
                        <a:pt x="1156" y="9733"/>
                        <a:pt x="1156" y="9805"/>
                      </a:cubicBezTo>
                      <a:cubicBezTo>
                        <a:pt x="1156" y="10266"/>
                        <a:pt x="1528" y="10604"/>
                        <a:pt x="1947" y="10604"/>
                      </a:cubicBezTo>
                      <a:cubicBezTo>
                        <a:pt x="2047" y="10604"/>
                        <a:pt x="2150" y="10584"/>
                        <a:pt x="2251" y="10543"/>
                      </a:cubicBezTo>
                      <a:cubicBezTo>
                        <a:pt x="2775" y="10329"/>
                        <a:pt x="2906" y="9650"/>
                        <a:pt x="2513" y="9245"/>
                      </a:cubicBezTo>
                      <a:lnTo>
                        <a:pt x="3323" y="8424"/>
                      </a:lnTo>
                      <a:lnTo>
                        <a:pt x="3287" y="8364"/>
                      </a:lnTo>
                      <a:lnTo>
                        <a:pt x="3287" y="8364"/>
                      </a:lnTo>
                      <a:cubicBezTo>
                        <a:pt x="3299" y="8376"/>
                        <a:pt x="3311" y="8400"/>
                        <a:pt x="3334" y="8424"/>
                      </a:cubicBezTo>
                      <a:cubicBezTo>
                        <a:pt x="3537" y="8733"/>
                        <a:pt x="3894" y="8924"/>
                        <a:pt x="4275" y="8924"/>
                      </a:cubicBezTo>
                      <a:lnTo>
                        <a:pt x="6656" y="8924"/>
                      </a:lnTo>
                      <a:cubicBezTo>
                        <a:pt x="7037" y="8924"/>
                        <a:pt x="7394" y="8733"/>
                        <a:pt x="7609" y="8424"/>
                      </a:cubicBezTo>
                      <a:lnTo>
                        <a:pt x="8430" y="9245"/>
                      </a:lnTo>
                      <a:cubicBezTo>
                        <a:pt x="8037" y="9650"/>
                        <a:pt x="8168" y="10329"/>
                        <a:pt x="8692" y="10543"/>
                      </a:cubicBezTo>
                      <a:cubicBezTo>
                        <a:pt x="8793" y="10584"/>
                        <a:pt x="8896" y="10604"/>
                        <a:pt x="8996" y="10604"/>
                      </a:cubicBezTo>
                      <a:cubicBezTo>
                        <a:pt x="9415" y="10604"/>
                        <a:pt x="9788" y="10266"/>
                        <a:pt x="9788" y="9805"/>
                      </a:cubicBezTo>
                      <a:cubicBezTo>
                        <a:pt x="9788" y="9722"/>
                        <a:pt x="9764" y="9650"/>
                        <a:pt x="9740" y="9567"/>
                      </a:cubicBezTo>
                      <a:lnTo>
                        <a:pt x="9740" y="9567"/>
                      </a:lnTo>
                      <a:cubicBezTo>
                        <a:pt x="9811" y="9602"/>
                        <a:pt x="9895" y="9614"/>
                        <a:pt x="9978" y="9614"/>
                      </a:cubicBezTo>
                      <a:cubicBezTo>
                        <a:pt x="9992" y="9615"/>
                        <a:pt x="10007" y="9616"/>
                        <a:pt x="10021" y="9616"/>
                      </a:cubicBezTo>
                      <a:cubicBezTo>
                        <a:pt x="10454" y="9616"/>
                        <a:pt x="10812" y="9267"/>
                        <a:pt x="10812" y="8829"/>
                      </a:cubicBezTo>
                      <a:cubicBezTo>
                        <a:pt x="10812" y="8390"/>
                        <a:pt x="10454" y="8030"/>
                        <a:pt x="10020" y="8030"/>
                      </a:cubicBezTo>
                      <a:cubicBezTo>
                        <a:pt x="10006" y="8030"/>
                        <a:pt x="9992" y="8030"/>
                        <a:pt x="9978" y="8031"/>
                      </a:cubicBezTo>
                      <a:lnTo>
                        <a:pt x="9978" y="8043"/>
                      </a:lnTo>
                      <a:cubicBezTo>
                        <a:pt x="9764" y="8043"/>
                        <a:pt x="9561" y="8126"/>
                        <a:pt x="9407" y="8281"/>
                      </a:cubicBezTo>
                      <a:lnTo>
                        <a:pt x="7990" y="6852"/>
                      </a:lnTo>
                      <a:cubicBezTo>
                        <a:pt x="8752" y="5876"/>
                        <a:pt x="8883" y="4542"/>
                        <a:pt x="8323" y="3435"/>
                      </a:cubicBezTo>
                      <a:lnTo>
                        <a:pt x="9419" y="2352"/>
                      </a:lnTo>
                      <a:cubicBezTo>
                        <a:pt x="9574" y="2507"/>
                        <a:pt x="9773" y="2580"/>
                        <a:pt x="9971" y="2580"/>
                      </a:cubicBezTo>
                      <a:cubicBezTo>
                        <a:pt x="10275" y="2580"/>
                        <a:pt x="10575" y="2407"/>
                        <a:pt x="10704" y="2090"/>
                      </a:cubicBezTo>
                      <a:cubicBezTo>
                        <a:pt x="10919" y="1566"/>
                        <a:pt x="10538" y="994"/>
                        <a:pt x="9978" y="994"/>
                      </a:cubicBezTo>
                      <a:cubicBezTo>
                        <a:pt x="9895" y="994"/>
                        <a:pt x="9811" y="1006"/>
                        <a:pt x="9740" y="1042"/>
                      </a:cubicBezTo>
                      <a:cubicBezTo>
                        <a:pt x="9764" y="970"/>
                        <a:pt x="9776" y="887"/>
                        <a:pt x="9788" y="804"/>
                      </a:cubicBezTo>
                      <a:cubicBezTo>
                        <a:pt x="9788" y="345"/>
                        <a:pt x="9419" y="1"/>
                        <a:pt x="8996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06" name="Google Shape;1306;p26"/>
                <p:cNvSpPr/>
                <p:nvPr/>
              </p:nvSpPr>
              <p:spPr>
                <a:xfrm>
                  <a:off x="3048425" y="1167759"/>
                  <a:ext cx="3170" cy="35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" h="108" extrusionOk="0">
                      <a:moveTo>
                        <a:pt x="1" y="0"/>
                      </a:moveTo>
                      <a:cubicBezTo>
                        <a:pt x="24" y="36"/>
                        <a:pt x="60" y="72"/>
                        <a:pt x="96" y="107"/>
                      </a:cubicBezTo>
                      <a:cubicBezTo>
                        <a:pt x="60" y="72"/>
                        <a:pt x="36" y="36"/>
                        <a:pt x="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07" name="Google Shape;1307;p26"/>
                <p:cNvSpPr/>
                <p:nvPr/>
              </p:nvSpPr>
              <p:spPr>
                <a:xfrm>
                  <a:off x="3060214" y="1217292"/>
                  <a:ext cx="1222" cy="23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" h="72" extrusionOk="0">
                      <a:moveTo>
                        <a:pt x="1" y="0"/>
                      </a:moveTo>
                      <a:cubicBezTo>
                        <a:pt x="1" y="24"/>
                        <a:pt x="13" y="48"/>
                        <a:pt x="36" y="72"/>
                      </a:cubicBez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08" name="Google Shape;1308;p26"/>
                <p:cNvSpPr/>
                <p:nvPr/>
              </p:nvSpPr>
              <p:spPr>
                <a:xfrm>
                  <a:off x="3048425" y="1167362"/>
                  <a:ext cx="3170" cy="39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" h="120" extrusionOk="0">
                      <a:moveTo>
                        <a:pt x="1" y="0"/>
                      </a:moveTo>
                      <a:lnTo>
                        <a:pt x="1" y="0"/>
                      </a:lnTo>
                      <a:cubicBezTo>
                        <a:pt x="24" y="48"/>
                        <a:pt x="60" y="84"/>
                        <a:pt x="96" y="119"/>
                      </a:cubicBezTo>
                      <a:cubicBezTo>
                        <a:pt x="60" y="84"/>
                        <a:pt x="36" y="48"/>
                        <a:pt x="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309" name="Google Shape;1309;p26"/>
              <p:cNvGrpSpPr/>
              <p:nvPr/>
            </p:nvGrpSpPr>
            <p:grpSpPr>
              <a:xfrm>
                <a:off x="2461084" y="2409886"/>
                <a:ext cx="427410" cy="394685"/>
                <a:chOff x="2918284" y="2028886"/>
                <a:chExt cx="427410" cy="394685"/>
              </a:xfrm>
            </p:grpSpPr>
            <p:sp>
              <p:nvSpPr>
                <p:cNvPr id="1310" name="Google Shape;1310;p26"/>
                <p:cNvSpPr/>
                <p:nvPr/>
              </p:nvSpPr>
              <p:spPr>
                <a:xfrm>
                  <a:off x="3018144" y="2121184"/>
                  <a:ext cx="227294" cy="1868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3" h="5657" extrusionOk="0">
                      <a:moveTo>
                        <a:pt x="3442" y="1"/>
                      </a:moveTo>
                      <a:cubicBezTo>
                        <a:pt x="1549" y="1"/>
                        <a:pt x="1" y="1537"/>
                        <a:pt x="1" y="3442"/>
                      </a:cubicBezTo>
                      <a:lnTo>
                        <a:pt x="1" y="5656"/>
                      </a:lnTo>
                      <a:lnTo>
                        <a:pt x="6883" y="5656"/>
                      </a:lnTo>
                      <a:lnTo>
                        <a:pt x="6883" y="3442"/>
                      </a:lnTo>
                      <a:cubicBezTo>
                        <a:pt x="6883" y="1537"/>
                        <a:pt x="5347" y="1"/>
                        <a:pt x="3442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11" name="Google Shape;1311;p26"/>
                <p:cNvSpPr/>
                <p:nvPr/>
              </p:nvSpPr>
              <p:spPr>
                <a:xfrm>
                  <a:off x="3121966" y="2028886"/>
                  <a:ext cx="19681" cy="69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6" h="2094" extrusionOk="0">
                      <a:moveTo>
                        <a:pt x="298" y="1"/>
                      </a:moveTo>
                      <a:cubicBezTo>
                        <a:pt x="149" y="1"/>
                        <a:pt x="0" y="99"/>
                        <a:pt x="0" y="295"/>
                      </a:cubicBezTo>
                      <a:lnTo>
                        <a:pt x="0" y="1796"/>
                      </a:lnTo>
                      <a:cubicBezTo>
                        <a:pt x="0" y="1962"/>
                        <a:pt x="131" y="2093"/>
                        <a:pt x="298" y="2093"/>
                      </a:cubicBezTo>
                      <a:cubicBezTo>
                        <a:pt x="464" y="2093"/>
                        <a:pt x="595" y="1962"/>
                        <a:pt x="595" y="1796"/>
                      </a:cubicBezTo>
                      <a:lnTo>
                        <a:pt x="595" y="295"/>
                      </a:lnTo>
                      <a:cubicBezTo>
                        <a:pt x="595" y="99"/>
                        <a:pt x="446" y="1"/>
                        <a:pt x="298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12" name="Google Shape;1312;p26"/>
                <p:cNvSpPr/>
                <p:nvPr/>
              </p:nvSpPr>
              <p:spPr>
                <a:xfrm>
                  <a:off x="2975941" y="2087369"/>
                  <a:ext cx="62644" cy="550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97" h="1668" extrusionOk="0">
                      <a:moveTo>
                        <a:pt x="427" y="0"/>
                      </a:moveTo>
                      <a:cubicBezTo>
                        <a:pt x="199" y="0"/>
                        <a:pt x="1" y="295"/>
                        <a:pt x="219" y="513"/>
                      </a:cubicBezTo>
                      <a:lnTo>
                        <a:pt x="1279" y="1572"/>
                      </a:lnTo>
                      <a:cubicBezTo>
                        <a:pt x="1325" y="1631"/>
                        <a:pt x="1406" y="1666"/>
                        <a:pt x="1487" y="1668"/>
                      </a:cubicBezTo>
                      <a:lnTo>
                        <a:pt x="1487" y="1668"/>
                      </a:lnTo>
                      <a:cubicBezTo>
                        <a:pt x="1757" y="1663"/>
                        <a:pt x="1896" y="1333"/>
                        <a:pt x="1695" y="1156"/>
                      </a:cubicBezTo>
                      <a:lnTo>
                        <a:pt x="636" y="96"/>
                      </a:lnTo>
                      <a:cubicBezTo>
                        <a:pt x="571" y="28"/>
                        <a:pt x="498" y="0"/>
                        <a:pt x="427" y="0"/>
                      </a:cubicBezTo>
                      <a:close/>
                      <a:moveTo>
                        <a:pt x="1487" y="1668"/>
                      </a:moveTo>
                      <a:cubicBezTo>
                        <a:pt x="1485" y="1668"/>
                        <a:pt x="1483" y="1668"/>
                        <a:pt x="1481" y="1668"/>
                      </a:cubicBezTo>
                      <a:lnTo>
                        <a:pt x="1493" y="1668"/>
                      </a:lnTo>
                      <a:cubicBezTo>
                        <a:pt x="1491" y="1668"/>
                        <a:pt x="1489" y="1668"/>
                        <a:pt x="1487" y="1668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13" name="Google Shape;1313;p26"/>
                <p:cNvSpPr/>
                <p:nvPr/>
              </p:nvSpPr>
              <p:spPr>
                <a:xfrm>
                  <a:off x="2918284" y="2229300"/>
                  <a:ext cx="75522" cy="19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7" h="597" extrusionOk="0">
                      <a:moveTo>
                        <a:pt x="393" y="1"/>
                      </a:moveTo>
                      <a:cubicBezTo>
                        <a:pt x="1" y="1"/>
                        <a:pt x="1" y="596"/>
                        <a:pt x="393" y="596"/>
                      </a:cubicBezTo>
                      <a:lnTo>
                        <a:pt x="1894" y="596"/>
                      </a:lnTo>
                      <a:cubicBezTo>
                        <a:pt x="2287" y="596"/>
                        <a:pt x="2287" y="1"/>
                        <a:pt x="1894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14" name="Google Shape;1314;p26"/>
                <p:cNvSpPr/>
                <p:nvPr/>
              </p:nvSpPr>
              <p:spPr>
                <a:xfrm>
                  <a:off x="3269775" y="2229300"/>
                  <a:ext cx="75919" cy="19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99" h="597" extrusionOk="0">
                      <a:moveTo>
                        <a:pt x="394" y="1"/>
                      </a:moveTo>
                      <a:cubicBezTo>
                        <a:pt x="1" y="1"/>
                        <a:pt x="1" y="596"/>
                        <a:pt x="394" y="596"/>
                      </a:cubicBezTo>
                      <a:lnTo>
                        <a:pt x="1894" y="596"/>
                      </a:lnTo>
                      <a:cubicBezTo>
                        <a:pt x="2299" y="596"/>
                        <a:pt x="2299" y="1"/>
                        <a:pt x="1894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15" name="Google Shape;1315;p26"/>
                <p:cNvSpPr/>
                <p:nvPr/>
              </p:nvSpPr>
              <p:spPr>
                <a:xfrm>
                  <a:off x="3224964" y="2087171"/>
                  <a:ext cx="62842" cy="552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3" h="1674" extrusionOk="0">
                      <a:moveTo>
                        <a:pt x="1470" y="1"/>
                      </a:moveTo>
                      <a:cubicBezTo>
                        <a:pt x="1401" y="1"/>
                        <a:pt x="1328" y="27"/>
                        <a:pt x="1263" y="90"/>
                      </a:cubicBezTo>
                      <a:lnTo>
                        <a:pt x="203" y="1150"/>
                      </a:lnTo>
                      <a:cubicBezTo>
                        <a:pt x="0" y="1340"/>
                        <a:pt x="143" y="1674"/>
                        <a:pt x="417" y="1674"/>
                      </a:cubicBezTo>
                      <a:cubicBezTo>
                        <a:pt x="501" y="1662"/>
                        <a:pt x="572" y="1638"/>
                        <a:pt x="631" y="1578"/>
                      </a:cubicBezTo>
                      <a:lnTo>
                        <a:pt x="1691" y="519"/>
                      </a:lnTo>
                      <a:cubicBezTo>
                        <a:pt x="1902" y="299"/>
                        <a:pt x="1703" y="1"/>
                        <a:pt x="1470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16" name="Google Shape;1316;p26"/>
                <p:cNvSpPr/>
                <p:nvPr/>
              </p:nvSpPr>
              <p:spPr>
                <a:xfrm>
                  <a:off x="2990636" y="2322093"/>
                  <a:ext cx="282309" cy="101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49" h="3073" extrusionOk="0">
                      <a:moveTo>
                        <a:pt x="465" y="1"/>
                      </a:moveTo>
                      <a:cubicBezTo>
                        <a:pt x="203" y="1"/>
                        <a:pt x="0" y="203"/>
                        <a:pt x="0" y="465"/>
                      </a:cubicBezTo>
                      <a:lnTo>
                        <a:pt x="0" y="2608"/>
                      </a:lnTo>
                      <a:cubicBezTo>
                        <a:pt x="0" y="2870"/>
                        <a:pt x="203" y="3073"/>
                        <a:pt x="465" y="3073"/>
                      </a:cubicBezTo>
                      <a:lnTo>
                        <a:pt x="8085" y="3073"/>
                      </a:lnTo>
                      <a:cubicBezTo>
                        <a:pt x="8347" y="3073"/>
                        <a:pt x="8549" y="2870"/>
                        <a:pt x="8549" y="2608"/>
                      </a:cubicBezTo>
                      <a:lnTo>
                        <a:pt x="8549" y="465"/>
                      </a:lnTo>
                      <a:cubicBezTo>
                        <a:pt x="8549" y="203"/>
                        <a:pt x="8347" y="1"/>
                        <a:pt x="8085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1317" name="Google Shape;1317;p26"/>
            <p:cNvGrpSpPr/>
            <p:nvPr/>
          </p:nvGrpSpPr>
          <p:grpSpPr>
            <a:xfrm>
              <a:off x="6309368" y="1361983"/>
              <a:ext cx="1438645" cy="1479441"/>
              <a:chOff x="6309368" y="1361983"/>
              <a:chExt cx="1438645" cy="1479441"/>
            </a:xfrm>
          </p:grpSpPr>
          <p:grpSp>
            <p:nvGrpSpPr>
              <p:cNvPr id="1318" name="Google Shape;1318;p26"/>
              <p:cNvGrpSpPr/>
              <p:nvPr/>
            </p:nvGrpSpPr>
            <p:grpSpPr>
              <a:xfrm>
                <a:off x="6401368" y="1361983"/>
                <a:ext cx="349939" cy="294924"/>
                <a:chOff x="5944168" y="980983"/>
                <a:chExt cx="349939" cy="294924"/>
              </a:xfrm>
            </p:grpSpPr>
            <p:sp>
              <p:nvSpPr>
                <p:cNvPr id="1319" name="Google Shape;1319;p26"/>
                <p:cNvSpPr/>
                <p:nvPr/>
              </p:nvSpPr>
              <p:spPr>
                <a:xfrm>
                  <a:off x="5944168" y="980983"/>
                  <a:ext cx="349939" cy="2949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97" h="8931" extrusionOk="0">
                      <a:moveTo>
                        <a:pt x="5298" y="453"/>
                      </a:moveTo>
                      <a:cubicBezTo>
                        <a:pt x="5656" y="453"/>
                        <a:pt x="5989" y="644"/>
                        <a:pt x="6168" y="965"/>
                      </a:cubicBezTo>
                      <a:lnTo>
                        <a:pt x="9632" y="6966"/>
                      </a:lnTo>
                      <a:cubicBezTo>
                        <a:pt x="10013" y="7633"/>
                        <a:pt x="9537" y="8466"/>
                        <a:pt x="8763" y="8466"/>
                      </a:cubicBezTo>
                      <a:lnTo>
                        <a:pt x="1822" y="8466"/>
                      </a:lnTo>
                      <a:cubicBezTo>
                        <a:pt x="1060" y="8466"/>
                        <a:pt x="572" y="7633"/>
                        <a:pt x="964" y="6966"/>
                      </a:cubicBezTo>
                      <a:lnTo>
                        <a:pt x="4429" y="953"/>
                      </a:lnTo>
                      <a:cubicBezTo>
                        <a:pt x="4608" y="644"/>
                        <a:pt x="4941" y="453"/>
                        <a:pt x="5298" y="453"/>
                      </a:cubicBezTo>
                      <a:close/>
                      <a:moveTo>
                        <a:pt x="5267" y="0"/>
                      </a:moveTo>
                      <a:cubicBezTo>
                        <a:pt x="4755" y="0"/>
                        <a:pt x="4281" y="284"/>
                        <a:pt x="4036" y="727"/>
                      </a:cubicBezTo>
                      <a:lnTo>
                        <a:pt x="560" y="6728"/>
                      </a:lnTo>
                      <a:cubicBezTo>
                        <a:pt x="0" y="7704"/>
                        <a:pt x="703" y="8930"/>
                        <a:pt x="1834" y="8930"/>
                      </a:cubicBezTo>
                      <a:lnTo>
                        <a:pt x="8763" y="8930"/>
                      </a:lnTo>
                      <a:cubicBezTo>
                        <a:pt x="9894" y="8930"/>
                        <a:pt x="10597" y="7704"/>
                        <a:pt x="10037" y="6728"/>
                      </a:cubicBezTo>
                      <a:lnTo>
                        <a:pt x="6560" y="727"/>
                      </a:lnTo>
                      <a:cubicBezTo>
                        <a:pt x="6315" y="284"/>
                        <a:pt x="5842" y="0"/>
                        <a:pt x="5330" y="0"/>
                      </a:cubicBezTo>
                      <a:cubicBezTo>
                        <a:pt x="5319" y="0"/>
                        <a:pt x="5309" y="0"/>
                        <a:pt x="5298" y="1"/>
                      </a:cubicBezTo>
                      <a:cubicBezTo>
                        <a:pt x="5288" y="0"/>
                        <a:pt x="5277" y="0"/>
                        <a:pt x="5267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20" name="Google Shape;1320;p26"/>
                <p:cNvSpPr/>
                <p:nvPr/>
              </p:nvSpPr>
              <p:spPr>
                <a:xfrm>
                  <a:off x="6073517" y="1029724"/>
                  <a:ext cx="96756" cy="1356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30" h="4109" extrusionOk="0">
                      <a:moveTo>
                        <a:pt x="1381" y="1"/>
                      </a:moveTo>
                      <a:cubicBezTo>
                        <a:pt x="0" y="1"/>
                        <a:pt x="1381" y="4109"/>
                        <a:pt x="1381" y="4109"/>
                      </a:cubicBezTo>
                      <a:cubicBezTo>
                        <a:pt x="1381" y="4109"/>
                        <a:pt x="2929" y="1"/>
                        <a:pt x="138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21" name="Google Shape;1321;p26"/>
                <p:cNvSpPr/>
                <p:nvPr/>
              </p:nvSpPr>
              <p:spPr>
                <a:xfrm>
                  <a:off x="6093958" y="1176014"/>
                  <a:ext cx="50756" cy="507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37" h="1536" extrusionOk="0">
                      <a:moveTo>
                        <a:pt x="762" y="0"/>
                      </a:moveTo>
                      <a:cubicBezTo>
                        <a:pt x="346" y="0"/>
                        <a:pt x="0" y="345"/>
                        <a:pt x="0" y="762"/>
                      </a:cubicBezTo>
                      <a:cubicBezTo>
                        <a:pt x="0" y="1191"/>
                        <a:pt x="346" y="1536"/>
                        <a:pt x="762" y="1536"/>
                      </a:cubicBezTo>
                      <a:cubicBezTo>
                        <a:pt x="1191" y="1536"/>
                        <a:pt x="1536" y="1191"/>
                        <a:pt x="1536" y="762"/>
                      </a:cubicBezTo>
                      <a:cubicBezTo>
                        <a:pt x="1536" y="345"/>
                        <a:pt x="1191" y="0"/>
                        <a:pt x="76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322" name="Google Shape;1322;p26"/>
              <p:cNvSpPr/>
              <p:nvPr/>
            </p:nvSpPr>
            <p:spPr>
              <a:xfrm>
                <a:off x="7522700" y="1860128"/>
                <a:ext cx="225313" cy="360969"/>
              </a:xfrm>
              <a:custGeom>
                <a:avLst/>
                <a:gdLst/>
                <a:ahLst/>
                <a:cxnLst/>
                <a:rect l="l" t="t" r="r" b="b"/>
                <a:pathLst>
                  <a:path w="6823" h="10931" extrusionOk="0">
                    <a:moveTo>
                      <a:pt x="3418" y="691"/>
                    </a:moveTo>
                    <a:cubicBezTo>
                      <a:pt x="4537" y="691"/>
                      <a:pt x="5442" y="1596"/>
                      <a:pt x="5442" y="2715"/>
                    </a:cubicBezTo>
                    <a:lnTo>
                      <a:pt x="5442" y="5180"/>
                    </a:lnTo>
                    <a:lnTo>
                      <a:pt x="1394" y="5180"/>
                    </a:lnTo>
                    <a:lnTo>
                      <a:pt x="1394" y="2715"/>
                    </a:lnTo>
                    <a:cubicBezTo>
                      <a:pt x="1394" y="1596"/>
                      <a:pt x="2298" y="691"/>
                      <a:pt x="3418" y="691"/>
                    </a:cubicBezTo>
                    <a:close/>
                    <a:moveTo>
                      <a:pt x="3418" y="6466"/>
                    </a:moveTo>
                    <a:cubicBezTo>
                      <a:pt x="4442" y="6466"/>
                      <a:pt x="4715" y="7883"/>
                      <a:pt x="3775" y="8276"/>
                    </a:cubicBezTo>
                    <a:lnTo>
                      <a:pt x="3775" y="9276"/>
                    </a:lnTo>
                    <a:cubicBezTo>
                      <a:pt x="3775" y="9514"/>
                      <a:pt x="3596" y="9633"/>
                      <a:pt x="3418" y="9633"/>
                    </a:cubicBezTo>
                    <a:cubicBezTo>
                      <a:pt x="3239" y="9633"/>
                      <a:pt x="3060" y="9514"/>
                      <a:pt x="3060" y="9276"/>
                    </a:cubicBezTo>
                    <a:lnTo>
                      <a:pt x="3060" y="8276"/>
                    </a:lnTo>
                    <a:cubicBezTo>
                      <a:pt x="2108" y="7883"/>
                      <a:pt x="2394" y="6466"/>
                      <a:pt x="3418" y="6466"/>
                    </a:cubicBezTo>
                    <a:close/>
                    <a:moveTo>
                      <a:pt x="3418" y="1"/>
                    </a:moveTo>
                    <a:cubicBezTo>
                      <a:pt x="1917" y="1"/>
                      <a:pt x="703" y="1215"/>
                      <a:pt x="703" y="2715"/>
                    </a:cubicBezTo>
                    <a:lnTo>
                      <a:pt x="703" y="5180"/>
                    </a:lnTo>
                    <a:lnTo>
                      <a:pt x="584" y="5180"/>
                    </a:lnTo>
                    <a:cubicBezTo>
                      <a:pt x="262" y="5180"/>
                      <a:pt x="1" y="5442"/>
                      <a:pt x="1" y="5763"/>
                    </a:cubicBezTo>
                    <a:lnTo>
                      <a:pt x="1" y="10347"/>
                    </a:lnTo>
                    <a:cubicBezTo>
                      <a:pt x="1" y="10669"/>
                      <a:pt x="262" y="10931"/>
                      <a:pt x="584" y="10931"/>
                    </a:cubicBezTo>
                    <a:lnTo>
                      <a:pt x="6239" y="10931"/>
                    </a:lnTo>
                    <a:cubicBezTo>
                      <a:pt x="6561" y="10931"/>
                      <a:pt x="6823" y="10669"/>
                      <a:pt x="6823" y="10347"/>
                    </a:cubicBezTo>
                    <a:lnTo>
                      <a:pt x="6823" y="5763"/>
                    </a:lnTo>
                    <a:cubicBezTo>
                      <a:pt x="6823" y="5442"/>
                      <a:pt x="6561" y="5180"/>
                      <a:pt x="6239" y="5180"/>
                    </a:cubicBezTo>
                    <a:lnTo>
                      <a:pt x="6132" y="5180"/>
                    </a:lnTo>
                    <a:lnTo>
                      <a:pt x="6132" y="2715"/>
                    </a:lnTo>
                    <a:cubicBezTo>
                      <a:pt x="6132" y="1215"/>
                      <a:pt x="4918" y="1"/>
                      <a:pt x="341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3" name="Google Shape;1323;p26"/>
              <p:cNvSpPr/>
              <p:nvPr/>
            </p:nvSpPr>
            <p:spPr>
              <a:xfrm>
                <a:off x="6309368" y="2445848"/>
                <a:ext cx="393727" cy="395577"/>
              </a:xfrm>
              <a:custGeom>
                <a:avLst/>
                <a:gdLst/>
                <a:ahLst/>
                <a:cxnLst/>
                <a:rect l="l" t="t" r="r" b="b"/>
                <a:pathLst>
                  <a:path w="11923" h="11979" extrusionOk="0">
                    <a:moveTo>
                      <a:pt x="3965" y="516"/>
                    </a:moveTo>
                    <a:cubicBezTo>
                      <a:pt x="3417" y="1004"/>
                      <a:pt x="3012" y="1635"/>
                      <a:pt x="2774" y="2350"/>
                    </a:cubicBezTo>
                    <a:lnTo>
                      <a:pt x="1512" y="2350"/>
                    </a:lnTo>
                    <a:cubicBezTo>
                      <a:pt x="2096" y="1469"/>
                      <a:pt x="2953" y="826"/>
                      <a:pt x="3953" y="516"/>
                    </a:cubicBezTo>
                    <a:close/>
                    <a:moveTo>
                      <a:pt x="5120" y="326"/>
                    </a:moveTo>
                    <a:lnTo>
                      <a:pt x="5120" y="2350"/>
                    </a:lnTo>
                    <a:lnTo>
                      <a:pt x="3119" y="2350"/>
                    </a:lnTo>
                    <a:cubicBezTo>
                      <a:pt x="3548" y="1195"/>
                      <a:pt x="4286" y="421"/>
                      <a:pt x="5120" y="326"/>
                    </a:cubicBezTo>
                    <a:close/>
                    <a:moveTo>
                      <a:pt x="5441" y="337"/>
                    </a:moveTo>
                    <a:cubicBezTo>
                      <a:pt x="6275" y="433"/>
                      <a:pt x="7001" y="1207"/>
                      <a:pt x="7441" y="2350"/>
                    </a:cubicBezTo>
                    <a:lnTo>
                      <a:pt x="5441" y="2350"/>
                    </a:lnTo>
                    <a:lnTo>
                      <a:pt x="5441" y="337"/>
                    </a:lnTo>
                    <a:close/>
                    <a:moveTo>
                      <a:pt x="6584" y="516"/>
                    </a:moveTo>
                    <a:lnTo>
                      <a:pt x="6584" y="516"/>
                    </a:lnTo>
                    <a:cubicBezTo>
                      <a:pt x="7596" y="826"/>
                      <a:pt x="8465" y="1469"/>
                      <a:pt x="9037" y="2350"/>
                    </a:cubicBezTo>
                    <a:lnTo>
                      <a:pt x="7775" y="2350"/>
                    </a:lnTo>
                    <a:cubicBezTo>
                      <a:pt x="7549" y="1647"/>
                      <a:pt x="7144" y="1016"/>
                      <a:pt x="6584" y="516"/>
                    </a:cubicBezTo>
                    <a:close/>
                    <a:moveTo>
                      <a:pt x="2667" y="2671"/>
                    </a:moveTo>
                    <a:cubicBezTo>
                      <a:pt x="2477" y="3326"/>
                      <a:pt x="2369" y="3993"/>
                      <a:pt x="2357" y="4683"/>
                    </a:cubicBezTo>
                    <a:lnTo>
                      <a:pt x="762" y="4683"/>
                    </a:lnTo>
                    <a:cubicBezTo>
                      <a:pt x="774" y="3981"/>
                      <a:pt x="964" y="3290"/>
                      <a:pt x="1298" y="2671"/>
                    </a:cubicBezTo>
                    <a:close/>
                    <a:moveTo>
                      <a:pt x="7560" y="2671"/>
                    </a:moveTo>
                    <a:cubicBezTo>
                      <a:pt x="7751" y="3326"/>
                      <a:pt x="7858" y="4005"/>
                      <a:pt x="7870" y="4683"/>
                    </a:cubicBezTo>
                    <a:lnTo>
                      <a:pt x="5441" y="4683"/>
                    </a:lnTo>
                    <a:lnTo>
                      <a:pt x="5441" y="2671"/>
                    </a:lnTo>
                    <a:close/>
                    <a:moveTo>
                      <a:pt x="9239" y="2671"/>
                    </a:moveTo>
                    <a:cubicBezTo>
                      <a:pt x="9583" y="3287"/>
                      <a:pt x="9761" y="3973"/>
                      <a:pt x="9787" y="4683"/>
                    </a:cubicBezTo>
                    <a:lnTo>
                      <a:pt x="8192" y="4683"/>
                    </a:lnTo>
                    <a:cubicBezTo>
                      <a:pt x="8180" y="4005"/>
                      <a:pt x="8084" y="3326"/>
                      <a:pt x="7882" y="2671"/>
                    </a:cubicBezTo>
                    <a:close/>
                    <a:moveTo>
                      <a:pt x="5108" y="2671"/>
                    </a:moveTo>
                    <a:lnTo>
                      <a:pt x="5108" y="4695"/>
                    </a:lnTo>
                    <a:lnTo>
                      <a:pt x="2679" y="4683"/>
                    </a:lnTo>
                    <a:cubicBezTo>
                      <a:pt x="2691" y="4005"/>
                      <a:pt x="2798" y="3326"/>
                      <a:pt x="2988" y="2671"/>
                    </a:cubicBezTo>
                    <a:close/>
                    <a:moveTo>
                      <a:pt x="9787" y="5017"/>
                    </a:moveTo>
                    <a:cubicBezTo>
                      <a:pt x="9775" y="5326"/>
                      <a:pt x="9727" y="5648"/>
                      <a:pt x="9656" y="5945"/>
                    </a:cubicBezTo>
                    <a:cubicBezTo>
                      <a:pt x="9251" y="5540"/>
                      <a:pt x="8739" y="5255"/>
                      <a:pt x="8180" y="5148"/>
                    </a:cubicBezTo>
                    <a:lnTo>
                      <a:pt x="8192" y="5148"/>
                    </a:lnTo>
                    <a:lnTo>
                      <a:pt x="8192" y="5017"/>
                    </a:lnTo>
                    <a:close/>
                    <a:moveTo>
                      <a:pt x="7870" y="5017"/>
                    </a:moveTo>
                    <a:lnTo>
                      <a:pt x="7870" y="5112"/>
                    </a:lnTo>
                    <a:cubicBezTo>
                      <a:pt x="7811" y="5112"/>
                      <a:pt x="7739" y="5100"/>
                      <a:pt x="7668" y="5100"/>
                    </a:cubicBezTo>
                    <a:cubicBezTo>
                      <a:pt x="6798" y="5100"/>
                      <a:pt x="5965" y="5517"/>
                      <a:pt x="5441" y="6219"/>
                    </a:cubicBezTo>
                    <a:lnTo>
                      <a:pt x="5441" y="5017"/>
                    </a:lnTo>
                    <a:close/>
                    <a:moveTo>
                      <a:pt x="2357" y="5005"/>
                    </a:moveTo>
                    <a:cubicBezTo>
                      <a:pt x="2369" y="5683"/>
                      <a:pt x="2477" y="6362"/>
                      <a:pt x="2667" y="7017"/>
                    </a:cubicBezTo>
                    <a:lnTo>
                      <a:pt x="1310" y="7017"/>
                    </a:lnTo>
                    <a:cubicBezTo>
                      <a:pt x="964" y="6398"/>
                      <a:pt x="774" y="5719"/>
                      <a:pt x="750" y="5017"/>
                    </a:cubicBezTo>
                    <a:lnTo>
                      <a:pt x="762" y="5005"/>
                    </a:lnTo>
                    <a:close/>
                    <a:moveTo>
                      <a:pt x="5108" y="5017"/>
                    </a:moveTo>
                    <a:lnTo>
                      <a:pt x="5108" y="6779"/>
                    </a:lnTo>
                    <a:cubicBezTo>
                      <a:pt x="5072" y="6862"/>
                      <a:pt x="5048" y="6945"/>
                      <a:pt x="5024" y="7029"/>
                    </a:cubicBezTo>
                    <a:lnTo>
                      <a:pt x="2988" y="7029"/>
                    </a:lnTo>
                    <a:cubicBezTo>
                      <a:pt x="2798" y="6374"/>
                      <a:pt x="2691" y="5695"/>
                      <a:pt x="2679" y="5017"/>
                    </a:cubicBezTo>
                    <a:close/>
                    <a:moveTo>
                      <a:pt x="5165" y="9099"/>
                    </a:moveTo>
                    <a:cubicBezTo>
                      <a:pt x="5178" y="9123"/>
                      <a:pt x="5190" y="9148"/>
                      <a:pt x="5203" y="9172"/>
                    </a:cubicBezTo>
                    <a:cubicBezTo>
                      <a:pt x="5189" y="9149"/>
                      <a:pt x="5177" y="9124"/>
                      <a:pt x="5165" y="9099"/>
                    </a:cubicBezTo>
                    <a:close/>
                    <a:moveTo>
                      <a:pt x="2774" y="7350"/>
                    </a:moveTo>
                    <a:cubicBezTo>
                      <a:pt x="3000" y="8053"/>
                      <a:pt x="3417" y="8684"/>
                      <a:pt x="3965" y="9184"/>
                    </a:cubicBezTo>
                    <a:cubicBezTo>
                      <a:pt x="2953" y="8874"/>
                      <a:pt x="2084" y="8231"/>
                      <a:pt x="1500" y="7350"/>
                    </a:cubicBezTo>
                    <a:close/>
                    <a:moveTo>
                      <a:pt x="4941" y="7350"/>
                    </a:moveTo>
                    <a:cubicBezTo>
                      <a:pt x="4823" y="7910"/>
                      <a:pt x="4889" y="8489"/>
                      <a:pt x="5123" y="9008"/>
                    </a:cubicBezTo>
                    <a:lnTo>
                      <a:pt x="5123" y="9008"/>
                    </a:lnTo>
                    <a:cubicBezTo>
                      <a:pt x="5118" y="8999"/>
                      <a:pt x="5113" y="8990"/>
                      <a:pt x="5108" y="8981"/>
                    </a:cubicBezTo>
                    <a:lnTo>
                      <a:pt x="5108" y="9362"/>
                    </a:lnTo>
                    <a:cubicBezTo>
                      <a:pt x="4274" y="9267"/>
                      <a:pt x="3536" y="8493"/>
                      <a:pt x="3096" y="7350"/>
                    </a:cubicBezTo>
                    <a:close/>
                    <a:moveTo>
                      <a:pt x="5289" y="9328"/>
                    </a:moveTo>
                    <a:lnTo>
                      <a:pt x="5322" y="9374"/>
                    </a:lnTo>
                    <a:cubicBezTo>
                      <a:pt x="5308" y="9360"/>
                      <a:pt x="5298" y="9345"/>
                      <a:pt x="5289" y="9328"/>
                    </a:cubicBezTo>
                    <a:close/>
                    <a:moveTo>
                      <a:pt x="7643" y="5802"/>
                    </a:moveTo>
                    <a:cubicBezTo>
                      <a:pt x="8708" y="5802"/>
                      <a:pt x="9727" y="6625"/>
                      <a:pt x="9727" y="7874"/>
                    </a:cubicBezTo>
                    <a:cubicBezTo>
                      <a:pt x="9739" y="9017"/>
                      <a:pt x="8811" y="9958"/>
                      <a:pt x="7656" y="9958"/>
                    </a:cubicBezTo>
                    <a:lnTo>
                      <a:pt x="7656" y="9946"/>
                    </a:lnTo>
                    <a:cubicBezTo>
                      <a:pt x="5810" y="9946"/>
                      <a:pt x="4893" y="7719"/>
                      <a:pt x="6191" y="6410"/>
                    </a:cubicBezTo>
                    <a:cubicBezTo>
                      <a:pt x="6615" y="5990"/>
                      <a:pt x="7134" y="5802"/>
                      <a:pt x="7643" y="5802"/>
                    </a:cubicBezTo>
                    <a:close/>
                    <a:moveTo>
                      <a:pt x="5266" y="1"/>
                    </a:moveTo>
                    <a:cubicBezTo>
                      <a:pt x="4250" y="1"/>
                      <a:pt x="3237" y="319"/>
                      <a:pt x="2381" y="957"/>
                    </a:cubicBezTo>
                    <a:cubicBezTo>
                      <a:pt x="691" y="2207"/>
                      <a:pt x="0" y="4386"/>
                      <a:pt x="667" y="6374"/>
                    </a:cubicBezTo>
                    <a:cubicBezTo>
                      <a:pt x="1322" y="8362"/>
                      <a:pt x="3179" y="9708"/>
                      <a:pt x="5274" y="9708"/>
                    </a:cubicBezTo>
                    <a:cubicBezTo>
                      <a:pt x="5370" y="9708"/>
                      <a:pt x="5465" y="9696"/>
                      <a:pt x="5560" y="9684"/>
                    </a:cubicBezTo>
                    <a:cubicBezTo>
                      <a:pt x="6107" y="10329"/>
                      <a:pt x="6886" y="10660"/>
                      <a:pt x="7669" y="10660"/>
                    </a:cubicBezTo>
                    <a:cubicBezTo>
                      <a:pt x="8316" y="10660"/>
                      <a:pt x="8966" y="10433"/>
                      <a:pt x="9489" y="9970"/>
                    </a:cubicBezTo>
                    <a:lnTo>
                      <a:pt x="9858" y="10339"/>
                    </a:lnTo>
                    <a:cubicBezTo>
                      <a:pt x="9823" y="10458"/>
                      <a:pt x="9858" y="10601"/>
                      <a:pt x="9954" y="10684"/>
                    </a:cubicBezTo>
                    <a:lnTo>
                      <a:pt x="11120" y="11851"/>
                    </a:lnTo>
                    <a:cubicBezTo>
                      <a:pt x="11200" y="11941"/>
                      <a:pt x="11292" y="11979"/>
                      <a:pt x="11381" y="11979"/>
                    </a:cubicBezTo>
                    <a:cubicBezTo>
                      <a:pt x="11667" y="11979"/>
                      <a:pt x="11923" y="11593"/>
                      <a:pt x="11632" y="11339"/>
                    </a:cubicBezTo>
                    <a:lnTo>
                      <a:pt x="10466" y="10172"/>
                    </a:lnTo>
                    <a:cubicBezTo>
                      <a:pt x="10404" y="10101"/>
                      <a:pt x="10308" y="10063"/>
                      <a:pt x="10215" y="10063"/>
                    </a:cubicBezTo>
                    <a:cubicBezTo>
                      <a:pt x="10183" y="10063"/>
                      <a:pt x="10151" y="10068"/>
                      <a:pt x="10120" y="10077"/>
                    </a:cubicBezTo>
                    <a:lnTo>
                      <a:pt x="9751" y="9708"/>
                    </a:lnTo>
                    <a:cubicBezTo>
                      <a:pt x="10608" y="8743"/>
                      <a:pt x="10680" y="7303"/>
                      <a:pt x="9918" y="6255"/>
                    </a:cubicBezTo>
                    <a:cubicBezTo>
                      <a:pt x="10525" y="4255"/>
                      <a:pt x="9775" y="2088"/>
                      <a:pt x="8061" y="885"/>
                    </a:cubicBezTo>
                    <a:cubicBezTo>
                      <a:pt x="7220" y="296"/>
                      <a:pt x="6242" y="1"/>
                      <a:pt x="52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24" name="Google Shape;1324;p26"/>
            <p:cNvGrpSpPr/>
            <p:nvPr/>
          </p:nvGrpSpPr>
          <p:grpSpPr>
            <a:xfrm>
              <a:off x="3327961" y="1325336"/>
              <a:ext cx="2468795" cy="1485418"/>
              <a:chOff x="3327961" y="1325336"/>
              <a:chExt cx="2468795" cy="1485418"/>
            </a:xfrm>
          </p:grpSpPr>
          <p:sp>
            <p:nvSpPr>
              <p:cNvPr id="1325" name="Google Shape;1325;p26"/>
              <p:cNvSpPr/>
              <p:nvPr/>
            </p:nvSpPr>
            <p:spPr>
              <a:xfrm>
                <a:off x="3327961" y="2662516"/>
                <a:ext cx="2468795" cy="147842"/>
              </a:xfrm>
              <a:custGeom>
                <a:avLst/>
                <a:gdLst/>
                <a:ahLst/>
                <a:cxnLst/>
                <a:rect l="l" t="t" r="r" b="b"/>
                <a:pathLst>
                  <a:path w="74761" h="4477" extrusionOk="0">
                    <a:moveTo>
                      <a:pt x="1" y="0"/>
                    </a:moveTo>
                    <a:lnTo>
                      <a:pt x="1" y="2036"/>
                    </a:lnTo>
                    <a:cubicBezTo>
                      <a:pt x="1" y="3382"/>
                      <a:pt x="1096" y="4477"/>
                      <a:pt x="2442" y="4477"/>
                    </a:cubicBezTo>
                    <a:lnTo>
                      <a:pt x="72308" y="4477"/>
                    </a:lnTo>
                    <a:cubicBezTo>
                      <a:pt x="73665" y="4477"/>
                      <a:pt x="74760" y="3382"/>
                      <a:pt x="74760" y="2036"/>
                    </a:cubicBezTo>
                    <a:lnTo>
                      <a:pt x="7476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6" name="Google Shape;1326;p26"/>
              <p:cNvSpPr/>
              <p:nvPr/>
            </p:nvSpPr>
            <p:spPr>
              <a:xfrm>
                <a:off x="3483266" y="2736817"/>
                <a:ext cx="2158582" cy="73937"/>
              </a:xfrm>
              <a:custGeom>
                <a:avLst/>
                <a:gdLst/>
                <a:ahLst/>
                <a:cxnLst/>
                <a:rect l="l" t="t" r="r" b="b"/>
                <a:pathLst>
                  <a:path w="65367" h="2239" extrusionOk="0">
                    <a:moveTo>
                      <a:pt x="3870" y="1"/>
                    </a:moveTo>
                    <a:cubicBezTo>
                      <a:pt x="2275" y="1"/>
                      <a:pt x="799" y="846"/>
                      <a:pt x="1" y="2239"/>
                    </a:cubicBezTo>
                    <a:lnTo>
                      <a:pt x="65366" y="2239"/>
                    </a:lnTo>
                    <a:cubicBezTo>
                      <a:pt x="64568" y="846"/>
                      <a:pt x="63092" y="1"/>
                      <a:pt x="6149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7" name="Google Shape;1327;p26"/>
              <p:cNvSpPr/>
              <p:nvPr/>
            </p:nvSpPr>
            <p:spPr>
              <a:xfrm>
                <a:off x="3591018" y="1325336"/>
                <a:ext cx="1942317" cy="1337213"/>
              </a:xfrm>
              <a:custGeom>
                <a:avLst/>
                <a:gdLst/>
                <a:ahLst/>
                <a:cxnLst/>
                <a:rect l="l" t="t" r="r" b="b"/>
                <a:pathLst>
                  <a:path w="58818" h="40494" extrusionOk="0">
                    <a:moveTo>
                      <a:pt x="1381" y="0"/>
                    </a:moveTo>
                    <a:cubicBezTo>
                      <a:pt x="619" y="0"/>
                      <a:pt x="0" y="619"/>
                      <a:pt x="0" y="1381"/>
                    </a:cubicBezTo>
                    <a:lnTo>
                      <a:pt x="0" y="40493"/>
                    </a:lnTo>
                    <a:lnTo>
                      <a:pt x="58817" y="40493"/>
                    </a:lnTo>
                    <a:lnTo>
                      <a:pt x="58817" y="1381"/>
                    </a:lnTo>
                    <a:cubicBezTo>
                      <a:pt x="58817" y="619"/>
                      <a:pt x="58198" y="0"/>
                      <a:pt x="5743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8" name="Google Shape;1328;p26"/>
              <p:cNvSpPr/>
              <p:nvPr/>
            </p:nvSpPr>
            <p:spPr>
              <a:xfrm>
                <a:off x="3665319" y="1385867"/>
                <a:ext cx="1793683" cy="1276683"/>
              </a:xfrm>
              <a:custGeom>
                <a:avLst/>
                <a:gdLst/>
                <a:ahLst/>
                <a:cxnLst/>
                <a:rect l="l" t="t" r="r" b="b"/>
                <a:pathLst>
                  <a:path w="54317" h="38661" extrusionOk="0">
                    <a:moveTo>
                      <a:pt x="1286" y="1"/>
                    </a:moveTo>
                    <a:cubicBezTo>
                      <a:pt x="572" y="1"/>
                      <a:pt x="0" y="572"/>
                      <a:pt x="0" y="1287"/>
                    </a:cubicBezTo>
                    <a:lnTo>
                      <a:pt x="0" y="38660"/>
                    </a:lnTo>
                    <a:lnTo>
                      <a:pt x="54317" y="38660"/>
                    </a:lnTo>
                    <a:lnTo>
                      <a:pt x="54317" y="1287"/>
                    </a:lnTo>
                    <a:cubicBezTo>
                      <a:pt x="54317" y="572"/>
                      <a:pt x="53745" y="1"/>
                      <a:pt x="5304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9" name="Google Shape;1329;p26"/>
              <p:cNvSpPr/>
              <p:nvPr/>
            </p:nvSpPr>
            <p:spPr>
              <a:xfrm>
                <a:off x="3685363" y="1406308"/>
                <a:ext cx="1753198" cy="1256242"/>
              </a:xfrm>
              <a:custGeom>
                <a:avLst/>
                <a:gdLst/>
                <a:ahLst/>
                <a:cxnLst/>
                <a:rect l="l" t="t" r="r" b="b"/>
                <a:pathLst>
                  <a:path w="53091" h="38042" extrusionOk="0">
                    <a:moveTo>
                      <a:pt x="894" y="1"/>
                    </a:moveTo>
                    <a:cubicBezTo>
                      <a:pt x="405" y="1"/>
                      <a:pt x="1" y="394"/>
                      <a:pt x="13" y="882"/>
                    </a:cubicBezTo>
                    <a:lnTo>
                      <a:pt x="13" y="38041"/>
                    </a:lnTo>
                    <a:lnTo>
                      <a:pt x="53091" y="38041"/>
                    </a:lnTo>
                    <a:lnTo>
                      <a:pt x="53091" y="882"/>
                    </a:lnTo>
                    <a:cubicBezTo>
                      <a:pt x="53091" y="394"/>
                      <a:pt x="52698" y="1"/>
                      <a:pt x="5222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0" name="Google Shape;1330;p26"/>
              <p:cNvSpPr/>
              <p:nvPr/>
            </p:nvSpPr>
            <p:spPr>
              <a:xfrm>
                <a:off x="3685760" y="1406308"/>
                <a:ext cx="1752801" cy="1256242"/>
              </a:xfrm>
              <a:custGeom>
                <a:avLst/>
                <a:gdLst/>
                <a:ahLst/>
                <a:cxnLst/>
                <a:rect l="l" t="t" r="r" b="b"/>
                <a:pathLst>
                  <a:path w="53079" h="38042" extrusionOk="0">
                    <a:moveTo>
                      <a:pt x="51174" y="1"/>
                    </a:moveTo>
                    <a:lnTo>
                      <a:pt x="1" y="38041"/>
                    </a:lnTo>
                    <a:lnTo>
                      <a:pt x="53079" y="38041"/>
                    </a:lnTo>
                    <a:lnTo>
                      <a:pt x="53079" y="1358"/>
                    </a:lnTo>
                    <a:cubicBezTo>
                      <a:pt x="53079" y="608"/>
                      <a:pt x="52471" y="1"/>
                      <a:pt x="5172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1" name="Google Shape;1331;p26"/>
              <p:cNvSpPr/>
              <p:nvPr/>
            </p:nvSpPr>
            <p:spPr>
              <a:xfrm>
                <a:off x="4060862" y="1540379"/>
                <a:ext cx="1001837" cy="987703"/>
              </a:xfrm>
              <a:custGeom>
                <a:avLst/>
                <a:gdLst/>
                <a:ahLst/>
                <a:cxnLst/>
                <a:rect l="l" t="t" r="r" b="b"/>
                <a:pathLst>
                  <a:path w="30338" h="29910" extrusionOk="0">
                    <a:moveTo>
                      <a:pt x="15181" y="2311"/>
                    </a:moveTo>
                    <a:lnTo>
                      <a:pt x="28087" y="5990"/>
                    </a:lnTo>
                    <a:cubicBezTo>
                      <a:pt x="28087" y="5990"/>
                      <a:pt x="28027" y="27659"/>
                      <a:pt x="15181" y="27659"/>
                    </a:cubicBezTo>
                    <a:lnTo>
                      <a:pt x="15181" y="27647"/>
                    </a:lnTo>
                    <a:cubicBezTo>
                      <a:pt x="2334" y="27647"/>
                      <a:pt x="2274" y="5990"/>
                      <a:pt x="2274" y="5990"/>
                    </a:cubicBezTo>
                    <a:lnTo>
                      <a:pt x="15181" y="2311"/>
                    </a:lnTo>
                    <a:close/>
                    <a:moveTo>
                      <a:pt x="15181" y="1"/>
                    </a:moveTo>
                    <a:lnTo>
                      <a:pt x="0" y="4132"/>
                    </a:lnTo>
                    <a:lnTo>
                      <a:pt x="0" y="6002"/>
                    </a:lnTo>
                    <a:cubicBezTo>
                      <a:pt x="0" y="6240"/>
                      <a:pt x="36" y="11800"/>
                      <a:pt x="1738" y="17467"/>
                    </a:cubicBezTo>
                    <a:cubicBezTo>
                      <a:pt x="4810" y="27754"/>
                      <a:pt x="10740" y="29909"/>
                      <a:pt x="15169" y="29909"/>
                    </a:cubicBezTo>
                    <a:cubicBezTo>
                      <a:pt x="19610" y="29909"/>
                      <a:pt x="25527" y="27754"/>
                      <a:pt x="28611" y="17467"/>
                    </a:cubicBezTo>
                    <a:cubicBezTo>
                      <a:pt x="30302" y="11812"/>
                      <a:pt x="30337" y="6240"/>
                      <a:pt x="30337" y="6002"/>
                    </a:cubicBezTo>
                    <a:lnTo>
                      <a:pt x="30337" y="4132"/>
                    </a:lnTo>
                    <a:lnTo>
                      <a:pt x="15181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2" name="Google Shape;1332;p26"/>
              <p:cNvSpPr/>
              <p:nvPr/>
            </p:nvSpPr>
            <p:spPr>
              <a:xfrm>
                <a:off x="4188626" y="1666591"/>
                <a:ext cx="874469" cy="861887"/>
              </a:xfrm>
              <a:custGeom>
                <a:avLst/>
                <a:gdLst/>
                <a:ahLst/>
                <a:cxnLst/>
                <a:rect l="l" t="t" r="r" b="b"/>
                <a:pathLst>
                  <a:path w="26481" h="26100" extrusionOk="0">
                    <a:moveTo>
                      <a:pt x="25337" y="1"/>
                    </a:moveTo>
                    <a:lnTo>
                      <a:pt x="22920" y="1799"/>
                    </a:lnTo>
                    <a:lnTo>
                      <a:pt x="24218" y="2180"/>
                    </a:lnTo>
                    <a:cubicBezTo>
                      <a:pt x="24218" y="2180"/>
                      <a:pt x="24158" y="23825"/>
                      <a:pt x="11312" y="23825"/>
                    </a:cubicBezTo>
                    <a:cubicBezTo>
                      <a:pt x="6692" y="23825"/>
                      <a:pt x="3739" y="21051"/>
                      <a:pt x="1834" y="17467"/>
                    </a:cubicBezTo>
                    <a:lnTo>
                      <a:pt x="1" y="18836"/>
                    </a:lnTo>
                    <a:cubicBezTo>
                      <a:pt x="3239" y="24706"/>
                      <a:pt x="7752" y="26099"/>
                      <a:pt x="11312" y="26099"/>
                    </a:cubicBezTo>
                    <a:cubicBezTo>
                      <a:pt x="15741" y="26099"/>
                      <a:pt x="21670" y="23932"/>
                      <a:pt x="24754" y="13657"/>
                    </a:cubicBezTo>
                    <a:cubicBezTo>
                      <a:pt x="26444" y="7990"/>
                      <a:pt x="26480" y="2418"/>
                      <a:pt x="26480" y="2180"/>
                    </a:cubicBezTo>
                    <a:lnTo>
                      <a:pt x="26480" y="322"/>
                    </a:lnTo>
                    <a:lnTo>
                      <a:pt x="25337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3" name="Google Shape;1333;p26"/>
              <p:cNvSpPr/>
              <p:nvPr/>
            </p:nvSpPr>
            <p:spPr>
              <a:xfrm>
                <a:off x="4415491" y="1739339"/>
                <a:ext cx="293339" cy="373551"/>
              </a:xfrm>
              <a:custGeom>
                <a:avLst/>
                <a:gdLst/>
                <a:ahLst/>
                <a:cxnLst/>
                <a:rect l="l" t="t" r="r" b="b"/>
                <a:pathLst>
                  <a:path w="8883" h="11312" extrusionOk="0">
                    <a:moveTo>
                      <a:pt x="4442" y="0"/>
                    </a:moveTo>
                    <a:cubicBezTo>
                      <a:pt x="1989" y="0"/>
                      <a:pt x="1" y="1989"/>
                      <a:pt x="1" y="4441"/>
                    </a:cubicBezTo>
                    <a:lnTo>
                      <a:pt x="1" y="10752"/>
                    </a:lnTo>
                    <a:cubicBezTo>
                      <a:pt x="1" y="11061"/>
                      <a:pt x="251" y="11311"/>
                      <a:pt x="572" y="11311"/>
                    </a:cubicBezTo>
                    <a:cubicBezTo>
                      <a:pt x="882" y="11311"/>
                      <a:pt x="1132" y="11061"/>
                      <a:pt x="1132" y="10752"/>
                    </a:cubicBezTo>
                    <a:lnTo>
                      <a:pt x="1132" y="4441"/>
                    </a:lnTo>
                    <a:cubicBezTo>
                      <a:pt x="1132" y="2608"/>
                      <a:pt x="2620" y="1132"/>
                      <a:pt x="4442" y="1132"/>
                    </a:cubicBezTo>
                    <a:cubicBezTo>
                      <a:pt x="6275" y="1132"/>
                      <a:pt x="7752" y="2608"/>
                      <a:pt x="7752" y="4441"/>
                    </a:cubicBezTo>
                    <a:lnTo>
                      <a:pt x="7752" y="6335"/>
                    </a:lnTo>
                    <a:cubicBezTo>
                      <a:pt x="7752" y="6710"/>
                      <a:pt x="8034" y="6897"/>
                      <a:pt x="8317" y="6897"/>
                    </a:cubicBezTo>
                    <a:cubicBezTo>
                      <a:pt x="8600" y="6897"/>
                      <a:pt x="8883" y="6710"/>
                      <a:pt x="8883" y="6335"/>
                    </a:cubicBezTo>
                    <a:lnTo>
                      <a:pt x="8883" y="4441"/>
                    </a:lnTo>
                    <a:cubicBezTo>
                      <a:pt x="8883" y="1989"/>
                      <a:pt x="6894" y="0"/>
                      <a:pt x="444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4" name="Google Shape;1334;p26"/>
              <p:cNvSpPr/>
              <p:nvPr/>
            </p:nvSpPr>
            <p:spPr>
              <a:xfrm>
                <a:off x="4671448" y="1902107"/>
                <a:ext cx="37381" cy="64526"/>
              </a:xfrm>
              <a:custGeom>
                <a:avLst/>
                <a:gdLst/>
                <a:ahLst/>
                <a:cxnLst/>
                <a:rect l="l" t="t" r="r" b="b"/>
                <a:pathLst>
                  <a:path w="1132" h="1954" extrusionOk="0">
                    <a:moveTo>
                      <a:pt x="1132" y="1"/>
                    </a:moveTo>
                    <a:lnTo>
                      <a:pt x="1" y="846"/>
                    </a:lnTo>
                    <a:lnTo>
                      <a:pt x="1" y="1406"/>
                    </a:lnTo>
                    <a:cubicBezTo>
                      <a:pt x="1" y="1703"/>
                      <a:pt x="262" y="1953"/>
                      <a:pt x="572" y="1953"/>
                    </a:cubicBezTo>
                    <a:cubicBezTo>
                      <a:pt x="882" y="1953"/>
                      <a:pt x="1132" y="1703"/>
                      <a:pt x="1132" y="1394"/>
                    </a:cubicBezTo>
                    <a:lnTo>
                      <a:pt x="1132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5" name="Google Shape;1335;p26"/>
              <p:cNvSpPr/>
              <p:nvPr/>
            </p:nvSpPr>
            <p:spPr>
              <a:xfrm>
                <a:off x="4377746" y="2019271"/>
                <a:ext cx="368828" cy="310246"/>
              </a:xfrm>
              <a:custGeom>
                <a:avLst/>
                <a:gdLst/>
                <a:ahLst/>
                <a:cxnLst/>
                <a:rect l="l" t="t" r="r" b="b"/>
                <a:pathLst>
                  <a:path w="11169" h="9395" extrusionOk="0">
                    <a:moveTo>
                      <a:pt x="620" y="1"/>
                    </a:moveTo>
                    <a:cubicBezTo>
                      <a:pt x="286" y="1"/>
                      <a:pt x="1" y="275"/>
                      <a:pt x="1" y="608"/>
                    </a:cubicBezTo>
                    <a:lnTo>
                      <a:pt x="1" y="8787"/>
                    </a:lnTo>
                    <a:cubicBezTo>
                      <a:pt x="1" y="9121"/>
                      <a:pt x="286" y="9395"/>
                      <a:pt x="620" y="9395"/>
                    </a:cubicBezTo>
                    <a:lnTo>
                      <a:pt x="10550" y="9395"/>
                    </a:lnTo>
                    <a:cubicBezTo>
                      <a:pt x="10895" y="9395"/>
                      <a:pt x="11169" y="9121"/>
                      <a:pt x="11169" y="8787"/>
                    </a:cubicBezTo>
                    <a:lnTo>
                      <a:pt x="11169" y="608"/>
                    </a:lnTo>
                    <a:cubicBezTo>
                      <a:pt x="11169" y="275"/>
                      <a:pt x="10895" y="1"/>
                      <a:pt x="1055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6" name="Google Shape;1336;p26"/>
              <p:cNvSpPr/>
              <p:nvPr/>
            </p:nvSpPr>
            <p:spPr>
              <a:xfrm>
                <a:off x="4377746" y="2019271"/>
                <a:ext cx="368828" cy="310246"/>
              </a:xfrm>
              <a:custGeom>
                <a:avLst/>
                <a:gdLst/>
                <a:ahLst/>
                <a:cxnLst/>
                <a:rect l="l" t="t" r="r" b="b"/>
                <a:pathLst>
                  <a:path w="11169" h="9395" extrusionOk="0">
                    <a:moveTo>
                      <a:pt x="5263" y="1"/>
                    </a:moveTo>
                    <a:lnTo>
                      <a:pt x="1" y="3906"/>
                    </a:lnTo>
                    <a:lnTo>
                      <a:pt x="1" y="8442"/>
                    </a:lnTo>
                    <a:cubicBezTo>
                      <a:pt x="1" y="8966"/>
                      <a:pt x="429" y="9395"/>
                      <a:pt x="965" y="9395"/>
                    </a:cubicBezTo>
                    <a:lnTo>
                      <a:pt x="10216" y="9395"/>
                    </a:lnTo>
                    <a:cubicBezTo>
                      <a:pt x="10740" y="9395"/>
                      <a:pt x="11169" y="8966"/>
                      <a:pt x="11169" y="8442"/>
                    </a:cubicBezTo>
                    <a:lnTo>
                      <a:pt x="11169" y="953"/>
                    </a:lnTo>
                    <a:cubicBezTo>
                      <a:pt x="11169" y="417"/>
                      <a:pt x="10740" y="1"/>
                      <a:pt x="1021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7" name="Google Shape;1337;p26"/>
              <p:cNvSpPr/>
              <p:nvPr/>
            </p:nvSpPr>
            <p:spPr>
              <a:xfrm>
                <a:off x="4500425" y="2088916"/>
                <a:ext cx="112475" cy="170825"/>
              </a:xfrm>
              <a:custGeom>
                <a:avLst/>
                <a:gdLst/>
                <a:ahLst/>
                <a:cxnLst/>
                <a:rect l="l" t="t" r="r" b="b"/>
                <a:pathLst>
                  <a:path w="3406" h="5173" extrusionOk="0">
                    <a:moveTo>
                      <a:pt x="1864" y="1"/>
                    </a:moveTo>
                    <a:cubicBezTo>
                      <a:pt x="1577" y="1"/>
                      <a:pt x="1283" y="82"/>
                      <a:pt x="1012" y="261"/>
                    </a:cubicBezTo>
                    <a:cubicBezTo>
                      <a:pt x="0" y="940"/>
                      <a:pt x="155" y="2487"/>
                      <a:pt x="1286" y="2952"/>
                    </a:cubicBezTo>
                    <a:lnTo>
                      <a:pt x="1286" y="4583"/>
                    </a:lnTo>
                    <a:cubicBezTo>
                      <a:pt x="1286" y="4976"/>
                      <a:pt x="1578" y="5172"/>
                      <a:pt x="1870" y="5172"/>
                    </a:cubicBezTo>
                    <a:cubicBezTo>
                      <a:pt x="2161" y="5172"/>
                      <a:pt x="2453" y="4976"/>
                      <a:pt x="2453" y="4583"/>
                    </a:cubicBezTo>
                    <a:lnTo>
                      <a:pt x="2453" y="2952"/>
                    </a:lnTo>
                    <a:cubicBezTo>
                      <a:pt x="3025" y="2714"/>
                      <a:pt x="3406" y="2154"/>
                      <a:pt x="3406" y="1535"/>
                    </a:cubicBezTo>
                    <a:cubicBezTo>
                      <a:pt x="3406" y="632"/>
                      <a:pt x="2664" y="1"/>
                      <a:pt x="186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338" name="Google Shape;1338;p26"/>
          <p:cNvGrpSpPr/>
          <p:nvPr/>
        </p:nvGrpSpPr>
        <p:grpSpPr>
          <a:xfrm>
            <a:off x="572030" y="3071200"/>
            <a:ext cx="2000457" cy="756900"/>
            <a:chOff x="572030" y="3071200"/>
            <a:chExt cx="2000457" cy="756900"/>
          </a:xfrm>
        </p:grpSpPr>
        <p:sp>
          <p:nvSpPr>
            <p:cNvPr id="1339" name="Google Shape;1339;p26"/>
            <p:cNvSpPr/>
            <p:nvPr/>
          </p:nvSpPr>
          <p:spPr>
            <a:xfrm>
              <a:off x="819288" y="3071200"/>
              <a:ext cx="1753200" cy="7569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40" name="Google Shape;1340;p26"/>
            <p:cNvGrpSpPr/>
            <p:nvPr/>
          </p:nvGrpSpPr>
          <p:grpSpPr>
            <a:xfrm>
              <a:off x="572030" y="3199063"/>
              <a:ext cx="510569" cy="502769"/>
              <a:chOff x="572030" y="3199063"/>
              <a:chExt cx="510569" cy="502769"/>
            </a:xfrm>
          </p:grpSpPr>
          <p:sp>
            <p:nvSpPr>
              <p:cNvPr id="1341" name="Google Shape;1341;p26"/>
              <p:cNvSpPr/>
              <p:nvPr/>
            </p:nvSpPr>
            <p:spPr>
              <a:xfrm>
                <a:off x="572030" y="3199063"/>
                <a:ext cx="503171" cy="502769"/>
              </a:xfrm>
              <a:custGeom>
                <a:avLst/>
                <a:gdLst/>
                <a:ahLst/>
                <a:cxnLst/>
                <a:rect l="l" t="t" r="r" b="b"/>
                <a:pathLst>
                  <a:path w="13812" h="13800" extrusionOk="0">
                    <a:moveTo>
                      <a:pt x="6906" y="1"/>
                    </a:moveTo>
                    <a:cubicBezTo>
                      <a:pt x="3096" y="1"/>
                      <a:pt x="1" y="3096"/>
                      <a:pt x="1" y="6906"/>
                    </a:cubicBezTo>
                    <a:cubicBezTo>
                      <a:pt x="1" y="10716"/>
                      <a:pt x="3096" y="13800"/>
                      <a:pt x="6906" y="13800"/>
                    </a:cubicBezTo>
                    <a:cubicBezTo>
                      <a:pt x="10716" y="13800"/>
                      <a:pt x="13812" y="10716"/>
                      <a:pt x="13812" y="6906"/>
                    </a:cubicBezTo>
                    <a:cubicBezTo>
                      <a:pt x="13812" y="3096"/>
                      <a:pt x="10716" y="1"/>
                      <a:pt x="69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2" name="Google Shape;1342;p26"/>
              <p:cNvSpPr/>
              <p:nvPr/>
            </p:nvSpPr>
            <p:spPr>
              <a:xfrm>
                <a:off x="667881" y="3304459"/>
                <a:ext cx="414719" cy="383926"/>
              </a:xfrm>
              <a:custGeom>
                <a:avLst/>
                <a:gdLst/>
                <a:ahLst/>
                <a:cxnLst/>
                <a:rect l="l" t="t" r="r" b="b"/>
                <a:pathLst>
                  <a:path w="11384" h="10538" extrusionOk="0">
                    <a:moveTo>
                      <a:pt x="180" y="1"/>
                    </a:moveTo>
                    <a:cubicBezTo>
                      <a:pt x="84" y="1"/>
                      <a:pt x="1" y="84"/>
                      <a:pt x="1" y="179"/>
                    </a:cubicBezTo>
                    <a:lnTo>
                      <a:pt x="1" y="7847"/>
                    </a:lnTo>
                    <a:cubicBezTo>
                      <a:pt x="1" y="7942"/>
                      <a:pt x="84" y="8014"/>
                      <a:pt x="180" y="8014"/>
                    </a:cubicBezTo>
                    <a:lnTo>
                      <a:pt x="4918" y="8014"/>
                    </a:lnTo>
                    <a:lnTo>
                      <a:pt x="4382" y="9895"/>
                    </a:lnTo>
                    <a:lnTo>
                      <a:pt x="4061" y="9895"/>
                    </a:lnTo>
                    <a:cubicBezTo>
                      <a:pt x="3620" y="9895"/>
                      <a:pt x="3620" y="10538"/>
                      <a:pt x="4061" y="10538"/>
                    </a:cubicBezTo>
                    <a:lnTo>
                      <a:pt x="7335" y="10538"/>
                    </a:lnTo>
                    <a:cubicBezTo>
                      <a:pt x="7764" y="10538"/>
                      <a:pt x="7764" y="9895"/>
                      <a:pt x="7335" y="9895"/>
                    </a:cubicBezTo>
                    <a:lnTo>
                      <a:pt x="7002" y="9895"/>
                    </a:lnTo>
                    <a:lnTo>
                      <a:pt x="6466" y="8014"/>
                    </a:lnTo>
                    <a:lnTo>
                      <a:pt x="11205" y="8014"/>
                    </a:lnTo>
                    <a:cubicBezTo>
                      <a:pt x="11312" y="8014"/>
                      <a:pt x="11383" y="7942"/>
                      <a:pt x="11383" y="7847"/>
                    </a:cubicBezTo>
                    <a:lnTo>
                      <a:pt x="11383" y="179"/>
                    </a:lnTo>
                    <a:cubicBezTo>
                      <a:pt x="11383" y="84"/>
                      <a:pt x="11312" y="1"/>
                      <a:pt x="1121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3" name="Google Shape;1343;p26"/>
              <p:cNvSpPr/>
              <p:nvPr/>
            </p:nvSpPr>
            <p:spPr>
              <a:xfrm>
                <a:off x="688282" y="3325735"/>
                <a:ext cx="373918" cy="249453"/>
              </a:xfrm>
              <a:custGeom>
                <a:avLst/>
                <a:gdLst/>
                <a:ahLst/>
                <a:cxnLst/>
                <a:rect l="l" t="t" r="r" b="b"/>
                <a:pathLst>
                  <a:path w="10264" h="6847" extrusionOk="0">
                    <a:moveTo>
                      <a:pt x="120" y="0"/>
                    </a:moveTo>
                    <a:cubicBezTo>
                      <a:pt x="60" y="0"/>
                      <a:pt x="1" y="48"/>
                      <a:pt x="1" y="107"/>
                    </a:cubicBezTo>
                    <a:lnTo>
                      <a:pt x="1" y="6739"/>
                    </a:lnTo>
                    <a:cubicBezTo>
                      <a:pt x="1" y="6799"/>
                      <a:pt x="60" y="6846"/>
                      <a:pt x="120" y="6846"/>
                    </a:cubicBezTo>
                    <a:lnTo>
                      <a:pt x="10145" y="6846"/>
                    </a:lnTo>
                    <a:cubicBezTo>
                      <a:pt x="10216" y="6846"/>
                      <a:pt x="10264" y="6799"/>
                      <a:pt x="10264" y="6739"/>
                    </a:cubicBezTo>
                    <a:lnTo>
                      <a:pt x="10264" y="107"/>
                    </a:lnTo>
                    <a:cubicBezTo>
                      <a:pt x="10264" y="48"/>
                      <a:pt x="10216" y="0"/>
                      <a:pt x="1014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4" name="Google Shape;1344;p26"/>
              <p:cNvSpPr/>
              <p:nvPr/>
            </p:nvSpPr>
            <p:spPr>
              <a:xfrm>
                <a:off x="740779" y="3388615"/>
                <a:ext cx="269363" cy="161396"/>
              </a:xfrm>
              <a:custGeom>
                <a:avLst/>
                <a:gdLst/>
                <a:ahLst/>
                <a:cxnLst/>
                <a:rect l="l" t="t" r="r" b="b"/>
                <a:pathLst>
                  <a:path w="7394" h="4430" extrusionOk="0">
                    <a:moveTo>
                      <a:pt x="143" y="1"/>
                    </a:moveTo>
                    <a:cubicBezTo>
                      <a:pt x="60" y="1"/>
                      <a:pt x="0" y="72"/>
                      <a:pt x="0" y="143"/>
                    </a:cubicBezTo>
                    <a:lnTo>
                      <a:pt x="0" y="4287"/>
                    </a:lnTo>
                    <a:cubicBezTo>
                      <a:pt x="0" y="4370"/>
                      <a:pt x="60" y="4430"/>
                      <a:pt x="143" y="4430"/>
                    </a:cubicBezTo>
                    <a:lnTo>
                      <a:pt x="7251" y="4430"/>
                    </a:lnTo>
                    <a:cubicBezTo>
                      <a:pt x="7323" y="4430"/>
                      <a:pt x="7394" y="4370"/>
                      <a:pt x="7394" y="4287"/>
                    </a:cubicBezTo>
                    <a:lnTo>
                      <a:pt x="7394" y="143"/>
                    </a:lnTo>
                    <a:cubicBezTo>
                      <a:pt x="7394" y="72"/>
                      <a:pt x="7323" y="1"/>
                      <a:pt x="725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5" name="Google Shape;1345;p26"/>
              <p:cNvSpPr/>
              <p:nvPr/>
            </p:nvSpPr>
            <p:spPr>
              <a:xfrm>
                <a:off x="780234" y="3410729"/>
                <a:ext cx="217341" cy="21750"/>
              </a:xfrm>
              <a:custGeom>
                <a:avLst/>
                <a:gdLst/>
                <a:ahLst/>
                <a:cxnLst/>
                <a:rect l="l" t="t" r="r" b="b"/>
                <a:pathLst>
                  <a:path w="5966" h="597" extrusionOk="0">
                    <a:moveTo>
                      <a:pt x="1" y="1"/>
                    </a:moveTo>
                    <a:lnTo>
                      <a:pt x="1" y="596"/>
                    </a:lnTo>
                    <a:lnTo>
                      <a:pt x="5668" y="596"/>
                    </a:lnTo>
                    <a:cubicBezTo>
                      <a:pt x="5823" y="596"/>
                      <a:pt x="5966" y="453"/>
                      <a:pt x="5966" y="298"/>
                    </a:cubicBezTo>
                    <a:cubicBezTo>
                      <a:pt x="5966" y="132"/>
                      <a:pt x="5823" y="1"/>
                      <a:pt x="566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6" name="Google Shape;1346;p26"/>
              <p:cNvSpPr/>
              <p:nvPr/>
            </p:nvSpPr>
            <p:spPr>
              <a:xfrm>
                <a:off x="829510" y="3401184"/>
                <a:ext cx="38215" cy="38655"/>
              </a:xfrm>
              <a:custGeom>
                <a:avLst/>
                <a:gdLst/>
                <a:ahLst/>
                <a:cxnLst/>
                <a:rect l="l" t="t" r="r" b="b"/>
                <a:pathLst>
                  <a:path w="1049" h="1061" extrusionOk="0">
                    <a:moveTo>
                      <a:pt x="524" y="1"/>
                    </a:moveTo>
                    <a:cubicBezTo>
                      <a:pt x="239" y="1"/>
                      <a:pt x="0" y="239"/>
                      <a:pt x="0" y="537"/>
                    </a:cubicBezTo>
                    <a:cubicBezTo>
                      <a:pt x="0" y="822"/>
                      <a:pt x="239" y="1061"/>
                      <a:pt x="524" y="1061"/>
                    </a:cubicBezTo>
                    <a:cubicBezTo>
                      <a:pt x="822" y="1061"/>
                      <a:pt x="1048" y="822"/>
                      <a:pt x="1048" y="537"/>
                    </a:cubicBezTo>
                    <a:cubicBezTo>
                      <a:pt x="1048" y="239"/>
                      <a:pt x="822" y="1"/>
                      <a:pt x="52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7" name="Google Shape;1347;p26"/>
              <p:cNvSpPr/>
              <p:nvPr/>
            </p:nvSpPr>
            <p:spPr>
              <a:xfrm>
                <a:off x="780234" y="3459328"/>
                <a:ext cx="217341" cy="21714"/>
              </a:xfrm>
              <a:custGeom>
                <a:avLst/>
                <a:gdLst/>
                <a:ahLst/>
                <a:cxnLst/>
                <a:rect l="l" t="t" r="r" b="b"/>
                <a:pathLst>
                  <a:path w="5966" h="596" extrusionOk="0">
                    <a:moveTo>
                      <a:pt x="1" y="0"/>
                    </a:moveTo>
                    <a:lnTo>
                      <a:pt x="1" y="596"/>
                    </a:lnTo>
                    <a:lnTo>
                      <a:pt x="5668" y="596"/>
                    </a:lnTo>
                    <a:cubicBezTo>
                      <a:pt x="5823" y="596"/>
                      <a:pt x="5966" y="465"/>
                      <a:pt x="5966" y="298"/>
                    </a:cubicBezTo>
                    <a:cubicBezTo>
                      <a:pt x="5966" y="131"/>
                      <a:pt x="5823" y="0"/>
                      <a:pt x="566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8" name="Google Shape;1348;p26"/>
              <p:cNvSpPr/>
              <p:nvPr/>
            </p:nvSpPr>
            <p:spPr>
              <a:xfrm>
                <a:off x="829510" y="3450220"/>
                <a:ext cx="38215" cy="38618"/>
              </a:xfrm>
              <a:custGeom>
                <a:avLst/>
                <a:gdLst/>
                <a:ahLst/>
                <a:cxnLst/>
                <a:rect l="l" t="t" r="r" b="b"/>
                <a:pathLst>
                  <a:path w="1049" h="1060" extrusionOk="0">
                    <a:moveTo>
                      <a:pt x="524" y="0"/>
                    </a:moveTo>
                    <a:cubicBezTo>
                      <a:pt x="239" y="0"/>
                      <a:pt x="0" y="238"/>
                      <a:pt x="0" y="524"/>
                    </a:cubicBezTo>
                    <a:cubicBezTo>
                      <a:pt x="0" y="822"/>
                      <a:pt x="239" y="1060"/>
                      <a:pt x="524" y="1060"/>
                    </a:cubicBezTo>
                    <a:cubicBezTo>
                      <a:pt x="822" y="1060"/>
                      <a:pt x="1048" y="822"/>
                      <a:pt x="1048" y="524"/>
                    </a:cubicBezTo>
                    <a:cubicBezTo>
                      <a:pt x="1048" y="238"/>
                      <a:pt x="822" y="0"/>
                      <a:pt x="5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9" name="Google Shape;1349;p26"/>
              <p:cNvSpPr/>
              <p:nvPr/>
            </p:nvSpPr>
            <p:spPr>
              <a:xfrm>
                <a:off x="780234" y="3508328"/>
                <a:ext cx="217341" cy="21714"/>
              </a:xfrm>
              <a:custGeom>
                <a:avLst/>
                <a:gdLst/>
                <a:ahLst/>
                <a:cxnLst/>
                <a:rect l="l" t="t" r="r" b="b"/>
                <a:pathLst>
                  <a:path w="5966" h="596" extrusionOk="0">
                    <a:moveTo>
                      <a:pt x="1" y="1"/>
                    </a:moveTo>
                    <a:lnTo>
                      <a:pt x="1" y="596"/>
                    </a:lnTo>
                    <a:lnTo>
                      <a:pt x="5668" y="596"/>
                    </a:lnTo>
                    <a:cubicBezTo>
                      <a:pt x="5823" y="596"/>
                      <a:pt x="5966" y="465"/>
                      <a:pt x="5966" y="298"/>
                    </a:cubicBezTo>
                    <a:cubicBezTo>
                      <a:pt x="5966" y="132"/>
                      <a:pt x="5823" y="1"/>
                      <a:pt x="566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0" name="Google Shape;1350;p26"/>
              <p:cNvSpPr/>
              <p:nvPr/>
            </p:nvSpPr>
            <p:spPr>
              <a:xfrm>
                <a:off x="829510" y="3498783"/>
                <a:ext cx="38215" cy="38655"/>
              </a:xfrm>
              <a:custGeom>
                <a:avLst/>
                <a:gdLst/>
                <a:ahLst/>
                <a:cxnLst/>
                <a:rect l="l" t="t" r="r" b="b"/>
                <a:pathLst>
                  <a:path w="1049" h="1061" extrusionOk="0">
                    <a:moveTo>
                      <a:pt x="524" y="1"/>
                    </a:moveTo>
                    <a:cubicBezTo>
                      <a:pt x="239" y="1"/>
                      <a:pt x="0" y="239"/>
                      <a:pt x="0" y="537"/>
                    </a:cubicBezTo>
                    <a:cubicBezTo>
                      <a:pt x="0" y="822"/>
                      <a:pt x="239" y="1060"/>
                      <a:pt x="524" y="1060"/>
                    </a:cubicBezTo>
                    <a:cubicBezTo>
                      <a:pt x="822" y="1060"/>
                      <a:pt x="1048" y="822"/>
                      <a:pt x="1048" y="537"/>
                    </a:cubicBezTo>
                    <a:cubicBezTo>
                      <a:pt x="1048" y="239"/>
                      <a:pt x="822" y="1"/>
                      <a:pt x="52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1" name="Google Shape;1351;p26"/>
              <p:cNvSpPr/>
              <p:nvPr/>
            </p:nvSpPr>
            <p:spPr>
              <a:xfrm>
                <a:off x="974120" y="3382968"/>
                <a:ext cx="52095" cy="3257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894" fill="none" extrusionOk="0">
                    <a:moveTo>
                      <a:pt x="1" y="346"/>
                    </a:moveTo>
                    <a:lnTo>
                      <a:pt x="548" y="894"/>
                    </a:lnTo>
                    <a:lnTo>
                      <a:pt x="1429" y="1"/>
                    </a:lnTo>
                  </a:path>
                </a:pathLst>
              </a:custGeom>
              <a:noFill/>
              <a:ln w="3875" cap="rnd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2" name="Google Shape;1352;p26"/>
              <p:cNvSpPr/>
              <p:nvPr/>
            </p:nvSpPr>
            <p:spPr>
              <a:xfrm>
                <a:off x="974120" y="3432442"/>
                <a:ext cx="53406" cy="33846"/>
              </a:xfrm>
              <a:custGeom>
                <a:avLst/>
                <a:gdLst/>
                <a:ahLst/>
                <a:cxnLst/>
                <a:rect l="l" t="t" r="r" b="b"/>
                <a:pathLst>
                  <a:path w="1466" h="929" fill="none" extrusionOk="0">
                    <a:moveTo>
                      <a:pt x="1" y="393"/>
                    </a:moveTo>
                    <a:lnTo>
                      <a:pt x="548" y="929"/>
                    </a:lnTo>
                    <a:lnTo>
                      <a:pt x="1465" y="0"/>
                    </a:lnTo>
                  </a:path>
                </a:pathLst>
              </a:custGeom>
              <a:noFill/>
              <a:ln w="3875" cap="rnd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3" name="Google Shape;1353;p26"/>
              <p:cNvSpPr/>
              <p:nvPr/>
            </p:nvSpPr>
            <p:spPr>
              <a:xfrm>
                <a:off x="974120" y="3484029"/>
                <a:ext cx="52969" cy="33008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906" fill="none" extrusionOk="0">
                    <a:moveTo>
                      <a:pt x="1" y="370"/>
                    </a:moveTo>
                    <a:lnTo>
                      <a:pt x="548" y="906"/>
                    </a:lnTo>
                    <a:lnTo>
                      <a:pt x="1453" y="1"/>
                    </a:lnTo>
                  </a:path>
                </a:pathLst>
              </a:custGeom>
              <a:noFill/>
              <a:ln w="3875" cap="rnd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4" name="Google Shape;1354;p26"/>
              <p:cNvSpPr/>
              <p:nvPr/>
            </p:nvSpPr>
            <p:spPr>
              <a:xfrm>
                <a:off x="867253" y="3351747"/>
                <a:ext cx="168744" cy="25612"/>
              </a:xfrm>
              <a:custGeom>
                <a:avLst/>
                <a:gdLst/>
                <a:ahLst/>
                <a:cxnLst/>
                <a:rect l="l" t="t" r="r" b="b"/>
                <a:pathLst>
                  <a:path w="4632" h="703" extrusionOk="0">
                    <a:moveTo>
                      <a:pt x="357" y="1"/>
                    </a:moveTo>
                    <a:cubicBezTo>
                      <a:pt x="155" y="1"/>
                      <a:pt x="0" y="155"/>
                      <a:pt x="0" y="346"/>
                    </a:cubicBezTo>
                    <a:cubicBezTo>
                      <a:pt x="0" y="536"/>
                      <a:pt x="155" y="703"/>
                      <a:pt x="357" y="703"/>
                    </a:cubicBezTo>
                    <a:lnTo>
                      <a:pt x="4275" y="703"/>
                    </a:lnTo>
                    <a:cubicBezTo>
                      <a:pt x="4465" y="703"/>
                      <a:pt x="4632" y="536"/>
                      <a:pt x="4632" y="346"/>
                    </a:cubicBezTo>
                    <a:cubicBezTo>
                      <a:pt x="4632" y="155"/>
                      <a:pt x="4465" y="1"/>
                      <a:pt x="427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5" name="Google Shape;1355;p26"/>
              <p:cNvSpPr/>
              <p:nvPr/>
            </p:nvSpPr>
            <p:spPr>
              <a:xfrm>
                <a:off x="631289" y="3224747"/>
                <a:ext cx="256795" cy="186389"/>
              </a:xfrm>
              <a:custGeom>
                <a:avLst/>
                <a:gdLst/>
                <a:ahLst/>
                <a:cxnLst/>
                <a:rect l="l" t="t" r="r" b="b"/>
                <a:pathLst>
                  <a:path w="7049" h="5116" extrusionOk="0">
                    <a:moveTo>
                      <a:pt x="4501" y="1796"/>
                    </a:moveTo>
                    <a:cubicBezTo>
                      <a:pt x="5210" y="2701"/>
                      <a:pt x="4442" y="3818"/>
                      <a:pt x="3521" y="3818"/>
                    </a:cubicBezTo>
                    <a:cubicBezTo>
                      <a:pt x="3267" y="3818"/>
                      <a:pt x="3001" y="3733"/>
                      <a:pt x="2751" y="3534"/>
                    </a:cubicBezTo>
                    <a:lnTo>
                      <a:pt x="4501" y="1796"/>
                    </a:lnTo>
                    <a:close/>
                    <a:moveTo>
                      <a:pt x="3525" y="677"/>
                    </a:moveTo>
                    <a:cubicBezTo>
                      <a:pt x="3989" y="677"/>
                      <a:pt x="4441" y="796"/>
                      <a:pt x="4846" y="1022"/>
                    </a:cubicBezTo>
                    <a:lnTo>
                      <a:pt x="4501" y="1367"/>
                    </a:lnTo>
                    <a:cubicBezTo>
                      <a:pt x="4214" y="1135"/>
                      <a:pt x="3868" y="1021"/>
                      <a:pt x="3524" y="1021"/>
                    </a:cubicBezTo>
                    <a:cubicBezTo>
                      <a:pt x="3126" y="1021"/>
                      <a:pt x="2729" y="1174"/>
                      <a:pt x="2429" y="1474"/>
                    </a:cubicBezTo>
                    <a:cubicBezTo>
                      <a:pt x="1870" y="2034"/>
                      <a:pt x="1834" y="2927"/>
                      <a:pt x="2334" y="3534"/>
                    </a:cubicBezTo>
                    <a:lnTo>
                      <a:pt x="1929" y="3939"/>
                    </a:lnTo>
                    <a:cubicBezTo>
                      <a:pt x="1334" y="3570"/>
                      <a:pt x="810" y="3094"/>
                      <a:pt x="369" y="2558"/>
                    </a:cubicBezTo>
                    <a:cubicBezTo>
                      <a:pt x="679" y="2177"/>
                      <a:pt x="1989" y="677"/>
                      <a:pt x="3525" y="677"/>
                    </a:cubicBezTo>
                    <a:close/>
                    <a:moveTo>
                      <a:pt x="5120" y="1177"/>
                    </a:moveTo>
                    <a:cubicBezTo>
                      <a:pt x="5703" y="1546"/>
                      <a:pt x="6227" y="2022"/>
                      <a:pt x="6668" y="2558"/>
                    </a:cubicBezTo>
                    <a:cubicBezTo>
                      <a:pt x="6358" y="2939"/>
                      <a:pt x="5049" y="4439"/>
                      <a:pt x="3525" y="4439"/>
                    </a:cubicBezTo>
                    <a:lnTo>
                      <a:pt x="3525" y="4451"/>
                    </a:lnTo>
                    <a:cubicBezTo>
                      <a:pt x="3060" y="4439"/>
                      <a:pt x="2608" y="4320"/>
                      <a:pt x="2191" y="4094"/>
                    </a:cubicBezTo>
                    <a:lnTo>
                      <a:pt x="2548" y="3748"/>
                    </a:lnTo>
                    <a:cubicBezTo>
                      <a:pt x="2833" y="3983"/>
                      <a:pt x="3181" y="4100"/>
                      <a:pt x="3528" y="4100"/>
                    </a:cubicBezTo>
                    <a:cubicBezTo>
                      <a:pt x="3920" y="4100"/>
                      <a:pt x="4311" y="3950"/>
                      <a:pt x="4608" y="3653"/>
                    </a:cubicBezTo>
                    <a:cubicBezTo>
                      <a:pt x="5168" y="3094"/>
                      <a:pt x="5203" y="2201"/>
                      <a:pt x="4703" y="1582"/>
                    </a:cubicBezTo>
                    <a:lnTo>
                      <a:pt x="5120" y="1177"/>
                    </a:lnTo>
                    <a:close/>
                    <a:moveTo>
                      <a:pt x="5923" y="0"/>
                    </a:moveTo>
                    <a:cubicBezTo>
                      <a:pt x="5885" y="0"/>
                      <a:pt x="5845" y="17"/>
                      <a:pt x="5811" y="58"/>
                    </a:cubicBezTo>
                    <a:lnTo>
                      <a:pt x="5072" y="796"/>
                    </a:lnTo>
                    <a:cubicBezTo>
                      <a:pt x="4596" y="534"/>
                      <a:pt x="4060" y="391"/>
                      <a:pt x="3525" y="379"/>
                    </a:cubicBezTo>
                    <a:cubicBezTo>
                      <a:pt x="1620" y="379"/>
                      <a:pt x="119" y="2379"/>
                      <a:pt x="60" y="2475"/>
                    </a:cubicBezTo>
                    <a:lnTo>
                      <a:pt x="0" y="2558"/>
                    </a:lnTo>
                    <a:lnTo>
                      <a:pt x="60" y="2641"/>
                    </a:lnTo>
                    <a:cubicBezTo>
                      <a:pt x="512" y="3237"/>
                      <a:pt x="1072" y="3748"/>
                      <a:pt x="1715" y="4165"/>
                    </a:cubicBezTo>
                    <a:lnTo>
                      <a:pt x="1024" y="4844"/>
                    </a:lnTo>
                    <a:cubicBezTo>
                      <a:pt x="898" y="4952"/>
                      <a:pt x="1004" y="5115"/>
                      <a:pt x="1125" y="5115"/>
                    </a:cubicBezTo>
                    <a:cubicBezTo>
                      <a:pt x="1164" y="5115"/>
                      <a:pt x="1204" y="5099"/>
                      <a:pt x="1239" y="5058"/>
                    </a:cubicBezTo>
                    <a:lnTo>
                      <a:pt x="1977" y="4308"/>
                    </a:lnTo>
                    <a:cubicBezTo>
                      <a:pt x="2453" y="4582"/>
                      <a:pt x="2977" y="4725"/>
                      <a:pt x="3525" y="4737"/>
                    </a:cubicBezTo>
                    <a:cubicBezTo>
                      <a:pt x="5418" y="4737"/>
                      <a:pt x="6918" y="2725"/>
                      <a:pt x="6989" y="2641"/>
                    </a:cubicBezTo>
                    <a:lnTo>
                      <a:pt x="7049" y="2558"/>
                    </a:lnTo>
                    <a:lnTo>
                      <a:pt x="6977" y="2475"/>
                    </a:lnTo>
                    <a:cubicBezTo>
                      <a:pt x="6525" y="1867"/>
                      <a:pt x="5965" y="1355"/>
                      <a:pt x="5334" y="951"/>
                    </a:cubicBezTo>
                    <a:lnTo>
                      <a:pt x="6025" y="260"/>
                    </a:lnTo>
                    <a:cubicBezTo>
                      <a:pt x="6142" y="161"/>
                      <a:pt x="6041" y="0"/>
                      <a:pt x="592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356" name="Google Shape;1356;p26"/>
          <p:cNvGrpSpPr/>
          <p:nvPr/>
        </p:nvGrpSpPr>
        <p:grpSpPr>
          <a:xfrm>
            <a:off x="564671" y="3957113"/>
            <a:ext cx="2007816" cy="756900"/>
            <a:chOff x="564671" y="3957113"/>
            <a:chExt cx="2007816" cy="756900"/>
          </a:xfrm>
        </p:grpSpPr>
        <p:sp>
          <p:nvSpPr>
            <p:cNvPr id="1357" name="Google Shape;1357;p26"/>
            <p:cNvSpPr/>
            <p:nvPr/>
          </p:nvSpPr>
          <p:spPr>
            <a:xfrm>
              <a:off x="819288" y="3957113"/>
              <a:ext cx="1753200" cy="7569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58" name="Google Shape;1358;p26"/>
            <p:cNvGrpSpPr/>
            <p:nvPr/>
          </p:nvGrpSpPr>
          <p:grpSpPr>
            <a:xfrm>
              <a:off x="564671" y="4064974"/>
              <a:ext cx="518368" cy="541167"/>
              <a:chOff x="1157671" y="4260599"/>
              <a:chExt cx="518368" cy="541167"/>
            </a:xfrm>
          </p:grpSpPr>
          <p:sp>
            <p:nvSpPr>
              <p:cNvPr id="1359" name="Google Shape;1359;p26"/>
              <p:cNvSpPr/>
              <p:nvPr/>
            </p:nvSpPr>
            <p:spPr>
              <a:xfrm>
                <a:off x="1165030" y="4298997"/>
                <a:ext cx="503171" cy="502768"/>
              </a:xfrm>
              <a:custGeom>
                <a:avLst/>
                <a:gdLst/>
                <a:ahLst/>
                <a:cxnLst/>
                <a:rect l="l" t="t" r="r" b="b"/>
                <a:pathLst>
                  <a:path w="13812" h="13800" extrusionOk="0">
                    <a:moveTo>
                      <a:pt x="6906" y="0"/>
                    </a:moveTo>
                    <a:cubicBezTo>
                      <a:pt x="3096" y="0"/>
                      <a:pt x="1" y="3084"/>
                      <a:pt x="1" y="6894"/>
                    </a:cubicBezTo>
                    <a:cubicBezTo>
                      <a:pt x="1" y="10704"/>
                      <a:pt x="3096" y="13800"/>
                      <a:pt x="6906" y="13800"/>
                    </a:cubicBezTo>
                    <a:cubicBezTo>
                      <a:pt x="10716" y="13800"/>
                      <a:pt x="13812" y="10704"/>
                      <a:pt x="13812" y="6894"/>
                    </a:cubicBezTo>
                    <a:cubicBezTo>
                      <a:pt x="13812" y="3084"/>
                      <a:pt x="10716" y="0"/>
                      <a:pt x="690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0" name="Google Shape;1360;p26"/>
              <p:cNvSpPr/>
              <p:nvPr/>
            </p:nvSpPr>
            <p:spPr>
              <a:xfrm>
                <a:off x="1330282" y="4443447"/>
                <a:ext cx="345757" cy="212584"/>
              </a:xfrm>
              <a:custGeom>
                <a:avLst/>
                <a:gdLst/>
                <a:ahLst/>
                <a:cxnLst/>
                <a:rect l="l" t="t" r="r" b="b"/>
                <a:pathLst>
                  <a:path w="9491" h="5835" extrusionOk="0">
                    <a:moveTo>
                      <a:pt x="370" y="0"/>
                    </a:moveTo>
                    <a:cubicBezTo>
                      <a:pt x="168" y="0"/>
                      <a:pt x="1" y="167"/>
                      <a:pt x="1" y="369"/>
                    </a:cubicBezTo>
                    <a:lnTo>
                      <a:pt x="1" y="5465"/>
                    </a:lnTo>
                    <a:cubicBezTo>
                      <a:pt x="1" y="5667"/>
                      <a:pt x="168" y="5834"/>
                      <a:pt x="370" y="5834"/>
                    </a:cubicBezTo>
                    <a:lnTo>
                      <a:pt x="9109" y="5834"/>
                    </a:lnTo>
                    <a:cubicBezTo>
                      <a:pt x="9324" y="5834"/>
                      <a:pt x="9490" y="5667"/>
                      <a:pt x="9490" y="5465"/>
                    </a:cubicBezTo>
                    <a:lnTo>
                      <a:pt x="9490" y="369"/>
                    </a:lnTo>
                    <a:cubicBezTo>
                      <a:pt x="9490" y="167"/>
                      <a:pt x="9324" y="0"/>
                      <a:pt x="910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1" name="Google Shape;1361;p26"/>
              <p:cNvSpPr/>
              <p:nvPr/>
            </p:nvSpPr>
            <p:spPr>
              <a:xfrm>
                <a:off x="1330282" y="4569645"/>
                <a:ext cx="345757" cy="53410"/>
              </a:xfrm>
              <a:custGeom>
                <a:avLst/>
                <a:gdLst/>
                <a:ahLst/>
                <a:cxnLst/>
                <a:rect l="l" t="t" r="r" b="b"/>
                <a:pathLst>
                  <a:path w="9491" h="1466" extrusionOk="0">
                    <a:moveTo>
                      <a:pt x="1" y="1"/>
                    </a:moveTo>
                    <a:lnTo>
                      <a:pt x="1" y="1465"/>
                    </a:lnTo>
                    <a:lnTo>
                      <a:pt x="9490" y="1465"/>
                    </a:lnTo>
                    <a:lnTo>
                      <a:pt x="9490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2" name="Google Shape;1362;p26"/>
              <p:cNvSpPr/>
              <p:nvPr/>
            </p:nvSpPr>
            <p:spPr>
              <a:xfrm>
                <a:off x="1344162" y="4524543"/>
                <a:ext cx="221276" cy="18690"/>
              </a:xfrm>
              <a:custGeom>
                <a:avLst/>
                <a:gdLst/>
                <a:ahLst/>
                <a:cxnLst/>
                <a:rect l="l" t="t" r="r" b="b"/>
                <a:pathLst>
                  <a:path w="6074" h="513" extrusionOk="0">
                    <a:moveTo>
                      <a:pt x="251" y="1"/>
                    </a:moveTo>
                    <a:cubicBezTo>
                      <a:pt x="108" y="1"/>
                      <a:pt x="1" y="120"/>
                      <a:pt x="1" y="251"/>
                    </a:cubicBezTo>
                    <a:cubicBezTo>
                      <a:pt x="1" y="393"/>
                      <a:pt x="108" y="513"/>
                      <a:pt x="251" y="513"/>
                    </a:cubicBezTo>
                    <a:lnTo>
                      <a:pt x="5811" y="513"/>
                    </a:lnTo>
                    <a:cubicBezTo>
                      <a:pt x="5954" y="513"/>
                      <a:pt x="6073" y="393"/>
                      <a:pt x="6073" y="251"/>
                    </a:cubicBezTo>
                    <a:cubicBezTo>
                      <a:pt x="6073" y="120"/>
                      <a:pt x="5954" y="1"/>
                      <a:pt x="581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3" name="Google Shape;1363;p26"/>
              <p:cNvSpPr/>
              <p:nvPr/>
            </p:nvSpPr>
            <p:spPr>
              <a:xfrm>
                <a:off x="1572764" y="4466436"/>
                <a:ext cx="59053" cy="18690"/>
              </a:xfrm>
              <a:custGeom>
                <a:avLst/>
                <a:gdLst/>
                <a:ahLst/>
                <a:cxnLst/>
                <a:rect l="l" t="t" r="r" b="b"/>
                <a:pathLst>
                  <a:path w="1621" h="513" extrusionOk="0">
                    <a:moveTo>
                      <a:pt x="251" y="0"/>
                    </a:moveTo>
                    <a:cubicBezTo>
                      <a:pt x="108" y="0"/>
                      <a:pt x="1" y="119"/>
                      <a:pt x="1" y="262"/>
                    </a:cubicBezTo>
                    <a:cubicBezTo>
                      <a:pt x="1" y="393"/>
                      <a:pt x="108" y="512"/>
                      <a:pt x="251" y="512"/>
                    </a:cubicBezTo>
                    <a:lnTo>
                      <a:pt x="1370" y="512"/>
                    </a:lnTo>
                    <a:cubicBezTo>
                      <a:pt x="1501" y="512"/>
                      <a:pt x="1620" y="393"/>
                      <a:pt x="1620" y="262"/>
                    </a:cubicBezTo>
                    <a:cubicBezTo>
                      <a:pt x="1620" y="119"/>
                      <a:pt x="1501" y="0"/>
                      <a:pt x="137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4" name="Google Shape;1364;p26"/>
              <p:cNvSpPr/>
              <p:nvPr/>
            </p:nvSpPr>
            <p:spPr>
              <a:xfrm>
                <a:off x="1157671" y="4508914"/>
                <a:ext cx="345284" cy="212183"/>
              </a:xfrm>
              <a:custGeom>
                <a:avLst/>
                <a:gdLst/>
                <a:ahLst/>
                <a:cxnLst/>
                <a:rect l="l" t="t" r="r" b="b"/>
                <a:pathLst>
                  <a:path w="9478" h="5824" extrusionOk="0">
                    <a:moveTo>
                      <a:pt x="369" y="1"/>
                    </a:moveTo>
                    <a:cubicBezTo>
                      <a:pt x="167" y="1"/>
                      <a:pt x="0" y="168"/>
                      <a:pt x="0" y="370"/>
                    </a:cubicBezTo>
                    <a:lnTo>
                      <a:pt x="0" y="5454"/>
                    </a:lnTo>
                    <a:cubicBezTo>
                      <a:pt x="0" y="5656"/>
                      <a:pt x="167" y="5823"/>
                      <a:pt x="369" y="5823"/>
                    </a:cubicBezTo>
                    <a:lnTo>
                      <a:pt x="9109" y="5823"/>
                    </a:lnTo>
                    <a:cubicBezTo>
                      <a:pt x="9311" y="5823"/>
                      <a:pt x="9478" y="5656"/>
                      <a:pt x="9478" y="5454"/>
                    </a:cubicBezTo>
                    <a:lnTo>
                      <a:pt x="9478" y="370"/>
                    </a:lnTo>
                    <a:cubicBezTo>
                      <a:pt x="9478" y="168"/>
                      <a:pt x="9311" y="1"/>
                      <a:pt x="910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5" name="Google Shape;1365;p26"/>
              <p:cNvSpPr/>
              <p:nvPr/>
            </p:nvSpPr>
            <p:spPr>
              <a:xfrm>
                <a:off x="1157671" y="4635149"/>
                <a:ext cx="345284" cy="52973"/>
              </a:xfrm>
              <a:custGeom>
                <a:avLst/>
                <a:gdLst/>
                <a:ahLst/>
                <a:cxnLst/>
                <a:rect l="l" t="t" r="r" b="b"/>
                <a:pathLst>
                  <a:path w="9478" h="1454" extrusionOk="0">
                    <a:moveTo>
                      <a:pt x="0" y="1"/>
                    </a:moveTo>
                    <a:lnTo>
                      <a:pt x="0" y="1453"/>
                    </a:lnTo>
                    <a:lnTo>
                      <a:pt x="9478" y="1453"/>
                    </a:lnTo>
                    <a:lnTo>
                      <a:pt x="947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6" name="Google Shape;1366;p26"/>
              <p:cNvSpPr/>
              <p:nvPr/>
            </p:nvSpPr>
            <p:spPr>
              <a:xfrm>
                <a:off x="1240516" y="4313752"/>
                <a:ext cx="137960" cy="113669"/>
              </a:xfrm>
              <a:custGeom>
                <a:avLst/>
                <a:gdLst/>
                <a:ahLst/>
                <a:cxnLst/>
                <a:rect l="l" t="t" r="r" b="b"/>
                <a:pathLst>
                  <a:path w="3787" h="3120" extrusionOk="0">
                    <a:moveTo>
                      <a:pt x="1893" y="0"/>
                    </a:moveTo>
                    <a:cubicBezTo>
                      <a:pt x="846" y="0"/>
                      <a:pt x="0" y="869"/>
                      <a:pt x="36" y="1917"/>
                    </a:cubicBezTo>
                    <a:lnTo>
                      <a:pt x="36" y="3120"/>
                    </a:lnTo>
                    <a:lnTo>
                      <a:pt x="3763" y="3120"/>
                    </a:lnTo>
                    <a:lnTo>
                      <a:pt x="3763" y="1917"/>
                    </a:lnTo>
                    <a:cubicBezTo>
                      <a:pt x="3787" y="869"/>
                      <a:pt x="2953" y="0"/>
                      <a:pt x="189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7" name="Google Shape;1367;p26"/>
              <p:cNvSpPr/>
              <p:nvPr/>
            </p:nvSpPr>
            <p:spPr>
              <a:xfrm>
                <a:off x="1303833" y="4260599"/>
                <a:ext cx="11767" cy="41460"/>
              </a:xfrm>
              <a:custGeom>
                <a:avLst/>
                <a:gdLst/>
                <a:ahLst/>
                <a:cxnLst/>
                <a:rect l="l" t="t" r="r" b="b"/>
                <a:pathLst>
                  <a:path w="323" h="1138" extrusionOk="0">
                    <a:moveTo>
                      <a:pt x="161" y="1"/>
                    </a:moveTo>
                    <a:cubicBezTo>
                      <a:pt x="81" y="1"/>
                      <a:pt x="1" y="54"/>
                      <a:pt x="1" y="161"/>
                    </a:cubicBezTo>
                    <a:lnTo>
                      <a:pt x="1" y="971"/>
                    </a:lnTo>
                    <a:cubicBezTo>
                      <a:pt x="1" y="1054"/>
                      <a:pt x="72" y="1138"/>
                      <a:pt x="155" y="1138"/>
                    </a:cubicBezTo>
                    <a:cubicBezTo>
                      <a:pt x="251" y="1138"/>
                      <a:pt x="322" y="1054"/>
                      <a:pt x="322" y="971"/>
                    </a:cubicBezTo>
                    <a:lnTo>
                      <a:pt x="322" y="161"/>
                    </a:lnTo>
                    <a:cubicBezTo>
                      <a:pt x="322" y="54"/>
                      <a:pt x="242" y="1"/>
                      <a:pt x="16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8" name="Google Shape;1368;p26"/>
              <p:cNvSpPr/>
              <p:nvPr/>
            </p:nvSpPr>
            <p:spPr>
              <a:xfrm>
                <a:off x="1216252" y="4295354"/>
                <a:ext cx="37741" cy="33154"/>
              </a:xfrm>
              <a:custGeom>
                <a:avLst/>
                <a:gdLst/>
                <a:ahLst/>
                <a:cxnLst/>
                <a:rect l="l" t="t" r="r" b="b"/>
                <a:pathLst>
                  <a:path w="1036" h="910" extrusionOk="0">
                    <a:moveTo>
                      <a:pt x="239" y="1"/>
                    </a:moveTo>
                    <a:cubicBezTo>
                      <a:pt x="111" y="1"/>
                      <a:pt x="0" y="161"/>
                      <a:pt x="119" y="279"/>
                    </a:cubicBezTo>
                    <a:lnTo>
                      <a:pt x="702" y="862"/>
                    </a:lnTo>
                    <a:cubicBezTo>
                      <a:pt x="726" y="886"/>
                      <a:pt x="773" y="898"/>
                      <a:pt x="809" y="910"/>
                    </a:cubicBezTo>
                    <a:cubicBezTo>
                      <a:pt x="964" y="910"/>
                      <a:pt x="1035" y="731"/>
                      <a:pt x="928" y="624"/>
                    </a:cubicBezTo>
                    <a:lnTo>
                      <a:pt x="357" y="53"/>
                    </a:lnTo>
                    <a:cubicBezTo>
                      <a:pt x="320" y="16"/>
                      <a:pt x="279" y="1"/>
                      <a:pt x="23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9" name="Google Shape;1369;p26"/>
              <p:cNvSpPr/>
              <p:nvPr/>
            </p:nvSpPr>
            <p:spPr>
              <a:xfrm>
                <a:off x="1181934" y="4380093"/>
                <a:ext cx="45173" cy="12205"/>
              </a:xfrm>
              <a:custGeom>
                <a:avLst/>
                <a:gdLst/>
                <a:ahLst/>
                <a:cxnLst/>
                <a:rect l="l" t="t" r="r" b="b"/>
                <a:pathLst>
                  <a:path w="1240" h="335" extrusionOk="0">
                    <a:moveTo>
                      <a:pt x="215" y="1"/>
                    </a:moveTo>
                    <a:cubicBezTo>
                      <a:pt x="1" y="1"/>
                      <a:pt x="1" y="334"/>
                      <a:pt x="215" y="334"/>
                    </a:cubicBezTo>
                    <a:lnTo>
                      <a:pt x="1025" y="334"/>
                    </a:lnTo>
                    <a:cubicBezTo>
                      <a:pt x="1239" y="334"/>
                      <a:pt x="1239" y="1"/>
                      <a:pt x="102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0" name="Google Shape;1370;p26"/>
              <p:cNvSpPr/>
              <p:nvPr/>
            </p:nvSpPr>
            <p:spPr>
              <a:xfrm>
                <a:off x="1392324" y="4380093"/>
                <a:ext cx="45137" cy="12205"/>
              </a:xfrm>
              <a:custGeom>
                <a:avLst/>
                <a:gdLst/>
                <a:ahLst/>
                <a:cxnLst/>
                <a:rect l="l" t="t" r="r" b="b"/>
                <a:pathLst>
                  <a:path w="1239" h="335" extrusionOk="0">
                    <a:moveTo>
                      <a:pt x="215" y="1"/>
                    </a:moveTo>
                    <a:cubicBezTo>
                      <a:pt x="1" y="1"/>
                      <a:pt x="1" y="334"/>
                      <a:pt x="215" y="334"/>
                    </a:cubicBezTo>
                    <a:lnTo>
                      <a:pt x="1024" y="334"/>
                    </a:lnTo>
                    <a:cubicBezTo>
                      <a:pt x="1239" y="334"/>
                      <a:pt x="1239" y="1"/>
                      <a:pt x="102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1" name="Google Shape;1371;p26"/>
              <p:cNvSpPr/>
              <p:nvPr/>
            </p:nvSpPr>
            <p:spPr>
              <a:xfrm>
                <a:off x="1365438" y="4295354"/>
                <a:ext cx="37414" cy="33154"/>
              </a:xfrm>
              <a:custGeom>
                <a:avLst/>
                <a:gdLst/>
                <a:ahLst/>
                <a:cxnLst/>
                <a:rect l="l" t="t" r="r" b="b"/>
                <a:pathLst>
                  <a:path w="1027" h="910" extrusionOk="0">
                    <a:moveTo>
                      <a:pt x="795" y="1"/>
                    </a:moveTo>
                    <a:cubicBezTo>
                      <a:pt x="756" y="1"/>
                      <a:pt x="716" y="16"/>
                      <a:pt x="679" y="53"/>
                    </a:cubicBezTo>
                    <a:lnTo>
                      <a:pt x="107" y="624"/>
                    </a:lnTo>
                    <a:cubicBezTo>
                      <a:pt x="0" y="731"/>
                      <a:pt x="72" y="910"/>
                      <a:pt x="227" y="910"/>
                    </a:cubicBezTo>
                    <a:cubicBezTo>
                      <a:pt x="262" y="910"/>
                      <a:pt x="310" y="886"/>
                      <a:pt x="334" y="862"/>
                    </a:cubicBezTo>
                    <a:lnTo>
                      <a:pt x="917" y="279"/>
                    </a:lnTo>
                    <a:cubicBezTo>
                      <a:pt x="1026" y="161"/>
                      <a:pt x="920" y="1"/>
                      <a:pt x="79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2" name="Google Shape;1372;p26"/>
              <p:cNvSpPr/>
              <p:nvPr/>
            </p:nvSpPr>
            <p:spPr>
              <a:xfrm>
                <a:off x="1225324" y="4427381"/>
                <a:ext cx="168780" cy="60769"/>
              </a:xfrm>
              <a:custGeom>
                <a:avLst/>
                <a:gdLst/>
                <a:ahLst/>
                <a:cxnLst/>
                <a:rect l="l" t="t" r="r" b="b"/>
                <a:pathLst>
                  <a:path w="4633" h="1668" extrusionOk="0">
                    <a:moveTo>
                      <a:pt x="251" y="1"/>
                    </a:moveTo>
                    <a:cubicBezTo>
                      <a:pt x="108" y="1"/>
                      <a:pt x="1" y="108"/>
                      <a:pt x="1" y="251"/>
                    </a:cubicBezTo>
                    <a:lnTo>
                      <a:pt x="1" y="1417"/>
                    </a:lnTo>
                    <a:cubicBezTo>
                      <a:pt x="1" y="1560"/>
                      <a:pt x="108" y="1667"/>
                      <a:pt x="251" y="1667"/>
                    </a:cubicBezTo>
                    <a:lnTo>
                      <a:pt x="4382" y="1667"/>
                    </a:lnTo>
                    <a:cubicBezTo>
                      <a:pt x="4525" y="1667"/>
                      <a:pt x="4632" y="1560"/>
                      <a:pt x="4632" y="1417"/>
                    </a:cubicBezTo>
                    <a:lnTo>
                      <a:pt x="4632" y="251"/>
                    </a:lnTo>
                    <a:cubicBezTo>
                      <a:pt x="4632" y="108"/>
                      <a:pt x="4525" y="1"/>
                      <a:pt x="438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3" name="Google Shape;1373;p26"/>
              <p:cNvSpPr/>
              <p:nvPr/>
            </p:nvSpPr>
            <p:spPr>
              <a:xfrm>
                <a:off x="1171552" y="4596532"/>
                <a:ext cx="221239" cy="18289"/>
              </a:xfrm>
              <a:custGeom>
                <a:avLst/>
                <a:gdLst/>
                <a:ahLst/>
                <a:cxnLst/>
                <a:rect l="l" t="t" r="r" b="b"/>
                <a:pathLst>
                  <a:path w="6073" h="502" extrusionOk="0">
                    <a:moveTo>
                      <a:pt x="250" y="1"/>
                    </a:moveTo>
                    <a:cubicBezTo>
                      <a:pt x="107" y="1"/>
                      <a:pt x="0" y="108"/>
                      <a:pt x="0" y="251"/>
                    </a:cubicBezTo>
                    <a:cubicBezTo>
                      <a:pt x="0" y="394"/>
                      <a:pt x="107" y="501"/>
                      <a:pt x="250" y="501"/>
                    </a:cubicBezTo>
                    <a:lnTo>
                      <a:pt x="5810" y="501"/>
                    </a:lnTo>
                    <a:cubicBezTo>
                      <a:pt x="5953" y="501"/>
                      <a:pt x="6072" y="394"/>
                      <a:pt x="6072" y="251"/>
                    </a:cubicBezTo>
                    <a:cubicBezTo>
                      <a:pt x="6072" y="108"/>
                      <a:pt x="5953" y="1"/>
                      <a:pt x="581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4" name="Google Shape;1374;p26"/>
              <p:cNvSpPr/>
              <p:nvPr/>
            </p:nvSpPr>
            <p:spPr>
              <a:xfrm>
                <a:off x="1430067" y="4538424"/>
                <a:ext cx="59454" cy="18690"/>
              </a:xfrm>
              <a:custGeom>
                <a:avLst/>
                <a:gdLst/>
                <a:ahLst/>
                <a:cxnLst/>
                <a:rect l="l" t="t" r="r" b="b"/>
                <a:pathLst>
                  <a:path w="1632" h="513" extrusionOk="0">
                    <a:moveTo>
                      <a:pt x="262" y="1"/>
                    </a:moveTo>
                    <a:cubicBezTo>
                      <a:pt x="119" y="1"/>
                      <a:pt x="12" y="120"/>
                      <a:pt x="12" y="262"/>
                    </a:cubicBezTo>
                    <a:cubicBezTo>
                      <a:pt x="0" y="393"/>
                      <a:pt x="119" y="513"/>
                      <a:pt x="262" y="513"/>
                    </a:cubicBezTo>
                    <a:lnTo>
                      <a:pt x="1370" y="513"/>
                    </a:lnTo>
                    <a:cubicBezTo>
                      <a:pt x="1512" y="513"/>
                      <a:pt x="1632" y="393"/>
                      <a:pt x="1632" y="262"/>
                    </a:cubicBezTo>
                    <a:cubicBezTo>
                      <a:pt x="1632" y="120"/>
                      <a:pt x="1512" y="1"/>
                      <a:pt x="137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5" name="Google Shape;1375;p26"/>
              <p:cNvSpPr/>
              <p:nvPr/>
            </p:nvSpPr>
            <p:spPr>
              <a:xfrm>
                <a:off x="1472145" y="4582251"/>
                <a:ext cx="151840" cy="151851"/>
              </a:xfrm>
              <a:custGeom>
                <a:avLst/>
                <a:gdLst/>
                <a:ahLst/>
                <a:cxnLst/>
                <a:rect l="l" t="t" r="r" b="b"/>
                <a:pathLst>
                  <a:path w="4168" h="4168" extrusionOk="0">
                    <a:moveTo>
                      <a:pt x="2084" y="0"/>
                    </a:moveTo>
                    <a:cubicBezTo>
                      <a:pt x="929" y="0"/>
                      <a:pt x="0" y="929"/>
                      <a:pt x="0" y="2084"/>
                    </a:cubicBezTo>
                    <a:cubicBezTo>
                      <a:pt x="0" y="3239"/>
                      <a:pt x="929" y="4167"/>
                      <a:pt x="2084" y="4167"/>
                    </a:cubicBezTo>
                    <a:cubicBezTo>
                      <a:pt x="3227" y="4167"/>
                      <a:pt x="4167" y="3239"/>
                      <a:pt x="4167" y="2084"/>
                    </a:cubicBezTo>
                    <a:cubicBezTo>
                      <a:pt x="4167" y="929"/>
                      <a:pt x="3227" y="0"/>
                      <a:pt x="208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6" name="Google Shape;1376;p26"/>
              <p:cNvSpPr/>
              <p:nvPr/>
            </p:nvSpPr>
            <p:spPr>
              <a:xfrm>
                <a:off x="1482127" y="4592196"/>
                <a:ext cx="131877" cy="131922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21" extrusionOk="0">
                    <a:moveTo>
                      <a:pt x="1810" y="1"/>
                    </a:moveTo>
                    <a:cubicBezTo>
                      <a:pt x="810" y="1"/>
                      <a:pt x="0" y="811"/>
                      <a:pt x="0" y="1811"/>
                    </a:cubicBezTo>
                    <a:cubicBezTo>
                      <a:pt x="0" y="2811"/>
                      <a:pt x="810" y="3620"/>
                      <a:pt x="1810" y="3620"/>
                    </a:cubicBezTo>
                    <a:cubicBezTo>
                      <a:pt x="2810" y="3620"/>
                      <a:pt x="3620" y="2811"/>
                      <a:pt x="3620" y="1811"/>
                    </a:cubicBezTo>
                    <a:cubicBezTo>
                      <a:pt x="3620" y="811"/>
                      <a:pt x="2810" y="1"/>
                      <a:pt x="181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7" name="Google Shape;1377;p26"/>
              <p:cNvSpPr/>
              <p:nvPr/>
            </p:nvSpPr>
            <p:spPr>
              <a:xfrm>
                <a:off x="1480269" y="4566403"/>
                <a:ext cx="193298" cy="134727"/>
              </a:xfrm>
              <a:custGeom>
                <a:avLst/>
                <a:gdLst/>
                <a:ahLst/>
                <a:cxnLst/>
                <a:rect l="l" t="t" r="r" b="b"/>
                <a:pathLst>
                  <a:path w="5306" h="3698" extrusionOk="0">
                    <a:moveTo>
                      <a:pt x="4781" y="1"/>
                    </a:moveTo>
                    <a:cubicBezTo>
                      <a:pt x="4696" y="1"/>
                      <a:pt x="4608" y="34"/>
                      <a:pt x="4528" y="114"/>
                    </a:cubicBezTo>
                    <a:lnTo>
                      <a:pt x="1825" y="2816"/>
                    </a:lnTo>
                    <a:lnTo>
                      <a:pt x="777" y="1780"/>
                    </a:lnTo>
                    <a:cubicBezTo>
                      <a:pt x="697" y="1700"/>
                      <a:pt x="607" y="1666"/>
                      <a:pt x="521" y="1666"/>
                    </a:cubicBezTo>
                    <a:cubicBezTo>
                      <a:pt x="239" y="1666"/>
                      <a:pt x="1" y="2028"/>
                      <a:pt x="265" y="2292"/>
                    </a:cubicBezTo>
                    <a:lnTo>
                      <a:pt x="1563" y="3590"/>
                    </a:lnTo>
                    <a:cubicBezTo>
                      <a:pt x="1635" y="3662"/>
                      <a:pt x="1718" y="3697"/>
                      <a:pt x="1825" y="3697"/>
                    </a:cubicBezTo>
                    <a:cubicBezTo>
                      <a:pt x="1920" y="3697"/>
                      <a:pt x="2016" y="3662"/>
                      <a:pt x="2087" y="3590"/>
                    </a:cubicBezTo>
                    <a:lnTo>
                      <a:pt x="5040" y="637"/>
                    </a:lnTo>
                    <a:cubicBezTo>
                      <a:pt x="5305" y="372"/>
                      <a:pt x="5064" y="1"/>
                      <a:pt x="478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378" name="Google Shape;1378;p26"/>
          <p:cNvGrpSpPr/>
          <p:nvPr/>
        </p:nvGrpSpPr>
        <p:grpSpPr>
          <a:xfrm>
            <a:off x="3572040" y="3071200"/>
            <a:ext cx="1993647" cy="756900"/>
            <a:chOff x="3572040" y="3071200"/>
            <a:chExt cx="1993647" cy="756900"/>
          </a:xfrm>
        </p:grpSpPr>
        <p:sp>
          <p:nvSpPr>
            <p:cNvPr id="1379" name="Google Shape;1379;p26"/>
            <p:cNvSpPr/>
            <p:nvPr/>
          </p:nvSpPr>
          <p:spPr>
            <a:xfrm>
              <a:off x="3812488" y="3071200"/>
              <a:ext cx="1753200" cy="7569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80" name="Google Shape;1380;p26"/>
            <p:cNvGrpSpPr/>
            <p:nvPr/>
          </p:nvGrpSpPr>
          <p:grpSpPr>
            <a:xfrm>
              <a:off x="3572040" y="3199063"/>
              <a:ext cx="513163" cy="502768"/>
              <a:chOff x="3860240" y="3318488"/>
              <a:chExt cx="513163" cy="502768"/>
            </a:xfrm>
          </p:grpSpPr>
          <p:sp>
            <p:nvSpPr>
              <p:cNvPr id="1381" name="Google Shape;1381;p26"/>
              <p:cNvSpPr/>
              <p:nvPr/>
            </p:nvSpPr>
            <p:spPr>
              <a:xfrm>
                <a:off x="3860240" y="3318488"/>
                <a:ext cx="502734" cy="502768"/>
              </a:xfrm>
              <a:custGeom>
                <a:avLst/>
                <a:gdLst/>
                <a:ahLst/>
                <a:cxnLst/>
                <a:rect l="l" t="t" r="r" b="b"/>
                <a:pathLst>
                  <a:path w="13800" h="13800" extrusionOk="0">
                    <a:moveTo>
                      <a:pt x="6894" y="1"/>
                    </a:moveTo>
                    <a:cubicBezTo>
                      <a:pt x="3084" y="1"/>
                      <a:pt x="0" y="3096"/>
                      <a:pt x="0" y="6906"/>
                    </a:cubicBezTo>
                    <a:cubicBezTo>
                      <a:pt x="0" y="10716"/>
                      <a:pt x="3084" y="13800"/>
                      <a:pt x="6894" y="13800"/>
                    </a:cubicBezTo>
                    <a:cubicBezTo>
                      <a:pt x="10704" y="13800"/>
                      <a:pt x="13800" y="10716"/>
                      <a:pt x="13800" y="6906"/>
                    </a:cubicBezTo>
                    <a:cubicBezTo>
                      <a:pt x="13800" y="3096"/>
                      <a:pt x="10704" y="1"/>
                      <a:pt x="68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2" name="Google Shape;1382;p26"/>
              <p:cNvSpPr/>
              <p:nvPr/>
            </p:nvSpPr>
            <p:spPr>
              <a:xfrm>
                <a:off x="3950007" y="3406105"/>
                <a:ext cx="399091" cy="287197"/>
              </a:xfrm>
              <a:custGeom>
                <a:avLst/>
                <a:gdLst/>
                <a:ahLst/>
                <a:cxnLst/>
                <a:rect l="l" t="t" r="r" b="b"/>
                <a:pathLst>
                  <a:path w="10955" h="7883" extrusionOk="0">
                    <a:moveTo>
                      <a:pt x="120" y="1"/>
                    </a:moveTo>
                    <a:cubicBezTo>
                      <a:pt x="60" y="1"/>
                      <a:pt x="1" y="60"/>
                      <a:pt x="1" y="120"/>
                    </a:cubicBezTo>
                    <a:lnTo>
                      <a:pt x="1" y="7763"/>
                    </a:lnTo>
                    <a:cubicBezTo>
                      <a:pt x="1" y="7823"/>
                      <a:pt x="60" y="7883"/>
                      <a:pt x="120" y="7883"/>
                    </a:cubicBezTo>
                    <a:lnTo>
                      <a:pt x="10836" y="7883"/>
                    </a:lnTo>
                    <a:cubicBezTo>
                      <a:pt x="10895" y="7883"/>
                      <a:pt x="10955" y="7823"/>
                      <a:pt x="10955" y="7763"/>
                    </a:cubicBezTo>
                    <a:lnTo>
                      <a:pt x="10955" y="120"/>
                    </a:lnTo>
                    <a:cubicBezTo>
                      <a:pt x="10955" y="60"/>
                      <a:pt x="10895" y="1"/>
                      <a:pt x="1083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3" name="Google Shape;1383;p26"/>
              <p:cNvSpPr/>
              <p:nvPr/>
            </p:nvSpPr>
            <p:spPr>
              <a:xfrm>
                <a:off x="3975180" y="3428656"/>
                <a:ext cx="337488" cy="242094"/>
              </a:xfrm>
              <a:custGeom>
                <a:avLst/>
                <a:gdLst/>
                <a:ahLst/>
                <a:cxnLst/>
                <a:rect l="l" t="t" r="r" b="b"/>
                <a:pathLst>
                  <a:path w="9264" h="6645" extrusionOk="0">
                    <a:moveTo>
                      <a:pt x="120" y="1"/>
                    </a:moveTo>
                    <a:cubicBezTo>
                      <a:pt x="48" y="1"/>
                      <a:pt x="1" y="60"/>
                      <a:pt x="1" y="120"/>
                    </a:cubicBezTo>
                    <a:lnTo>
                      <a:pt x="1" y="6525"/>
                    </a:lnTo>
                    <a:cubicBezTo>
                      <a:pt x="1" y="6585"/>
                      <a:pt x="48" y="6644"/>
                      <a:pt x="120" y="6644"/>
                    </a:cubicBezTo>
                    <a:lnTo>
                      <a:pt x="9145" y="6644"/>
                    </a:lnTo>
                    <a:cubicBezTo>
                      <a:pt x="9216" y="6644"/>
                      <a:pt x="9264" y="6585"/>
                      <a:pt x="9264" y="6525"/>
                    </a:cubicBezTo>
                    <a:lnTo>
                      <a:pt x="9264" y="120"/>
                    </a:lnTo>
                    <a:cubicBezTo>
                      <a:pt x="9264" y="60"/>
                      <a:pt x="9216" y="1"/>
                      <a:pt x="914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4" name="Google Shape;1384;p26"/>
              <p:cNvSpPr/>
              <p:nvPr/>
            </p:nvSpPr>
            <p:spPr>
              <a:xfrm>
                <a:off x="4320875" y="3538424"/>
                <a:ext cx="22587" cy="22588"/>
              </a:xfrm>
              <a:custGeom>
                <a:avLst/>
                <a:gdLst/>
                <a:ahLst/>
                <a:cxnLst/>
                <a:rect l="l" t="t" r="r" b="b"/>
                <a:pathLst>
                  <a:path w="620" h="620" extrusionOk="0">
                    <a:moveTo>
                      <a:pt x="310" y="0"/>
                    </a:moveTo>
                    <a:cubicBezTo>
                      <a:pt x="132" y="0"/>
                      <a:pt x="1" y="143"/>
                      <a:pt x="1" y="310"/>
                    </a:cubicBezTo>
                    <a:cubicBezTo>
                      <a:pt x="1" y="476"/>
                      <a:pt x="132" y="619"/>
                      <a:pt x="310" y="619"/>
                    </a:cubicBezTo>
                    <a:cubicBezTo>
                      <a:pt x="477" y="619"/>
                      <a:pt x="620" y="476"/>
                      <a:pt x="620" y="310"/>
                    </a:cubicBezTo>
                    <a:cubicBezTo>
                      <a:pt x="620" y="143"/>
                      <a:pt x="477" y="0"/>
                      <a:pt x="31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5" name="Google Shape;1385;p26"/>
              <p:cNvSpPr/>
              <p:nvPr/>
            </p:nvSpPr>
            <p:spPr>
              <a:xfrm>
                <a:off x="3920097" y="3534926"/>
                <a:ext cx="148817" cy="267670"/>
              </a:xfrm>
              <a:custGeom>
                <a:avLst/>
                <a:gdLst/>
                <a:ahLst/>
                <a:cxnLst/>
                <a:rect l="l" t="t" r="r" b="b"/>
                <a:pathLst>
                  <a:path w="4085" h="7347" extrusionOk="0">
                    <a:moveTo>
                      <a:pt x="239" y="1"/>
                    </a:moveTo>
                    <a:cubicBezTo>
                      <a:pt x="108" y="13"/>
                      <a:pt x="0" y="132"/>
                      <a:pt x="12" y="263"/>
                    </a:cubicBezTo>
                    <a:lnTo>
                      <a:pt x="12" y="7085"/>
                    </a:lnTo>
                    <a:cubicBezTo>
                      <a:pt x="0" y="7228"/>
                      <a:pt x="108" y="7347"/>
                      <a:pt x="239" y="7347"/>
                    </a:cubicBezTo>
                    <a:lnTo>
                      <a:pt x="3846" y="7347"/>
                    </a:lnTo>
                    <a:cubicBezTo>
                      <a:pt x="3977" y="7347"/>
                      <a:pt x="4084" y="7228"/>
                      <a:pt x="4072" y="7085"/>
                    </a:cubicBezTo>
                    <a:lnTo>
                      <a:pt x="4072" y="263"/>
                    </a:lnTo>
                    <a:cubicBezTo>
                      <a:pt x="4084" y="132"/>
                      <a:pt x="3977" y="13"/>
                      <a:pt x="384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6" name="Google Shape;1386;p26"/>
              <p:cNvSpPr/>
              <p:nvPr/>
            </p:nvSpPr>
            <p:spPr>
              <a:xfrm>
                <a:off x="3926181" y="3548369"/>
                <a:ext cx="136649" cy="224752"/>
              </a:xfrm>
              <a:custGeom>
                <a:avLst/>
                <a:gdLst/>
                <a:ahLst/>
                <a:cxnLst/>
                <a:rect l="l" t="t" r="r" b="b"/>
                <a:pathLst>
                  <a:path w="3751" h="6169" extrusionOk="0">
                    <a:moveTo>
                      <a:pt x="60" y="1"/>
                    </a:moveTo>
                    <a:cubicBezTo>
                      <a:pt x="24" y="1"/>
                      <a:pt x="0" y="37"/>
                      <a:pt x="0" y="72"/>
                    </a:cubicBezTo>
                    <a:lnTo>
                      <a:pt x="0" y="6109"/>
                    </a:lnTo>
                    <a:cubicBezTo>
                      <a:pt x="0" y="6144"/>
                      <a:pt x="24" y="6168"/>
                      <a:pt x="60" y="6168"/>
                    </a:cubicBezTo>
                    <a:lnTo>
                      <a:pt x="3691" y="6168"/>
                    </a:lnTo>
                    <a:cubicBezTo>
                      <a:pt x="3727" y="6168"/>
                      <a:pt x="3751" y="6144"/>
                      <a:pt x="3751" y="6109"/>
                    </a:cubicBezTo>
                    <a:lnTo>
                      <a:pt x="3751" y="72"/>
                    </a:lnTo>
                    <a:cubicBezTo>
                      <a:pt x="3751" y="37"/>
                      <a:pt x="3727" y="1"/>
                      <a:pt x="369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7" name="Google Shape;1387;p26"/>
              <p:cNvSpPr/>
              <p:nvPr/>
            </p:nvSpPr>
            <p:spPr>
              <a:xfrm>
                <a:off x="3983414" y="3776539"/>
                <a:ext cx="22587" cy="22588"/>
              </a:xfrm>
              <a:custGeom>
                <a:avLst/>
                <a:gdLst/>
                <a:ahLst/>
                <a:cxnLst/>
                <a:rect l="l" t="t" r="r" b="b"/>
                <a:pathLst>
                  <a:path w="620" h="620" extrusionOk="0">
                    <a:moveTo>
                      <a:pt x="310" y="1"/>
                    </a:moveTo>
                    <a:cubicBezTo>
                      <a:pt x="132" y="1"/>
                      <a:pt x="1" y="143"/>
                      <a:pt x="1" y="310"/>
                    </a:cubicBezTo>
                    <a:cubicBezTo>
                      <a:pt x="1" y="477"/>
                      <a:pt x="132" y="620"/>
                      <a:pt x="310" y="620"/>
                    </a:cubicBezTo>
                    <a:cubicBezTo>
                      <a:pt x="477" y="620"/>
                      <a:pt x="620" y="477"/>
                      <a:pt x="620" y="310"/>
                    </a:cubicBezTo>
                    <a:cubicBezTo>
                      <a:pt x="620" y="143"/>
                      <a:pt x="477" y="1"/>
                      <a:pt x="31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8" name="Google Shape;1388;p26"/>
              <p:cNvSpPr/>
              <p:nvPr/>
            </p:nvSpPr>
            <p:spPr>
              <a:xfrm>
                <a:off x="4203349" y="3337141"/>
                <a:ext cx="170055" cy="183110"/>
              </a:xfrm>
              <a:custGeom>
                <a:avLst/>
                <a:gdLst/>
                <a:ahLst/>
                <a:cxnLst/>
                <a:rect l="l" t="t" r="r" b="b"/>
                <a:pathLst>
                  <a:path w="4668" h="5026" extrusionOk="0">
                    <a:moveTo>
                      <a:pt x="2334" y="1"/>
                    </a:moveTo>
                    <a:lnTo>
                      <a:pt x="2191" y="215"/>
                    </a:lnTo>
                    <a:cubicBezTo>
                      <a:pt x="1905" y="560"/>
                      <a:pt x="1477" y="751"/>
                      <a:pt x="1036" y="763"/>
                    </a:cubicBezTo>
                    <a:cubicBezTo>
                      <a:pt x="810" y="751"/>
                      <a:pt x="596" y="715"/>
                      <a:pt x="393" y="632"/>
                    </a:cubicBezTo>
                    <a:lnTo>
                      <a:pt x="143" y="548"/>
                    </a:lnTo>
                    <a:lnTo>
                      <a:pt x="131" y="810"/>
                    </a:lnTo>
                    <a:cubicBezTo>
                      <a:pt x="119" y="905"/>
                      <a:pt x="0" y="3358"/>
                      <a:pt x="1060" y="4477"/>
                    </a:cubicBezTo>
                    <a:cubicBezTo>
                      <a:pt x="1384" y="4824"/>
                      <a:pt x="1832" y="5025"/>
                      <a:pt x="2305" y="5025"/>
                    </a:cubicBezTo>
                    <a:cubicBezTo>
                      <a:pt x="2319" y="5025"/>
                      <a:pt x="2332" y="5025"/>
                      <a:pt x="2346" y="5025"/>
                    </a:cubicBezTo>
                    <a:cubicBezTo>
                      <a:pt x="2359" y="5025"/>
                      <a:pt x="2372" y="5025"/>
                      <a:pt x="2386" y="5025"/>
                    </a:cubicBezTo>
                    <a:cubicBezTo>
                      <a:pt x="2848" y="5025"/>
                      <a:pt x="3295" y="4824"/>
                      <a:pt x="3608" y="4477"/>
                    </a:cubicBezTo>
                    <a:cubicBezTo>
                      <a:pt x="4667" y="3358"/>
                      <a:pt x="4536" y="905"/>
                      <a:pt x="4536" y="810"/>
                    </a:cubicBezTo>
                    <a:lnTo>
                      <a:pt x="4525" y="548"/>
                    </a:lnTo>
                    <a:lnTo>
                      <a:pt x="4275" y="632"/>
                    </a:lnTo>
                    <a:cubicBezTo>
                      <a:pt x="4072" y="715"/>
                      <a:pt x="3858" y="751"/>
                      <a:pt x="3632" y="763"/>
                    </a:cubicBezTo>
                    <a:cubicBezTo>
                      <a:pt x="3191" y="763"/>
                      <a:pt x="2762" y="560"/>
                      <a:pt x="2489" y="215"/>
                    </a:cubicBezTo>
                    <a:lnTo>
                      <a:pt x="2334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9" name="Google Shape;1389;p26"/>
              <p:cNvSpPr/>
              <p:nvPr/>
            </p:nvSpPr>
            <p:spPr>
              <a:xfrm>
                <a:off x="4207247" y="3349272"/>
                <a:ext cx="163134" cy="164019"/>
              </a:xfrm>
              <a:custGeom>
                <a:avLst/>
                <a:gdLst/>
                <a:ahLst/>
                <a:cxnLst/>
                <a:rect l="l" t="t" r="r" b="b"/>
                <a:pathLst>
                  <a:path w="4478" h="4502" extrusionOk="0">
                    <a:moveTo>
                      <a:pt x="2239" y="1"/>
                    </a:moveTo>
                    <a:cubicBezTo>
                      <a:pt x="2239" y="1"/>
                      <a:pt x="1784" y="615"/>
                      <a:pt x="940" y="615"/>
                    </a:cubicBezTo>
                    <a:cubicBezTo>
                      <a:pt x="727" y="615"/>
                      <a:pt x="489" y="576"/>
                      <a:pt x="227" y="477"/>
                    </a:cubicBezTo>
                    <a:lnTo>
                      <a:pt x="227" y="477"/>
                    </a:lnTo>
                    <a:cubicBezTo>
                      <a:pt x="227" y="477"/>
                      <a:pt x="0" y="4501"/>
                      <a:pt x="2239" y="4501"/>
                    </a:cubicBezTo>
                    <a:cubicBezTo>
                      <a:pt x="4477" y="4501"/>
                      <a:pt x="4251" y="477"/>
                      <a:pt x="4251" y="477"/>
                    </a:cubicBezTo>
                    <a:lnTo>
                      <a:pt x="4251" y="477"/>
                    </a:lnTo>
                    <a:cubicBezTo>
                      <a:pt x="3989" y="576"/>
                      <a:pt x="3750" y="615"/>
                      <a:pt x="3537" y="615"/>
                    </a:cubicBezTo>
                    <a:cubicBezTo>
                      <a:pt x="2694" y="615"/>
                      <a:pt x="2239" y="1"/>
                      <a:pt x="223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0" name="Google Shape;1390;p26"/>
              <p:cNvSpPr/>
              <p:nvPr/>
            </p:nvSpPr>
            <p:spPr>
              <a:xfrm>
                <a:off x="4214169" y="3349272"/>
                <a:ext cx="74645" cy="79423"/>
              </a:xfrm>
              <a:custGeom>
                <a:avLst/>
                <a:gdLst/>
                <a:ahLst/>
                <a:cxnLst/>
                <a:rect l="l" t="t" r="r" b="b"/>
                <a:pathLst>
                  <a:path w="2049" h="2180" extrusionOk="0">
                    <a:moveTo>
                      <a:pt x="2049" y="1"/>
                    </a:moveTo>
                    <a:cubicBezTo>
                      <a:pt x="2049" y="1"/>
                      <a:pt x="1594" y="615"/>
                      <a:pt x="744" y="615"/>
                    </a:cubicBezTo>
                    <a:cubicBezTo>
                      <a:pt x="529" y="615"/>
                      <a:pt x="289" y="576"/>
                      <a:pt x="25" y="477"/>
                    </a:cubicBezTo>
                    <a:lnTo>
                      <a:pt x="25" y="477"/>
                    </a:lnTo>
                    <a:cubicBezTo>
                      <a:pt x="1" y="1049"/>
                      <a:pt x="37" y="1620"/>
                      <a:pt x="132" y="2180"/>
                    </a:cubicBezTo>
                    <a:lnTo>
                      <a:pt x="2049" y="2180"/>
                    </a:lnTo>
                    <a:lnTo>
                      <a:pt x="2049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1" name="Google Shape;1391;p26"/>
              <p:cNvSpPr/>
              <p:nvPr/>
            </p:nvSpPr>
            <p:spPr>
              <a:xfrm>
                <a:off x="4288779" y="3428656"/>
                <a:ext cx="69436" cy="84633"/>
              </a:xfrm>
              <a:custGeom>
                <a:avLst/>
                <a:gdLst/>
                <a:ahLst/>
                <a:cxnLst/>
                <a:rect l="l" t="t" r="r" b="b"/>
                <a:pathLst>
                  <a:path w="1906" h="2323" extrusionOk="0">
                    <a:moveTo>
                      <a:pt x="1" y="1"/>
                    </a:moveTo>
                    <a:lnTo>
                      <a:pt x="1" y="2322"/>
                    </a:lnTo>
                    <a:cubicBezTo>
                      <a:pt x="1227" y="2322"/>
                      <a:pt x="1715" y="1096"/>
                      <a:pt x="190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2" name="Google Shape;1392;p26"/>
              <p:cNvSpPr/>
              <p:nvPr/>
            </p:nvSpPr>
            <p:spPr>
              <a:xfrm>
                <a:off x="3861953" y="3618645"/>
                <a:ext cx="138835" cy="149264"/>
              </a:xfrm>
              <a:custGeom>
                <a:avLst/>
                <a:gdLst/>
                <a:ahLst/>
                <a:cxnLst/>
                <a:rect l="l" t="t" r="r" b="b"/>
                <a:pathLst>
                  <a:path w="3811" h="4097" extrusionOk="0">
                    <a:moveTo>
                      <a:pt x="1906" y="1"/>
                    </a:moveTo>
                    <a:lnTo>
                      <a:pt x="1775" y="167"/>
                    </a:lnTo>
                    <a:cubicBezTo>
                      <a:pt x="1549" y="453"/>
                      <a:pt x="1204" y="620"/>
                      <a:pt x="846" y="620"/>
                    </a:cubicBezTo>
                    <a:cubicBezTo>
                      <a:pt x="668" y="620"/>
                      <a:pt x="489" y="584"/>
                      <a:pt x="322" y="513"/>
                    </a:cubicBezTo>
                    <a:lnTo>
                      <a:pt x="120" y="441"/>
                    </a:lnTo>
                    <a:lnTo>
                      <a:pt x="108" y="656"/>
                    </a:lnTo>
                    <a:cubicBezTo>
                      <a:pt x="108" y="739"/>
                      <a:pt x="1" y="2739"/>
                      <a:pt x="870" y="3644"/>
                    </a:cubicBezTo>
                    <a:cubicBezTo>
                      <a:pt x="1132" y="3942"/>
                      <a:pt x="1513" y="4096"/>
                      <a:pt x="1906" y="4096"/>
                    </a:cubicBezTo>
                    <a:cubicBezTo>
                      <a:pt x="2299" y="4096"/>
                      <a:pt x="2680" y="3942"/>
                      <a:pt x="2942" y="3644"/>
                    </a:cubicBezTo>
                    <a:cubicBezTo>
                      <a:pt x="3811" y="2739"/>
                      <a:pt x="3704" y="739"/>
                      <a:pt x="3704" y="656"/>
                    </a:cubicBezTo>
                    <a:lnTo>
                      <a:pt x="3692" y="441"/>
                    </a:lnTo>
                    <a:lnTo>
                      <a:pt x="3490" y="513"/>
                    </a:lnTo>
                    <a:cubicBezTo>
                      <a:pt x="3323" y="584"/>
                      <a:pt x="3144" y="620"/>
                      <a:pt x="2966" y="620"/>
                    </a:cubicBezTo>
                    <a:cubicBezTo>
                      <a:pt x="2608" y="620"/>
                      <a:pt x="2263" y="453"/>
                      <a:pt x="2037" y="167"/>
                    </a:cubicBezTo>
                    <a:lnTo>
                      <a:pt x="190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3" name="Google Shape;1393;p26"/>
              <p:cNvSpPr/>
              <p:nvPr/>
            </p:nvSpPr>
            <p:spPr>
              <a:xfrm>
                <a:off x="3865450" y="3628190"/>
                <a:ext cx="132314" cy="134072"/>
              </a:xfrm>
              <a:custGeom>
                <a:avLst/>
                <a:gdLst/>
                <a:ahLst/>
                <a:cxnLst/>
                <a:rect l="l" t="t" r="r" b="b"/>
                <a:pathLst>
                  <a:path w="3632" h="3680" extrusionOk="0">
                    <a:moveTo>
                      <a:pt x="1810" y="1"/>
                    </a:moveTo>
                    <a:cubicBezTo>
                      <a:pt x="1810" y="1"/>
                      <a:pt x="1442" y="514"/>
                      <a:pt x="749" y="514"/>
                    </a:cubicBezTo>
                    <a:cubicBezTo>
                      <a:pt x="579" y="514"/>
                      <a:pt x="388" y="483"/>
                      <a:pt x="179" y="405"/>
                    </a:cubicBezTo>
                    <a:lnTo>
                      <a:pt x="179" y="405"/>
                    </a:lnTo>
                    <a:cubicBezTo>
                      <a:pt x="179" y="406"/>
                      <a:pt x="0" y="3680"/>
                      <a:pt x="1810" y="3680"/>
                    </a:cubicBezTo>
                    <a:cubicBezTo>
                      <a:pt x="3632" y="3680"/>
                      <a:pt x="3453" y="406"/>
                      <a:pt x="3453" y="405"/>
                    </a:cubicBezTo>
                    <a:lnTo>
                      <a:pt x="3453" y="405"/>
                    </a:lnTo>
                    <a:cubicBezTo>
                      <a:pt x="3244" y="483"/>
                      <a:pt x="3053" y="514"/>
                      <a:pt x="2881" y="514"/>
                    </a:cubicBezTo>
                    <a:cubicBezTo>
                      <a:pt x="2186" y="514"/>
                      <a:pt x="1810" y="1"/>
                      <a:pt x="181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4" name="Google Shape;1394;p26"/>
              <p:cNvSpPr/>
              <p:nvPr/>
            </p:nvSpPr>
            <p:spPr>
              <a:xfrm>
                <a:off x="3871097" y="3628190"/>
                <a:ext cx="60729" cy="65105"/>
              </a:xfrm>
              <a:custGeom>
                <a:avLst/>
                <a:gdLst/>
                <a:ahLst/>
                <a:cxnLst/>
                <a:rect l="l" t="t" r="r" b="b"/>
                <a:pathLst>
                  <a:path w="1667" h="1787" extrusionOk="0">
                    <a:moveTo>
                      <a:pt x="1655" y="1"/>
                    </a:moveTo>
                    <a:cubicBezTo>
                      <a:pt x="1655" y="1"/>
                      <a:pt x="1279" y="514"/>
                      <a:pt x="590" y="514"/>
                    </a:cubicBezTo>
                    <a:cubicBezTo>
                      <a:pt x="420" y="514"/>
                      <a:pt x="231" y="483"/>
                      <a:pt x="24" y="405"/>
                    </a:cubicBezTo>
                    <a:lnTo>
                      <a:pt x="24" y="405"/>
                    </a:lnTo>
                    <a:cubicBezTo>
                      <a:pt x="0" y="858"/>
                      <a:pt x="36" y="1322"/>
                      <a:pt x="107" y="1787"/>
                    </a:cubicBezTo>
                    <a:lnTo>
                      <a:pt x="1667" y="1787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5" name="Google Shape;1395;p26"/>
              <p:cNvSpPr/>
              <p:nvPr/>
            </p:nvSpPr>
            <p:spPr>
              <a:xfrm>
                <a:off x="3931354" y="3693257"/>
                <a:ext cx="56430" cy="69003"/>
              </a:xfrm>
              <a:custGeom>
                <a:avLst/>
                <a:gdLst/>
                <a:ahLst/>
                <a:cxnLst/>
                <a:rect l="l" t="t" r="r" b="b"/>
                <a:pathLst>
                  <a:path w="1549" h="1894" extrusionOk="0">
                    <a:moveTo>
                      <a:pt x="1" y="1"/>
                    </a:moveTo>
                    <a:lnTo>
                      <a:pt x="1" y="1894"/>
                    </a:lnTo>
                    <a:cubicBezTo>
                      <a:pt x="1001" y="1894"/>
                      <a:pt x="1406" y="894"/>
                      <a:pt x="154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396" name="Google Shape;1396;p26"/>
          <p:cNvGrpSpPr/>
          <p:nvPr/>
        </p:nvGrpSpPr>
        <p:grpSpPr>
          <a:xfrm>
            <a:off x="3483986" y="3957113"/>
            <a:ext cx="2081701" cy="756900"/>
            <a:chOff x="3483986" y="3957113"/>
            <a:chExt cx="2081701" cy="756900"/>
          </a:xfrm>
        </p:grpSpPr>
        <p:sp>
          <p:nvSpPr>
            <p:cNvPr id="1397" name="Google Shape;1397;p26"/>
            <p:cNvSpPr/>
            <p:nvPr/>
          </p:nvSpPr>
          <p:spPr>
            <a:xfrm>
              <a:off x="3812488" y="3957113"/>
              <a:ext cx="1753200" cy="7569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98" name="Google Shape;1398;p26"/>
            <p:cNvGrpSpPr/>
            <p:nvPr/>
          </p:nvGrpSpPr>
          <p:grpSpPr>
            <a:xfrm>
              <a:off x="3483986" y="4103372"/>
              <a:ext cx="622460" cy="502768"/>
              <a:chOff x="3772186" y="4298997"/>
              <a:chExt cx="622460" cy="502768"/>
            </a:xfrm>
          </p:grpSpPr>
          <p:sp>
            <p:nvSpPr>
              <p:cNvPr id="1399" name="Google Shape;1399;p26"/>
              <p:cNvSpPr/>
              <p:nvPr/>
            </p:nvSpPr>
            <p:spPr>
              <a:xfrm>
                <a:off x="3860240" y="4298997"/>
                <a:ext cx="502734" cy="502768"/>
              </a:xfrm>
              <a:custGeom>
                <a:avLst/>
                <a:gdLst/>
                <a:ahLst/>
                <a:cxnLst/>
                <a:rect l="l" t="t" r="r" b="b"/>
                <a:pathLst>
                  <a:path w="13800" h="13800" extrusionOk="0">
                    <a:moveTo>
                      <a:pt x="6894" y="0"/>
                    </a:moveTo>
                    <a:cubicBezTo>
                      <a:pt x="3084" y="0"/>
                      <a:pt x="0" y="3084"/>
                      <a:pt x="0" y="6894"/>
                    </a:cubicBezTo>
                    <a:cubicBezTo>
                      <a:pt x="0" y="10704"/>
                      <a:pt x="3084" y="13800"/>
                      <a:pt x="6894" y="13800"/>
                    </a:cubicBezTo>
                    <a:cubicBezTo>
                      <a:pt x="10704" y="13800"/>
                      <a:pt x="13800" y="10704"/>
                      <a:pt x="13800" y="6894"/>
                    </a:cubicBezTo>
                    <a:cubicBezTo>
                      <a:pt x="13800" y="3084"/>
                      <a:pt x="10704" y="0"/>
                      <a:pt x="689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0" name="Google Shape;1400;p26"/>
              <p:cNvSpPr/>
              <p:nvPr/>
            </p:nvSpPr>
            <p:spPr>
              <a:xfrm>
                <a:off x="3772186" y="4397872"/>
                <a:ext cx="571259" cy="343595"/>
              </a:xfrm>
              <a:custGeom>
                <a:avLst/>
                <a:gdLst/>
                <a:ahLst/>
                <a:cxnLst/>
                <a:rect l="l" t="t" r="r" b="b"/>
                <a:pathLst>
                  <a:path w="15681" h="9431" extrusionOk="0">
                    <a:moveTo>
                      <a:pt x="2120" y="1"/>
                    </a:moveTo>
                    <a:cubicBezTo>
                      <a:pt x="1870" y="1"/>
                      <a:pt x="1679" y="203"/>
                      <a:pt x="1679" y="441"/>
                    </a:cubicBezTo>
                    <a:lnTo>
                      <a:pt x="1679" y="8490"/>
                    </a:lnTo>
                    <a:lnTo>
                      <a:pt x="0" y="8490"/>
                    </a:lnTo>
                    <a:lnTo>
                      <a:pt x="0" y="8645"/>
                    </a:lnTo>
                    <a:cubicBezTo>
                      <a:pt x="0" y="9073"/>
                      <a:pt x="358" y="9431"/>
                      <a:pt x="786" y="9431"/>
                    </a:cubicBezTo>
                    <a:lnTo>
                      <a:pt x="14883" y="9431"/>
                    </a:lnTo>
                    <a:cubicBezTo>
                      <a:pt x="15324" y="9431"/>
                      <a:pt x="15681" y="9073"/>
                      <a:pt x="15681" y="8645"/>
                    </a:cubicBezTo>
                    <a:lnTo>
                      <a:pt x="15681" y="8490"/>
                    </a:lnTo>
                    <a:lnTo>
                      <a:pt x="14002" y="8490"/>
                    </a:lnTo>
                    <a:lnTo>
                      <a:pt x="14002" y="441"/>
                    </a:lnTo>
                    <a:cubicBezTo>
                      <a:pt x="14002" y="203"/>
                      <a:pt x="13800" y="1"/>
                      <a:pt x="1356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1" name="Google Shape;1401;p26"/>
              <p:cNvSpPr/>
              <p:nvPr/>
            </p:nvSpPr>
            <p:spPr>
              <a:xfrm>
                <a:off x="3855031" y="4416525"/>
                <a:ext cx="405575" cy="290695"/>
              </a:xfrm>
              <a:custGeom>
                <a:avLst/>
                <a:gdLst/>
                <a:ahLst/>
                <a:cxnLst/>
                <a:rect l="l" t="t" r="r" b="b"/>
                <a:pathLst>
                  <a:path w="11133" h="7979" extrusionOk="0">
                    <a:moveTo>
                      <a:pt x="179" y="1"/>
                    </a:moveTo>
                    <a:cubicBezTo>
                      <a:pt x="72" y="1"/>
                      <a:pt x="0" y="84"/>
                      <a:pt x="0" y="180"/>
                    </a:cubicBezTo>
                    <a:lnTo>
                      <a:pt x="0" y="7978"/>
                    </a:lnTo>
                    <a:lnTo>
                      <a:pt x="11133" y="7978"/>
                    </a:lnTo>
                    <a:lnTo>
                      <a:pt x="11133" y="180"/>
                    </a:lnTo>
                    <a:cubicBezTo>
                      <a:pt x="11133" y="84"/>
                      <a:pt x="11049" y="1"/>
                      <a:pt x="1094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2" name="Google Shape;1402;p26"/>
              <p:cNvSpPr/>
              <p:nvPr/>
            </p:nvSpPr>
            <p:spPr>
              <a:xfrm>
                <a:off x="3869785" y="4432591"/>
                <a:ext cx="375666" cy="29110"/>
              </a:xfrm>
              <a:custGeom>
                <a:avLst/>
                <a:gdLst/>
                <a:ahLst/>
                <a:cxnLst/>
                <a:rect l="l" t="t" r="r" b="b"/>
                <a:pathLst>
                  <a:path w="10312" h="799" extrusionOk="0">
                    <a:moveTo>
                      <a:pt x="346" y="0"/>
                    </a:moveTo>
                    <a:cubicBezTo>
                      <a:pt x="155" y="0"/>
                      <a:pt x="0" y="155"/>
                      <a:pt x="0" y="346"/>
                    </a:cubicBezTo>
                    <a:lnTo>
                      <a:pt x="0" y="798"/>
                    </a:lnTo>
                    <a:lnTo>
                      <a:pt x="10311" y="798"/>
                    </a:lnTo>
                    <a:lnTo>
                      <a:pt x="10311" y="346"/>
                    </a:lnTo>
                    <a:cubicBezTo>
                      <a:pt x="10299" y="155"/>
                      <a:pt x="10156" y="0"/>
                      <a:pt x="996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3" name="Google Shape;1403;p26"/>
              <p:cNvSpPr/>
              <p:nvPr/>
            </p:nvSpPr>
            <p:spPr>
              <a:xfrm>
                <a:off x="3881480" y="4484651"/>
                <a:ext cx="78106" cy="145766"/>
              </a:xfrm>
              <a:custGeom>
                <a:avLst/>
                <a:gdLst/>
                <a:ahLst/>
                <a:cxnLst/>
                <a:rect l="l" t="t" r="r" b="b"/>
                <a:pathLst>
                  <a:path w="2144" h="4001" extrusionOk="0">
                    <a:moveTo>
                      <a:pt x="1" y="0"/>
                    </a:moveTo>
                    <a:lnTo>
                      <a:pt x="1" y="4001"/>
                    </a:lnTo>
                    <a:lnTo>
                      <a:pt x="2144" y="4001"/>
                    </a:lnTo>
                    <a:lnTo>
                      <a:pt x="2144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4" name="Google Shape;1404;p26"/>
              <p:cNvSpPr/>
              <p:nvPr/>
            </p:nvSpPr>
            <p:spPr>
              <a:xfrm>
                <a:off x="3881480" y="4650341"/>
                <a:ext cx="78106" cy="43828"/>
              </a:xfrm>
              <a:custGeom>
                <a:avLst/>
                <a:gdLst/>
                <a:ahLst/>
                <a:cxnLst/>
                <a:rect l="l" t="t" r="r" b="b"/>
                <a:pathLst>
                  <a:path w="2144" h="1203" extrusionOk="0">
                    <a:moveTo>
                      <a:pt x="1" y="0"/>
                    </a:moveTo>
                    <a:lnTo>
                      <a:pt x="1" y="1203"/>
                    </a:lnTo>
                    <a:lnTo>
                      <a:pt x="2144" y="1203"/>
                    </a:lnTo>
                    <a:lnTo>
                      <a:pt x="2144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5" name="Google Shape;1405;p26"/>
              <p:cNvSpPr/>
              <p:nvPr/>
            </p:nvSpPr>
            <p:spPr>
              <a:xfrm>
                <a:off x="3987312" y="4484651"/>
                <a:ext cx="161822" cy="12168"/>
              </a:xfrm>
              <a:custGeom>
                <a:avLst/>
                <a:gdLst/>
                <a:ahLst/>
                <a:cxnLst/>
                <a:rect l="l" t="t" r="r" b="b"/>
                <a:pathLst>
                  <a:path w="4442" h="334" extrusionOk="0">
                    <a:moveTo>
                      <a:pt x="1" y="0"/>
                    </a:moveTo>
                    <a:lnTo>
                      <a:pt x="1" y="334"/>
                    </a:lnTo>
                    <a:lnTo>
                      <a:pt x="4442" y="334"/>
                    </a:lnTo>
                    <a:lnTo>
                      <a:pt x="444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6" name="Google Shape;1406;p26"/>
              <p:cNvSpPr/>
              <p:nvPr/>
            </p:nvSpPr>
            <p:spPr>
              <a:xfrm>
                <a:off x="3987312" y="4514561"/>
                <a:ext cx="243826" cy="12205"/>
              </a:xfrm>
              <a:custGeom>
                <a:avLst/>
                <a:gdLst/>
                <a:ahLst/>
                <a:cxnLst/>
                <a:rect l="l" t="t" r="r" b="b"/>
                <a:pathLst>
                  <a:path w="6693" h="335" extrusionOk="0">
                    <a:moveTo>
                      <a:pt x="1" y="1"/>
                    </a:moveTo>
                    <a:lnTo>
                      <a:pt x="1" y="334"/>
                    </a:lnTo>
                    <a:lnTo>
                      <a:pt x="6692" y="334"/>
                    </a:lnTo>
                    <a:lnTo>
                      <a:pt x="6692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7" name="Google Shape;1407;p26"/>
              <p:cNvSpPr/>
              <p:nvPr/>
            </p:nvSpPr>
            <p:spPr>
              <a:xfrm>
                <a:off x="3987312" y="4537987"/>
                <a:ext cx="243826" cy="12606"/>
              </a:xfrm>
              <a:custGeom>
                <a:avLst/>
                <a:gdLst/>
                <a:ahLst/>
                <a:cxnLst/>
                <a:rect l="l" t="t" r="r" b="b"/>
                <a:pathLst>
                  <a:path w="6693" h="346" extrusionOk="0">
                    <a:moveTo>
                      <a:pt x="1" y="1"/>
                    </a:moveTo>
                    <a:lnTo>
                      <a:pt x="1" y="346"/>
                    </a:lnTo>
                    <a:lnTo>
                      <a:pt x="6692" y="346"/>
                    </a:lnTo>
                    <a:lnTo>
                      <a:pt x="6692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8" name="Google Shape;1408;p26"/>
              <p:cNvSpPr/>
              <p:nvPr/>
            </p:nvSpPr>
            <p:spPr>
              <a:xfrm>
                <a:off x="3987312" y="4561849"/>
                <a:ext cx="243826" cy="12168"/>
              </a:xfrm>
              <a:custGeom>
                <a:avLst/>
                <a:gdLst/>
                <a:ahLst/>
                <a:cxnLst/>
                <a:rect l="l" t="t" r="r" b="b"/>
                <a:pathLst>
                  <a:path w="6693" h="334" extrusionOk="0">
                    <a:moveTo>
                      <a:pt x="1" y="0"/>
                    </a:moveTo>
                    <a:lnTo>
                      <a:pt x="1" y="334"/>
                    </a:lnTo>
                    <a:lnTo>
                      <a:pt x="6692" y="334"/>
                    </a:lnTo>
                    <a:lnTo>
                      <a:pt x="669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9" name="Google Shape;1409;p26"/>
              <p:cNvSpPr/>
              <p:nvPr/>
            </p:nvSpPr>
            <p:spPr>
              <a:xfrm>
                <a:off x="3987312" y="4585712"/>
                <a:ext cx="243826" cy="12168"/>
              </a:xfrm>
              <a:custGeom>
                <a:avLst/>
                <a:gdLst/>
                <a:ahLst/>
                <a:cxnLst/>
                <a:rect l="l" t="t" r="r" b="b"/>
                <a:pathLst>
                  <a:path w="6693" h="334" extrusionOk="0">
                    <a:moveTo>
                      <a:pt x="1" y="0"/>
                    </a:moveTo>
                    <a:lnTo>
                      <a:pt x="1" y="334"/>
                    </a:lnTo>
                    <a:lnTo>
                      <a:pt x="6692" y="334"/>
                    </a:lnTo>
                    <a:lnTo>
                      <a:pt x="669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0" name="Google Shape;1410;p26"/>
              <p:cNvSpPr/>
              <p:nvPr/>
            </p:nvSpPr>
            <p:spPr>
              <a:xfrm>
                <a:off x="3987312" y="4609574"/>
                <a:ext cx="101968" cy="12168"/>
              </a:xfrm>
              <a:custGeom>
                <a:avLst/>
                <a:gdLst/>
                <a:ahLst/>
                <a:cxnLst/>
                <a:rect l="l" t="t" r="r" b="b"/>
                <a:pathLst>
                  <a:path w="2799" h="334" extrusionOk="0">
                    <a:moveTo>
                      <a:pt x="1" y="0"/>
                    </a:moveTo>
                    <a:lnTo>
                      <a:pt x="1" y="334"/>
                    </a:lnTo>
                    <a:lnTo>
                      <a:pt x="2799" y="334"/>
                    </a:lnTo>
                    <a:lnTo>
                      <a:pt x="2799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1" name="Google Shape;1411;p26"/>
              <p:cNvSpPr/>
              <p:nvPr/>
            </p:nvSpPr>
            <p:spPr>
              <a:xfrm>
                <a:off x="3987312" y="4644257"/>
                <a:ext cx="243826" cy="12205"/>
              </a:xfrm>
              <a:custGeom>
                <a:avLst/>
                <a:gdLst/>
                <a:ahLst/>
                <a:cxnLst/>
                <a:rect l="l" t="t" r="r" b="b"/>
                <a:pathLst>
                  <a:path w="6693" h="335" extrusionOk="0">
                    <a:moveTo>
                      <a:pt x="1" y="1"/>
                    </a:moveTo>
                    <a:lnTo>
                      <a:pt x="1" y="334"/>
                    </a:lnTo>
                    <a:lnTo>
                      <a:pt x="6692" y="334"/>
                    </a:lnTo>
                    <a:lnTo>
                      <a:pt x="6692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2" name="Google Shape;1412;p26"/>
              <p:cNvSpPr/>
              <p:nvPr/>
            </p:nvSpPr>
            <p:spPr>
              <a:xfrm>
                <a:off x="3987312" y="4665933"/>
                <a:ext cx="243826" cy="12205"/>
              </a:xfrm>
              <a:custGeom>
                <a:avLst/>
                <a:gdLst/>
                <a:ahLst/>
                <a:cxnLst/>
                <a:rect l="l" t="t" r="r" b="b"/>
                <a:pathLst>
                  <a:path w="6693" h="335" extrusionOk="0">
                    <a:moveTo>
                      <a:pt x="1" y="1"/>
                    </a:moveTo>
                    <a:lnTo>
                      <a:pt x="1" y="334"/>
                    </a:lnTo>
                    <a:lnTo>
                      <a:pt x="6692" y="334"/>
                    </a:lnTo>
                    <a:lnTo>
                      <a:pt x="6692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3" name="Google Shape;1413;p26"/>
              <p:cNvSpPr/>
              <p:nvPr/>
            </p:nvSpPr>
            <p:spPr>
              <a:xfrm>
                <a:off x="4093582" y="4304207"/>
                <a:ext cx="260730" cy="223768"/>
              </a:xfrm>
              <a:custGeom>
                <a:avLst/>
                <a:gdLst/>
                <a:ahLst/>
                <a:cxnLst/>
                <a:rect l="l" t="t" r="r" b="b"/>
                <a:pathLst>
                  <a:path w="7157" h="6142" extrusionOk="0">
                    <a:moveTo>
                      <a:pt x="3275" y="334"/>
                    </a:moveTo>
                    <a:lnTo>
                      <a:pt x="3275" y="334"/>
                    </a:lnTo>
                    <a:cubicBezTo>
                      <a:pt x="2918" y="643"/>
                      <a:pt x="2668" y="1048"/>
                      <a:pt x="2513" y="1488"/>
                    </a:cubicBezTo>
                    <a:lnTo>
                      <a:pt x="1715" y="1488"/>
                    </a:lnTo>
                    <a:cubicBezTo>
                      <a:pt x="2085" y="941"/>
                      <a:pt x="2632" y="524"/>
                      <a:pt x="3275" y="334"/>
                    </a:cubicBezTo>
                    <a:close/>
                    <a:moveTo>
                      <a:pt x="4001" y="215"/>
                    </a:moveTo>
                    <a:lnTo>
                      <a:pt x="4001" y="1488"/>
                    </a:lnTo>
                    <a:lnTo>
                      <a:pt x="2727" y="1488"/>
                    </a:lnTo>
                    <a:cubicBezTo>
                      <a:pt x="3001" y="762"/>
                      <a:pt x="3466" y="274"/>
                      <a:pt x="3990" y="215"/>
                    </a:cubicBezTo>
                    <a:close/>
                    <a:moveTo>
                      <a:pt x="4204" y="215"/>
                    </a:moveTo>
                    <a:cubicBezTo>
                      <a:pt x="4728" y="274"/>
                      <a:pt x="5192" y="762"/>
                      <a:pt x="5466" y="1488"/>
                    </a:cubicBezTo>
                    <a:lnTo>
                      <a:pt x="4204" y="1488"/>
                    </a:lnTo>
                    <a:lnTo>
                      <a:pt x="4204" y="215"/>
                    </a:lnTo>
                    <a:close/>
                    <a:moveTo>
                      <a:pt x="4930" y="334"/>
                    </a:moveTo>
                    <a:lnTo>
                      <a:pt x="4930" y="334"/>
                    </a:lnTo>
                    <a:cubicBezTo>
                      <a:pt x="5561" y="524"/>
                      <a:pt x="6109" y="941"/>
                      <a:pt x="6478" y="1488"/>
                    </a:cubicBezTo>
                    <a:lnTo>
                      <a:pt x="5680" y="1488"/>
                    </a:lnTo>
                    <a:cubicBezTo>
                      <a:pt x="5537" y="1048"/>
                      <a:pt x="5275" y="643"/>
                      <a:pt x="4930" y="334"/>
                    </a:cubicBezTo>
                    <a:close/>
                    <a:moveTo>
                      <a:pt x="2454" y="1691"/>
                    </a:moveTo>
                    <a:cubicBezTo>
                      <a:pt x="2323" y="2108"/>
                      <a:pt x="2263" y="2536"/>
                      <a:pt x="2251" y="2965"/>
                    </a:cubicBezTo>
                    <a:lnTo>
                      <a:pt x="1239" y="2965"/>
                    </a:lnTo>
                    <a:cubicBezTo>
                      <a:pt x="1263" y="2524"/>
                      <a:pt x="1382" y="2084"/>
                      <a:pt x="1596" y="1691"/>
                    </a:cubicBezTo>
                    <a:close/>
                    <a:moveTo>
                      <a:pt x="4001" y="1691"/>
                    </a:moveTo>
                    <a:lnTo>
                      <a:pt x="4001" y="2965"/>
                    </a:lnTo>
                    <a:lnTo>
                      <a:pt x="2454" y="2965"/>
                    </a:lnTo>
                    <a:cubicBezTo>
                      <a:pt x="2466" y="2536"/>
                      <a:pt x="2525" y="2108"/>
                      <a:pt x="2656" y="1691"/>
                    </a:cubicBezTo>
                    <a:close/>
                    <a:moveTo>
                      <a:pt x="5537" y="1691"/>
                    </a:moveTo>
                    <a:cubicBezTo>
                      <a:pt x="5668" y="2108"/>
                      <a:pt x="5728" y="2536"/>
                      <a:pt x="5740" y="2965"/>
                    </a:cubicBezTo>
                    <a:lnTo>
                      <a:pt x="4204" y="2965"/>
                    </a:lnTo>
                    <a:lnTo>
                      <a:pt x="4204" y="1691"/>
                    </a:lnTo>
                    <a:close/>
                    <a:moveTo>
                      <a:pt x="6609" y="1691"/>
                    </a:moveTo>
                    <a:cubicBezTo>
                      <a:pt x="6823" y="2084"/>
                      <a:pt x="6942" y="2524"/>
                      <a:pt x="6954" y="2965"/>
                    </a:cubicBezTo>
                    <a:lnTo>
                      <a:pt x="5954" y="2965"/>
                    </a:lnTo>
                    <a:cubicBezTo>
                      <a:pt x="5942" y="2536"/>
                      <a:pt x="5871" y="2108"/>
                      <a:pt x="5752" y="1691"/>
                    </a:cubicBezTo>
                    <a:close/>
                    <a:moveTo>
                      <a:pt x="2251" y="3167"/>
                    </a:moveTo>
                    <a:cubicBezTo>
                      <a:pt x="2263" y="3608"/>
                      <a:pt x="2323" y="4025"/>
                      <a:pt x="2442" y="4441"/>
                    </a:cubicBezTo>
                    <a:lnTo>
                      <a:pt x="1584" y="4441"/>
                    </a:lnTo>
                    <a:cubicBezTo>
                      <a:pt x="1370" y="4048"/>
                      <a:pt x="1251" y="3620"/>
                      <a:pt x="1239" y="3167"/>
                    </a:cubicBezTo>
                    <a:close/>
                    <a:moveTo>
                      <a:pt x="4001" y="3167"/>
                    </a:moveTo>
                    <a:lnTo>
                      <a:pt x="4001" y="4441"/>
                    </a:lnTo>
                    <a:lnTo>
                      <a:pt x="2656" y="4441"/>
                    </a:lnTo>
                    <a:cubicBezTo>
                      <a:pt x="2525" y="4036"/>
                      <a:pt x="2466" y="3608"/>
                      <a:pt x="2454" y="3167"/>
                    </a:cubicBezTo>
                    <a:close/>
                    <a:moveTo>
                      <a:pt x="5740" y="3167"/>
                    </a:moveTo>
                    <a:cubicBezTo>
                      <a:pt x="5728" y="3608"/>
                      <a:pt x="5668" y="4036"/>
                      <a:pt x="5537" y="4441"/>
                    </a:cubicBezTo>
                    <a:lnTo>
                      <a:pt x="4204" y="4441"/>
                    </a:lnTo>
                    <a:lnTo>
                      <a:pt x="4204" y="3167"/>
                    </a:lnTo>
                    <a:close/>
                    <a:moveTo>
                      <a:pt x="6954" y="3167"/>
                    </a:moveTo>
                    <a:cubicBezTo>
                      <a:pt x="6942" y="3620"/>
                      <a:pt x="6823" y="4048"/>
                      <a:pt x="6609" y="4441"/>
                    </a:cubicBezTo>
                    <a:lnTo>
                      <a:pt x="5752" y="4441"/>
                    </a:lnTo>
                    <a:cubicBezTo>
                      <a:pt x="5871" y="4025"/>
                      <a:pt x="5942" y="3608"/>
                      <a:pt x="5954" y="3167"/>
                    </a:cubicBezTo>
                    <a:close/>
                    <a:moveTo>
                      <a:pt x="2513" y="4656"/>
                    </a:moveTo>
                    <a:cubicBezTo>
                      <a:pt x="2668" y="5096"/>
                      <a:pt x="2918" y="5489"/>
                      <a:pt x="3263" y="5810"/>
                    </a:cubicBezTo>
                    <a:cubicBezTo>
                      <a:pt x="2637" y="5609"/>
                      <a:pt x="2092" y="5209"/>
                      <a:pt x="1723" y="4656"/>
                    </a:cubicBezTo>
                    <a:close/>
                    <a:moveTo>
                      <a:pt x="6478" y="4656"/>
                    </a:moveTo>
                    <a:cubicBezTo>
                      <a:pt x="6109" y="5203"/>
                      <a:pt x="5561" y="5608"/>
                      <a:pt x="4930" y="5810"/>
                    </a:cubicBezTo>
                    <a:cubicBezTo>
                      <a:pt x="5275" y="5489"/>
                      <a:pt x="5537" y="5096"/>
                      <a:pt x="5680" y="4656"/>
                    </a:cubicBezTo>
                    <a:close/>
                    <a:moveTo>
                      <a:pt x="4001" y="4644"/>
                    </a:moveTo>
                    <a:lnTo>
                      <a:pt x="4001" y="5918"/>
                    </a:lnTo>
                    <a:cubicBezTo>
                      <a:pt x="3466" y="5858"/>
                      <a:pt x="3001" y="5370"/>
                      <a:pt x="2727" y="4644"/>
                    </a:cubicBezTo>
                    <a:close/>
                    <a:moveTo>
                      <a:pt x="5466" y="4644"/>
                    </a:moveTo>
                    <a:cubicBezTo>
                      <a:pt x="5192" y="5382"/>
                      <a:pt x="4728" y="5858"/>
                      <a:pt x="4204" y="5918"/>
                    </a:cubicBezTo>
                    <a:lnTo>
                      <a:pt x="4204" y="4644"/>
                    </a:lnTo>
                    <a:close/>
                    <a:moveTo>
                      <a:pt x="4097" y="0"/>
                    </a:moveTo>
                    <a:cubicBezTo>
                      <a:pt x="1370" y="0"/>
                      <a:pt x="1" y="3310"/>
                      <a:pt x="1930" y="5239"/>
                    </a:cubicBezTo>
                    <a:cubicBezTo>
                      <a:pt x="2553" y="5862"/>
                      <a:pt x="3319" y="6141"/>
                      <a:pt x="4071" y="6141"/>
                    </a:cubicBezTo>
                    <a:cubicBezTo>
                      <a:pt x="5646" y="6141"/>
                      <a:pt x="7157" y="4917"/>
                      <a:pt x="7157" y="3072"/>
                    </a:cubicBezTo>
                    <a:cubicBezTo>
                      <a:pt x="7157" y="1381"/>
                      <a:pt x="5787" y="12"/>
                      <a:pt x="409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4" name="Google Shape;1414;p26"/>
              <p:cNvSpPr/>
              <p:nvPr/>
            </p:nvSpPr>
            <p:spPr>
              <a:xfrm>
                <a:off x="4234133" y="4438238"/>
                <a:ext cx="111512" cy="95162"/>
              </a:xfrm>
              <a:custGeom>
                <a:avLst/>
                <a:gdLst/>
                <a:ahLst/>
                <a:cxnLst/>
                <a:rect l="l" t="t" r="r" b="b"/>
                <a:pathLst>
                  <a:path w="3061" h="2612" extrusionOk="0">
                    <a:moveTo>
                      <a:pt x="1751" y="0"/>
                    </a:moveTo>
                    <a:cubicBezTo>
                      <a:pt x="584" y="0"/>
                      <a:pt x="1" y="1405"/>
                      <a:pt x="822" y="2227"/>
                    </a:cubicBezTo>
                    <a:cubicBezTo>
                      <a:pt x="1088" y="2492"/>
                      <a:pt x="1416" y="2611"/>
                      <a:pt x="1738" y="2611"/>
                    </a:cubicBezTo>
                    <a:cubicBezTo>
                      <a:pt x="2412" y="2611"/>
                      <a:pt x="3060" y="2091"/>
                      <a:pt x="3060" y="1310"/>
                    </a:cubicBezTo>
                    <a:cubicBezTo>
                      <a:pt x="3060" y="584"/>
                      <a:pt x="2477" y="0"/>
                      <a:pt x="175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5" name="Google Shape;1415;p26"/>
              <p:cNvSpPr/>
              <p:nvPr/>
            </p:nvSpPr>
            <p:spPr>
              <a:xfrm>
                <a:off x="4227211" y="4421261"/>
                <a:ext cx="141421" cy="128570"/>
              </a:xfrm>
              <a:custGeom>
                <a:avLst/>
                <a:gdLst/>
                <a:ahLst/>
                <a:cxnLst/>
                <a:rect l="l" t="t" r="r" b="b"/>
                <a:pathLst>
                  <a:path w="3882" h="3529" extrusionOk="0">
                    <a:moveTo>
                      <a:pt x="1933" y="455"/>
                    </a:moveTo>
                    <a:cubicBezTo>
                      <a:pt x="2605" y="455"/>
                      <a:pt x="3250" y="977"/>
                      <a:pt x="3250" y="1764"/>
                    </a:cubicBezTo>
                    <a:cubicBezTo>
                      <a:pt x="3250" y="2490"/>
                      <a:pt x="2667" y="3074"/>
                      <a:pt x="1941" y="3074"/>
                    </a:cubicBezTo>
                    <a:cubicBezTo>
                      <a:pt x="774" y="3074"/>
                      <a:pt x="191" y="1669"/>
                      <a:pt x="1012" y="847"/>
                    </a:cubicBezTo>
                    <a:cubicBezTo>
                      <a:pt x="1279" y="576"/>
                      <a:pt x="1609" y="455"/>
                      <a:pt x="1933" y="455"/>
                    </a:cubicBezTo>
                    <a:close/>
                    <a:moveTo>
                      <a:pt x="1933" y="0"/>
                    </a:moveTo>
                    <a:cubicBezTo>
                      <a:pt x="1481" y="0"/>
                      <a:pt x="1031" y="173"/>
                      <a:pt x="691" y="514"/>
                    </a:cubicBezTo>
                    <a:cubicBezTo>
                      <a:pt x="12" y="1193"/>
                      <a:pt x="0" y="2276"/>
                      <a:pt x="643" y="2967"/>
                    </a:cubicBezTo>
                    <a:cubicBezTo>
                      <a:pt x="991" y="3340"/>
                      <a:pt x="1460" y="3528"/>
                      <a:pt x="1930" y="3528"/>
                    </a:cubicBezTo>
                    <a:cubicBezTo>
                      <a:pt x="2345" y="3528"/>
                      <a:pt x="2761" y="3381"/>
                      <a:pt x="3096" y="3086"/>
                    </a:cubicBezTo>
                    <a:lnTo>
                      <a:pt x="3465" y="3467"/>
                    </a:lnTo>
                    <a:cubicBezTo>
                      <a:pt x="3489" y="3491"/>
                      <a:pt x="3516" y="3501"/>
                      <a:pt x="3543" y="3501"/>
                    </a:cubicBezTo>
                    <a:cubicBezTo>
                      <a:pt x="3633" y="3501"/>
                      <a:pt x="3714" y="3383"/>
                      <a:pt x="3631" y="3300"/>
                    </a:cubicBezTo>
                    <a:lnTo>
                      <a:pt x="3262" y="2931"/>
                    </a:lnTo>
                    <a:cubicBezTo>
                      <a:pt x="3881" y="2216"/>
                      <a:pt x="3834" y="1121"/>
                      <a:pt x="3143" y="478"/>
                    </a:cubicBezTo>
                    <a:cubicBezTo>
                      <a:pt x="2800" y="158"/>
                      <a:pt x="2366" y="0"/>
                      <a:pt x="193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6" name="Google Shape;1416;p26"/>
              <p:cNvSpPr/>
              <p:nvPr/>
            </p:nvSpPr>
            <p:spPr>
              <a:xfrm>
                <a:off x="4344228" y="4535509"/>
                <a:ext cx="50419" cy="44156"/>
              </a:xfrm>
              <a:custGeom>
                <a:avLst/>
                <a:gdLst/>
                <a:ahLst/>
                <a:cxnLst/>
                <a:rect l="l" t="t" r="r" b="b"/>
                <a:pathLst>
                  <a:path w="1384" h="1212" extrusionOk="0">
                    <a:moveTo>
                      <a:pt x="336" y="0"/>
                    </a:moveTo>
                    <a:cubicBezTo>
                      <a:pt x="157" y="0"/>
                      <a:pt x="0" y="239"/>
                      <a:pt x="181" y="402"/>
                    </a:cubicBezTo>
                    <a:lnTo>
                      <a:pt x="908" y="1140"/>
                    </a:lnTo>
                    <a:cubicBezTo>
                      <a:pt x="955" y="1188"/>
                      <a:pt x="1015" y="1212"/>
                      <a:pt x="1074" y="1212"/>
                    </a:cubicBezTo>
                    <a:cubicBezTo>
                      <a:pt x="1277" y="1200"/>
                      <a:pt x="1384" y="962"/>
                      <a:pt x="1241" y="819"/>
                    </a:cubicBezTo>
                    <a:lnTo>
                      <a:pt x="503" y="81"/>
                    </a:lnTo>
                    <a:cubicBezTo>
                      <a:pt x="452" y="24"/>
                      <a:pt x="393" y="0"/>
                      <a:pt x="33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417" name="Google Shape;1417;p26"/>
          <p:cNvGrpSpPr/>
          <p:nvPr/>
        </p:nvGrpSpPr>
        <p:grpSpPr>
          <a:xfrm>
            <a:off x="6531675" y="3071200"/>
            <a:ext cx="2027213" cy="756900"/>
            <a:chOff x="6531675" y="3071200"/>
            <a:chExt cx="2027213" cy="756900"/>
          </a:xfrm>
        </p:grpSpPr>
        <p:sp>
          <p:nvSpPr>
            <p:cNvPr id="1418" name="Google Shape;1418;p26"/>
            <p:cNvSpPr/>
            <p:nvPr/>
          </p:nvSpPr>
          <p:spPr>
            <a:xfrm>
              <a:off x="6805688" y="3071200"/>
              <a:ext cx="1753200" cy="7569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19" name="Google Shape;1419;p26"/>
            <p:cNvGrpSpPr/>
            <p:nvPr/>
          </p:nvGrpSpPr>
          <p:grpSpPr>
            <a:xfrm>
              <a:off x="6531675" y="3168424"/>
              <a:ext cx="545258" cy="533407"/>
              <a:chOff x="6653400" y="3287849"/>
              <a:chExt cx="545258" cy="533407"/>
            </a:xfrm>
          </p:grpSpPr>
          <p:sp>
            <p:nvSpPr>
              <p:cNvPr id="1420" name="Google Shape;1420;p26"/>
              <p:cNvSpPr/>
              <p:nvPr/>
            </p:nvSpPr>
            <p:spPr>
              <a:xfrm>
                <a:off x="6674238" y="3318488"/>
                <a:ext cx="502734" cy="502768"/>
              </a:xfrm>
              <a:custGeom>
                <a:avLst/>
                <a:gdLst/>
                <a:ahLst/>
                <a:cxnLst/>
                <a:rect l="l" t="t" r="r" b="b"/>
                <a:pathLst>
                  <a:path w="13800" h="13800" extrusionOk="0">
                    <a:moveTo>
                      <a:pt x="6906" y="1"/>
                    </a:moveTo>
                    <a:cubicBezTo>
                      <a:pt x="3096" y="1"/>
                      <a:pt x="0" y="3096"/>
                      <a:pt x="0" y="6906"/>
                    </a:cubicBezTo>
                    <a:cubicBezTo>
                      <a:pt x="0" y="10716"/>
                      <a:pt x="3096" y="13800"/>
                      <a:pt x="6906" y="13800"/>
                    </a:cubicBezTo>
                    <a:cubicBezTo>
                      <a:pt x="10716" y="13800"/>
                      <a:pt x="13800" y="10716"/>
                      <a:pt x="13800" y="6906"/>
                    </a:cubicBezTo>
                    <a:cubicBezTo>
                      <a:pt x="13800" y="3096"/>
                      <a:pt x="10716" y="1"/>
                      <a:pt x="69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1" name="Google Shape;1421;p26"/>
              <p:cNvSpPr/>
              <p:nvPr/>
            </p:nvSpPr>
            <p:spPr>
              <a:xfrm>
                <a:off x="6841238" y="3446435"/>
                <a:ext cx="219491" cy="291970"/>
              </a:xfrm>
              <a:custGeom>
                <a:avLst/>
                <a:gdLst/>
                <a:ahLst/>
                <a:cxnLst/>
                <a:rect l="l" t="t" r="r" b="b"/>
                <a:pathLst>
                  <a:path w="6025" h="8014" extrusionOk="0">
                    <a:moveTo>
                      <a:pt x="0" y="1"/>
                    </a:moveTo>
                    <a:lnTo>
                      <a:pt x="0" y="8014"/>
                    </a:lnTo>
                    <a:lnTo>
                      <a:pt x="6025" y="8014"/>
                    </a:lnTo>
                    <a:lnTo>
                      <a:pt x="6025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2" name="Google Shape;1422;p26"/>
              <p:cNvSpPr/>
              <p:nvPr/>
            </p:nvSpPr>
            <p:spPr>
              <a:xfrm>
                <a:off x="6900220" y="3532777"/>
                <a:ext cx="101093" cy="9145"/>
              </a:xfrm>
              <a:custGeom>
                <a:avLst/>
                <a:gdLst/>
                <a:ahLst/>
                <a:cxnLst/>
                <a:rect l="l" t="t" r="r" b="b"/>
                <a:pathLst>
                  <a:path w="2775" h="251" extrusionOk="0">
                    <a:moveTo>
                      <a:pt x="0" y="0"/>
                    </a:moveTo>
                    <a:lnTo>
                      <a:pt x="0" y="250"/>
                    </a:lnTo>
                    <a:lnTo>
                      <a:pt x="2774" y="250"/>
                    </a:lnTo>
                    <a:lnTo>
                      <a:pt x="277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3" name="Google Shape;1423;p26"/>
              <p:cNvSpPr/>
              <p:nvPr/>
            </p:nvSpPr>
            <p:spPr>
              <a:xfrm>
                <a:off x="6860292" y="3563998"/>
                <a:ext cx="181349" cy="9145"/>
              </a:xfrm>
              <a:custGeom>
                <a:avLst/>
                <a:gdLst/>
                <a:ahLst/>
                <a:cxnLst/>
                <a:rect l="l" t="t" r="r" b="b"/>
                <a:pathLst>
                  <a:path w="4978" h="251" extrusionOk="0">
                    <a:moveTo>
                      <a:pt x="1" y="0"/>
                    </a:moveTo>
                    <a:lnTo>
                      <a:pt x="1" y="251"/>
                    </a:lnTo>
                    <a:lnTo>
                      <a:pt x="4978" y="251"/>
                    </a:lnTo>
                    <a:lnTo>
                      <a:pt x="497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4" name="Google Shape;1424;p26"/>
              <p:cNvSpPr/>
              <p:nvPr/>
            </p:nvSpPr>
            <p:spPr>
              <a:xfrm>
                <a:off x="6860292" y="3583088"/>
                <a:ext cx="181349" cy="9145"/>
              </a:xfrm>
              <a:custGeom>
                <a:avLst/>
                <a:gdLst/>
                <a:ahLst/>
                <a:cxnLst/>
                <a:rect l="l" t="t" r="r" b="b"/>
                <a:pathLst>
                  <a:path w="4978" h="251" extrusionOk="0">
                    <a:moveTo>
                      <a:pt x="1" y="0"/>
                    </a:moveTo>
                    <a:lnTo>
                      <a:pt x="1" y="250"/>
                    </a:lnTo>
                    <a:lnTo>
                      <a:pt x="4978" y="250"/>
                    </a:lnTo>
                    <a:lnTo>
                      <a:pt x="497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5" name="Google Shape;1425;p26"/>
              <p:cNvSpPr/>
              <p:nvPr/>
            </p:nvSpPr>
            <p:spPr>
              <a:xfrm>
                <a:off x="6860292" y="3602616"/>
                <a:ext cx="181349" cy="9145"/>
              </a:xfrm>
              <a:custGeom>
                <a:avLst/>
                <a:gdLst/>
                <a:ahLst/>
                <a:cxnLst/>
                <a:rect l="l" t="t" r="r" b="b"/>
                <a:pathLst>
                  <a:path w="4978" h="251" extrusionOk="0">
                    <a:moveTo>
                      <a:pt x="1" y="0"/>
                    </a:moveTo>
                    <a:lnTo>
                      <a:pt x="1" y="250"/>
                    </a:lnTo>
                    <a:lnTo>
                      <a:pt x="4978" y="250"/>
                    </a:lnTo>
                    <a:lnTo>
                      <a:pt x="497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6" name="Google Shape;1426;p26"/>
              <p:cNvSpPr/>
              <p:nvPr/>
            </p:nvSpPr>
            <p:spPr>
              <a:xfrm>
                <a:off x="6860292" y="3622106"/>
                <a:ext cx="181349" cy="8744"/>
              </a:xfrm>
              <a:custGeom>
                <a:avLst/>
                <a:gdLst/>
                <a:ahLst/>
                <a:cxnLst/>
                <a:rect l="l" t="t" r="r" b="b"/>
                <a:pathLst>
                  <a:path w="4978" h="240" extrusionOk="0">
                    <a:moveTo>
                      <a:pt x="1" y="1"/>
                    </a:moveTo>
                    <a:lnTo>
                      <a:pt x="1" y="239"/>
                    </a:lnTo>
                    <a:lnTo>
                      <a:pt x="4978" y="239"/>
                    </a:lnTo>
                    <a:lnTo>
                      <a:pt x="497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7" name="Google Shape;1427;p26"/>
              <p:cNvSpPr/>
              <p:nvPr/>
            </p:nvSpPr>
            <p:spPr>
              <a:xfrm>
                <a:off x="6860292" y="3641634"/>
                <a:ext cx="181349" cy="8707"/>
              </a:xfrm>
              <a:custGeom>
                <a:avLst/>
                <a:gdLst/>
                <a:ahLst/>
                <a:cxnLst/>
                <a:rect l="l" t="t" r="r" b="b"/>
                <a:pathLst>
                  <a:path w="4978" h="239" extrusionOk="0">
                    <a:moveTo>
                      <a:pt x="1" y="1"/>
                    </a:moveTo>
                    <a:lnTo>
                      <a:pt x="1" y="239"/>
                    </a:lnTo>
                    <a:lnTo>
                      <a:pt x="4978" y="239"/>
                    </a:lnTo>
                    <a:lnTo>
                      <a:pt x="497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8" name="Google Shape;1428;p26"/>
              <p:cNvSpPr/>
              <p:nvPr/>
            </p:nvSpPr>
            <p:spPr>
              <a:xfrm>
                <a:off x="6860292" y="3660724"/>
                <a:ext cx="90711" cy="9145"/>
              </a:xfrm>
              <a:custGeom>
                <a:avLst/>
                <a:gdLst/>
                <a:ahLst/>
                <a:cxnLst/>
                <a:rect l="l" t="t" r="r" b="b"/>
                <a:pathLst>
                  <a:path w="2490" h="251" extrusionOk="0">
                    <a:moveTo>
                      <a:pt x="1" y="1"/>
                    </a:moveTo>
                    <a:lnTo>
                      <a:pt x="1" y="251"/>
                    </a:lnTo>
                    <a:lnTo>
                      <a:pt x="2489" y="251"/>
                    </a:lnTo>
                    <a:lnTo>
                      <a:pt x="2489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9" name="Google Shape;1429;p26"/>
              <p:cNvSpPr/>
              <p:nvPr/>
            </p:nvSpPr>
            <p:spPr>
              <a:xfrm>
                <a:off x="6974831" y="3620394"/>
                <a:ext cx="223826" cy="194367"/>
              </a:xfrm>
              <a:custGeom>
                <a:avLst/>
                <a:gdLst/>
                <a:ahLst/>
                <a:cxnLst/>
                <a:rect l="l" t="t" r="r" b="b"/>
                <a:pathLst>
                  <a:path w="6144" h="5335" extrusionOk="0">
                    <a:moveTo>
                      <a:pt x="0" y="0"/>
                    </a:moveTo>
                    <a:lnTo>
                      <a:pt x="0" y="5334"/>
                    </a:lnTo>
                    <a:lnTo>
                      <a:pt x="6144" y="5334"/>
                    </a:lnTo>
                    <a:lnTo>
                      <a:pt x="614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0" name="Google Shape;1430;p26"/>
              <p:cNvSpPr/>
              <p:nvPr/>
            </p:nvSpPr>
            <p:spPr>
              <a:xfrm>
                <a:off x="6989586" y="3638173"/>
                <a:ext cx="194318" cy="138844"/>
              </a:xfrm>
              <a:custGeom>
                <a:avLst/>
                <a:gdLst/>
                <a:ahLst/>
                <a:cxnLst/>
                <a:rect l="l" t="t" r="r" b="b"/>
                <a:pathLst>
                  <a:path w="5334" h="3811" extrusionOk="0">
                    <a:moveTo>
                      <a:pt x="0" y="0"/>
                    </a:moveTo>
                    <a:lnTo>
                      <a:pt x="0" y="3810"/>
                    </a:lnTo>
                    <a:lnTo>
                      <a:pt x="5334" y="3810"/>
                    </a:lnTo>
                    <a:lnTo>
                      <a:pt x="533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1" name="Google Shape;1431;p26"/>
              <p:cNvSpPr/>
              <p:nvPr/>
            </p:nvSpPr>
            <p:spPr>
              <a:xfrm>
                <a:off x="7047256" y="3679376"/>
                <a:ext cx="78980" cy="78548"/>
              </a:xfrm>
              <a:custGeom>
                <a:avLst/>
                <a:gdLst/>
                <a:ahLst/>
                <a:cxnLst/>
                <a:rect l="l" t="t" r="r" b="b"/>
                <a:pathLst>
                  <a:path w="2168" h="2156" extrusionOk="0">
                    <a:moveTo>
                      <a:pt x="1084" y="1"/>
                    </a:moveTo>
                    <a:cubicBezTo>
                      <a:pt x="489" y="1"/>
                      <a:pt x="1" y="489"/>
                      <a:pt x="1" y="1084"/>
                    </a:cubicBezTo>
                    <a:cubicBezTo>
                      <a:pt x="1" y="1679"/>
                      <a:pt x="489" y="2156"/>
                      <a:pt x="1084" y="2156"/>
                    </a:cubicBezTo>
                    <a:cubicBezTo>
                      <a:pt x="1679" y="2156"/>
                      <a:pt x="2167" y="1679"/>
                      <a:pt x="2167" y="1084"/>
                    </a:cubicBezTo>
                    <a:cubicBezTo>
                      <a:pt x="2167" y="489"/>
                      <a:pt x="1679" y="1"/>
                      <a:pt x="1084" y="1"/>
                    </a:cubicBezTo>
                    <a:close/>
                  </a:path>
                </a:pathLst>
              </a:custGeom>
              <a:solidFill>
                <a:srgbClr val="2934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2" name="Google Shape;1432;p26"/>
              <p:cNvSpPr/>
              <p:nvPr/>
            </p:nvSpPr>
            <p:spPr>
              <a:xfrm>
                <a:off x="6989586" y="3699778"/>
                <a:ext cx="194318" cy="77237"/>
              </a:xfrm>
              <a:custGeom>
                <a:avLst/>
                <a:gdLst/>
                <a:ahLst/>
                <a:cxnLst/>
                <a:rect l="l" t="t" r="r" b="b"/>
                <a:pathLst>
                  <a:path w="5334" h="2120" extrusionOk="0">
                    <a:moveTo>
                      <a:pt x="1357" y="0"/>
                    </a:moveTo>
                    <a:lnTo>
                      <a:pt x="0" y="1084"/>
                    </a:lnTo>
                    <a:lnTo>
                      <a:pt x="0" y="2119"/>
                    </a:lnTo>
                    <a:lnTo>
                      <a:pt x="5334" y="2119"/>
                    </a:lnTo>
                    <a:lnTo>
                      <a:pt x="5334" y="1084"/>
                    </a:lnTo>
                    <a:lnTo>
                      <a:pt x="4215" y="0"/>
                    </a:lnTo>
                    <a:lnTo>
                      <a:pt x="2667" y="1393"/>
                    </a:lnTo>
                    <a:lnTo>
                      <a:pt x="1357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3" name="Google Shape;1433;p26"/>
              <p:cNvSpPr/>
              <p:nvPr/>
            </p:nvSpPr>
            <p:spPr>
              <a:xfrm>
                <a:off x="6653400" y="3287849"/>
                <a:ext cx="355703" cy="175568"/>
              </a:xfrm>
              <a:custGeom>
                <a:avLst/>
                <a:gdLst/>
                <a:ahLst/>
                <a:cxnLst/>
                <a:rect l="l" t="t" r="r" b="b"/>
                <a:pathLst>
                  <a:path w="9764" h="4819" extrusionOk="0">
                    <a:moveTo>
                      <a:pt x="6125" y="0"/>
                    </a:moveTo>
                    <a:cubicBezTo>
                      <a:pt x="5597" y="0"/>
                      <a:pt x="5070" y="310"/>
                      <a:pt x="4894" y="937"/>
                    </a:cubicBezTo>
                    <a:cubicBezTo>
                      <a:pt x="4754" y="874"/>
                      <a:pt x="4608" y="844"/>
                      <a:pt x="4464" y="844"/>
                    </a:cubicBezTo>
                    <a:cubicBezTo>
                      <a:pt x="3987" y="844"/>
                      <a:pt x="3540" y="1171"/>
                      <a:pt x="3430" y="1675"/>
                    </a:cubicBezTo>
                    <a:lnTo>
                      <a:pt x="3406" y="1675"/>
                    </a:lnTo>
                    <a:cubicBezTo>
                      <a:pt x="2858" y="1675"/>
                      <a:pt x="2370" y="2020"/>
                      <a:pt x="2191" y="2532"/>
                    </a:cubicBezTo>
                    <a:cubicBezTo>
                      <a:pt x="2077" y="2494"/>
                      <a:pt x="1964" y="2477"/>
                      <a:pt x="1853" y="2477"/>
                    </a:cubicBezTo>
                    <a:cubicBezTo>
                      <a:pt x="1202" y="2477"/>
                      <a:pt x="661" y="3092"/>
                      <a:pt x="834" y="3794"/>
                    </a:cubicBezTo>
                    <a:cubicBezTo>
                      <a:pt x="346" y="3901"/>
                      <a:pt x="1" y="4330"/>
                      <a:pt x="1" y="4818"/>
                    </a:cubicBezTo>
                    <a:lnTo>
                      <a:pt x="9764" y="4818"/>
                    </a:lnTo>
                    <a:cubicBezTo>
                      <a:pt x="9764" y="4425"/>
                      <a:pt x="9549" y="4068"/>
                      <a:pt x="9216" y="3890"/>
                    </a:cubicBezTo>
                    <a:cubicBezTo>
                      <a:pt x="9609" y="3104"/>
                      <a:pt x="9109" y="2163"/>
                      <a:pt x="8240" y="2044"/>
                    </a:cubicBezTo>
                    <a:lnTo>
                      <a:pt x="8240" y="2032"/>
                    </a:lnTo>
                    <a:cubicBezTo>
                      <a:pt x="8240" y="1520"/>
                      <a:pt x="7883" y="1080"/>
                      <a:pt x="7383" y="984"/>
                    </a:cubicBezTo>
                    <a:cubicBezTo>
                      <a:pt x="7219" y="331"/>
                      <a:pt x="6672" y="0"/>
                      <a:pt x="612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4" name="Google Shape;1434;p26"/>
              <p:cNvSpPr/>
              <p:nvPr/>
            </p:nvSpPr>
            <p:spPr>
              <a:xfrm>
                <a:off x="6727355" y="3375649"/>
                <a:ext cx="104445" cy="144455"/>
              </a:xfrm>
              <a:custGeom>
                <a:avLst/>
                <a:gdLst/>
                <a:ahLst/>
                <a:cxnLst/>
                <a:rect l="l" t="t" r="r" b="b"/>
                <a:pathLst>
                  <a:path w="2867" h="3965" extrusionOk="0">
                    <a:moveTo>
                      <a:pt x="1441" y="0"/>
                    </a:moveTo>
                    <a:cubicBezTo>
                      <a:pt x="1301" y="0"/>
                      <a:pt x="1162" y="92"/>
                      <a:pt x="1162" y="277"/>
                    </a:cubicBezTo>
                    <a:lnTo>
                      <a:pt x="1162" y="3027"/>
                    </a:lnTo>
                    <a:lnTo>
                      <a:pt x="602" y="2468"/>
                    </a:lnTo>
                    <a:cubicBezTo>
                      <a:pt x="539" y="2402"/>
                      <a:pt x="468" y="2375"/>
                      <a:pt x="400" y="2375"/>
                    </a:cubicBezTo>
                    <a:cubicBezTo>
                      <a:pt x="185" y="2375"/>
                      <a:pt x="1" y="2650"/>
                      <a:pt x="209" y="2849"/>
                    </a:cubicBezTo>
                    <a:lnTo>
                      <a:pt x="1245" y="3885"/>
                    </a:lnTo>
                    <a:cubicBezTo>
                      <a:pt x="1298" y="3938"/>
                      <a:pt x="1370" y="3965"/>
                      <a:pt x="1441" y="3965"/>
                    </a:cubicBezTo>
                    <a:cubicBezTo>
                      <a:pt x="1513" y="3965"/>
                      <a:pt x="1584" y="3938"/>
                      <a:pt x="1638" y="3885"/>
                    </a:cubicBezTo>
                    <a:lnTo>
                      <a:pt x="2674" y="2849"/>
                    </a:lnTo>
                    <a:cubicBezTo>
                      <a:pt x="2866" y="2647"/>
                      <a:pt x="2684" y="2374"/>
                      <a:pt x="2471" y="2374"/>
                    </a:cubicBezTo>
                    <a:cubicBezTo>
                      <a:pt x="2407" y="2374"/>
                      <a:pt x="2341" y="2399"/>
                      <a:pt x="2281" y="2456"/>
                    </a:cubicBezTo>
                    <a:lnTo>
                      <a:pt x="1721" y="3015"/>
                    </a:lnTo>
                    <a:lnTo>
                      <a:pt x="1721" y="277"/>
                    </a:lnTo>
                    <a:cubicBezTo>
                      <a:pt x="1721" y="92"/>
                      <a:pt x="1581" y="0"/>
                      <a:pt x="144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5" name="Google Shape;1435;p26"/>
              <p:cNvSpPr/>
              <p:nvPr/>
            </p:nvSpPr>
            <p:spPr>
              <a:xfrm>
                <a:off x="6831183" y="3375539"/>
                <a:ext cx="103826" cy="144783"/>
              </a:xfrm>
              <a:custGeom>
                <a:avLst/>
                <a:gdLst/>
                <a:ahLst/>
                <a:cxnLst/>
                <a:rect l="l" t="t" r="r" b="b"/>
                <a:pathLst>
                  <a:path w="2850" h="3974" extrusionOk="0">
                    <a:moveTo>
                      <a:pt x="1425" y="0"/>
                    </a:moveTo>
                    <a:cubicBezTo>
                      <a:pt x="1354" y="0"/>
                      <a:pt x="1282" y="30"/>
                      <a:pt x="1229" y="90"/>
                    </a:cubicBezTo>
                    <a:lnTo>
                      <a:pt x="205" y="1113"/>
                    </a:lnTo>
                    <a:lnTo>
                      <a:pt x="193" y="1113"/>
                    </a:lnTo>
                    <a:cubicBezTo>
                      <a:pt x="0" y="1315"/>
                      <a:pt x="182" y="1588"/>
                      <a:pt x="396" y="1588"/>
                    </a:cubicBezTo>
                    <a:cubicBezTo>
                      <a:pt x="459" y="1588"/>
                      <a:pt x="526" y="1564"/>
                      <a:pt x="586" y="1506"/>
                    </a:cubicBezTo>
                    <a:lnTo>
                      <a:pt x="1145" y="947"/>
                    </a:lnTo>
                    <a:lnTo>
                      <a:pt x="1145" y="3697"/>
                    </a:lnTo>
                    <a:cubicBezTo>
                      <a:pt x="1145" y="3882"/>
                      <a:pt x="1285" y="3974"/>
                      <a:pt x="1425" y="3974"/>
                    </a:cubicBezTo>
                    <a:cubicBezTo>
                      <a:pt x="1565" y="3974"/>
                      <a:pt x="1705" y="3882"/>
                      <a:pt x="1705" y="3697"/>
                    </a:cubicBezTo>
                    <a:lnTo>
                      <a:pt x="1705" y="947"/>
                    </a:lnTo>
                    <a:lnTo>
                      <a:pt x="2264" y="1506"/>
                    </a:lnTo>
                    <a:cubicBezTo>
                      <a:pt x="2324" y="1564"/>
                      <a:pt x="2391" y="1588"/>
                      <a:pt x="2454" y="1588"/>
                    </a:cubicBezTo>
                    <a:cubicBezTo>
                      <a:pt x="2668" y="1588"/>
                      <a:pt x="2850" y="1315"/>
                      <a:pt x="2657" y="1113"/>
                    </a:cubicBezTo>
                    <a:lnTo>
                      <a:pt x="1621" y="90"/>
                    </a:lnTo>
                    <a:cubicBezTo>
                      <a:pt x="1568" y="30"/>
                      <a:pt x="1496" y="0"/>
                      <a:pt x="142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436" name="Google Shape;1436;p26"/>
          <p:cNvGrpSpPr/>
          <p:nvPr/>
        </p:nvGrpSpPr>
        <p:grpSpPr>
          <a:xfrm>
            <a:off x="6507375" y="3957113"/>
            <a:ext cx="2051512" cy="756900"/>
            <a:chOff x="6507375" y="3957113"/>
            <a:chExt cx="2051512" cy="756900"/>
          </a:xfrm>
        </p:grpSpPr>
        <p:sp>
          <p:nvSpPr>
            <p:cNvPr id="1437" name="Google Shape;1437;p26"/>
            <p:cNvSpPr/>
            <p:nvPr/>
          </p:nvSpPr>
          <p:spPr>
            <a:xfrm>
              <a:off x="6805688" y="3957113"/>
              <a:ext cx="1753200" cy="7569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38" name="Google Shape;1438;p26"/>
            <p:cNvGrpSpPr/>
            <p:nvPr/>
          </p:nvGrpSpPr>
          <p:grpSpPr>
            <a:xfrm>
              <a:off x="6507375" y="4047414"/>
              <a:ext cx="580849" cy="558727"/>
              <a:chOff x="6629100" y="4243039"/>
              <a:chExt cx="580849" cy="558727"/>
            </a:xfrm>
          </p:grpSpPr>
          <p:sp>
            <p:nvSpPr>
              <p:cNvPr id="1439" name="Google Shape;1439;p26"/>
              <p:cNvSpPr/>
              <p:nvPr/>
            </p:nvSpPr>
            <p:spPr>
              <a:xfrm>
                <a:off x="6674675" y="4298997"/>
                <a:ext cx="503171" cy="502768"/>
              </a:xfrm>
              <a:custGeom>
                <a:avLst/>
                <a:gdLst/>
                <a:ahLst/>
                <a:cxnLst/>
                <a:rect l="l" t="t" r="r" b="b"/>
                <a:pathLst>
                  <a:path w="13812" h="13800" extrusionOk="0">
                    <a:moveTo>
                      <a:pt x="6906" y="0"/>
                    </a:moveTo>
                    <a:cubicBezTo>
                      <a:pt x="3096" y="0"/>
                      <a:pt x="0" y="3084"/>
                      <a:pt x="0" y="6894"/>
                    </a:cubicBezTo>
                    <a:cubicBezTo>
                      <a:pt x="0" y="10704"/>
                      <a:pt x="3096" y="13800"/>
                      <a:pt x="6906" y="13800"/>
                    </a:cubicBezTo>
                    <a:cubicBezTo>
                      <a:pt x="10716" y="13800"/>
                      <a:pt x="13811" y="10704"/>
                      <a:pt x="13811" y="6894"/>
                    </a:cubicBezTo>
                    <a:cubicBezTo>
                      <a:pt x="13811" y="3084"/>
                      <a:pt x="10716" y="0"/>
                      <a:pt x="690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0" name="Google Shape;1440;p26"/>
              <p:cNvSpPr/>
              <p:nvPr/>
            </p:nvSpPr>
            <p:spPr>
              <a:xfrm>
                <a:off x="6933628" y="4606951"/>
                <a:ext cx="276322" cy="157935"/>
              </a:xfrm>
              <a:custGeom>
                <a:avLst/>
                <a:gdLst/>
                <a:ahLst/>
                <a:cxnLst/>
                <a:rect l="l" t="t" r="r" b="b"/>
                <a:pathLst>
                  <a:path w="7585" h="4335" extrusionOk="0">
                    <a:moveTo>
                      <a:pt x="0" y="1"/>
                    </a:moveTo>
                    <a:lnTo>
                      <a:pt x="0" y="4335"/>
                    </a:lnTo>
                    <a:lnTo>
                      <a:pt x="7584" y="4335"/>
                    </a:lnTo>
                    <a:lnTo>
                      <a:pt x="7584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1" name="Google Shape;1441;p26"/>
              <p:cNvSpPr/>
              <p:nvPr/>
            </p:nvSpPr>
            <p:spPr>
              <a:xfrm>
                <a:off x="6952681" y="4439112"/>
                <a:ext cx="238179" cy="325779"/>
              </a:xfrm>
              <a:custGeom>
                <a:avLst/>
                <a:gdLst/>
                <a:ahLst/>
                <a:cxnLst/>
                <a:rect l="l" t="t" r="r" b="b"/>
                <a:pathLst>
                  <a:path w="6538" h="8942" extrusionOk="0">
                    <a:moveTo>
                      <a:pt x="1" y="0"/>
                    </a:moveTo>
                    <a:lnTo>
                      <a:pt x="1" y="8942"/>
                    </a:lnTo>
                    <a:lnTo>
                      <a:pt x="6538" y="8942"/>
                    </a:lnTo>
                    <a:lnTo>
                      <a:pt x="6538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2" name="Google Shape;1442;p26"/>
              <p:cNvSpPr/>
              <p:nvPr/>
            </p:nvSpPr>
            <p:spPr>
              <a:xfrm>
                <a:off x="7103214" y="4587023"/>
                <a:ext cx="50346" cy="55086"/>
              </a:xfrm>
              <a:custGeom>
                <a:avLst/>
                <a:gdLst/>
                <a:ahLst/>
                <a:cxnLst/>
                <a:rect l="l" t="t" r="r" b="b"/>
                <a:pathLst>
                  <a:path w="1382" h="1512" extrusionOk="0">
                    <a:moveTo>
                      <a:pt x="155" y="0"/>
                    </a:moveTo>
                    <a:cubicBezTo>
                      <a:pt x="120" y="24"/>
                      <a:pt x="96" y="60"/>
                      <a:pt x="72" y="95"/>
                    </a:cubicBezTo>
                    <a:lnTo>
                      <a:pt x="72" y="381"/>
                    </a:lnTo>
                    <a:cubicBezTo>
                      <a:pt x="72" y="464"/>
                      <a:pt x="48" y="560"/>
                      <a:pt x="0" y="631"/>
                    </a:cubicBezTo>
                    <a:lnTo>
                      <a:pt x="334" y="964"/>
                    </a:lnTo>
                    <a:cubicBezTo>
                      <a:pt x="167" y="1119"/>
                      <a:pt x="227" y="1393"/>
                      <a:pt x="429" y="1488"/>
                    </a:cubicBezTo>
                    <a:cubicBezTo>
                      <a:pt x="469" y="1504"/>
                      <a:pt x="510" y="1511"/>
                      <a:pt x="549" y="1511"/>
                    </a:cubicBezTo>
                    <a:cubicBezTo>
                      <a:pt x="720" y="1511"/>
                      <a:pt x="870" y="1375"/>
                      <a:pt x="870" y="1191"/>
                    </a:cubicBezTo>
                    <a:cubicBezTo>
                      <a:pt x="815" y="1172"/>
                      <a:pt x="872" y="1092"/>
                      <a:pt x="917" y="1092"/>
                    </a:cubicBezTo>
                    <a:cubicBezTo>
                      <a:pt x="931" y="1092"/>
                      <a:pt x="945" y="1100"/>
                      <a:pt x="953" y="1119"/>
                    </a:cubicBezTo>
                    <a:cubicBezTo>
                      <a:pt x="1382" y="1119"/>
                      <a:pt x="1382" y="476"/>
                      <a:pt x="953" y="476"/>
                    </a:cubicBezTo>
                    <a:cubicBezTo>
                      <a:pt x="870" y="476"/>
                      <a:pt x="786" y="512"/>
                      <a:pt x="727" y="572"/>
                    </a:cubicBezTo>
                    <a:lnTo>
                      <a:pt x="155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3" name="Google Shape;1443;p26"/>
              <p:cNvSpPr/>
              <p:nvPr/>
            </p:nvSpPr>
            <p:spPr>
              <a:xfrm>
                <a:off x="6992172" y="4486837"/>
                <a:ext cx="50783" cy="50313"/>
              </a:xfrm>
              <a:custGeom>
                <a:avLst/>
                <a:gdLst/>
                <a:ahLst/>
                <a:cxnLst/>
                <a:rect l="l" t="t" r="r" b="b"/>
                <a:pathLst>
                  <a:path w="1394" h="1381" extrusionOk="0">
                    <a:moveTo>
                      <a:pt x="773" y="1"/>
                    </a:moveTo>
                    <a:cubicBezTo>
                      <a:pt x="602" y="1"/>
                      <a:pt x="453" y="137"/>
                      <a:pt x="453" y="321"/>
                    </a:cubicBezTo>
                    <a:cubicBezTo>
                      <a:pt x="508" y="340"/>
                      <a:pt x="449" y="415"/>
                      <a:pt x="403" y="415"/>
                    </a:cubicBezTo>
                    <a:cubicBezTo>
                      <a:pt x="390" y="415"/>
                      <a:pt x="378" y="409"/>
                      <a:pt x="370" y="393"/>
                    </a:cubicBezTo>
                    <a:cubicBezTo>
                      <a:pt x="143" y="393"/>
                      <a:pt x="0" y="631"/>
                      <a:pt x="84" y="833"/>
                    </a:cubicBezTo>
                    <a:cubicBezTo>
                      <a:pt x="134" y="963"/>
                      <a:pt x="254" y="1031"/>
                      <a:pt x="375" y="1031"/>
                    </a:cubicBezTo>
                    <a:cubicBezTo>
                      <a:pt x="454" y="1031"/>
                      <a:pt x="534" y="1002"/>
                      <a:pt x="596" y="940"/>
                    </a:cubicBezTo>
                    <a:lnTo>
                      <a:pt x="1036" y="1381"/>
                    </a:lnTo>
                    <a:cubicBezTo>
                      <a:pt x="1120" y="1214"/>
                      <a:pt x="1239" y="1059"/>
                      <a:pt x="1393" y="940"/>
                    </a:cubicBezTo>
                    <a:lnTo>
                      <a:pt x="989" y="547"/>
                    </a:lnTo>
                    <a:cubicBezTo>
                      <a:pt x="1155" y="381"/>
                      <a:pt x="1108" y="119"/>
                      <a:pt x="893" y="24"/>
                    </a:cubicBezTo>
                    <a:cubicBezTo>
                      <a:pt x="853" y="8"/>
                      <a:pt x="813" y="1"/>
                      <a:pt x="77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4" name="Google Shape;1444;p26"/>
              <p:cNvSpPr/>
              <p:nvPr/>
            </p:nvSpPr>
            <p:spPr>
              <a:xfrm>
                <a:off x="6992172" y="4587023"/>
                <a:ext cx="48197" cy="55086"/>
              </a:xfrm>
              <a:custGeom>
                <a:avLst/>
                <a:gdLst/>
                <a:ahLst/>
                <a:cxnLst/>
                <a:rect l="l" t="t" r="r" b="b"/>
                <a:pathLst>
                  <a:path w="1323" h="1512" extrusionOk="0">
                    <a:moveTo>
                      <a:pt x="1179" y="0"/>
                    </a:moveTo>
                    <a:lnTo>
                      <a:pt x="608" y="572"/>
                    </a:lnTo>
                    <a:cubicBezTo>
                      <a:pt x="546" y="510"/>
                      <a:pt x="466" y="481"/>
                      <a:pt x="386" y="481"/>
                    </a:cubicBezTo>
                    <a:cubicBezTo>
                      <a:pt x="264" y="481"/>
                      <a:pt x="141" y="549"/>
                      <a:pt x="84" y="679"/>
                    </a:cubicBezTo>
                    <a:cubicBezTo>
                      <a:pt x="0" y="881"/>
                      <a:pt x="155" y="1119"/>
                      <a:pt x="381" y="1119"/>
                    </a:cubicBezTo>
                    <a:cubicBezTo>
                      <a:pt x="387" y="1103"/>
                      <a:pt x="397" y="1097"/>
                      <a:pt x="409" y="1097"/>
                    </a:cubicBezTo>
                    <a:cubicBezTo>
                      <a:pt x="449" y="1097"/>
                      <a:pt x="508" y="1172"/>
                      <a:pt x="453" y="1191"/>
                    </a:cubicBezTo>
                    <a:cubicBezTo>
                      <a:pt x="453" y="1375"/>
                      <a:pt x="610" y="1511"/>
                      <a:pt x="778" y="1511"/>
                    </a:cubicBezTo>
                    <a:cubicBezTo>
                      <a:pt x="816" y="1511"/>
                      <a:pt x="856" y="1504"/>
                      <a:pt x="893" y="1488"/>
                    </a:cubicBezTo>
                    <a:cubicBezTo>
                      <a:pt x="1108" y="1405"/>
                      <a:pt x="1167" y="1131"/>
                      <a:pt x="1001" y="964"/>
                    </a:cubicBezTo>
                    <a:lnTo>
                      <a:pt x="1322" y="643"/>
                    </a:lnTo>
                    <a:cubicBezTo>
                      <a:pt x="1274" y="560"/>
                      <a:pt x="1251" y="476"/>
                      <a:pt x="1251" y="381"/>
                    </a:cubicBezTo>
                    <a:lnTo>
                      <a:pt x="1251" y="95"/>
                    </a:lnTo>
                    <a:cubicBezTo>
                      <a:pt x="1227" y="71"/>
                      <a:pt x="1203" y="36"/>
                      <a:pt x="117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5" name="Google Shape;1445;p26"/>
              <p:cNvSpPr/>
              <p:nvPr/>
            </p:nvSpPr>
            <p:spPr>
              <a:xfrm>
                <a:off x="7100628" y="4486837"/>
                <a:ext cx="51184" cy="50313"/>
              </a:xfrm>
              <a:custGeom>
                <a:avLst/>
                <a:gdLst/>
                <a:ahLst/>
                <a:cxnLst/>
                <a:rect l="l" t="t" r="r" b="b"/>
                <a:pathLst>
                  <a:path w="1405" h="1381" extrusionOk="0">
                    <a:moveTo>
                      <a:pt x="620" y="1"/>
                    </a:moveTo>
                    <a:cubicBezTo>
                      <a:pt x="581" y="1"/>
                      <a:pt x="540" y="8"/>
                      <a:pt x="500" y="24"/>
                    </a:cubicBezTo>
                    <a:cubicBezTo>
                      <a:pt x="298" y="119"/>
                      <a:pt x="238" y="381"/>
                      <a:pt x="405" y="547"/>
                    </a:cubicBezTo>
                    <a:lnTo>
                      <a:pt x="0" y="952"/>
                    </a:lnTo>
                    <a:cubicBezTo>
                      <a:pt x="155" y="1059"/>
                      <a:pt x="274" y="1214"/>
                      <a:pt x="357" y="1381"/>
                    </a:cubicBezTo>
                    <a:lnTo>
                      <a:pt x="810" y="940"/>
                    </a:lnTo>
                    <a:cubicBezTo>
                      <a:pt x="869" y="1000"/>
                      <a:pt x="947" y="1028"/>
                      <a:pt x="1024" y="1028"/>
                    </a:cubicBezTo>
                    <a:cubicBezTo>
                      <a:pt x="1147" y="1028"/>
                      <a:pt x="1270" y="957"/>
                      <a:pt x="1322" y="833"/>
                    </a:cubicBezTo>
                    <a:cubicBezTo>
                      <a:pt x="1405" y="619"/>
                      <a:pt x="1262" y="393"/>
                      <a:pt x="1024" y="393"/>
                    </a:cubicBezTo>
                    <a:cubicBezTo>
                      <a:pt x="1019" y="409"/>
                      <a:pt x="1008" y="415"/>
                      <a:pt x="995" y="415"/>
                    </a:cubicBezTo>
                    <a:cubicBezTo>
                      <a:pt x="952" y="415"/>
                      <a:pt x="888" y="340"/>
                      <a:pt x="953" y="321"/>
                    </a:cubicBezTo>
                    <a:cubicBezTo>
                      <a:pt x="943" y="137"/>
                      <a:pt x="792" y="1"/>
                      <a:pt x="62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6" name="Google Shape;1446;p26"/>
              <p:cNvSpPr/>
              <p:nvPr/>
            </p:nvSpPr>
            <p:spPr>
              <a:xfrm>
                <a:off x="7012574" y="4511282"/>
                <a:ext cx="122004" cy="106128"/>
              </a:xfrm>
              <a:custGeom>
                <a:avLst/>
                <a:gdLst/>
                <a:ahLst/>
                <a:cxnLst/>
                <a:rect l="l" t="t" r="r" b="b"/>
                <a:pathLst>
                  <a:path w="3349" h="2913" extrusionOk="0">
                    <a:moveTo>
                      <a:pt x="833" y="1317"/>
                    </a:moveTo>
                    <a:cubicBezTo>
                      <a:pt x="1084" y="1639"/>
                      <a:pt x="1274" y="1758"/>
                      <a:pt x="1405" y="1793"/>
                    </a:cubicBezTo>
                    <a:cubicBezTo>
                      <a:pt x="1405" y="1817"/>
                      <a:pt x="1393" y="1853"/>
                      <a:pt x="1381" y="1877"/>
                    </a:cubicBezTo>
                    <a:cubicBezTo>
                      <a:pt x="1326" y="1966"/>
                      <a:pt x="1224" y="2011"/>
                      <a:pt x="1106" y="2011"/>
                    </a:cubicBezTo>
                    <a:cubicBezTo>
                      <a:pt x="1020" y="2011"/>
                      <a:pt x="924" y="1987"/>
                      <a:pt x="833" y="1936"/>
                    </a:cubicBezTo>
                    <a:cubicBezTo>
                      <a:pt x="631" y="1817"/>
                      <a:pt x="524" y="1591"/>
                      <a:pt x="619" y="1436"/>
                    </a:cubicBezTo>
                    <a:cubicBezTo>
                      <a:pt x="667" y="1365"/>
                      <a:pt x="738" y="1317"/>
                      <a:pt x="833" y="1317"/>
                    </a:cubicBezTo>
                    <a:close/>
                    <a:moveTo>
                      <a:pt x="2417" y="1305"/>
                    </a:moveTo>
                    <a:cubicBezTo>
                      <a:pt x="2512" y="1317"/>
                      <a:pt x="2596" y="1365"/>
                      <a:pt x="2643" y="1436"/>
                    </a:cubicBezTo>
                    <a:cubicBezTo>
                      <a:pt x="2727" y="1591"/>
                      <a:pt x="2619" y="1817"/>
                      <a:pt x="2417" y="1936"/>
                    </a:cubicBezTo>
                    <a:cubicBezTo>
                      <a:pt x="2326" y="1987"/>
                      <a:pt x="2231" y="2011"/>
                      <a:pt x="2145" y="2011"/>
                    </a:cubicBezTo>
                    <a:cubicBezTo>
                      <a:pt x="2029" y="2011"/>
                      <a:pt x="1929" y="1966"/>
                      <a:pt x="1881" y="1877"/>
                    </a:cubicBezTo>
                    <a:cubicBezTo>
                      <a:pt x="1869" y="1853"/>
                      <a:pt x="1857" y="1817"/>
                      <a:pt x="1857" y="1793"/>
                    </a:cubicBezTo>
                    <a:cubicBezTo>
                      <a:pt x="1976" y="1746"/>
                      <a:pt x="2179" y="1639"/>
                      <a:pt x="2417" y="1305"/>
                    </a:cubicBezTo>
                    <a:close/>
                    <a:moveTo>
                      <a:pt x="1627" y="1969"/>
                    </a:moveTo>
                    <a:cubicBezTo>
                      <a:pt x="1646" y="1969"/>
                      <a:pt x="1667" y="1978"/>
                      <a:pt x="1679" y="1996"/>
                    </a:cubicBezTo>
                    <a:lnTo>
                      <a:pt x="1857" y="2317"/>
                    </a:lnTo>
                    <a:cubicBezTo>
                      <a:pt x="1869" y="2329"/>
                      <a:pt x="1869" y="2353"/>
                      <a:pt x="1857" y="2377"/>
                    </a:cubicBezTo>
                    <a:lnTo>
                      <a:pt x="1857" y="2365"/>
                    </a:lnTo>
                    <a:cubicBezTo>
                      <a:pt x="1846" y="2389"/>
                      <a:pt x="1834" y="2401"/>
                      <a:pt x="1810" y="2401"/>
                    </a:cubicBezTo>
                    <a:lnTo>
                      <a:pt x="1441" y="2401"/>
                    </a:lnTo>
                    <a:cubicBezTo>
                      <a:pt x="1405" y="2401"/>
                      <a:pt x="1381" y="2353"/>
                      <a:pt x="1393" y="2317"/>
                    </a:cubicBezTo>
                    <a:lnTo>
                      <a:pt x="1584" y="1996"/>
                    </a:lnTo>
                    <a:cubicBezTo>
                      <a:pt x="1590" y="1978"/>
                      <a:pt x="1607" y="1969"/>
                      <a:pt x="1627" y="1969"/>
                    </a:cubicBezTo>
                    <a:close/>
                    <a:moveTo>
                      <a:pt x="1642" y="1"/>
                    </a:moveTo>
                    <a:cubicBezTo>
                      <a:pt x="1550" y="1"/>
                      <a:pt x="1455" y="11"/>
                      <a:pt x="1357" y="31"/>
                    </a:cubicBezTo>
                    <a:lnTo>
                      <a:pt x="1369" y="31"/>
                    </a:lnTo>
                    <a:cubicBezTo>
                      <a:pt x="381" y="234"/>
                      <a:pt x="0" y="1448"/>
                      <a:pt x="691" y="2174"/>
                    </a:cubicBezTo>
                    <a:lnTo>
                      <a:pt x="691" y="2460"/>
                    </a:lnTo>
                    <a:cubicBezTo>
                      <a:pt x="691" y="2710"/>
                      <a:pt x="893" y="2912"/>
                      <a:pt x="1143" y="2912"/>
                    </a:cubicBezTo>
                    <a:lnTo>
                      <a:pt x="2096" y="2912"/>
                    </a:lnTo>
                    <a:cubicBezTo>
                      <a:pt x="2346" y="2912"/>
                      <a:pt x="2548" y="2710"/>
                      <a:pt x="2548" y="2460"/>
                    </a:cubicBezTo>
                    <a:lnTo>
                      <a:pt x="2548" y="2174"/>
                    </a:lnTo>
                    <a:cubicBezTo>
                      <a:pt x="3348" y="1330"/>
                      <a:pt x="2715" y="1"/>
                      <a:pt x="164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7" name="Google Shape;1447;p26"/>
              <p:cNvSpPr/>
              <p:nvPr/>
            </p:nvSpPr>
            <p:spPr>
              <a:xfrm>
                <a:off x="6933628" y="4606951"/>
                <a:ext cx="276322" cy="157935"/>
              </a:xfrm>
              <a:custGeom>
                <a:avLst/>
                <a:gdLst/>
                <a:ahLst/>
                <a:cxnLst/>
                <a:rect l="l" t="t" r="r" b="b"/>
                <a:pathLst>
                  <a:path w="7585" h="4335" extrusionOk="0">
                    <a:moveTo>
                      <a:pt x="0" y="1"/>
                    </a:moveTo>
                    <a:lnTo>
                      <a:pt x="0" y="4335"/>
                    </a:lnTo>
                    <a:lnTo>
                      <a:pt x="7584" y="4335"/>
                    </a:lnTo>
                    <a:lnTo>
                      <a:pt x="7584" y="1"/>
                    </a:lnTo>
                    <a:lnTo>
                      <a:pt x="3786" y="2168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8" name="Google Shape;1448;p26"/>
              <p:cNvSpPr/>
              <p:nvPr/>
            </p:nvSpPr>
            <p:spPr>
              <a:xfrm>
                <a:off x="6629100" y="4243039"/>
                <a:ext cx="386085" cy="325379"/>
              </a:xfrm>
              <a:custGeom>
                <a:avLst/>
                <a:gdLst/>
                <a:ahLst/>
                <a:cxnLst/>
                <a:rect l="l" t="t" r="r" b="b"/>
                <a:pathLst>
                  <a:path w="10598" h="8931" extrusionOk="0">
                    <a:moveTo>
                      <a:pt x="5329" y="464"/>
                    </a:moveTo>
                    <a:cubicBezTo>
                      <a:pt x="5675" y="464"/>
                      <a:pt x="5995" y="664"/>
                      <a:pt x="6168" y="965"/>
                    </a:cubicBezTo>
                    <a:lnTo>
                      <a:pt x="9633" y="6966"/>
                    </a:lnTo>
                    <a:cubicBezTo>
                      <a:pt x="10026" y="7632"/>
                      <a:pt x="9538" y="8478"/>
                      <a:pt x="8764" y="8478"/>
                    </a:cubicBezTo>
                    <a:lnTo>
                      <a:pt x="1834" y="8478"/>
                    </a:lnTo>
                    <a:cubicBezTo>
                      <a:pt x="1061" y="8478"/>
                      <a:pt x="572" y="7632"/>
                      <a:pt x="965" y="6966"/>
                    </a:cubicBezTo>
                    <a:lnTo>
                      <a:pt x="4430" y="965"/>
                    </a:lnTo>
                    <a:cubicBezTo>
                      <a:pt x="4604" y="664"/>
                      <a:pt x="4923" y="464"/>
                      <a:pt x="5269" y="464"/>
                    </a:cubicBezTo>
                    <a:cubicBezTo>
                      <a:pt x="5279" y="464"/>
                      <a:pt x="5289" y="464"/>
                      <a:pt x="5299" y="465"/>
                    </a:cubicBezTo>
                    <a:cubicBezTo>
                      <a:pt x="5309" y="464"/>
                      <a:pt x="5319" y="464"/>
                      <a:pt x="5329" y="464"/>
                    </a:cubicBezTo>
                    <a:close/>
                    <a:moveTo>
                      <a:pt x="5299" y="0"/>
                    </a:moveTo>
                    <a:cubicBezTo>
                      <a:pt x="4775" y="0"/>
                      <a:pt x="4287" y="274"/>
                      <a:pt x="4037" y="739"/>
                    </a:cubicBezTo>
                    <a:lnTo>
                      <a:pt x="561" y="6739"/>
                    </a:lnTo>
                    <a:cubicBezTo>
                      <a:pt x="1" y="7716"/>
                      <a:pt x="703" y="8930"/>
                      <a:pt x="1834" y="8930"/>
                    </a:cubicBezTo>
                    <a:lnTo>
                      <a:pt x="8764" y="8930"/>
                    </a:lnTo>
                    <a:cubicBezTo>
                      <a:pt x="9895" y="8930"/>
                      <a:pt x="10597" y="7716"/>
                      <a:pt x="10026" y="6739"/>
                    </a:cubicBezTo>
                    <a:lnTo>
                      <a:pt x="6561" y="739"/>
                    </a:lnTo>
                    <a:cubicBezTo>
                      <a:pt x="6299" y="274"/>
                      <a:pt x="5823" y="0"/>
                      <a:pt x="529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9" name="Google Shape;1449;p26"/>
              <p:cNvSpPr/>
              <p:nvPr/>
            </p:nvSpPr>
            <p:spPr>
              <a:xfrm>
                <a:off x="6649939" y="4259943"/>
                <a:ext cx="344409" cy="291970"/>
              </a:xfrm>
              <a:custGeom>
                <a:avLst/>
                <a:gdLst/>
                <a:ahLst/>
                <a:cxnLst/>
                <a:rect l="l" t="t" r="r" b="b"/>
                <a:pathLst>
                  <a:path w="9454" h="8014" extrusionOk="0">
                    <a:moveTo>
                      <a:pt x="4697" y="0"/>
                    </a:moveTo>
                    <a:cubicBezTo>
                      <a:pt x="4351" y="0"/>
                      <a:pt x="4032" y="200"/>
                      <a:pt x="3858" y="501"/>
                    </a:cubicBezTo>
                    <a:lnTo>
                      <a:pt x="393" y="6502"/>
                    </a:lnTo>
                    <a:cubicBezTo>
                      <a:pt x="0" y="7168"/>
                      <a:pt x="489" y="8014"/>
                      <a:pt x="1262" y="8014"/>
                    </a:cubicBezTo>
                    <a:lnTo>
                      <a:pt x="8192" y="8014"/>
                    </a:lnTo>
                    <a:cubicBezTo>
                      <a:pt x="8966" y="8014"/>
                      <a:pt x="9454" y="7168"/>
                      <a:pt x="9061" y="6502"/>
                    </a:cubicBezTo>
                    <a:lnTo>
                      <a:pt x="5596" y="501"/>
                    </a:lnTo>
                    <a:cubicBezTo>
                      <a:pt x="5423" y="200"/>
                      <a:pt x="5103" y="0"/>
                      <a:pt x="4757" y="0"/>
                    </a:cubicBezTo>
                    <a:cubicBezTo>
                      <a:pt x="4747" y="0"/>
                      <a:pt x="4737" y="0"/>
                      <a:pt x="4727" y="1"/>
                    </a:cubicBezTo>
                    <a:cubicBezTo>
                      <a:pt x="4717" y="0"/>
                      <a:pt x="4707" y="0"/>
                      <a:pt x="469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0" name="Google Shape;1450;p26"/>
              <p:cNvSpPr/>
              <p:nvPr/>
            </p:nvSpPr>
            <p:spPr>
              <a:xfrm>
                <a:off x="6771837" y="4297249"/>
                <a:ext cx="107141" cy="149701"/>
              </a:xfrm>
              <a:custGeom>
                <a:avLst/>
                <a:gdLst/>
                <a:ahLst/>
                <a:cxnLst/>
                <a:rect l="l" t="t" r="r" b="b"/>
                <a:pathLst>
                  <a:path w="2941" h="4109" extrusionOk="0">
                    <a:moveTo>
                      <a:pt x="1381" y="1"/>
                    </a:moveTo>
                    <a:cubicBezTo>
                      <a:pt x="0" y="1"/>
                      <a:pt x="1381" y="4108"/>
                      <a:pt x="1381" y="4108"/>
                    </a:cubicBezTo>
                    <a:cubicBezTo>
                      <a:pt x="1381" y="4108"/>
                      <a:pt x="2941" y="1"/>
                      <a:pt x="138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1" name="Google Shape;1451;p26"/>
              <p:cNvSpPr/>
              <p:nvPr/>
            </p:nvSpPr>
            <p:spPr>
              <a:xfrm>
                <a:off x="6794388" y="4458166"/>
                <a:ext cx="55556" cy="55997"/>
              </a:xfrm>
              <a:custGeom>
                <a:avLst/>
                <a:gdLst/>
                <a:ahLst/>
                <a:cxnLst/>
                <a:rect l="l" t="t" r="r" b="b"/>
                <a:pathLst>
                  <a:path w="1525" h="1537" extrusionOk="0">
                    <a:moveTo>
                      <a:pt x="762" y="1"/>
                    </a:moveTo>
                    <a:cubicBezTo>
                      <a:pt x="334" y="1"/>
                      <a:pt x="0" y="346"/>
                      <a:pt x="0" y="775"/>
                    </a:cubicBezTo>
                    <a:cubicBezTo>
                      <a:pt x="0" y="1192"/>
                      <a:pt x="334" y="1537"/>
                      <a:pt x="762" y="1537"/>
                    </a:cubicBezTo>
                    <a:cubicBezTo>
                      <a:pt x="1179" y="1537"/>
                      <a:pt x="1524" y="1192"/>
                      <a:pt x="1524" y="775"/>
                    </a:cubicBezTo>
                    <a:cubicBezTo>
                      <a:pt x="1524" y="346"/>
                      <a:pt x="1179" y="1"/>
                      <a:pt x="76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452" name="Google Shape;1452;p26"/>
          <p:cNvGrpSpPr/>
          <p:nvPr/>
        </p:nvGrpSpPr>
        <p:grpSpPr>
          <a:xfrm>
            <a:off x="1251325" y="3151300"/>
            <a:ext cx="1052700" cy="611625"/>
            <a:chOff x="1841875" y="1737350"/>
            <a:chExt cx="1052700" cy="611625"/>
          </a:xfrm>
        </p:grpSpPr>
        <p:sp>
          <p:nvSpPr>
            <p:cNvPr id="1453" name="Google Shape;1453;p26"/>
            <p:cNvSpPr txBox="1"/>
            <p:nvPr/>
          </p:nvSpPr>
          <p:spPr>
            <a:xfrm>
              <a:off x="1841875" y="1737350"/>
              <a:ext cx="1052700" cy="183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MERCURY</a:t>
              </a:r>
              <a:endParaRPr b="1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1454" name="Google Shape;1454;p26"/>
            <p:cNvSpPr txBox="1"/>
            <p:nvPr/>
          </p:nvSpPr>
          <p:spPr>
            <a:xfrm>
              <a:off x="1841875" y="1943075"/>
              <a:ext cx="1052700" cy="405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It’s a very small planet</a:t>
              </a:r>
              <a:endParaRPr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grpSp>
        <p:nvGrpSpPr>
          <p:cNvPr id="1455" name="Google Shape;1455;p26"/>
          <p:cNvGrpSpPr/>
          <p:nvPr/>
        </p:nvGrpSpPr>
        <p:grpSpPr>
          <a:xfrm>
            <a:off x="7240600" y="3151325"/>
            <a:ext cx="1052700" cy="611600"/>
            <a:chOff x="7367250" y="1737375"/>
            <a:chExt cx="1052700" cy="611600"/>
          </a:xfrm>
        </p:grpSpPr>
        <p:sp>
          <p:nvSpPr>
            <p:cNvPr id="1456" name="Google Shape;1456;p26"/>
            <p:cNvSpPr txBox="1"/>
            <p:nvPr/>
          </p:nvSpPr>
          <p:spPr>
            <a:xfrm>
              <a:off x="7367250" y="1737375"/>
              <a:ext cx="1052700" cy="183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MARS</a:t>
              </a:r>
              <a:endParaRPr b="1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1457" name="Google Shape;1457;p26"/>
            <p:cNvSpPr txBox="1"/>
            <p:nvPr/>
          </p:nvSpPr>
          <p:spPr>
            <a:xfrm>
              <a:off x="7367250" y="1943075"/>
              <a:ext cx="1052700" cy="405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Mars is a cold place</a:t>
              </a:r>
              <a:endParaRPr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grpSp>
        <p:nvGrpSpPr>
          <p:cNvPr id="1458" name="Google Shape;1458;p26"/>
          <p:cNvGrpSpPr/>
          <p:nvPr/>
        </p:nvGrpSpPr>
        <p:grpSpPr>
          <a:xfrm>
            <a:off x="1251325" y="3994523"/>
            <a:ext cx="1052700" cy="611610"/>
            <a:chOff x="1841875" y="3523498"/>
            <a:chExt cx="1052700" cy="611610"/>
          </a:xfrm>
        </p:grpSpPr>
        <p:sp>
          <p:nvSpPr>
            <p:cNvPr id="1459" name="Google Shape;1459;p26"/>
            <p:cNvSpPr txBox="1"/>
            <p:nvPr/>
          </p:nvSpPr>
          <p:spPr>
            <a:xfrm>
              <a:off x="1841875" y="3523498"/>
              <a:ext cx="1052700" cy="183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JUPITER</a:t>
              </a:r>
              <a:endParaRPr b="1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1460" name="Google Shape;1460;p26"/>
            <p:cNvSpPr txBox="1"/>
            <p:nvPr/>
          </p:nvSpPr>
          <p:spPr>
            <a:xfrm>
              <a:off x="1841875" y="3729208"/>
              <a:ext cx="1052700" cy="405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Jupiter is  the biggest planet</a:t>
              </a:r>
              <a:endParaRPr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grpSp>
        <p:nvGrpSpPr>
          <p:cNvPr id="1461" name="Google Shape;1461;p26"/>
          <p:cNvGrpSpPr/>
          <p:nvPr/>
        </p:nvGrpSpPr>
        <p:grpSpPr>
          <a:xfrm>
            <a:off x="7240600" y="3994525"/>
            <a:ext cx="1052700" cy="611608"/>
            <a:chOff x="7367250" y="3523500"/>
            <a:chExt cx="1052700" cy="611608"/>
          </a:xfrm>
        </p:grpSpPr>
        <p:sp>
          <p:nvSpPr>
            <p:cNvPr id="1462" name="Google Shape;1462;p26"/>
            <p:cNvSpPr txBox="1"/>
            <p:nvPr/>
          </p:nvSpPr>
          <p:spPr>
            <a:xfrm>
              <a:off x="7367250" y="3523500"/>
              <a:ext cx="1052700" cy="183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SATURN</a:t>
              </a:r>
              <a:endParaRPr b="1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1463" name="Google Shape;1463;p26"/>
            <p:cNvSpPr txBox="1"/>
            <p:nvPr/>
          </p:nvSpPr>
          <p:spPr>
            <a:xfrm>
              <a:off x="7367250" y="3729208"/>
              <a:ext cx="1052700" cy="405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Yes, Saturn is the ringed one</a:t>
              </a:r>
              <a:endParaRPr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grpSp>
        <p:nvGrpSpPr>
          <p:cNvPr id="1464" name="Google Shape;1464;p26"/>
          <p:cNvGrpSpPr/>
          <p:nvPr/>
        </p:nvGrpSpPr>
        <p:grpSpPr>
          <a:xfrm>
            <a:off x="4247275" y="3151325"/>
            <a:ext cx="1052700" cy="611600"/>
            <a:chOff x="4597250" y="1737375"/>
            <a:chExt cx="1052700" cy="611600"/>
          </a:xfrm>
        </p:grpSpPr>
        <p:sp>
          <p:nvSpPr>
            <p:cNvPr id="1465" name="Google Shape;1465;p26"/>
            <p:cNvSpPr txBox="1"/>
            <p:nvPr/>
          </p:nvSpPr>
          <p:spPr>
            <a:xfrm>
              <a:off x="4597250" y="1737375"/>
              <a:ext cx="1052700" cy="183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VENUS</a:t>
              </a:r>
              <a:endParaRPr b="1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1466" name="Google Shape;1466;p26"/>
            <p:cNvSpPr txBox="1"/>
            <p:nvPr/>
          </p:nvSpPr>
          <p:spPr>
            <a:xfrm>
              <a:off x="4597250" y="1943075"/>
              <a:ext cx="1052700" cy="405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Venus has a beautiful name</a:t>
              </a:r>
              <a:endParaRPr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grpSp>
        <p:nvGrpSpPr>
          <p:cNvPr id="1467" name="Google Shape;1467;p26"/>
          <p:cNvGrpSpPr/>
          <p:nvPr/>
        </p:nvGrpSpPr>
        <p:grpSpPr>
          <a:xfrm>
            <a:off x="4247275" y="3994525"/>
            <a:ext cx="1052700" cy="611608"/>
            <a:chOff x="4597250" y="3523500"/>
            <a:chExt cx="1052700" cy="611608"/>
          </a:xfrm>
        </p:grpSpPr>
        <p:sp>
          <p:nvSpPr>
            <p:cNvPr id="1468" name="Google Shape;1468;p26"/>
            <p:cNvSpPr txBox="1"/>
            <p:nvPr/>
          </p:nvSpPr>
          <p:spPr>
            <a:xfrm>
              <a:off x="4597250" y="3523500"/>
              <a:ext cx="1052700" cy="183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NEPTUNE</a:t>
              </a:r>
              <a:endParaRPr b="1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1469" name="Google Shape;1469;p26"/>
            <p:cNvSpPr txBox="1"/>
            <p:nvPr/>
          </p:nvSpPr>
          <p:spPr>
            <a:xfrm>
              <a:off x="4597250" y="3729208"/>
              <a:ext cx="1052700" cy="405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It’s the farthest planet</a:t>
              </a:r>
              <a:endParaRPr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" name="Google Shape;1474;p27"/>
          <p:cNvSpPr txBox="1">
            <a:spLocks noGrp="1"/>
          </p:cNvSpPr>
          <p:nvPr>
            <p:ph type="title"/>
          </p:nvPr>
        </p:nvSpPr>
        <p:spPr>
          <a:xfrm>
            <a:off x="457200" y="292625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Cybersecurity Infographics</a:t>
            </a:r>
            <a:endParaRPr/>
          </a:p>
        </p:txBody>
      </p:sp>
      <p:grpSp>
        <p:nvGrpSpPr>
          <p:cNvPr id="1475" name="Google Shape;1475;p27"/>
          <p:cNvGrpSpPr/>
          <p:nvPr/>
        </p:nvGrpSpPr>
        <p:grpSpPr>
          <a:xfrm>
            <a:off x="3854354" y="2582188"/>
            <a:ext cx="1428954" cy="1080909"/>
            <a:chOff x="3854354" y="2582188"/>
            <a:chExt cx="1428954" cy="1080909"/>
          </a:xfrm>
        </p:grpSpPr>
        <p:sp>
          <p:nvSpPr>
            <p:cNvPr id="1476" name="Google Shape;1476;p27"/>
            <p:cNvSpPr/>
            <p:nvPr/>
          </p:nvSpPr>
          <p:spPr>
            <a:xfrm>
              <a:off x="3854354" y="2582188"/>
              <a:ext cx="1245066" cy="1080600"/>
            </a:xfrm>
            <a:custGeom>
              <a:avLst/>
              <a:gdLst/>
              <a:ahLst/>
              <a:cxnLst/>
              <a:rect l="l" t="t" r="r" b="b"/>
              <a:pathLst>
                <a:path w="44423" h="38555" extrusionOk="0">
                  <a:moveTo>
                    <a:pt x="40527" y="1"/>
                  </a:moveTo>
                  <a:cubicBezTo>
                    <a:pt x="40506" y="1"/>
                    <a:pt x="40495" y="1"/>
                    <a:pt x="40494" y="2"/>
                  </a:cubicBezTo>
                  <a:lnTo>
                    <a:pt x="3918" y="2"/>
                  </a:lnTo>
                  <a:cubicBezTo>
                    <a:pt x="1" y="2"/>
                    <a:pt x="1" y="3919"/>
                    <a:pt x="1" y="3919"/>
                  </a:cubicBezTo>
                  <a:lnTo>
                    <a:pt x="1" y="28089"/>
                  </a:lnTo>
                  <a:cubicBezTo>
                    <a:pt x="1" y="32006"/>
                    <a:pt x="3918" y="32006"/>
                    <a:pt x="3918" y="32006"/>
                  </a:cubicBezTo>
                  <a:lnTo>
                    <a:pt x="18289" y="32006"/>
                  </a:lnTo>
                  <a:lnTo>
                    <a:pt x="18289" y="38554"/>
                  </a:lnTo>
                  <a:lnTo>
                    <a:pt x="26135" y="38554"/>
                  </a:lnTo>
                  <a:lnTo>
                    <a:pt x="26135" y="32006"/>
                  </a:lnTo>
                  <a:lnTo>
                    <a:pt x="40506" y="32006"/>
                  </a:lnTo>
                  <a:cubicBezTo>
                    <a:pt x="44423" y="32006"/>
                    <a:pt x="44423" y="28089"/>
                    <a:pt x="44423" y="28089"/>
                  </a:cubicBezTo>
                  <a:lnTo>
                    <a:pt x="44423" y="3919"/>
                  </a:lnTo>
                  <a:cubicBezTo>
                    <a:pt x="44423" y="195"/>
                    <a:pt x="40904" y="1"/>
                    <a:pt x="405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1477;p27"/>
            <p:cNvSpPr/>
            <p:nvPr/>
          </p:nvSpPr>
          <p:spPr>
            <a:xfrm>
              <a:off x="4366921" y="3479209"/>
              <a:ext cx="219932" cy="50758"/>
            </a:xfrm>
            <a:custGeom>
              <a:avLst/>
              <a:gdLst/>
              <a:ahLst/>
              <a:cxnLst/>
              <a:rect l="l" t="t" r="r" b="b"/>
              <a:pathLst>
                <a:path w="7847" h="1811" extrusionOk="0">
                  <a:moveTo>
                    <a:pt x="1" y="1"/>
                  </a:moveTo>
                  <a:lnTo>
                    <a:pt x="1" y="1810"/>
                  </a:lnTo>
                  <a:lnTo>
                    <a:pt x="7847" y="1810"/>
                  </a:lnTo>
                  <a:lnTo>
                    <a:pt x="7847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27"/>
            <p:cNvSpPr/>
            <p:nvPr/>
          </p:nvSpPr>
          <p:spPr>
            <a:xfrm>
              <a:off x="3854354" y="2582217"/>
              <a:ext cx="1244757" cy="897020"/>
            </a:xfrm>
            <a:custGeom>
              <a:avLst/>
              <a:gdLst/>
              <a:ahLst/>
              <a:cxnLst/>
              <a:rect l="l" t="t" r="r" b="b"/>
              <a:pathLst>
                <a:path w="44412" h="32005" fill="none" extrusionOk="0">
                  <a:moveTo>
                    <a:pt x="1" y="3918"/>
                  </a:moveTo>
                  <a:cubicBezTo>
                    <a:pt x="1" y="3918"/>
                    <a:pt x="1" y="1"/>
                    <a:pt x="3918" y="1"/>
                  </a:cubicBezTo>
                  <a:lnTo>
                    <a:pt x="40494" y="1"/>
                  </a:lnTo>
                  <a:cubicBezTo>
                    <a:pt x="40494" y="1"/>
                    <a:pt x="44411" y="1"/>
                    <a:pt x="44411" y="3918"/>
                  </a:cubicBezTo>
                  <a:lnTo>
                    <a:pt x="44411" y="28088"/>
                  </a:lnTo>
                  <a:cubicBezTo>
                    <a:pt x="44411" y="28088"/>
                    <a:pt x="44411" y="32005"/>
                    <a:pt x="40494" y="32005"/>
                  </a:cubicBezTo>
                  <a:lnTo>
                    <a:pt x="3930" y="32005"/>
                  </a:lnTo>
                  <a:cubicBezTo>
                    <a:pt x="3930" y="32005"/>
                    <a:pt x="13" y="32005"/>
                    <a:pt x="13" y="28088"/>
                  </a:cubicBezTo>
                  <a:lnTo>
                    <a:pt x="13" y="3918"/>
                  </a:lnTo>
                  <a:close/>
                </a:path>
              </a:pathLst>
            </a:custGeom>
            <a:noFill/>
            <a:ln w="113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1479;p27"/>
            <p:cNvSpPr/>
            <p:nvPr/>
          </p:nvSpPr>
          <p:spPr>
            <a:xfrm>
              <a:off x="3964474" y="2692000"/>
              <a:ext cx="1025162" cy="677453"/>
            </a:xfrm>
            <a:custGeom>
              <a:avLst/>
              <a:gdLst/>
              <a:ahLst/>
              <a:cxnLst/>
              <a:rect l="l" t="t" r="r" b="b"/>
              <a:pathLst>
                <a:path w="36577" h="24171" extrusionOk="0">
                  <a:moveTo>
                    <a:pt x="1" y="1"/>
                  </a:moveTo>
                  <a:lnTo>
                    <a:pt x="1" y="24171"/>
                  </a:lnTo>
                  <a:lnTo>
                    <a:pt x="36577" y="24171"/>
                  </a:lnTo>
                  <a:lnTo>
                    <a:pt x="3657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1480;p27"/>
            <p:cNvSpPr/>
            <p:nvPr/>
          </p:nvSpPr>
          <p:spPr>
            <a:xfrm>
              <a:off x="3964474" y="2692000"/>
              <a:ext cx="1025162" cy="677453"/>
            </a:xfrm>
            <a:custGeom>
              <a:avLst/>
              <a:gdLst/>
              <a:ahLst/>
              <a:cxnLst/>
              <a:rect l="l" t="t" r="r" b="b"/>
              <a:pathLst>
                <a:path w="36577" h="24171" fill="none" extrusionOk="0">
                  <a:moveTo>
                    <a:pt x="1" y="1"/>
                  </a:moveTo>
                  <a:lnTo>
                    <a:pt x="36577" y="1"/>
                  </a:lnTo>
                  <a:lnTo>
                    <a:pt x="36577" y="24171"/>
                  </a:lnTo>
                  <a:lnTo>
                    <a:pt x="1" y="24171"/>
                  </a:lnTo>
                  <a:close/>
                </a:path>
              </a:pathLst>
            </a:custGeom>
            <a:noFill/>
            <a:ln w="113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1481;p27"/>
            <p:cNvSpPr/>
            <p:nvPr/>
          </p:nvSpPr>
          <p:spPr>
            <a:xfrm>
              <a:off x="4366921" y="3479209"/>
              <a:ext cx="219932" cy="183888"/>
            </a:xfrm>
            <a:custGeom>
              <a:avLst/>
              <a:gdLst/>
              <a:ahLst/>
              <a:cxnLst/>
              <a:rect l="l" t="t" r="r" b="b"/>
              <a:pathLst>
                <a:path w="7847" h="6561" fill="none" extrusionOk="0">
                  <a:moveTo>
                    <a:pt x="7847" y="6561"/>
                  </a:moveTo>
                  <a:lnTo>
                    <a:pt x="7847" y="1"/>
                  </a:lnTo>
                  <a:lnTo>
                    <a:pt x="1" y="1"/>
                  </a:lnTo>
                  <a:lnTo>
                    <a:pt x="1" y="6561"/>
                  </a:lnTo>
                </a:path>
              </a:pathLst>
            </a:custGeom>
            <a:noFill/>
            <a:ln w="113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1482;p27"/>
            <p:cNvSpPr/>
            <p:nvPr/>
          </p:nvSpPr>
          <p:spPr>
            <a:xfrm>
              <a:off x="4257137" y="3663097"/>
              <a:ext cx="439191" cy="0"/>
            </a:xfrm>
            <a:custGeom>
              <a:avLst/>
              <a:gdLst/>
              <a:ahLst/>
              <a:cxnLst/>
              <a:rect l="l" t="t" r="r" b="b"/>
              <a:pathLst>
                <a:path w="15670" fill="none" extrusionOk="0">
                  <a:moveTo>
                    <a:pt x="1" y="0"/>
                  </a:moveTo>
                  <a:lnTo>
                    <a:pt x="15669" y="0"/>
                  </a:lnTo>
                </a:path>
              </a:pathLst>
            </a:custGeom>
            <a:noFill/>
            <a:ln w="113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1483;p27"/>
            <p:cNvSpPr/>
            <p:nvPr/>
          </p:nvSpPr>
          <p:spPr>
            <a:xfrm>
              <a:off x="4794396" y="2873871"/>
              <a:ext cx="488912" cy="789226"/>
            </a:xfrm>
            <a:custGeom>
              <a:avLst/>
              <a:gdLst/>
              <a:ahLst/>
              <a:cxnLst/>
              <a:rect l="l" t="t" r="r" b="b"/>
              <a:pathLst>
                <a:path w="17444" h="28159" extrusionOk="0">
                  <a:moveTo>
                    <a:pt x="1834" y="1"/>
                  </a:moveTo>
                  <a:cubicBezTo>
                    <a:pt x="1" y="1"/>
                    <a:pt x="1" y="1834"/>
                    <a:pt x="1" y="1834"/>
                  </a:cubicBezTo>
                  <a:lnTo>
                    <a:pt x="1" y="26325"/>
                  </a:lnTo>
                  <a:cubicBezTo>
                    <a:pt x="1" y="28159"/>
                    <a:pt x="1834" y="28159"/>
                    <a:pt x="1834" y="28159"/>
                  </a:cubicBezTo>
                  <a:lnTo>
                    <a:pt x="15610" y="28159"/>
                  </a:lnTo>
                  <a:cubicBezTo>
                    <a:pt x="17443" y="28159"/>
                    <a:pt x="17443" y="26325"/>
                    <a:pt x="17443" y="26325"/>
                  </a:cubicBezTo>
                  <a:lnTo>
                    <a:pt x="17443" y="1834"/>
                  </a:lnTo>
                  <a:cubicBezTo>
                    <a:pt x="17443" y="1"/>
                    <a:pt x="15610" y="1"/>
                    <a:pt x="156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1484;p27"/>
            <p:cNvSpPr/>
            <p:nvPr/>
          </p:nvSpPr>
          <p:spPr>
            <a:xfrm>
              <a:off x="4794396" y="2873871"/>
              <a:ext cx="488912" cy="789226"/>
            </a:xfrm>
            <a:custGeom>
              <a:avLst/>
              <a:gdLst/>
              <a:ahLst/>
              <a:cxnLst/>
              <a:rect l="l" t="t" r="r" b="b"/>
              <a:pathLst>
                <a:path w="17444" h="28159" fill="none" extrusionOk="0">
                  <a:moveTo>
                    <a:pt x="1" y="1834"/>
                  </a:moveTo>
                  <a:cubicBezTo>
                    <a:pt x="1" y="1834"/>
                    <a:pt x="1" y="1"/>
                    <a:pt x="1834" y="1"/>
                  </a:cubicBezTo>
                  <a:lnTo>
                    <a:pt x="15610" y="1"/>
                  </a:lnTo>
                  <a:cubicBezTo>
                    <a:pt x="15610" y="1"/>
                    <a:pt x="17443" y="1"/>
                    <a:pt x="17443" y="1834"/>
                  </a:cubicBezTo>
                  <a:lnTo>
                    <a:pt x="17443" y="26325"/>
                  </a:lnTo>
                  <a:cubicBezTo>
                    <a:pt x="17443" y="26325"/>
                    <a:pt x="17443" y="28159"/>
                    <a:pt x="15610" y="28159"/>
                  </a:cubicBezTo>
                  <a:lnTo>
                    <a:pt x="1834" y="28159"/>
                  </a:lnTo>
                  <a:cubicBezTo>
                    <a:pt x="1834" y="28159"/>
                    <a:pt x="1" y="28159"/>
                    <a:pt x="1" y="26325"/>
                  </a:cubicBezTo>
                  <a:lnTo>
                    <a:pt x="1" y="1834"/>
                  </a:lnTo>
                  <a:close/>
                </a:path>
              </a:pathLst>
            </a:custGeom>
            <a:noFill/>
            <a:ln w="113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1485;p27"/>
            <p:cNvSpPr/>
            <p:nvPr/>
          </p:nvSpPr>
          <p:spPr>
            <a:xfrm>
              <a:off x="4852806" y="2983654"/>
              <a:ext cx="371757" cy="576666"/>
            </a:xfrm>
            <a:custGeom>
              <a:avLst/>
              <a:gdLst/>
              <a:ahLst/>
              <a:cxnLst/>
              <a:rect l="l" t="t" r="r" b="b"/>
              <a:pathLst>
                <a:path w="13264" h="20575" extrusionOk="0">
                  <a:moveTo>
                    <a:pt x="0" y="1"/>
                  </a:moveTo>
                  <a:lnTo>
                    <a:pt x="0" y="20575"/>
                  </a:lnTo>
                  <a:lnTo>
                    <a:pt x="13264" y="20575"/>
                  </a:lnTo>
                  <a:lnTo>
                    <a:pt x="1326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6" name="Google Shape;1486;p27"/>
            <p:cNvSpPr/>
            <p:nvPr/>
          </p:nvSpPr>
          <p:spPr>
            <a:xfrm>
              <a:off x="4852806" y="2983654"/>
              <a:ext cx="371757" cy="576666"/>
            </a:xfrm>
            <a:custGeom>
              <a:avLst/>
              <a:gdLst/>
              <a:ahLst/>
              <a:cxnLst/>
              <a:rect l="l" t="t" r="r" b="b"/>
              <a:pathLst>
                <a:path w="13264" h="20575" fill="none" extrusionOk="0">
                  <a:moveTo>
                    <a:pt x="0" y="1"/>
                  </a:moveTo>
                  <a:lnTo>
                    <a:pt x="13264" y="1"/>
                  </a:lnTo>
                  <a:lnTo>
                    <a:pt x="13264" y="20575"/>
                  </a:lnTo>
                  <a:lnTo>
                    <a:pt x="0" y="20575"/>
                  </a:lnTo>
                  <a:close/>
                </a:path>
              </a:pathLst>
            </a:custGeom>
            <a:solidFill>
              <a:schemeClr val="dk2"/>
            </a:solidFill>
            <a:ln w="113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7" name="Google Shape;1487;p27"/>
            <p:cNvSpPr/>
            <p:nvPr/>
          </p:nvSpPr>
          <p:spPr>
            <a:xfrm>
              <a:off x="4852806" y="2919275"/>
              <a:ext cx="295017" cy="26038"/>
            </a:xfrm>
            <a:custGeom>
              <a:avLst/>
              <a:gdLst/>
              <a:ahLst/>
              <a:cxnLst/>
              <a:rect l="l" t="t" r="r" b="b"/>
              <a:pathLst>
                <a:path w="10526" h="929" extrusionOk="0">
                  <a:moveTo>
                    <a:pt x="465" y="0"/>
                  </a:moveTo>
                  <a:cubicBezTo>
                    <a:pt x="0" y="0"/>
                    <a:pt x="0" y="464"/>
                    <a:pt x="0" y="464"/>
                  </a:cubicBezTo>
                  <a:cubicBezTo>
                    <a:pt x="0" y="929"/>
                    <a:pt x="465" y="929"/>
                    <a:pt x="465" y="929"/>
                  </a:cubicBezTo>
                  <a:lnTo>
                    <a:pt x="10061" y="929"/>
                  </a:lnTo>
                  <a:cubicBezTo>
                    <a:pt x="10061" y="929"/>
                    <a:pt x="10525" y="929"/>
                    <a:pt x="10525" y="464"/>
                  </a:cubicBezTo>
                  <a:cubicBezTo>
                    <a:pt x="10525" y="0"/>
                    <a:pt x="10061" y="0"/>
                    <a:pt x="100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1488;p27"/>
            <p:cNvSpPr/>
            <p:nvPr/>
          </p:nvSpPr>
          <p:spPr>
            <a:xfrm>
              <a:off x="5166153" y="2912268"/>
              <a:ext cx="40051" cy="40051"/>
            </a:xfrm>
            <a:custGeom>
              <a:avLst/>
              <a:gdLst/>
              <a:ahLst/>
              <a:cxnLst/>
              <a:rect l="l" t="t" r="r" b="b"/>
              <a:pathLst>
                <a:path w="1429" h="1429" extrusionOk="0">
                  <a:moveTo>
                    <a:pt x="715" y="0"/>
                  </a:moveTo>
                  <a:cubicBezTo>
                    <a:pt x="322" y="0"/>
                    <a:pt x="0" y="321"/>
                    <a:pt x="0" y="714"/>
                  </a:cubicBezTo>
                  <a:cubicBezTo>
                    <a:pt x="0" y="1107"/>
                    <a:pt x="322" y="1429"/>
                    <a:pt x="715" y="1429"/>
                  </a:cubicBezTo>
                  <a:cubicBezTo>
                    <a:pt x="1107" y="1429"/>
                    <a:pt x="1429" y="1107"/>
                    <a:pt x="1429" y="714"/>
                  </a:cubicBezTo>
                  <a:cubicBezTo>
                    <a:pt x="1429" y="321"/>
                    <a:pt x="1107" y="0"/>
                    <a:pt x="71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1489;p27"/>
            <p:cNvSpPr/>
            <p:nvPr/>
          </p:nvSpPr>
          <p:spPr>
            <a:xfrm>
              <a:off x="5020662" y="3586330"/>
              <a:ext cx="43387" cy="43415"/>
            </a:xfrm>
            <a:custGeom>
              <a:avLst/>
              <a:gdLst/>
              <a:ahLst/>
              <a:cxnLst/>
              <a:rect l="l" t="t" r="r" b="b"/>
              <a:pathLst>
                <a:path w="1548" h="1549" extrusionOk="0">
                  <a:moveTo>
                    <a:pt x="774" y="1"/>
                  </a:moveTo>
                  <a:cubicBezTo>
                    <a:pt x="345" y="1"/>
                    <a:pt x="0" y="346"/>
                    <a:pt x="0" y="774"/>
                  </a:cubicBezTo>
                  <a:cubicBezTo>
                    <a:pt x="0" y="1203"/>
                    <a:pt x="345" y="1548"/>
                    <a:pt x="774" y="1548"/>
                  </a:cubicBezTo>
                  <a:cubicBezTo>
                    <a:pt x="1203" y="1548"/>
                    <a:pt x="1548" y="1203"/>
                    <a:pt x="1548" y="774"/>
                  </a:cubicBezTo>
                  <a:cubicBezTo>
                    <a:pt x="1548" y="334"/>
                    <a:pt x="1203" y="1"/>
                    <a:pt x="77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490;p27"/>
            <p:cNvSpPr/>
            <p:nvPr/>
          </p:nvSpPr>
          <p:spPr>
            <a:xfrm>
              <a:off x="4317200" y="2952628"/>
              <a:ext cx="319710" cy="288011"/>
            </a:xfrm>
            <a:custGeom>
              <a:avLst/>
              <a:gdLst/>
              <a:ahLst/>
              <a:cxnLst/>
              <a:rect l="l" t="t" r="r" b="b"/>
              <a:pathLst>
                <a:path w="11407" h="10276" extrusionOk="0">
                  <a:moveTo>
                    <a:pt x="1156" y="1"/>
                  </a:moveTo>
                  <a:cubicBezTo>
                    <a:pt x="1" y="1"/>
                    <a:pt x="1" y="1144"/>
                    <a:pt x="1" y="1144"/>
                  </a:cubicBezTo>
                  <a:lnTo>
                    <a:pt x="1" y="9121"/>
                  </a:lnTo>
                  <a:cubicBezTo>
                    <a:pt x="1" y="10276"/>
                    <a:pt x="1156" y="10276"/>
                    <a:pt x="1156" y="10276"/>
                  </a:cubicBezTo>
                  <a:lnTo>
                    <a:pt x="10264" y="10276"/>
                  </a:lnTo>
                  <a:cubicBezTo>
                    <a:pt x="11407" y="10276"/>
                    <a:pt x="11407" y="9121"/>
                    <a:pt x="11407" y="9121"/>
                  </a:cubicBezTo>
                  <a:lnTo>
                    <a:pt x="11407" y="1144"/>
                  </a:lnTo>
                  <a:cubicBezTo>
                    <a:pt x="11407" y="1"/>
                    <a:pt x="10264" y="1"/>
                    <a:pt x="1026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1" name="Google Shape;1491;p27"/>
            <p:cNvSpPr/>
            <p:nvPr/>
          </p:nvSpPr>
          <p:spPr>
            <a:xfrm>
              <a:off x="4317200" y="2952628"/>
              <a:ext cx="319710" cy="288011"/>
            </a:xfrm>
            <a:custGeom>
              <a:avLst/>
              <a:gdLst/>
              <a:ahLst/>
              <a:cxnLst/>
              <a:rect l="l" t="t" r="r" b="b"/>
              <a:pathLst>
                <a:path w="11407" h="10276" fill="none" extrusionOk="0">
                  <a:moveTo>
                    <a:pt x="1" y="1144"/>
                  </a:moveTo>
                  <a:cubicBezTo>
                    <a:pt x="1" y="1144"/>
                    <a:pt x="1" y="1"/>
                    <a:pt x="1156" y="1"/>
                  </a:cubicBezTo>
                  <a:lnTo>
                    <a:pt x="10264" y="1"/>
                  </a:lnTo>
                  <a:cubicBezTo>
                    <a:pt x="10264" y="1"/>
                    <a:pt x="11407" y="1"/>
                    <a:pt x="11407" y="1144"/>
                  </a:cubicBezTo>
                  <a:lnTo>
                    <a:pt x="11407" y="9121"/>
                  </a:lnTo>
                  <a:cubicBezTo>
                    <a:pt x="11407" y="9121"/>
                    <a:pt x="11407" y="10276"/>
                    <a:pt x="10264" y="10276"/>
                  </a:cubicBezTo>
                  <a:lnTo>
                    <a:pt x="1156" y="10276"/>
                  </a:lnTo>
                  <a:cubicBezTo>
                    <a:pt x="1156" y="10276"/>
                    <a:pt x="1" y="10276"/>
                    <a:pt x="1" y="9121"/>
                  </a:cubicBezTo>
                  <a:close/>
                </a:path>
              </a:pathLst>
            </a:custGeom>
            <a:noFill/>
            <a:ln w="113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1492;p27"/>
            <p:cNvSpPr/>
            <p:nvPr/>
          </p:nvSpPr>
          <p:spPr>
            <a:xfrm>
              <a:off x="4445006" y="3080097"/>
              <a:ext cx="64099" cy="64435"/>
            </a:xfrm>
            <a:custGeom>
              <a:avLst/>
              <a:gdLst/>
              <a:ahLst/>
              <a:cxnLst/>
              <a:rect l="l" t="t" r="r" b="b"/>
              <a:pathLst>
                <a:path w="2287" h="2299" fill="none" extrusionOk="0">
                  <a:moveTo>
                    <a:pt x="2287" y="1156"/>
                  </a:moveTo>
                  <a:cubicBezTo>
                    <a:pt x="2287" y="1787"/>
                    <a:pt x="1775" y="2299"/>
                    <a:pt x="1144" y="2299"/>
                  </a:cubicBezTo>
                  <a:cubicBezTo>
                    <a:pt x="513" y="2299"/>
                    <a:pt x="1" y="1787"/>
                    <a:pt x="1" y="1156"/>
                  </a:cubicBezTo>
                  <a:cubicBezTo>
                    <a:pt x="1" y="525"/>
                    <a:pt x="513" y="1"/>
                    <a:pt x="1144" y="1"/>
                  </a:cubicBezTo>
                  <a:cubicBezTo>
                    <a:pt x="1775" y="1"/>
                    <a:pt x="2287" y="525"/>
                    <a:pt x="2287" y="1156"/>
                  </a:cubicBezTo>
                  <a:close/>
                </a:path>
              </a:pathLst>
            </a:custGeom>
            <a:noFill/>
            <a:ln w="113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1493;p27"/>
            <p:cNvSpPr/>
            <p:nvPr/>
          </p:nvSpPr>
          <p:spPr>
            <a:xfrm>
              <a:off x="4477041" y="3032731"/>
              <a:ext cx="28" cy="47395"/>
            </a:xfrm>
            <a:custGeom>
              <a:avLst/>
              <a:gdLst/>
              <a:ahLst/>
              <a:cxnLst/>
              <a:rect l="l" t="t" r="r" b="b"/>
              <a:pathLst>
                <a:path w="1" h="1691" fill="none" extrusionOk="0">
                  <a:moveTo>
                    <a:pt x="1" y="0"/>
                  </a:moveTo>
                  <a:lnTo>
                    <a:pt x="1" y="1691"/>
                  </a:lnTo>
                </a:path>
              </a:pathLst>
            </a:custGeom>
            <a:noFill/>
            <a:ln w="113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27"/>
            <p:cNvSpPr/>
            <p:nvPr/>
          </p:nvSpPr>
          <p:spPr>
            <a:xfrm>
              <a:off x="4381944" y="2772775"/>
              <a:ext cx="190251" cy="179880"/>
            </a:xfrm>
            <a:custGeom>
              <a:avLst/>
              <a:gdLst/>
              <a:ahLst/>
              <a:cxnLst/>
              <a:rect l="l" t="t" r="r" b="b"/>
              <a:pathLst>
                <a:path w="6788" h="6418" fill="none" extrusionOk="0">
                  <a:moveTo>
                    <a:pt x="6787" y="6418"/>
                  </a:moveTo>
                  <a:lnTo>
                    <a:pt x="6787" y="3393"/>
                  </a:lnTo>
                  <a:cubicBezTo>
                    <a:pt x="6787" y="1524"/>
                    <a:pt x="5275" y="0"/>
                    <a:pt x="3394" y="0"/>
                  </a:cubicBezTo>
                  <a:cubicBezTo>
                    <a:pt x="1525" y="0"/>
                    <a:pt x="1" y="1524"/>
                    <a:pt x="1" y="3393"/>
                  </a:cubicBezTo>
                  <a:lnTo>
                    <a:pt x="1" y="6418"/>
                  </a:lnTo>
                </a:path>
              </a:pathLst>
            </a:custGeom>
            <a:noFill/>
            <a:ln w="113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495;p27"/>
            <p:cNvSpPr/>
            <p:nvPr/>
          </p:nvSpPr>
          <p:spPr>
            <a:xfrm>
              <a:off x="4936888" y="3218917"/>
              <a:ext cx="211608" cy="190587"/>
            </a:xfrm>
            <a:custGeom>
              <a:avLst/>
              <a:gdLst/>
              <a:ahLst/>
              <a:cxnLst/>
              <a:rect l="l" t="t" r="r" b="b"/>
              <a:pathLst>
                <a:path w="7550" h="6800" extrusionOk="0">
                  <a:moveTo>
                    <a:pt x="751" y="1"/>
                  </a:moveTo>
                  <a:cubicBezTo>
                    <a:pt x="1" y="1"/>
                    <a:pt x="1" y="751"/>
                    <a:pt x="1" y="751"/>
                  </a:cubicBezTo>
                  <a:lnTo>
                    <a:pt x="1" y="6037"/>
                  </a:lnTo>
                  <a:cubicBezTo>
                    <a:pt x="1" y="6799"/>
                    <a:pt x="751" y="6799"/>
                    <a:pt x="751" y="6799"/>
                  </a:cubicBezTo>
                  <a:lnTo>
                    <a:pt x="6799" y="6799"/>
                  </a:lnTo>
                  <a:cubicBezTo>
                    <a:pt x="7549" y="6799"/>
                    <a:pt x="7549" y="6037"/>
                    <a:pt x="7549" y="6037"/>
                  </a:cubicBezTo>
                  <a:lnTo>
                    <a:pt x="7549" y="751"/>
                  </a:lnTo>
                  <a:cubicBezTo>
                    <a:pt x="7549" y="1"/>
                    <a:pt x="6799" y="1"/>
                    <a:pt x="67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1496;p27"/>
            <p:cNvSpPr/>
            <p:nvPr/>
          </p:nvSpPr>
          <p:spPr>
            <a:xfrm>
              <a:off x="4936888" y="3218917"/>
              <a:ext cx="211608" cy="190587"/>
            </a:xfrm>
            <a:custGeom>
              <a:avLst/>
              <a:gdLst/>
              <a:ahLst/>
              <a:cxnLst/>
              <a:rect l="l" t="t" r="r" b="b"/>
              <a:pathLst>
                <a:path w="7550" h="6800" fill="none" extrusionOk="0">
                  <a:moveTo>
                    <a:pt x="1" y="751"/>
                  </a:moveTo>
                  <a:cubicBezTo>
                    <a:pt x="1" y="751"/>
                    <a:pt x="1" y="1"/>
                    <a:pt x="751" y="1"/>
                  </a:cubicBezTo>
                  <a:lnTo>
                    <a:pt x="6799" y="1"/>
                  </a:lnTo>
                  <a:cubicBezTo>
                    <a:pt x="6799" y="1"/>
                    <a:pt x="7549" y="1"/>
                    <a:pt x="7549" y="751"/>
                  </a:cubicBezTo>
                  <a:lnTo>
                    <a:pt x="7549" y="6037"/>
                  </a:lnTo>
                  <a:cubicBezTo>
                    <a:pt x="7549" y="6037"/>
                    <a:pt x="7549" y="6799"/>
                    <a:pt x="6799" y="6799"/>
                  </a:cubicBezTo>
                  <a:lnTo>
                    <a:pt x="751" y="6799"/>
                  </a:lnTo>
                  <a:cubicBezTo>
                    <a:pt x="751" y="6799"/>
                    <a:pt x="1" y="6799"/>
                    <a:pt x="1" y="6037"/>
                  </a:cubicBezTo>
                  <a:close/>
                </a:path>
              </a:pathLst>
            </a:custGeom>
            <a:noFill/>
            <a:ln w="113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497;p27"/>
            <p:cNvSpPr/>
            <p:nvPr/>
          </p:nvSpPr>
          <p:spPr>
            <a:xfrm>
              <a:off x="5020971" y="3303364"/>
              <a:ext cx="42434" cy="42742"/>
            </a:xfrm>
            <a:custGeom>
              <a:avLst/>
              <a:gdLst/>
              <a:ahLst/>
              <a:cxnLst/>
              <a:rect l="l" t="t" r="r" b="b"/>
              <a:pathLst>
                <a:path w="1514" h="1525" fill="none" extrusionOk="0">
                  <a:moveTo>
                    <a:pt x="1513" y="762"/>
                  </a:moveTo>
                  <a:cubicBezTo>
                    <a:pt x="1513" y="1179"/>
                    <a:pt x="1180" y="1524"/>
                    <a:pt x="763" y="1524"/>
                  </a:cubicBezTo>
                  <a:cubicBezTo>
                    <a:pt x="346" y="1524"/>
                    <a:pt x="1" y="1179"/>
                    <a:pt x="1" y="762"/>
                  </a:cubicBezTo>
                  <a:cubicBezTo>
                    <a:pt x="1" y="345"/>
                    <a:pt x="346" y="0"/>
                    <a:pt x="763" y="0"/>
                  </a:cubicBezTo>
                  <a:cubicBezTo>
                    <a:pt x="1180" y="0"/>
                    <a:pt x="1513" y="345"/>
                    <a:pt x="1513" y="762"/>
                  </a:cubicBezTo>
                  <a:close/>
                </a:path>
              </a:pathLst>
            </a:custGeom>
            <a:noFill/>
            <a:ln w="113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" name="Google Shape;1498;p27"/>
            <p:cNvSpPr/>
            <p:nvPr/>
          </p:nvSpPr>
          <p:spPr>
            <a:xfrm>
              <a:off x="5042328" y="3271665"/>
              <a:ext cx="28" cy="31727"/>
            </a:xfrm>
            <a:custGeom>
              <a:avLst/>
              <a:gdLst/>
              <a:ahLst/>
              <a:cxnLst/>
              <a:rect l="l" t="t" r="r" b="b"/>
              <a:pathLst>
                <a:path w="1" h="1132" fill="none" extrusionOk="0">
                  <a:moveTo>
                    <a:pt x="1" y="0"/>
                  </a:moveTo>
                  <a:lnTo>
                    <a:pt x="1" y="1131"/>
                  </a:lnTo>
                </a:path>
              </a:pathLst>
            </a:custGeom>
            <a:noFill/>
            <a:ln w="113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" name="Google Shape;1499;p27"/>
            <p:cNvSpPr/>
            <p:nvPr/>
          </p:nvSpPr>
          <p:spPr>
            <a:xfrm>
              <a:off x="4979602" y="3099464"/>
              <a:ext cx="126180" cy="119481"/>
            </a:xfrm>
            <a:custGeom>
              <a:avLst/>
              <a:gdLst/>
              <a:ahLst/>
              <a:cxnLst/>
              <a:rect l="l" t="t" r="r" b="b"/>
              <a:pathLst>
                <a:path w="4502" h="4263" fill="none" extrusionOk="0">
                  <a:moveTo>
                    <a:pt x="4501" y="4263"/>
                  </a:moveTo>
                  <a:lnTo>
                    <a:pt x="4501" y="2251"/>
                  </a:lnTo>
                  <a:cubicBezTo>
                    <a:pt x="4501" y="1001"/>
                    <a:pt x="3489" y="0"/>
                    <a:pt x="2251" y="0"/>
                  </a:cubicBezTo>
                  <a:cubicBezTo>
                    <a:pt x="1001" y="0"/>
                    <a:pt x="1" y="1012"/>
                    <a:pt x="1" y="2251"/>
                  </a:cubicBezTo>
                  <a:lnTo>
                    <a:pt x="1" y="4263"/>
                  </a:lnTo>
                </a:path>
              </a:pathLst>
            </a:custGeom>
            <a:noFill/>
            <a:ln w="113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00" name="Google Shape;1500;p27"/>
          <p:cNvSpPr/>
          <p:nvPr/>
        </p:nvSpPr>
        <p:spPr>
          <a:xfrm>
            <a:off x="3158936" y="1707242"/>
            <a:ext cx="2835486" cy="2835486"/>
          </a:xfrm>
          <a:custGeom>
            <a:avLst/>
            <a:gdLst/>
            <a:ahLst/>
            <a:cxnLst/>
            <a:rect l="l" t="t" r="r" b="b"/>
            <a:pathLst>
              <a:path w="101168" h="101168" fill="none" extrusionOk="0">
                <a:moveTo>
                  <a:pt x="101168" y="50590"/>
                </a:moveTo>
                <a:cubicBezTo>
                  <a:pt x="101168" y="78522"/>
                  <a:pt x="78522" y="101167"/>
                  <a:pt x="50590" y="101167"/>
                </a:cubicBezTo>
                <a:cubicBezTo>
                  <a:pt x="22646" y="101167"/>
                  <a:pt x="0" y="78522"/>
                  <a:pt x="0" y="50590"/>
                </a:cubicBezTo>
                <a:cubicBezTo>
                  <a:pt x="0" y="22646"/>
                  <a:pt x="22646" y="0"/>
                  <a:pt x="50590" y="0"/>
                </a:cubicBezTo>
                <a:cubicBezTo>
                  <a:pt x="78522" y="0"/>
                  <a:pt x="101168" y="22646"/>
                  <a:pt x="101168" y="50578"/>
                </a:cubicBezTo>
                <a:close/>
              </a:path>
            </a:pathLst>
          </a:custGeom>
          <a:noFill/>
          <a:ln w="113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01" name="Google Shape;1501;p27"/>
          <p:cNvGrpSpPr/>
          <p:nvPr/>
        </p:nvGrpSpPr>
        <p:grpSpPr>
          <a:xfrm>
            <a:off x="3355801" y="3849989"/>
            <a:ext cx="1002151" cy="877877"/>
            <a:chOff x="3355801" y="3849989"/>
            <a:chExt cx="1002151" cy="877877"/>
          </a:xfrm>
        </p:grpSpPr>
        <p:sp>
          <p:nvSpPr>
            <p:cNvPr id="1502" name="Google Shape;1502;p27"/>
            <p:cNvSpPr/>
            <p:nvPr/>
          </p:nvSpPr>
          <p:spPr>
            <a:xfrm>
              <a:off x="3355801" y="3849989"/>
              <a:ext cx="1002151" cy="877877"/>
            </a:xfrm>
            <a:custGeom>
              <a:avLst/>
              <a:gdLst/>
              <a:ahLst/>
              <a:cxnLst/>
              <a:rect l="l" t="t" r="r" b="b"/>
              <a:pathLst>
                <a:path w="35756" h="31322" extrusionOk="0">
                  <a:moveTo>
                    <a:pt x="17900" y="1"/>
                  </a:moveTo>
                  <a:cubicBezTo>
                    <a:pt x="12487" y="1"/>
                    <a:pt x="7223" y="2812"/>
                    <a:pt x="4323" y="7837"/>
                  </a:cubicBezTo>
                  <a:cubicBezTo>
                    <a:pt x="1" y="15326"/>
                    <a:pt x="2561" y="24899"/>
                    <a:pt x="10050" y="29221"/>
                  </a:cubicBezTo>
                  <a:cubicBezTo>
                    <a:pt x="12517" y="30644"/>
                    <a:pt x="15210" y="31321"/>
                    <a:pt x="17867" y="31321"/>
                  </a:cubicBezTo>
                  <a:cubicBezTo>
                    <a:pt x="23276" y="31321"/>
                    <a:pt x="28535" y="28516"/>
                    <a:pt x="31433" y="23494"/>
                  </a:cubicBezTo>
                  <a:cubicBezTo>
                    <a:pt x="35755" y="16005"/>
                    <a:pt x="33195" y="6432"/>
                    <a:pt x="25706" y="2098"/>
                  </a:cubicBezTo>
                  <a:cubicBezTo>
                    <a:pt x="23243" y="676"/>
                    <a:pt x="20553" y="1"/>
                    <a:pt x="1790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503" name="Google Shape;1503;p27"/>
            <p:cNvGrpSpPr/>
            <p:nvPr/>
          </p:nvGrpSpPr>
          <p:grpSpPr>
            <a:xfrm>
              <a:off x="3691514" y="4040139"/>
              <a:ext cx="330388" cy="454214"/>
              <a:chOff x="3691514" y="4040139"/>
              <a:chExt cx="330388" cy="454214"/>
            </a:xfrm>
          </p:grpSpPr>
          <p:sp>
            <p:nvSpPr>
              <p:cNvPr id="1504" name="Google Shape;1504;p27"/>
              <p:cNvSpPr/>
              <p:nvPr/>
            </p:nvSpPr>
            <p:spPr>
              <a:xfrm>
                <a:off x="3691514" y="4040139"/>
                <a:ext cx="330388" cy="454214"/>
              </a:xfrm>
              <a:custGeom>
                <a:avLst/>
                <a:gdLst/>
                <a:ahLst/>
                <a:cxnLst/>
                <a:rect l="l" t="t" r="r" b="b"/>
                <a:pathLst>
                  <a:path w="11788" h="16206" extrusionOk="0">
                    <a:moveTo>
                      <a:pt x="5894" y="1"/>
                    </a:moveTo>
                    <a:cubicBezTo>
                      <a:pt x="2644" y="1"/>
                      <a:pt x="0" y="2632"/>
                      <a:pt x="0" y="5894"/>
                    </a:cubicBezTo>
                    <a:lnTo>
                      <a:pt x="0" y="10312"/>
                    </a:lnTo>
                    <a:cubicBezTo>
                      <a:pt x="0" y="13574"/>
                      <a:pt x="2644" y="16205"/>
                      <a:pt x="5894" y="16205"/>
                    </a:cubicBezTo>
                    <a:cubicBezTo>
                      <a:pt x="9156" y="16205"/>
                      <a:pt x="11788" y="13574"/>
                      <a:pt x="11788" y="10312"/>
                    </a:cubicBezTo>
                    <a:lnTo>
                      <a:pt x="11788" y="5894"/>
                    </a:lnTo>
                    <a:cubicBezTo>
                      <a:pt x="11788" y="2632"/>
                      <a:pt x="9156" y="1"/>
                      <a:pt x="589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5" name="Google Shape;1505;p27"/>
              <p:cNvSpPr/>
              <p:nvPr/>
            </p:nvSpPr>
            <p:spPr>
              <a:xfrm>
                <a:off x="3691514" y="4040139"/>
                <a:ext cx="330388" cy="454214"/>
              </a:xfrm>
              <a:custGeom>
                <a:avLst/>
                <a:gdLst/>
                <a:ahLst/>
                <a:cxnLst/>
                <a:rect l="l" t="t" r="r" b="b"/>
                <a:pathLst>
                  <a:path w="11788" h="16206" fill="none" extrusionOk="0">
                    <a:moveTo>
                      <a:pt x="0" y="10312"/>
                    </a:moveTo>
                    <a:cubicBezTo>
                      <a:pt x="0" y="13574"/>
                      <a:pt x="2644" y="16205"/>
                      <a:pt x="5894" y="16205"/>
                    </a:cubicBezTo>
                    <a:cubicBezTo>
                      <a:pt x="9156" y="16205"/>
                      <a:pt x="11788" y="13574"/>
                      <a:pt x="11788" y="10312"/>
                    </a:cubicBezTo>
                    <a:lnTo>
                      <a:pt x="11788" y="5894"/>
                    </a:lnTo>
                    <a:cubicBezTo>
                      <a:pt x="11788" y="2632"/>
                      <a:pt x="9156" y="1"/>
                      <a:pt x="5894" y="1"/>
                    </a:cubicBezTo>
                    <a:cubicBezTo>
                      <a:pt x="2644" y="1"/>
                      <a:pt x="0" y="2632"/>
                      <a:pt x="0" y="5894"/>
                    </a:cubicBezTo>
                    <a:close/>
                  </a:path>
                </a:pathLst>
              </a:custGeom>
              <a:noFill/>
              <a:ln w="11300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6" name="Google Shape;1506;p27"/>
              <p:cNvSpPr/>
              <p:nvPr/>
            </p:nvSpPr>
            <p:spPr>
              <a:xfrm>
                <a:off x="3691514" y="4195327"/>
                <a:ext cx="330052" cy="144173"/>
              </a:xfrm>
              <a:custGeom>
                <a:avLst/>
                <a:gdLst/>
                <a:ahLst/>
                <a:cxnLst/>
                <a:rect l="l" t="t" r="r" b="b"/>
                <a:pathLst>
                  <a:path w="11776" h="5144" extrusionOk="0">
                    <a:moveTo>
                      <a:pt x="0" y="0"/>
                    </a:moveTo>
                    <a:lnTo>
                      <a:pt x="0" y="5144"/>
                    </a:lnTo>
                    <a:lnTo>
                      <a:pt x="11776" y="5144"/>
                    </a:lnTo>
                    <a:lnTo>
                      <a:pt x="11776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7" name="Google Shape;1507;p27"/>
              <p:cNvSpPr/>
              <p:nvPr/>
            </p:nvSpPr>
            <p:spPr>
              <a:xfrm>
                <a:off x="3712535" y="4215675"/>
                <a:ext cx="102805" cy="88231"/>
              </a:xfrm>
              <a:custGeom>
                <a:avLst/>
                <a:gdLst/>
                <a:ahLst/>
                <a:cxnLst/>
                <a:rect l="l" t="t" r="r" b="b"/>
                <a:pathLst>
                  <a:path w="3668" h="3148" extrusionOk="0">
                    <a:moveTo>
                      <a:pt x="727" y="0"/>
                    </a:moveTo>
                    <a:lnTo>
                      <a:pt x="727" y="0"/>
                    </a:lnTo>
                    <a:cubicBezTo>
                      <a:pt x="1" y="750"/>
                      <a:pt x="1" y="2227"/>
                      <a:pt x="1477" y="2941"/>
                    </a:cubicBezTo>
                    <a:cubicBezTo>
                      <a:pt x="1770" y="3089"/>
                      <a:pt x="2033" y="3148"/>
                      <a:pt x="2267" y="3148"/>
                    </a:cubicBezTo>
                    <a:cubicBezTo>
                      <a:pt x="3203" y="3148"/>
                      <a:pt x="3668" y="2203"/>
                      <a:pt x="3668" y="2203"/>
                    </a:cubicBezTo>
                    <a:lnTo>
                      <a:pt x="72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8" name="Google Shape;1508;p27"/>
              <p:cNvSpPr/>
              <p:nvPr/>
            </p:nvSpPr>
            <p:spPr>
              <a:xfrm>
                <a:off x="3898077" y="4215675"/>
                <a:ext cx="103141" cy="88231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148" extrusionOk="0">
                    <a:moveTo>
                      <a:pt x="2953" y="0"/>
                    </a:moveTo>
                    <a:lnTo>
                      <a:pt x="0" y="2203"/>
                    </a:lnTo>
                    <a:cubicBezTo>
                      <a:pt x="0" y="2203"/>
                      <a:pt x="465" y="3148"/>
                      <a:pt x="1407" y="3148"/>
                    </a:cubicBezTo>
                    <a:cubicBezTo>
                      <a:pt x="1643" y="3148"/>
                      <a:pt x="1908" y="3089"/>
                      <a:pt x="2203" y="2941"/>
                    </a:cubicBezTo>
                    <a:cubicBezTo>
                      <a:pt x="3679" y="2227"/>
                      <a:pt x="3679" y="750"/>
                      <a:pt x="295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09" name="Google Shape;1509;p27"/>
          <p:cNvGrpSpPr/>
          <p:nvPr/>
        </p:nvGrpSpPr>
        <p:grpSpPr>
          <a:xfrm>
            <a:off x="3363817" y="1374261"/>
            <a:ext cx="1002460" cy="877877"/>
            <a:chOff x="3363817" y="1374261"/>
            <a:chExt cx="1002460" cy="877877"/>
          </a:xfrm>
        </p:grpSpPr>
        <p:sp>
          <p:nvSpPr>
            <p:cNvPr id="1510" name="Google Shape;1510;p27"/>
            <p:cNvSpPr/>
            <p:nvPr/>
          </p:nvSpPr>
          <p:spPr>
            <a:xfrm>
              <a:off x="3363817" y="1374261"/>
              <a:ext cx="1002460" cy="877877"/>
            </a:xfrm>
            <a:custGeom>
              <a:avLst/>
              <a:gdLst/>
              <a:ahLst/>
              <a:cxnLst/>
              <a:rect l="l" t="t" r="r" b="b"/>
              <a:pathLst>
                <a:path w="35767" h="31322" extrusionOk="0">
                  <a:moveTo>
                    <a:pt x="17873" y="1"/>
                  </a:moveTo>
                  <a:cubicBezTo>
                    <a:pt x="15216" y="1"/>
                    <a:pt x="12524" y="678"/>
                    <a:pt x="10061" y="2101"/>
                  </a:cubicBezTo>
                  <a:cubicBezTo>
                    <a:pt x="2572" y="6423"/>
                    <a:pt x="1" y="15996"/>
                    <a:pt x="4323" y="23485"/>
                  </a:cubicBezTo>
                  <a:cubicBezTo>
                    <a:pt x="7223" y="28510"/>
                    <a:pt x="12492" y="31321"/>
                    <a:pt x="17908" y="31321"/>
                  </a:cubicBezTo>
                  <a:cubicBezTo>
                    <a:pt x="20564" y="31321"/>
                    <a:pt x="23254" y="30646"/>
                    <a:pt x="25718" y="29224"/>
                  </a:cubicBezTo>
                  <a:cubicBezTo>
                    <a:pt x="33195" y="24902"/>
                    <a:pt x="35767" y="15317"/>
                    <a:pt x="31445" y="7828"/>
                  </a:cubicBezTo>
                  <a:cubicBezTo>
                    <a:pt x="28547" y="2806"/>
                    <a:pt x="23282" y="1"/>
                    <a:pt x="178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511" name="Google Shape;1511;p27"/>
            <p:cNvGrpSpPr/>
            <p:nvPr/>
          </p:nvGrpSpPr>
          <p:grpSpPr>
            <a:xfrm>
              <a:off x="3564045" y="1653513"/>
              <a:ext cx="601694" cy="388125"/>
              <a:chOff x="3564045" y="1653513"/>
              <a:chExt cx="601694" cy="388125"/>
            </a:xfrm>
          </p:grpSpPr>
          <p:sp>
            <p:nvSpPr>
              <p:cNvPr id="1512" name="Google Shape;1512;p27"/>
              <p:cNvSpPr/>
              <p:nvPr/>
            </p:nvSpPr>
            <p:spPr>
              <a:xfrm>
                <a:off x="3564045" y="1653513"/>
                <a:ext cx="601694" cy="388125"/>
              </a:xfrm>
              <a:custGeom>
                <a:avLst/>
                <a:gdLst/>
                <a:ahLst/>
                <a:cxnLst/>
                <a:rect l="l" t="t" r="r" b="b"/>
                <a:pathLst>
                  <a:path w="21468" h="13848" extrusionOk="0">
                    <a:moveTo>
                      <a:pt x="1381" y="0"/>
                    </a:moveTo>
                    <a:cubicBezTo>
                      <a:pt x="0" y="0"/>
                      <a:pt x="0" y="1382"/>
                      <a:pt x="0" y="1382"/>
                    </a:cubicBezTo>
                    <a:lnTo>
                      <a:pt x="0" y="12466"/>
                    </a:lnTo>
                    <a:cubicBezTo>
                      <a:pt x="0" y="13847"/>
                      <a:pt x="1381" y="13847"/>
                      <a:pt x="1381" y="13847"/>
                    </a:cubicBezTo>
                    <a:lnTo>
                      <a:pt x="20086" y="13847"/>
                    </a:lnTo>
                    <a:cubicBezTo>
                      <a:pt x="21467" y="13847"/>
                      <a:pt x="21467" y="12466"/>
                      <a:pt x="21467" y="12466"/>
                    </a:cubicBezTo>
                    <a:lnTo>
                      <a:pt x="21467" y="1382"/>
                    </a:lnTo>
                    <a:cubicBezTo>
                      <a:pt x="21467" y="0"/>
                      <a:pt x="20086" y="0"/>
                      <a:pt x="2008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3" name="Google Shape;1513;p27"/>
              <p:cNvSpPr/>
              <p:nvPr/>
            </p:nvSpPr>
            <p:spPr>
              <a:xfrm>
                <a:off x="3923105" y="1770304"/>
                <a:ext cx="58409" cy="58437"/>
              </a:xfrm>
              <a:custGeom>
                <a:avLst/>
                <a:gdLst/>
                <a:ahLst/>
                <a:cxnLst/>
                <a:rect l="l" t="t" r="r" b="b"/>
                <a:pathLst>
                  <a:path w="2084" h="2085" fill="none" extrusionOk="0">
                    <a:moveTo>
                      <a:pt x="2084" y="1036"/>
                    </a:moveTo>
                    <a:cubicBezTo>
                      <a:pt x="2084" y="1608"/>
                      <a:pt x="1620" y="2084"/>
                      <a:pt x="1048" y="2084"/>
                    </a:cubicBezTo>
                    <a:cubicBezTo>
                      <a:pt x="465" y="2084"/>
                      <a:pt x="0" y="1608"/>
                      <a:pt x="0" y="1036"/>
                    </a:cubicBezTo>
                    <a:cubicBezTo>
                      <a:pt x="0" y="465"/>
                      <a:pt x="465" y="1"/>
                      <a:pt x="1048" y="1"/>
                    </a:cubicBezTo>
                    <a:cubicBezTo>
                      <a:pt x="1620" y="1"/>
                      <a:pt x="2084" y="465"/>
                      <a:pt x="2084" y="1036"/>
                    </a:cubicBezTo>
                    <a:close/>
                  </a:path>
                </a:pathLst>
              </a:custGeom>
              <a:noFill/>
              <a:ln w="11300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4" name="Google Shape;1514;p27"/>
              <p:cNvSpPr/>
              <p:nvPr/>
            </p:nvSpPr>
            <p:spPr>
              <a:xfrm>
                <a:off x="4039896" y="1711250"/>
                <a:ext cx="58437" cy="58409"/>
              </a:xfrm>
              <a:custGeom>
                <a:avLst/>
                <a:gdLst/>
                <a:ahLst/>
                <a:cxnLst/>
                <a:rect l="l" t="t" r="r" b="b"/>
                <a:pathLst>
                  <a:path w="2085" h="2084" fill="none" extrusionOk="0">
                    <a:moveTo>
                      <a:pt x="2084" y="1048"/>
                    </a:moveTo>
                    <a:cubicBezTo>
                      <a:pt x="2084" y="1619"/>
                      <a:pt x="1620" y="2084"/>
                      <a:pt x="1048" y="2084"/>
                    </a:cubicBezTo>
                    <a:cubicBezTo>
                      <a:pt x="465" y="2084"/>
                      <a:pt x="1" y="1619"/>
                      <a:pt x="1" y="1048"/>
                    </a:cubicBezTo>
                    <a:cubicBezTo>
                      <a:pt x="1" y="465"/>
                      <a:pt x="465" y="0"/>
                      <a:pt x="1048" y="0"/>
                    </a:cubicBezTo>
                    <a:cubicBezTo>
                      <a:pt x="1620" y="0"/>
                      <a:pt x="2084" y="465"/>
                      <a:pt x="2084" y="1048"/>
                    </a:cubicBezTo>
                    <a:close/>
                  </a:path>
                </a:pathLst>
              </a:custGeom>
              <a:noFill/>
              <a:ln w="11300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5" name="Google Shape;1515;p27"/>
              <p:cNvSpPr/>
              <p:nvPr/>
            </p:nvSpPr>
            <p:spPr>
              <a:xfrm>
                <a:off x="4039896" y="1828713"/>
                <a:ext cx="58437" cy="58409"/>
              </a:xfrm>
              <a:custGeom>
                <a:avLst/>
                <a:gdLst/>
                <a:ahLst/>
                <a:cxnLst/>
                <a:rect l="l" t="t" r="r" b="b"/>
                <a:pathLst>
                  <a:path w="2085" h="2084" fill="none" extrusionOk="0">
                    <a:moveTo>
                      <a:pt x="2084" y="1036"/>
                    </a:moveTo>
                    <a:cubicBezTo>
                      <a:pt x="2084" y="1608"/>
                      <a:pt x="1620" y="2084"/>
                      <a:pt x="1048" y="2084"/>
                    </a:cubicBezTo>
                    <a:cubicBezTo>
                      <a:pt x="465" y="2084"/>
                      <a:pt x="1" y="1608"/>
                      <a:pt x="1" y="1036"/>
                    </a:cubicBezTo>
                    <a:cubicBezTo>
                      <a:pt x="1" y="465"/>
                      <a:pt x="465" y="0"/>
                      <a:pt x="1048" y="0"/>
                    </a:cubicBezTo>
                    <a:cubicBezTo>
                      <a:pt x="1620" y="0"/>
                      <a:pt x="2084" y="465"/>
                      <a:pt x="2084" y="1036"/>
                    </a:cubicBezTo>
                    <a:close/>
                  </a:path>
                </a:pathLst>
              </a:custGeom>
              <a:noFill/>
              <a:ln w="11300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6" name="Google Shape;1516;p27"/>
              <p:cNvSpPr/>
              <p:nvPr/>
            </p:nvSpPr>
            <p:spPr>
              <a:xfrm>
                <a:off x="3978151" y="1753964"/>
                <a:ext cx="65108" cy="32063"/>
              </a:xfrm>
              <a:custGeom>
                <a:avLst/>
                <a:gdLst/>
                <a:ahLst/>
                <a:cxnLst/>
                <a:rect l="l" t="t" r="r" b="b"/>
                <a:pathLst>
                  <a:path w="2323" h="1144" fill="none" extrusionOk="0">
                    <a:moveTo>
                      <a:pt x="1" y="1143"/>
                    </a:moveTo>
                    <a:lnTo>
                      <a:pt x="2323" y="0"/>
                    </a:lnTo>
                  </a:path>
                </a:pathLst>
              </a:custGeom>
              <a:noFill/>
              <a:ln w="11300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7" name="Google Shape;1517;p27"/>
              <p:cNvSpPr/>
              <p:nvPr/>
            </p:nvSpPr>
            <p:spPr>
              <a:xfrm>
                <a:off x="3978151" y="1812345"/>
                <a:ext cx="65108" cy="32400"/>
              </a:xfrm>
              <a:custGeom>
                <a:avLst/>
                <a:gdLst/>
                <a:ahLst/>
                <a:cxnLst/>
                <a:rect l="l" t="t" r="r" b="b"/>
                <a:pathLst>
                  <a:path w="2323" h="1156" fill="none" extrusionOk="0">
                    <a:moveTo>
                      <a:pt x="2323" y="1156"/>
                    </a:moveTo>
                    <a:lnTo>
                      <a:pt x="1" y="1"/>
                    </a:lnTo>
                  </a:path>
                </a:pathLst>
              </a:custGeom>
              <a:noFill/>
              <a:ln w="11300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8" name="Google Shape;1518;p27"/>
              <p:cNvSpPr/>
              <p:nvPr/>
            </p:nvSpPr>
            <p:spPr>
              <a:xfrm>
                <a:off x="3564045" y="1653513"/>
                <a:ext cx="601694" cy="388125"/>
              </a:xfrm>
              <a:custGeom>
                <a:avLst/>
                <a:gdLst/>
                <a:ahLst/>
                <a:cxnLst/>
                <a:rect l="l" t="t" r="r" b="b"/>
                <a:pathLst>
                  <a:path w="21468" h="13848" fill="none" extrusionOk="0">
                    <a:moveTo>
                      <a:pt x="0" y="1382"/>
                    </a:moveTo>
                    <a:cubicBezTo>
                      <a:pt x="0" y="1382"/>
                      <a:pt x="0" y="0"/>
                      <a:pt x="1381" y="0"/>
                    </a:cubicBezTo>
                    <a:lnTo>
                      <a:pt x="20086" y="0"/>
                    </a:lnTo>
                    <a:cubicBezTo>
                      <a:pt x="20086" y="0"/>
                      <a:pt x="21467" y="0"/>
                      <a:pt x="21467" y="1382"/>
                    </a:cubicBezTo>
                    <a:lnTo>
                      <a:pt x="21467" y="12466"/>
                    </a:lnTo>
                    <a:cubicBezTo>
                      <a:pt x="21467" y="12466"/>
                      <a:pt x="21467" y="13847"/>
                      <a:pt x="20086" y="13847"/>
                    </a:cubicBezTo>
                    <a:lnTo>
                      <a:pt x="1381" y="13847"/>
                    </a:lnTo>
                    <a:cubicBezTo>
                      <a:pt x="1381" y="13847"/>
                      <a:pt x="0" y="13847"/>
                      <a:pt x="0" y="12466"/>
                    </a:cubicBezTo>
                    <a:close/>
                  </a:path>
                </a:pathLst>
              </a:custGeom>
              <a:noFill/>
              <a:ln w="11300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9" name="Google Shape;1519;p27"/>
              <p:cNvSpPr/>
              <p:nvPr/>
            </p:nvSpPr>
            <p:spPr>
              <a:xfrm>
                <a:off x="3622426" y="1711250"/>
                <a:ext cx="232965" cy="271979"/>
              </a:xfrm>
              <a:custGeom>
                <a:avLst/>
                <a:gdLst/>
                <a:ahLst/>
                <a:cxnLst/>
                <a:rect l="l" t="t" r="r" b="b"/>
                <a:pathLst>
                  <a:path w="8312" h="9704" fill="none" extrusionOk="0">
                    <a:moveTo>
                      <a:pt x="1" y="0"/>
                    </a:moveTo>
                    <a:lnTo>
                      <a:pt x="8311" y="0"/>
                    </a:lnTo>
                    <a:lnTo>
                      <a:pt x="8311" y="9704"/>
                    </a:lnTo>
                    <a:lnTo>
                      <a:pt x="1" y="9704"/>
                    </a:lnTo>
                    <a:close/>
                  </a:path>
                </a:pathLst>
              </a:custGeom>
              <a:noFill/>
              <a:ln w="11300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0" name="Google Shape;1520;p27"/>
              <p:cNvSpPr/>
              <p:nvPr/>
            </p:nvSpPr>
            <p:spPr>
              <a:xfrm>
                <a:off x="3680499" y="1769631"/>
                <a:ext cx="116819" cy="116819"/>
              </a:xfrm>
              <a:custGeom>
                <a:avLst/>
                <a:gdLst/>
                <a:ahLst/>
                <a:cxnLst/>
                <a:rect l="l" t="t" r="r" b="b"/>
                <a:pathLst>
                  <a:path w="4168" h="4168" fill="none" extrusionOk="0">
                    <a:moveTo>
                      <a:pt x="4168" y="2084"/>
                    </a:moveTo>
                    <a:cubicBezTo>
                      <a:pt x="4168" y="3239"/>
                      <a:pt x="3227" y="4168"/>
                      <a:pt x="2084" y="4168"/>
                    </a:cubicBezTo>
                    <a:cubicBezTo>
                      <a:pt x="929" y="4168"/>
                      <a:pt x="1" y="3239"/>
                      <a:pt x="1" y="2084"/>
                    </a:cubicBezTo>
                    <a:cubicBezTo>
                      <a:pt x="1" y="941"/>
                      <a:pt x="929" y="1"/>
                      <a:pt x="2084" y="1"/>
                    </a:cubicBezTo>
                    <a:cubicBezTo>
                      <a:pt x="3227" y="1"/>
                      <a:pt x="4168" y="941"/>
                      <a:pt x="4168" y="2084"/>
                    </a:cubicBezTo>
                    <a:close/>
                  </a:path>
                </a:pathLst>
              </a:custGeom>
              <a:noFill/>
              <a:ln w="11300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1" name="Google Shape;1521;p27"/>
              <p:cNvSpPr/>
              <p:nvPr/>
            </p:nvSpPr>
            <p:spPr>
              <a:xfrm>
                <a:off x="3661469" y="1886114"/>
                <a:ext cx="155216" cy="97115"/>
              </a:xfrm>
              <a:custGeom>
                <a:avLst/>
                <a:gdLst/>
                <a:ahLst/>
                <a:cxnLst/>
                <a:rect l="l" t="t" r="r" b="b"/>
                <a:pathLst>
                  <a:path w="5538" h="3465" fill="none" extrusionOk="0">
                    <a:moveTo>
                      <a:pt x="5537" y="2774"/>
                    </a:moveTo>
                    <a:cubicBezTo>
                      <a:pt x="5537" y="1238"/>
                      <a:pt x="4311" y="0"/>
                      <a:pt x="2775" y="0"/>
                    </a:cubicBezTo>
                    <a:cubicBezTo>
                      <a:pt x="1239" y="0"/>
                      <a:pt x="1" y="1238"/>
                      <a:pt x="1" y="2774"/>
                    </a:cubicBezTo>
                    <a:lnTo>
                      <a:pt x="1" y="3465"/>
                    </a:lnTo>
                    <a:lnTo>
                      <a:pt x="5537" y="3465"/>
                    </a:lnTo>
                    <a:close/>
                  </a:path>
                </a:pathLst>
              </a:custGeom>
              <a:noFill/>
              <a:ln w="11300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2" name="Google Shape;1522;p27"/>
              <p:cNvSpPr/>
              <p:nvPr/>
            </p:nvSpPr>
            <p:spPr>
              <a:xfrm>
                <a:off x="3913436" y="1983201"/>
                <a:ext cx="194567" cy="28"/>
              </a:xfrm>
              <a:custGeom>
                <a:avLst/>
                <a:gdLst/>
                <a:ahLst/>
                <a:cxnLst/>
                <a:rect l="l" t="t" r="r" b="b"/>
                <a:pathLst>
                  <a:path w="6942" h="1" fill="none" extrusionOk="0">
                    <a:moveTo>
                      <a:pt x="0" y="1"/>
                    </a:moveTo>
                    <a:lnTo>
                      <a:pt x="6941" y="1"/>
                    </a:lnTo>
                  </a:path>
                </a:pathLst>
              </a:custGeom>
              <a:noFill/>
              <a:ln w="11300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3" name="Google Shape;1523;p27"/>
              <p:cNvSpPr/>
              <p:nvPr/>
            </p:nvSpPr>
            <p:spPr>
              <a:xfrm>
                <a:off x="4005198" y="1940823"/>
                <a:ext cx="102805" cy="28"/>
              </a:xfrm>
              <a:custGeom>
                <a:avLst/>
                <a:gdLst/>
                <a:ahLst/>
                <a:cxnLst/>
                <a:rect l="l" t="t" r="r" b="b"/>
                <a:pathLst>
                  <a:path w="3668" h="1" fill="none" extrusionOk="0">
                    <a:moveTo>
                      <a:pt x="0" y="1"/>
                    </a:moveTo>
                    <a:lnTo>
                      <a:pt x="3667" y="1"/>
                    </a:lnTo>
                  </a:path>
                </a:pathLst>
              </a:custGeom>
              <a:noFill/>
              <a:ln w="11300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24" name="Google Shape;1524;p27"/>
          <p:cNvGrpSpPr/>
          <p:nvPr/>
        </p:nvGrpSpPr>
        <p:grpSpPr>
          <a:xfrm>
            <a:off x="5555231" y="2691316"/>
            <a:ext cx="877681" cy="877681"/>
            <a:chOff x="5555231" y="2691316"/>
            <a:chExt cx="877681" cy="877681"/>
          </a:xfrm>
        </p:grpSpPr>
        <p:sp>
          <p:nvSpPr>
            <p:cNvPr id="1525" name="Google Shape;1525;p27"/>
            <p:cNvSpPr/>
            <p:nvPr/>
          </p:nvSpPr>
          <p:spPr>
            <a:xfrm>
              <a:off x="5555231" y="2691316"/>
              <a:ext cx="877681" cy="877681"/>
            </a:xfrm>
            <a:custGeom>
              <a:avLst/>
              <a:gdLst/>
              <a:ahLst/>
              <a:cxnLst/>
              <a:rect l="l" t="t" r="r" b="b"/>
              <a:pathLst>
                <a:path w="31315" h="31315" extrusionOk="0">
                  <a:moveTo>
                    <a:pt x="15658" y="1"/>
                  </a:moveTo>
                  <a:cubicBezTo>
                    <a:pt x="7014" y="1"/>
                    <a:pt x="1" y="7002"/>
                    <a:pt x="1" y="15657"/>
                  </a:cubicBezTo>
                  <a:cubicBezTo>
                    <a:pt x="1" y="24301"/>
                    <a:pt x="7014" y="31314"/>
                    <a:pt x="15658" y="31314"/>
                  </a:cubicBezTo>
                  <a:cubicBezTo>
                    <a:pt x="24313" y="31314"/>
                    <a:pt x="31314" y="24301"/>
                    <a:pt x="31314" y="15657"/>
                  </a:cubicBezTo>
                  <a:cubicBezTo>
                    <a:pt x="31314" y="7002"/>
                    <a:pt x="24313" y="1"/>
                    <a:pt x="1565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526" name="Google Shape;1526;p27"/>
            <p:cNvGrpSpPr/>
            <p:nvPr/>
          </p:nvGrpSpPr>
          <p:grpSpPr>
            <a:xfrm>
              <a:off x="5774476" y="2815786"/>
              <a:ext cx="439191" cy="462202"/>
              <a:chOff x="5765465" y="2815786"/>
              <a:chExt cx="439191" cy="462202"/>
            </a:xfrm>
          </p:grpSpPr>
          <p:sp>
            <p:nvSpPr>
              <p:cNvPr id="1527" name="Google Shape;1527;p27"/>
              <p:cNvSpPr/>
              <p:nvPr/>
            </p:nvSpPr>
            <p:spPr>
              <a:xfrm>
                <a:off x="5827210" y="2993648"/>
                <a:ext cx="316374" cy="284339"/>
              </a:xfrm>
              <a:custGeom>
                <a:avLst/>
                <a:gdLst/>
                <a:ahLst/>
                <a:cxnLst/>
                <a:rect l="l" t="t" r="r" b="b"/>
                <a:pathLst>
                  <a:path w="11288" h="10145" extrusionOk="0">
                    <a:moveTo>
                      <a:pt x="1132" y="1"/>
                    </a:moveTo>
                    <a:cubicBezTo>
                      <a:pt x="0" y="1"/>
                      <a:pt x="0" y="1132"/>
                      <a:pt x="0" y="1132"/>
                    </a:cubicBezTo>
                    <a:lnTo>
                      <a:pt x="0" y="9014"/>
                    </a:lnTo>
                    <a:cubicBezTo>
                      <a:pt x="0" y="10145"/>
                      <a:pt x="1132" y="10145"/>
                      <a:pt x="1132" y="10145"/>
                    </a:cubicBezTo>
                    <a:lnTo>
                      <a:pt x="10157" y="10145"/>
                    </a:lnTo>
                    <a:cubicBezTo>
                      <a:pt x="11288" y="10145"/>
                      <a:pt x="11288" y="9014"/>
                      <a:pt x="11288" y="9014"/>
                    </a:cubicBezTo>
                    <a:lnTo>
                      <a:pt x="11288" y="1132"/>
                    </a:lnTo>
                    <a:cubicBezTo>
                      <a:pt x="11288" y="1"/>
                      <a:pt x="10157" y="1"/>
                      <a:pt x="1015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8" name="Google Shape;1528;p27"/>
              <p:cNvSpPr/>
              <p:nvPr/>
            </p:nvSpPr>
            <p:spPr>
              <a:xfrm>
                <a:off x="5827210" y="2993648"/>
                <a:ext cx="316374" cy="284339"/>
              </a:xfrm>
              <a:custGeom>
                <a:avLst/>
                <a:gdLst/>
                <a:ahLst/>
                <a:cxnLst/>
                <a:rect l="l" t="t" r="r" b="b"/>
                <a:pathLst>
                  <a:path w="11288" h="10145" fill="none" extrusionOk="0">
                    <a:moveTo>
                      <a:pt x="0" y="1132"/>
                    </a:moveTo>
                    <a:cubicBezTo>
                      <a:pt x="0" y="1132"/>
                      <a:pt x="0" y="1"/>
                      <a:pt x="1132" y="1"/>
                    </a:cubicBezTo>
                    <a:lnTo>
                      <a:pt x="10157" y="1"/>
                    </a:lnTo>
                    <a:cubicBezTo>
                      <a:pt x="10157" y="1"/>
                      <a:pt x="11288" y="1"/>
                      <a:pt x="11288" y="1132"/>
                    </a:cubicBezTo>
                    <a:lnTo>
                      <a:pt x="11288" y="9014"/>
                    </a:lnTo>
                    <a:cubicBezTo>
                      <a:pt x="11288" y="9014"/>
                      <a:pt x="11288" y="10145"/>
                      <a:pt x="10157" y="10145"/>
                    </a:cubicBezTo>
                    <a:lnTo>
                      <a:pt x="1132" y="10145"/>
                    </a:lnTo>
                    <a:cubicBezTo>
                      <a:pt x="1132" y="10145"/>
                      <a:pt x="0" y="10145"/>
                      <a:pt x="0" y="9014"/>
                    </a:cubicBezTo>
                    <a:close/>
                  </a:path>
                </a:pathLst>
              </a:custGeom>
              <a:noFill/>
              <a:ln w="113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9" name="Google Shape;1529;p27"/>
              <p:cNvSpPr/>
              <p:nvPr/>
            </p:nvSpPr>
            <p:spPr>
              <a:xfrm>
                <a:off x="5765465" y="3081094"/>
                <a:ext cx="439191" cy="109812"/>
              </a:xfrm>
              <a:custGeom>
                <a:avLst/>
                <a:gdLst/>
                <a:ahLst/>
                <a:cxnLst/>
                <a:rect l="l" t="t" r="r" b="b"/>
                <a:pathLst>
                  <a:path w="15670" h="3918" extrusionOk="0">
                    <a:moveTo>
                      <a:pt x="1" y="0"/>
                    </a:moveTo>
                    <a:lnTo>
                      <a:pt x="1" y="3917"/>
                    </a:lnTo>
                    <a:lnTo>
                      <a:pt x="15669" y="3917"/>
                    </a:lnTo>
                    <a:lnTo>
                      <a:pt x="1566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0" name="Google Shape;1530;p27"/>
              <p:cNvSpPr/>
              <p:nvPr/>
            </p:nvSpPr>
            <p:spPr>
              <a:xfrm>
                <a:off x="6067461" y="3115792"/>
                <a:ext cx="40079" cy="40079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430" extrusionOk="0">
                    <a:moveTo>
                      <a:pt x="715" y="0"/>
                    </a:moveTo>
                    <a:cubicBezTo>
                      <a:pt x="322" y="0"/>
                      <a:pt x="1" y="322"/>
                      <a:pt x="1" y="715"/>
                    </a:cubicBezTo>
                    <a:cubicBezTo>
                      <a:pt x="1" y="1108"/>
                      <a:pt x="322" y="1429"/>
                      <a:pt x="715" y="1429"/>
                    </a:cubicBezTo>
                    <a:cubicBezTo>
                      <a:pt x="1108" y="1429"/>
                      <a:pt x="1430" y="1108"/>
                      <a:pt x="1430" y="715"/>
                    </a:cubicBezTo>
                    <a:cubicBezTo>
                      <a:pt x="1430" y="322"/>
                      <a:pt x="1108" y="0"/>
                      <a:pt x="71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1" name="Google Shape;1531;p27"/>
              <p:cNvSpPr/>
              <p:nvPr/>
            </p:nvSpPr>
            <p:spPr>
              <a:xfrm>
                <a:off x="6016087" y="3115792"/>
                <a:ext cx="40416" cy="40079"/>
              </a:xfrm>
              <a:custGeom>
                <a:avLst/>
                <a:gdLst/>
                <a:ahLst/>
                <a:cxnLst/>
                <a:rect l="l" t="t" r="r" b="b"/>
                <a:pathLst>
                  <a:path w="1442" h="1430" extrusionOk="0">
                    <a:moveTo>
                      <a:pt x="727" y="0"/>
                    </a:moveTo>
                    <a:cubicBezTo>
                      <a:pt x="322" y="0"/>
                      <a:pt x="0" y="322"/>
                      <a:pt x="0" y="715"/>
                    </a:cubicBezTo>
                    <a:cubicBezTo>
                      <a:pt x="0" y="1108"/>
                      <a:pt x="322" y="1429"/>
                      <a:pt x="727" y="1429"/>
                    </a:cubicBezTo>
                    <a:cubicBezTo>
                      <a:pt x="1120" y="1429"/>
                      <a:pt x="1441" y="1108"/>
                      <a:pt x="1441" y="715"/>
                    </a:cubicBezTo>
                    <a:cubicBezTo>
                      <a:pt x="1441" y="322"/>
                      <a:pt x="1120" y="0"/>
                      <a:pt x="72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2" name="Google Shape;1532;p27"/>
              <p:cNvSpPr/>
              <p:nvPr/>
            </p:nvSpPr>
            <p:spPr>
              <a:xfrm>
                <a:off x="5965021" y="3115792"/>
                <a:ext cx="40079" cy="40079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430" extrusionOk="0">
                    <a:moveTo>
                      <a:pt x="715" y="0"/>
                    </a:moveTo>
                    <a:cubicBezTo>
                      <a:pt x="322" y="0"/>
                      <a:pt x="1" y="322"/>
                      <a:pt x="1" y="715"/>
                    </a:cubicBezTo>
                    <a:cubicBezTo>
                      <a:pt x="1" y="1108"/>
                      <a:pt x="322" y="1429"/>
                      <a:pt x="715" y="1429"/>
                    </a:cubicBezTo>
                    <a:cubicBezTo>
                      <a:pt x="1108" y="1429"/>
                      <a:pt x="1430" y="1108"/>
                      <a:pt x="1430" y="715"/>
                    </a:cubicBezTo>
                    <a:cubicBezTo>
                      <a:pt x="1430" y="322"/>
                      <a:pt x="1108" y="0"/>
                      <a:pt x="71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3" name="Google Shape;1533;p27"/>
              <p:cNvSpPr/>
              <p:nvPr/>
            </p:nvSpPr>
            <p:spPr>
              <a:xfrm>
                <a:off x="5913983" y="3115792"/>
                <a:ext cx="40051" cy="40079"/>
              </a:xfrm>
              <a:custGeom>
                <a:avLst/>
                <a:gdLst/>
                <a:ahLst/>
                <a:cxnLst/>
                <a:rect l="l" t="t" r="r" b="b"/>
                <a:pathLst>
                  <a:path w="1429" h="1430" extrusionOk="0">
                    <a:moveTo>
                      <a:pt x="714" y="0"/>
                    </a:moveTo>
                    <a:cubicBezTo>
                      <a:pt x="322" y="0"/>
                      <a:pt x="0" y="322"/>
                      <a:pt x="0" y="715"/>
                    </a:cubicBezTo>
                    <a:cubicBezTo>
                      <a:pt x="0" y="1108"/>
                      <a:pt x="322" y="1429"/>
                      <a:pt x="714" y="1429"/>
                    </a:cubicBezTo>
                    <a:cubicBezTo>
                      <a:pt x="1107" y="1429"/>
                      <a:pt x="1429" y="1108"/>
                      <a:pt x="1429" y="715"/>
                    </a:cubicBezTo>
                    <a:cubicBezTo>
                      <a:pt x="1429" y="322"/>
                      <a:pt x="1107" y="0"/>
                      <a:pt x="71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4" name="Google Shape;1534;p27"/>
              <p:cNvSpPr/>
              <p:nvPr/>
            </p:nvSpPr>
            <p:spPr>
              <a:xfrm>
                <a:off x="5862580" y="3115792"/>
                <a:ext cx="40079" cy="40079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430" extrusionOk="0">
                    <a:moveTo>
                      <a:pt x="715" y="0"/>
                    </a:moveTo>
                    <a:cubicBezTo>
                      <a:pt x="322" y="0"/>
                      <a:pt x="1" y="322"/>
                      <a:pt x="1" y="715"/>
                    </a:cubicBezTo>
                    <a:cubicBezTo>
                      <a:pt x="1" y="1108"/>
                      <a:pt x="322" y="1429"/>
                      <a:pt x="715" y="1429"/>
                    </a:cubicBezTo>
                    <a:cubicBezTo>
                      <a:pt x="1120" y="1429"/>
                      <a:pt x="1429" y="1108"/>
                      <a:pt x="1429" y="715"/>
                    </a:cubicBezTo>
                    <a:cubicBezTo>
                      <a:pt x="1429" y="322"/>
                      <a:pt x="1120" y="0"/>
                      <a:pt x="71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5" name="Google Shape;1535;p27"/>
              <p:cNvSpPr/>
              <p:nvPr/>
            </p:nvSpPr>
            <p:spPr>
              <a:xfrm>
                <a:off x="5765465" y="3081094"/>
                <a:ext cx="439191" cy="109812"/>
              </a:xfrm>
              <a:custGeom>
                <a:avLst/>
                <a:gdLst/>
                <a:ahLst/>
                <a:cxnLst/>
                <a:rect l="l" t="t" r="r" b="b"/>
                <a:pathLst>
                  <a:path w="15670" h="3918" fill="none" extrusionOk="0">
                    <a:moveTo>
                      <a:pt x="1" y="0"/>
                    </a:moveTo>
                    <a:lnTo>
                      <a:pt x="15669" y="0"/>
                    </a:lnTo>
                    <a:lnTo>
                      <a:pt x="15669" y="3917"/>
                    </a:lnTo>
                    <a:lnTo>
                      <a:pt x="1" y="3917"/>
                    </a:lnTo>
                    <a:close/>
                  </a:path>
                </a:pathLst>
              </a:custGeom>
              <a:noFill/>
              <a:ln w="113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6" name="Google Shape;1536;p27"/>
              <p:cNvSpPr/>
              <p:nvPr/>
            </p:nvSpPr>
            <p:spPr>
              <a:xfrm>
                <a:off x="5890608" y="2815786"/>
                <a:ext cx="188569" cy="178227"/>
              </a:xfrm>
              <a:custGeom>
                <a:avLst/>
                <a:gdLst/>
                <a:ahLst/>
                <a:cxnLst/>
                <a:rect l="l" t="t" r="r" b="b"/>
                <a:pathLst>
                  <a:path w="6728" h="6359" fill="none" extrusionOk="0">
                    <a:moveTo>
                      <a:pt x="6728" y="6359"/>
                    </a:moveTo>
                    <a:lnTo>
                      <a:pt x="6728" y="3370"/>
                    </a:lnTo>
                    <a:cubicBezTo>
                      <a:pt x="6728" y="1513"/>
                      <a:pt x="5228" y="1"/>
                      <a:pt x="3370" y="1"/>
                    </a:cubicBezTo>
                    <a:cubicBezTo>
                      <a:pt x="1513" y="1"/>
                      <a:pt x="1" y="1513"/>
                      <a:pt x="1" y="3370"/>
                    </a:cubicBezTo>
                    <a:lnTo>
                      <a:pt x="1" y="6359"/>
                    </a:lnTo>
                  </a:path>
                </a:pathLst>
              </a:custGeom>
              <a:noFill/>
              <a:ln w="113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7" name="Google Shape;1537;p27"/>
          <p:cNvGrpSpPr/>
          <p:nvPr/>
        </p:nvGrpSpPr>
        <p:grpSpPr>
          <a:xfrm>
            <a:off x="4777384" y="3850011"/>
            <a:ext cx="1002460" cy="877849"/>
            <a:chOff x="4777384" y="3850011"/>
            <a:chExt cx="1002460" cy="877849"/>
          </a:xfrm>
        </p:grpSpPr>
        <p:sp>
          <p:nvSpPr>
            <p:cNvPr id="1538" name="Google Shape;1538;p27"/>
            <p:cNvSpPr/>
            <p:nvPr/>
          </p:nvSpPr>
          <p:spPr>
            <a:xfrm>
              <a:off x="4777384" y="3850011"/>
              <a:ext cx="1002460" cy="877849"/>
            </a:xfrm>
            <a:custGeom>
              <a:avLst/>
              <a:gdLst/>
              <a:ahLst/>
              <a:cxnLst/>
              <a:rect l="l" t="t" r="r" b="b"/>
              <a:pathLst>
                <a:path w="35767" h="31321" extrusionOk="0">
                  <a:moveTo>
                    <a:pt x="17878" y="0"/>
                  </a:moveTo>
                  <a:cubicBezTo>
                    <a:pt x="15221" y="0"/>
                    <a:pt x="12528" y="677"/>
                    <a:pt x="10061" y="2101"/>
                  </a:cubicBezTo>
                  <a:cubicBezTo>
                    <a:pt x="2572" y="6423"/>
                    <a:pt x="0" y="15996"/>
                    <a:pt x="4322" y="23485"/>
                  </a:cubicBezTo>
                  <a:cubicBezTo>
                    <a:pt x="7222" y="28510"/>
                    <a:pt x="12492" y="31321"/>
                    <a:pt x="17908" y="31321"/>
                  </a:cubicBezTo>
                  <a:cubicBezTo>
                    <a:pt x="20564" y="31321"/>
                    <a:pt x="23254" y="30645"/>
                    <a:pt x="25718" y="29223"/>
                  </a:cubicBezTo>
                  <a:cubicBezTo>
                    <a:pt x="33207" y="24889"/>
                    <a:pt x="35767" y="15317"/>
                    <a:pt x="31445" y="7828"/>
                  </a:cubicBezTo>
                  <a:cubicBezTo>
                    <a:pt x="28547" y="2806"/>
                    <a:pt x="23287" y="0"/>
                    <a:pt x="178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539" name="Google Shape;1539;p27"/>
            <p:cNvGrpSpPr/>
            <p:nvPr/>
          </p:nvGrpSpPr>
          <p:grpSpPr>
            <a:xfrm>
              <a:off x="5008975" y="4094877"/>
              <a:ext cx="539613" cy="388125"/>
              <a:chOff x="5008975" y="4094877"/>
              <a:chExt cx="539613" cy="388125"/>
            </a:xfrm>
          </p:grpSpPr>
          <p:sp>
            <p:nvSpPr>
              <p:cNvPr id="1540" name="Google Shape;1540;p27"/>
              <p:cNvSpPr/>
              <p:nvPr/>
            </p:nvSpPr>
            <p:spPr>
              <a:xfrm>
                <a:off x="5008975" y="4094877"/>
                <a:ext cx="539277" cy="388125"/>
              </a:xfrm>
              <a:custGeom>
                <a:avLst/>
                <a:gdLst/>
                <a:ahLst/>
                <a:cxnLst/>
                <a:rect l="l" t="t" r="r" b="b"/>
                <a:pathLst>
                  <a:path w="19241" h="13848" extrusionOk="0">
                    <a:moveTo>
                      <a:pt x="1381" y="0"/>
                    </a:moveTo>
                    <a:cubicBezTo>
                      <a:pt x="0" y="0"/>
                      <a:pt x="0" y="1381"/>
                      <a:pt x="0" y="1381"/>
                    </a:cubicBezTo>
                    <a:lnTo>
                      <a:pt x="0" y="12466"/>
                    </a:lnTo>
                    <a:cubicBezTo>
                      <a:pt x="0" y="13847"/>
                      <a:pt x="1381" y="13847"/>
                      <a:pt x="1381" y="13847"/>
                    </a:cubicBezTo>
                    <a:lnTo>
                      <a:pt x="17860" y="13847"/>
                    </a:lnTo>
                    <a:cubicBezTo>
                      <a:pt x="19241" y="13847"/>
                      <a:pt x="19241" y="12466"/>
                      <a:pt x="19241" y="12466"/>
                    </a:cubicBezTo>
                    <a:lnTo>
                      <a:pt x="19241" y="1381"/>
                    </a:lnTo>
                    <a:cubicBezTo>
                      <a:pt x="19241" y="0"/>
                      <a:pt x="17860" y="0"/>
                      <a:pt x="1786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1" name="Google Shape;1541;p27"/>
              <p:cNvSpPr/>
              <p:nvPr/>
            </p:nvSpPr>
            <p:spPr>
              <a:xfrm>
                <a:off x="5008975" y="4094877"/>
                <a:ext cx="539277" cy="388125"/>
              </a:xfrm>
              <a:custGeom>
                <a:avLst/>
                <a:gdLst/>
                <a:ahLst/>
                <a:cxnLst/>
                <a:rect l="l" t="t" r="r" b="b"/>
                <a:pathLst>
                  <a:path w="19241" h="13848" fill="none" extrusionOk="0">
                    <a:moveTo>
                      <a:pt x="0" y="1381"/>
                    </a:moveTo>
                    <a:cubicBezTo>
                      <a:pt x="0" y="1381"/>
                      <a:pt x="0" y="0"/>
                      <a:pt x="1381" y="0"/>
                    </a:cubicBezTo>
                    <a:lnTo>
                      <a:pt x="17860" y="0"/>
                    </a:lnTo>
                    <a:cubicBezTo>
                      <a:pt x="17860" y="0"/>
                      <a:pt x="19241" y="0"/>
                      <a:pt x="19241" y="1381"/>
                    </a:cubicBezTo>
                    <a:lnTo>
                      <a:pt x="19241" y="12466"/>
                    </a:lnTo>
                    <a:cubicBezTo>
                      <a:pt x="19241" y="12466"/>
                      <a:pt x="19241" y="13847"/>
                      <a:pt x="17860" y="13847"/>
                    </a:cubicBezTo>
                    <a:lnTo>
                      <a:pt x="1381" y="13847"/>
                    </a:lnTo>
                    <a:cubicBezTo>
                      <a:pt x="1381" y="13847"/>
                      <a:pt x="0" y="13847"/>
                      <a:pt x="0" y="12466"/>
                    </a:cubicBezTo>
                    <a:close/>
                  </a:path>
                </a:pathLst>
              </a:custGeom>
              <a:noFill/>
              <a:ln w="11300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2" name="Google Shape;1542;p27"/>
              <p:cNvSpPr/>
              <p:nvPr/>
            </p:nvSpPr>
            <p:spPr>
              <a:xfrm>
                <a:off x="5008975" y="4189638"/>
                <a:ext cx="539613" cy="28"/>
              </a:xfrm>
              <a:custGeom>
                <a:avLst/>
                <a:gdLst/>
                <a:ahLst/>
                <a:cxnLst/>
                <a:rect l="l" t="t" r="r" b="b"/>
                <a:pathLst>
                  <a:path w="19253" h="1" fill="none" extrusionOk="0">
                    <a:moveTo>
                      <a:pt x="0" y="1"/>
                    </a:moveTo>
                    <a:lnTo>
                      <a:pt x="19253" y="1"/>
                    </a:lnTo>
                  </a:path>
                </a:pathLst>
              </a:custGeom>
              <a:noFill/>
              <a:ln w="11300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3" name="Google Shape;1543;p27"/>
              <p:cNvSpPr/>
              <p:nvPr/>
            </p:nvSpPr>
            <p:spPr>
              <a:xfrm>
                <a:off x="5477483" y="4125231"/>
                <a:ext cx="31727" cy="31727"/>
              </a:xfrm>
              <a:custGeom>
                <a:avLst/>
                <a:gdLst/>
                <a:ahLst/>
                <a:cxnLst/>
                <a:rect l="l" t="t" r="r" b="b"/>
                <a:pathLst>
                  <a:path w="1132" h="1132" extrusionOk="0">
                    <a:moveTo>
                      <a:pt x="560" y="1"/>
                    </a:moveTo>
                    <a:cubicBezTo>
                      <a:pt x="251" y="1"/>
                      <a:pt x="1" y="251"/>
                      <a:pt x="1" y="560"/>
                    </a:cubicBezTo>
                    <a:cubicBezTo>
                      <a:pt x="1" y="882"/>
                      <a:pt x="251" y="1132"/>
                      <a:pt x="560" y="1132"/>
                    </a:cubicBezTo>
                    <a:cubicBezTo>
                      <a:pt x="870" y="1132"/>
                      <a:pt x="1132" y="882"/>
                      <a:pt x="1132" y="560"/>
                    </a:cubicBezTo>
                    <a:cubicBezTo>
                      <a:pt x="1132" y="251"/>
                      <a:pt x="870" y="1"/>
                      <a:pt x="56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4" name="Google Shape;1544;p27"/>
              <p:cNvSpPr/>
              <p:nvPr/>
            </p:nvSpPr>
            <p:spPr>
              <a:xfrm>
                <a:off x="5430116" y="4125231"/>
                <a:ext cx="31727" cy="31727"/>
              </a:xfrm>
              <a:custGeom>
                <a:avLst/>
                <a:gdLst/>
                <a:ahLst/>
                <a:cxnLst/>
                <a:rect l="l" t="t" r="r" b="b"/>
                <a:pathLst>
                  <a:path w="1132" h="1132" extrusionOk="0">
                    <a:moveTo>
                      <a:pt x="572" y="1"/>
                    </a:moveTo>
                    <a:cubicBezTo>
                      <a:pt x="262" y="1"/>
                      <a:pt x="0" y="251"/>
                      <a:pt x="0" y="560"/>
                    </a:cubicBezTo>
                    <a:cubicBezTo>
                      <a:pt x="0" y="882"/>
                      <a:pt x="262" y="1132"/>
                      <a:pt x="572" y="1132"/>
                    </a:cubicBezTo>
                    <a:cubicBezTo>
                      <a:pt x="881" y="1132"/>
                      <a:pt x="1131" y="882"/>
                      <a:pt x="1131" y="560"/>
                    </a:cubicBezTo>
                    <a:cubicBezTo>
                      <a:pt x="1131" y="251"/>
                      <a:pt x="881" y="1"/>
                      <a:pt x="57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5" name="Google Shape;1545;p27"/>
              <p:cNvSpPr/>
              <p:nvPr/>
            </p:nvSpPr>
            <p:spPr>
              <a:xfrm>
                <a:off x="5383058" y="4125231"/>
                <a:ext cx="31727" cy="31727"/>
              </a:xfrm>
              <a:custGeom>
                <a:avLst/>
                <a:gdLst/>
                <a:ahLst/>
                <a:cxnLst/>
                <a:rect l="l" t="t" r="r" b="b"/>
                <a:pathLst>
                  <a:path w="1132" h="1132" extrusionOk="0">
                    <a:moveTo>
                      <a:pt x="560" y="1"/>
                    </a:moveTo>
                    <a:cubicBezTo>
                      <a:pt x="250" y="1"/>
                      <a:pt x="0" y="251"/>
                      <a:pt x="0" y="560"/>
                    </a:cubicBezTo>
                    <a:cubicBezTo>
                      <a:pt x="0" y="882"/>
                      <a:pt x="250" y="1132"/>
                      <a:pt x="560" y="1132"/>
                    </a:cubicBezTo>
                    <a:cubicBezTo>
                      <a:pt x="881" y="1132"/>
                      <a:pt x="1131" y="882"/>
                      <a:pt x="1131" y="560"/>
                    </a:cubicBezTo>
                    <a:cubicBezTo>
                      <a:pt x="1131" y="251"/>
                      <a:pt x="881" y="1"/>
                      <a:pt x="56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6" name="Google Shape;1546;p27"/>
              <p:cNvSpPr/>
              <p:nvPr/>
            </p:nvSpPr>
            <p:spPr>
              <a:xfrm>
                <a:off x="5076045" y="4232352"/>
                <a:ext cx="405810" cy="192913"/>
              </a:xfrm>
              <a:custGeom>
                <a:avLst/>
                <a:gdLst/>
                <a:ahLst/>
                <a:cxnLst/>
                <a:rect l="l" t="t" r="r" b="b"/>
                <a:pathLst>
                  <a:path w="14479" h="6883" fill="none" extrusionOk="0">
                    <a:moveTo>
                      <a:pt x="1" y="1"/>
                    </a:moveTo>
                    <a:lnTo>
                      <a:pt x="14479" y="1"/>
                    </a:lnTo>
                    <a:lnTo>
                      <a:pt x="14479" y="6883"/>
                    </a:lnTo>
                    <a:lnTo>
                      <a:pt x="1" y="6883"/>
                    </a:lnTo>
                    <a:close/>
                  </a:path>
                </a:pathLst>
              </a:custGeom>
              <a:noFill/>
              <a:ln w="11300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7" name="Google Shape;1547;p27"/>
              <p:cNvSpPr/>
              <p:nvPr/>
            </p:nvSpPr>
            <p:spPr>
              <a:xfrm>
                <a:off x="5247573" y="4297432"/>
                <a:ext cx="62417" cy="62754"/>
              </a:xfrm>
              <a:custGeom>
                <a:avLst/>
                <a:gdLst/>
                <a:ahLst/>
                <a:cxnLst/>
                <a:rect l="l" t="t" r="r" b="b"/>
                <a:pathLst>
                  <a:path w="2227" h="2239" fill="none" extrusionOk="0">
                    <a:moveTo>
                      <a:pt x="0" y="0"/>
                    </a:moveTo>
                    <a:lnTo>
                      <a:pt x="2227" y="2239"/>
                    </a:lnTo>
                  </a:path>
                </a:pathLst>
              </a:custGeom>
              <a:noFill/>
              <a:ln w="11300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8" name="Google Shape;1548;p27"/>
              <p:cNvSpPr/>
              <p:nvPr/>
            </p:nvSpPr>
            <p:spPr>
              <a:xfrm>
                <a:off x="5247573" y="4297432"/>
                <a:ext cx="62417" cy="62754"/>
              </a:xfrm>
              <a:custGeom>
                <a:avLst/>
                <a:gdLst/>
                <a:ahLst/>
                <a:cxnLst/>
                <a:rect l="l" t="t" r="r" b="b"/>
                <a:pathLst>
                  <a:path w="2227" h="2239" fill="none" extrusionOk="0">
                    <a:moveTo>
                      <a:pt x="0" y="2239"/>
                    </a:moveTo>
                    <a:lnTo>
                      <a:pt x="2227" y="0"/>
                    </a:lnTo>
                  </a:path>
                </a:pathLst>
              </a:custGeom>
              <a:noFill/>
              <a:ln w="11300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49" name="Google Shape;1549;p27"/>
          <p:cNvGrpSpPr/>
          <p:nvPr/>
        </p:nvGrpSpPr>
        <p:grpSpPr>
          <a:xfrm>
            <a:off x="2711084" y="2680974"/>
            <a:ext cx="877345" cy="877681"/>
            <a:chOff x="2711084" y="2680974"/>
            <a:chExt cx="877345" cy="877681"/>
          </a:xfrm>
        </p:grpSpPr>
        <p:sp>
          <p:nvSpPr>
            <p:cNvPr id="1550" name="Google Shape;1550;p27"/>
            <p:cNvSpPr/>
            <p:nvPr/>
          </p:nvSpPr>
          <p:spPr>
            <a:xfrm>
              <a:off x="2711084" y="2680974"/>
              <a:ext cx="877345" cy="877681"/>
            </a:xfrm>
            <a:custGeom>
              <a:avLst/>
              <a:gdLst/>
              <a:ahLst/>
              <a:cxnLst/>
              <a:rect l="l" t="t" r="r" b="b"/>
              <a:pathLst>
                <a:path w="31303" h="31315" extrusionOk="0">
                  <a:moveTo>
                    <a:pt x="15658" y="1"/>
                  </a:moveTo>
                  <a:cubicBezTo>
                    <a:pt x="7002" y="1"/>
                    <a:pt x="1" y="7013"/>
                    <a:pt x="1" y="15657"/>
                  </a:cubicBezTo>
                  <a:cubicBezTo>
                    <a:pt x="1" y="24313"/>
                    <a:pt x="7002" y="31314"/>
                    <a:pt x="15658" y="31314"/>
                  </a:cubicBezTo>
                  <a:cubicBezTo>
                    <a:pt x="24302" y="31314"/>
                    <a:pt x="31302" y="24313"/>
                    <a:pt x="31302" y="15657"/>
                  </a:cubicBezTo>
                  <a:cubicBezTo>
                    <a:pt x="31302" y="7013"/>
                    <a:pt x="24302" y="1"/>
                    <a:pt x="1565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551" name="Google Shape;1551;p27"/>
            <p:cNvGrpSpPr/>
            <p:nvPr/>
          </p:nvGrpSpPr>
          <p:grpSpPr>
            <a:xfrm>
              <a:off x="2885611" y="2843813"/>
              <a:ext cx="528963" cy="388125"/>
              <a:chOff x="2885611" y="2843813"/>
              <a:chExt cx="528963" cy="388125"/>
            </a:xfrm>
          </p:grpSpPr>
          <p:sp>
            <p:nvSpPr>
              <p:cNvPr id="1552" name="Google Shape;1552;p27"/>
              <p:cNvSpPr/>
              <p:nvPr/>
            </p:nvSpPr>
            <p:spPr>
              <a:xfrm>
                <a:off x="2920674" y="2843813"/>
                <a:ext cx="211916" cy="211944"/>
              </a:xfrm>
              <a:custGeom>
                <a:avLst/>
                <a:gdLst/>
                <a:ahLst/>
                <a:cxnLst/>
                <a:rect l="l" t="t" r="r" b="b"/>
                <a:pathLst>
                  <a:path w="7561" h="7562" extrusionOk="0">
                    <a:moveTo>
                      <a:pt x="3786" y="1"/>
                    </a:moveTo>
                    <a:cubicBezTo>
                      <a:pt x="1691" y="1"/>
                      <a:pt x="0" y="1692"/>
                      <a:pt x="0" y="3787"/>
                    </a:cubicBezTo>
                    <a:cubicBezTo>
                      <a:pt x="0" y="5871"/>
                      <a:pt x="1691" y="7561"/>
                      <a:pt x="3786" y="7561"/>
                    </a:cubicBezTo>
                    <a:cubicBezTo>
                      <a:pt x="5870" y="7561"/>
                      <a:pt x="7561" y="5871"/>
                      <a:pt x="7561" y="3787"/>
                    </a:cubicBezTo>
                    <a:cubicBezTo>
                      <a:pt x="7561" y="1692"/>
                      <a:pt x="5870" y="1"/>
                      <a:pt x="378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3" name="Google Shape;1553;p27"/>
              <p:cNvSpPr/>
              <p:nvPr/>
            </p:nvSpPr>
            <p:spPr>
              <a:xfrm>
                <a:off x="2885611" y="3055729"/>
                <a:ext cx="282013" cy="176209"/>
              </a:xfrm>
              <a:custGeom>
                <a:avLst/>
                <a:gdLst/>
                <a:ahLst/>
                <a:cxnLst/>
                <a:rect l="l" t="t" r="r" b="b"/>
                <a:pathLst>
                  <a:path w="10062" h="6287" extrusionOk="0">
                    <a:moveTo>
                      <a:pt x="5037" y="0"/>
                    </a:moveTo>
                    <a:cubicBezTo>
                      <a:pt x="2251" y="0"/>
                      <a:pt x="1" y="2251"/>
                      <a:pt x="1" y="5037"/>
                    </a:cubicBezTo>
                    <a:lnTo>
                      <a:pt x="1" y="6287"/>
                    </a:lnTo>
                    <a:lnTo>
                      <a:pt x="10062" y="6287"/>
                    </a:lnTo>
                    <a:lnTo>
                      <a:pt x="10062" y="5037"/>
                    </a:lnTo>
                    <a:cubicBezTo>
                      <a:pt x="10062" y="2251"/>
                      <a:pt x="7811" y="0"/>
                      <a:pt x="503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4" name="Google Shape;1554;p27"/>
              <p:cNvSpPr/>
              <p:nvPr/>
            </p:nvSpPr>
            <p:spPr>
              <a:xfrm>
                <a:off x="2920674" y="2843813"/>
                <a:ext cx="211916" cy="211944"/>
              </a:xfrm>
              <a:custGeom>
                <a:avLst/>
                <a:gdLst/>
                <a:ahLst/>
                <a:cxnLst/>
                <a:rect l="l" t="t" r="r" b="b"/>
                <a:pathLst>
                  <a:path w="7561" h="7562" extrusionOk="0">
                    <a:moveTo>
                      <a:pt x="3786" y="1"/>
                    </a:moveTo>
                    <a:cubicBezTo>
                      <a:pt x="1691" y="1"/>
                      <a:pt x="0" y="1692"/>
                      <a:pt x="0" y="3787"/>
                    </a:cubicBezTo>
                    <a:cubicBezTo>
                      <a:pt x="0" y="5871"/>
                      <a:pt x="1691" y="7561"/>
                      <a:pt x="3786" y="7561"/>
                    </a:cubicBezTo>
                    <a:cubicBezTo>
                      <a:pt x="5870" y="7561"/>
                      <a:pt x="7561" y="5871"/>
                      <a:pt x="7561" y="3787"/>
                    </a:cubicBezTo>
                    <a:cubicBezTo>
                      <a:pt x="7561" y="1692"/>
                      <a:pt x="5870" y="1"/>
                      <a:pt x="378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5" name="Google Shape;1555;p27"/>
              <p:cNvSpPr/>
              <p:nvPr/>
            </p:nvSpPr>
            <p:spPr>
              <a:xfrm>
                <a:off x="2885611" y="3055729"/>
                <a:ext cx="282013" cy="176209"/>
              </a:xfrm>
              <a:custGeom>
                <a:avLst/>
                <a:gdLst/>
                <a:ahLst/>
                <a:cxnLst/>
                <a:rect l="l" t="t" r="r" b="b"/>
                <a:pathLst>
                  <a:path w="10062" h="6287" extrusionOk="0">
                    <a:moveTo>
                      <a:pt x="5037" y="0"/>
                    </a:moveTo>
                    <a:cubicBezTo>
                      <a:pt x="2251" y="0"/>
                      <a:pt x="1" y="2251"/>
                      <a:pt x="1" y="5037"/>
                    </a:cubicBezTo>
                    <a:lnTo>
                      <a:pt x="1" y="6287"/>
                    </a:lnTo>
                    <a:lnTo>
                      <a:pt x="10062" y="6287"/>
                    </a:lnTo>
                    <a:lnTo>
                      <a:pt x="10062" y="5037"/>
                    </a:lnTo>
                    <a:cubicBezTo>
                      <a:pt x="10062" y="2251"/>
                      <a:pt x="7811" y="0"/>
                      <a:pt x="503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6" name="Google Shape;1556;p27"/>
              <p:cNvSpPr/>
              <p:nvPr/>
            </p:nvSpPr>
            <p:spPr>
              <a:xfrm>
                <a:off x="2920674" y="2843813"/>
                <a:ext cx="211916" cy="211944"/>
              </a:xfrm>
              <a:custGeom>
                <a:avLst/>
                <a:gdLst/>
                <a:ahLst/>
                <a:cxnLst/>
                <a:rect l="l" t="t" r="r" b="b"/>
                <a:pathLst>
                  <a:path w="7561" h="7562" fill="none" extrusionOk="0">
                    <a:moveTo>
                      <a:pt x="7561" y="3787"/>
                    </a:moveTo>
                    <a:cubicBezTo>
                      <a:pt x="7561" y="5871"/>
                      <a:pt x="5870" y="7561"/>
                      <a:pt x="3786" y="7561"/>
                    </a:cubicBezTo>
                    <a:cubicBezTo>
                      <a:pt x="1691" y="7561"/>
                      <a:pt x="0" y="5871"/>
                      <a:pt x="0" y="3787"/>
                    </a:cubicBezTo>
                    <a:cubicBezTo>
                      <a:pt x="0" y="1692"/>
                      <a:pt x="1691" y="1"/>
                      <a:pt x="3786" y="1"/>
                    </a:cubicBezTo>
                    <a:cubicBezTo>
                      <a:pt x="5870" y="1"/>
                      <a:pt x="7561" y="1692"/>
                      <a:pt x="7561" y="3787"/>
                    </a:cubicBezTo>
                    <a:close/>
                  </a:path>
                </a:pathLst>
              </a:custGeom>
              <a:noFill/>
              <a:ln w="113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7" name="Google Shape;1557;p27"/>
              <p:cNvSpPr/>
              <p:nvPr/>
            </p:nvSpPr>
            <p:spPr>
              <a:xfrm>
                <a:off x="2885611" y="3055729"/>
                <a:ext cx="282013" cy="176209"/>
              </a:xfrm>
              <a:custGeom>
                <a:avLst/>
                <a:gdLst/>
                <a:ahLst/>
                <a:cxnLst/>
                <a:rect l="l" t="t" r="r" b="b"/>
                <a:pathLst>
                  <a:path w="10062" h="6287" fill="none" extrusionOk="0">
                    <a:moveTo>
                      <a:pt x="10062" y="5037"/>
                    </a:moveTo>
                    <a:cubicBezTo>
                      <a:pt x="10062" y="2251"/>
                      <a:pt x="7811" y="0"/>
                      <a:pt x="5037" y="0"/>
                    </a:cubicBezTo>
                    <a:cubicBezTo>
                      <a:pt x="2251" y="0"/>
                      <a:pt x="1" y="2251"/>
                      <a:pt x="1" y="5037"/>
                    </a:cubicBezTo>
                    <a:lnTo>
                      <a:pt x="1" y="6287"/>
                    </a:lnTo>
                    <a:lnTo>
                      <a:pt x="10062" y="6287"/>
                    </a:lnTo>
                    <a:close/>
                  </a:path>
                </a:pathLst>
              </a:custGeom>
              <a:noFill/>
              <a:ln w="113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8" name="Google Shape;1558;p27"/>
              <p:cNvSpPr/>
              <p:nvPr/>
            </p:nvSpPr>
            <p:spPr>
              <a:xfrm>
                <a:off x="2920674" y="2843813"/>
                <a:ext cx="211916" cy="211944"/>
              </a:xfrm>
              <a:custGeom>
                <a:avLst/>
                <a:gdLst/>
                <a:ahLst/>
                <a:cxnLst/>
                <a:rect l="l" t="t" r="r" b="b"/>
                <a:pathLst>
                  <a:path w="7561" h="7562" fill="none" extrusionOk="0">
                    <a:moveTo>
                      <a:pt x="7561" y="3787"/>
                    </a:moveTo>
                    <a:cubicBezTo>
                      <a:pt x="7561" y="5871"/>
                      <a:pt x="5870" y="7561"/>
                      <a:pt x="3786" y="7561"/>
                    </a:cubicBezTo>
                    <a:cubicBezTo>
                      <a:pt x="1691" y="7561"/>
                      <a:pt x="0" y="5871"/>
                      <a:pt x="0" y="3787"/>
                    </a:cubicBezTo>
                    <a:cubicBezTo>
                      <a:pt x="0" y="1692"/>
                      <a:pt x="1691" y="1"/>
                      <a:pt x="3786" y="1"/>
                    </a:cubicBezTo>
                    <a:cubicBezTo>
                      <a:pt x="5870" y="1"/>
                      <a:pt x="7561" y="1692"/>
                      <a:pt x="7561" y="3787"/>
                    </a:cubicBezTo>
                    <a:close/>
                  </a:path>
                </a:pathLst>
              </a:custGeom>
              <a:noFill/>
              <a:ln w="11300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9" name="Google Shape;1559;p27"/>
              <p:cNvSpPr/>
              <p:nvPr/>
            </p:nvSpPr>
            <p:spPr>
              <a:xfrm>
                <a:off x="2885611" y="3055729"/>
                <a:ext cx="282013" cy="176209"/>
              </a:xfrm>
              <a:custGeom>
                <a:avLst/>
                <a:gdLst/>
                <a:ahLst/>
                <a:cxnLst/>
                <a:rect l="l" t="t" r="r" b="b"/>
                <a:pathLst>
                  <a:path w="10062" h="6287" fill="none" extrusionOk="0">
                    <a:moveTo>
                      <a:pt x="10062" y="5037"/>
                    </a:moveTo>
                    <a:cubicBezTo>
                      <a:pt x="10062" y="2251"/>
                      <a:pt x="7811" y="0"/>
                      <a:pt x="5037" y="0"/>
                    </a:cubicBezTo>
                    <a:cubicBezTo>
                      <a:pt x="2251" y="0"/>
                      <a:pt x="1" y="2251"/>
                      <a:pt x="1" y="5037"/>
                    </a:cubicBezTo>
                    <a:lnTo>
                      <a:pt x="1" y="6287"/>
                    </a:lnTo>
                    <a:lnTo>
                      <a:pt x="10062" y="6287"/>
                    </a:lnTo>
                    <a:close/>
                  </a:path>
                </a:pathLst>
              </a:custGeom>
              <a:noFill/>
              <a:ln w="11300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0" name="Google Shape;1560;p27"/>
              <p:cNvSpPr/>
              <p:nvPr/>
            </p:nvSpPr>
            <p:spPr>
              <a:xfrm>
                <a:off x="3167260" y="2843813"/>
                <a:ext cx="211944" cy="211944"/>
              </a:xfrm>
              <a:custGeom>
                <a:avLst/>
                <a:gdLst/>
                <a:ahLst/>
                <a:cxnLst/>
                <a:rect l="l" t="t" r="r" b="b"/>
                <a:pathLst>
                  <a:path w="7562" h="7562" extrusionOk="0">
                    <a:moveTo>
                      <a:pt x="3775" y="1"/>
                    </a:moveTo>
                    <a:cubicBezTo>
                      <a:pt x="1691" y="1"/>
                      <a:pt x="1" y="1692"/>
                      <a:pt x="1" y="3787"/>
                    </a:cubicBezTo>
                    <a:cubicBezTo>
                      <a:pt x="1" y="5871"/>
                      <a:pt x="1691" y="7561"/>
                      <a:pt x="3775" y="7561"/>
                    </a:cubicBezTo>
                    <a:cubicBezTo>
                      <a:pt x="5871" y="7561"/>
                      <a:pt x="7561" y="5871"/>
                      <a:pt x="7561" y="3787"/>
                    </a:cubicBezTo>
                    <a:cubicBezTo>
                      <a:pt x="7561" y="1692"/>
                      <a:pt x="5871" y="1"/>
                      <a:pt x="377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1" name="Google Shape;1561;p27"/>
              <p:cNvSpPr/>
              <p:nvPr/>
            </p:nvSpPr>
            <p:spPr>
              <a:xfrm>
                <a:off x="3132562" y="3055729"/>
                <a:ext cx="282013" cy="176209"/>
              </a:xfrm>
              <a:custGeom>
                <a:avLst/>
                <a:gdLst/>
                <a:ahLst/>
                <a:cxnLst/>
                <a:rect l="l" t="t" r="r" b="b"/>
                <a:pathLst>
                  <a:path w="10062" h="6287" extrusionOk="0">
                    <a:moveTo>
                      <a:pt x="5037" y="0"/>
                    </a:moveTo>
                    <a:cubicBezTo>
                      <a:pt x="2251" y="0"/>
                      <a:pt x="1" y="2251"/>
                      <a:pt x="1" y="5037"/>
                    </a:cubicBezTo>
                    <a:lnTo>
                      <a:pt x="1" y="6287"/>
                    </a:lnTo>
                    <a:lnTo>
                      <a:pt x="10061" y="6287"/>
                    </a:lnTo>
                    <a:lnTo>
                      <a:pt x="10061" y="5037"/>
                    </a:lnTo>
                    <a:cubicBezTo>
                      <a:pt x="10061" y="2251"/>
                      <a:pt x="7823" y="0"/>
                      <a:pt x="503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2" name="Google Shape;1562;p27"/>
              <p:cNvSpPr/>
              <p:nvPr/>
            </p:nvSpPr>
            <p:spPr>
              <a:xfrm>
                <a:off x="3177938" y="2903568"/>
                <a:ext cx="190923" cy="28"/>
              </a:xfrm>
              <a:custGeom>
                <a:avLst/>
                <a:gdLst/>
                <a:ahLst/>
                <a:cxnLst/>
                <a:rect l="l" t="t" r="r" b="b"/>
                <a:pathLst>
                  <a:path w="6812" h="1" fill="none" extrusionOk="0">
                    <a:moveTo>
                      <a:pt x="1" y="0"/>
                    </a:moveTo>
                    <a:lnTo>
                      <a:pt x="6811" y="0"/>
                    </a:lnTo>
                  </a:path>
                </a:pathLst>
              </a:custGeom>
              <a:noFill/>
              <a:ln w="11300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3" name="Google Shape;1563;p27"/>
              <p:cNvSpPr/>
              <p:nvPr/>
            </p:nvSpPr>
            <p:spPr>
              <a:xfrm>
                <a:off x="3177938" y="2954270"/>
                <a:ext cx="190923" cy="28"/>
              </a:xfrm>
              <a:custGeom>
                <a:avLst/>
                <a:gdLst/>
                <a:ahLst/>
                <a:cxnLst/>
                <a:rect l="l" t="t" r="r" b="b"/>
                <a:pathLst>
                  <a:path w="6812" h="1" fill="none" extrusionOk="0">
                    <a:moveTo>
                      <a:pt x="1" y="1"/>
                    </a:moveTo>
                    <a:lnTo>
                      <a:pt x="6811" y="1"/>
                    </a:lnTo>
                  </a:path>
                </a:pathLst>
              </a:custGeom>
              <a:noFill/>
              <a:ln w="11300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4" name="Google Shape;1564;p27"/>
              <p:cNvSpPr/>
              <p:nvPr/>
            </p:nvSpPr>
            <p:spPr>
              <a:xfrm>
                <a:off x="3133234" y="3184207"/>
                <a:ext cx="280667" cy="28"/>
              </a:xfrm>
              <a:custGeom>
                <a:avLst/>
                <a:gdLst/>
                <a:ahLst/>
                <a:cxnLst/>
                <a:rect l="l" t="t" r="r" b="b"/>
                <a:pathLst>
                  <a:path w="10014" h="1" fill="none" extrusionOk="0">
                    <a:moveTo>
                      <a:pt x="0" y="0"/>
                    </a:moveTo>
                    <a:lnTo>
                      <a:pt x="10013" y="0"/>
                    </a:lnTo>
                  </a:path>
                </a:pathLst>
              </a:custGeom>
              <a:noFill/>
              <a:ln w="11300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5" name="Google Shape;1565;p27"/>
              <p:cNvSpPr/>
              <p:nvPr/>
            </p:nvSpPr>
            <p:spPr>
              <a:xfrm>
                <a:off x="3156245" y="3117782"/>
                <a:ext cx="234310" cy="28"/>
              </a:xfrm>
              <a:custGeom>
                <a:avLst/>
                <a:gdLst/>
                <a:ahLst/>
                <a:cxnLst/>
                <a:rect l="l" t="t" r="r" b="b"/>
                <a:pathLst>
                  <a:path w="8360" h="1" fill="none" extrusionOk="0">
                    <a:moveTo>
                      <a:pt x="1" y="1"/>
                    </a:moveTo>
                    <a:lnTo>
                      <a:pt x="8359" y="1"/>
                    </a:lnTo>
                  </a:path>
                </a:pathLst>
              </a:custGeom>
              <a:noFill/>
              <a:ln w="11300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6" name="Google Shape;1566;p27"/>
              <p:cNvSpPr/>
              <p:nvPr/>
            </p:nvSpPr>
            <p:spPr>
              <a:xfrm>
                <a:off x="3183292" y="3005000"/>
                <a:ext cx="180553" cy="28"/>
              </a:xfrm>
              <a:custGeom>
                <a:avLst/>
                <a:gdLst/>
                <a:ahLst/>
                <a:cxnLst/>
                <a:rect l="l" t="t" r="r" b="b"/>
                <a:pathLst>
                  <a:path w="6442" h="1" fill="none" extrusionOk="0">
                    <a:moveTo>
                      <a:pt x="0" y="1"/>
                    </a:moveTo>
                    <a:lnTo>
                      <a:pt x="6442" y="1"/>
                    </a:lnTo>
                  </a:path>
                </a:pathLst>
              </a:custGeom>
              <a:noFill/>
              <a:ln w="11300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7" name="Google Shape;1567;p27"/>
              <p:cNvSpPr/>
              <p:nvPr/>
            </p:nvSpPr>
            <p:spPr>
              <a:xfrm>
                <a:off x="3167260" y="2843813"/>
                <a:ext cx="211944" cy="211944"/>
              </a:xfrm>
              <a:custGeom>
                <a:avLst/>
                <a:gdLst/>
                <a:ahLst/>
                <a:cxnLst/>
                <a:rect l="l" t="t" r="r" b="b"/>
                <a:pathLst>
                  <a:path w="7562" h="7562" fill="none" extrusionOk="0">
                    <a:moveTo>
                      <a:pt x="7561" y="3787"/>
                    </a:moveTo>
                    <a:cubicBezTo>
                      <a:pt x="7561" y="5871"/>
                      <a:pt x="5871" y="7561"/>
                      <a:pt x="3775" y="7561"/>
                    </a:cubicBezTo>
                    <a:cubicBezTo>
                      <a:pt x="1691" y="7561"/>
                      <a:pt x="1" y="5871"/>
                      <a:pt x="1" y="3787"/>
                    </a:cubicBezTo>
                    <a:cubicBezTo>
                      <a:pt x="1" y="1692"/>
                      <a:pt x="1691" y="1"/>
                      <a:pt x="3775" y="1"/>
                    </a:cubicBezTo>
                    <a:cubicBezTo>
                      <a:pt x="5871" y="1"/>
                      <a:pt x="7561" y="1692"/>
                      <a:pt x="7561" y="3787"/>
                    </a:cubicBezTo>
                    <a:close/>
                  </a:path>
                </a:pathLst>
              </a:custGeom>
              <a:noFill/>
              <a:ln w="11300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8" name="Google Shape;1568;p27"/>
              <p:cNvSpPr/>
              <p:nvPr/>
            </p:nvSpPr>
            <p:spPr>
              <a:xfrm>
                <a:off x="3132562" y="3055729"/>
                <a:ext cx="282013" cy="176209"/>
              </a:xfrm>
              <a:custGeom>
                <a:avLst/>
                <a:gdLst/>
                <a:ahLst/>
                <a:cxnLst/>
                <a:rect l="l" t="t" r="r" b="b"/>
                <a:pathLst>
                  <a:path w="10062" h="6287" fill="none" extrusionOk="0">
                    <a:moveTo>
                      <a:pt x="10061" y="5037"/>
                    </a:moveTo>
                    <a:cubicBezTo>
                      <a:pt x="10061" y="2251"/>
                      <a:pt x="7823" y="0"/>
                      <a:pt x="5037" y="0"/>
                    </a:cubicBezTo>
                    <a:cubicBezTo>
                      <a:pt x="2251" y="0"/>
                      <a:pt x="1" y="2251"/>
                      <a:pt x="1" y="5037"/>
                    </a:cubicBezTo>
                    <a:lnTo>
                      <a:pt x="1" y="6287"/>
                    </a:lnTo>
                    <a:lnTo>
                      <a:pt x="10061" y="6287"/>
                    </a:lnTo>
                    <a:close/>
                  </a:path>
                </a:pathLst>
              </a:custGeom>
              <a:noFill/>
              <a:ln w="11300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69" name="Google Shape;1569;p27"/>
          <p:cNvGrpSpPr/>
          <p:nvPr/>
        </p:nvGrpSpPr>
        <p:grpSpPr>
          <a:xfrm>
            <a:off x="4785736" y="1374313"/>
            <a:ext cx="1002460" cy="877765"/>
            <a:chOff x="4785736" y="1374313"/>
            <a:chExt cx="1002460" cy="877765"/>
          </a:xfrm>
        </p:grpSpPr>
        <p:sp>
          <p:nvSpPr>
            <p:cNvPr id="1570" name="Google Shape;1570;p27"/>
            <p:cNvSpPr/>
            <p:nvPr/>
          </p:nvSpPr>
          <p:spPr>
            <a:xfrm>
              <a:off x="4785736" y="1374313"/>
              <a:ext cx="1002460" cy="877765"/>
            </a:xfrm>
            <a:custGeom>
              <a:avLst/>
              <a:gdLst/>
              <a:ahLst/>
              <a:cxnLst/>
              <a:rect l="l" t="t" r="r" b="b"/>
              <a:pathLst>
                <a:path w="35767" h="31318" extrusionOk="0">
                  <a:moveTo>
                    <a:pt x="17889" y="0"/>
                  </a:moveTo>
                  <a:cubicBezTo>
                    <a:pt x="12480" y="0"/>
                    <a:pt x="7220" y="2811"/>
                    <a:pt x="4322" y="7833"/>
                  </a:cubicBezTo>
                  <a:cubicBezTo>
                    <a:pt x="0" y="15322"/>
                    <a:pt x="2560" y="24895"/>
                    <a:pt x="10049" y="29217"/>
                  </a:cubicBezTo>
                  <a:cubicBezTo>
                    <a:pt x="12516" y="30640"/>
                    <a:pt x="15210" y="31317"/>
                    <a:pt x="17869" y="31317"/>
                  </a:cubicBezTo>
                  <a:cubicBezTo>
                    <a:pt x="23281" y="31317"/>
                    <a:pt x="28546" y="28512"/>
                    <a:pt x="31444" y="23490"/>
                  </a:cubicBezTo>
                  <a:cubicBezTo>
                    <a:pt x="35766" y="16001"/>
                    <a:pt x="33195" y="6428"/>
                    <a:pt x="25706" y="2106"/>
                  </a:cubicBezTo>
                  <a:cubicBezTo>
                    <a:pt x="23239" y="678"/>
                    <a:pt x="20546" y="0"/>
                    <a:pt x="1788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571" name="Google Shape;1571;p27"/>
            <p:cNvGrpSpPr/>
            <p:nvPr/>
          </p:nvGrpSpPr>
          <p:grpSpPr>
            <a:xfrm>
              <a:off x="5100401" y="1599112"/>
              <a:ext cx="373775" cy="428176"/>
              <a:chOff x="5100401" y="1599112"/>
              <a:chExt cx="373775" cy="428176"/>
            </a:xfrm>
          </p:grpSpPr>
          <p:sp>
            <p:nvSpPr>
              <p:cNvPr id="1572" name="Google Shape;1572;p27"/>
              <p:cNvSpPr/>
              <p:nvPr/>
            </p:nvSpPr>
            <p:spPr>
              <a:xfrm>
                <a:off x="5100401" y="1599112"/>
                <a:ext cx="373775" cy="428176"/>
              </a:xfrm>
              <a:custGeom>
                <a:avLst/>
                <a:gdLst/>
                <a:ahLst/>
                <a:cxnLst/>
                <a:rect l="l" t="t" r="r" b="b"/>
                <a:pathLst>
                  <a:path w="13336" h="15277" extrusionOk="0">
                    <a:moveTo>
                      <a:pt x="6668" y="1"/>
                    </a:moveTo>
                    <a:lnTo>
                      <a:pt x="1" y="3334"/>
                    </a:lnTo>
                    <a:cubicBezTo>
                      <a:pt x="1" y="3334"/>
                      <a:pt x="1" y="10823"/>
                      <a:pt x="6668" y="15276"/>
                    </a:cubicBezTo>
                    <a:cubicBezTo>
                      <a:pt x="13336" y="10823"/>
                      <a:pt x="13336" y="3334"/>
                      <a:pt x="13336" y="3334"/>
                    </a:cubicBezTo>
                    <a:lnTo>
                      <a:pt x="6668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3" name="Google Shape;1573;p27"/>
              <p:cNvSpPr/>
              <p:nvPr/>
            </p:nvSpPr>
            <p:spPr>
              <a:xfrm>
                <a:off x="5149449" y="1651187"/>
                <a:ext cx="275342" cy="317692"/>
              </a:xfrm>
              <a:custGeom>
                <a:avLst/>
                <a:gdLst/>
                <a:ahLst/>
                <a:cxnLst/>
                <a:rect l="l" t="t" r="r" b="b"/>
                <a:pathLst>
                  <a:path w="9824" h="11335" fill="none" extrusionOk="0">
                    <a:moveTo>
                      <a:pt x="4918" y="11335"/>
                    </a:moveTo>
                    <a:cubicBezTo>
                      <a:pt x="1203" y="8370"/>
                      <a:pt x="251" y="4310"/>
                      <a:pt x="1" y="2465"/>
                    </a:cubicBezTo>
                    <a:lnTo>
                      <a:pt x="4918" y="0"/>
                    </a:lnTo>
                    <a:lnTo>
                      <a:pt x="9824" y="2465"/>
                    </a:lnTo>
                    <a:cubicBezTo>
                      <a:pt x="9585" y="4322"/>
                      <a:pt x="8645" y="8358"/>
                      <a:pt x="4918" y="11335"/>
                    </a:cubicBezTo>
                    <a:close/>
                  </a:path>
                </a:pathLst>
              </a:custGeom>
              <a:noFill/>
              <a:ln w="11300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4" name="Google Shape;1574;p27"/>
              <p:cNvSpPr/>
              <p:nvPr/>
            </p:nvSpPr>
            <p:spPr>
              <a:xfrm>
                <a:off x="5233223" y="1751946"/>
                <a:ext cx="125507" cy="94144"/>
              </a:xfrm>
              <a:custGeom>
                <a:avLst/>
                <a:gdLst/>
                <a:ahLst/>
                <a:cxnLst/>
                <a:rect l="l" t="t" r="r" b="b"/>
                <a:pathLst>
                  <a:path w="4478" h="3359" fill="none" extrusionOk="0">
                    <a:moveTo>
                      <a:pt x="0" y="1965"/>
                    </a:moveTo>
                    <a:lnTo>
                      <a:pt x="1405" y="3358"/>
                    </a:lnTo>
                    <a:lnTo>
                      <a:pt x="4477" y="1"/>
                    </a:lnTo>
                  </a:path>
                </a:pathLst>
              </a:custGeom>
              <a:noFill/>
              <a:ln w="11300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5" name="Google Shape;1575;p27"/>
              <p:cNvSpPr/>
              <p:nvPr/>
            </p:nvSpPr>
            <p:spPr>
              <a:xfrm>
                <a:off x="5100401" y="1599112"/>
                <a:ext cx="373775" cy="428176"/>
              </a:xfrm>
              <a:custGeom>
                <a:avLst/>
                <a:gdLst/>
                <a:ahLst/>
                <a:cxnLst/>
                <a:rect l="l" t="t" r="r" b="b"/>
                <a:pathLst>
                  <a:path w="13336" h="15277" fill="none" extrusionOk="0">
                    <a:moveTo>
                      <a:pt x="6668" y="15276"/>
                    </a:moveTo>
                    <a:cubicBezTo>
                      <a:pt x="1" y="10823"/>
                      <a:pt x="1" y="3334"/>
                      <a:pt x="1" y="3334"/>
                    </a:cubicBezTo>
                    <a:lnTo>
                      <a:pt x="6668" y="1"/>
                    </a:lnTo>
                    <a:lnTo>
                      <a:pt x="13336" y="3334"/>
                    </a:lnTo>
                    <a:cubicBezTo>
                      <a:pt x="13336" y="3334"/>
                      <a:pt x="13336" y="10823"/>
                      <a:pt x="6668" y="15276"/>
                    </a:cubicBezTo>
                    <a:close/>
                  </a:path>
                </a:pathLst>
              </a:custGeom>
              <a:noFill/>
              <a:ln w="11300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76" name="Google Shape;1576;p27"/>
          <p:cNvGrpSpPr/>
          <p:nvPr/>
        </p:nvGrpSpPr>
        <p:grpSpPr>
          <a:xfrm>
            <a:off x="618781" y="1525275"/>
            <a:ext cx="1296065" cy="666258"/>
            <a:chOff x="442712" y="1296675"/>
            <a:chExt cx="1296065" cy="666258"/>
          </a:xfrm>
        </p:grpSpPr>
        <p:sp>
          <p:nvSpPr>
            <p:cNvPr id="1577" name="Google Shape;1577;p27"/>
            <p:cNvSpPr txBox="1"/>
            <p:nvPr/>
          </p:nvSpPr>
          <p:spPr>
            <a:xfrm>
              <a:off x="442777" y="1296675"/>
              <a:ext cx="1296000" cy="20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accent2"/>
                  </a:solidFill>
                  <a:latin typeface="Fira Sans"/>
                  <a:ea typeface="Fira Sans"/>
                  <a:cs typeface="Fira Sans"/>
                  <a:sym typeface="Fira Sans"/>
                </a:rPr>
                <a:t>MERCURY</a:t>
              </a:r>
              <a:endParaRPr b="1">
                <a:solidFill>
                  <a:schemeClr val="accent2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1578" name="Google Shape;1578;p27"/>
            <p:cNvSpPr txBox="1"/>
            <p:nvPr/>
          </p:nvSpPr>
          <p:spPr>
            <a:xfrm>
              <a:off x="442712" y="1520733"/>
              <a:ext cx="1296000" cy="44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Mercury is the smallest planet</a:t>
              </a:r>
              <a:endParaRPr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grpSp>
        <p:nvGrpSpPr>
          <p:cNvPr id="1579" name="Google Shape;1579;p27"/>
          <p:cNvGrpSpPr/>
          <p:nvPr/>
        </p:nvGrpSpPr>
        <p:grpSpPr>
          <a:xfrm>
            <a:off x="7229216" y="1525275"/>
            <a:ext cx="1296003" cy="666258"/>
            <a:chOff x="7405297" y="1296675"/>
            <a:chExt cx="1296003" cy="666258"/>
          </a:xfrm>
        </p:grpSpPr>
        <p:sp>
          <p:nvSpPr>
            <p:cNvPr id="1580" name="Google Shape;1580;p27"/>
            <p:cNvSpPr txBox="1"/>
            <p:nvPr/>
          </p:nvSpPr>
          <p:spPr>
            <a:xfrm>
              <a:off x="7405301" y="1296675"/>
              <a:ext cx="1296000" cy="20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accent1"/>
                  </a:solidFill>
                  <a:latin typeface="Fira Sans"/>
                  <a:ea typeface="Fira Sans"/>
                  <a:cs typeface="Fira Sans"/>
                  <a:sym typeface="Fira Sans"/>
                </a:rPr>
                <a:t>MARS</a:t>
              </a:r>
              <a:endParaRPr b="1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1581" name="Google Shape;1581;p27"/>
            <p:cNvSpPr txBox="1"/>
            <p:nvPr/>
          </p:nvSpPr>
          <p:spPr>
            <a:xfrm>
              <a:off x="7405297" y="1520733"/>
              <a:ext cx="1296000" cy="44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Mars is actually a cold place</a:t>
              </a:r>
              <a:endParaRPr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grpSp>
        <p:nvGrpSpPr>
          <p:cNvPr id="1582" name="Google Shape;1582;p27"/>
          <p:cNvGrpSpPr/>
          <p:nvPr/>
        </p:nvGrpSpPr>
        <p:grpSpPr>
          <a:xfrm>
            <a:off x="618781" y="3938025"/>
            <a:ext cx="1296065" cy="666261"/>
            <a:chOff x="442712" y="4014225"/>
            <a:chExt cx="1296065" cy="666261"/>
          </a:xfrm>
        </p:grpSpPr>
        <p:sp>
          <p:nvSpPr>
            <p:cNvPr id="1583" name="Google Shape;1583;p27"/>
            <p:cNvSpPr txBox="1"/>
            <p:nvPr/>
          </p:nvSpPr>
          <p:spPr>
            <a:xfrm>
              <a:off x="442777" y="4014225"/>
              <a:ext cx="1296000" cy="20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accent4"/>
                  </a:solidFill>
                  <a:latin typeface="Fira Sans"/>
                  <a:ea typeface="Fira Sans"/>
                  <a:cs typeface="Fira Sans"/>
                  <a:sym typeface="Fira Sans"/>
                </a:rPr>
                <a:t>JUPITER</a:t>
              </a:r>
              <a:endParaRPr b="1">
                <a:solidFill>
                  <a:schemeClr val="accent4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1584" name="Google Shape;1584;p27"/>
            <p:cNvSpPr txBox="1"/>
            <p:nvPr/>
          </p:nvSpPr>
          <p:spPr>
            <a:xfrm>
              <a:off x="442712" y="4238286"/>
              <a:ext cx="1296000" cy="44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Jupiter is the biggest planet</a:t>
              </a:r>
              <a:endParaRPr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grpSp>
        <p:nvGrpSpPr>
          <p:cNvPr id="1585" name="Google Shape;1585;p27"/>
          <p:cNvGrpSpPr/>
          <p:nvPr/>
        </p:nvGrpSpPr>
        <p:grpSpPr>
          <a:xfrm>
            <a:off x="7229216" y="3938024"/>
            <a:ext cx="1296003" cy="666264"/>
            <a:chOff x="7405297" y="4014224"/>
            <a:chExt cx="1296003" cy="666264"/>
          </a:xfrm>
        </p:grpSpPr>
        <p:sp>
          <p:nvSpPr>
            <p:cNvPr id="1586" name="Google Shape;1586;p27"/>
            <p:cNvSpPr txBox="1"/>
            <p:nvPr/>
          </p:nvSpPr>
          <p:spPr>
            <a:xfrm>
              <a:off x="7405301" y="4014224"/>
              <a:ext cx="1296000" cy="20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accent5"/>
                  </a:solidFill>
                  <a:latin typeface="Fira Sans"/>
                  <a:ea typeface="Fira Sans"/>
                  <a:cs typeface="Fira Sans"/>
                  <a:sym typeface="Fira Sans"/>
                </a:rPr>
                <a:t>SATURN</a:t>
              </a:r>
              <a:endParaRPr b="1">
                <a:solidFill>
                  <a:schemeClr val="accent5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1587" name="Google Shape;1587;p27"/>
            <p:cNvSpPr txBox="1"/>
            <p:nvPr/>
          </p:nvSpPr>
          <p:spPr>
            <a:xfrm>
              <a:off x="7405297" y="4238289"/>
              <a:ext cx="1296000" cy="44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Yes, Saturn is the ringed one</a:t>
              </a:r>
              <a:endParaRPr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grpSp>
        <p:nvGrpSpPr>
          <p:cNvPr id="1588" name="Google Shape;1588;p27"/>
          <p:cNvGrpSpPr/>
          <p:nvPr/>
        </p:nvGrpSpPr>
        <p:grpSpPr>
          <a:xfrm>
            <a:off x="618781" y="2727968"/>
            <a:ext cx="1296065" cy="666258"/>
            <a:chOff x="442712" y="2651768"/>
            <a:chExt cx="1296065" cy="666258"/>
          </a:xfrm>
        </p:grpSpPr>
        <p:sp>
          <p:nvSpPr>
            <p:cNvPr id="1589" name="Google Shape;1589;p27"/>
            <p:cNvSpPr txBox="1"/>
            <p:nvPr/>
          </p:nvSpPr>
          <p:spPr>
            <a:xfrm>
              <a:off x="442777" y="2651768"/>
              <a:ext cx="1296000" cy="20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accent3"/>
                  </a:solidFill>
                  <a:latin typeface="Fira Sans"/>
                  <a:ea typeface="Fira Sans"/>
                  <a:cs typeface="Fira Sans"/>
                  <a:sym typeface="Fira Sans"/>
                </a:rPr>
                <a:t>VENUS</a:t>
              </a:r>
              <a:endParaRPr b="1">
                <a:solidFill>
                  <a:schemeClr val="accent3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1590" name="Google Shape;1590;p27"/>
            <p:cNvSpPr txBox="1"/>
            <p:nvPr/>
          </p:nvSpPr>
          <p:spPr>
            <a:xfrm>
              <a:off x="442712" y="2875827"/>
              <a:ext cx="1296000" cy="44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Venus has a beautiful name</a:t>
              </a:r>
              <a:endParaRPr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grpSp>
        <p:nvGrpSpPr>
          <p:cNvPr id="1591" name="Google Shape;1591;p27"/>
          <p:cNvGrpSpPr/>
          <p:nvPr/>
        </p:nvGrpSpPr>
        <p:grpSpPr>
          <a:xfrm>
            <a:off x="7229216" y="2727972"/>
            <a:ext cx="1296003" cy="666255"/>
            <a:chOff x="7405297" y="2651772"/>
            <a:chExt cx="1296003" cy="666255"/>
          </a:xfrm>
        </p:grpSpPr>
        <p:sp>
          <p:nvSpPr>
            <p:cNvPr id="1592" name="Google Shape;1592;p27"/>
            <p:cNvSpPr txBox="1"/>
            <p:nvPr/>
          </p:nvSpPr>
          <p:spPr>
            <a:xfrm>
              <a:off x="7405301" y="2651772"/>
              <a:ext cx="1296000" cy="20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accent6"/>
                  </a:solidFill>
                  <a:latin typeface="Fira Sans"/>
                  <a:ea typeface="Fira Sans"/>
                  <a:cs typeface="Fira Sans"/>
                  <a:sym typeface="Fira Sans"/>
                </a:rPr>
                <a:t>NEPTUNE</a:t>
              </a:r>
              <a:endParaRPr b="1">
                <a:solidFill>
                  <a:schemeClr val="accent6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1593" name="Google Shape;1593;p27"/>
            <p:cNvSpPr txBox="1"/>
            <p:nvPr/>
          </p:nvSpPr>
          <p:spPr>
            <a:xfrm>
              <a:off x="7405297" y="2875827"/>
              <a:ext cx="1296000" cy="44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It’s the farthest planet</a:t>
              </a:r>
              <a:endParaRPr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98" name="Google Shape;1598;p28"/>
          <p:cNvGrpSpPr/>
          <p:nvPr/>
        </p:nvGrpSpPr>
        <p:grpSpPr>
          <a:xfrm>
            <a:off x="1854688" y="1460575"/>
            <a:ext cx="1993613" cy="1289375"/>
            <a:chOff x="1854688" y="1460575"/>
            <a:chExt cx="1993613" cy="1289375"/>
          </a:xfrm>
        </p:grpSpPr>
        <p:cxnSp>
          <p:nvCxnSpPr>
            <p:cNvPr id="1599" name="Google Shape;1599;p28"/>
            <p:cNvCxnSpPr/>
            <p:nvPr/>
          </p:nvCxnSpPr>
          <p:spPr>
            <a:xfrm rot="10800000">
              <a:off x="2943500" y="1968750"/>
              <a:ext cx="904800" cy="781200"/>
            </a:xfrm>
            <a:prstGeom prst="curvedConnector3">
              <a:avLst>
                <a:gd name="adj1" fmla="val 50000"/>
              </a:avLst>
            </a:prstGeom>
            <a:noFill/>
            <a:ln w="2857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1600" name="Google Shape;1600;p28"/>
            <p:cNvGrpSpPr/>
            <p:nvPr/>
          </p:nvGrpSpPr>
          <p:grpSpPr>
            <a:xfrm>
              <a:off x="1854688" y="1460575"/>
              <a:ext cx="1165950" cy="883750"/>
              <a:chOff x="1854688" y="1460575"/>
              <a:chExt cx="1165950" cy="883750"/>
            </a:xfrm>
          </p:grpSpPr>
          <p:sp>
            <p:nvSpPr>
              <p:cNvPr id="1601" name="Google Shape;1601;p28"/>
              <p:cNvSpPr/>
              <p:nvPr/>
            </p:nvSpPr>
            <p:spPr>
              <a:xfrm>
                <a:off x="1854688" y="1460575"/>
                <a:ext cx="1165950" cy="883750"/>
              </a:xfrm>
              <a:custGeom>
                <a:avLst/>
                <a:gdLst/>
                <a:ahLst/>
                <a:cxnLst/>
                <a:rect l="l" t="t" r="r" b="b"/>
                <a:pathLst>
                  <a:path w="46638" h="35350" extrusionOk="0">
                    <a:moveTo>
                      <a:pt x="18222" y="1"/>
                    </a:moveTo>
                    <a:cubicBezTo>
                      <a:pt x="16562" y="1"/>
                      <a:pt x="14936" y="141"/>
                      <a:pt x="13526" y="328"/>
                    </a:cubicBezTo>
                    <a:cubicBezTo>
                      <a:pt x="11502" y="602"/>
                      <a:pt x="9359" y="1185"/>
                      <a:pt x="8061" y="2769"/>
                    </a:cubicBezTo>
                    <a:cubicBezTo>
                      <a:pt x="5120" y="6341"/>
                      <a:pt x="8395" y="11960"/>
                      <a:pt x="6704" y="16259"/>
                    </a:cubicBezTo>
                    <a:cubicBezTo>
                      <a:pt x="5978" y="18116"/>
                      <a:pt x="4406" y="19497"/>
                      <a:pt x="3382" y="21200"/>
                    </a:cubicBezTo>
                    <a:cubicBezTo>
                      <a:pt x="1" y="26796"/>
                      <a:pt x="3275" y="34035"/>
                      <a:pt x="9704" y="35189"/>
                    </a:cubicBezTo>
                    <a:cubicBezTo>
                      <a:pt x="10310" y="35300"/>
                      <a:pt x="10910" y="35350"/>
                      <a:pt x="11506" y="35350"/>
                    </a:cubicBezTo>
                    <a:cubicBezTo>
                      <a:pt x="17283" y="35350"/>
                      <a:pt x="22605" y="30625"/>
                      <a:pt x="28564" y="30117"/>
                    </a:cubicBezTo>
                    <a:cubicBezTo>
                      <a:pt x="28987" y="30081"/>
                      <a:pt x="29415" y="30065"/>
                      <a:pt x="29845" y="30065"/>
                    </a:cubicBezTo>
                    <a:cubicBezTo>
                      <a:pt x="32299" y="30065"/>
                      <a:pt x="34837" y="30574"/>
                      <a:pt x="37240" y="30574"/>
                    </a:cubicBezTo>
                    <a:cubicBezTo>
                      <a:pt x="38923" y="30574"/>
                      <a:pt x="40541" y="30324"/>
                      <a:pt x="42018" y="29474"/>
                    </a:cubicBezTo>
                    <a:cubicBezTo>
                      <a:pt x="45792" y="27296"/>
                      <a:pt x="46637" y="21890"/>
                      <a:pt x="44899" y="17878"/>
                    </a:cubicBezTo>
                    <a:cubicBezTo>
                      <a:pt x="43161" y="13877"/>
                      <a:pt x="39529" y="11056"/>
                      <a:pt x="35850" y="8698"/>
                    </a:cubicBezTo>
                    <a:cubicBezTo>
                      <a:pt x="32505" y="6555"/>
                      <a:pt x="29326" y="3602"/>
                      <a:pt x="25980" y="1626"/>
                    </a:cubicBezTo>
                    <a:cubicBezTo>
                      <a:pt x="23877" y="395"/>
                      <a:pt x="21003" y="1"/>
                      <a:pt x="182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2" name="Google Shape;1602;p28"/>
              <p:cNvSpPr/>
              <p:nvPr/>
            </p:nvSpPr>
            <p:spPr>
              <a:xfrm>
                <a:off x="1992213" y="1750950"/>
                <a:ext cx="633425" cy="410775"/>
              </a:xfrm>
              <a:custGeom>
                <a:avLst/>
                <a:gdLst/>
                <a:ahLst/>
                <a:cxnLst/>
                <a:rect l="l" t="t" r="r" b="b"/>
                <a:pathLst>
                  <a:path w="25337" h="16431" extrusionOk="0">
                    <a:moveTo>
                      <a:pt x="0" y="0"/>
                    </a:moveTo>
                    <a:lnTo>
                      <a:pt x="0" y="16431"/>
                    </a:lnTo>
                    <a:lnTo>
                      <a:pt x="25337" y="16431"/>
                    </a:lnTo>
                    <a:lnTo>
                      <a:pt x="25337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3" name="Google Shape;1603;p28"/>
              <p:cNvSpPr/>
              <p:nvPr/>
            </p:nvSpPr>
            <p:spPr>
              <a:xfrm>
                <a:off x="1992213" y="1919125"/>
                <a:ext cx="633425" cy="242000"/>
              </a:xfrm>
              <a:custGeom>
                <a:avLst/>
                <a:gdLst/>
                <a:ahLst/>
                <a:cxnLst/>
                <a:rect l="l" t="t" r="r" b="b"/>
                <a:pathLst>
                  <a:path w="25337" h="9680" extrusionOk="0">
                    <a:moveTo>
                      <a:pt x="12800" y="0"/>
                    </a:moveTo>
                    <a:lnTo>
                      <a:pt x="0" y="9680"/>
                    </a:lnTo>
                    <a:lnTo>
                      <a:pt x="25337" y="9680"/>
                    </a:lnTo>
                    <a:lnTo>
                      <a:pt x="128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4" name="Google Shape;1604;p28"/>
              <p:cNvSpPr/>
              <p:nvPr/>
            </p:nvSpPr>
            <p:spPr>
              <a:xfrm>
                <a:off x="1992213" y="1751250"/>
                <a:ext cx="633425" cy="204500"/>
              </a:xfrm>
              <a:custGeom>
                <a:avLst/>
                <a:gdLst/>
                <a:ahLst/>
                <a:cxnLst/>
                <a:rect l="l" t="t" r="r" b="b"/>
                <a:pathLst>
                  <a:path w="25337" h="8180" extrusionOk="0">
                    <a:moveTo>
                      <a:pt x="0" y="0"/>
                    </a:moveTo>
                    <a:lnTo>
                      <a:pt x="3358" y="2167"/>
                    </a:lnTo>
                    <a:lnTo>
                      <a:pt x="3787" y="2453"/>
                    </a:lnTo>
                    <a:lnTo>
                      <a:pt x="12216" y="7894"/>
                    </a:lnTo>
                    <a:lnTo>
                      <a:pt x="12669" y="8180"/>
                    </a:lnTo>
                    <a:lnTo>
                      <a:pt x="12681" y="8180"/>
                    </a:lnTo>
                    <a:lnTo>
                      <a:pt x="21086" y="2738"/>
                    </a:lnTo>
                    <a:lnTo>
                      <a:pt x="21551" y="2441"/>
                    </a:lnTo>
                    <a:lnTo>
                      <a:pt x="2533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5" name="Google Shape;1605;p28"/>
              <p:cNvSpPr/>
              <p:nvPr/>
            </p:nvSpPr>
            <p:spPr>
              <a:xfrm>
                <a:off x="1992213" y="1523825"/>
                <a:ext cx="633425" cy="227450"/>
              </a:xfrm>
              <a:custGeom>
                <a:avLst/>
                <a:gdLst/>
                <a:ahLst/>
                <a:cxnLst/>
                <a:rect l="l" t="t" r="r" b="b"/>
                <a:pathLst>
                  <a:path w="25337" h="9098" extrusionOk="0">
                    <a:moveTo>
                      <a:pt x="12716" y="1"/>
                    </a:moveTo>
                    <a:lnTo>
                      <a:pt x="10525" y="1572"/>
                    </a:lnTo>
                    <a:lnTo>
                      <a:pt x="3358" y="6692"/>
                    </a:lnTo>
                    <a:lnTo>
                      <a:pt x="0" y="9097"/>
                    </a:lnTo>
                    <a:lnTo>
                      <a:pt x="25337" y="9097"/>
                    </a:lnTo>
                    <a:lnTo>
                      <a:pt x="21551" y="6370"/>
                    </a:lnTo>
                    <a:lnTo>
                      <a:pt x="14895" y="1572"/>
                    </a:lnTo>
                    <a:lnTo>
                      <a:pt x="1271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6" name="Google Shape;1606;p28"/>
              <p:cNvSpPr/>
              <p:nvPr/>
            </p:nvSpPr>
            <p:spPr>
              <a:xfrm>
                <a:off x="2076138" y="1563125"/>
                <a:ext cx="454850" cy="392625"/>
              </a:xfrm>
              <a:custGeom>
                <a:avLst/>
                <a:gdLst/>
                <a:ahLst/>
                <a:cxnLst/>
                <a:rect l="l" t="t" r="r" b="b"/>
                <a:pathLst>
                  <a:path w="18194" h="15705" extrusionOk="0">
                    <a:moveTo>
                      <a:pt x="7168" y="0"/>
                    </a:moveTo>
                    <a:lnTo>
                      <a:pt x="1" y="5120"/>
                    </a:lnTo>
                    <a:lnTo>
                      <a:pt x="1" y="9692"/>
                    </a:lnTo>
                    <a:lnTo>
                      <a:pt x="430" y="9978"/>
                    </a:lnTo>
                    <a:lnTo>
                      <a:pt x="8859" y="15419"/>
                    </a:lnTo>
                    <a:lnTo>
                      <a:pt x="9324" y="15705"/>
                    </a:lnTo>
                    <a:lnTo>
                      <a:pt x="17729" y="10263"/>
                    </a:lnTo>
                    <a:lnTo>
                      <a:pt x="18194" y="9966"/>
                    </a:lnTo>
                    <a:lnTo>
                      <a:pt x="18194" y="4798"/>
                    </a:lnTo>
                    <a:lnTo>
                      <a:pt x="11538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7" name="Google Shape;1607;p28"/>
              <p:cNvSpPr/>
              <p:nvPr/>
            </p:nvSpPr>
            <p:spPr>
              <a:xfrm>
                <a:off x="2086863" y="1563125"/>
                <a:ext cx="432525" cy="392625"/>
              </a:xfrm>
              <a:custGeom>
                <a:avLst/>
                <a:gdLst/>
                <a:ahLst/>
                <a:cxnLst/>
                <a:rect l="l" t="t" r="r" b="b"/>
                <a:pathLst>
                  <a:path w="17301" h="15705" extrusionOk="0">
                    <a:moveTo>
                      <a:pt x="715" y="0"/>
                    </a:moveTo>
                    <a:cubicBezTo>
                      <a:pt x="322" y="0"/>
                      <a:pt x="1" y="310"/>
                      <a:pt x="1" y="703"/>
                    </a:cubicBezTo>
                    <a:lnTo>
                      <a:pt x="1" y="9978"/>
                    </a:lnTo>
                    <a:lnTo>
                      <a:pt x="8883" y="15705"/>
                    </a:lnTo>
                    <a:lnTo>
                      <a:pt x="17300" y="10263"/>
                    </a:lnTo>
                    <a:lnTo>
                      <a:pt x="17300" y="703"/>
                    </a:lnTo>
                    <a:cubicBezTo>
                      <a:pt x="17300" y="310"/>
                      <a:pt x="16991" y="0"/>
                      <a:pt x="1659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8" name="Google Shape;1608;p28"/>
              <p:cNvSpPr/>
              <p:nvPr/>
            </p:nvSpPr>
            <p:spPr>
              <a:xfrm>
                <a:off x="1992213" y="1934300"/>
                <a:ext cx="633425" cy="227425"/>
              </a:xfrm>
              <a:custGeom>
                <a:avLst/>
                <a:gdLst/>
                <a:ahLst/>
                <a:cxnLst/>
                <a:rect l="l" t="t" r="r" b="b"/>
                <a:pathLst>
                  <a:path w="25337" h="9097" extrusionOk="0">
                    <a:moveTo>
                      <a:pt x="12716" y="0"/>
                    </a:moveTo>
                    <a:lnTo>
                      <a:pt x="12061" y="465"/>
                    </a:lnTo>
                    <a:lnTo>
                      <a:pt x="9883" y="2024"/>
                    </a:lnTo>
                    <a:lnTo>
                      <a:pt x="24" y="9073"/>
                    </a:lnTo>
                    <a:lnTo>
                      <a:pt x="0" y="9097"/>
                    </a:lnTo>
                    <a:lnTo>
                      <a:pt x="25337" y="9097"/>
                    </a:lnTo>
                    <a:lnTo>
                      <a:pt x="25313" y="9073"/>
                    </a:lnTo>
                    <a:lnTo>
                      <a:pt x="19408" y="4822"/>
                    </a:lnTo>
                    <a:lnTo>
                      <a:pt x="13323" y="441"/>
                    </a:lnTo>
                    <a:lnTo>
                      <a:pt x="1271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9" name="Google Shape;1609;p28"/>
              <p:cNvSpPr/>
              <p:nvPr/>
            </p:nvSpPr>
            <p:spPr>
              <a:xfrm>
                <a:off x="2217238" y="1682175"/>
                <a:ext cx="61925" cy="61950"/>
              </a:xfrm>
              <a:custGeom>
                <a:avLst/>
                <a:gdLst/>
                <a:ahLst/>
                <a:cxnLst/>
                <a:rect l="l" t="t" r="r" b="b"/>
                <a:pathLst>
                  <a:path w="2477" h="2478" extrusionOk="0">
                    <a:moveTo>
                      <a:pt x="1239" y="1"/>
                    </a:moveTo>
                    <a:cubicBezTo>
                      <a:pt x="560" y="1"/>
                      <a:pt x="0" y="560"/>
                      <a:pt x="0" y="1239"/>
                    </a:cubicBezTo>
                    <a:cubicBezTo>
                      <a:pt x="0" y="1930"/>
                      <a:pt x="560" y="2477"/>
                      <a:pt x="1239" y="2477"/>
                    </a:cubicBezTo>
                    <a:cubicBezTo>
                      <a:pt x="1929" y="2477"/>
                      <a:pt x="2477" y="1930"/>
                      <a:pt x="2477" y="1239"/>
                    </a:cubicBezTo>
                    <a:cubicBezTo>
                      <a:pt x="2477" y="560"/>
                      <a:pt x="1929" y="1"/>
                      <a:pt x="123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0" name="Google Shape;1610;p28"/>
              <p:cNvSpPr/>
              <p:nvPr/>
            </p:nvSpPr>
            <p:spPr>
              <a:xfrm>
                <a:off x="2340163" y="1682175"/>
                <a:ext cx="61950" cy="61950"/>
              </a:xfrm>
              <a:custGeom>
                <a:avLst/>
                <a:gdLst/>
                <a:ahLst/>
                <a:cxnLst/>
                <a:rect l="l" t="t" r="r" b="b"/>
                <a:pathLst>
                  <a:path w="2478" h="2478" extrusionOk="0">
                    <a:moveTo>
                      <a:pt x="1239" y="1"/>
                    </a:moveTo>
                    <a:cubicBezTo>
                      <a:pt x="548" y="1"/>
                      <a:pt x="1" y="560"/>
                      <a:pt x="1" y="1239"/>
                    </a:cubicBezTo>
                    <a:cubicBezTo>
                      <a:pt x="1" y="1930"/>
                      <a:pt x="548" y="2477"/>
                      <a:pt x="1239" y="2477"/>
                    </a:cubicBezTo>
                    <a:cubicBezTo>
                      <a:pt x="1918" y="2477"/>
                      <a:pt x="2477" y="1930"/>
                      <a:pt x="2477" y="1239"/>
                    </a:cubicBezTo>
                    <a:cubicBezTo>
                      <a:pt x="2477" y="560"/>
                      <a:pt x="1918" y="1"/>
                      <a:pt x="123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1" name="Google Shape;1611;p28"/>
              <p:cNvSpPr/>
              <p:nvPr/>
            </p:nvSpPr>
            <p:spPr>
              <a:xfrm>
                <a:off x="2205638" y="1587525"/>
                <a:ext cx="212250" cy="128625"/>
              </a:xfrm>
              <a:custGeom>
                <a:avLst/>
                <a:gdLst/>
                <a:ahLst/>
                <a:cxnLst/>
                <a:rect l="l" t="t" r="r" b="b"/>
                <a:pathLst>
                  <a:path w="8490" h="5145" extrusionOk="0">
                    <a:moveTo>
                      <a:pt x="4239" y="1"/>
                    </a:moveTo>
                    <a:cubicBezTo>
                      <a:pt x="1607" y="1"/>
                      <a:pt x="0" y="2906"/>
                      <a:pt x="1405" y="5144"/>
                    </a:cubicBezTo>
                    <a:lnTo>
                      <a:pt x="7084" y="5144"/>
                    </a:lnTo>
                    <a:cubicBezTo>
                      <a:pt x="8489" y="2906"/>
                      <a:pt x="6882" y="1"/>
                      <a:pt x="423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2" name="Google Shape;1612;p28"/>
              <p:cNvSpPr/>
              <p:nvPr/>
            </p:nvSpPr>
            <p:spPr>
              <a:xfrm>
                <a:off x="2265463" y="1703325"/>
                <a:ext cx="23525" cy="52400"/>
              </a:xfrm>
              <a:custGeom>
                <a:avLst/>
                <a:gdLst/>
                <a:ahLst/>
                <a:cxnLst/>
                <a:rect l="l" t="t" r="r" b="b"/>
                <a:pathLst>
                  <a:path w="941" h="2096" extrusionOk="0">
                    <a:moveTo>
                      <a:pt x="477" y="0"/>
                    </a:moveTo>
                    <a:cubicBezTo>
                      <a:pt x="215" y="0"/>
                      <a:pt x="0" y="203"/>
                      <a:pt x="0" y="464"/>
                    </a:cubicBezTo>
                    <a:lnTo>
                      <a:pt x="0" y="1631"/>
                    </a:lnTo>
                    <a:cubicBezTo>
                      <a:pt x="0" y="1893"/>
                      <a:pt x="215" y="2096"/>
                      <a:pt x="477" y="2096"/>
                    </a:cubicBezTo>
                    <a:cubicBezTo>
                      <a:pt x="727" y="2096"/>
                      <a:pt x="941" y="1893"/>
                      <a:pt x="941" y="1631"/>
                    </a:cubicBezTo>
                    <a:lnTo>
                      <a:pt x="941" y="464"/>
                    </a:lnTo>
                    <a:cubicBezTo>
                      <a:pt x="941" y="203"/>
                      <a:pt x="727" y="0"/>
                      <a:pt x="4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3" name="Google Shape;1613;p28"/>
              <p:cNvSpPr/>
              <p:nvPr/>
            </p:nvSpPr>
            <p:spPr>
              <a:xfrm>
                <a:off x="2288663" y="1703325"/>
                <a:ext cx="23550" cy="52400"/>
              </a:xfrm>
              <a:custGeom>
                <a:avLst/>
                <a:gdLst/>
                <a:ahLst/>
                <a:cxnLst/>
                <a:rect l="l" t="t" r="r" b="b"/>
                <a:pathLst>
                  <a:path w="942" h="2096" extrusionOk="0">
                    <a:moveTo>
                      <a:pt x="477" y="0"/>
                    </a:moveTo>
                    <a:cubicBezTo>
                      <a:pt x="215" y="0"/>
                      <a:pt x="1" y="203"/>
                      <a:pt x="1" y="464"/>
                    </a:cubicBezTo>
                    <a:lnTo>
                      <a:pt x="1" y="1631"/>
                    </a:lnTo>
                    <a:cubicBezTo>
                      <a:pt x="1" y="1893"/>
                      <a:pt x="215" y="2096"/>
                      <a:pt x="477" y="2096"/>
                    </a:cubicBezTo>
                    <a:cubicBezTo>
                      <a:pt x="727" y="2096"/>
                      <a:pt x="942" y="1893"/>
                      <a:pt x="942" y="1631"/>
                    </a:cubicBezTo>
                    <a:lnTo>
                      <a:pt x="942" y="464"/>
                    </a:lnTo>
                    <a:cubicBezTo>
                      <a:pt x="942" y="203"/>
                      <a:pt x="727" y="0"/>
                      <a:pt x="4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4" name="Google Shape;1614;p28"/>
              <p:cNvSpPr/>
              <p:nvPr/>
            </p:nvSpPr>
            <p:spPr>
              <a:xfrm>
                <a:off x="2311288" y="1703325"/>
                <a:ext cx="23250" cy="52400"/>
              </a:xfrm>
              <a:custGeom>
                <a:avLst/>
                <a:gdLst/>
                <a:ahLst/>
                <a:cxnLst/>
                <a:rect l="l" t="t" r="r" b="b"/>
                <a:pathLst>
                  <a:path w="930" h="2096" extrusionOk="0">
                    <a:moveTo>
                      <a:pt x="465" y="0"/>
                    </a:moveTo>
                    <a:cubicBezTo>
                      <a:pt x="215" y="0"/>
                      <a:pt x="1" y="203"/>
                      <a:pt x="1" y="464"/>
                    </a:cubicBezTo>
                    <a:lnTo>
                      <a:pt x="1" y="1631"/>
                    </a:lnTo>
                    <a:cubicBezTo>
                      <a:pt x="1" y="1893"/>
                      <a:pt x="215" y="2096"/>
                      <a:pt x="465" y="2096"/>
                    </a:cubicBezTo>
                    <a:cubicBezTo>
                      <a:pt x="727" y="2096"/>
                      <a:pt x="930" y="1893"/>
                      <a:pt x="930" y="1631"/>
                    </a:cubicBezTo>
                    <a:lnTo>
                      <a:pt x="930" y="464"/>
                    </a:lnTo>
                    <a:cubicBezTo>
                      <a:pt x="930" y="203"/>
                      <a:pt x="727" y="0"/>
                      <a:pt x="46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5" name="Google Shape;1615;p28"/>
              <p:cNvSpPr/>
              <p:nvPr/>
            </p:nvSpPr>
            <p:spPr>
              <a:xfrm>
                <a:off x="2334513" y="1703325"/>
                <a:ext cx="23550" cy="52400"/>
              </a:xfrm>
              <a:custGeom>
                <a:avLst/>
                <a:gdLst/>
                <a:ahLst/>
                <a:cxnLst/>
                <a:rect l="l" t="t" r="r" b="b"/>
                <a:pathLst>
                  <a:path w="942" h="2096" extrusionOk="0">
                    <a:moveTo>
                      <a:pt x="465" y="0"/>
                    </a:moveTo>
                    <a:cubicBezTo>
                      <a:pt x="215" y="0"/>
                      <a:pt x="1" y="203"/>
                      <a:pt x="1" y="464"/>
                    </a:cubicBezTo>
                    <a:lnTo>
                      <a:pt x="1" y="1631"/>
                    </a:lnTo>
                    <a:cubicBezTo>
                      <a:pt x="1" y="1893"/>
                      <a:pt x="215" y="2096"/>
                      <a:pt x="465" y="2096"/>
                    </a:cubicBezTo>
                    <a:cubicBezTo>
                      <a:pt x="727" y="2096"/>
                      <a:pt x="929" y="1893"/>
                      <a:pt x="941" y="1631"/>
                    </a:cubicBezTo>
                    <a:lnTo>
                      <a:pt x="941" y="464"/>
                    </a:lnTo>
                    <a:cubicBezTo>
                      <a:pt x="929" y="203"/>
                      <a:pt x="727" y="0"/>
                      <a:pt x="46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6" name="Google Shape;1616;p28"/>
              <p:cNvSpPr/>
              <p:nvPr/>
            </p:nvSpPr>
            <p:spPr>
              <a:xfrm>
                <a:off x="2245813" y="1630350"/>
                <a:ext cx="55100" cy="47625"/>
              </a:xfrm>
              <a:custGeom>
                <a:avLst/>
                <a:gdLst/>
                <a:ahLst/>
                <a:cxnLst/>
                <a:rect l="l" t="t" r="r" b="b"/>
                <a:pathLst>
                  <a:path w="2204" h="1905" extrusionOk="0">
                    <a:moveTo>
                      <a:pt x="1248" y="1"/>
                    </a:moveTo>
                    <a:cubicBezTo>
                      <a:pt x="1002" y="1"/>
                      <a:pt x="743" y="93"/>
                      <a:pt x="524" y="276"/>
                    </a:cubicBezTo>
                    <a:cubicBezTo>
                      <a:pt x="96" y="645"/>
                      <a:pt x="0" y="1252"/>
                      <a:pt x="310" y="1621"/>
                    </a:cubicBezTo>
                    <a:cubicBezTo>
                      <a:pt x="473" y="1809"/>
                      <a:pt x="710" y="1904"/>
                      <a:pt x="962" y="1904"/>
                    </a:cubicBezTo>
                    <a:cubicBezTo>
                      <a:pt x="1205" y="1904"/>
                      <a:pt x="1463" y="1815"/>
                      <a:pt x="1679" y="1633"/>
                    </a:cubicBezTo>
                    <a:cubicBezTo>
                      <a:pt x="2108" y="1252"/>
                      <a:pt x="2203" y="657"/>
                      <a:pt x="1894" y="288"/>
                    </a:cubicBezTo>
                    <a:cubicBezTo>
                      <a:pt x="1732" y="96"/>
                      <a:pt x="1497" y="1"/>
                      <a:pt x="124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7" name="Google Shape;1617;p28"/>
              <p:cNvSpPr/>
              <p:nvPr/>
            </p:nvSpPr>
            <p:spPr>
              <a:xfrm>
                <a:off x="2318438" y="1630325"/>
                <a:ext cx="55400" cy="47500"/>
              </a:xfrm>
              <a:custGeom>
                <a:avLst/>
                <a:gdLst/>
                <a:ahLst/>
                <a:cxnLst/>
                <a:rect l="l" t="t" r="r" b="b"/>
                <a:pathLst>
                  <a:path w="2216" h="1900" extrusionOk="0">
                    <a:moveTo>
                      <a:pt x="952" y="0"/>
                    </a:moveTo>
                    <a:cubicBezTo>
                      <a:pt x="706" y="0"/>
                      <a:pt x="477" y="92"/>
                      <a:pt x="322" y="277"/>
                    </a:cubicBezTo>
                    <a:cubicBezTo>
                      <a:pt x="1" y="658"/>
                      <a:pt x="96" y="1253"/>
                      <a:pt x="536" y="1622"/>
                    </a:cubicBezTo>
                    <a:cubicBezTo>
                      <a:pt x="751" y="1807"/>
                      <a:pt x="1013" y="1899"/>
                      <a:pt x="1260" y="1899"/>
                    </a:cubicBezTo>
                    <a:cubicBezTo>
                      <a:pt x="1507" y="1899"/>
                      <a:pt x="1739" y="1807"/>
                      <a:pt x="1894" y="1622"/>
                    </a:cubicBezTo>
                    <a:cubicBezTo>
                      <a:pt x="2215" y="1253"/>
                      <a:pt x="2120" y="646"/>
                      <a:pt x="1679" y="277"/>
                    </a:cubicBezTo>
                    <a:cubicBezTo>
                      <a:pt x="1459" y="92"/>
                      <a:pt x="1197" y="0"/>
                      <a:pt x="9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8" name="Google Shape;1618;p28"/>
              <p:cNvSpPr/>
              <p:nvPr/>
            </p:nvSpPr>
            <p:spPr>
              <a:xfrm>
                <a:off x="2288963" y="1675625"/>
                <a:ext cx="41400" cy="35150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06" extrusionOk="0">
                    <a:moveTo>
                      <a:pt x="833" y="1"/>
                    </a:moveTo>
                    <a:cubicBezTo>
                      <a:pt x="784" y="1"/>
                      <a:pt x="733" y="25"/>
                      <a:pt x="703" y="72"/>
                    </a:cubicBezTo>
                    <a:lnTo>
                      <a:pt x="60" y="1191"/>
                    </a:lnTo>
                    <a:cubicBezTo>
                      <a:pt x="1" y="1287"/>
                      <a:pt x="72" y="1406"/>
                      <a:pt x="179" y="1406"/>
                    </a:cubicBezTo>
                    <a:lnTo>
                      <a:pt x="1477" y="1406"/>
                    </a:lnTo>
                    <a:cubicBezTo>
                      <a:pt x="1584" y="1406"/>
                      <a:pt x="1656" y="1287"/>
                      <a:pt x="1608" y="1191"/>
                    </a:cubicBezTo>
                    <a:lnTo>
                      <a:pt x="953" y="72"/>
                    </a:lnTo>
                    <a:cubicBezTo>
                      <a:pt x="930" y="25"/>
                      <a:pt x="882" y="1"/>
                      <a:pt x="83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9" name="Google Shape;1619;p28"/>
              <p:cNvSpPr/>
              <p:nvPr/>
            </p:nvSpPr>
            <p:spPr>
              <a:xfrm>
                <a:off x="2259213" y="1765525"/>
                <a:ext cx="133975" cy="102125"/>
              </a:xfrm>
              <a:custGeom>
                <a:avLst/>
                <a:gdLst/>
                <a:ahLst/>
                <a:cxnLst/>
                <a:rect l="l" t="t" r="r" b="b"/>
                <a:pathLst>
                  <a:path w="5359" h="4085" extrusionOk="0">
                    <a:moveTo>
                      <a:pt x="4918" y="1"/>
                    </a:moveTo>
                    <a:lnTo>
                      <a:pt x="0" y="3477"/>
                    </a:lnTo>
                    <a:lnTo>
                      <a:pt x="441" y="4084"/>
                    </a:lnTo>
                    <a:lnTo>
                      <a:pt x="5358" y="608"/>
                    </a:lnTo>
                    <a:lnTo>
                      <a:pt x="491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0" name="Google Shape;1620;p28"/>
              <p:cNvSpPr/>
              <p:nvPr/>
            </p:nvSpPr>
            <p:spPr>
              <a:xfrm>
                <a:off x="2359213" y="1751350"/>
                <a:ext cx="31275" cy="27575"/>
              </a:xfrm>
              <a:custGeom>
                <a:avLst/>
                <a:gdLst/>
                <a:ahLst/>
                <a:cxnLst/>
                <a:rect l="l" t="t" r="r" b="b"/>
                <a:pathLst>
                  <a:path w="1251" h="1103" extrusionOk="0">
                    <a:moveTo>
                      <a:pt x="630" y="0"/>
                    </a:moveTo>
                    <a:cubicBezTo>
                      <a:pt x="520" y="0"/>
                      <a:pt x="408" y="33"/>
                      <a:pt x="310" y="103"/>
                    </a:cubicBezTo>
                    <a:cubicBezTo>
                      <a:pt x="60" y="282"/>
                      <a:pt x="1" y="627"/>
                      <a:pt x="179" y="865"/>
                    </a:cubicBezTo>
                    <a:cubicBezTo>
                      <a:pt x="290" y="1020"/>
                      <a:pt x="465" y="1102"/>
                      <a:pt x="639" y="1102"/>
                    </a:cubicBezTo>
                    <a:cubicBezTo>
                      <a:pt x="745" y="1102"/>
                      <a:pt x="851" y="1071"/>
                      <a:pt x="941" y="1008"/>
                    </a:cubicBezTo>
                    <a:cubicBezTo>
                      <a:pt x="1191" y="829"/>
                      <a:pt x="1251" y="484"/>
                      <a:pt x="1072" y="234"/>
                    </a:cubicBezTo>
                    <a:cubicBezTo>
                      <a:pt x="971" y="82"/>
                      <a:pt x="803" y="0"/>
                      <a:pt x="6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1" name="Google Shape;1621;p28"/>
              <p:cNvSpPr/>
              <p:nvPr/>
            </p:nvSpPr>
            <p:spPr>
              <a:xfrm>
                <a:off x="2366963" y="1762050"/>
                <a:ext cx="31275" cy="27500"/>
              </a:xfrm>
              <a:custGeom>
                <a:avLst/>
                <a:gdLst/>
                <a:ahLst/>
                <a:cxnLst/>
                <a:rect l="l" t="t" r="r" b="b"/>
                <a:pathLst>
                  <a:path w="1251" h="1100" extrusionOk="0">
                    <a:moveTo>
                      <a:pt x="619" y="1"/>
                    </a:moveTo>
                    <a:cubicBezTo>
                      <a:pt x="508" y="1"/>
                      <a:pt x="396" y="34"/>
                      <a:pt x="298" y="104"/>
                    </a:cubicBezTo>
                    <a:cubicBezTo>
                      <a:pt x="48" y="282"/>
                      <a:pt x="0" y="616"/>
                      <a:pt x="167" y="866"/>
                    </a:cubicBezTo>
                    <a:cubicBezTo>
                      <a:pt x="276" y="1018"/>
                      <a:pt x="447" y="1100"/>
                      <a:pt x="620" y="1100"/>
                    </a:cubicBezTo>
                    <a:cubicBezTo>
                      <a:pt x="731" y="1100"/>
                      <a:pt x="843" y="1066"/>
                      <a:pt x="941" y="997"/>
                    </a:cubicBezTo>
                    <a:cubicBezTo>
                      <a:pt x="1191" y="830"/>
                      <a:pt x="1250" y="485"/>
                      <a:pt x="1072" y="235"/>
                    </a:cubicBezTo>
                    <a:cubicBezTo>
                      <a:pt x="963" y="82"/>
                      <a:pt x="792" y="1"/>
                      <a:pt x="61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2" name="Google Shape;1622;p28"/>
              <p:cNvSpPr/>
              <p:nvPr/>
            </p:nvSpPr>
            <p:spPr>
              <a:xfrm>
                <a:off x="2233613" y="1840350"/>
                <a:ext cx="31275" cy="27575"/>
              </a:xfrm>
              <a:custGeom>
                <a:avLst/>
                <a:gdLst/>
                <a:ahLst/>
                <a:cxnLst/>
                <a:rect l="l" t="t" r="r" b="b"/>
                <a:pathLst>
                  <a:path w="1251" h="1103" extrusionOk="0">
                    <a:moveTo>
                      <a:pt x="621" y="0"/>
                    </a:moveTo>
                    <a:cubicBezTo>
                      <a:pt x="512" y="0"/>
                      <a:pt x="403" y="33"/>
                      <a:pt x="310" y="103"/>
                    </a:cubicBezTo>
                    <a:cubicBezTo>
                      <a:pt x="60" y="282"/>
                      <a:pt x="0" y="627"/>
                      <a:pt x="179" y="877"/>
                    </a:cubicBezTo>
                    <a:cubicBezTo>
                      <a:pt x="282" y="1024"/>
                      <a:pt x="452" y="1103"/>
                      <a:pt x="626" y="1103"/>
                    </a:cubicBezTo>
                    <a:cubicBezTo>
                      <a:pt x="735" y="1103"/>
                      <a:pt x="845" y="1072"/>
                      <a:pt x="941" y="1008"/>
                    </a:cubicBezTo>
                    <a:cubicBezTo>
                      <a:pt x="1191" y="829"/>
                      <a:pt x="1250" y="484"/>
                      <a:pt x="1072" y="234"/>
                    </a:cubicBezTo>
                    <a:cubicBezTo>
                      <a:pt x="963" y="82"/>
                      <a:pt x="792" y="0"/>
                      <a:pt x="6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3" name="Google Shape;1623;p28"/>
              <p:cNvSpPr/>
              <p:nvPr/>
            </p:nvSpPr>
            <p:spPr>
              <a:xfrm>
                <a:off x="2241038" y="1851050"/>
                <a:ext cx="31300" cy="27500"/>
              </a:xfrm>
              <a:custGeom>
                <a:avLst/>
                <a:gdLst/>
                <a:ahLst/>
                <a:cxnLst/>
                <a:rect l="l" t="t" r="r" b="b"/>
                <a:pathLst>
                  <a:path w="1252" h="1100" extrusionOk="0">
                    <a:moveTo>
                      <a:pt x="630" y="1"/>
                    </a:moveTo>
                    <a:cubicBezTo>
                      <a:pt x="520" y="1"/>
                      <a:pt x="408" y="34"/>
                      <a:pt x="311" y="104"/>
                    </a:cubicBezTo>
                    <a:cubicBezTo>
                      <a:pt x="61" y="282"/>
                      <a:pt x="1" y="616"/>
                      <a:pt x="180" y="866"/>
                    </a:cubicBezTo>
                    <a:cubicBezTo>
                      <a:pt x="288" y="1018"/>
                      <a:pt x="455" y="1100"/>
                      <a:pt x="625" y="1100"/>
                    </a:cubicBezTo>
                    <a:cubicBezTo>
                      <a:pt x="734" y="1100"/>
                      <a:pt x="844" y="1066"/>
                      <a:pt x="942" y="997"/>
                    </a:cubicBezTo>
                    <a:cubicBezTo>
                      <a:pt x="1192" y="830"/>
                      <a:pt x="1251" y="485"/>
                      <a:pt x="1073" y="235"/>
                    </a:cubicBezTo>
                    <a:cubicBezTo>
                      <a:pt x="971" y="82"/>
                      <a:pt x="803" y="1"/>
                      <a:pt x="6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4" name="Google Shape;1624;p28"/>
              <p:cNvSpPr/>
              <p:nvPr/>
            </p:nvSpPr>
            <p:spPr>
              <a:xfrm>
                <a:off x="2234788" y="1776550"/>
                <a:ext cx="137250" cy="95275"/>
              </a:xfrm>
              <a:custGeom>
                <a:avLst/>
                <a:gdLst/>
                <a:ahLst/>
                <a:cxnLst/>
                <a:rect l="l" t="t" r="r" b="b"/>
                <a:pathLst>
                  <a:path w="5490" h="3811" extrusionOk="0">
                    <a:moveTo>
                      <a:pt x="394" y="0"/>
                    </a:moveTo>
                    <a:lnTo>
                      <a:pt x="1" y="643"/>
                    </a:lnTo>
                    <a:lnTo>
                      <a:pt x="5097" y="3810"/>
                    </a:lnTo>
                    <a:lnTo>
                      <a:pt x="5490" y="3179"/>
                    </a:lnTo>
                    <a:lnTo>
                      <a:pt x="39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5" name="Google Shape;1625;p28"/>
              <p:cNvSpPr/>
              <p:nvPr/>
            </p:nvSpPr>
            <p:spPr>
              <a:xfrm>
                <a:off x="2359513" y="1838225"/>
                <a:ext cx="31575" cy="27500"/>
              </a:xfrm>
              <a:custGeom>
                <a:avLst/>
                <a:gdLst/>
                <a:ahLst/>
                <a:cxnLst/>
                <a:rect l="l" t="t" r="r" b="b"/>
                <a:pathLst>
                  <a:path w="1263" h="1100" extrusionOk="0">
                    <a:moveTo>
                      <a:pt x="631" y="0"/>
                    </a:moveTo>
                    <a:cubicBezTo>
                      <a:pt x="448" y="0"/>
                      <a:pt x="268" y="90"/>
                      <a:pt x="167" y="260"/>
                    </a:cubicBezTo>
                    <a:cubicBezTo>
                      <a:pt x="1" y="522"/>
                      <a:pt x="84" y="855"/>
                      <a:pt x="334" y="1022"/>
                    </a:cubicBezTo>
                    <a:cubicBezTo>
                      <a:pt x="424" y="1075"/>
                      <a:pt x="523" y="1100"/>
                      <a:pt x="622" y="1100"/>
                    </a:cubicBezTo>
                    <a:cubicBezTo>
                      <a:pt x="810" y="1100"/>
                      <a:pt x="994" y="1007"/>
                      <a:pt x="1096" y="843"/>
                    </a:cubicBezTo>
                    <a:cubicBezTo>
                      <a:pt x="1263" y="581"/>
                      <a:pt x="1179" y="248"/>
                      <a:pt x="917" y="81"/>
                    </a:cubicBezTo>
                    <a:cubicBezTo>
                      <a:pt x="829" y="27"/>
                      <a:pt x="730" y="0"/>
                      <a:pt x="631" y="0"/>
                    </a:cubicBezTo>
                    <a:close/>
                  </a:path>
                </a:pathLst>
              </a:custGeom>
              <a:solidFill>
                <a:srgbClr val="3131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6" name="Google Shape;1626;p28"/>
              <p:cNvSpPr/>
              <p:nvPr/>
            </p:nvSpPr>
            <p:spPr>
              <a:xfrm>
                <a:off x="2352663" y="1849225"/>
                <a:ext cx="31575" cy="27600"/>
              </a:xfrm>
              <a:custGeom>
                <a:avLst/>
                <a:gdLst/>
                <a:ahLst/>
                <a:cxnLst/>
                <a:rect l="l" t="t" r="r" b="b"/>
                <a:pathLst>
                  <a:path w="1263" h="1104" extrusionOk="0">
                    <a:moveTo>
                      <a:pt x="631" y="1"/>
                    </a:moveTo>
                    <a:cubicBezTo>
                      <a:pt x="448" y="1"/>
                      <a:pt x="268" y="90"/>
                      <a:pt x="168" y="260"/>
                    </a:cubicBezTo>
                    <a:cubicBezTo>
                      <a:pt x="1" y="522"/>
                      <a:pt x="84" y="855"/>
                      <a:pt x="334" y="1022"/>
                    </a:cubicBezTo>
                    <a:cubicBezTo>
                      <a:pt x="426" y="1077"/>
                      <a:pt x="529" y="1103"/>
                      <a:pt x="630" y="1103"/>
                    </a:cubicBezTo>
                    <a:cubicBezTo>
                      <a:pt x="816" y="1103"/>
                      <a:pt x="996" y="1013"/>
                      <a:pt x="1096" y="844"/>
                    </a:cubicBezTo>
                    <a:cubicBezTo>
                      <a:pt x="1263" y="582"/>
                      <a:pt x="1180" y="248"/>
                      <a:pt x="918" y="82"/>
                    </a:cubicBezTo>
                    <a:cubicBezTo>
                      <a:pt x="830" y="27"/>
                      <a:pt x="730" y="1"/>
                      <a:pt x="631" y="1"/>
                    </a:cubicBezTo>
                    <a:close/>
                  </a:path>
                </a:pathLst>
              </a:custGeom>
              <a:solidFill>
                <a:srgbClr val="3131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7" name="Google Shape;1627;p28"/>
              <p:cNvSpPr/>
              <p:nvPr/>
            </p:nvSpPr>
            <p:spPr>
              <a:xfrm>
                <a:off x="2228538" y="1756950"/>
                <a:ext cx="31575" cy="27600"/>
              </a:xfrm>
              <a:custGeom>
                <a:avLst/>
                <a:gdLst/>
                <a:ahLst/>
                <a:cxnLst/>
                <a:rect l="l" t="t" r="r" b="b"/>
                <a:pathLst>
                  <a:path w="1263" h="1104" extrusionOk="0">
                    <a:moveTo>
                      <a:pt x="631" y="1"/>
                    </a:moveTo>
                    <a:cubicBezTo>
                      <a:pt x="448" y="1"/>
                      <a:pt x="268" y="90"/>
                      <a:pt x="168" y="260"/>
                    </a:cubicBezTo>
                    <a:cubicBezTo>
                      <a:pt x="1" y="522"/>
                      <a:pt x="84" y="855"/>
                      <a:pt x="346" y="1022"/>
                    </a:cubicBezTo>
                    <a:cubicBezTo>
                      <a:pt x="434" y="1077"/>
                      <a:pt x="534" y="1103"/>
                      <a:pt x="633" y="1103"/>
                    </a:cubicBezTo>
                    <a:cubicBezTo>
                      <a:pt x="816" y="1103"/>
                      <a:pt x="996" y="1013"/>
                      <a:pt x="1096" y="844"/>
                    </a:cubicBezTo>
                    <a:cubicBezTo>
                      <a:pt x="1263" y="582"/>
                      <a:pt x="1180" y="248"/>
                      <a:pt x="918" y="82"/>
                    </a:cubicBezTo>
                    <a:cubicBezTo>
                      <a:pt x="830" y="27"/>
                      <a:pt x="730" y="1"/>
                      <a:pt x="6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8" name="Google Shape;1628;p28"/>
              <p:cNvSpPr/>
              <p:nvPr/>
            </p:nvSpPr>
            <p:spPr>
              <a:xfrm>
                <a:off x="2221713" y="1768050"/>
                <a:ext cx="31575" cy="27500"/>
              </a:xfrm>
              <a:custGeom>
                <a:avLst/>
                <a:gdLst/>
                <a:ahLst/>
                <a:cxnLst/>
                <a:rect l="l" t="t" r="r" b="b"/>
                <a:pathLst>
                  <a:path w="1263" h="1100" extrusionOk="0">
                    <a:moveTo>
                      <a:pt x="638" y="0"/>
                    </a:moveTo>
                    <a:cubicBezTo>
                      <a:pt x="453" y="0"/>
                      <a:pt x="269" y="92"/>
                      <a:pt x="167" y="257"/>
                    </a:cubicBezTo>
                    <a:cubicBezTo>
                      <a:pt x="0" y="519"/>
                      <a:pt x="83" y="852"/>
                      <a:pt x="345" y="1019"/>
                    </a:cubicBezTo>
                    <a:cubicBezTo>
                      <a:pt x="433" y="1073"/>
                      <a:pt x="533" y="1100"/>
                      <a:pt x="632" y="1100"/>
                    </a:cubicBezTo>
                    <a:cubicBezTo>
                      <a:pt x="815" y="1100"/>
                      <a:pt x="995" y="1010"/>
                      <a:pt x="1095" y="840"/>
                    </a:cubicBezTo>
                    <a:cubicBezTo>
                      <a:pt x="1262" y="578"/>
                      <a:pt x="1179" y="245"/>
                      <a:pt x="917" y="78"/>
                    </a:cubicBezTo>
                    <a:cubicBezTo>
                      <a:pt x="831" y="25"/>
                      <a:pt x="734" y="0"/>
                      <a:pt x="6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9" name="Google Shape;1629;p28"/>
              <p:cNvSpPr/>
              <p:nvPr/>
            </p:nvSpPr>
            <p:spPr>
              <a:xfrm>
                <a:off x="2395838" y="1842025"/>
                <a:ext cx="436375" cy="372975"/>
              </a:xfrm>
              <a:custGeom>
                <a:avLst/>
                <a:gdLst/>
                <a:ahLst/>
                <a:cxnLst/>
                <a:rect l="l" t="t" r="r" b="b"/>
                <a:pathLst>
                  <a:path w="17455" h="14919" extrusionOk="0">
                    <a:moveTo>
                      <a:pt x="8733" y="0"/>
                    </a:moveTo>
                    <a:cubicBezTo>
                      <a:pt x="8347" y="0"/>
                      <a:pt x="7960" y="191"/>
                      <a:pt x="7739" y="572"/>
                    </a:cubicBezTo>
                    <a:lnTo>
                      <a:pt x="453" y="13204"/>
                    </a:lnTo>
                    <a:cubicBezTo>
                      <a:pt x="0" y="13966"/>
                      <a:pt x="560" y="14919"/>
                      <a:pt x="1441" y="14919"/>
                    </a:cubicBezTo>
                    <a:lnTo>
                      <a:pt x="16026" y="14919"/>
                    </a:lnTo>
                    <a:cubicBezTo>
                      <a:pt x="16907" y="14919"/>
                      <a:pt x="17455" y="13966"/>
                      <a:pt x="17014" y="13204"/>
                    </a:cubicBezTo>
                    <a:lnTo>
                      <a:pt x="9728" y="572"/>
                    </a:lnTo>
                    <a:cubicBezTo>
                      <a:pt x="9507" y="191"/>
                      <a:pt x="9120" y="0"/>
                      <a:pt x="873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0" name="Google Shape;1630;p28"/>
              <p:cNvSpPr/>
              <p:nvPr/>
            </p:nvSpPr>
            <p:spPr>
              <a:xfrm>
                <a:off x="2438988" y="1882725"/>
                <a:ext cx="365850" cy="314125"/>
              </a:xfrm>
              <a:custGeom>
                <a:avLst/>
                <a:gdLst/>
                <a:ahLst/>
                <a:cxnLst/>
                <a:rect l="l" t="t" r="r" b="b"/>
                <a:pathLst>
                  <a:path w="14634" h="12565" extrusionOk="0">
                    <a:moveTo>
                      <a:pt x="7317" y="1"/>
                    </a:moveTo>
                    <a:cubicBezTo>
                      <a:pt x="7106" y="1"/>
                      <a:pt x="6894" y="105"/>
                      <a:pt x="6775" y="313"/>
                    </a:cubicBezTo>
                    <a:lnTo>
                      <a:pt x="251" y="11624"/>
                    </a:lnTo>
                    <a:cubicBezTo>
                      <a:pt x="1" y="12041"/>
                      <a:pt x="310" y="12565"/>
                      <a:pt x="786" y="12565"/>
                    </a:cubicBezTo>
                    <a:lnTo>
                      <a:pt x="13848" y="12565"/>
                    </a:lnTo>
                    <a:cubicBezTo>
                      <a:pt x="14336" y="12565"/>
                      <a:pt x="14633" y="12041"/>
                      <a:pt x="14395" y="11624"/>
                    </a:cubicBezTo>
                    <a:lnTo>
                      <a:pt x="7859" y="313"/>
                    </a:lnTo>
                    <a:cubicBezTo>
                      <a:pt x="7740" y="105"/>
                      <a:pt x="7528" y="1"/>
                      <a:pt x="731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1" name="Google Shape;1631;p28"/>
              <p:cNvSpPr/>
              <p:nvPr/>
            </p:nvSpPr>
            <p:spPr>
              <a:xfrm>
                <a:off x="2430963" y="1878850"/>
                <a:ext cx="365825" cy="314425"/>
              </a:xfrm>
              <a:custGeom>
                <a:avLst/>
                <a:gdLst/>
                <a:ahLst/>
                <a:cxnLst/>
                <a:rect l="l" t="t" r="r" b="b"/>
                <a:pathLst>
                  <a:path w="14633" h="12577" extrusionOk="0">
                    <a:moveTo>
                      <a:pt x="7317" y="1"/>
                    </a:moveTo>
                    <a:cubicBezTo>
                      <a:pt x="7105" y="1"/>
                      <a:pt x="6894" y="105"/>
                      <a:pt x="6775" y="313"/>
                    </a:cubicBezTo>
                    <a:lnTo>
                      <a:pt x="238" y="11624"/>
                    </a:lnTo>
                    <a:cubicBezTo>
                      <a:pt x="0" y="12053"/>
                      <a:pt x="298" y="12565"/>
                      <a:pt x="786" y="12577"/>
                    </a:cubicBezTo>
                    <a:lnTo>
                      <a:pt x="13847" y="12577"/>
                    </a:lnTo>
                    <a:cubicBezTo>
                      <a:pt x="14323" y="12565"/>
                      <a:pt x="14633" y="12053"/>
                      <a:pt x="14383" y="11624"/>
                    </a:cubicBezTo>
                    <a:lnTo>
                      <a:pt x="7858" y="313"/>
                    </a:lnTo>
                    <a:cubicBezTo>
                      <a:pt x="7739" y="105"/>
                      <a:pt x="7528" y="1"/>
                      <a:pt x="731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2" name="Google Shape;1632;p28"/>
              <p:cNvSpPr/>
              <p:nvPr/>
            </p:nvSpPr>
            <p:spPr>
              <a:xfrm>
                <a:off x="2588438" y="1961375"/>
                <a:ext cx="53850" cy="198600"/>
              </a:xfrm>
              <a:custGeom>
                <a:avLst/>
                <a:gdLst/>
                <a:ahLst/>
                <a:cxnLst/>
                <a:rect l="l" t="t" r="r" b="b"/>
                <a:pathLst>
                  <a:path w="2154" h="7944" extrusionOk="0">
                    <a:moveTo>
                      <a:pt x="1083" y="1"/>
                    </a:moveTo>
                    <a:cubicBezTo>
                      <a:pt x="571" y="1"/>
                      <a:pt x="178" y="429"/>
                      <a:pt x="202" y="930"/>
                    </a:cubicBezTo>
                    <a:lnTo>
                      <a:pt x="428" y="5251"/>
                    </a:lnTo>
                    <a:lnTo>
                      <a:pt x="1738" y="5251"/>
                    </a:lnTo>
                    <a:lnTo>
                      <a:pt x="1952" y="918"/>
                    </a:lnTo>
                    <a:cubicBezTo>
                      <a:pt x="1976" y="418"/>
                      <a:pt x="1583" y="1"/>
                      <a:pt x="1083" y="1"/>
                    </a:cubicBezTo>
                    <a:close/>
                    <a:moveTo>
                      <a:pt x="1096" y="5835"/>
                    </a:moveTo>
                    <a:cubicBezTo>
                      <a:pt x="523" y="5835"/>
                      <a:pt x="59" y="6283"/>
                      <a:pt x="47" y="6859"/>
                    </a:cubicBezTo>
                    <a:cubicBezTo>
                      <a:pt x="1" y="7441"/>
                      <a:pt x="466" y="7943"/>
                      <a:pt x="1043" y="7943"/>
                    </a:cubicBezTo>
                    <a:cubicBezTo>
                      <a:pt x="1056" y="7943"/>
                      <a:pt x="1070" y="7943"/>
                      <a:pt x="1083" y="7942"/>
                    </a:cubicBezTo>
                    <a:cubicBezTo>
                      <a:pt x="1097" y="7943"/>
                      <a:pt x="1110" y="7943"/>
                      <a:pt x="1124" y="7943"/>
                    </a:cubicBezTo>
                    <a:cubicBezTo>
                      <a:pt x="1689" y="7943"/>
                      <a:pt x="2154" y="7464"/>
                      <a:pt x="2119" y="6883"/>
                    </a:cubicBezTo>
                    <a:cubicBezTo>
                      <a:pt x="2107" y="6275"/>
                      <a:pt x="1714" y="5847"/>
                      <a:pt x="1119" y="5835"/>
                    </a:cubicBezTo>
                    <a:cubicBezTo>
                      <a:pt x="1111" y="5835"/>
                      <a:pt x="1104" y="5835"/>
                      <a:pt x="1096" y="583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633" name="Google Shape;1633;p28"/>
          <p:cNvGrpSpPr/>
          <p:nvPr/>
        </p:nvGrpSpPr>
        <p:grpSpPr>
          <a:xfrm>
            <a:off x="1884463" y="2693250"/>
            <a:ext cx="1895413" cy="883650"/>
            <a:chOff x="1884463" y="2693250"/>
            <a:chExt cx="1895413" cy="883650"/>
          </a:xfrm>
        </p:grpSpPr>
        <p:cxnSp>
          <p:nvCxnSpPr>
            <p:cNvPr id="1634" name="Google Shape;1634;p28"/>
            <p:cNvCxnSpPr/>
            <p:nvPr/>
          </p:nvCxnSpPr>
          <p:spPr>
            <a:xfrm rot="10800000">
              <a:off x="2979775" y="2942025"/>
              <a:ext cx="800100" cy="324000"/>
            </a:xfrm>
            <a:prstGeom prst="curvedConnector3">
              <a:avLst>
                <a:gd name="adj1" fmla="val 50000"/>
              </a:avLst>
            </a:prstGeom>
            <a:noFill/>
            <a:ln w="2857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1635" name="Google Shape;1635;p28"/>
            <p:cNvGrpSpPr/>
            <p:nvPr/>
          </p:nvGrpSpPr>
          <p:grpSpPr>
            <a:xfrm>
              <a:off x="1884463" y="2693250"/>
              <a:ext cx="1165650" cy="883650"/>
              <a:chOff x="1884463" y="2693250"/>
              <a:chExt cx="1165650" cy="883650"/>
            </a:xfrm>
          </p:grpSpPr>
          <p:sp>
            <p:nvSpPr>
              <p:cNvPr id="1636" name="Google Shape;1636;p28"/>
              <p:cNvSpPr/>
              <p:nvPr/>
            </p:nvSpPr>
            <p:spPr>
              <a:xfrm>
                <a:off x="1884463" y="2693250"/>
                <a:ext cx="1165650" cy="883650"/>
              </a:xfrm>
              <a:custGeom>
                <a:avLst/>
                <a:gdLst/>
                <a:ahLst/>
                <a:cxnLst/>
                <a:rect l="l" t="t" r="r" b="b"/>
                <a:pathLst>
                  <a:path w="46626" h="35346" extrusionOk="0">
                    <a:moveTo>
                      <a:pt x="35148" y="1"/>
                    </a:moveTo>
                    <a:cubicBezTo>
                      <a:pt x="29365" y="1"/>
                      <a:pt x="24038" y="4734"/>
                      <a:pt x="18074" y="5242"/>
                    </a:cubicBezTo>
                    <a:cubicBezTo>
                      <a:pt x="17663" y="5277"/>
                      <a:pt x="17248" y="5291"/>
                      <a:pt x="16830" y="5291"/>
                    </a:cubicBezTo>
                    <a:cubicBezTo>
                      <a:pt x="14361" y="5291"/>
                      <a:pt x="11804" y="4774"/>
                      <a:pt x="9387" y="4774"/>
                    </a:cubicBezTo>
                    <a:cubicBezTo>
                      <a:pt x="7705" y="4774"/>
                      <a:pt x="6090" y="5025"/>
                      <a:pt x="4620" y="5873"/>
                    </a:cubicBezTo>
                    <a:cubicBezTo>
                      <a:pt x="846" y="8052"/>
                      <a:pt x="0" y="13457"/>
                      <a:pt x="1739" y="17470"/>
                    </a:cubicBezTo>
                    <a:cubicBezTo>
                      <a:pt x="3477" y="21470"/>
                      <a:pt x="7108" y="24292"/>
                      <a:pt x="10775" y="26637"/>
                    </a:cubicBezTo>
                    <a:cubicBezTo>
                      <a:pt x="14133" y="28781"/>
                      <a:pt x="17300" y="31745"/>
                      <a:pt x="20658" y="33710"/>
                    </a:cubicBezTo>
                    <a:cubicBezTo>
                      <a:pt x="22764" y="34949"/>
                      <a:pt x="25642" y="35346"/>
                      <a:pt x="28424" y="35346"/>
                    </a:cubicBezTo>
                    <a:cubicBezTo>
                      <a:pt x="30078" y="35346"/>
                      <a:pt x="31697" y="35206"/>
                      <a:pt x="33100" y="35019"/>
                    </a:cubicBezTo>
                    <a:cubicBezTo>
                      <a:pt x="35136" y="34746"/>
                      <a:pt x="37267" y="34162"/>
                      <a:pt x="38577" y="32579"/>
                    </a:cubicBezTo>
                    <a:cubicBezTo>
                      <a:pt x="41517" y="29007"/>
                      <a:pt x="38231" y="23387"/>
                      <a:pt x="39922" y="19089"/>
                    </a:cubicBezTo>
                    <a:cubicBezTo>
                      <a:pt x="40660" y="17232"/>
                      <a:pt x="42232" y="15850"/>
                      <a:pt x="43256" y="14148"/>
                    </a:cubicBezTo>
                    <a:cubicBezTo>
                      <a:pt x="46625" y="8552"/>
                      <a:pt x="43363" y="1313"/>
                      <a:pt x="36933" y="158"/>
                    </a:cubicBezTo>
                    <a:cubicBezTo>
                      <a:pt x="36333" y="50"/>
                      <a:pt x="35738" y="1"/>
                      <a:pt x="3514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7" name="Google Shape;1637;p28"/>
              <p:cNvSpPr/>
              <p:nvPr/>
            </p:nvSpPr>
            <p:spPr>
              <a:xfrm>
                <a:off x="2069313" y="2740650"/>
                <a:ext cx="826900" cy="657850"/>
              </a:xfrm>
              <a:custGeom>
                <a:avLst/>
                <a:gdLst/>
                <a:ahLst/>
                <a:cxnLst/>
                <a:rect l="l" t="t" r="r" b="b"/>
                <a:pathLst>
                  <a:path w="33076" h="26314" extrusionOk="0">
                    <a:moveTo>
                      <a:pt x="30966" y="0"/>
                    </a:moveTo>
                    <a:cubicBezTo>
                      <a:pt x="30959" y="0"/>
                      <a:pt x="30952" y="0"/>
                      <a:pt x="30944" y="0"/>
                    </a:cubicBezTo>
                    <a:lnTo>
                      <a:pt x="2143" y="0"/>
                    </a:lnTo>
                    <a:cubicBezTo>
                      <a:pt x="953" y="0"/>
                      <a:pt x="0" y="953"/>
                      <a:pt x="0" y="2132"/>
                    </a:cubicBezTo>
                    <a:lnTo>
                      <a:pt x="0" y="24182"/>
                    </a:lnTo>
                    <a:cubicBezTo>
                      <a:pt x="0" y="25361"/>
                      <a:pt x="964" y="26313"/>
                      <a:pt x="2143" y="26313"/>
                    </a:cubicBezTo>
                    <a:lnTo>
                      <a:pt x="30944" y="26313"/>
                    </a:lnTo>
                    <a:cubicBezTo>
                      <a:pt x="32123" y="26313"/>
                      <a:pt x="33076" y="25361"/>
                      <a:pt x="33076" y="24182"/>
                    </a:cubicBezTo>
                    <a:lnTo>
                      <a:pt x="33076" y="2132"/>
                    </a:lnTo>
                    <a:cubicBezTo>
                      <a:pt x="33076" y="960"/>
                      <a:pt x="32135" y="0"/>
                      <a:pt x="3096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8" name="Google Shape;1638;p28"/>
              <p:cNvSpPr/>
              <p:nvPr/>
            </p:nvSpPr>
            <p:spPr>
              <a:xfrm>
                <a:off x="2069313" y="2740650"/>
                <a:ext cx="826900" cy="87525"/>
              </a:xfrm>
              <a:custGeom>
                <a:avLst/>
                <a:gdLst/>
                <a:ahLst/>
                <a:cxnLst/>
                <a:rect l="l" t="t" r="r" b="b"/>
                <a:pathLst>
                  <a:path w="33076" h="3501" extrusionOk="0">
                    <a:moveTo>
                      <a:pt x="30966" y="0"/>
                    </a:moveTo>
                    <a:cubicBezTo>
                      <a:pt x="30959" y="0"/>
                      <a:pt x="30952" y="0"/>
                      <a:pt x="30944" y="0"/>
                    </a:cubicBezTo>
                    <a:lnTo>
                      <a:pt x="2143" y="0"/>
                    </a:lnTo>
                    <a:cubicBezTo>
                      <a:pt x="953" y="0"/>
                      <a:pt x="0" y="953"/>
                      <a:pt x="0" y="2132"/>
                    </a:cubicBezTo>
                    <a:lnTo>
                      <a:pt x="0" y="3501"/>
                    </a:lnTo>
                    <a:lnTo>
                      <a:pt x="33076" y="3501"/>
                    </a:lnTo>
                    <a:lnTo>
                      <a:pt x="33076" y="2132"/>
                    </a:lnTo>
                    <a:cubicBezTo>
                      <a:pt x="33076" y="960"/>
                      <a:pt x="32135" y="0"/>
                      <a:pt x="3096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9" name="Google Shape;1639;p28"/>
              <p:cNvSpPr/>
              <p:nvPr/>
            </p:nvSpPr>
            <p:spPr>
              <a:xfrm>
                <a:off x="2118713" y="2767425"/>
                <a:ext cx="45875" cy="45875"/>
              </a:xfrm>
              <a:custGeom>
                <a:avLst/>
                <a:gdLst/>
                <a:ahLst/>
                <a:cxnLst/>
                <a:rect l="l" t="t" r="r" b="b"/>
                <a:pathLst>
                  <a:path w="1835" h="1835" extrusionOk="0">
                    <a:moveTo>
                      <a:pt x="917" y="1"/>
                    </a:moveTo>
                    <a:cubicBezTo>
                      <a:pt x="405" y="1"/>
                      <a:pt x="1" y="418"/>
                      <a:pt x="1" y="918"/>
                    </a:cubicBezTo>
                    <a:cubicBezTo>
                      <a:pt x="1" y="1430"/>
                      <a:pt x="405" y="1834"/>
                      <a:pt x="917" y="1834"/>
                    </a:cubicBezTo>
                    <a:cubicBezTo>
                      <a:pt x="1417" y="1834"/>
                      <a:pt x="1834" y="1430"/>
                      <a:pt x="1834" y="918"/>
                    </a:cubicBezTo>
                    <a:cubicBezTo>
                      <a:pt x="1834" y="418"/>
                      <a:pt x="1417" y="1"/>
                      <a:pt x="91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0" name="Google Shape;1640;p28"/>
              <p:cNvSpPr/>
              <p:nvPr/>
            </p:nvSpPr>
            <p:spPr>
              <a:xfrm>
                <a:off x="2178238" y="2767425"/>
                <a:ext cx="45875" cy="45875"/>
              </a:xfrm>
              <a:custGeom>
                <a:avLst/>
                <a:gdLst/>
                <a:ahLst/>
                <a:cxnLst/>
                <a:rect l="l" t="t" r="r" b="b"/>
                <a:pathLst>
                  <a:path w="1835" h="1835" extrusionOk="0">
                    <a:moveTo>
                      <a:pt x="918" y="1"/>
                    </a:moveTo>
                    <a:cubicBezTo>
                      <a:pt x="406" y="1"/>
                      <a:pt x="1" y="418"/>
                      <a:pt x="1" y="918"/>
                    </a:cubicBezTo>
                    <a:cubicBezTo>
                      <a:pt x="1" y="1430"/>
                      <a:pt x="406" y="1834"/>
                      <a:pt x="918" y="1834"/>
                    </a:cubicBezTo>
                    <a:cubicBezTo>
                      <a:pt x="1418" y="1834"/>
                      <a:pt x="1834" y="1430"/>
                      <a:pt x="1834" y="918"/>
                    </a:cubicBezTo>
                    <a:cubicBezTo>
                      <a:pt x="1834" y="418"/>
                      <a:pt x="1418" y="1"/>
                      <a:pt x="91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1" name="Google Shape;1641;p28"/>
              <p:cNvSpPr/>
              <p:nvPr/>
            </p:nvSpPr>
            <p:spPr>
              <a:xfrm>
                <a:off x="2237788" y="2767425"/>
                <a:ext cx="45850" cy="45875"/>
              </a:xfrm>
              <a:custGeom>
                <a:avLst/>
                <a:gdLst/>
                <a:ahLst/>
                <a:cxnLst/>
                <a:rect l="l" t="t" r="r" b="b"/>
                <a:pathLst>
                  <a:path w="1834" h="1835" extrusionOk="0">
                    <a:moveTo>
                      <a:pt x="917" y="1"/>
                    </a:moveTo>
                    <a:cubicBezTo>
                      <a:pt x="405" y="1"/>
                      <a:pt x="0" y="418"/>
                      <a:pt x="0" y="918"/>
                    </a:cubicBezTo>
                    <a:cubicBezTo>
                      <a:pt x="0" y="1430"/>
                      <a:pt x="405" y="1834"/>
                      <a:pt x="917" y="1834"/>
                    </a:cubicBezTo>
                    <a:cubicBezTo>
                      <a:pt x="1417" y="1834"/>
                      <a:pt x="1834" y="1430"/>
                      <a:pt x="1834" y="918"/>
                    </a:cubicBezTo>
                    <a:cubicBezTo>
                      <a:pt x="1834" y="418"/>
                      <a:pt x="1417" y="1"/>
                      <a:pt x="91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2" name="Google Shape;1642;p28"/>
              <p:cNvSpPr/>
              <p:nvPr/>
            </p:nvSpPr>
            <p:spPr>
              <a:xfrm>
                <a:off x="2188363" y="2966025"/>
                <a:ext cx="605150" cy="327050"/>
              </a:xfrm>
              <a:custGeom>
                <a:avLst/>
                <a:gdLst/>
                <a:ahLst/>
                <a:cxnLst/>
                <a:rect l="l" t="t" r="r" b="b"/>
                <a:pathLst>
                  <a:path w="24206" h="13082" extrusionOk="0">
                    <a:moveTo>
                      <a:pt x="12424" y="0"/>
                    </a:moveTo>
                    <a:cubicBezTo>
                      <a:pt x="5181" y="0"/>
                      <a:pt x="1" y="6071"/>
                      <a:pt x="1" y="6071"/>
                    </a:cubicBezTo>
                    <a:cubicBezTo>
                      <a:pt x="4097" y="11322"/>
                      <a:pt x="8125" y="13081"/>
                      <a:pt x="11684" y="13081"/>
                    </a:cubicBezTo>
                    <a:cubicBezTo>
                      <a:pt x="18913" y="13081"/>
                      <a:pt x="24206" y="5820"/>
                      <a:pt x="24206" y="5820"/>
                    </a:cubicBezTo>
                    <a:cubicBezTo>
                      <a:pt x="20028" y="1462"/>
                      <a:pt x="15978" y="0"/>
                      <a:pt x="1242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3" name="Google Shape;1643;p28"/>
              <p:cNvSpPr/>
              <p:nvPr/>
            </p:nvSpPr>
            <p:spPr>
              <a:xfrm>
                <a:off x="2231813" y="3001925"/>
                <a:ext cx="519450" cy="255875"/>
              </a:xfrm>
              <a:custGeom>
                <a:avLst/>
                <a:gdLst/>
                <a:ahLst/>
                <a:cxnLst/>
                <a:rect l="l" t="t" r="r" b="b"/>
                <a:pathLst>
                  <a:path w="20778" h="10235" extrusionOk="0">
                    <a:moveTo>
                      <a:pt x="10667" y="1"/>
                    </a:moveTo>
                    <a:cubicBezTo>
                      <a:pt x="9125" y="1"/>
                      <a:pt x="7691" y="298"/>
                      <a:pt x="6406" y="741"/>
                    </a:cubicBezTo>
                    <a:cubicBezTo>
                      <a:pt x="4001" y="1610"/>
                      <a:pt x="1811" y="3015"/>
                      <a:pt x="1" y="4837"/>
                    </a:cubicBezTo>
                    <a:cubicBezTo>
                      <a:pt x="1989" y="7206"/>
                      <a:pt x="3978" y="8659"/>
                      <a:pt x="5918" y="9445"/>
                    </a:cubicBezTo>
                    <a:cubicBezTo>
                      <a:pt x="7273" y="10003"/>
                      <a:pt x="8594" y="10235"/>
                      <a:pt x="9854" y="10235"/>
                    </a:cubicBezTo>
                    <a:cubicBezTo>
                      <a:pt x="12115" y="10235"/>
                      <a:pt x="14179" y="9488"/>
                      <a:pt x="15884" y="8540"/>
                    </a:cubicBezTo>
                    <a:cubicBezTo>
                      <a:pt x="17717" y="7516"/>
                      <a:pt x="19372" y="6194"/>
                      <a:pt x="20777" y="4635"/>
                    </a:cubicBezTo>
                    <a:cubicBezTo>
                      <a:pt x="18682" y="2610"/>
                      <a:pt x="16634" y="1372"/>
                      <a:pt x="14681" y="694"/>
                    </a:cubicBezTo>
                    <a:cubicBezTo>
                      <a:pt x="13286" y="203"/>
                      <a:pt x="11940" y="1"/>
                      <a:pt x="1066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4" name="Google Shape;1644;p28"/>
              <p:cNvSpPr/>
              <p:nvPr/>
            </p:nvSpPr>
            <p:spPr>
              <a:xfrm>
                <a:off x="2323513" y="3001925"/>
                <a:ext cx="327725" cy="255875"/>
              </a:xfrm>
              <a:custGeom>
                <a:avLst/>
                <a:gdLst/>
                <a:ahLst/>
                <a:cxnLst/>
                <a:rect l="l" t="t" r="r" b="b"/>
                <a:pathLst>
                  <a:path w="13109" h="10235" extrusionOk="0">
                    <a:moveTo>
                      <a:pt x="6994" y="1"/>
                    </a:moveTo>
                    <a:cubicBezTo>
                      <a:pt x="5454" y="1"/>
                      <a:pt x="4023" y="298"/>
                      <a:pt x="2738" y="741"/>
                    </a:cubicBezTo>
                    <a:cubicBezTo>
                      <a:pt x="214" y="3015"/>
                      <a:pt x="0" y="6897"/>
                      <a:pt x="2250" y="9445"/>
                    </a:cubicBezTo>
                    <a:cubicBezTo>
                      <a:pt x="3601" y="10003"/>
                      <a:pt x="4919" y="10235"/>
                      <a:pt x="6178" y="10235"/>
                    </a:cubicBezTo>
                    <a:cubicBezTo>
                      <a:pt x="8437" y="10235"/>
                      <a:pt x="10503" y="9488"/>
                      <a:pt x="12216" y="8540"/>
                    </a:cubicBezTo>
                    <a:cubicBezTo>
                      <a:pt x="12799" y="7575"/>
                      <a:pt x="13109" y="6468"/>
                      <a:pt x="13109" y="5337"/>
                    </a:cubicBezTo>
                    <a:cubicBezTo>
                      <a:pt x="13109" y="3563"/>
                      <a:pt x="12347" y="1860"/>
                      <a:pt x="11013" y="694"/>
                    </a:cubicBezTo>
                    <a:cubicBezTo>
                      <a:pt x="9613" y="203"/>
                      <a:pt x="8266" y="1"/>
                      <a:pt x="699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5" name="Google Shape;1645;p28"/>
              <p:cNvSpPr/>
              <p:nvPr/>
            </p:nvSpPr>
            <p:spPr>
              <a:xfrm>
                <a:off x="2414288" y="3053475"/>
                <a:ext cx="163725" cy="163750"/>
              </a:xfrm>
              <a:custGeom>
                <a:avLst/>
                <a:gdLst/>
                <a:ahLst/>
                <a:cxnLst/>
                <a:rect l="l" t="t" r="r" b="b"/>
                <a:pathLst>
                  <a:path w="6549" h="6550" extrusionOk="0">
                    <a:moveTo>
                      <a:pt x="3275" y="1"/>
                    </a:moveTo>
                    <a:cubicBezTo>
                      <a:pt x="1465" y="1"/>
                      <a:pt x="0" y="1465"/>
                      <a:pt x="0" y="3275"/>
                    </a:cubicBezTo>
                    <a:cubicBezTo>
                      <a:pt x="0" y="5085"/>
                      <a:pt x="1465" y="6549"/>
                      <a:pt x="3275" y="6549"/>
                    </a:cubicBezTo>
                    <a:cubicBezTo>
                      <a:pt x="5084" y="6549"/>
                      <a:pt x="6549" y="5085"/>
                      <a:pt x="6549" y="3275"/>
                    </a:cubicBezTo>
                    <a:cubicBezTo>
                      <a:pt x="6549" y="1465"/>
                      <a:pt x="5084" y="1"/>
                      <a:pt x="32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6" name="Google Shape;1646;p28"/>
              <p:cNvSpPr/>
              <p:nvPr/>
            </p:nvSpPr>
            <p:spPr>
              <a:xfrm>
                <a:off x="2414288" y="3061525"/>
                <a:ext cx="70875" cy="70850"/>
              </a:xfrm>
              <a:custGeom>
                <a:avLst/>
                <a:gdLst/>
                <a:ahLst/>
                <a:cxnLst/>
                <a:rect l="l" t="t" r="r" b="b"/>
                <a:pathLst>
                  <a:path w="2835" h="2834" extrusionOk="0">
                    <a:moveTo>
                      <a:pt x="1417" y="0"/>
                    </a:moveTo>
                    <a:cubicBezTo>
                      <a:pt x="643" y="0"/>
                      <a:pt x="0" y="631"/>
                      <a:pt x="0" y="1417"/>
                    </a:cubicBezTo>
                    <a:cubicBezTo>
                      <a:pt x="0" y="2191"/>
                      <a:pt x="643" y="2834"/>
                      <a:pt x="1417" y="2834"/>
                    </a:cubicBezTo>
                    <a:cubicBezTo>
                      <a:pt x="2203" y="2834"/>
                      <a:pt x="2834" y="2191"/>
                      <a:pt x="2834" y="1417"/>
                    </a:cubicBezTo>
                    <a:cubicBezTo>
                      <a:pt x="2834" y="631"/>
                      <a:pt x="2203" y="0"/>
                      <a:pt x="141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7" name="Google Shape;1647;p28"/>
              <p:cNvSpPr/>
              <p:nvPr/>
            </p:nvSpPr>
            <p:spPr>
              <a:xfrm>
                <a:off x="2248188" y="2874600"/>
                <a:ext cx="486700" cy="486675"/>
              </a:xfrm>
              <a:custGeom>
                <a:avLst/>
                <a:gdLst/>
                <a:ahLst/>
                <a:cxnLst/>
                <a:rect l="l" t="t" r="r" b="b"/>
                <a:pathLst>
                  <a:path w="19468" h="19467" extrusionOk="0">
                    <a:moveTo>
                      <a:pt x="18039" y="0"/>
                    </a:moveTo>
                    <a:lnTo>
                      <a:pt x="1" y="18038"/>
                    </a:lnTo>
                    <a:lnTo>
                      <a:pt x="1429" y="19467"/>
                    </a:lnTo>
                    <a:lnTo>
                      <a:pt x="19467" y="1429"/>
                    </a:lnTo>
                    <a:lnTo>
                      <a:pt x="18039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8" name="Google Shape;1648;p28"/>
              <p:cNvSpPr/>
              <p:nvPr/>
            </p:nvSpPr>
            <p:spPr>
              <a:xfrm>
                <a:off x="2248188" y="2874600"/>
                <a:ext cx="487000" cy="486675"/>
              </a:xfrm>
              <a:custGeom>
                <a:avLst/>
                <a:gdLst/>
                <a:ahLst/>
                <a:cxnLst/>
                <a:rect l="l" t="t" r="r" b="b"/>
                <a:pathLst>
                  <a:path w="19480" h="19467" extrusionOk="0">
                    <a:moveTo>
                      <a:pt x="1441" y="0"/>
                    </a:moveTo>
                    <a:lnTo>
                      <a:pt x="1" y="1429"/>
                    </a:lnTo>
                    <a:lnTo>
                      <a:pt x="18039" y="19467"/>
                    </a:lnTo>
                    <a:lnTo>
                      <a:pt x="19479" y="18038"/>
                    </a:lnTo>
                    <a:lnTo>
                      <a:pt x="144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649" name="Google Shape;1649;p28"/>
          <p:cNvGrpSpPr/>
          <p:nvPr/>
        </p:nvGrpSpPr>
        <p:grpSpPr>
          <a:xfrm>
            <a:off x="5303875" y="2560000"/>
            <a:ext cx="1955988" cy="883575"/>
            <a:chOff x="5303875" y="2560000"/>
            <a:chExt cx="1955988" cy="883575"/>
          </a:xfrm>
        </p:grpSpPr>
        <p:cxnSp>
          <p:nvCxnSpPr>
            <p:cNvPr id="1650" name="Google Shape;1650;p28"/>
            <p:cNvCxnSpPr/>
            <p:nvPr/>
          </p:nvCxnSpPr>
          <p:spPr>
            <a:xfrm rot="10800000" flipH="1">
              <a:off x="5303875" y="2923200"/>
              <a:ext cx="981000" cy="371400"/>
            </a:xfrm>
            <a:prstGeom prst="curvedConnector3">
              <a:avLst>
                <a:gd name="adj1" fmla="val 50000"/>
              </a:avLst>
            </a:prstGeom>
            <a:noFill/>
            <a:ln w="2857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1651" name="Google Shape;1651;p28"/>
            <p:cNvGrpSpPr/>
            <p:nvPr/>
          </p:nvGrpSpPr>
          <p:grpSpPr>
            <a:xfrm>
              <a:off x="6093913" y="2560000"/>
              <a:ext cx="1165950" cy="883575"/>
              <a:chOff x="6093913" y="2560000"/>
              <a:chExt cx="1165950" cy="883575"/>
            </a:xfrm>
          </p:grpSpPr>
          <p:sp>
            <p:nvSpPr>
              <p:cNvPr id="1652" name="Google Shape;1652;p28"/>
              <p:cNvSpPr/>
              <p:nvPr/>
            </p:nvSpPr>
            <p:spPr>
              <a:xfrm>
                <a:off x="6093913" y="2560000"/>
                <a:ext cx="1165950" cy="883575"/>
              </a:xfrm>
              <a:custGeom>
                <a:avLst/>
                <a:gdLst/>
                <a:ahLst/>
                <a:cxnLst/>
                <a:rect l="l" t="t" r="r" b="b"/>
                <a:pathLst>
                  <a:path w="46638" h="35343" extrusionOk="0">
                    <a:moveTo>
                      <a:pt x="18215" y="0"/>
                    </a:moveTo>
                    <a:cubicBezTo>
                      <a:pt x="16558" y="0"/>
                      <a:pt x="14934" y="142"/>
                      <a:pt x="13526" y="333"/>
                    </a:cubicBezTo>
                    <a:cubicBezTo>
                      <a:pt x="11502" y="606"/>
                      <a:pt x="9359" y="1178"/>
                      <a:pt x="8061" y="2761"/>
                    </a:cubicBezTo>
                    <a:cubicBezTo>
                      <a:pt x="5120" y="6333"/>
                      <a:pt x="8394" y="11953"/>
                      <a:pt x="6704" y="16251"/>
                    </a:cubicBezTo>
                    <a:cubicBezTo>
                      <a:pt x="5977" y="18109"/>
                      <a:pt x="4406" y="19490"/>
                      <a:pt x="3382" y="21192"/>
                    </a:cubicBezTo>
                    <a:cubicBezTo>
                      <a:pt x="0" y="26788"/>
                      <a:pt x="3275" y="34027"/>
                      <a:pt x="9704" y="35182"/>
                    </a:cubicBezTo>
                    <a:cubicBezTo>
                      <a:pt x="10309" y="35292"/>
                      <a:pt x="10908" y="35342"/>
                      <a:pt x="11503" y="35342"/>
                    </a:cubicBezTo>
                    <a:cubicBezTo>
                      <a:pt x="17273" y="35342"/>
                      <a:pt x="22604" y="30617"/>
                      <a:pt x="28552" y="30110"/>
                    </a:cubicBezTo>
                    <a:cubicBezTo>
                      <a:pt x="28976" y="30073"/>
                      <a:pt x="29405" y="30058"/>
                      <a:pt x="29836" y="30058"/>
                    </a:cubicBezTo>
                    <a:cubicBezTo>
                      <a:pt x="32295" y="30058"/>
                      <a:pt x="34835" y="30566"/>
                      <a:pt x="37239" y="30566"/>
                    </a:cubicBezTo>
                    <a:cubicBezTo>
                      <a:pt x="38923" y="30566"/>
                      <a:pt x="40541" y="30317"/>
                      <a:pt x="42018" y="29467"/>
                    </a:cubicBezTo>
                    <a:cubicBezTo>
                      <a:pt x="45792" y="27288"/>
                      <a:pt x="46637" y="21883"/>
                      <a:pt x="44899" y="17882"/>
                    </a:cubicBezTo>
                    <a:cubicBezTo>
                      <a:pt x="43161" y="13870"/>
                      <a:pt x="39529" y="11060"/>
                      <a:pt x="35850" y="8703"/>
                    </a:cubicBezTo>
                    <a:cubicBezTo>
                      <a:pt x="32505" y="6560"/>
                      <a:pt x="29326" y="3595"/>
                      <a:pt x="25980" y="1630"/>
                    </a:cubicBezTo>
                    <a:cubicBezTo>
                      <a:pt x="23875" y="399"/>
                      <a:pt x="20999" y="0"/>
                      <a:pt x="1821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3" name="Google Shape;1653;p28"/>
              <p:cNvSpPr/>
              <p:nvPr/>
            </p:nvSpPr>
            <p:spPr>
              <a:xfrm>
                <a:off x="6394238" y="2829950"/>
                <a:ext cx="592675" cy="261650"/>
              </a:xfrm>
              <a:custGeom>
                <a:avLst/>
                <a:gdLst/>
                <a:ahLst/>
                <a:cxnLst/>
                <a:rect l="l" t="t" r="r" b="b"/>
                <a:pathLst>
                  <a:path w="23707" h="10466" extrusionOk="0">
                    <a:moveTo>
                      <a:pt x="3323" y="0"/>
                    </a:moveTo>
                    <a:cubicBezTo>
                      <a:pt x="2430" y="0"/>
                      <a:pt x="1668" y="0"/>
                      <a:pt x="1096" y="12"/>
                    </a:cubicBezTo>
                    <a:lnTo>
                      <a:pt x="858" y="12"/>
                    </a:lnTo>
                    <a:cubicBezTo>
                      <a:pt x="382" y="12"/>
                      <a:pt x="1" y="429"/>
                      <a:pt x="37" y="905"/>
                    </a:cubicBezTo>
                    <a:lnTo>
                      <a:pt x="84" y="1703"/>
                    </a:lnTo>
                    <a:lnTo>
                      <a:pt x="156" y="2691"/>
                    </a:lnTo>
                    <a:lnTo>
                      <a:pt x="644" y="10025"/>
                    </a:lnTo>
                    <a:lnTo>
                      <a:pt x="668" y="10466"/>
                    </a:lnTo>
                    <a:lnTo>
                      <a:pt x="23242" y="10466"/>
                    </a:lnTo>
                    <a:lnTo>
                      <a:pt x="23682" y="453"/>
                    </a:lnTo>
                    <a:lnTo>
                      <a:pt x="23706" y="84"/>
                    </a:lnTo>
                    <a:lnTo>
                      <a:pt x="21587" y="72"/>
                    </a:lnTo>
                    <a:lnTo>
                      <a:pt x="21063" y="72"/>
                    </a:lnTo>
                    <a:lnTo>
                      <a:pt x="18765" y="48"/>
                    </a:lnTo>
                    <a:lnTo>
                      <a:pt x="18122" y="48"/>
                    </a:lnTo>
                    <a:cubicBezTo>
                      <a:pt x="16634" y="36"/>
                      <a:pt x="14943" y="24"/>
                      <a:pt x="13229" y="24"/>
                    </a:cubicBezTo>
                    <a:lnTo>
                      <a:pt x="12693" y="24"/>
                    </a:lnTo>
                    <a:cubicBezTo>
                      <a:pt x="10562" y="12"/>
                      <a:pt x="8395" y="0"/>
                      <a:pt x="645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4" name="Google Shape;1654;p28"/>
              <p:cNvSpPr/>
              <p:nvPr/>
            </p:nvSpPr>
            <p:spPr>
              <a:xfrm>
                <a:off x="6407938" y="2829450"/>
                <a:ext cx="475675" cy="239225"/>
              </a:xfrm>
              <a:custGeom>
                <a:avLst/>
                <a:gdLst/>
                <a:ahLst/>
                <a:cxnLst/>
                <a:rect l="l" t="t" r="r" b="b"/>
                <a:pathLst>
                  <a:path w="19027" h="9569" extrusionOk="0">
                    <a:moveTo>
                      <a:pt x="4065" y="0"/>
                    </a:moveTo>
                    <a:cubicBezTo>
                      <a:pt x="2452" y="0"/>
                      <a:pt x="1126" y="6"/>
                      <a:pt x="310" y="20"/>
                    </a:cubicBezTo>
                    <a:cubicBezTo>
                      <a:pt x="203" y="20"/>
                      <a:pt x="108" y="44"/>
                      <a:pt x="1" y="92"/>
                    </a:cubicBezTo>
                    <a:lnTo>
                      <a:pt x="2644" y="9569"/>
                    </a:lnTo>
                    <a:lnTo>
                      <a:pt x="19027" y="5021"/>
                    </a:lnTo>
                    <a:lnTo>
                      <a:pt x="17658" y="68"/>
                    </a:lnTo>
                    <a:cubicBezTo>
                      <a:pt x="13532" y="34"/>
                      <a:pt x="7960" y="0"/>
                      <a:pt x="406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5" name="Google Shape;1655;p28"/>
              <p:cNvSpPr/>
              <p:nvPr/>
            </p:nvSpPr>
            <p:spPr>
              <a:xfrm>
                <a:off x="6378763" y="2562350"/>
                <a:ext cx="516475" cy="497400"/>
              </a:xfrm>
              <a:custGeom>
                <a:avLst/>
                <a:gdLst/>
                <a:ahLst/>
                <a:cxnLst/>
                <a:rect l="l" t="t" r="r" b="b"/>
                <a:pathLst>
                  <a:path w="20659" h="19896" extrusionOk="0">
                    <a:moveTo>
                      <a:pt x="16396" y="0"/>
                    </a:moveTo>
                    <a:lnTo>
                      <a:pt x="1" y="4549"/>
                    </a:lnTo>
                    <a:lnTo>
                      <a:pt x="4275" y="19896"/>
                    </a:lnTo>
                    <a:lnTo>
                      <a:pt x="20658" y="15348"/>
                    </a:lnTo>
                    <a:lnTo>
                      <a:pt x="16396" y="0"/>
                    </a:lnTo>
                    <a:close/>
                  </a:path>
                </a:pathLst>
              </a:custGeom>
              <a:solidFill>
                <a:srgbClr val="E3E3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6" name="Google Shape;1656;p28"/>
              <p:cNvSpPr/>
              <p:nvPr/>
            </p:nvSpPr>
            <p:spPr>
              <a:xfrm>
                <a:off x="6527288" y="2585875"/>
                <a:ext cx="492950" cy="471500"/>
              </a:xfrm>
              <a:custGeom>
                <a:avLst/>
                <a:gdLst/>
                <a:ahLst/>
                <a:cxnLst/>
                <a:rect l="l" t="t" r="r" b="b"/>
                <a:pathLst>
                  <a:path w="19718" h="18860" extrusionOk="0">
                    <a:moveTo>
                      <a:pt x="3001" y="0"/>
                    </a:moveTo>
                    <a:lnTo>
                      <a:pt x="2775" y="1203"/>
                    </a:lnTo>
                    <a:lnTo>
                      <a:pt x="2477" y="2774"/>
                    </a:lnTo>
                    <a:lnTo>
                      <a:pt x="2430" y="3000"/>
                    </a:lnTo>
                    <a:lnTo>
                      <a:pt x="1132" y="9751"/>
                    </a:lnTo>
                    <a:lnTo>
                      <a:pt x="846" y="11228"/>
                    </a:lnTo>
                    <a:lnTo>
                      <a:pt x="739" y="11799"/>
                    </a:lnTo>
                    <a:lnTo>
                      <a:pt x="1" y="15645"/>
                    </a:lnTo>
                    <a:lnTo>
                      <a:pt x="6085" y="16812"/>
                    </a:lnTo>
                    <a:lnTo>
                      <a:pt x="6549" y="16907"/>
                    </a:lnTo>
                    <a:lnTo>
                      <a:pt x="13396" y="18217"/>
                    </a:lnTo>
                    <a:lnTo>
                      <a:pt x="15741" y="18669"/>
                    </a:lnTo>
                    <a:lnTo>
                      <a:pt x="16265" y="18764"/>
                    </a:lnTo>
                    <a:lnTo>
                      <a:pt x="16705" y="18860"/>
                    </a:lnTo>
                    <a:lnTo>
                      <a:pt x="18372" y="10216"/>
                    </a:lnTo>
                    <a:lnTo>
                      <a:pt x="18801" y="7930"/>
                    </a:lnTo>
                    <a:lnTo>
                      <a:pt x="18884" y="7489"/>
                    </a:lnTo>
                    <a:lnTo>
                      <a:pt x="19718" y="3203"/>
                    </a:lnTo>
                    <a:lnTo>
                      <a:pt x="11145" y="1560"/>
                    </a:lnTo>
                    <a:lnTo>
                      <a:pt x="5418" y="464"/>
                    </a:lnTo>
                    <a:lnTo>
                      <a:pt x="300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7" name="Google Shape;1657;p28"/>
              <p:cNvSpPr/>
              <p:nvPr/>
            </p:nvSpPr>
            <p:spPr>
              <a:xfrm>
                <a:off x="6495738" y="2654925"/>
                <a:ext cx="425100" cy="398575"/>
              </a:xfrm>
              <a:custGeom>
                <a:avLst/>
                <a:gdLst/>
                <a:ahLst/>
                <a:cxnLst/>
                <a:rect l="l" t="t" r="r" b="b"/>
                <a:pathLst>
                  <a:path w="17004" h="15943" extrusionOk="0">
                    <a:moveTo>
                      <a:pt x="1" y="0"/>
                    </a:moveTo>
                    <a:lnTo>
                      <a:pt x="1" y="15943"/>
                    </a:lnTo>
                    <a:lnTo>
                      <a:pt x="17003" y="15943"/>
                    </a:lnTo>
                    <a:lnTo>
                      <a:pt x="1700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8" name="Google Shape;1658;p28"/>
              <p:cNvSpPr/>
              <p:nvPr/>
            </p:nvSpPr>
            <p:spPr>
              <a:xfrm>
                <a:off x="6477288" y="2660875"/>
                <a:ext cx="456625" cy="398275"/>
              </a:xfrm>
              <a:custGeom>
                <a:avLst/>
                <a:gdLst/>
                <a:ahLst/>
                <a:cxnLst/>
                <a:rect l="l" t="t" r="r" b="b"/>
                <a:pathLst>
                  <a:path w="18265" h="15931" extrusionOk="0">
                    <a:moveTo>
                      <a:pt x="1" y="0"/>
                    </a:moveTo>
                    <a:lnTo>
                      <a:pt x="1" y="15931"/>
                    </a:lnTo>
                    <a:lnTo>
                      <a:pt x="18265" y="15931"/>
                    </a:lnTo>
                    <a:lnTo>
                      <a:pt x="1826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9" name="Google Shape;1659;p28"/>
              <p:cNvSpPr/>
              <p:nvPr/>
            </p:nvSpPr>
            <p:spPr>
              <a:xfrm>
                <a:off x="6396638" y="2769225"/>
                <a:ext cx="613475" cy="491150"/>
              </a:xfrm>
              <a:custGeom>
                <a:avLst/>
                <a:gdLst/>
                <a:ahLst/>
                <a:cxnLst/>
                <a:rect l="l" t="t" r="r" b="b"/>
                <a:pathLst>
                  <a:path w="24539" h="19646" extrusionOk="0">
                    <a:moveTo>
                      <a:pt x="14216" y="0"/>
                    </a:moveTo>
                    <a:cubicBezTo>
                      <a:pt x="13847" y="0"/>
                      <a:pt x="13514" y="227"/>
                      <a:pt x="13371" y="572"/>
                    </a:cubicBezTo>
                    <a:lnTo>
                      <a:pt x="12609" y="2429"/>
                    </a:lnTo>
                    <a:lnTo>
                      <a:pt x="12228" y="3358"/>
                    </a:lnTo>
                    <a:cubicBezTo>
                      <a:pt x="12085" y="3703"/>
                      <a:pt x="11740" y="3929"/>
                      <a:pt x="11371" y="3929"/>
                    </a:cubicBezTo>
                    <a:lnTo>
                      <a:pt x="6084" y="3882"/>
                    </a:lnTo>
                    <a:lnTo>
                      <a:pt x="3965" y="3870"/>
                    </a:lnTo>
                    <a:lnTo>
                      <a:pt x="3239" y="3870"/>
                    </a:lnTo>
                    <a:lnTo>
                      <a:pt x="1393" y="3846"/>
                    </a:lnTo>
                    <a:lnTo>
                      <a:pt x="679" y="3846"/>
                    </a:lnTo>
                    <a:cubicBezTo>
                      <a:pt x="417" y="3846"/>
                      <a:pt x="179" y="3953"/>
                      <a:pt x="0" y="4132"/>
                    </a:cubicBezTo>
                    <a:lnTo>
                      <a:pt x="60" y="5120"/>
                    </a:lnTo>
                    <a:cubicBezTo>
                      <a:pt x="36" y="5215"/>
                      <a:pt x="24" y="5310"/>
                      <a:pt x="36" y="5418"/>
                    </a:cubicBezTo>
                    <a:lnTo>
                      <a:pt x="548" y="12454"/>
                    </a:lnTo>
                    <a:lnTo>
                      <a:pt x="584" y="12883"/>
                    </a:lnTo>
                    <a:lnTo>
                      <a:pt x="1048" y="19360"/>
                    </a:lnTo>
                    <a:lnTo>
                      <a:pt x="1048" y="19396"/>
                    </a:lnTo>
                    <a:cubicBezTo>
                      <a:pt x="1226" y="19550"/>
                      <a:pt x="1453" y="19646"/>
                      <a:pt x="1679" y="19646"/>
                    </a:cubicBezTo>
                    <a:lnTo>
                      <a:pt x="22432" y="19646"/>
                    </a:lnTo>
                    <a:cubicBezTo>
                      <a:pt x="22920" y="19646"/>
                      <a:pt x="23324" y="19265"/>
                      <a:pt x="23348" y="18776"/>
                    </a:cubicBezTo>
                    <a:lnTo>
                      <a:pt x="24539" y="1000"/>
                    </a:lnTo>
                    <a:cubicBezTo>
                      <a:pt x="24539" y="941"/>
                      <a:pt x="24539" y="881"/>
                      <a:pt x="24527" y="822"/>
                    </a:cubicBezTo>
                    <a:lnTo>
                      <a:pt x="24503" y="798"/>
                    </a:lnTo>
                    <a:lnTo>
                      <a:pt x="24479" y="774"/>
                    </a:lnTo>
                    <a:lnTo>
                      <a:pt x="24456" y="762"/>
                    </a:lnTo>
                    <a:cubicBezTo>
                      <a:pt x="24432" y="739"/>
                      <a:pt x="24408" y="727"/>
                      <a:pt x="24384" y="715"/>
                    </a:cubicBezTo>
                    <a:lnTo>
                      <a:pt x="24348" y="691"/>
                    </a:lnTo>
                    <a:lnTo>
                      <a:pt x="24337" y="679"/>
                    </a:lnTo>
                    <a:cubicBezTo>
                      <a:pt x="24301" y="667"/>
                      <a:pt x="24265" y="655"/>
                      <a:pt x="24229" y="643"/>
                    </a:cubicBezTo>
                    <a:lnTo>
                      <a:pt x="24206" y="631"/>
                    </a:lnTo>
                    <a:lnTo>
                      <a:pt x="24194" y="631"/>
                    </a:lnTo>
                    <a:lnTo>
                      <a:pt x="24170" y="619"/>
                    </a:lnTo>
                    <a:lnTo>
                      <a:pt x="24134" y="608"/>
                    </a:lnTo>
                    <a:lnTo>
                      <a:pt x="24086" y="596"/>
                    </a:lnTo>
                    <a:lnTo>
                      <a:pt x="24027" y="596"/>
                    </a:lnTo>
                    <a:lnTo>
                      <a:pt x="24110" y="155"/>
                    </a:lnTo>
                    <a:cubicBezTo>
                      <a:pt x="23967" y="60"/>
                      <a:pt x="23789" y="12"/>
                      <a:pt x="2362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0" name="Google Shape;1660;p28"/>
              <p:cNvSpPr/>
              <p:nvPr/>
            </p:nvSpPr>
            <p:spPr>
              <a:xfrm>
                <a:off x="6396338" y="2783800"/>
                <a:ext cx="621525" cy="490875"/>
              </a:xfrm>
              <a:custGeom>
                <a:avLst/>
                <a:gdLst/>
                <a:ahLst/>
                <a:cxnLst/>
                <a:rect l="l" t="t" r="r" b="b"/>
                <a:pathLst>
                  <a:path w="24861" h="19635" extrusionOk="0">
                    <a:moveTo>
                      <a:pt x="14526" y="1"/>
                    </a:moveTo>
                    <a:cubicBezTo>
                      <a:pt x="14145" y="1"/>
                      <a:pt x="13811" y="215"/>
                      <a:pt x="13669" y="572"/>
                    </a:cubicBezTo>
                    <a:lnTo>
                      <a:pt x="13145" y="1846"/>
                    </a:lnTo>
                    <a:lnTo>
                      <a:pt x="12526" y="3346"/>
                    </a:lnTo>
                    <a:cubicBezTo>
                      <a:pt x="12383" y="3692"/>
                      <a:pt x="12037" y="3918"/>
                      <a:pt x="11668" y="3918"/>
                    </a:cubicBezTo>
                    <a:lnTo>
                      <a:pt x="5977" y="3870"/>
                    </a:lnTo>
                    <a:lnTo>
                      <a:pt x="3977" y="3858"/>
                    </a:lnTo>
                    <a:lnTo>
                      <a:pt x="3251" y="3858"/>
                    </a:lnTo>
                    <a:lnTo>
                      <a:pt x="1572" y="3835"/>
                    </a:lnTo>
                    <a:lnTo>
                      <a:pt x="977" y="3835"/>
                    </a:lnTo>
                    <a:cubicBezTo>
                      <a:pt x="429" y="3835"/>
                      <a:pt x="0" y="4287"/>
                      <a:pt x="48" y="4835"/>
                    </a:cubicBezTo>
                    <a:lnTo>
                      <a:pt x="560" y="11871"/>
                    </a:lnTo>
                    <a:lnTo>
                      <a:pt x="596" y="12300"/>
                    </a:lnTo>
                    <a:lnTo>
                      <a:pt x="1060" y="18777"/>
                    </a:lnTo>
                    <a:lnTo>
                      <a:pt x="1060" y="18813"/>
                    </a:lnTo>
                    <a:cubicBezTo>
                      <a:pt x="1119" y="19277"/>
                      <a:pt x="1512" y="19634"/>
                      <a:pt x="1977" y="19634"/>
                    </a:cubicBezTo>
                    <a:lnTo>
                      <a:pt x="22729" y="19634"/>
                    </a:lnTo>
                    <a:cubicBezTo>
                      <a:pt x="23217" y="19634"/>
                      <a:pt x="23622" y="19265"/>
                      <a:pt x="23658" y="18777"/>
                    </a:cubicBezTo>
                    <a:lnTo>
                      <a:pt x="24849" y="989"/>
                    </a:lnTo>
                    <a:cubicBezTo>
                      <a:pt x="24860" y="870"/>
                      <a:pt x="24849" y="763"/>
                      <a:pt x="24813" y="644"/>
                    </a:cubicBezTo>
                    <a:cubicBezTo>
                      <a:pt x="24813" y="632"/>
                      <a:pt x="24801" y="620"/>
                      <a:pt x="24801" y="608"/>
                    </a:cubicBezTo>
                    <a:lnTo>
                      <a:pt x="24789" y="572"/>
                    </a:lnTo>
                    <a:cubicBezTo>
                      <a:pt x="24789" y="560"/>
                      <a:pt x="24777" y="548"/>
                      <a:pt x="24777" y="536"/>
                    </a:cubicBezTo>
                    <a:lnTo>
                      <a:pt x="24765" y="513"/>
                    </a:lnTo>
                    <a:lnTo>
                      <a:pt x="24753" y="477"/>
                    </a:lnTo>
                    <a:lnTo>
                      <a:pt x="24730" y="441"/>
                    </a:lnTo>
                    <a:cubicBezTo>
                      <a:pt x="24730" y="429"/>
                      <a:pt x="24718" y="406"/>
                      <a:pt x="24706" y="394"/>
                    </a:cubicBezTo>
                    <a:lnTo>
                      <a:pt x="24682" y="358"/>
                    </a:lnTo>
                    <a:lnTo>
                      <a:pt x="24658" y="334"/>
                    </a:lnTo>
                    <a:cubicBezTo>
                      <a:pt x="24646" y="310"/>
                      <a:pt x="24634" y="298"/>
                      <a:pt x="24622" y="286"/>
                    </a:cubicBezTo>
                    <a:lnTo>
                      <a:pt x="24587" y="251"/>
                    </a:lnTo>
                    <a:lnTo>
                      <a:pt x="24563" y="215"/>
                    </a:lnTo>
                    <a:lnTo>
                      <a:pt x="24527" y="191"/>
                    </a:lnTo>
                    <a:lnTo>
                      <a:pt x="24503" y="179"/>
                    </a:lnTo>
                    <a:lnTo>
                      <a:pt x="24479" y="156"/>
                    </a:lnTo>
                    <a:cubicBezTo>
                      <a:pt x="24456" y="132"/>
                      <a:pt x="24432" y="120"/>
                      <a:pt x="24408" y="108"/>
                    </a:cubicBezTo>
                    <a:lnTo>
                      <a:pt x="24372" y="84"/>
                    </a:lnTo>
                    <a:lnTo>
                      <a:pt x="24360" y="72"/>
                    </a:lnTo>
                    <a:cubicBezTo>
                      <a:pt x="24325" y="60"/>
                      <a:pt x="24289" y="48"/>
                      <a:pt x="24253" y="36"/>
                    </a:cubicBezTo>
                    <a:lnTo>
                      <a:pt x="24229" y="25"/>
                    </a:lnTo>
                    <a:lnTo>
                      <a:pt x="24218" y="25"/>
                    </a:lnTo>
                    <a:lnTo>
                      <a:pt x="24194" y="13"/>
                    </a:lnTo>
                    <a:lnTo>
                      <a:pt x="2415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1" name="Google Shape;1661;p28"/>
              <p:cNvSpPr/>
              <p:nvPr/>
            </p:nvSpPr>
            <p:spPr>
              <a:xfrm>
                <a:off x="6424013" y="3259450"/>
                <a:ext cx="562600" cy="15500"/>
              </a:xfrm>
              <a:custGeom>
                <a:avLst/>
                <a:gdLst/>
                <a:ahLst/>
                <a:cxnLst/>
                <a:rect l="l" t="t" r="r" b="b"/>
                <a:pathLst>
                  <a:path w="22504" h="620" extrusionOk="0">
                    <a:moveTo>
                      <a:pt x="1" y="1"/>
                    </a:moveTo>
                    <a:cubicBezTo>
                      <a:pt x="131" y="370"/>
                      <a:pt x="489" y="620"/>
                      <a:pt x="870" y="620"/>
                    </a:cubicBezTo>
                    <a:lnTo>
                      <a:pt x="21634" y="620"/>
                    </a:lnTo>
                    <a:cubicBezTo>
                      <a:pt x="22015" y="620"/>
                      <a:pt x="22372" y="370"/>
                      <a:pt x="2250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2" name="Google Shape;1662;p28"/>
              <p:cNvSpPr/>
              <p:nvPr/>
            </p:nvSpPr>
            <p:spPr>
              <a:xfrm>
                <a:off x="6734463" y="2866850"/>
                <a:ext cx="476575" cy="455150"/>
              </a:xfrm>
              <a:custGeom>
                <a:avLst/>
                <a:gdLst/>
                <a:ahLst/>
                <a:cxnLst/>
                <a:rect l="l" t="t" r="r" b="b"/>
                <a:pathLst>
                  <a:path w="19063" h="18206" extrusionOk="0">
                    <a:moveTo>
                      <a:pt x="9216" y="1"/>
                    </a:moveTo>
                    <a:cubicBezTo>
                      <a:pt x="7302" y="1696"/>
                      <a:pt x="4855" y="2618"/>
                      <a:pt x="2318" y="2618"/>
                    </a:cubicBezTo>
                    <a:cubicBezTo>
                      <a:pt x="2094" y="2618"/>
                      <a:pt x="1869" y="2611"/>
                      <a:pt x="1644" y="2596"/>
                    </a:cubicBezTo>
                    <a:lnTo>
                      <a:pt x="1644" y="2596"/>
                    </a:lnTo>
                    <a:cubicBezTo>
                      <a:pt x="1" y="16372"/>
                      <a:pt x="9157" y="18205"/>
                      <a:pt x="9157" y="18205"/>
                    </a:cubicBezTo>
                    <a:cubicBezTo>
                      <a:pt x="19063" y="15824"/>
                      <a:pt x="16622" y="2644"/>
                      <a:pt x="16622" y="2644"/>
                    </a:cubicBezTo>
                    <a:lnTo>
                      <a:pt x="16622" y="2644"/>
                    </a:lnTo>
                    <a:cubicBezTo>
                      <a:pt x="16335" y="2687"/>
                      <a:pt x="16047" y="2707"/>
                      <a:pt x="15760" y="2707"/>
                    </a:cubicBezTo>
                    <a:cubicBezTo>
                      <a:pt x="12417" y="2707"/>
                      <a:pt x="9216" y="1"/>
                      <a:pt x="921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3" name="Google Shape;1663;p28"/>
              <p:cNvSpPr/>
              <p:nvPr/>
            </p:nvSpPr>
            <p:spPr>
              <a:xfrm>
                <a:off x="6781788" y="2920425"/>
                <a:ext cx="382225" cy="365250"/>
              </a:xfrm>
              <a:custGeom>
                <a:avLst/>
                <a:gdLst/>
                <a:ahLst/>
                <a:cxnLst/>
                <a:rect l="l" t="t" r="r" b="b"/>
                <a:pathLst>
                  <a:path w="15289" h="14610" extrusionOk="0">
                    <a:moveTo>
                      <a:pt x="7383" y="1"/>
                    </a:moveTo>
                    <a:cubicBezTo>
                      <a:pt x="5870" y="1350"/>
                      <a:pt x="3911" y="2092"/>
                      <a:pt x="1895" y="2092"/>
                    </a:cubicBezTo>
                    <a:cubicBezTo>
                      <a:pt x="1704" y="2092"/>
                      <a:pt x="1513" y="2086"/>
                      <a:pt x="1322" y="2072"/>
                    </a:cubicBezTo>
                    <a:lnTo>
                      <a:pt x="1322" y="2072"/>
                    </a:lnTo>
                    <a:cubicBezTo>
                      <a:pt x="1" y="13133"/>
                      <a:pt x="7347" y="14610"/>
                      <a:pt x="7347" y="14610"/>
                    </a:cubicBezTo>
                    <a:cubicBezTo>
                      <a:pt x="15288" y="12681"/>
                      <a:pt x="13336" y="2120"/>
                      <a:pt x="13336" y="2120"/>
                    </a:cubicBezTo>
                    <a:lnTo>
                      <a:pt x="13336" y="2120"/>
                    </a:lnTo>
                    <a:cubicBezTo>
                      <a:pt x="13105" y="2155"/>
                      <a:pt x="12873" y="2171"/>
                      <a:pt x="12642" y="2171"/>
                    </a:cubicBezTo>
                    <a:cubicBezTo>
                      <a:pt x="9957" y="2171"/>
                      <a:pt x="7383" y="1"/>
                      <a:pt x="738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4" name="Google Shape;1664;p28"/>
              <p:cNvSpPr/>
              <p:nvPr/>
            </p:nvSpPr>
            <p:spPr>
              <a:xfrm>
                <a:off x="6885388" y="2979075"/>
                <a:ext cx="172350" cy="249750"/>
              </a:xfrm>
              <a:custGeom>
                <a:avLst/>
                <a:gdLst/>
                <a:ahLst/>
                <a:cxnLst/>
                <a:rect l="l" t="t" r="r" b="b"/>
                <a:pathLst>
                  <a:path w="6894" h="9990" extrusionOk="0">
                    <a:moveTo>
                      <a:pt x="3453" y="488"/>
                    </a:moveTo>
                    <a:cubicBezTo>
                      <a:pt x="4417" y="488"/>
                      <a:pt x="5203" y="1274"/>
                      <a:pt x="5203" y="2239"/>
                    </a:cubicBezTo>
                    <a:lnTo>
                      <a:pt x="5203" y="3298"/>
                    </a:lnTo>
                    <a:cubicBezTo>
                      <a:pt x="4798" y="3060"/>
                      <a:pt x="4358" y="2905"/>
                      <a:pt x="3894" y="2846"/>
                    </a:cubicBezTo>
                    <a:cubicBezTo>
                      <a:pt x="3751" y="2834"/>
                      <a:pt x="3596" y="2822"/>
                      <a:pt x="3453" y="2822"/>
                    </a:cubicBezTo>
                    <a:cubicBezTo>
                      <a:pt x="2834" y="2822"/>
                      <a:pt x="2227" y="2977"/>
                      <a:pt x="1703" y="3298"/>
                    </a:cubicBezTo>
                    <a:lnTo>
                      <a:pt x="1703" y="3036"/>
                    </a:lnTo>
                    <a:lnTo>
                      <a:pt x="1703" y="2239"/>
                    </a:lnTo>
                    <a:cubicBezTo>
                      <a:pt x="1703" y="1274"/>
                      <a:pt x="2489" y="488"/>
                      <a:pt x="3453" y="488"/>
                    </a:cubicBezTo>
                    <a:close/>
                    <a:moveTo>
                      <a:pt x="3453" y="0"/>
                    </a:moveTo>
                    <a:cubicBezTo>
                      <a:pt x="2215" y="0"/>
                      <a:pt x="1215" y="1000"/>
                      <a:pt x="1215" y="2239"/>
                    </a:cubicBezTo>
                    <a:lnTo>
                      <a:pt x="1215" y="3644"/>
                    </a:lnTo>
                    <a:cubicBezTo>
                      <a:pt x="441" y="4298"/>
                      <a:pt x="0" y="5251"/>
                      <a:pt x="0" y="6263"/>
                    </a:cubicBezTo>
                    <a:lnTo>
                      <a:pt x="0" y="6406"/>
                    </a:lnTo>
                    <a:lnTo>
                      <a:pt x="0" y="6537"/>
                    </a:lnTo>
                    <a:cubicBezTo>
                      <a:pt x="0" y="8442"/>
                      <a:pt x="1548" y="9990"/>
                      <a:pt x="3453" y="9990"/>
                    </a:cubicBezTo>
                    <a:cubicBezTo>
                      <a:pt x="5358" y="9990"/>
                      <a:pt x="6894" y="8442"/>
                      <a:pt x="6894" y="6537"/>
                    </a:cubicBezTo>
                    <a:lnTo>
                      <a:pt x="6894" y="6406"/>
                    </a:lnTo>
                    <a:cubicBezTo>
                      <a:pt x="6894" y="6358"/>
                      <a:pt x="6894" y="6311"/>
                      <a:pt x="6894" y="6263"/>
                    </a:cubicBezTo>
                    <a:cubicBezTo>
                      <a:pt x="6894" y="5251"/>
                      <a:pt x="6453" y="4298"/>
                      <a:pt x="5679" y="3644"/>
                    </a:cubicBezTo>
                    <a:lnTo>
                      <a:pt x="5679" y="2239"/>
                    </a:lnTo>
                    <a:cubicBezTo>
                      <a:pt x="5679" y="1000"/>
                      <a:pt x="4679" y="0"/>
                      <a:pt x="345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5" name="Google Shape;1665;p28"/>
              <p:cNvSpPr/>
              <p:nvPr/>
            </p:nvSpPr>
            <p:spPr>
              <a:xfrm>
                <a:off x="6852913" y="3051525"/>
                <a:ext cx="200375" cy="172325"/>
              </a:xfrm>
              <a:custGeom>
                <a:avLst/>
                <a:gdLst/>
                <a:ahLst/>
                <a:cxnLst/>
                <a:rect l="l" t="t" r="r" b="b"/>
                <a:pathLst>
                  <a:path w="8015" h="6893" extrusionOk="0">
                    <a:moveTo>
                      <a:pt x="4542" y="1"/>
                    </a:moveTo>
                    <a:cubicBezTo>
                      <a:pt x="1669" y="1"/>
                      <a:pt x="0" y="3462"/>
                      <a:pt x="1978" y="5722"/>
                    </a:cubicBezTo>
                    <a:cubicBezTo>
                      <a:pt x="2651" y="6480"/>
                      <a:pt x="3604" y="6892"/>
                      <a:pt x="4580" y="6892"/>
                    </a:cubicBezTo>
                    <a:cubicBezTo>
                      <a:pt x="4985" y="6892"/>
                      <a:pt x="5394" y="6821"/>
                      <a:pt x="5788" y="6675"/>
                    </a:cubicBezTo>
                    <a:cubicBezTo>
                      <a:pt x="7121" y="6175"/>
                      <a:pt x="8014" y="4889"/>
                      <a:pt x="8014" y="3460"/>
                    </a:cubicBezTo>
                    <a:cubicBezTo>
                      <a:pt x="8014" y="1722"/>
                      <a:pt x="6728" y="257"/>
                      <a:pt x="5014" y="31"/>
                    </a:cubicBezTo>
                    <a:cubicBezTo>
                      <a:pt x="4854" y="11"/>
                      <a:pt x="4696" y="1"/>
                      <a:pt x="454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6" name="Google Shape;1666;p28"/>
              <p:cNvSpPr/>
              <p:nvPr/>
            </p:nvSpPr>
            <p:spPr>
              <a:xfrm>
                <a:off x="6911288" y="2974300"/>
                <a:ext cx="111925" cy="165225"/>
              </a:xfrm>
              <a:custGeom>
                <a:avLst/>
                <a:gdLst/>
                <a:ahLst/>
                <a:cxnLst/>
                <a:rect l="l" t="t" r="r" b="b"/>
                <a:pathLst>
                  <a:path w="4477" h="6609" extrusionOk="0">
                    <a:moveTo>
                      <a:pt x="2238" y="489"/>
                    </a:moveTo>
                    <a:cubicBezTo>
                      <a:pt x="3203" y="489"/>
                      <a:pt x="3989" y="1275"/>
                      <a:pt x="3989" y="2239"/>
                    </a:cubicBezTo>
                    <a:lnTo>
                      <a:pt x="3989" y="4370"/>
                    </a:lnTo>
                    <a:cubicBezTo>
                      <a:pt x="3989" y="4835"/>
                      <a:pt x="3798" y="5275"/>
                      <a:pt x="3477" y="5609"/>
                    </a:cubicBezTo>
                    <a:cubicBezTo>
                      <a:pt x="3405" y="5680"/>
                      <a:pt x="3322" y="5740"/>
                      <a:pt x="3239" y="5811"/>
                    </a:cubicBezTo>
                    <a:cubicBezTo>
                      <a:pt x="2926" y="6025"/>
                      <a:pt x="2584" y="6121"/>
                      <a:pt x="2250" y="6121"/>
                    </a:cubicBezTo>
                    <a:cubicBezTo>
                      <a:pt x="1337" y="6121"/>
                      <a:pt x="488" y="5399"/>
                      <a:pt x="488" y="4370"/>
                    </a:cubicBezTo>
                    <a:lnTo>
                      <a:pt x="488" y="2239"/>
                    </a:lnTo>
                    <a:cubicBezTo>
                      <a:pt x="488" y="1275"/>
                      <a:pt x="1274" y="489"/>
                      <a:pt x="2238" y="489"/>
                    </a:cubicBezTo>
                    <a:close/>
                    <a:moveTo>
                      <a:pt x="2238" y="1"/>
                    </a:moveTo>
                    <a:cubicBezTo>
                      <a:pt x="1000" y="1"/>
                      <a:pt x="0" y="1001"/>
                      <a:pt x="0" y="2239"/>
                    </a:cubicBezTo>
                    <a:lnTo>
                      <a:pt x="0" y="4370"/>
                    </a:lnTo>
                    <a:cubicBezTo>
                      <a:pt x="0" y="5597"/>
                      <a:pt x="1000" y="6609"/>
                      <a:pt x="2238" y="6609"/>
                    </a:cubicBezTo>
                    <a:cubicBezTo>
                      <a:pt x="3477" y="6609"/>
                      <a:pt x="4477" y="5597"/>
                      <a:pt x="4477" y="4370"/>
                    </a:cubicBezTo>
                    <a:lnTo>
                      <a:pt x="4477" y="2239"/>
                    </a:lnTo>
                    <a:cubicBezTo>
                      <a:pt x="4477" y="1001"/>
                      <a:pt x="3477" y="1"/>
                      <a:pt x="223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7" name="Google Shape;1667;p28"/>
              <p:cNvSpPr/>
              <p:nvPr/>
            </p:nvSpPr>
            <p:spPr>
              <a:xfrm>
                <a:off x="6911288" y="3050200"/>
                <a:ext cx="39600" cy="75350"/>
              </a:xfrm>
              <a:custGeom>
                <a:avLst/>
                <a:gdLst/>
                <a:ahLst/>
                <a:cxnLst/>
                <a:rect l="l" t="t" r="r" b="b"/>
                <a:pathLst>
                  <a:path w="1584" h="3014" extrusionOk="0">
                    <a:moveTo>
                      <a:pt x="488" y="1"/>
                    </a:moveTo>
                    <a:cubicBezTo>
                      <a:pt x="322" y="84"/>
                      <a:pt x="155" y="144"/>
                      <a:pt x="0" y="227"/>
                    </a:cubicBezTo>
                    <a:lnTo>
                      <a:pt x="0" y="1334"/>
                    </a:lnTo>
                    <a:cubicBezTo>
                      <a:pt x="0" y="1977"/>
                      <a:pt x="274" y="2596"/>
                      <a:pt x="762" y="3013"/>
                    </a:cubicBezTo>
                    <a:lnTo>
                      <a:pt x="1012" y="3001"/>
                    </a:lnTo>
                    <a:cubicBezTo>
                      <a:pt x="1203" y="2989"/>
                      <a:pt x="1393" y="2977"/>
                      <a:pt x="1584" y="2954"/>
                    </a:cubicBezTo>
                    <a:cubicBezTo>
                      <a:pt x="917" y="2692"/>
                      <a:pt x="488" y="2049"/>
                      <a:pt x="488" y="1346"/>
                    </a:cubicBezTo>
                    <a:lnTo>
                      <a:pt x="488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8" name="Google Shape;1668;p28"/>
              <p:cNvSpPr/>
              <p:nvPr/>
            </p:nvSpPr>
            <p:spPr>
              <a:xfrm>
                <a:off x="6991938" y="3044850"/>
                <a:ext cx="31275" cy="74725"/>
              </a:xfrm>
              <a:custGeom>
                <a:avLst/>
                <a:gdLst/>
                <a:ahLst/>
                <a:cxnLst/>
                <a:rect l="l" t="t" r="r" b="b"/>
                <a:pathLst>
                  <a:path w="1251" h="2989" extrusionOk="0">
                    <a:moveTo>
                      <a:pt x="763" y="0"/>
                    </a:moveTo>
                    <a:lnTo>
                      <a:pt x="763" y="1548"/>
                    </a:lnTo>
                    <a:cubicBezTo>
                      <a:pt x="763" y="2013"/>
                      <a:pt x="584" y="2453"/>
                      <a:pt x="251" y="2787"/>
                    </a:cubicBezTo>
                    <a:cubicBezTo>
                      <a:pt x="179" y="2858"/>
                      <a:pt x="96" y="2929"/>
                      <a:pt x="1" y="2989"/>
                    </a:cubicBezTo>
                    <a:cubicBezTo>
                      <a:pt x="263" y="2953"/>
                      <a:pt x="513" y="2918"/>
                      <a:pt x="775" y="2870"/>
                    </a:cubicBezTo>
                    <a:lnTo>
                      <a:pt x="822" y="2870"/>
                    </a:lnTo>
                    <a:cubicBezTo>
                      <a:pt x="1096" y="2477"/>
                      <a:pt x="1251" y="2025"/>
                      <a:pt x="1251" y="1548"/>
                    </a:cubicBezTo>
                    <a:lnTo>
                      <a:pt x="1251" y="227"/>
                    </a:lnTo>
                    <a:cubicBezTo>
                      <a:pt x="1084" y="143"/>
                      <a:pt x="929" y="72"/>
                      <a:pt x="76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9" name="Google Shape;1669;p28"/>
              <p:cNvSpPr/>
              <p:nvPr/>
            </p:nvSpPr>
            <p:spPr>
              <a:xfrm>
                <a:off x="6852038" y="3044850"/>
                <a:ext cx="201250" cy="172550"/>
              </a:xfrm>
              <a:custGeom>
                <a:avLst/>
                <a:gdLst/>
                <a:ahLst/>
                <a:cxnLst/>
                <a:rect l="l" t="t" r="r" b="b"/>
                <a:pathLst>
                  <a:path w="8050" h="6902" extrusionOk="0">
                    <a:moveTo>
                      <a:pt x="4608" y="0"/>
                    </a:moveTo>
                    <a:cubicBezTo>
                      <a:pt x="1537" y="0"/>
                      <a:pt x="1" y="3715"/>
                      <a:pt x="2168" y="5882"/>
                    </a:cubicBezTo>
                    <a:cubicBezTo>
                      <a:pt x="2868" y="6587"/>
                      <a:pt x="3731" y="6902"/>
                      <a:pt x="4578" y="6902"/>
                    </a:cubicBezTo>
                    <a:cubicBezTo>
                      <a:pt x="6349" y="6902"/>
                      <a:pt x="8049" y="5524"/>
                      <a:pt x="8049" y="3453"/>
                    </a:cubicBezTo>
                    <a:cubicBezTo>
                      <a:pt x="8049" y="1715"/>
                      <a:pt x="6763" y="251"/>
                      <a:pt x="5049" y="24"/>
                    </a:cubicBezTo>
                    <a:cubicBezTo>
                      <a:pt x="4906" y="12"/>
                      <a:pt x="4751" y="0"/>
                      <a:pt x="460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0" name="Google Shape;1670;p28"/>
              <p:cNvSpPr/>
              <p:nvPr/>
            </p:nvSpPr>
            <p:spPr>
              <a:xfrm>
                <a:off x="6941038" y="3094225"/>
                <a:ext cx="48250" cy="78650"/>
              </a:xfrm>
              <a:custGeom>
                <a:avLst/>
                <a:gdLst/>
                <a:ahLst/>
                <a:cxnLst/>
                <a:rect l="l" t="t" r="r" b="b"/>
                <a:pathLst>
                  <a:path w="1930" h="3146" extrusionOk="0">
                    <a:moveTo>
                      <a:pt x="1043" y="0"/>
                    </a:moveTo>
                    <a:cubicBezTo>
                      <a:pt x="903" y="0"/>
                      <a:pt x="758" y="34"/>
                      <a:pt x="620" y="109"/>
                    </a:cubicBezTo>
                    <a:cubicBezTo>
                      <a:pt x="36" y="431"/>
                      <a:pt x="1" y="1276"/>
                      <a:pt x="572" y="1633"/>
                    </a:cubicBezTo>
                    <a:lnTo>
                      <a:pt x="489" y="3145"/>
                    </a:lnTo>
                    <a:lnTo>
                      <a:pt x="1608" y="3145"/>
                    </a:lnTo>
                    <a:lnTo>
                      <a:pt x="1525" y="1633"/>
                    </a:lnTo>
                    <a:cubicBezTo>
                      <a:pt x="1775" y="1478"/>
                      <a:pt x="1929" y="1193"/>
                      <a:pt x="1929" y="895"/>
                    </a:cubicBezTo>
                    <a:cubicBezTo>
                      <a:pt x="1929" y="374"/>
                      <a:pt x="1508" y="0"/>
                      <a:pt x="104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1" name="Google Shape;1671;p28"/>
              <p:cNvSpPr/>
              <p:nvPr/>
            </p:nvSpPr>
            <p:spPr>
              <a:xfrm>
                <a:off x="6936363" y="3094550"/>
                <a:ext cx="32100" cy="78625"/>
              </a:xfrm>
              <a:custGeom>
                <a:avLst/>
                <a:gdLst/>
                <a:ahLst/>
                <a:cxnLst/>
                <a:rect l="l" t="t" r="r" b="b"/>
                <a:pathLst>
                  <a:path w="1284" h="3145" extrusionOk="0">
                    <a:moveTo>
                      <a:pt x="1210" y="1"/>
                    </a:moveTo>
                    <a:cubicBezTo>
                      <a:pt x="327" y="1"/>
                      <a:pt x="1" y="1158"/>
                      <a:pt x="747" y="1632"/>
                    </a:cubicBezTo>
                    <a:lnTo>
                      <a:pt x="664" y="3144"/>
                    </a:lnTo>
                    <a:lnTo>
                      <a:pt x="771" y="3144"/>
                    </a:lnTo>
                    <a:lnTo>
                      <a:pt x="866" y="1632"/>
                    </a:lnTo>
                    <a:cubicBezTo>
                      <a:pt x="604" y="1465"/>
                      <a:pt x="450" y="1180"/>
                      <a:pt x="450" y="882"/>
                    </a:cubicBezTo>
                    <a:cubicBezTo>
                      <a:pt x="450" y="418"/>
                      <a:pt x="819" y="25"/>
                      <a:pt x="1283" y="1"/>
                    </a:cubicBezTo>
                    <a:lnTo>
                      <a:pt x="1224" y="1"/>
                    </a:lnTo>
                    <a:cubicBezTo>
                      <a:pt x="1219" y="1"/>
                      <a:pt x="1214" y="1"/>
                      <a:pt x="121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672" name="Google Shape;1672;p28"/>
          <p:cNvGrpSpPr/>
          <p:nvPr/>
        </p:nvGrpSpPr>
        <p:grpSpPr>
          <a:xfrm>
            <a:off x="1854688" y="3742275"/>
            <a:ext cx="2515738" cy="951675"/>
            <a:chOff x="1854688" y="3742275"/>
            <a:chExt cx="2515738" cy="951675"/>
          </a:xfrm>
        </p:grpSpPr>
        <p:cxnSp>
          <p:nvCxnSpPr>
            <p:cNvPr id="1673" name="Google Shape;1673;p28"/>
            <p:cNvCxnSpPr/>
            <p:nvPr/>
          </p:nvCxnSpPr>
          <p:spPr>
            <a:xfrm flipH="1">
              <a:off x="2951125" y="3742275"/>
              <a:ext cx="1419300" cy="561900"/>
            </a:xfrm>
            <a:prstGeom prst="curvedConnector3">
              <a:avLst>
                <a:gd name="adj1" fmla="val 50000"/>
              </a:avLst>
            </a:prstGeom>
            <a:noFill/>
            <a:ln w="2857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1674" name="Google Shape;1674;p28"/>
            <p:cNvGrpSpPr/>
            <p:nvPr/>
          </p:nvGrpSpPr>
          <p:grpSpPr>
            <a:xfrm>
              <a:off x="1854688" y="3810150"/>
              <a:ext cx="1165950" cy="883800"/>
              <a:chOff x="1854688" y="3810150"/>
              <a:chExt cx="1165950" cy="883800"/>
            </a:xfrm>
          </p:grpSpPr>
          <p:sp>
            <p:nvSpPr>
              <p:cNvPr id="1675" name="Google Shape;1675;p28"/>
              <p:cNvSpPr/>
              <p:nvPr/>
            </p:nvSpPr>
            <p:spPr>
              <a:xfrm>
                <a:off x="1854688" y="3810150"/>
                <a:ext cx="1165950" cy="883800"/>
              </a:xfrm>
              <a:custGeom>
                <a:avLst/>
                <a:gdLst/>
                <a:ahLst/>
                <a:cxnLst/>
                <a:rect l="l" t="t" r="r" b="b"/>
                <a:pathLst>
                  <a:path w="46638" h="35352" extrusionOk="0">
                    <a:moveTo>
                      <a:pt x="18216" y="0"/>
                    </a:moveTo>
                    <a:cubicBezTo>
                      <a:pt x="16559" y="0"/>
                      <a:pt x="14935" y="142"/>
                      <a:pt x="13526" y="333"/>
                    </a:cubicBezTo>
                    <a:cubicBezTo>
                      <a:pt x="11502" y="607"/>
                      <a:pt x="9359" y="1190"/>
                      <a:pt x="8061" y="2762"/>
                    </a:cubicBezTo>
                    <a:cubicBezTo>
                      <a:pt x="5120" y="6334"/>
                      <a:pt x="8395" y="11953"/>
                      <a:pt x="6704" y="16263"/>
                    </a:cubicBezTo>
                    <a:cubicBezTo>
                      <a:pt x="5978" y="18109"/>
                      <a:pt x="4406" y="19490"/>
                      <a:pt x="3382" y="21204"/>
                    </a:cubicBezTo>
                    <a:cubicBezTo>
                      <a:pt x="1" y="26788"/>
                      <a:pt x="3275" y="34027"/>
                      <a:pt x="9704" y="35194"/>
                    </a:cubicBezTo>
                    <a:cubicBezTo>
                      <a:pt x="10305" y="35302"/>
                      <a:pt x="10900" y="35351"/>
                      <a:pt x="11489" y="35351"/>
                    </a:cubicBezTo>
                    <a:cubicBezTo>
                      <a:pt x="17273" y="35351"/>
                      <a:pt x="22600" y="30618"/>
                      <a:pt x="28564" y="30110"/>
                    </a:cubicBezTo>
                    <a:cubicBezTo>
                      <a:pt x="28985" y="30074"/>
                      <a:pt x="29410" y="30058"/>
                      <a:pt x="29837" y="30058"/>
                    </a:cubicBezTo>
                    <a:cubicBezTo>
                      <a:pt x="32301" y="30058"/>
                      <a:pt x="34849" y="30575"/>
                      <a:pt x="37261" y="30575"/>
                    </a:cubicBezTo>
                    <a:cubicBezTo>
                      <a:pt x="38937" y="30575"/>
                      <a:pt x="40547" y="30325"/>
                      <a:pt x="42018" y="29479"/>
                    </a:cubicBezTo>
                    <a:cubicBezTo>
                      <a:pt x="45792" y="27300"/>
                      <a:pt x="46637" y="21883"/>
                      <a:pt x="44899" y="17883"/>
                    </a:cubicBezTo>
                    <a:cubicBezTo>
                      <a:pt x="43161" y="13882"/>
                      <a:pt x="39529" y="11060"/>
                      <a:pt x="35850" y="8703"/>
                    </a:cubicBezTo>
                    <a:cubicBezTo>
                      <a:pt x="32505" y="6560"/>
                      <a:pt x="29326" y="3595"/>
                      <a:pt x="25980" y="1631"/>
                    </a:cubicBezTo>
                    <a:cubicBezTo>
                      <a:pt x="23875" y="399"/>
                      <a:pt x="20999" y="0"/>
                      <a:pt x="1821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6" name="Google Shape;1676;p28"/>
              <p:cNvSpPr/>
              <p:nvPr/>
            </p:nvSpPr>
            <p:spPr>
              <a:xfrm>
                <a:off x="2041913" y="3954475"/>
                <a:ext cx="798950" cy="537600"/>
              </a:xfrm>
              <a:custGeom>
                <a:avLst/>
                <a:gdLst/>
                <a:ahLst/>
                <a:cxnLst/>
                <a:rect l="l" t="t" r="r" b="b"/>
                <a:pathLst>
                  <a:path w="31958" h="21504" extrusionOk="0">
                    <a:moveTo>
                      <a:pt x="727" y="1"/>
                    </a:moveTo>
                    <a:cubicBezTo>
                      <a:pt x="322" y="1"/>
                      <a:pt x="1" y="322"/>
                      <a:pt x="1" y="727"/>
                    </a:cubicBezTo>
                    <a:lnTo>
                      <a:pt x="1" y="21504"/>
                    </a:lnTo>
                    <a:lnTo>
                      <a:pt x="31957" y="21504"/>
                    </a:lnTo>
                    <a:lnTo>
                      <a:pt x="31957" y="727"/>
                    </a:lnTo>
                    <a:cubicBezTo>
                      <a:pt x="31957" y="322"/>
                      <a:pt x="31636" y="1"/>
                      <a:pt x="3123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7" name="Google Shape;1677;p28"/>
              <p:cNvSpPr/>
              <p:nvPr/>
            </p:nvSpPr>
            <p:spPr>
              <a:xfrm>
                <a:off x="2078838" y="3995850"/>
                <a:ext cx="725100" cy="496225"/>
              </a:xfrm>
              <a:custGeom>
                <a:avLst/>
                <a:gdLst/>
                <a:ahLst/>
                <a:cxnLst/>
                <a:rect l="l" t="t" r="r" b="b"/>
                <a:pathLst>
                  <a:path w="29004" h="19849" extrusionOk="0">
                    <a:moveTo>
                      <a:pt x="0" y="1"/>
                    </a:moveTo>
                    <a:lnTo>
                      <a:pt x="0" y="19849"/>
                    </a:lnTo>
                    <a:lnTo>
                      <a:pt x="29004" y="19849"/>
                    </a:lnTo>
                    <a:lnTo>
                      <a:pt x="29004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8" name="Google Shape;1678;p28"/>
              <p:cNvSpPr/>
              <p:nvPr/>
            </p:nvSpPr>
            <p:spPr>
              <a:xfrm>
                <a:off x="1960663" y="4491750"/>
                <a:ext cx="961150" cy="35150"/>
              </a:xfrm>
              <a:custGeom>
                <a:avLst/>
                <a:gdLst/>
                <a:ahLst/>
                <a:cxnLst/>
                <a:rect l="l" t="t" r="r" b="b"/>
                <a:pathLst>
                  <a:path w="38446" h="1406" extrusionOk="0">
                    <a:moveTo>
                      <a:pt x="0" y="1"/>
                    </a:moveTo>
                    <a:lnTo>
                      <a:pt x="0" y="858"/>
                    </a:lnTo>
                    <a:cubicBezTo>
                      <a:pt x="0" y="1156"/>
                      <a:pt x="429" y="1406"/>
                      <a:pt x="941" y="1406"/>
                    </a:cubicBezTo>
                    <a:lnTo>
                      <a:pt x="37517" y="1406"/>
                    </a:lnTo>
                    <a:cubicBezTo>
                      <a:pt x="38029" y="1406"/>
                      <a:pt x="38446" y="1156"/>
                      <a:pt x="38446" y="858"/>
                    </a:cubicBezTo>
                    <a:lnTo>
                      <a:pt x="38446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9" name="Google Shape;1679;p28"/>
              <p:cNvSpPr/>
              <p:nvPr/>
            </p:nvSpPr>
            <p:spPr>
              <a:xfrm>
                <a:off x="2360713" y="4491750"/>
                <a:ext cx="161050" cy="21750"/>
              </a:xfrm>
              <a:custGeom>
                <a:avLst/>
                <a:gdLst/>
                <a:ahLst/>
                <a:cxnLst/>
                <a:rect l="l" t="t" r="r" b="b"/>
                <a:pathLst>
                  <a:path w="6442" h="870" extrusionOk="0">
                    <a:moveTo>
                      <a:pt x="0" y="1"/>
                    </a:moveTo>
                    <a:lnTo>
                      <a:pt x="0" y="572"/>
                    </a:lnTo>
                    <a:cubicBezTo>
                      <a:pt x="0" y="739"/>
                      <a:pt x="131" y="870"/>
                      <a:pt x="298" y="870"/>
                    </a:cubicBezTo>
                    <a:lnTo>
                      <a:pt x="6144" y="870"/>
                    </a:lnTo>
                    <a:cubicBezTo>
                      <a:pt x="6311" y="870"/>
                      <a:pt x="6442" y="739"/>
                      <a:pt x="6442" y="572"/>
                    </a:cubicBezTo>
                    <a:lnTo>
                      <a:pt x="6442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0" name="Google Shape;1680;p28"/>
              <p:cNvSpPr/>
              <p:nvPr/>
            </p:nvSpPr>
            <p:spPr>
              <a:xfrm>
                <a:off x="2222588" y="4030375"/>
                <a:ext cx="430750" cy="430900"/>
              </a:xfrm>
              <a:custGeom>
                <a:avLst/>
                <a:gdLst/>
                <a:ahLst/>
                <a:cxnLst/>
                <a:rect l="l" t="t" r="r" b="b"/>
                <a:pathLst>
                  <a:path w="17230" h="17236" extrusionOk="0">
                    <a:moveTo>
                      <a:pt x="1" y="1"/>
                    </a:moveTo>
                    <a:lnTo>
                      <a:pt x="1" y="1727"/>
                    </a:lnTo>
                    <a:lnTo>
                      <a:pt x="1715" y="1727"/>
                    </a:lnTo>
                    <a:lnTo>
                      <a:pt x="4811" y="8264"/>
                    </a:lnTo>
                    <a:lnTo>
                      <a:pt x="3656" y="10371"/>
                    </a:lnTo>
                    <a:cubicBezTo>
                      <a:pt x="3513" y="10633"/>
                      <a:pt x="3442" y="10919"/>
                      <a:pt x="3442" y="11205"/>
                    </a:cubicBezTo>
                    <a:cubicBezTo>
                      <a:pt x="3442" y="12157"/>
                      <a:pt x="4216" y="12919"/>
                      <a:pt x="5168" y="12931"/>
                    </a:cubicBezTo>
                    <a:lnTo>
                      <a:pt x="15503" y="12931"/>
                    </a:lnTo>
                    <a:lnTo>
                      <a:pt x="15503" y="11205"/>
                    </a:lnTo>
                    <a:lnTo>
                      <a:pt x="5525" y="11205"/>
                    </a:lnTo>
                    <a:cubicBezTo>
                      <a:pt x="5406" y="11205"/>
                      <a:pt x="5311" y="11110"/>
                      <a:pt x="5311" y="10990"/>
                    </a:cubicBezTo>
                    <a:lnTo>
                      <a:pt x="5335" y="10895"/>
                    </a:lnTo>
                    <a:lnTo>
                      <a:pt x="6109" y="9490"/>
                    </a:lnTo>
                    <a:lnTo>
                      <a:pt x="12526" y="9490"/>
                    </a:lnTo>
                    <a:cubicBezTo>
                      <a:pt x="13157" y="9490"/>
                      <a:pt x="13741" y="9145"/>
                      <a:pt x="14038" y="8597"/>
                    </a:cubicBezTo>
                    <a:lnTo>
                      <a:pt x="17122" y="3001"/>
                    </a:lnTo>
                    <a:cubicBezTo>
                      <a:pt x="17193" y="2882"/>
                      <a:pt x="17229" y="2739"/>
                      <a:pt x="17229" y="2597"/>
                    </a:cubicBezTo>
                    <a:cubicBezTo>
                      <a:pt x="17229" y="2120"/>
                      <a:pt x="16836" y="1727"/>
                      <a:pt x="16360" y="1727"/>
                    </a:cubicBezTo>
                    <a:lnTo>
                      <a:pt x="3632" y="1727"/>
                    </a:lnTo>
                    <a:lnTo>
                      <a:pt x="2823" y="13"/>
                    </a:lnTo>
                    <a:lnTo>
                      <a:pt x="1" y="1"/>
                    </a:lnTo>
                    <a:close/>
                    <a:moveTo>
                      <a:pt x="5168" y="13788"/>
                    </a:moveTo>
                    <a:cubicBezTo>
                      <a:pt x="3632" y="13788"/>
                      <a:pt x="2858" y="15646"/>
                      <a:pt x="3942" y="16729"/>
                    </a:cubicBezTo>
                    <a:cubicBezTo>
                      <a:pt x="4291" y="17079"/>
                      <a:pt x="4722" y="17235"/>
                      <a:pt x="5144" y="17235"/>
                    </a:cubicBezTo>
                    <a:cubicBezTo>
                      <a:pt x="6031" y="17235"/>
                      <a:pt x="6883" y="16547"/>
                      <a:pt x="6883" y="15515"/>
                    </a:cubicBezTo>
                    <a:cubicBezTo>
                      <a:pt x="6883" y="14562"/>
                      <a:pt x="6109" y="13788"/>
                      <a:pt x="5168" y="13788"/>
                    </a:cubicBezTo>
                    <a:close/>
                    <a:moveTo>
                      <a:pt x="13776" y="13788"/>
                    </a:moveTo>
                    <a:cubicBezTo>
                      <a:pt x="12240" y="13788"/>
                      <a:pt x="11478" y="15646"/>
                      <a:pt x="12562" y="16729"/>
                    </a:cubicBezTo>
                    <a:cubicBezTo>
                      <a:pt x="12912" y="17079"/>
                      <a:pt x="13342" y="17235"/>
                      <a:pt x="13764" y="17235"/>
                    </a:cubicBezTo>
                    <a:cubicBezTo>
                      <a:pt x="14651" y="17235"/>
                      <a:pt x="15503" y="16547"/>
                      <a:pt x="15503" y="15515"/>
                    </a:cubicBezTo>
                    <a:cubicBezTo>
                      <a:pt x="15503" y="14562"/>
                      <a:pt x="14729" y="13788"/>
                      <a:pt x="13776" y="1378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1" name="Google Shape;1681;p28"/>
              <p:cNvSpPr/>
              <p:nvPr/>
            </p:nvSpPr>
            <p:spPr>
              <a:xfrm>
                <a:off x="2175263" y="4129200"/>
                <a:ext cx="250350" cy="250350"/>
              </a:xfrm>
              <a:custGeom>
                <a:avLst/>
                <a:gdLst/>
                <a:ahLst/>
                <a:cxnLst/>
                <a:rect l="l" t="t" r="r" b="b"/>
                <a:pathLst>
                  <a:path w="10014" h="10014" extrusionOk="0">
                    <a:moveTo>
                      <a:pt x="5001" y="1"/>
                    </a:moveTo>
                    <a:cubicBezTo>
                      <a:pt x="2239" y="1"/>
                      <a:pt x="1" y="2239"/>
                      <a:pt x="1" y="5013"/>
                    </a:cubicBezTo>
                    <a:cubicBezTo>
                      <a:pt x="1" y="7776"/>
                      <a:pt x="2239" y="10014"/>
                      <a:pt x="5001" y="10014"/>
                    </a:cubicBezTo>
                    <a:cubicBezTo>
                      <a:pt x="7775" y="10014"/>
                      <a:pt x="10014" y="7776"/>
                      <a:pt x="10014" y="5013"/>
                    </a:cubicBezTo>
                    <a:cubicBezTo>
                      <a:pt x="10014" y="2239"/>
                      <a:pt x="7775" y="1"/>
                      <a:pt x="500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2" name="Google Shape;1682;p28"/>
              <p:cNvSpPr/>
              <p:nvPr/>
            </p:nvSpPr>
            <p:spPr>
              <a:xfrm>
                <a:off x="2317838" y="4187250"/>
                <a:ext cx="430450" cy="129800"/>
              </a:xfrm>
              <a:custGeom>
                <a:avLst/>
                <a:gdLst/>
                <a:ahLst/>
                <a:cxnLst/>
                <a:rect l="l" t="t" r="r" b="b"/>
                <a:pathLst>
                  <a:path w="17218" h="5192" extrusionOk="0">
                    <a:moveTo>
                      <a:pt x="1" y="1"/>
                    </a:moveTo>
                    <a:lnTo>
                      <a:pt x="1" y="5192"/>
                    </a:lnTo>
                    <a:lnTo>
                      <a:pt x="14622" y="5192"/>
                    </a:lnTo>
                    <a:cubicBezTo>
                      <a:pt x="16050" y="5192"/>
                      <a:pt x="17205" y="4025"/>
                      <a:pt x="17217" y="2596"/>
                    </a:cubicBezTo>
                    <a:cubicBezTo>
                      <a:pt x="17217" y="1167"/>
                      <a:pt x="16050" y="1"/>
                      <a:pt x="1462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3" name="Google Shape;1683;p28"/>
              <p:cNvSpPr/>
              <p:nvPr/>
            </p:nvSpPr>
            <p:spPr>
              <a:xfrm>
                <a:off x="2246413" y="4157200"/>
                <a:ext cx="115800" cy="191100"/>
              </a:xfrm>
              <a:custGeom>
                <a:avLst/>
                <a:gdLst/>
                <a:ahLst/>
                <a:cxnLst/>
                <a:rect l="l" t="t" r="r" b="b"/>
                <a:pathLst>
                  <a:path w="4632" h="7644" extrusionOk="0">
                    <a:moveTo>
                      <a:pt x="2310" y="488"/>
                    </a:moveTo>
                    <a:cubicBezTo>
                      <a:pt x="3084" y="488"/>
                      <a:pt x="3727" y="1072"/>
                      <a:pt x="3798" y="1846"/>
                    </a:cubicBezTo>
                    <a:lnTo>
                      <a:pt x="3798" y="3012"/>
                    </a:lnTo>
                    <a:lnTo>
                      <a:pt x="834" y="3012"/>
                    </a:lnTo>
                    <a:lnTo>
                      <a:pt x="834" y="1846"/>
                    </a:lnTo>
                    <a:cubicBezTo>
                      <a:pt x="893" y="1072"/>
                      <a:pt x="1536" y="488"/>
                      <a:pt x="2310" y="488"/>
                    </a:cubicBezTo>
                    <a:close/>
                    <a:moveTo>
                      <a:pt x="2310" y="0"/>
                    </a:moveTo>
                    <a:cubicBezTo>
                      <a:pt x="1286" y="0"/>
                      <a:pt x="453" y="810"/>
                      <a:pt x="417" y="1846"/>
                    </a:cubicBezTo>
                    <a:lnTo>
                      <a:pt x="417" y="3012"/>
                    </a:lnTo>
                    <a:lnTo>
                      <a:pt x="274" y="3012"/>
                    </a:lnTo>
                    <a:cubicBezTo>
                      <a:pt x="119" y="3012"/>
                      <a:pt x="0" y="3131"/>
                      <a:pt x="0" y="3274"/>
                    </a:cubicBezTo>
                    <a:lnTo>
                      <a:pt x="0" y="5953"/>
                    </a:lnTo>
                    <a:cubicBezTo>
                      <a:pt x="0" y="6882"/>
                      <a:pt x="750" y="7644"/>
                      <a:pt x="1679" y="7644"/>
                    </a:cubicBezTo>
                    <a:lnTo>
                      <a:pt x="2953" y="7644"/>
                    </a:lnTo>
                    <a:cubicBezTo>
                      <a:pt x="3882" y="7644"/>
                      <a:pt x="4632" y="6882"/>
                      <a:pt x="4632" y="5953"/>
                    </a:cubicBezTo>
                    <a:lnTo>
                      <a:pt x="4632" y="3274"/>
                    </a:lnTo>
                    <a:cubicBezTo>
                      <a:pt x="4632" y="3137"/>
                      <a:pt x="4523" y="3012"/>
                      <a:pt x="4378" y="3012"/>
                    </a:cubicBezTo>
                    <a:cubicBezTo>
                      <a:pt x="4371" y="3012"/>
                      <a:pt x="4365" y="3012"/>
                      <a:pt x="4358" y="3012"/>
                    </a:cubicBezTo>
                    <a:lnTo>
                      <a:pt x="4215" y="3012"/>
                    </a:lnTo>
                    <a:lnTo>
                      <a:pt x="4215" y="1846"/>
                    </a:lnTo>
                    <a:cubicBezTo>
                      <a:pt x="4179" y="810"/>
                      <a:pt x="3346" y="0"/>
                      <a:pt x="231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4" name="Google Shape;1684;p28"/>
              <p:cNvSpPr/>
              <p:nvPr/>
            </p:nvSpPr>
            <p:spPr>
              <a:xfrm>
                <a:off x="2425025" y="4225650"/>
                <a:ext cx="40096" cy="52398"/>
              </a:xfrm>
              <a:custGeom>
                <a:avLst/>
                <a:gdLst/>
                <a:ahLst/>
                <a:cxnLst/>
                <a:rect l="l" t="t" r="r" b="b"/>
                <a:pathLst>
                  <a:path w="1786" h="2334" extrusionOk="0">
                    <a:moveTo>
                      <a:pt x="845" y="0"/>
                    </a:moveTo>
                    <a:cubicBezTo>
                      <a:pt x="572" y="0"/>
                      <a:pt x="369" y="60"/>
                      <a:pt x="226" y="179"/>
                    </a:cubicBezTo>
                    <a:cubicBezTo>
                      <a:pt x="71" y="298"/>
                      <a:pt x="0" y="476"/>
                      <a:pt x="0" y="691"/>
                    </a:cubicBezTo>
                    <a:cubicBezTo>
                      <a:pt x="0" y="869"/>
                      <a:pt x="60" y="1012"/>
                      <a:pt x="155" y="1119"/>
                    </a:cubicBezTo>
                    <a:cubicBezTo>
                      <a:pt x="262" y="1226"/>
                      <a:pt x="429" y="1310"/>
                      <a:pt x="655" y="1357"/>
                    </a:cubicBezTo>
                    <a:lnTo>
                      <a:pt x="881" y="1405"/>
                    </a:lnTo>
                    <a:cubicBezTo>
                      <a:pt x="1024" y="1429"/>
                      <a:pt x="1107" y="1465"/>
                      <a:pt x="1155" y="1512"/>
                    </a:cubicBezTo>
                    <a:cubicBezTo>
                      <a:pt x="1203" y="1548"/>
                      <a:pt x="1226" y="1596"/>
                      <a:pt x="1226" y="1667"/>
                    </a:cubicBezTo>
                    <a:cubicBezTo>
                      <a:pt x="1226" y="1750"/>
                      <a:pt x="1191" y="1810"/>
                      <a:pt x="1119" y="1846"/>
                    </a:cubicBezTo>
                    <a:cubicBezTo>
                      <a:pt x="1060" y="1893"/>
                      <a:pt x="953" y="1917"/>
                      <a:pt x="833" y="1917"/>
                    </a:cubicBezTo>
                    <a:cubicBezTo>
                      <a:pt x="703" y="1917"/>
                      <a:pt x="572" y="1893"/>
                      <a:pt x="441" y="1857"/>
                    </a:cubicBezTo>
                    <a:cubicBezTo>
                      <a:pt x="310" y="1822"/>
                      <a:pt x="167" y="1762"/>
                      <a:pt x="24" y="1679"/>
                    </a:cubicBezTo>
                    <a:lnTo>
                      <a:pt x="24" y="2179"/>
                    </a:lnTo>
                    <a:cubicBezTo>
                      <a:pt x="167" y="2227"/>
                      <a:pt x="310" y="2262"/>
                      <a:pt x="452" y="2298"/>
                    </a:cubicBezTo>
                    <a:cubicBezTo>
                      <a:pt x="595" y="2322"/>
                      <a:pt x="738" y="2334"/>
                      <a:pt x="893" y="2334"/>
                    </a:cubicBezTo>
                    <a:cubicBezTo>
                      <a:pt x="1191" y="2334"/>
                      <a:pt x="1417" y="2274"/>
                      <a:pt x="1560" y="2155"/>
                    </a:cubicBezTo>
                    <a:cubicBezTo>
                      <a:pt x="1715" y="2036"/>
                      <a:pt x="1786" y="1846"/>
                      <a:pt x="1786" y="1596"/>
                    </a:cubicBezTo>
                    <a:cubicBezTo>
                      <a:pt x="1786" y="1405"/>
                      <a:pt x="1726" y="1262"/>
                      <a:pt x="1631" y="1155"/>
                    </a:cubicBezTo>
                    <a:cubicBezTo>
                      <a:pt x="1524" y="1060"/>
                      <a:pt x="1345" y="976"/>
                      <a:pt x="1095" y="929"/>
                    </a:cubicBezTo>
                    <a:lnTo>
                      <a:pt x="845" y="881"/>
                    </a:lnTo>
                    <a:cubicBezTo>
                      <a:pt x="726" y="857"/>
                      <a:pt x="643" y="834"/>
                      <a:pt x="595" y="798"/>
                    </a:cubicBezTo>
                    <a:cubicBezTo>
                      <a:pt x="560" y="762"/>
                      <a:pt x="536" y="714"/>
                      <a:pt x="536" y="655"/>
                    </a:cubicBezTo>
                    <a:cubicBezTo>
                      <a:pt x="536" y="572"/>
                      <a:pt x="560" y="512"/>
                      <a:pt x="631" y="476"/>
                    </a:cubicBezTo>
                    <a:cubicBezTo>
                      <a:pt x="703" y="441"/>
                      <a:pt x="798" y="417"/>
                      <a:pt x="941" y="417"/>
                    </a:cubicBezTo>
                    <a:cubicBezTo>
                      <a:pt x="1048" y="417"/>
                      <a:pt x="1155" y="429"/>
                      <a:pt x="1274" y="464"/>
                    </a:cubicBezTo>
                    <a:cubicBezTo>
                      <a:pt x="1393" y="488"/>
                      <a:pt x="1512" y="524"/>
                      <a:pt x="1631" y="584"/>
                    </a:cubicBezTo>
                    <a:lnTo>
                      <a:pt x="1631" y="107"/>
                    </a:lnTo>
                    <a:cubicBezTo>
                      <a:pt x="1500" y="72"/>
                      <a:pt x="1357" y="48"/>
                      <a:pt x="1226" y="24"/>
                    </a:cubicBezTo>
                    <a:cubicBezTo>
                      <a:pt x="1095" y="0"/>
                      <a:pt x="976" y="0"/>
                      <a:pt x="84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5" name="Google Shape;1685;p28"/>
              <p:cNvSpPr/>
              <p:nvPr/>
            </p:nvSpPr>
            <p:spPr>
              <a:xfrm>
                <a:off x="2476594" y="4226436"/>
                <a:ext cx="36122" cy="50804"/>
              </a:xfrm>
              <a:custGeom>
                <a:avLst/>
                <a:gdLst/>
                <a:ahLst/>
                <a:cxnLst/>
                <a:rect l="l" t="t" r="r" b="b"/>
                <a:pathLst>
                  <a:path w="1609" h="2263" extrusionOk="0">
                    <a:moveTo>
                      <a:pt x="1" y="1"/>
                    </a:moveTo>
                    <a:lnTo>
                      <a:pt x="1" y="2263"/>
                    </a:lnTo>
                    <a:lnTo>
                      <a:pt x="1608" y="2263"/>
                    </a:lnTo>
                    <a:lnTo>
                      <a:pt x="1608" y="1822"/>
                    </a:lnTo>
                    <a:lnTo>
                      <a:pt x="584" y="1822"/>
                    </a:lnTo>
                    <a:lnTo>
                      <a:pt x="584" y="1299"/>
                    </a:lnTo>
                    <a:lnTo>
                      <a:pt x="1513" y="1299"/>
                    </a:lnTo>
                    <a:lnTo>
                      <a:pt x="1513" y="858"/>
                    </a:lnTo>
                    <a:lnTo>
                      <a:pt x="584" y="858"/>
                    </a:lnTo>
                    <a:lnTo>
                      <a:pt x="584" y="441"/>
                    </a:lnTo>
                    <a:lnTo>
                      <a:pt x="1573" y="441"/>
                    </a:lnTo>
                    <a:lnTo>
                      <a:pt x="1573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6" name="Google Shape;1686;p28"/>
              <p:cNvSpPr/>
              <p:nvPr/>
            </p:nvSpPr>
            <p:spPr>
              <a:xfrm>
                <a:off x="2521248" y="4225650"/>
                <a:ext cx="43059" cy="52398"/>
              </a:xfrm>
              <a:custGeom>
                <a:avLst/>
                <a:gdLst/>
                <a:ahLst/>
                <a:cxnLst/>
                <a:rect l="l" t="t" r="r" b="b"/>
                <a:pathLst>
                  <a:path w="1918" h="2334" extrusionOk="0">
                    <a:moveTo>
                      <a:pt x="1215" y="0"/>
                    </a:moveTo>
                    <a:cubicBezTo>
                      <a:pt x="846" y="0"/>
                      <a:pt x="548" y="95"/>
                      <a:pt x="322" y="310"/>
                    </a:cubicBezTo>
                    <a:cubicBezTo>
                      <a:pt x="107" y="524"/>
                      <a:pt x="0" y="810"/>
                      <a:pt x="0" y="1167"/>
                    </a:cubicBezTo>
                    <a:cubicBezTo>
                      <a:pt x="0" y="1524"/>
                      <a:pt x="107" y="1810"/>
                      <a:pt x="322" y="2024"/>
                    </a:cubicBezTo>
                    <a:cubicBezTo>
                      <a:pt x="548" y="2227"/>
                      <a:pt x="846" y="2334"/>
                      <a:pt x="1215" y="2334"/>
                    </a:cubicBezTo>
                    <a:cubicBezTo>
                      <a:pt x="1346" y="2334"/>
                      <a:pt x="1465" y="2322"/>
                      <a:pt x="1584" y="2298"/>
                    </a:cubicBezTo>
                    <a:cubicBezTo>
                      <a:pt x="1691" y="2262"/>
                      <a:pt x="1810" y="2227"/>
                      <a:pt x="1917" y="2167"/>
                    </a:cubicBezTo>
                    <a:lnTo>
                      <a:pt x="1917" y="1703"/>
                    </a:lnTo>
                    <a:cubicBezTo>
                      <a:pt x="1810" y="1774"/>
                      <a:pt x="1703" y="1834"/>
                      <a:pt x="1596" y="1857"/>
                    </a:cubicBezTo>
                    <a:cubicBezTo>
                      <a:pt x="1489" y="1893"/>
                      <a:pt x="1381" y="1917"/>
                      <a:pt x="1262" y="1917"/>
                    </a:cubicBezTo>
                    <a:cubicBezTo>
                      <a:pt x="1060" y="1917"/>
                      <a:pt x="893" y="1846"/>
                      <a:pt x="774" y="1715"/>
                    </a:cubicBezTo>
                    <a:cubicBezTo>
                      <a:pt x="655" y="1584"/>
                      <a:pt x="596" y="1405"/>
                      <a:pt x="596" y="1167"/>
                    </a:cubicBezTo>
                    <a:cubicBezTo>
                      <a:pt x="596" y="929"/>
                      <a:pt x="655" y="750"/>
                      <a:pt x="774" y="619"/>
                    </a:cubicBezTo>
                    <a:cubicBezTo>
                      <a:pt x="893" y="488"/>
                      <a:pt x="1060" y="417"/>
                      <a:pt x="1262" y="417"/>
                    </a:cubicBezTo>
                    <a:cubicBezTo>
                      <a:pt x="1381" y="417"/>
                      <a:pt x="1489" y="429"/>
                      <a:pt x="1596" y="464"/>
                    </a:cubicBezTo>
                    <a:cubicBezTo>
                      <a:pt x="1703" y="500"/>
                      <a:pt x="1810" y="560"/>
                      <a:pt x="1917" y="631"/>
                    </a:cubicBezTo>
                    <a:lnTo>
                      <a:pt x="1917" y="167"/>
                    </a:lnTo>
                    <a:cubicBezTo>
                      <a:pt x="1810" y="107"/>
                      <a:pt x="1691" y="72"/>
                      <a:pt x="1584" y="36"/>
                    </a:cubicBezTo>
                    <a:cubicBezTo>
                      <a:pt x="1465" y="12"/>
                      <a:pt x="1346" y="0"/>
                      <a:pt x="121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7" name="Google Shape;1687;p28"/>
              <p:cNvSpPr/>
              <p:nvPr/>
            </p:nvSpPr>
            <p:spPr>
              <a:xfrm>
                <a:off x="2574973" y="4226436"/>
                <a:ext cx="43867" cy="51613"/>
              </a:xfrm>
              <a:custGeom>
                <a:avLst/>
                <a:gdLst/>
                <a:ahLst/>
                <a:cxnLst/>
                <a:rect l="l" t="t" r="r" b="b"/>
                <a:pathLst>
                  <a:path w="1954" h="2299" extrusionOk="0">
                    <a:moveTo>
                      <a:pt x="0" y="1"/>
                    </a:moveTo>
                    <a:lnTo>
                      <a:pt x="0" y="1358"/>
                    </a:lnTo>
                    <a:cubicBezTo>
                      <a:pt x="0" y="1668"/>
                      <a:pt x="84" y="1906"/>
                      <a:pt x="250" y="2073"/>
                    </a:cubicBezTo>
                    <a:cubicBezTo>
                      <a:pt x="405" y="2227"/>
                      <a:pt x="643" y="2299"/>
                      <a:pt x="977" y="2299"/>
                    </a:cubicBezTo>
                    <a:cubicBezTo>
                      <a:pt x="1310" y="2299"/>
                      <a:pt x="1548" y="2227"/>
                      <a:pt x="1715" y="2073"/>
                    </a:cubicBezTo>
                    <a:cubicBezTo>
                      <a:pt x="1870" y="1906"/>
                      <a:pt x="1953" y="1668"/>
                      <a:pt x="1953" y="1358"/>
                    </a:cubicBezTo>
                    <a:lnTo>
                      <a:pt x="1953" y="1"/>
                    </a:lnTo>
                    <a:lnTo>
                      <a:pt x="1370" y="1"/>
                    </a:lnTo>
                    <a:lnTo>
                      <a:pt x="1370" y="1358"/>
                    </a:lnTo>
                    <a:cubicBezTo>
                      <a:pt x="1370" y="1537"/>
                      <a:pt x="1334" y="1668"/>
                      <a:pt x="1274" y="1751"/>
                    </a:cubicBezTo>
                    <a:cubicBezTo>
                      <a:pt x="1215" y="1834"/>
                      <a:pt x="1120" y="1870"/>
                      <a:pt x="977" y="1870"/>
                    </a:cubicBezTo>
                    <a:cubicBezTo>
                      <a:pt x="834" y="1870"/>
                      <a:pt x="739" y="1834"/>
                      <a:pt x="679" y="1751"/>
                    </a:cubicBezTo>
                    <a:cubicBezTo>
                      <a:pt x="620" y="1668"/>
                      <a:pt x="584" y="1537"/>
                      <a:pt x="584" y="1358"/>
                    </a:cubicBezTo>
                    <a:lnTo>
                      <a:pt x="584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8" name="Google Shape;1688;p28"/>
              <p:cNvSpPr/>
              <p:nvPr/>
            </p:nvSpPr>
            <p:spPr>
              <a:xfrm>
                <a:off x="2631639" y="4226436"/>
                <a:ext cx="45731" cy="50804"/>
              </a:xfrm>
              <a:custGeom>
                <a:avLst/>
                <a:gdLst/>
                <a:ahLst/>
                <a:cxnLst/>
                <a:rect l="l" t="t" r="r" b="b"/>
                <a:pathLst>
                  <a:path w="2037" h="2263" extrusionOk="0">
                    <a:moveTo>
                      <a:pt x="822" y="418"/>
                    </a:moveTo>
                    <a:cubicBezTo>
                      <a:pt x="941" y="418"/>
                      <a:pt x="1036" y="441"/>
                      <a:pt x="1084" y="489"/>
                    </a:cubicBezTo>
                    <a:cubicBezTo>
                      <a:pt x="1132" y="537"/>
                      <a:pt x="1167" y="608"/>
                      <a:pt x="1167" y="715"/>
                    </a:cubicBezTo>
                    <a:cubicBezTo>
                      <a:pt x="1167" y="810"/>
                      <a:pt x="1132" y="894"/>
                      <a:pt x="1084" y="930"/>
                    </a:cubicBezTo>
                    <a:cubicBezTo>
                      <a:pt x="1036" y="977"/>
                      <a:pt x="941" y="1001"/>
                      <a:pt x="822" y="1001"/>
                    </a:cubicBezTo>
                    <a:lnTo>
                      <a:pt x="572" y="1001"/>
                    </a:lnTo>
                    <a:lnTo>
                      <a:pt x="572" y="418"/>
                    </a:lnTo>
                    <a:close/>
                    <a:moveTo>
                      <a:pt x="1" y="1"/>
                    </a:moveTo>
                    <a:lnTo>
                      <a:pt x="1" y="2263"/>
                    </a:lnTo>
                    <a:lnTo>
                      <a:pt x="572" y="2263"/>
                    </a:lnTo>
                    <a:lnTo>
                      <a:pt x="572" y="1406"/>
                    </a:lnTo>
                    <a:lnTo>
                      <a:pt x="739" y="1406"/>
                    </a:lnTo>
                    <a:cubicBezTo>
                      <a:pt x="834" y="1406"/>
                      <a:pt x="917" y="1430"/>
                      <a:pt x="965" y="1465"/>
                    </a:cubicBezTo>
                    <a:cubicBezTo>
                      <a:pt x="1025" y="1501"/>
                      <a:pt x="1084" y="1584"/>
                      <a:pt x="1132" y="1692"/>
                    </a:cubicBezTo>
                    <a:lnTo>
                      <a:pt x="1417" y="2263"/>
                    </a:lnTo>
                    <a:lnTo>
                      <a:pt x="2037" y="2263"/>
                    </a:lnTo>
                    <a:lnTo>
                      <a:pt x="1715" y="1620"/>
                    </a:lnTo>
                    <a:cubicBezTo>
                      <a:pt x="1656" y="1489"/>
                      <a:pt x="1584" y="1394"/>
                      <a:pt x="1525" y="1322"/>
                    </a:cubicBezTo>
                    <a:cubicBezTo>
                      <a:pt x="1465" y="1263"/>
                      <a:pt x="1394" y="1215"/>
                      <a:pt x="1310" y="1203"/>
                    </a:cubicBezTo>
                    <a:cubicBezTo>
                      <a:pt x="1453" y="1156"/>
                      <a:pt x="1560" y="1084"/>
                      <a:pt x="1632" y="989"/>
                    </a:cubicBezTo>
                    <a:cubicBezTo>
                      <a:pt x="1703" y="894"/>
                      <a:pt x="1739" y="775"/>
                      <a:pt x="1739" y="620"/>
                    </a:cubicBezTo>
                    <a:cubicBezTo>
                      <a:pt x="1739" y="406"/>
                      <a:pt x="1679" y="251"/>
                      <a:pt x="1536" y="156"/>
                    </a:cubicBezTo>
                    <a:cubicBezTo>
                      <a:pt x="1394" y="48"/>
                      <a:pt x="1179" y="1"/>
                      <a:pt x="88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9" name="Google Shape;1689;p28"/>
              <p:cNvSpPr/>
              <p:nvPr/>
            </p:nvSpPr>
            <p:spPr>
              <a:xfrm>
                <a:off x="2685094" y="4226436"/>
                <a:ext cx="35853" cy="50804"/>
              </a:xfrm>
              <a:custGeom>
                <a:avLst/>
                <a:gdLst/>
                <a:ahLst/>
                <a:cxnLst/>
                <a:rect l="l" t="t" r="r" b="b"/>
                <a:pathLst>
                  <a:path w="1597" h="2263" extrusionOk="0">
                    <a:moveTo>
                      <a:pt x="1" y="1"/>
                    </a:moveTo>
                    <a:lnTo>
                      <a:pt x="1" y="2263"/>
                    </a:lnTo>
                    <a:lnTo>
                      <a:pt x="1596" y="2263"/>
                    </a:lnTo>
                    <a:lnTo>
                      <a:pt x="1596" y="1822"/>
                    </a:lnTo>
                    <a:lnTo>
                      <a:pt x="572" y="1822"/>
                    </a:lnTo>
                    <a:lnTo>
                      <a:pt x="572" y="1299"/>
                    </a:lnTo>
                    <a:lnTo>
                      <a:pt x="1501" y="1299"/>
                    </a:lnTo>
                    <a:lnTo>
                      <a:pt x="1501" y="858"/>
                    </a:lnTo>
                    <a:lnTo>
                      <a:pt x="572" y="858"/>
                    </a:lnTo>
                    <a:lnTo>
                      <a:pt x="572" y="441"/>
                    </a:lnTo>
                    <a:lnTo>
                      <a:pt x="1561" y="441"/>
                    </a:lnTo>
                    <a:lnTo>
                      <a:pt x="1561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0" name="Google Shape;1690;p28"/>
              <p:cNvSpPr/>
              <p:nvPr/>
            </p:nvSpPr>
            <p:spPr>
              <a:xfrm>
                <a:off x="2249988" y="4153025"/>
                <a:ext cx="96150" cy="141100"/>
              </a:xfrm>
              <a:custGeom>
                <a:avLst/>
                <a:gdLst/>
                <a:ahLst/>
                <a:cxnLst/>
                <a:rect l="l" t="t" r="r" b="b"/>
                <a:pathLst>
                  <a:path w="3846" h="5644" extrusionOk="0">
                    <a:moveTo>
                      <a:pt x="1929" y="536"/>
                    </a:moveTo>
                    <a:cubicBezTo>
                      <a:pt x="2703" y="536"/>
                      <a:pt x="3346" y="1120"/>
                      <a:pt x="3417" y="1893"/>
                    </a:cubicBezTo>
                    <a:lnTo>
                      <a:pt x="3417" y="3703"/>
                    </a:lnTo>
                    <a:cubicBezTo>
                      <a:pt x="3489" y="4572"/>
                      <a:pt x="2798" y="5322"/>
                      <a:pt x="1929" y="5322"/>
                    </a:cubicBezTo>
                    <a:cubicBezTo>
                      <a:pt x="1060" y="5322"/>
                      <a:pt x="369" y="4572"/>
                      <a:pt x="453" y="3703"/>
                    </a:cubicBezTo>
                    <a:lnTo>
                      <a:pt x="453" y="1893"/>
                    </a:lnTo>
                    <a:cubicBezTo>
                      <a:pt x="512" y="1120"/>
                      <a:pt x="1155" y="536"/>
                      <a:pt x="1929" y="536"/>
                    </a:cubicBezTo>
                    <a:close/>
                    <a:moveTo>
                      <a:pt x="1929" y="0"/>
                    </a:moveTo>
                    <a:cubicBezTo>
                      <a:pt x="881" y="0"/>
                      <a:pt x="24" y="846"/>
                      <a:pt x="24" y="1893"/>
                    </a:cubicBezTo>
                    <a:lnTo>
                      <a:pt x="24" y="3703"/>
                    </a:lnTo>
                    <a:cubicBezTo>
                      <a:pt x="0" y="4763"/>
                      <a:pt x="857" y="5644"/>
                      <a:pt x="1917" y="5644"/>
                    </a:cubicBezTo>
                    <a:cubicBezTo>
                      <a:pt x="2989" y="5644"/>
                      <a:pt x="3846" y="4763"/>
                      <a:pt x="3822" y="3703"/>
                    </a:cubicBezTo>
                    <a:lnTo>
                      <a:pt x="3822" y="1893"/>
                    </a:lnTo>
                    <a:cubicBezTo>
                      <a:pt x="3810" y="846"/>
                      <a:pt x="2965" y="0"/>
                      <a:pt x="192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1" name="Google Shape;1691;p28"/>
              <p:cNvSpPr/>
              <p:nvPr/>
            </p:nvSpPr>
            <p:spPr>
              <a:xfrm>
                <a:off x="2240163" y="4229225"/>
                <a:ext cx="116100" cy="115800"/>
              </a:xfrm>
              <a:custGeom>
                <a:avLst/>
                <a:gdLst/>
                <a:ahLst/>
                <a:cxnLst/>
                <a:rect l="l" t="t" r="r" b="b"/>
                <a:pathLst>
                  <a:path w="4644" h="4632" extrusionOk="0">
                    <a:moveTo>
                      <a:pt x="274" y="0"/>
                    </a:moveTo>
                    <a:cubicBezTo>
                      <a:pt x="119" y="0"/>
                      <a:pt x="0" y="119"/>
                      <a:pt x="0" y="274"/>
                    </a:cubicBezTo>
                    <a:lnTo>
                      <a:pt x="0" y="2953"/>
                    </a:lnTo>
                    <a:cubicBezTo>
                      <a:pt x="0" y="3882"/>
                      <a:pt x="750" y="4632"/>
                      <a:pt x="1679" y="4632"/>
                    </a:cubicBezTo>
                    <a:lnTo>
                      <a:pt x="2953" y="4632"/>
                    </a:lnTo>
                    <a:cubicBezTo>
                      <a:pt x="3882" y="4632"/>
                      <a:pt x="4644" y="3882"/>
                      <a:pt x="4644" y="2953"/>
                    </a:cubicBezTo>
                    <a:lnTo>
                      <a:pt x="4644" y="274"/>
                    </a:lnTo>
                    <a:cubicBezTo>
                      <a:pt x="4644" y="119"/>
                      <a:pt x="4513" y="0"/>
                      <a:pt x="435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2" name="Google Shape;1692;p28"/>
              <p:cNvSpPr/>
              <p:nvPr/>
            </p:nvSpPr>
            <p:spPr>
              <a:xfrm>
                <a:off x="2250563" y="4225350"/>
                <a:ext cx="10450" cy="4200"/>
              </a:xfrm>
              <a:custGeom>
                <a:avLst/>
                <a:gdLst/>
                <a:ahLst/>
                <a:cxnLst/>
                <a:rect l="l" t="t" r="r" b="b"/>
                <a:pathLst>
                  <a:path w="418" h="168" extrusionOk="0">
                    <a:moveTo>
                      <a:pt x="1" y="1"/>
                    </a:moveTo>
                    <a:lnTo>
                      <a:pt x="1" y="167"/>
                    </a:lnTo>
                    <a:lnTo>
                      <a:pt x="418" y="167"/>
                    </a:lnTo>
                    <a:lnTo>
                      <a:pt x="418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3" name="Google Shape;1693;p28"/>
              <p:cNvSpPr/>
              <p:nvPr/>
            </p:nvSpPr>
            <p:spPr>
              <a:xfrm>
                <a:off x="2335113" y="4225350"/>
                <a:ext cx="10450" cy="4200"/>
              </a:xfrm>
              <a:custGeom>
                <a:avLst/>
                <a:gdLst/>
                <a:ahLst/>
                <a:cxnLst/>
                <a:rect l="l" t="t" r="r" b="b"/>
                <a:pathLst>
                  <a:path w="418" h="168" extrusionOk="0">
                    <a:moveTo>
                      <a:pt x="0" y="1"/>
                    </a:moveTo>
                    <a:lnTo>
                      <a:pt x="0" y="167"/>
                    </a:lnTo>
                    <a:lnTo>
                      <a:pt x="417" y="167"/>
                    </a:lnTo>
                    <a:lnTo>
                      <a:pt x="417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4" name="Google Shape;1694;p28"/>
              <p:cNvSpPr/>
              <p:nvPr/>
            </p:nvSpPr>
            <p:spPr>
              <a:xfrm>
                <a:off x="2268288" y="4263450"/>
                <a:ext cx="73600" cy="48550"/>
              </a:xfrm>
              <a:custGeom>
                <a:avLst/>
                <a:gdLst/>
                <a:ahLst/>
                <a:cxnLst/>
                <a:rect l="l" t="t" r="r" b="b"/>
                <a:pathLst>
                  <a:path w="2944" h="1942" extrusionOk="0">
                    <a:moveTo>
                      <a:pt x="2682" y="0"/>
                    </a:moveTo>
                    <a:cubicBezTo>
                      <a:pt x="2639" y="0"/>
                      <a:pt x="2594" y="18"/>
                      <a:pt x="2554" y="60"/>
                    </a:cubicBezTo>
                    <a:lnTo>
                      <a:pt x="1149" y="1489"/>
                    </a:lnTo>
                    <a:lnTo>
                      <a:pt x="399" y="727"/>
                    </a:lnTo>
                    <a:cubicBezTo>
                      <a:pt x="358" y="688"/>
                      <a:pt x="312" y="672"/>
                      <a:pt x="268" y="672"/>
                    </a:cubicBezTo>
                    <a:cubicBezTo>
                      <a:pt x="123" y="672"/>
                      <a:pt x="0" y="852"/>
                      <a:pt x="137" y="989"/>
                    </a:cubicBezTo>
                    <a:lnTo>
                      <a:pt x="1030" y="1882"/>
                    </a:lnTo>
                    <a:cubicBezTo>
                      <a:pt x="1054" y="1917"/>
                      <a:pt x="1102" y="1941"/>
                      <a:pt x="1161" y="1941"/>
                    </a:cubicBezTo>
                    <a:cubicBezTo>
                      <a:pt x="1209" y="1941"/>
                      <a:pt x="1257" y="1917"/>
                      <a:pt x="1292" y="1882"/>
                    </a:cubicBezTo>
                    <a:lnTo>
                      <a:pt x="2816" y="310"/>
                    </a:lnTo>
                    <a:cubicBezTo>
                      <a:pt x="2943" y="183"/>
                      <a:pt x="2821" y="0"/>
                      <a:pt x="268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5" name="Google Shape;1695;p28"/>
              <p:cNvSpPr/>
              <p:nvPr/>
            </p:nvSpPr>
            <p:spPr>
              <a:xfrm>
                <a:off x="2267113" y="4260175"/>
                <a:ext cx="73575" cy="48550"/>
              </a:xfrm>
              <a:custGeom>
                <a:avLst/>
                <a:gdLst/>
                <a:ahLst/>
                <a:cxnLst/>
                <a:rect l="l" t="t" r="r" b="b"/>
                <a:pathLst>
                  <a:path w="2943" h="1942" extrusionOk="0">
                    <a:moveTo>
                      <a:pt x="2681" y="0"/>
                    </a:moveTo>
                    <a:cubicBezTo>
                      <a:pt x="2638" y="0"/>
                      <a:pt x="2593" y="18"/>
                      <a:pt x="2554" y="60"/>
                    </a:cubicBezTo>
                    <a:lnTo>
                      <a:pt x="1149" y="1489"/>
                    </a:lnTo>
                    <a:lnTo>
                      <a:pt x="399" y="739"/>
                    </a:lnTo>
                    <a:cubicBezTo>
                      <a:pt x="357" y="697"/>
                      <a:pt x="310" y="679"/>
                      <a:pt x="265" y="679"/>
                    </a:cubicBezTo>
                    <a:cubicBezTo>
                      <a:pt x="121" y="679"/>
                      <a:pt x="0" y="864"/>
                      <a:pt x="137" y="1001"/>
                    </a:cubicBezTo>
                    <a:lnTo>
                      <a:pt x="1030" y="1894"/>
                    </a:lnTo>
                    <a:cubicBezTo>
                      <a:pt x="1065" y="1918"/>
                      <a:pt x="1113" y="1941"/>
                      <a:pt x="1161" y="1941"/>
                    </a:cubicBezTo>
                    <a:cubicBezTo>
                      <a:pt x="1208" y="1941"/>
                      <a:pt x="1256" y="1918"/>
                      <a:pt x="1292" y="1882"/>
                    </a:cubicBezTo>
                    <a:lnTo>
                      <a:pt x="2816" y="322"/>
                    </a:lnTo>
                    <a:cubicBezTo>
                      <a:pt x="2943" y="186"/>
                      <a:pt x="2820" y="0"/>
                      <a:pt x="268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696" name="Google Shape;1696;p28"/>
          <p:cNvGrpSpPr/>
          <p:nvPr/>
        </p:nvGrpSpPr>
        <p:grpSpPr>
          <a:xfrm>
            <a:off x="5305350" y="1460375"/>
            <a:ext cx="1979813" cy="1289575"/>
            <a:chOff x="5305350" y="1460375"/>
            <a:chExt cx="1979813" cy="1289575"/>
          </a:xfrm>
        </p:grpSpPr>
        <p:cxnSp>
          <p:nvCxnSpPr>
            <p:cNvPr id="1697" name="Google Shape;1697;p28"/>
            <p:cNvCxnSpPr/>
            <p:nvPr/>
          </p:nvCxnSpPr>
          <p:spPr>
            <a:xfrm rot="10800000" flipH="1">
              <a:off x="5305350" y="1968750"/>
              <a:ext cx="904800" cy="781200"/>
            </a:xfrm>
            <a:prstGeom prst="curvedConnector3">
              <a:avLst>
                <a:gd name="adj1" fmla="val 50000"/>
              </a:avLst>
            </a:prstGeom>
            <a:noFill/>
            <a:ln w="2857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1698" name="Google Shape;1698;p28"/>
            <p:cNvGrpSpPr/>
            <p:nvPr/>
          </p:nvGrpSpPr>
          <p:grpSpPr>
            <a:xfrm>
              <a:off x="6119213" y="1460375"/>
              <a:ext cx="1165950" cy="883800"/>
              <a:chOff x="6119213" y="1460375"/>
              <a:chExt cx="1165950" cy="883800"/>
            </a:xfrm>
          </p:grpSpPr>
          <p:sp>
            <p:nvSpPr>
              <p:cNvPr id="1699" name="Google Shape;1699;p28"/>
              <p:cNvSpPr/>
              <p:nvPr/>
            </p:nvSpPr>
            <p:spPr>
              <a:xfrm>
                <a:off x="6119213" y="1460375"/>
                <a:ext cx="1165950" cy="883800"/>
              </a:xfrm>
              <a:custGeom>
                <a:avLst/>
                <a:gdLst/>
                <a:ahLst/>
                <a:cxnLst/>
                <a:rect l="l" t="t" r="r" b="b"/>
                <a:pathLst>
                  <a:path w="46638" h="35352" extrusionOk="0">
                    <a:moveTo>
                      <a:pt x="35148" y="0"/>
                    </a:moveTo>
                    <a:cubicBezTo>
                      <a:pt x="29365" y="0"/>
                      <a:pt x="24039" y="4734"/>
                      <a:pt x="18086" y="5241"/>
                    </a:cubicBezTo>
                    <a:cubicBezTo>
                      <a:pt x="17661" y="5278"/>
                      <a:pt x="17233" y="5294"/>
                      <a:pt x="16802" y="5294"/>
                    </a:cubicBezTo>
                    <a:cubicBezTo>
                      <a:pt x="14337" y="5294"/>
                      <a:pt x="11791" y="4782"/>
                      <a:pt x="9381" y="4782"/>
                    </a:cubicBezTo>
                    <a:cubicBezTo>
                      <a:pt x="7703" y="4782"/>
                      <a:pt x="6092" y="5030"/>
                      <a:pt x="4620" y="5872"/>
                    </a:cubicBezTo>
                    <a:cubicBezTo>
                      <a:pt x="846" y="8051"/>
                      <a:pt x="1" y="13469"/>
                      <a:pt x="1739" y="17469"/>
                    </a:cubicBezTo>
                    <a:cubicBezTo>
                      <a:pt x="3477" y="21470"/>
                      <a:pt x="7109" y="24291"/>
                      <a:pt x="10788" y="26649"/>
                    </a:cubicBezTo>
                    <a:cubicBezTo>
                      <a:pt x="14133" y="28792"/>
                      <a:pt x="17312" y="31757"/>
                      <a:pt x="20658" y="33721"/>
                    </a:cubicBezTo>
                    <a:cubicBezTo>
                      <a:pt x="22762" y="34952"/>
                      <a:pt x="25639" y="35351"/>
                      <a:pt x="28422" y="35351"/>
                    </a:cubicBezTo>
                    <a:cubicBezTo>
                      <a:pt x="30079" y="35351"/>
                      <a:pt x="31703" y="35210"/>
                      <a:pt x="33112" y="35019"/>
                    </a:cubicBezTo>
                    <a:cubicBezTo>
                      <a:pt x="35136" y="34745"/>
                      <a:pt x="37279" y="34162"/>
                      <a:pt x="38577" y="32590"/>
                    </a:cubicBezTo>
                    <a:cubicBezTo>
                      <a:pt x="41518" y="29018"/>
                      <a:pt x="38243" y="23398"/>
                      <a:pt x="39934" y="19088"/>
                    </a:cubicBezTo>
                    <a:cubicBezTo>
                      <a:pt x="40660" y="17243"/>
                      <a:pt x="42232" y="15862"/>
                      <a:pt x="43256" y="14147"/>
                    </a:cubicBezTo>
                    <a:cubicBezTo>
                      <a:pt x="46637" y="8563"/>
                      <a:pt x="43363" y="1324"/>
                      <a:pt x="36934" y="157"/>
                    </a:cubicBezTo>
                    <a:cubicBezTo>
                      <a:pt x="36333" y="49"/>
                      <a:pt x="35738" y="0"/>
                      <a:pt x="3514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0" name="Google Shape;1700;p28"/>
              <p:cNvSpPr/>
              <p:nvPr/>
            </p:nvSpPr>
            <p:spPr>
              <a:xfrm>
                <a:off x="6362388" y="1604800"/>
                <a:ext cx="798950" cy="537575"/>
              </a:xfrm>
              <a:custGeom>
                <a:avLst/>
                <a:gdLst/>
                <a:ahLst/>
                <a:cxnLst/>
                <a:rect l="l" t="t" r="r" b="b"/>
                <a:pathLst>
                  <a:path w="31958" h="21503" extrusionOk="0">
                    <a:moveTo>
                      <a:pt x="727" y="0"/>
                    </a:moveTo>
                    <a:cubicBezTo>
                      <a:pt x="322" y="0"/>
                      <a:pt x="1" y="334"/>
                      <a:pt x="1" y="738"/>
                    </a:cubicBezTo>
                    <a:lnTo>
                      <a:pt x="1" y="21503"/>
                    </a:lnTo>
                    <a:lnTo>
                      <a:pt x="31957" y="21503"/>
                    </a:lnTo>
                    <a:lnTo>
                      <a:pt x="31957" y="738"/>
                    </a:lnTo>
                    <a:cubicBezTo>
                      <a:pt x="31957" y="334"/>
                      <a:pt x="31636" y="0"/>
                      <a:pt x="3123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1" name="Google Shape;1701;p28"/>
              <p:cNvSpPr/>
              <p:nvPr/>
            </p:nvSpPr>
            <p:spPr>
              <a:xfrm>
                <a:off x="6399313" y="1646475"/>
                <a:ext cx="725100" cy="495900"/>
              </a:xfrm>
              <a:custGeom>
                <a:avLst/>
                <a:gdLst/>
                <a:ahLst/>
                <a:cxnLst/>
                <a:rect l="l" t="t" r="r" b="b"/>
                <a:pathLst>
                  <a:path w="29004" h="19836" extrusionOk="0">
                    <a:moveTo>
                      <a:pt x="0" y="0"/>
                    </a:moveTo>
                    <a:lnTo>
                      <a:pt x="0" y="19836"/>
                    </a:lnTo>
                    <a:lnTo>
                      <a:pt x="29004" y="19836"/>
                    </a:lnTo>
                    <a:lnTo>
                      <a:pt x="2900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2" name="Google Shape;1702;p28"/>
              <p:cNvSpPr/>
              <p:nvPr/>
            </p:nvSpPr>
            <p:spPr>
              <a:xfrm>
                <a:off x="6281138" y="2142350"/>
                <a:ext cx="961150" cy="35200"/>
              </a:xfrm>
              <a:custGeom>
                <a:avLst/>
                <a:gdLst/>
                <a:ahLst/>
                <a:cxnLst/>
                <a:rect l="l" t="t" r="r" b="b"/>
                <a:pathLst>
                  <a:path w="38446" h="1408" extrusionOk="0">
                    <a:moveTo>
                      <a:pt x="1" y="1"/>
                    </a:moveTo>
                    <a:lnTo>
                      <a:pt x="1" y="846"/>
                    </a:lnTo>
                    <a:cubicBezTo>
                      <a:pt x="24" y="1025"/>
                      <a:pt x="131" y="1191"/>
                      <a:pt x="298" y="1263"/>
                    </a:cubicBezTo>
                    <a:cubicBezTo>
                      <a:pt x="483" y="1350"/>
                      <a:pt x="688" y="1407"/>
                      <a:pt x="886" y="1407"/>
                    </a:cubicBezTo>
                    <a:cubicBezTo>
                      <a:pt x="905" y="1407"/>
                      <a:pt x="923" y="1407"/>
                      <a:pt x="941" y="1406"/>
                    </a:cubicBezTo>
                    <a:lnTo>
                      <a:pt x="37517" y="1406"/>
                    </a:lnTo>
                    <a:cubicBezTo>
                      <a:pt x="38029" y="1406"/>
                      <a:pt x="38446" y="1156"/>
                      <a:pt x="38446" y="846"/>
                    </a:cubicBezTo>
                    <a:lnTo>
                      <a:pt x="38446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3" name="Google Shape;1703;p28"/>
              <p:cNvSpPr/>
              <p:nvPr/>
            </p:nvSpPr>
            <p:spPr>
              <a:xfrm>
                <a:off x="6681188" y="2142050"/>
                <a:ext cx="161050" cy="21775"/>
              </a:xfrm>
              <a:custGeom>
                <a:avLst/>
                <a:gdLst/>
                <a:ahLst/>
                <a:cxnLst/>
                <a:rect l="l" t="t" r="r" b="b"/>
                <a:pathLst>
                  <a:path w="6442" h="871" extrusionOk="0">
                    <a:moveTo>
                      <a:pt x="1" y="1"/>
                    </a:moveTo>
                    <a:lnTo>
                      <a:pt x="1" y="572"/>
                    </a:lnTo>
                    <a:cubicBezTo>
                      <a:pt x="1" y="739"/>
                      <a:pt x="131" y="870"/>
                      <a:pt x="298" y="870"/>
                    </a:cubicBezTo>
                    <a:lnTo>
                      <a:pt x="6144" y="870"/>
                    </a:lnTo>
                    <a:cubicBezTo>
                      <a:pt x="6311" y="870"/>
                      <a:pt x="6442" y="739"/>
                      <a:pt x="6442" y="572"/>
                    </a:cubicBezTo>
                    <a:lnTo>
                      <a:pt x="6442" y="13"/>
                    </a:lnTo>
                    <a:lnTo>
                      <a:pt x="12" y="13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4" name="Google Shape;1704;p28"/>
              <p:cNvSpPr/>
              <p:nvPr/>
            </p:nvSpPr>
            <p:spPr>
              <a:xfrm>
                <a:off x="6519263" y="1695275"/>
                <a:ext cx="471225" cy="375075"/>
              </a:xfrm>
              <a:custGeom>
                <a:avLst/>
                <a:gdLst/>
                <a:ahLst/>
                <a:cxnLst/>
                <a:rect l="l" t="t" r="r" b="b"/>
                <a:pathLst>
                  <a:path w="18849" h="15003" extrusionOk="0">
                    <a:moveTo>
                      <a:pt x="1215" y="1"/>
                    </a:moveTo>
                    <a:cubicBezTo>
                      <a:pt x="536" y="1"/>
                      <a:pt x="1" y="548"/>
                      <a:pt x="1" y="1215"/>
                    </a:cubicBezTo>
                    <a:lnTo>
                      <a:pt x="1" y="13788"/>
                    </a:lnTo>
                    <a:cubicBezTo>
                      <a:pt x="1" y="14455"/>
                      <a:pt x="536" y="15002"/>
                      <a:pt x="1215" y="15002"/>
                    </a:cubicBezTo>
                    <a:lnTo>
                      <a:pt x="17634" y="15002"/>
                    </a:lnTo>
                    <a:cubicBezTo>
                      <a:pt x="18300" y="15002"/>
                      <a:pt x="18848" y="14455"/>
                      <a:pt x="18848" y="13788"/>
                    </a:cubicBezTo>
                    <a:lnTo>
                      <a:pt x="18848" y="1215"/>
                    </a:lnTo>
                    <a:cubicBezTo>
                      <a:pt x="18848" y="548"/>
                      <a:pt x="18300" y="1"/>
                      <a:pt x="1763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5" name="Google Shape;1705;p28"/>
              <p:cNvSpPr/>
              <p:nvPr/>
            </p:nvSpPr>
            <p:spPr>
              <a:xfrm>
                <a:off x="6519263" y="1695275"/>
                <a:ext cx="471225" cy="50025"/>
              </a:xfrm>
              <a:custGeom>
                <a:avLst/>
                <a:gdLst/>
                <a:ahLst/>
                <a:cxnLst/>
                <a:rect l="l" t="t" r="r" b="b"/>
                <a:pathLst>
                  <a:path w="18849" h="2001" extrusionOk="0">
                    <a:moveTo>
                      <a:pt x="1215" y="1"/>
                    </a:moveTo>
                    <a:cubicBezTo>
                      <a:pt x="536" y="1"/>
                      <a:pt x="1" y="548"/>
                      <a:pt x="1" y="1215"/>
                    </a:cubicBezTo>
                    <a:lnTo>
                      <a:pt x="1" y="2001"/>
                    </a:lnTo>
                    <a:lnTo>
                      <a:pt x="18848" y="2001"/>
                    </a:lnTo>
                    <a:lnTo>
                      <a:pt x="18848" y="1215"/>
                    </a:lnTo>
                    <a:cubicBezTo>
                      <a:pt x="18848" y="548"/>
                      <a:pt x="18300" y="1"/>
                      <a:pt x="1763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6" name="Google Shape;1706;p28"/>
              <p:cNvSpPr/>
              <p:nvPr/>
            </p:nvSpPr>
            <p:spPr>
              <a:xfrm>
                <a:off x="6547238" y="1710750"/>
                <a:ext cx="26225" cy="25925"/>
              </a:xfrm>
              <a:custGeom>
                <a:avLst/>
                <a:gdLst/>
                <a:ahLst/>
                <a:cxnLst/>
                <a:rect l="l" t="t" r="r" b="b"/>
                <a:pathLst>
                  <a:path w="1049" h="1037" extrusionOk="0">
                    <a:moveTo>
                      <a:pt x="525" y="1"/>
                    </a:moveTo>
                    <a:cubicBezTo>
                      <a:pt x="239" y="1"/>
                      <a:pt x="1" y="227"/>
                      <a:pt x="1" y="525"/>
                    </a:cubicBezTo>
                    <a:cubicBezTo>
                      <a:pt x="1" y="810"/>
                      <a:pt x="239" y="1037"/>
                      <a:pt x="525" y="1037"/>
                    </a:cubicBezTo>
                    <a:cubicBezTo>
                      <a:pt x="810" y="1037"/>
                      <a:pt x="1048" y="810"/>
                      <a:pt x="1048" y="525"/>
                    </a:cubicBezTo>
                    <a:cubicBezTo>
                      <a:pt x="1048" y="227"/>
                      <a:pt x="810" y="1"/>
                      <a:pt x="5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7" name="Google Shape;1707;p28"/>
              <p:cNvSpPr/>
              <p:nvPr/>
            </p:nvSpPr>
            <p:spPr>
              <a:xfrm>
                <a:off x="6581188" y="1710750"/>
                <a:ext cx="26200" cy="25925"/>
              </a:xfrm>
              <a:custGeom>
                <a:avLst/>
                <a:gdLst/>
                <a:ahLst/>
                <a:cxnLst/>
                <a:rect l="l" t="t" r="r" b="b"/>
                <a:pathLst>
                  <a:path w="1048" h="1037" extrusionOk="0">
                    <a:moveTo>
                      <a:pt x="524" y="1"/>
                    </a:moveTo>
                    <a:cubicBezTo>
                      <a:pt x="238" y="1"/>
                      <a:pt x="0" y="227"/>
                      <a:pt x="0" y="525"/>
                    </a:cubicBezTo>
                    <a:cubicBezTo>
                      <a:pt x="0" y="810"/>
                      <a:pt x="238" y="1037"/>
                      <a:pt x="524" y="1037"/>
                    </a:cubicBezTo>
                    <a:cubicBezTo>
                      <a:pt x="810" y="1037"/>
                      <a:pt x="1048" y="810"/>
                      <a:pt x="1048" y="525"/>
                    </a:cubicBezTo>
                    <a:cubicBezTo>
                      <a:pt x="1048" y="227"/>
                      <a:pt x="810" y="1"/>
                      <a:pt x="524" y="1"/>
                    </a:cubicBezTo>
                    <a:close/>
                  </a:path>
                </a:pathLst>
              </a:custGeom>
              <a:solidFill>
                <a:srgbClr val="BEC5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8" name="Google Shape;1708;p28"/>
              <p:cNvSpPr/>
              <p:nvPr/>
            </p:nvSpPr>
            <p:spPr>
              <a:xfrm>
                <a:off x="6615113" y="1710750"/>
                <a:ext cx="26225" cy="25925"/>
              </a:xfrm>
              <a:custGeom>
                <a:avLst/>
                <a:gdLst/>
                <a:ahLst/>
                <a:cxnLst/>
                <a:rect l="l" t="t" r="r" b="b"/>
                <a:pathLst>
                  <a:path w="1049" h="1037" extrusionOk="0">
                    <a:moveTo>
                      <a:pt x="524" y="1"/>
                    </a:moveTo>
                    <a:cubicBezTo>
                      <a:pt x="238" y="1"/>
                      <a:pt x="0" y="227"/>
                      <a:pt x="0" y="525"/>
                    </a:cubicBezTo>
                    <a:cubicBezTo>
                      <a:pt x="0" y="810"/>
                      <a:pt x="238" y="1037"/>
                      <a:pt x="524" y="1037"/>
                    </a:cubicBezTo>
                    <a:cubicBezTo>
                      <a:pt x="810" y="1037"/>
                      <a:pt x="1048" y="810"/>
                      <a:pt x="1048" y="525"/>
                    </a:cubicBezTo>
                    <a:cubicBezTo>
                      <a:pt x="1048" y="227"/>
                      <a:pt x="810" y="1"/>
                      <a:pt x="524" y="1"/>
                    </a:cubicBezTo>
                    <a:close/>
                  </a:path>
                </a:pathLst>
              </a:custGeom>
              <a:solidFill>
                <a:srgbClr val="BEC5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9" name="Google Shape;1709;p28"/>
              <p:cNvSpPr/>
              <p:nvPr/>
            </p:nvSpPr>
            <p:spPr>
              <a:xfrm>
                <a:off x="6518963" y="1795300"/>
                <a:ext cx="470625" cy="110450"/>
              </a:xfrm>
              <a:custGeom>
                <a:avLst/>
                <a:gdLst/>
                <a:ahLst/>
                <a:cxnLst/>
                <a:rect l="l" t="t" r="r" b="b"/>
                <a:pathLst>
                  <a:path w="18825" h="4418" extrusionOk="0">
                    <a:moveTo>
                      <a:pt x="1" y="0"/>
                    </a:moveTo>
                    <a:lnTo>
                      <a:pt x="1" y="4417"/>
                    </a:lnTo>
                    <a:lnTo>
                      <a:pt x="18824" y="4417"/>
                    </a:lnTo>
                    <a:lnTo>
                      <a:pt x="18824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0" name="Google Shape;1710;p28"/>
              <p:cNvSpPr/>
              <p:nvPr/>
            </p:nvSpPr>
            <p:spPr>
              <a:xfrm>
                <a:off x="6550213" y="1816425"/>
                <a:ext cx="42300" cy="62225"/>
              </a:xfrm>
              <a:custGeom>
                <a:avLst/>
                <a:gdLst/>
                <a:ahLst/>
                <a:cxnLst/>
                <a:rect l="l" t="t" r="r" b="b"/>
                <a:pathLst>
                  <a:path w="1692" h="2489" extrusionOk="0">
                    <a:moveTo>
                      <a:pt x="846" y="221"/>
                    </a:moveTo>
                    <a:cubicBezTo>
                      <a:pt x="1165" y="221"/>
                      <a:pt x="1483" y="429"/>
                      <a:pt x="1501" y="846"/>
                    </a:cubicBezTo>
                    <a:lnTo>
                      <a:pt x="1501" y="1644"/>
                    </a:lnTo>
                    <a:cubicBezTo>
                      <a:pt x="1525" y="2025"/>
                      <a:pt x="1227" y="2334"/>
                      <a:pt x="846" y="2334"/>
                    </a:cubicBezTo>
                    <a:cubicBezTo>
                      <a:pt x="465" y="2334"/>
                      <a:pt x="167" y="2025"/>
                      <a:pt x="191" y="1644"/>
                    </a:cubicBezTo>
                    <a:lnTo>
                      <a:pt x="191" y="846"/>
                    </a:lnTo>
                    <a:cubicBezTo>
                      <a:pt x="209" y="429"/>
                      <a:pt x="528" y="221"/>
                      <a:pt x="846" y="221"/>
                    </a:cubicBezTo>
                    <a:close/>
                    <a:moveTo>
                      <a:pt x="846" y="0"/>
                    </a:moveTo>
                    <a:cubicBezTo>
                      <a:pt x="382" y="0"/>
                      <a:pt x="1" y="381"/>
                      <a:pt x="1" y="846"/>
                    </a:cubicBezTo>
                    <a:lnTo>
                      <a:pt x="1" y="1644"/>
                    </a:lnTo>
                    <a:cubicBezTo>
                      <a:pt x="1" y="2108"/>
                      <a:pt x="382" y="2489"/>
                      <a:pt x="846" y="2489"/>
                    </a:cubicBezTo>
                    <a:cubicBezTo>
                      <a:pt x="1310" y="2489"/>
                      <a:pt x="1691" y="2108"/>
                      <a:pt x="1691" y="1644"/>
                    </a:cubicBezTo>
                    <a:lnTo>
                      <a:pt x="1691" y="846"/>
                    </a:lnTo>
                    <a:cubicBezTo>
                      <a:pt x="1691" y="381"/>
                      <a:pt x="1310" y="0"/>
                      <a:pt x="846" y="0"/>
                    </a:cubicBezTo>
                    <a:close/>
                  </a:path>
                </a:pathLst>
              </a:custGeom>
              <a:solidFill>
                <a:srgbClr val="4363D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1" name="Google Shape;1711;p28"/>
              <p:cNvSpPr/>
              <p:nvPr/>
            </p:nvSpPr>
            <p:spPr>
              <a:xfrm>
                <a:off x="6545763" y="1842025"/>
                <a:ext cx="51500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61" extrusionOk="0">
                    <a:moveTo>
                      <a:pt x="119" y="0"/>
                    </a:moveTo>
                    <a:cubicBezTo>
                      <a:pt x="60" y="0"/>
                      <a:pt x="0" y="60"/>
                      <a:pt x="0" y="131"/>
                    </a:cubicBezTo>
                    <a:lnTo>
                      <a:pt x="0" y="1322"/>
                    </a:lnTo>
                    <a:cubicBezTo>
                      <a:pt x="0" y="1727"/>
                      <a:pt x="334" y="2060"/>
                      <a:pt x="750" y="2060"/>
                    </a:cubicBezTo>
                    <a:lnTo>
                      <a:pt x="1310" y="2060"/>
                    </a:lnTo>
                    <a:cubicBezTo>
                      <a:pt x="1727" y="2060"/>
                      <a:pt x="2060" y="1727"/>
                      <a:pt x="2060" y="1322"/>
                    </a:cubicBezTo>
                    <a:lnTo>
                      <a:pt x="2060" y="131"/>
                    </a:lnTo>
                    <a:cubicBezTo>
                      <a:pt x="2060" y="60"/>
                      <a:pt x="2000" y="12"/>
                      <a:pt x="1941" y="0"/>
                    </a:cubicBezTo>
                    <a:close/>
                  </a:path>
                </a:pathLst>
              </a:custGeom>
              <a:solidFill>
                <a:srgbClr val="4363D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2" name="Google Shape;1712;p28"/>
              <p:cNvSpPr/>
              <p:nvPr/>
            </p:nvSpPr>
            <p:spPr>
              <a:xfrm>
                <a:off x="6612438" y="1845000"/>
                <a:ext cx="27400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096" h="1454" extrusionOk="0">
                    <a:moveTo>
                      <a:pt x="0" y="0"/>
                    </a:moveTo>
                    <a:lnTo>
                      <a:pt x="0" y="1453"/>
                    </a:lnTo>
                    <a:lnTo>
                      <a:pt x="334" y="1453"/>
                    </a:lnTo>
                    <a:lnTo>
                      <a:pt x="334" y="858"/>
                    </a:lnTo>
                    <a:cubicBezTo>
                      <a:pt x="322" y="703"/>
                      <a:pt x="435" y="626"/>
                      <a:pt x="548" y="626"/>
                    </a:cubicBezTo>
                    <a:cubicBezTo>
                      <a:pt x="661" y="626"/>
                      <a:pt x="774" y="703"/>
                      <a:pt x="762" y="858"/>
                    </a:cubicBezTo>
                    <a:lnTo>
                      <a:pt x="762" y="1453"/>
                    </a:lnTo>
                    <a:lnTo>
                      <a:pt x="1096" y="1453"/>
                    </a:lnTo>
                    <a:lnTo>
                      <a:pt x="1096" y="810"/>
                    </a:lnTo>
                    <a:cubicBezTo>
                      <a:pt x="1096" y="512"/>
                      <a:pt x="929" y="346"/>
                      <a:pt x="679" y="346"/>
                    </a:cubicBezTo>
                    <a:cubicBezTo>
                      <a:pt x="668" y="345"/>
                      <a:pt x="657" y="344"/>
                      <a:pt x="646" y="344"/>
                    </a:cubicBezTo>
                    <a:cubicBezTo>
                      <a:pt x="526" y="344"/>
                      <a:pt x="411" y="402"/>
                      <a:pt x="345" y="501"/>
                    </a:cubicBezTo>
                    <a:lnTo>
                      <a:pt x="345" y="0"/>
                    </a:lnTo>
                    <a:close/>
                  </a:path>
                </a:pathLst>
              </a:custGeom>
              <a:solidFill>
                <a:srgbClr val="4363D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3" name="Google Shape;1713;p28"/>
              <p:cNvSpPr/>
              <p:nvPr/>
            </p:nvSpPr>
            <p:spPr>
              <a:xfrm>
                <a:off x="6643688" y="1847075"/>
                <a:ext cx="17275" cy="34600"/>
              </a:xfrm>
              <a:custGeom>
                <a:avLst/>
                <a:gdLst/>
                <a:ahLst/>
                <a:cxnLst/>
                <a:rect l="l" t="t" r="r" b="b"/>
                <a:pathLst>
                  <a:path w="691" h="1384" extrusionOk="0">
                    <a:moveTo>
                      <a:pt x="131" y="1"/>
                    </a:moveTo>
                    <a:lnTo>
                      <a:pt x="131" y="275"/>
                    </a:lnTo>
                    <a:lnTo>
                      <a:pt x="0" y="275"/>
                    </a:lnTo>
                    <a:lnTo>
                      <a:pt x="0" y="549"/>
                    </a:lnTo>
                    <a:lnTo>
                      <a:pt x="131" y="549"/>
                    </a:lnTo>
                    <a:lnTo>
                      <a:pt x="131" y="1001"/>
                    </a:lnTo>
                    <a:cubicBezTo>
                      <a:pt x="109" y="1203"/>
                      <a:pt x="277" y="1384"/>
                      <a:pt x="486" y="1384"/>
                    </a:cubicBezTo>
                    <a:cubicBezTo>
                      <a:pt x="499" y="1384"/>
                      <a:pt x="511" y="1383"/>
                      <a:pt x="524" y="1382"/>
                    </a:cubicBezTo>
                    <a:lnTo>
                      <a:pt x="691" y="1382"/>
                    </a:lnTo>
                    <a:lnTo>
                      <a:pt x="691" y="1096"/>
                    </a:lnTo>
                    <a:lnTo>
                      <a:pt x="572" y="1096"/>
                    </a:lnTo>
                    <a:cubicBezTo>
                      <a:pt x="500" y="1096"/>
                      <a:pt x="465" y="1060"/>
                      <a:pt x="465" y="1001"/>
                    </a:cubicBezTo>
                    <a:lnTo>
                      <a:pt x="465" y="549"/>
                    </a:lnTo>
                    <a:lnTo>
                      <a:pt x="691" y="549"/>
                    </a:lnTo>
                    <a:lnTo>
                      <a:pt x="691" y="275"/>
                    </a:lnTo>
                    <a:lnTo>
                      <a:pt x="465" y="275"/>
                    </a:lnTo>
                    <a:lnTo>
                      <a:pt x="465" y="1"/>
                    </a:lnTo>
                    <a:close/>
                  </a:path>
                </a:pathLst>
              </a:custGeom>
              <a:solidFill>
                <a:srgbClr val="4363D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4" name="Google Shape;1714;p28"/>
              <p:cNvSpPr/>
              <p:nvPr/>
            </p:nvSpPr>
            <p:spPr>
              <a:xfrm>
                <a:off x="6663638" y="1847075"/>
                <a:ext cx="17575" cy="34600"/>
              </a:xfrm>
              <a:custGeom>
                <a:avLst/>
                <a:gdLst/>
                <a:ahLst/>
                <a:cxnLst/>
                <a:rect l="l" t="t" r="r" b="b"/>
                <a:pathLst>
                  <a:path w="703" h="1384" extrusionOk="0">
                    <a:moveTo>
                      <a:pt x="143" y="1"/>
                    </a:moveTo>
                    <a:lnTo>
                      <a:pt x="143" y="275"/>
                    </a:lnTo>
                    <a:lnTo>
                      <a:pt x="0" y="275"/>
                    </a:lnTo>
                    <a:lnTo>
                      <a:pt x="0" y="549"/>
                    </a:lnTo>
                    <a:lnTo>
                      <a:pt x="143" y="549"/>
                    </a:lnTo>
                    <a:lnTo>
                      <a:pt x="143" y="1001"/>
                    </a:lnTo>
                    <a:cubicBezTo>
                      <a:pt x="109" y="1203"/>
                      <a:pt x="277" y="1384"/>
                      <a:pt x="486" y="1384"/>
                    </a:cubicBezTo>
                    <a:cubicBezTo>
                      <a:pt x="498" y="1384"/>
                      <a:pt x="511" y="1383"/>
                      <a:pt x="524" y="1382"/>
                    </a:cubicBezTo>
                    <a:lnTo>
                      <a:pt x="703" y="1382"/>
                    </a:lnTo>
                    <a:lnTo>
                      <a:pt x="703" y="1096"/>
                    </a:lnTo>
                    <a:lnTo>
                      <a:pt x="572" y="1096"/>
                    </a:lnTo>
                    <a:cubicBezTo>
                      <a:pt x="500" y="1096"/>
                      <a:pt x="476" y="1060"/>
                      <a:pt x="476" y="1001"/>
                    </a:cubicBezTo>
                    <a:lnTo>
                      <a:pt x="476" y="549"/>
                    </a:lnTo>
                    <a:lnTo>
                      <a:pt x="691" y="549"/>
                    </a:lnTo>
                    <a:lnTo>
                      <a:pt x="691" y="275"/>
                    </a:lnTo>
                    <a:lnTo>
                      <a:pt x="476" y="275"/>
                    </a:lnTo>
                    <a:lnTo>
                      <a:pt x="476" y="1"/>
                    </a:lnTo>
                    <a:close/>
                  </a:path>
                </a:pathLst>
              </a:custGeom>
              <a:solidFill>
                <a:srgbClr val="4363D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5" name="Google Shape;1715;p28"/>
              <p:cNvSpPr/>
              <p:nvPr/>
            </p:nvSpPr>
            <p:spPr>
              <a:xfrm>
                <a:off x="6685663" y="1853325"/>
                <a:ext cx="28875" cy="41100"/>
              </a:xfrm>
              <a:custGeom>
                <a:avLst/>
                <a:gdLst/>
                <a:ahLst/>
                <a:cxnLst/>
                <a:rect l="l" t="t" r="r" b="b"/>
                <a:pathLst>
                  <a:path w="1155" h="1644" extrusionOk="0">
                    <a:moveTo>
                      <a:pt x="544" y="297"/>
                    </a:moveTo>
                    <a:cubicBezTo>
                      <a:pt x="553" y="297"/>
                      <a:pt x="562" y="298"/>
                      <a:pt x="572" y="299"/>
                    </a:cubicBezTo>
                    <a:cubicBezTo>
                      <a:pt x="714" y="299"/>
                      <a:pt x="834" y="429"/>
                      <a:pt x="810" y="572"/>
                    </a:cubicBezTo>
                    <a:cubicBezTo>
                      <a:pt x="818" y="740"/>
                      <a:pt x="676" y="848"/>
                      <a:pt x="532" y="848"/>
                    </a:cubicBezTo>
                    <a:cubicBezTo>
                      <a:pt x="461" y="848"/>
                      <a:pt x="389" y="822"/>
                      <a:pt x="333" y="763"/>
                    </a:cubicBezTo>
                    <a:cubicBezTo>
                      <a:pt x="173" y="580"/>
                      <a:pt x="310" y="297"/>
                      <a:pt x="544" y="297"/>
                    </a:cubicBezTo>
                    <a:close/>
                    <a:moveTo>
                      <a:pt x="667" y="1"/>
                    </a:moveTo>
                    <a:cubicBezTo>
                      <a:pt x="536" y="1"/>
                      <a:pt x="417" y="60"/>
                      <a:pt x="333" y="168"/>
                    </a:cubicBezTo>
                    <a:lnTo>
                      <a:pt x="333" y="25"/>
                    </a:lnTo>
                    <a:lnTo>
                      <a:pt x="0" y="25"/>
                    </a:lnTo>
                    <a:lnTo>
                      <a:pt x="0" y="1644"/>
                    </a:lnTo>
                    <a:lnTo>
                      <a:pt x="333" y="1644"/>
                    </a:lnTo>
                    <a:lnTo>
                      <a:pt x="333" y="965"/>
                    </a:lnTo>
                    <a:cubicBezTo>
                      <a:pt x="400" y="1065"/>
                      <a:pt x="517" y="1133"/>
                      <a:pt x="638" y="1133"/>
                    </a:cubicBezTo>
                    <a:cubicBezTo>
                      <a:pt x="648" y="1133"/>
                      <a:pt x="657" y="1133"/>
                      <a:pt x="667" y="1132"/>
                    </a:cubicBezTo>
                    <a:cubicBezTo>
                      <a:pt x="941" y="1132"/>
                      <a:pt x="1155" y="918"/>
                      <a:pt x="1155" y="572"/>
                    </a:cubicBezTo>
                    <a:cubicBezTo>
                      <a:pt x="1155" y="215"/>
                      <a:pt x="941" y="1"/>
                      <a:pt x="667" y="1"/>
                    </a:cubicBezTo>
                    <a:close/>
                  </a:path>
                </a:pathLst>
              </a:custGeom>
              <a:solidFill>
                <a:srgbClr val="4363D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6" name="Google Shape;1716;p28"/>
              <p:cNvSpPr/>
              <p:nvPr/>
            </p:nvSpPr>
            <p:spPr>
              <a:xfrm>
                <a:off x="6717788" y="1853575"/>
                <a:ext cx="23550" cy="28050"/>
              </a:xfrm>
              <a:custGeom>
                <a:avLst/>
                <a:gdLst/>
                <a:ahLst/>
                <a:cxnLst/>
                <a:rect l="l" t="t" r="r" b="b"/>
                <a:pathLst>
                  <a:path w="942" h="1122" extrusionOk="0">
                    <a:moveTo>
                      <a:pt x="522" y="0"/>
                    </a:moveTo>
                    <a:cubicBezTo>
                      <a:pt x="508" y="0"/>
                      <a:pt x="492" y="1"/>
                      <a:pt x="477" y="3"/>
                    </a:cubicBezTo>
                    <a:cubicBezTo>
                      <a:pt x="191" y="3"/>
                      <a:pt x="37" y="158"/>
                      <a:pt x="37" y="348"/>
                    </a:cubicBezTo>
                    <a:cubicBezTo>
                      <a:pt x="37" y="741"/>
                      <a:pt x="632" y="610"/>
                      <a:pt x="632" y="789"/>
                    </a:cubicBezTo>
                    <a:cubicBezTo>
                      <a:pt x="632" y="836"/>
                      <a:pt x="584" y="884"/>
                      <a:pt x="501" y="884"/>
                    </a:cubicBezTo>
                    <a:cubicBezTo>
                      <a:pt x="494" y="885"/>
                      <a:pt x="487" y="885"/>
                      <a:pt x="480" y="885"/>
                    </a:cubicBezTo>
                    <a:cubicBezTo>
                      <a:pt x="404" y="885"/>
                      <a:pt x="333" y="829"/>
                      <a:pt x="322" y="753"/>
                    </a:cubicBezTo>
                    <a:lnTo>
                      <a:pt x="1" y="753"/>
                    </a:lnTo>
                    <a:cubicBezTo>
                      <a:pt x="13" y="967"/>
                      <a:pt x="203" y="1122"/>
                      <a:pt x="501" y="1122"/>
                    </a:cubicBezTo>
                    <a:cubicBezTo>
                      <a:pt x="775" y="1122"/>
                      <a:pt x="942" y="979"/>
                      <a:pt x="942" y="800"/>
                    </a:cubicBezTo>
                    <a:cubicBezTo>
                      <a:pt x="942" y="384"/>
                      <a:pt x="346" y="515"/>
                      <a:pt x="346" y="336"/>
                    </a:cubicBezTo>
                    <a:cubicBezTo>
                      <a:pt x="346" y="289"/>
                      <a:pt x="394" y="253"/>
                      <a:pt x="465" y="253"/>
                    </a:cubicBezTo>
                    <a:cubicBezTo>
                      <a:pt x="473" y="252"/>
                      <a:pt x="480" y="251"/>
                      <a:pt x="487" y="251"/>
                    </a:cubicBezTo>
                    <a:cubicBezTo>
                      <a:pt x="561" y="251"/>
                      <a:pt x="621" y="307"/>
                      <a:pt x="632" y="372"/>
                    </a:cubicBezTo>
                    <a:lnTo>
                      <a:pt x="942" y="372"/>
                    </a:lnTo>
                    <a:cubicBezTo>
                      <a:pt x="919" y="160"/>
                      <a:pt x="740" y="0"/>
                      <a:pt x="522" y="0"/>
                    </a:cubicBezTo>
                    <a:close/>
                  </a:path>
                </a:pathLst>
              </a:custGeom>
              <a:solidFill>
                <a:srgbClr val="4363D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7" name="Google Shape;1717;p28"/>
              <p:cNvSpPr/>
              <p:nvPr/>
            </p:nvSpPr>
            <p:spPr>
              <a:xfrm>
                <a:off x="6283513" y="1715475"/>
                <a:ext cx="533125" cy="506750"/>
              </a:xfrm>
              <a:custGeom>
                <a:avLst/>
                <a:gdLst/>
                <a:ahLst/>
                <a:cxnLst/>
                <a:rect l="l" t="t" r="r" b="b"/>
                <a:pathLst>
                  <a:path w="21325" h="20270" extrusionOk="0">
                    <a:moveTo>
                      <a:pt x="14330" y="1206"/>
                    </a:moveTo>
                    <a:cubicBezTo>
                      <a:pt x="14817" y="1206"/>
                      <a:pt x="15311" y="1275"/>
                      <a:pt x="15800" y="1419"/>
                    </a:cubicBezTo>
                    <a:cubicBezTo>
                      <a:pt x="16372" y="1574"/>
                      <a:pt x="16908" y="1848"/>
                      <a:pt x="17384" y="2193"/>
                    </a:cubicBezTo>
                    <a:cubicBezTo>
                      <a:pt x="17539" y="2312"/>
                      <a:pt x="17693" y="2431"/>
                      <a:pt x="17836" y="2562"/>
                    </a:cubicBezTo>
                    <a:cubicBezTo>
                      <a:pt x="17896" y="2610"/>
                      <a:pt x="17955" y="2669"/>
                      <a:pt x="18003" y="2729"/>
                    </a:cubicBezTo>
                    <a:cubicBezTo>
                      <a:pt x="18134" y="2860"/>
                      <a:pt x="18265" y="2991"/>
                      <a:pt x="18384" y="3134"/>
                    </a:cubicBezTo>
                    <a:cubicBezTo>
                      <a:pt x="18694" y="3527"/>
                      <a:pt x="18956" y="3967"/>
                      <a:pt x="19146" y="4431"/>
                    </a:cubicBezTo>
                    <a:lnTo>
                      <a:pt x="19146" y="4443"/>
                    </a:lnTo>
                    <a:cubicBezTo>
                      <a:pt x="19217" y="4586"/>
                      <a:pt x="19265" y="4741"/>
                      <a:pt x="19313" y="4884"/>
                    </a:cubicBezTo>
                    <a:cubicBezTo>
                      <a:pt x="19432" y="5289"/>
                      <a:pt x="19503" y="5693"/>
                      <a:pt x="19527" y="6110"/>
                    </a:cubicBezTo>
                    <a:cubicBezTo>
                      <a:pt x="19646" y="8265"/>
                      <a:pt x="18432" y="10265"/>
                      <a:pt x="16467" y="11146"/>
                    </a:cubicBezTo>
                    <a:cubicBezTo>
                      <a:pt x="15779" y="11453"/>
                      <a:pt x="15051" y="11603"/>
                      <a:pt x="14331" y="11603"/>
                    </a:cubicBezTo>
                    <a:cubicBezTo>
                      <a:pt x="12984" y="11603"/>
                      <a:pt x="11662" y="11080"/>
                      <a:pt x="10669" y="10087"/>
                    </a:cubicBezTo>
                    <a:cubicBezTo>
                      <a:pt x="10538" y="9956"/>
                      <a:pt x="10419" y="9837"/>
                      <a:pt x="10312" y="9694"/>
                    </a:cubicBezTo>
                    <a:cubicBezTo>
                      <a:pt x="10193" y="9551"/>
                      <a:pt x="10085" y="9396"/>
                      <a:pt x="9978" y="9242"/>
                    </a:cubicBezTo>
                    <a:cubicBezTo>
                      <a:pt x="9859" y="9051"/>
                      <a:pt x="9740" y="8849"/>
                      <a:pt x="9645" y="8646"/>
                    </a:cubicBezTo>
                    <a:cubicBezTo>
                      <a:pt x="9573" y="8503"/>
                      <a:pt x="9514" y="8360"/>
                      <a:pt x="9466" y="8218"/>
                    </a:cubicBezTo>
                    <a:lnTo>
                      <a:pt x="9454" y="8182"/>
                    </a:lnTo>
                    <a:cubicBezTo>
                      <a:pt x="9442" y="8158"/>
                      <a:pt x="9431" y="8134"/>
                      <a:pt x="9431" y="8110"/>
                    </a:cubicBezTo>
                    <a:cubicBezTo>
                      <a:pt x="9383" y="7979"/>
                      <a:pt x="9347" y="7860"/>
                      <a:pt x="9311" y="7729"/>
                    </a:cubicBezTo>
                    <a:cubicBezTo>
                      <a:pt x="9157" y="7146"/>
                      <a:pt x="9109" y="6539"/>
                      <a:pt x="9169" y="5943"/>
                    </a:cubicBezTo>
                    <a:cubicBezTo>
                      <a:pt x="9180" y="5753"/>
                      <a:pt x="9204" y="5562"/>
                      <a:pt x="9252" y="5372"/>
                    </a:cubicBezTo>
                    <a:cubicBezTo>
                      <a:pt x="9288" y="5146"/>
                      <a:pt x="9347" y="4931"/>
                      <a:pt x="9431" y="4717"/>
                    </a:cubicBezTo>
                    <a:cubicBezTo>
                      <a:pt x="10160" y="2569"/>
                      <a:pt x="12167" y="1206"/>
                      <a:pt x="14330" y="1206"/>
                    </a:cubicBezTo>
                    <a:close/>
                    <a:moveTo>
                      <a:pt x="14354" y="0"/>
                    </a:moveTo>
                    <a:cubicBezTo>
                      <a:pt x="14300" y="0"/>
                      <a:pt x="14247" y="1"/>
                      <a:pt x="14193" y="2"/>
                    </a:cubicBezTo>
                    <a:cubicBezTo>
                      <a:pt x="13907" y="14"/>
                      <a:pt x="13622" y="38"/>
                      <a:pt x="13336" y="86"/>
                    </a:cubicBezTo>
                    <a:cubicBezTo>
                      <a:pt x="13205" y="109"/>
                      <a:pt x="13062" y="133"/>
                      <a:pt x="12919" y="169"/>
                    </a:cubicBezTo>
                    <a:cubicBezTo>
                      <a:pt x="12586" y="240"/>
                      <a:pt x="12252" y="348"/>
                      <a:pt x="11931" y="479"/>
                    </a:cubicBezTo>
                    <a:cubicBezTo>
                      <a:pt x="11776" y="538"/>
                      <a:pt x="11621" y="609"/>
                      <a:pt x="11478" y="681"/>
                    </a:cubicBezTo>
                    <a:cubicBezTo>
                      <a:pt x="11359" y="740"/>
                      <a:pt x="11252" y="800"/>
                      <a:pt x="11145" y="860"/>
                    </a:cubicBezTo>
                    <a:cubicBezTo>
                      <a:pt x="10955" y="967"/>
                      <a:pt x="10776" y="1086"/>
                      <a:pt x="10609" y="1205"/>
                    </a:cubicBezTo>
                    <a:cubicBezTo>
                      <a:pt x="10323" y="1407"/>
                      <a:pt x="10062" y="1633"/>
                      <a:pt x="9812" y="1883"/>
                    </a:cubicBezTo>
                    <a:cubicBezTo>
                      <a:pt x="9681" y="2014"/>
                      <a:pt x="9550" y="2157"/>
                      <a:pt x="9431" y="2300"/>
                    </a:cubicBezTo>
                    <a:cubicBezTo>
                      <a:pt x="7716" y="4348"/>
                      <a:pt x="7454" y="7241"/>
                      <a:pt x="8776" y="9575"/>
                    </a:cubicBezTo>
                    <a:cubicBezTo>
                      <a:pt x="8847" y="9706"/>
                      <a:pt x="8930" y="9837"/>
                      <a:pt x="9026" y="9980"/>
                    </a:cubicBezTo>
                    <a:cubicBezTo>
                      <a:pt x="9038" y="9992"/>
                      <a:pt x="9050" y="10004"/>
                      <a:pt x="9050" y="10015"/>
                    </a:cubicBezTo>
                    <a:lnTo>
                      <a:pt x="8633" y="10432"/>
                    </a:lnTo>
                    <a:lnTo>
                      <a:pt x="8597" y="10468"/>
                    </a:lnTo>
                    <a:lnTo>
                      <a:pt x="6954" y="12123"/>
                    </a:lnTo>
                    <a:lnTo>
                      <a:pt x="6894" y="12170"/>
                    </a:lnTo>
                    <a:lnTo>
                      <a:pt x="6561" y="11837"/>
                    </a:lnTo>
                    <a:lnTo>
                      <a:pt x="4644" y="13742"/>
                    </a:lnTo>
                    <a:lnTo>
                      <a:pt x="3156" y="15230"/>
                    </a:lnTo>
                    <a:lnTo>
                      <a:pt x="1989" y="16385"/>
                    </a:lnTo>
                    <a:lnTo>
                      <a:pt x="1287" y="17088"/>
                    </a:lnTo>
                    <a:lnTo>
                      <a:pt x="560" y="17814"/>
                    </a:lnTo>
                    <a:cubicBezTo>
                      <a:pt x="406" y="17957"/>
                      <a:pt x="287" y="18135"/>
                      <a:pt x="203" y="18338"/>
                    </a:cubicBezTo>
                    <a:cubicBezTo>
                      <a:pt x="1" y="18802"/>
                      <a:pt x="25" y="19326"/>
                      <a:pt x="251" y="19779"/>
                    </a:cubicBezTo>
                    <a:cubicBezTo>
                      <a:pt x="584" y="20106"/>
                      <a:pt x="1019" y="20270"/>
                      <a:pt x="1452" y="20270"/>
                    </a:cubicBezTo>
                    <a:cubicBezTo>
                      <a:pt x="1885" y="20270"/>
                      <a:pt x="2317" y="20106"/>
                      <a:pt x="2644" y="19779"/>
                    </a:cubicBezTo>
                    <a:lnTo>
                      <a:pt x="3942" y="18493"/>
                    </a:lnTo>
                    <a:lnTo>
                      <a:pt x="4668" y="18493"/>
                    </a:lnTo>
                    <a:lnTo>
                      <a:pt x="6073" y="17088"/>
                    </a:lnTo>
                    <a:lnTo>
                      <a:pt x="8942" y="14218"/>
                    </a:lnTo>
                    <a:lnTo>
                      <a:pt x="8621" y="13885"/>
                    </a:lnTo>
                    <a:lnTo>
                      <a:pt x="9431" y="13075"/>
                    </a:lnTo>
                    <a:lnTo>
                      <a:pt x="10788" y="11718"/>
                    </a:lnTo>
                    <a:cubicBezTo>
                      <a:pt x="11873" y="12446"/>
                      <a:pt x="13112" y="12801"/>
                      <a:pt x="14345" y="12801"/>
                    </a:cubicBezTo>
                    <a:cubicBezTo>
                      <a:pt x="16073" y="12801"/>
                      <a:pt x="17788" y="12102"/>
                      <a:pt x="19039" y="10754"/>
                    </a:cubicBezTo>
                    <a:cubicBezTo>
                      <a:pt x="21170" y="8456"/>
                      <a:pt x="21325" y="4931"/>
                      <a:pt x="19384" y="2455"/>
                    </a:cubicBezTo>
                    <a:cubicBezTo>
                      <a:pt x="19217" y="2253"/>
                      <a:pt x="19051" y="2062"/>
                      <a:pt x="18872" y="1883"/>
                    </a:cubicBezTo>
                    <a:cubicBezTo>
                      <a:pt x="18622" y="1633"/>
                      <a:pt x="18360" y="1407"/>
                      <a:pt x="18074" y="1205"/>
                    </a:cubicBezTo>
                    <a:cubicBezTo>
                      <a:pt x="16987" y="426"/>
                      <a:pt x="15690" y="0"/>
                      <a:pt x="1435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8" name="Google Shape;1718;p28"/>
              <p:cNvSpPr/>
              <p:nvPr/>
            </p:nvSpPr>
            <p:spPr>
              <a:xfrm>
                <a:off x="6326988" y="1941750"/>
                <a:ext cx="231600" cy="228125"/>
              </a:xfrm>
              <a:custGeom>
                <a:avLst/>
                <a:gdLst/>
                <a:ahLst/>
                <a:cxnLst/>
                <a:rect l="l" t="t" r="r" b="b"/>
                <a:pathLst>
                  <a:path w="9264" h="9125" extrusionOk="0">
                    <a:moveTo>
                      <a:pt x="7537" y="0"/>
                    </a:moveTo>
                    <a:lnTo>
                      <a:pt x="357" y="7191"/>
                    </a:lnTo>
                    <a:cubicBezTo>
                      <a:pt x="0" y="7549"/>
                      <a:pt x="95" y="8215"/>
                      <a:pt x="572" y="8692"/>
                    </a:cubicBezTo>
                    <a:cubicBezTo>
                      <a:pt x="856" y="8976"/>
                      <a:pt x="1213" y="9124"/>
                      <a:pt x="1530" y="9124"/>
                    </a:cubicBezTo>
                    <a:cubicBezTo>
                      <a:pt x="1744" y="9124"/>
                      <a:pt x="1940" y="9057"/>
                      <a:pt x="2084" y="8918"/>
                    </a:cubicBezTo>
                    <a:lnTo>
                      <a:pt x="9263" y="1726"/>
                    </a:lnTo>
                    <a:lnTo>
                      <a:pt x="7537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9" name="Google Shape;1719;p28"/>
              <p:cNvSpPr/>
              <p:nvPr/>
            </p:nvSpPr>
            <p:spPr>
              <a:xfrm>
                <a:off x="6490688" y="1941750"/>
                <a:ext cx="67900" cy="69375"/>
              </a:xfrm>
              <a:custGeom>
                <a:avLst/>
                <a:gdLst/>
                <a:ahLst/>
                <a:cxnLst/>
                <a:rect l="l" t="t" r="r" b="b"/>
                <a:pathLst>
                  <a:path w="2716" h="2775" extrusionOk="0">
                    <a:moveTo>
                      <a:pt x="989" y="0"/>
                    </a:moveTo>
                    <a:lnTo>
                      <a:pt x="1" y="988"/>
                    </a:lnTo>
                    <a:cubicBezTo>
                      <a:pt x="370" y="1405"/>
                      <a:pt x="751" y="1822"/>
                      <a:pt x="1144" y="2226"/>
                    </a:cubicBezTo>
                    <a:cubicBezTo>
                      <a:pt x="1310" y="2405"/>
                      <a:pt x="1489" y="2596"/>
                      <a:pt x="1679" y="2774"/>
                    </a:cubicBezTo>
                    <a:lnTo>
                      <a:pt x="2715" y="1726"/>
                    </a:lnTo>
                    <a:lnTo>
                      <a:pt x="98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0" name="Google Shape;1720;p28"/>
              <p:cNvSpPr/>
              <p:nvPr/>
            </p:nvSpPr>
            <p:spPr>
              <a:xfrm>
                <a:off x="6459138" y="1705050"/>
                <a:ext cx="351550" cy="320725"/>
              </a:xfrm>
              <a:custGeom>
                <a:avLst/>
                <a:gdLst/>
                <a:ahLst/>
                <a:cxnLst/>
                <a:rect l="l" t="t" r="r" b="b"/>
                <a:pathLst>
                  <a:path w="14062" h="12829" extrusionOk="0">
                    <a:moveTo>
                      <a:pt x="7037" y="1205"/>
                    </a:moveTo>
                    <a:cubicBezTo>
                      <a:pt x="8323" y="1205"/>
                      <a:pt x="9561" y="1693"/>
                      <a:pt x="10514" y="2562"/>
                    </a:cubicBezTo>
                    <a:cubicBezTo>
                      <a:pt x="10561" y="2610"/>
                      <a:pt x="10621" y="2670"/>
                      <a:pt x="10680" y="2729"/>
                    </a:cubicBezTo>
                    <a:cubicBezTo>
                      <a:pt x="10930" y="2979"/>
                      <a:pt x="11157" y="3253"/>
                      <a:pt x="11359" y="3563"/>
                    </a:cubicBezTo>
                    <a:cubicBezTo>
                      <a:pt x="11538" y="3836"/>
                      <a:pt x="11692" y="4134"/>
                      <a:pt x="11823" y="4444"/>
                    </a:cubicBezTo>
                    <a:cubicBezTo>
                      <a:pt x="11883" y="4586"/>
                      <a:pt x="11931" y="4741"/>
                      <a:pt x="11978" y="4884"/>
                    </a:cubicBezTo>
                    <a:cubicBezTo>
                      <a:pt x="12097" y="5289"/>
                      <a:pt x="12181" y="5694"/>
                      <a:pt x="12204" y="6110"/>
                    </a:cubicBezTo>
                    <a:cubicBezTo>
                      <a:pt x="12204" y="6289"/>
                      <a:pt x="12204" y="6468"/>
                      <a:pt x="12204" y="6646"/>
                    </a:cubicBezTo>
                    <a:cubicBezTo>
                      <a:pt x="12192" y="6813"/>
                      <a:pt x="12181" y="6980"/>
                      <a:pt x="12157" y="7134"/>
                    </a:cubicBezTo>
                    <a:cubicBezTo>
                      <a:pt x="11760" y="9912"/>
                      <a:pt x="9405" y="11612"/>
                      <a:pt x="6977" y="11612"/>
                    </a:cubicBezTo>
                    <a:cubicBezTo>
                      <a:pt x="5689" y="11612"/>
                      <a:pt x="4382" y="11135"/>
                      <a:pt x="3334" y="10087"/>
                    </a:cubicBezTo>
                    <a:lnTo>
                      <a:pt x="3334" y="10075"/>
                    </a:lnTo>
                    <a:cubicBezTo>
                      <a:pt x="3203" y="9956"/>
                      <a:pt x="3096" y="9825"/>
                      <a:pt x="2989" y="9694"/>
                    </a:cubicBezTo>
                    <a:lnTo>
                      <a:pt x="2953" y="9659"/>
                    </a:lnTo>
                    <a:cubicBezTo>
                      <a:pt x="2739" y="9397"/>
                      <a:pt x="2560" y="9111"/>
                      <a:pt x="2406" y="8813"/>
                    </a:cubicBezTo>
                    <a:cubicBezTo>
                      <a:pt x="2370" y="8754"/>
                      <a:pt x="2334" y="8694"/>
                      <a:pt x="2310" y="8635"/>
                    </a:cubicBezTo>
                    <a:cubicBezTo>
                      <a:pt x="2239" y="8492"/>
                      <a:pt x="2179" y="8349"/>
                      <a:pt x="2132" y="8194"/>
                    </a:cubicBezTo>
                    <a:cubicBezTo>
                      <a:pt x="1870" y="7468"/>
                      <a:pt x="1763" y="6694"/>
                      <a:pt x="1834" y="5932"/>
                    </a:cubicBezTo>
                    <a:cubicBezTo>
                      <a:pt x="1882" y="5444"/>
                      <a:pt x="1989" y="4956"/>
                      <a:pt x="2167" y="4503"/>
                    </a:cubicBezTo>
                    <a:cubicBezTo>
                      <a:pt x="2191" y="4444"/>
                      <a:pt x="2215" y="4372"/>
                      <a:pt x="2251" y="4313"/>
                    </a:cubicBezTo>
                    <a:cubicBezTo>
                      <a:pt x="2275" y="4241"/>
                      <a:pt x="2298" y="4182"/>
                      <a:pt x="2334" y="4122"/>
                    </a:cubicBezTo>
                    <a:cubicBezTo>
                      <a:pt x="2358" y="4074"/>
                      <a:pt x="2382" y="4027"/>
                      <a:pt x="2406" y="3991"/>
                    </a:cubicBezTo>
                    <a:cubicBezTo>
                      <a:pt x="2441" y="3908"/>
                      <a:pt x="2489" y="3824"/>
                      <a:pt x="2536" y="3753"/>
                    </a:cubicBezTo>
                    <a:cubicBezTo>
                      <a:pt x="2584" y="3670"/>
                      <a:pt x="2608" y="3634"/>
                      <a:pt x="2644" y="3574"/>
                    </a:cubicBezTo>
                    <a:lnTo>
                      <a:pt x="2667" y="3539"/>
                    </a:lnTo>
                    <a:cubicBezTo>
                      <a:pt x="2691" y="3491"/>
                      <a:pt x="2727" y="3443"/>
                      <a:pt x="2763" y="3408"/>
                    </a:cubicBezTo>
                    <a:cubicBezTo>
                      <a:pt x="2929" y="3158"/>
                      <a:pt x="3120" y="2931"/>
                      <a:pt x="3334" y="2729"/>
                    </a:cubicBezTo>
                    <a:cubicBezTo>
                      <a:pt x="3644" y="2408"/>
                      <a:pt x="3989" y="2146"/>
                      <a:pt x="4370" y="1919"/>
                    </a:cubicBezTo>
                    <a:cubicBezTo>
                      <a:pt x="4561" y="1800"/>
                      <a:pt x="4763" y="1705"/>
                      <a:pt x="4965" y="1622"/>
                    </a:cubicBezTo>
                    <a:cubicBezTo>
                      <a:pt x="5465" y="1407"/>
                      <a:pt x="5989" y="1277"/>
                      <a:pt x="6537" y="1229"/>
                    </a:cubicBezTo>
                    <a:cubicBezTo>
                      <a:pt x="6704" y="1205"/>
                      <a:pt x="6870" y="1205"/>
                      <a:pt x="7037" y="1205"/>
                    </a:cubicBezTo>
                    <a:close/>
                    <a:moveTo>
                      <a:pt x="7012" y="1"/>
                    </a:moveTo>
                    <a:cubicBezTo>
                      <a:pt x="6168" y="1"/>
                      <a:pt x="5318" y="169"/>
                      <a:pt x="4513" y="515"/>
                    </a:cubicBezTo>
                    <a:cubicBezTo>
                      <a:pt x="4191" y="645"/>
                      <a:pt x="3882" y="800"/>
                      <a:pt x="3584" y="991"/>
                    </a:cubicBezTo>
                    <a:cubicBezTo>
                      <a:pt x="3287" y="1181"/>
                      <a:pt x="3013" y="1396"/>
                      <a:pt x="2751" y="1622"/>
                    </a:cubicBezTo>
                    <a:cubicBezTo>
                      <a:pt x="2656" y="1705"/>
                      <a:pt x="2572" y="1788"/>
                      <a:pt x="2477" y="1884"/>
                    </a:cubicBezTo>
                    <a:lnTo>
                      <a:pt x="2406" y="1955"/>
                    </a:lnTo>
                    <a:cubicBezTo>
                      <a:pt x="298" y="4134"/>
                      <a:pt x="0" y="7503"/>
                      <a:pt x="1715" y="10016"/>
                    </a:cubicBezTo>
                    <a:cubicBezTo>
                      <a:pt x="1810" y="10147"/>
                      <a:pt x="1905" y="10266"/>
                      <a:pt x="2001" y="10397"/>
                    </a:cubicBezTo>
                    <a:cubicBezTo>
                      <a:pt x="2120" y="10551"/>
                      <a:pt x="2263" y="10706"/>
                      <a:pt x="2406" y="10849"/>
                    </a:cubicBezTo>
                    <a:lnTo>
                      <a:pt x="2477" y="10932"/>
                    </a:lnTo>
                    <a:cubicBezTo>
                      <a:pt x="2775" y="11230"/>
                      <a:pt x="3108" y="11504"/>
                      <a:pt x="3453" y="11730"/>
                    </a:cubicBezTo>
                    <a:cubicBezTo>
                      <a:pt x="4544" y="12468"/>
                      <a:pt x="5794" y="12829"/>
                      <a:pt x="7037" y="12829"/>
                    </a:cubicBezTo>
                    <a:cubicBezTo>
                      <a:pt x="8682" y="12829"/>
                      <a:pt x="10315" y="12196"/>
                      <a:pt x="11550" y="10968"/>
                    </a:cubicBezTo>
                    <a:cubicBezTo>
                      <a:pt x="13716" y="8813"/>
                      <a:pt x="14062" y="5420"/>
                      <a:pt x="12359" y="2872"/>
                    </a:cubicBezTo>
                    <a:cubicBezTo>
                      <a:pt x="12121" y="2515"/>
                      <a:pt x="11847" y="2181"/>
                      <a:pt x="11538" y="1872"/>
                    </a:cubicBezTo>
                    <a:cubicBezTo>
                      <a:pt x="11454" y="1788"/>
                      <a:pt x="11359" y="1705"/>
                      <a:pt x="11276" y="1622"/>
                    </a:cubicBezTo>
                    <a:cubicBezTo>
                      <a:pt x="10076" y="560"/>
                      <a:pt x="8553" y="1"/>
                      <a:pt x="701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1" name="Google Shape;1721;p28"/>
              <p:cNvSpPr/>
              <p:nvPr/>
            </p:nvSpPr>
            <p:spPr>
              <a:xfrm>
                <a:off x="6491588" y="1734800"/>
                <a:ext cx="274750" cy="260025"/>
              </a:xfrm>
              <a:custGeom>
                <a:avLst/>
                <a:gdLst/>
                <a:ahLst/>
                <a:cxnLst/>
                <a:rect l="l" t="t" r="r" b="b"/>
                <a:pathLst>
                  <a:path w="10990" h="10401" extrusionOk="0">
                    <a:moveTo>
                      <a:pt x="5705" y="1"/>
                    </a:moveTo>
                    <a:cubicBezTo>
                      <a:pt x="4697" y="1"/>
                      <a:pt x="3687" y="293"/>
                      <a:pt x="2810" y="884"/>
                    </a:cubicBezTo>
                    <a:cubicBezTo>
                      <a:pt x="822" y="2230"/>
                      <a:pt x="0" y="4754"/>
                      <a:pt x="834" y="7004"/>
                    </a:cubicBezTo>
                    <a:cubicBezTo>
                      <a:pt x="881" y="7147"/>
                      <a:pt x="941" y="7290"/>
                      <a:pt x="1012" y="7433"/>
                    </a:cubicBezTo>
                    <a:cubicBezTo>
                      <a:pt x="1191" y="7814"/>
                      <a:pt x="1417" y="8171"/>
                      <a:pt x="1691" y="8492"/>
                    </a:cubicBezTo>
                    <a:cubicBezTo>
                      <a:pt x="1798" y="8623"/>
                      <a:pt x="1905" y="8754"/>
                      <a:pt x="2036" y="8873"/>
                    </a:cubicBezTo>
                    <a:cubicBezTo>
                      <a:pt x="3048" y="9891"/>
                      <a:pt x="4379" y="10400"/>
                      <a:pt x="5709" y="10400"/>
                    </a:cubicBezTo>
                    <a:cubicBezTo>
                      <a:pt x="7040" y="10400"/>
                      <a:pt x="8370" y="9891"/>
                      <a:pt x="9382" y="8873"/>
                    </a:cubicBezTo>
                    <a:cubicBezTo>
                      <a:pt x="10430" y="7837"/>
                      <a:pt x="10990" y="6385"/>
                      <a:pt x="10894" y="4909"/>
                    </a:cubicBezTo>
                    <a:cubicBezTo>
                      <a:pt x="10883" y="4492"/>
                      <a:pt x="10799" y="4087"/>
                      <a:pt x="10680" y="3682"/>
                    </a:cubicBezTo>
                    <a:cubicBezTo>
                      <a:pt x="10633" y="3527"/>
                      <a:pt x="10585" y="3385"/>
                      <a:pt x="10525" y="3230"/>
                    </a:cubicBezTo>
                    <a:cubicBezTo>
                      <a:pt x="10263" y="2599"/>
                      <a:pt x="9871" y="2015"/>
                      <a:pt x="9382" y="1527"/>
                    </a:cubicBezTo>
                    <a:cubicBezTo>
                      <a:pt x="9323" y="1468"/>
                      <a:pt x="9263" y="1408"/>
                      <a:pt x="9216" y="1360"/>
                    </a:cubicBezTo>
                    <a:cubicBezTo>
                      <a:pt x="8229" y="460"/>
                      <a:pt x="6969" y="1"/>
                      <a:pt x="57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2" name="Google Shape;1722;p28"/>
              <p:cNvSpPr/>
              <p:nvPr/>
            </p:nvSpPr>
            <p:spPr>
              <a:xfrm>
                <a:off x="6505563" y="1734625"/>
                <a:ext cx="259000" cy="154750"/>
              </a:xfrm>
              <a:custGeom>
                <a:avLst/>
                <a:gdLst/>
                <a:ahLst/>
                <a:cxnLst/>
                <a:rect l="l" t="t" r="r" b="b"/>
                <a:pathLst>
                  <a:path w="10360" h="6190" extrusionOk="0">
                    <a:moveTo>
                      <a:pt x="5174" y="0"/>
                    </a:moveTo>
                    <a:cubicBezTo>
                      <a:pt x="2727" y="0"/>
                      <a:pt x="375" y="1737"/>
                      <a:pt x="1" y="4523"/>
                    </a:cubicBezTo>
                    <a:cubicBezTo>
                      <a:pt x="203" y="3499"/>
                      <a:pt x="691" y="2570"/>
                      <a:pt x="1430" y="1844"/>
                    </a:cubicBezTo>
                    <a:cubicBezTo>
                      <a:pt x="2444" y="823"/>
                      <a:pt x="3775" y="311"/>
                      <a:pt x="5110" y="311"/>
                    </a:cubicBezTo>
                    <a:cubicBezTo>
                      <a:pt x="6360" y="311"/>
                      <a:pt x="7613" y="761"/>
                      <a:pt x="8609" y="1665"/>
                    </a:cubicBezTo>
                    <a:cubicBezTo>
                      <a:pt x="8657" y="1725"/>
                      <a:pt x="8716" y="1784"/>
                      <a:pt x="8776" y="1832"/>
                    </a:cubicBezTo>
                    <a:cubicBezTo>
                      <a:pt x="9264" y="2320"/>
                      <a:pt x="9657" y="2903"/>
                      <a:pt x="9919" y="3546"/>
                    </a:cubicBezTo>
                    <a:cubicBezTo>
                      <a:pt x="9978" y="3689"/>
                      <a:pt x="10026" y="3844"/>
                      <a:pt x="10074" y="3999"/>
                    </a:cubicBezTo>
                    <a:cubicBezTo>
                      <a:pt x="10193" y="4392"/>
                      <a:pt x="10276" y="4808"/>
                      <a:pt x="10288" y="5225"/>
                    </a:cubicBezTo>
                    <a:cubicBezTo>
                      <a:pt x="10312" y="5547"/>
                      <a:pt x="10300" y="5868"/>
                      <a:pt x="10252" y="6190"/>
                    </a:cubicBezTo>
                    <a:cubicBezTo>
                      <a:pt x="10335" y="5773"/>
                      <a:pt x="10359" y="5344"/>
                      <a:pt x="10335" y="4916"/>
                    </a:cubicBezTo>
                    <a:cubicBezTo>
                      <a:pt x="10324" y="4499"/>
                      <a:pt x="10240" y="4094"/>
                      <a:pt x="10121" y="3689"/>
                    </a:cubicBezTo>
                    <a:cubicBezTo>
                      <a:pt x="10074" y="3534"/>
                      <a:pt x="10026" y="3392"/>
                      <a:pt x="9966" y="3249"/>
                    </a:cubicBezTo>
                    <a:cubicBezTo>
                      <a:pt x="9704" y="2606"/>
                      <a:pt x="9312" y="2022"/>
                      <a:pt x="8823" y="1534"/>
                    </a:cubicBezTo>
                    <a:cubicBezTo>
                      <a:pt x="8764" y="1475"/>
                      <a:pt x="8704" y="1415"/>
                      <a:pt x="8657" y="1367"/>
                    </a:cubicBezTo>
                    <a:cubicBezTo>
                      <a:pt x="7626" y="428"/>
                      <a:pt x="6389" y="0"/>
                      <a:pt x="517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3" name="Google Shape;1723;p28"/>
              <p:cNvSpPr/>
              <p:nvPr/>
            </p:nvSpPr>
            <p:spPr>
              <a:xfrm>
                <a:off x="6503188" y="1768800"/>
                <a:ext cx="251550" cy="141125"/>
              </a:xfrm>
              <a:custGeom>
                <a:avLst/>
                <a:gdLst/>
                <a:ahLst/>
                <a:cxnLst/>
                <a:rect l="l" t="t" r="r" b="b"/>
                <a:pathLst>
                  <a:path w="10062" h="5645" extrusionOk="0">
                    <a:moveTo>
                      <a:pt x="8752" y="0"/>
                    </a:moveTo>
                    <a:lnTo>
                      <a:pt x="72" y="3370"/>
                    </a:lnTo>
                    <a:cubicBezTo>
                      <a:pt x="1" y="4144"/>
                      <a:pt x="108" y="4918"/>
                      <a:pt x="370" y="5644"/>
                    </a:cubicBezTo>
                    <a:lnTo>
                      <a:pt x="10061" y="1882"/>
                    </a:lnTo>
                    <a:cubicBezTo>
                      <a:pt x="9799" y="1239"/>
                      <a:pt x="9407" y="655"/>
                      <a:pt x="8918" y="167"/>
                    </a:cubicBezTo>
                    <a:cubicBezTo>
                      <a:pt x="8871" y="108"/>
                      <a:pt x="8811" y="48"/>
                      <a:pt x="875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4" name="Google Shape;1724;p28"/>
              <p:cNvSpPr/>
              <p:nvPr/>
            </p:nvSpPr>
            <p:spPr>
              <a:xfrm>
                <a:off x="6516888" y="1826850"/>
                <a:ext cx="247075" cy="120275"/>
              </a:xfrm>
              <a:custGeom>
                <a:avLst/>
                <a:gdLst/>
                <a:ahLst/>
                <a:cxnLst/>
                <a:rect l="l" t="t" r="r" b="b"/>
                <a:pathLst>
                  <a:path w="9883" h="4811" extrusionOk="0">
                    <a:moveTo>
                      <a:pt x="9668" y="0"/>
                    </a:moveTo>
                    <a:lnTo>
                      <a:pt x="0" y="3751"/>
                    </a:lnTo>
                    <a:cubicBezTo>
                      <a:pt x="179" y="4132"/>
                      <a:pt x="405" y="4489"/>
                      <a:pt x="679" y="4810"/>
                    </a:cubicBezTo>
                    <a:lnTo>
                      <a:pt x="9882" y="1227"/>
                    </a:lnTo>
                    <a:cubicBezTo>
                      <a:pt x="9871" y="810"/>
                      <a:pt x="9799" y="393"/>
                      <a:pt x="966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5" name="Google Shape;1725;p28"/>
              <p:cNvSpPr/>
              <p:nvPr/>
            </p:nvSpPr>
            <p:spPr>
              <a:xfrm>
                <a:off x="6274288" y="2000675"/>
                <a:ext cx="225050" cy="221250"/>
              </a:xfrm>
              <a:custGeom>
                <a:avLst/>
                <a:gdLst/>
                <a:ahLst/>
                <a:cxnLst/>
                <a:rect l="l" t="t" r="r" b="b"/>
                <a:pathLst>
                  <a:path w="9002" h="8850" extrusionOk="0">
                    <a:moveTo>
                      <a:pt x="6621" y="0"/>
                    </a:moveTo>
                    <a:lnTo>
                      <a:pt x="5013" y="1596"/>
                    </a:lnTo>
                    <a:lnTo>
                      <a:pt x="3525" y="3084"/>
                    </a:lnTo>
                    <a:lnTo>
                      <a:pt x="929" y="5668"/>
                    </a:lnTo>
                    <a:lnTo>
                      <a:pt x="632" y="5965"/>
                    </a:lnTo>
                    <a:cubicBezTo>
                      <a:pt x="489" y="6108"/>
                      <a:pt x="370" y="6275"/>
                      <a:pt x="286" y="6466"/>
                    </a:cubicBezTo>
                    <a:cubicBezTo>
                      <a:pt x="1" y="7108"/>
                      <a:pt x="132" y="7859"/>
                      <a:pt x="632" y="8359"/>
                    </a:cubicBezTo>
                    <a:cubicBezTo>
                      <a:pt x="959" y="8686"/>
                      <a:pt x="1391" y="8850"/>
                      <a:pt x="1824" y="8850"/>
                    </a:cubicBezTo>
                    <a:cubicBezTo>
                      <a:pt x="2257" y="8850"/>
                      <a:pt x="2691" y="8686"/>
                      <a:pt x="3025" y="8359"/>
                    </a:cubicBezTo>
                    <a:lnTo>
                      <a:pt x="4323" y="7061"/>
                    </a:lnTo>
                    <a:lnTo>
                      <a:pt x="5716" y="5668"/>
                    </a:lnTo>
                    <a:lnTo>
                      <a:pt x="9002" y="2394"/>
                    </a:lnTo>
                    <a:lnTo>
                      <a:pt x="8692" y="2060"/>
                    </a:lnTo>
                    <a:lnTo>
                      <a:pt x="7323" y="703"/>
                    </a:lnTo>
                    <a:lnTo>
                      <a:pt x="6966" y="334"/>
                    </a:lnTo>
                    <a:lnTo>
                      <a:pt x="662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726" name="Google Shape;1726;p28"/>
          <p:cNvGrpSpPr/>
          <p:nvPr/>
        </p:nvGrpSpPr>
        <p:grpSpPr>
          <a:xfrm>
            <a:off x="4783225" y="3742275"/>
            <a:ext cx="2506088" cy="951450"/>
            <a:chOff x="4783225" y="3742275"/>
            <a:chExt cx="2506088" cy="951450"/>
          </a:xfrm>
        </p:grpSpPr>
        <p:cxnSp>
          <p:nvCxnSpPr>
            <p:cNvPr id="1727" name="Google Shape;1727;p28"/>
            <p:cNvCxnSpPr/>
            <p:nvPr/>
          </p:nvCxnSpPr>
          <p:spPr>
            <a:xfrm>
              <a:off x="4783225" y="3742275"/>
              <a:ext cx="1419300" cy="561900"/>
            </a:xfrm>
            <a:prstGeom prst="curvedConnector3">
              <a:avLst>
                <a:gd name="adj1" fmla="val 50000"/>
              </a:avLst>
            </a:prstGeom>
            <a:noFill/>
            <a:ln w="2857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1728" name="Google Shape;1728;p28"/>
            <p:cNvGrpSpPr/>
            <p:nvPr/>
          </p:nvGrpSpPr>
          <p:grpSpPr>
            <a:xfrm>
              <a:off x="6123688" y="3809975"/>
              <a:ext cx="1165625" cy="883750"/>
              <a:chOff x="6123688" y="3809975"/>
              <a:chExt cx="1165625" cy="883750"/>
            </a:xfrm>
          </p:grpSpPr>
          <p:sp>
            <p:nvSpPr>
              <p:cNvPr id="1729" name="Google Shape;1729;p28"/>
              <p:cNvSpPr/>
              <p:nvPr/>
            </p:nvSpPr>
            <p:spPr>
              <a:xfrm>
                <a:off x="6123688" y="3809975"/>
                <a:ext cx="1165625" cy="883750"/>
              </a:xfrm>
              <a:custGeom>
                <a:avLst/>
                <a:gdLst/>
                <a:ahLst/>
                <a:cxnLst/>
                <a:rect l="l" t="t" r="r" b="b"/>
                <a:pathLst>
                  <a:path w="46625" h="35350" extrusionOk="0">
                    <a:moveTo>
                      <a:pt x="35132" y="1"/>
                    </a:moveTo>
                    <a:cubicBezTo>
                      <a:pt x="29354" y="1"/>
                      <a:pt x="24032" y="4727"/>
                      <a:pt x="18074" y="5245"/>
                    </a:cubicBezTo>
                    <a:cubicBezTo>
                      <a:pt x="17663" y="5280"/>
                      <a:pt x="17248" y="5294"/>
                      <a:pt x="16830" y="5294"/>
                    </a:cubicBezTo>
                    <a:cubicBezTo>
                      <a:pt x="14361" y="5294"/>
                      <a:pt x="11804" y="4778"/>
                      <a:pt x="9386" y="4778"/>
                    </a:cubicBezTo>
                    <a:cubicBezTo>
                      <a:pt x="7704" y="4778"/>
                      <a:pt x="6090" y="5028"/>
                      <a:pt x="4620" y="5876"/>
                    </a:cubicBezTo>
                    <a:cubicBezTo>
                      <a:pt x="845" y="8055"/>
                      <a:pt x="0" y="13460"/>
                      <a:pt x="1738" y="17473"/>
                    </a:cubicBezTo>
                    <a:cubicBezTo>
                      <a:pt x="3477" y="21473"/>
                      <a:pt x="7108" y="24295"/>
                      <a:pt x="10775" y="26641"/>
                    </a:cubicBezTo>
                    <a:cubicBezTo>
                      <a:pt x="14133" y="28784"/>
                      <a:pt x="17300" y="31748"/>
                      <a:pt x="20657" y="33713"/>
                    </a:cubicBezTo>
                    <a:cubicBezTo>
                      <a:pt x="22763" y="34953"/>
                      <a:pt x="25637" y="35349"/>
                      <a:pt x="28419" y="35349"/>
                    </a:cubicBezTo>
                    <a:cubicBezTo>
                      <a:pt x="30072" y="35349"/>
                      <a:pt x="31692" y="35209"/>
                      <a:pt x="33099" y="35023"/>
                    </a:cubicBezTo>
                    <a:cubicBezTo>
                      <a:pt x="35124" y="34749"/>
                      <a:pt x="37267" y="34165"/>
                      <a:pt x="38564" y="32594"/>
                    </a:cubicBezTo>
                    <a:cubicBezTo>
                      <a:pt x="41505" y="29022"/>
                      <a:pt x="38231" y="23402"/>
                      <a:pt x="39922" y="19092"/>
                    </a:cubicBezTo>
                    <a:cubicBezTo>
                      <a:pt x="40660" y="17235"/>
                      <a:pt x="42232" y="15854"/>
                      <a:pt x="43256" y="14151"/>
                    </a:cubicBezTo>
                    <a:cubicBezTo>
                      <a:pt x="46625" y="8555"/>
                      <a:pt x="43351" y="1328"/>
                      <a:pt x="36933" y="161"/>
                    </a:cubicBezTo>
                    <a:cubicBezTo>
                      <a:pt x="36327" y="51"/>
                      <a:pt x="35727" y="1"/>
                      <a:pt x="3513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0" name="Google Shape;1730;p28"/>
              <p:cNvSpPr/>
              <p:nvPr/>
            </p:nvSpPr>
            <p:spPr>
              <a:xfrm>
                <a:off x="6582963" y="4431025"/>
                <a:ext cx="197975" cy="133375"/>
              </a:xfrm>
              <a:custGeom>
                <a:avLst/>
                <a:gdLst/>
                <a:ahLst/>
                <a:cxnLst/>
                <a:rect l="l" t="t" r="r" b="b"/>
                <a:pathLst>
                  <a:path w="7919" h="5335" extrusionOk="0">
                    <a:moveTo>
                      <a:pt x="691" y="1"/>
                    </a:moveTo>
                    <a:cubicBezTo>
                      <a:pt x="703" y="13"/>
                      <a:pt x="703" y="36"/>
                      <a:pt x="703" y="60"/>
                    </a:cubicBezTo>
                    <a:cubicBezTo>
                      <a:pt x="810" y="465"/>
                      <a:pt x="858" y="882"/>
                      <a:pt x="858" y="1299"/>
                    </a:cubicBezTo>
                    <a:cubicBezTo>
                      <a:pt x="858" y="2406"/>
                      <a:pt x="536" y="3501"/>
                      <a:pt x="215" y="4573"/>
                    </a:cubicBezTo>
                    <a:cubicBezTo>
                      <a:pt x="155" y="4787"/>
                      <a:pt x="96" y="5013"/>
                      <a:pt x="36" y="5228"/>
                    </a:cubicBezTo>
                    <a:cubicBezTo>
                      <a:pt x="24" y="5263"/>
                      <a:pt x="12" y="5299"/>
                      <a:pt x="0" y="5335"/>
                    </a:cubicBezTo>
                    <a:lnTo>
                      <a:pt x="7918" y="5335"/>
                    </a:lnTo>
                    <a:cubicBezTo>
                      <a:pt x="7918" y="5299"/>
                      <a:pt x="7906" y="5263"/>
                      <a:pt x="7906" y="5228"/>
                    </a:cubicBezTo>
                    <a:cubicBezTo>
                      <a:pt x="7870" y="5013"/>
                      <a:pt x="7823" y="4787"/>
                      <a:pt x="7775" y="4573"/>
                    </a:cubicBezTo>
                    <a:cubicBezTo>
                      <a:pt x="7525" y="3477"/>
                      <a:pt x="7216" y="2394"/>
                      <a:pt x="7156" y="1299"/>
                    </a:cubicBezTo>
                    <a:cubicBezTo>
                      <a:pt x="7132" y="882"/>
                      <a:pt x="7156" y="465"/>
                      <a:pt x="7228" y="60"/>
                    </a:cubicBezTo>
                    <a:cubicBezTo>
                      <a:pt x="7239" y="36"/>
                      <a:pt x="7239" y="25"/>
                      <a:pt x="723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1" name="Google Shape;1731;p28"/>
              <p:cNvSpPr/>
              <p:nvPr/>
            </p:nvSpPr>
            <p:spPr>
              <a:xfrm>
                <a:off x="6583863" y="4545325"/>
                <a:ext cx="196775" cy="16400"/>
              </a:xfrm>
              <a:custGeom>
                <a:avLst/>
                <a:gdLst/>
                <a:ahLst/>
                <a:cxnLst/>
                <a:rect l="l" t="t" r="r" b="b"/>
                <a:pathLst>
                  <a:path w="7871" h="656" extrusionOk="0">
                    <a:moveTo>
                      <a:pt x="179" y="1"/>
                    </a:moveTo>
                    <a:cubicBezTo>
                      <a:pt x="119" y="215"/>
                      <a:pt x="60" y="441"/>
                      <a:pt x="0" y="656"/>
                    </a:cubicBezTo>
                    <a:lnTo>
                      <a:pt x="7870" y="656"/>
                    </a:lnTo>
                    <a:cubicBezTo>
                      <a:pt x="7823" y="429"/>
                      <a:pt x="7775" y="215"/>
                      <a:pt x="772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2" name="Google Shape;1732;p28"/>
              <p:cNvSpPr/>
              <p:nvPr/>
            </p:nvSpPr>
            <p:spPr>
              <a:xfrm>
                <a:off x="6600513" y="4432525"/>
                <a:ext cx="163150" cy="30975"/>
              </a:xfrm>
              <a:custGeom>
                <a:avLst/>
                <a:gdLst/>
                <a:ahLst/>
                <a:cxnLst/>
                <a:rect l="l" t="t" r="r" b="b"/>
                <a:pathLst>
                  <a:path w="6526" h="1239" extrusionOk="0">
                    <a:moveTo>
                      <a:pt x="1" y="0"/>
                    </a:moveTo>
                    <a:cubicBezTo>
                      <a:pt x="108" y="405"/>
                      <a:pt x="156" y="822"/>
                      <a:pt x="156" y="1239"/>
                    </a:cubicBezTo>
                    <a:lnTo>
                      <a:pt x="6454" y="1239"/>
                    </a:lnTo>
                    <a:cubicBezTo>
                      <a:pt x="6430" y="822"/>
                      <a:pt x="6454" y="405"/>
                      <a:pt x="65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3" name="Google Shape;1733;p28"/>
              <p:cNvSpPr/>
              <p:nvPr/>
            </p:nvSpPr>
            <p:spPr>
              <a:xfrm>
                <a:off x="6283513" y="3854775"/>
                <a:ext cx="799250" cy="585500"/>
              </a:xfrm>
              <a:custGeom>
                <a:avLst/>
                <a:gdLst/>
                <a:ahLst/>
                <a:cxnLst/>
                <a:rect l="l" t="t" r="r" b="b"/>
                <a:pathLst>
                  <a:path w="31970" h="23420" extrusionOk="0">
                    <a:moveTo>
                      <a:pt x="1418" y="0"/>
                    </a:moveTo>
                    <a:cubicBezTo>
                      <a:pt x="644" y="0"/>
                      <a:pt x="1" y="643"/>
                      <a:pt x="1" y="1429"/>
                    </a:cubicBezTo>
                    <a:lnTo>
                      <a:pt x="1" y="22229"/>
                    </a:lnTo>
                    <a:cubicBezTo>
                      <a:pt x="1" y="22884"/>
                      <a:pt x="537" y="23420"/>
                      <a:pt x="1191" y="23420"/>
                    </a:cubicBezTo>
                    <a:lnTo>
                      <a:pt x="30778" y="23420"/>
                    </a:lnTo>
                    <a:cubicBezTo>
                      <a:pt x="31433" y="23420"/>
                      <a:pt x="31969" y="22884"/>
                      <a:pt x="31969" y="22229"/>
                    </a:cubicBezTo>
                    <a:lnTo>
                      <a:pt x="31969" y="1429"/>
                    </a:lnTo>
                    <a:cubicBezTo>
                      <a:pt x="31969" y="643"/>
                      <a:pt x="31326" y="0"/>
                      <a:pt x="3054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4" name="Google Shape;1734;p28"/>
              <p:cNvSpPr/>
              <p:nvPr/>
            </p:nvSpPr>
            <p:spPr>
              <a:xfrm>
                <a:off x="6324888" y="3905075"/>
                <a:ext cx="725125" cy="495925"/>
              </a:xfrm>
              <a:custGeom>
                <a:avLst/>
                <a:gdLst/>
                <a:ahLst/>
                <a:cxnLst/>
                <a:rect l="l" t="t" r="r" b="b"/>
                <a:pathLst>
                  <a:path w="29005" h="19837" extrusionOk="0">
                    <a:moveTo>
                      <a:pt x="1" y="0"/>
                    </a:moveTo>
                    <a:lnTo>
                      <a:pt x="1" y="19836"/>
                    </a:lnTo>
                    <a:lnTo>
                      <a:pt x="29004" y="19836"/>
                    </a:lnTo>
                    <a:lnTo>
                      <a:pt x="29004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5" name="Google Shape;1735;p28"/>
              <p:cNvSpPr/>
              <p:nvPr/>
            </p:nvSpPr>
            <p:spPr>
              <a:xfrm>
                <a:off x="6548738" y="4548300"/>
                <a:ext cx="260475" cy="16100"/>
              </a:xfrm>
              <a:custGeom>
                <a:avLst/>
                <a:gdLst/>
                <a:ahLst/>
                <a:cxnLst/>
                <a:rect l="l" t="t" r="r" b="b"/>
                <a:pathLst>
                  <a:path w="10419" h="644" extrusionOk="0">
                    <a:moveTo>
                      <a:pt x="634" y="0"/>
                    </a:moveTo>
                    <a:cubicBezTo>
                      <a:pt x="286" y="0"/>
                      <a:pt x="0" y="294"/>
                      <a:pt x="0" y="644"/>
                    </a:cubicBezTo>
                    <a:lnTo>
                      <a:pt x="10418" y="644"/>
                    </a:lnTo>
                    <a:cubicBezTo>
                      <a:pt x="10418" y="287"/>
                      <a:pt x="10132" y="1"/>
                      <a:pt x="9775" y="1"/>
                    </a:cubicBezTo>
                    <a:lnTo>
                      <a:pt x="655" y="1"/>
                    </a:lnTo>
                    <a:cubicBezTo>
                      <a:pt x="648" y="1"/>
                      <a:pt x="641" y="0"/>
                      <a:pt x="63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6" name="Google Shape;1736;p28"/>
              <p:cNvSpPr/>
              <p:nvPr/>
            </p:nvSpPr>
            <p:spPr>
              <a:xfrm>
                <a:off x="6283513" y="3864300"/>
                <a:ext cx="581950" cy="506925"/>
              </a:xfrm>
              <a:custGeom>
                <a:avLst/>
                <a:gdLst/>
                <a:ahLst/>
                <a:cxnLst/>
                <a:rect l="l" t="t" r="r" b="b"/>
                <a:pathLst>
                  <a:path w="23278" h="20277" extrusionOk="0">
                    <a:moveTo>
                      <a:pt x="453" y="0"/>
                    </a:moveTo>
                    <a:cubicBezTo>
                      <a:pt x="167" y="274"/>
                      <a:pt x="1" y="643"/>
                      <a:pt x="1" y="1048"/>
                    </a:cubicBezTo>
                    <a:lnTo>
                      <a:pt x="1" y="15717"/>
                    </a:lnTo>
                    <a:lnTo>
                      <a:pt x="15372" y="15717"/>
                    </a:lnTo>
                    <a:lnTo>
                      <a:pt x="19206" y="20277"/>
                    </a:lnTo>
                    <a:lnTo>
                      <a:pt x="19206" y="15717"/>
                    </a:lnTo>
                    <a:lnTo>
                      <a:pt x="20956" y="15717"/>
                    </a:lnTo>
                    <a:cubicBezTo>
                      <a:pt x="22242" y="15705"/>
                      <a:pt x="23277" y="14669"/>
                      <a:pt x="23277" y="13383"/>
                    </a:cubicBezTo>
                    <a:lnTo>
                      <a:pt x="23277" y="2334"/>
                    </a:lnTo>
                    <a:cubicBezTo>
                      <a:pt x="23277" y="2096"/>
                      <a:pt x="23242" y="1846"/>
                      <a:pt x="23170" y="1620"/>
                    </a:cubicBezTo>
                    <a:cubicBezTo>
                      <a:pt x="22861" y="655"/>
                      <a:pt x="21956" y="0"/>
                      <a:pt x="2094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7" name="Google Shape;1737;p28"/>
              <p:cNvSpPr/>
              <p:nvPr/>
            </p:nvSpPr>
            <p:spPr>
              <a:xfrm>
                <a:off x="6160288" y="3840475"/>
                <a:ext cx="693275" cy="392650"/>
              </a:xfrm>
              <a:custGeom>
                <a:avLst/>
                <a:gdLst/>
                <a:ahLst/>
                <a:cxnLst/>
                <a:rect l="l" t="t" r="r" b="b"/>
                <a:pathLst>
                  <a:path w="27731" h="15706" extrusionOk="0">
                    <a:moveTo>
                      <a:pt x="1251" y="1"/>
                    </a:moveTo>
                    <a:cubicBezTo>
                      <a:pt x="548" y="1"/>
                      <a:pt x="1" y="560"/>
                      <a:pt x="1" y="1251"/>
                    </a:cubicBezTo>
                    <a:lnTo>
                      <a:pt x="1" y="14455"/>
                    </a:lnTo>
                    <a:cubicBezTo>
                      <a:pt x="1" y="15146"/>
                      <a:pt x="548" y="15705"/>
                      <a:pt x="1251" y="15705"/>
                    </a:cubicBezTo>
                    <a:lnTo>
                      <a:pt x="26480" y="15705"/>
                    </a:lnTo>
                    <a:cubicBezTo>
                      <a:pt x="27171" y="15705"/>
                      <a:pt x="27730" y="15146"/>
                      <a:pt x="27730" y="14455"/>
                    </a:cubicBezTo>
                    <a:lnTo>
                      <a:pt x="27730" y="1251"/>
                    </a:lnTo>
                    <a:cubicBezTo>
                      <a:pt x="27730" y="560"/>
                      <a:pt x="27171" y="1"/>
                      <a:pt x="2648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8" name="Google Shape;1738;p28"/>
              <p:cNvSpPr/>
              <p:nvPr/>
            </p:nvSpPr>
            <p:spPr>
              <a:xfrm>
                <a:off x="6616588" y="4171725"/>
                <a:ext cx="135175" cy="175700"/>
              </a:xfrm>
              <a:custGeom>
                <a:avLst/>
                <a:gdLst/>
                <a:ahLst/>
                <a:cxnLst/>
                <a:rect l="l" t="t" r="r" b="b"/>
                <a:pathLst>
                  <a:path w="5407" h="7028" extrusionOk="0">
                    <a:moveTo>
                      <a:pt x="5286" y="1"/>
                    </a:moveTo>
                    <a:cubicBezTo>
                      <a:pt x="4481" y="1"/>
                      <a:pt x="1" y="586"/>
                      <a:pt x="1" y="586"/>
                    </a:cubicBezTo>
                    <a:lnTo>
                      <a:pt x="5406" y="7027"/>
                    </a:lnTo>
                    <a:lnTo>
                      <a:pt x="5406" y="14"/>
                    </a:lnTo>
                    <a:cubicBezTo>
                      <a:pt x="5397" y="5"/>
                      <a:pt x="5355" y="1"/>
                      <a:pt x="528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9" name="Google Shape;1739;p28"/>
              <p:cNvSpPr/>
              <p:nvPr/>
            </p:nvSpPr>
            <p:spPr>
              <a:xfrm>
                <a:off x="6232013" y="3894950"/>
                <a:ext cx="169400" cy="280725"/>
              </a:xfrm>
              <a:custGeom>
                <a:avLst/>
                <a:gdLst/>
                <a:ahLst/>
                <a:cxnLst/>
                <a:rect l="l" t="t" r="r" b="b"/>
                <a:pathLst>
                  <a:path w="6776" h="11229" extrusionOk="0">
                    <a:moveTo>
                      <a:pt x="3382" y="596"/>
                    </a:moveTo>
                    <a:cubicBezTo>
                      <a:pt x="4573" y="596"/>
                      <a:pt x="5549" y="1572"/>
                      <a:pt x="5549" y="2763"/>
                    </a:cubicBezTo>
                    <a:lnTo>
                      <a:pt x="5549" y="4466"/>
                    </a:lnTo>
                    <a:lnTo>
                      <a:pt x="1215" y="4466"/>
                    </a:lnTo>
                    <a:lnTo>
                      <a:pt x="1215" y="2763"/>
                    </a:lnTo>
                    <a:cubicBezTo>
                      <a:pt x="1215" y="1572"/>
                      <a:pt x="2192" y="596"/>
                      <a:pt x="3382" y="596"/>
                    </a:cubicBezTo>
                    <a:close/>
                    <a:moveTo>
                      <a:pt x="3382" y="1"/>
                    </a:moveTo>
                    <a:cubicBezTo>
                      <a:pt x="1858" y="1"/>
                      <a:pt x="620" y="1239"/>
                      <a:pt x="620" y="2763"/>
                    </a:cubicBezTo>
                    <a:lnTo>
                      <a:pt x="620" y="4466"/>
                    </a:lnTo>
                    <a:lnTo>
                      <a:pt x="406" y="4466"/>
                    </a:lnTo>
                    <a:cubicBezTo>
                      <a:pt x="180" y="4466"/>
                      <a:pt x="1" y="4644"/>
                      <a:pt x="1" y="4858"/>
                    </a:cubicBezTo>
                    <a:lnTo>
                      <a:pt x="1" y="8776"/>
                    </a:lnTo>
                    <a:cubicBezTo>
                      <a:pt x="1" y="10133"/>
                      <a:pt x="1108" y="11228"/>
                      <a:pt x="2466" y="11228"/>
                    </a:cubicBezTo>
                    <a:lnTo>
                      <a:pt x="4323" y="11228"/>
                    </a:lnTo>
                    <a:cubicBezTo>
                      <a:pt x="5668" y="11228"/>
                      <a:pt x="6776" y="10133"/>
                      <a:pt x="6776" y="8776"/>
                    </a:cubicBezTo>
                    <a:lnTo>
                      <a:pt x="6776" y="4870"/>
                    </a:lnTo>
                    <a:cubicBezTo>
                      <a:pt x="6776" y="4644"/>
                      <a:pt x="6597" y="4466"/>
                      <a:pt x="6371" y="4466"/>
                    </a:cubicBezTo>
                    <a:lnTo>
                      <a:pt x="6145" y="4466"/>
                    </a:lnTo>
                    <a:lnTo>
                      <a:pt x="6145" y="2763"/>
                    </a:lnTo>
                    <a:cubicBezTo>
                      <a:pt x="6145" y="1239"/>
                      <a:pt x="4906" y="1"/>
                      <a:pt x="338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0" name="Google Shape;1740;p28"/>
              <p:cNvSpPr/>
              <p:nvPr/>
            </p:nvSpPr>
            <p:spPr>
              <a:xfrm>
                <a:off x="6240063" y="3888400"/>
                <a:ext cx="138425" cy="204225"/>
              </a:xfrm>
              <a:custGeom>
                <a:avLst/>
                <a:gdLst/>
                <a:ahLst/>
                <a:cxnLst/>
                <a:rect l="l" t="t" r="r" b="b"/>
                <a:pathLst>
                  <a:path w="5537" h="8169" extrusionOk="0">
                    <a:moveTo>
                      <a:pt x="2775" y="608"/>
                    </a:moveTo>
                    <a:cubicBezTo>
                      <a:pt x="3965" y="608"/>
                      <a:pt x="4930" y="1572"/>
                      <a:pt x="4942" y="2763"/>
                    </a:cubicBezTo>
                    <a:lnTo>
                      <a:pt x="4942" y="5406"/>
                    </a:lnTo>
                    <a:cubicBezTo>
                      <a:pt x="4942" y="6597"/>
                      <a:pt x="3965" y="7561"/>
                      <a:pt x="2775" y="7561"/>
                    </a:cubicBezTo>
                    <a:cubicBezTo>
                      <a:pt x="1572" y="7561"/>
                      <a:pt x="608" y="6597"/>
                      <a:pt x="608" y="5406"/>
                    </a:cubicBezTo>
                    <a:lnTo>
                      <a:pt x="608" y="2763"/>
                    </a:lnTo>
                    <a:cubicBezTo>
                      <a:pt x="608" y="1572"/>
                      <a:pt x="1572" y="608"/>
                      <a:pt x="2775" y="608"/>
                    </a:cubicBezTo>
                    <a:close/>
                    <a:moveTo>
                      <a:pt x="2775" y="1"/>
                    </a:moveTo>
                    <a:cubicBezTo>
                      <a:pt x="1239" y="1"/>
                      <a:pt x="12" y="1239"/>
                      <a:pt x="0" y="2763"/>
                    </a:cubicBezTo>
                    <a:lnTo>
                      <a:pt x="0" y="5406"/>
                    </a:lnTo>
                    <a:cubicBezTo>
                      <a:pt x="0" y="6930"/>
                      <a:pt x="1239" y="8168"/>
                      <a:pt x="2775" y="8168"/>
                    </a:cubicBezTo>
                    <a:cubicBezTo>
                      <a:pt x="4299" y="8168"/>
                      <a:pt x="5537" y="6930"/>
                      <a:pt x="5537" y="5406"/>
                    </a:cubicBezTo>
                    <a:lnTo>
                      <a:pt x="5537" y="2763"/>
                    </a:lnTo>
                    <a:cubicBezTo>
                      <a:pt x="5537" y="1239"/>
                      <a:pt x="4299" y="1"/>
                      <a:pt x="277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1" name="Google Shape;1741;p28"/>
              <p:cNvSpPr/>
              <p:nvPr/>
            </p:nvSpPr>
            <p:spPr>
              <a:xfrm>
                <a:off x="6224888" y="4000025"/>
                <a:ext cx="169075" cy="169100"/>
              </a:xfrm>
              <a:custGeom>
                <a:avLst/>
                <a:gdLst/>
                <a:ahLst/>
                <a:cxnLst/>
                <a:rect l="l" t="t" r="r" b="b"/>
                <a:pathLst>
                  <a:path w="6763" h="6764" extrusionOk="0">
                    <a:moveTo>
                      <a:pt x="405" y="1"/>
                    </a:moveTo>
                    <a:cubicBezTo>
                      <a:pt x="179" y="1"/>
                      <a:pt x="0" y="179"/>
                      <a:pt x="0" y="405"/>
                    </a:cubicBezTo>
                    <a:lnTo>
                      <a:pt x="0" y="4311"/>
                    </a:lnTo>
                    <a:cubicBezTo>
                      <a:pt x="0" y="5668"/>
                      <a:pt x="1096" y="6763"/>
                      <a:pt x="2453" y="6763"/>
                    </a:cubicBezTo>
                    <a:lnTo>
                      <a:pt x="4310" y="6763"/>
                    </a:lnTo>
                    <a:cubicBezTo>
                      <a:pt x="5668" y="6763"/>
                      <a:pt x="6763" y="5668"/>
                      <a:pt x="6763" y="4311"/>
                    </a:cubicBezTo>
                    <a:lnTo>
                      <a:pt x="6763" y="405"/>
                    </a:lnTo>
                    <a:cubicBezTo>
                      <a:pt x="6763" y="179"/>
                      <a:pt x="6596" y="12"/>
                      <a:pt x="638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2" name="Google Shape;1742;p28"/>
              <p:cNvSpPr/>
              <p:nvPr/>
            </p:nvSpPr>
            <p:spPr>
              <a:xfrm>
                <a:off x="6240063" y="3994375"/>
                <a:ext cx="15200" cy="5675"/>
              </a:xfrm>
              <a:custGeom>
                <a:avLst/>
                <a:gdLst/>
                <a:ahLst/>
                <a:cxnLst/>
                <a:rect l="l" t="t" r="r" b="b"/>
                <a:pathLst>
                  <a:path w="608" h="227" extrusionOk="0">
                    <a:moveTo>
                      <a:pt x="0" y="0"/>
                    </a:moveTo>
                    <a:lnTo>
                      <a:pt x="0" y="227"/>
                    </a:lnTo>
                    <a:lnTo>
                      <a:pt x="608" y="227"/>
                    </a:lnTo>
                    <a:lnTo>
                      <a:pt x="608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3" name="Google Shape;1743;p28"/>
              <p:cNvSpPr/>
              <p:nvPr/>
            </p:nvSpPr>
            <p:spPr>
              <a:xfrm>
                <a:off x="6363588" y="3994375"/>
                <a:ext cx="14900" cy="5675"/>
              </a:xfrm>
              <a:custGeom>
                <a:avLst/>
                <a:gdLst/>
                <a:ahLst/>
                <a:cxnLst/>
                <a:rect l="l" t="t" r="r" b="b"/>
                <a:pathLst>
                  <a:path w="596" h="227" extrusionOk="0">
                    <a:moveTo>
                      <a:pt x="1" y="0"/>
                    </a:moveTo>
                    <a:lnTo>
                      <a:pt x="1" y="227"/>
                    </a:lnTo>
                    <a:lnTo>
                      <a:pt x="596" y="227"/>
                    </a:lnTo>
                    <a:lnTo>
                      <a:pt x="596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4" name="Google Shape;1744;p28"/>
              <p:cNvSpPr/>
              <p:nvPr/>
            </p:nvSpPr>
            <p:spPr>
              <a:xfrm>
                <a:off x="6279938" y="4039450"/>
                <a:ext cx="55700" cy="90675"/>
              </a:xfrm>
              <a:custGeom>
                <a:avLst/>
                <a:gdLst/>
                <a:ahLst/>
                <a:cxnLst/>
                <a:rect l="l" t="t" r="r" b="b"/>
                <a:pathLst>
                  <a:path w="2228" h="3627" extrusionOk="0">
                    <a:moveTo>
                      <a:pt x="1203" y="1"/>
                    </a:moveTo>
                    <a:cubicBezTo>
                      <a:pt x="1041" y="1"/>
                      <a:pt x="874" y="40"/>
                      <a:pt x="715" y="126"/>
                    </a:cubicBezTo>
                    <a:cubicBezTo>
                      <a:pt x="37" y="495"/>
                      <a:pt x="1" y="1460"/>
                      <a:pt x="656" y="1876"/>
                    </a:cubicBezTo>
                    <a:lnTo>
                      <a:pt x="560" y="3627"/>
                    </a:lnTo>
                    <a:lnTo>
                      <a:pt x="1858" y="3627"/>
                    </a:lnTo>
                    <a:lnTo>
                      <a:pt x="1763" y="1876"/>
                    </a:lnTo>
                    <a:cubicBezTo>
                      <a:pt x="2049" y="1698"/>
                      <a:pt x="2227" y="1364"/>
                      <a:pt x="2227" y="1019"/>
                    </a:cubicBezTo>
                    <a:cubicBezTo>
                      <a:pt x="2227" y="426"/>
                      <a:pt x="1738" y="1"/>
                      <a:pt x="120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5" name="Google Shape;1745;p28"/>
              <p:cNvSpPr/>
              <p:nvPr/>
            </p:nvSpPr>
            <p:spPr>
              <a:xfrm>
                <a:off x="6274588" y="4039325"/>
                <a:ext cx="36925" cy="90800"/>
              </a:xfrm>
              <a:custGeom>
                <a:avLst/>
                <a:gdLst/>
                <a:ahLst/>
                <a:cxnLst/>
                <a:rect l="l" t="t" r="r" b="b"/>
                <a:pathLst>
                  <a:path w="1477" h="3632" extrusionOk="0">
                    <a:moveTo>
                      <a:pt x="1417" y="0"/>
                    </a:moveTo>
                    <a:cubicBezTo>
                      <a:pt x="393" y="0"/>
                      <a:pt x="1" y="1334"/>
                      <a:pt x="858" y="1893"/>
                    </a:cubicBezTo>
                    <a:lnTo>
                      <a:pt x="763" y="3632"/>
                    </a:lnTo>
                    <a:lnTo>
                      <a:pt x="882" y="3632"/>
                    </a:lnTo>
                    <a:lnTo>
                      <a:pt x="989" y="1893"/>
                    </a:lnTo>
                    <a:cubicBezTo>
                      <a:pt x="691" y="1703"/>
                      <a:pt x="513" y="1369"/>
                      <a:pt x="524" y="1024"/>
                    </a:cubicBezTo>
                    <a:cubicBezTo>
                      <a:pt x="513" y="488"/>
                      <a:pt x="941" y="36"/>
                      <a:pt x="147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6" name="Google Shape;1746;p28"/>
              <p:cNvSpPr/>
              <p:nvPr/>
            </p:nvSpPr>
            <p:spPr>
              <a:xfrm>
                <a:off x="6436813" y="4019075"/>
                <a:ext cx="388475" cy="105400"/>
              </a:xfrm>
              <a:custGeom>
                <a:avLst/>
                <a:gdLst/>
                <a:ahLst/>
                <a:cxnLst/>
                <a:rect l="l" t="t" r="r" b="b"/>
                <a:pathLst>
                  <a:path w="15539" h="4216" extrusionOk="0">
                    <a:moveTo>
                      <a:pt x="2108" y="1"/>
                    </a:moveTo>
                    <a:cubicBezTo>
                      <a:pt x="941" y="1"/>
                      <a:pt x="0" y="941"/>
                      <a:pt x="0" y="2108"/>
                    </a:cubicBezTo>
                    <a:cubicBezTo>
                      <a:pt x="0" y="3275"/>
                      <a:pt x="941" y="4215"/>
                      <a:pt x="2108" y="4215"/>
                    </a:cubicBezTo>
                    <a:lnTo>
                      <a:pt x="13431" y="4215"/>
                    </a:lnTo>
                    <a:cubicBezTo>
                      <a:pt x="14598" y="4215"/>
                      <a:pt x="15538" y="3275"/>
                      <a:pt x="15538" y="2108"/>
                    </a:cubicBezTo>
                    <a:cubicBezTo>
                      <a:pt x="15538" y="941"/>
                      <a:pt x="14598" y="1"/>
                      <a:pt x="1343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7" name="Google Shape;1747;p28"/>
              <p:cNvSpPr/>
              <p:nvPr/>
            </p:nvSpPr>
            <p:spPr>
              <a:xfrm>
                <a:off x="6428188" y="4008650"/>
                <a:ext cx="388450" cy="105100"/>
              </a:xfrm>
              <a:custGeom>
                <a:avLst/>
                <a:gdLst/>
                <a:ahLst/>
                <a:cxnLst/>
                <a:rect l="l" t="t" r="r" b="b"/>
                <a:pathLst>
                  <a:path w="15538" h="4204" extrusionOk="0">
                    <a:moveTo>
                      <a:pt x="2108" y="1"/>
                    </a:moveTo>
                    <a:cubicBezTo>
                      <a:pt x="941" y="1"/>
                      <a:pt x="0" y="941"/>
                      <a:pt x="0" y="2108"/>
                    </a:cubicBezTo>
                    <a:cubicBezTo>
                      <a:pt x="0" y="3263"/>
                      <a:pt x="941" y="4204"/>
                      <a:pt x="2096" y="4204"/>
                    </a:cubicBezTo>
                    <a:lnTo>
                      <a:pt x="13430" y="4204"/>
                    </a:lnTo>
                    <a:cubicBezTo>
                      <a:pt x="14597" y="4204"/>
                      <a:pt x="15538" y="3263"/>
                      <a:pt x="15538" y="2108"/>
                    </a:cubicBezTo>
                    <a:cubicBezTo>
                      <a:pt x="15538" y="941"/>
                      <a:pt x="14597" y="1"/>
                      <a:pt x="1343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8" name="Google Shape;1748;p28"/>
              <p:cNvSpPr/>
              <p:nvPr/>
            </p:nvSpPr>
            <p:spPr>
              <a:xfrm>
                <a:off x="6473413" y="4046175"/>
                <a:ext cx="28900" cy="27700"/>
              </a:xfrm>
              <a:custGeom>
                <a:avLst/>
                <a:gdLst/>
                <a:ahLst/>
                <a:cxnLst/>
                <a:rect l="l" t="t" r="r" b="b"/>
                <a:pathLst>
                  <a:path w="1156" h="1108" extrusionOk="0">
                    <a:moveTo>
                      <a:pt x="406" y="0"/>
                    </a:moveTo>
                    <a:lnTo>
                      <a:pt x="477" y="381"/>
                    </a:lnTo>
                    <a:lnTo>
                      <a:pt x="168" y="131"/>
                    </a:lnTo>
                    <a:lnTo>
                      <a:pt x="1" y="429"/>
                    </a:lnTo>
                    <a:lnTo>
                      <a:pt x="358" y="548"/>
                    </a:lnTo>
                    <a:lnTo>
                      <a:pt x="1" y="667"/>
                    </a:lnTo>
                    <a:lnTo>
                      <a:pt x="180" y="988"/>
                    </a:lnTo>
                    <a:lnTo>
                      <a:pt x="477" y="726"/>
                    </a:lnTo>
                    <a:lnTo>
                      <a:pt x="406" y="1107"/>
                    </a:lnTo>
                    <a:lnTo>
                      <a:pt x="751" y="1107"/>
                    </a:lnTo>
                    <a:lnTo>
                      <a:pt x="680" y="726"/>
                    </a:lnTo>
                    <a:lnTo>
                      <a:pt x="977" y="988"/>
                    </a:lnTo>
                    <a:lnTo>
                      <a:pt x="1156" y="679"/>
                    </a:lnTo>
                    <a:lnTo>
                      <a:pt x="787" y="548"/>
                    </a:lnTo>
                    <a:lnTo>
                      <a:pt x="1156" y="429"/>
                    </a:lnTo>
                    <a:lnTo>
                      <a:pt x="989" y="131"/>
                    </a:lnTo>
                    <a:lnTo>
                      <a:pt x="692" y="381"/>
                    </a:lnTo>
                    <a:lnTo>
                      <a:pt x="75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9" name="Google Shape;1749;p28"/>
              <p:cNvSpPr/>
              <p:nvPr/>
            </p:nvSpPr>
            <p:spPr>
              <a:xfrm>
                <a:off x="6512713" y="4046175"/>
                <a:ext cx="28600" cy="27700"/>
              </a:xfrm>
              <a:custGeom>
                <a:avLst/>
                <a:gdLst/>
                <a:ahLst/>
                <a:cxnLst/>
                <a:rect l="l" t="t" r="r" b="b"/>
                <a:pathLst>
                  <a:path w="1144" h="1108" extrusionOk="0">
                    <a:moveTo>
                      <a:pt x="393" y="0"/>
                    </a:moveTo>
                    <a:lnTo>
                      <a:pt x="477" y="381"/>
                    </a:lnTo>
                    <a:lnTo>
                      <a:pt x="167" y="131"/>
                    </a:lnTo>
                    <a:lnTo>
                      <a:pt x="1" y="429"/>
                    </a:lnTo>
                    <a:lnTo>
                      <a:pt x="358" y="548"/>
                    </a:lnTo>
                    <a:lnTo>
                      <a:pt x="1" y="667"/>
                    </a:lnTo>
                    <a:lnTo>
                      <a:pt x="179" y="988"/>
                    </a:lnTo>
                    <a:lnTo>
                      <a:pt x="477" y="726"/>
                    </a:lnTo>
                    <a:lnTo>
                      <a:pt x="405" y="1107"/>
                    </a:lnTo>
                    <a:lnTo>
                      <a:pt x="751" y="1107"/>
                    </a:lnTo>
                    <a:lnTo>
                      <a:pt x="679" y="726"/>
                    </a:lnTo>
                    <a:lnTo>
                      <a:pt x="977" y="988"/>
                    </a:lnTo>
                    <a:lnTo>
                      <a:pt x="1144" y="679"/>
                    </a:lnTo>
                    <a:lnTo>
                      <a:pt x="786" y="548"/>
                    </a:lnTo>
                    <a:lnTo>
                      <a:pt x="1144" y="429"/>
                    </a:lnTo>
                    <a:lnTo>
                      <a:pt x="989" y="131"/>
                    </a:lnTo>
                    <a:lnTo>
                      <a:pt x="679" y="381"/>
                    </a:lnTo>
                    <a:lnTo>
                      <a:pt x="75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0" name="Google Shape;1750;p28"/>
              <p:cNvSpPr/>
              <p:nvPr/>
            </p:nvSpPr>
            <p:spPr>
              <a:xfrm>
                <a:off x="6551713" y="4046175"/>
                <a:ext cx="28900" cy="27700"/>
              </a:xfrm>
              <a:custGeom>
                <a:avLst/>
                <a:gdLst/>
                <a:ahLst/>
                <a:cxnLst/>
                <a:rect l="l" t="t" r="r" b="b"/>
                <a:pathLst>
                  <a:path w="1156" h="1108" extrusionOk="0">
                    <a:moveTo>
                      <a:pt x="405" y="0"/>
                    </a:moveTo>
                    <a:lnTo>
                      <a:pt x="477" y="381"/>
                    </a:lnTo>
                    <a:lnTo>
                      <a:pt x="179" y="131"/>
                    </a:lnTo>
                    <a:lnTo>
                      <a:pt x="12" y="429"/>
                    </a:lnTo>
                    <a:lnTo>
                      <a:pt x="369" y="548"/>
                    </a:lnTo>
                    <a:lnTo>
                      <a:pt x="0" y="667"/>
                    </a:lnTo>
                    <a:lnTo>
                      <a:pt x="191" y="988"/>
                    </a:lnTo>
                    <a:lnTo>
                      <a:pt x="488" y="726"/>
                    </a:lnTo>
                    <a:lnTo>
                      <a:pt x="417" y="1107"/>
                    </a:lnTo>
                    <a:lnTo>
                      <a:pt x="762" y="1107"/>
                    </a:lnTo>
                    <a:lnTo>
                      <a:pt x="691" y="726"/>
                    </a:lnTo>
                    <a:lnTo>
                      <a:pt x="989" y="988"/>
                    </a:lnTo>
                    <a:lnTo>
                      <a:pt x="1155" y="679"/>
                    </a:lnTo>
                    <a:lnTo>
                      <a:pt x="798" y="548"/>
                    </a:lnTo>
                    <a:lnTo>
                      <a:pt x="1155" y="429"/>
                    </a:lnTo>
                    <a:lnTo>
                      <a:pt x="1000" y="131"/>
                    </a:lnTo>
                    <a:lnTo>
                      <a:pt x="691" y="381"/>
                    </a:lnTo>
                    <a:lnTo>
                      <a:pt x="75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1" name="Google Shape;1751;p28"/>
              <p:cNvSpPr/>
              <p:nvPr/>
            </p:nvSpPr>
            <p:spPr>
              <a:xfrm>
                <a:off x="6590988" y="4046175"/>
                <a:ext cx="28900" cy="27700"/>
              </a:xfrm>
              <a:custGeom>
                <a:avLst/>
                <a:gdLst/>
                <a:ahLst/>
                <a:cxnLst/>
                <a:rect l="l" t="t" r="r" b="b"/>
                <a:pathLst>
                  <a:path w="1156" h="1108" extrusionOk="0">
                    <a:moveTo>
                      <a:pt x="406" y="0"/>
                    </a:moveTo>
                    <a:lnTo>
                      <a:pt x="477" y="381"/>
                    </a:lnTo>
                    <a:lnTo>
                      <a:pt x="168" y="131"/>
                    </a:lnTo>
                    <a:lnTo>
                      <a:pt x="1" y="429"/>
                    </a:lnTo>
                    <a:lnTo>
                      <a:pt x="358" y="548"/>
                    </a:lnTo>
                    <a:lnTo>
                      <a:pt x="1" y="667"/>
                    </a:lnTo>
                    <a:lnTo>
                      <a:pt x="180" y="988"/>
                    </a:lnTo>
                    <a:lnTo>
                      <a:pt x="477" y="726"/>
                    </a:lnTo>
                    <a:lnTo>
                      <a:pt x="406" y="1107"/>
                    </a:lnTo>
                    <a:lnTo>
                      <a:pt x="751" y="1107"/>
                    </a:lnTo>
                    <a:lnTo>
                      <a:pt x="680" y="726"/>
                    </a:lnTo>
                    <a:lnTo>
                      <a:pt x="977" y="988"/>
                    </a:lnTo>
                    <a:lnTo>
                      <a:pt x="1156" y="679"/>
                    </a:lnTo>
                    <a:lnTo>
                      <a:pt x="799" y="548"/>
                    </a:lnTo>
                    <a:lnTo>
                      <a:pt x="1156" y="429"/>
                    </a:lnTo>
                    <a:lnTo>
                      <a:pt x="989" y="131"/>
                    </a:lnTo>
                    <a:lnTo>
                      <a:pt x="691" y="381"/>
                    </a:lnTo>
                    <a:lnTo>
                      <a:pt x="75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2" name="Google Shape;1752;p28"/>
              <p:cNvSpPr/>
              <p:nvPr/>
            </p:nvSpPr>
            <p:spPr>
              <a:xfrm>
                <a:off x="6630288" y="4046175"/>
                <a:ext cx="28900" cy="27700"/>
              </a:xfrm>
              <a:custGeom>
                <a:avLst/>
                <a:gdLst/>
                <a:ahLst/>
                <a:cxnLst/>
                <a:rect l="l" t="t" r="r" b="b"/>
                <a:pathLst>
                  <a:path w="1156" h="1108" extrusionOk="0">
                    <a:moveTo>
                      <a:pt x="393" y="0"/>
                    </a:moveTo>
                    <a:lnTo>
                      <a:pt x="477" y="381"/>
                    </a:lnTo>
                    <a:lnTo>
                      <a:pt x="167" y="131"/>
                    </a:lnTo>
                    <a:lnTo>
                      <a:pt x="1" y="429"/>
                    </a:lnTo>
                    <a:lnTo>
                      <a:pt x="358" y="548"/>
                    </a:lnTo>
                    <a:lnTo>
                      <a:pt x="1" y="667"/>
                    </a:lnTo>
                    <a:lnTo>
                      <a:pt x="179" y="988"/>
                    </a:lnTo>
                    <a:lnTo>
                      <a:pt x="477" y="726"/>
                    </a:lnTo>
                    <a:lnTo>
                      <a:pt x="405" y="1107"/>
                    </a:lnTo>
                    <a:lnTo>
                      <a:pt x="751" y="1107"/>
                    </a:lnTo>
                    <a:lnTo>
                      <a:pt x="679" y="726"/>
                    </a:lnTo>
                    <a:lnTo>
                      <a:pt x="977" y="988"/>
                    </a:lnTo>
                    <a:lnTo>
                      <a:pt x="1155" y="679"/>
                    </a:lnTo>
                    <a:lnTo>
                      <a:pt x="786" y="548"/>
                    </a:lnTo>
                    <a:lnTo>
                      <a:pt x="1155" y="429"/>
                    </a:lnTo>
                    <a:lnTo>
                      <a:pt x="989" y="131"/>
                    </a:lnTo>
                    <a:lnTo>
                      <a:pt x="679" y="381"/>
                    </a:lnTo>
                    <a:lnTo>
                      <a:pt x="75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3" name="Google Shape;1753;p28"/>
              <p:cNvSpPr/>
              <p:nvPr/>
            </p:nvSpPr>
            <p:spPr>
              <a:xfrm>
                <a:off x="6669288" y="4046175"/>
                <a:ext cx="28900" cy="27700"/>
              </a:xfrm>
              <a:custGeom>
                <a:avLst/>
                <a:gdLst/>
                <a:ahLst/>
                <a:cxnLst/>
                <a:rect l="l" t="t" r="r" b="b"/>
                <a:pathLst>
                  <a:path w="1156" h="1108" extrusionOk="0">
                    <a:moveTo>
                      <a:pt x="405" y="0"/>
                    </a:moveTo>
                    <a:lnTo>
                      <a:pt x="477" y="381"/>
                    </a:lnTo>
                    <a:lnTo>
                      <a:pt x="179" y="131"/>
                    </a:lnTo>
                    <a:lnTo>
                      <a:pt x="12" y="429"/>
                    </a:lnTo>
                    <a:lnTo>
                      <a:pt x="369" y="548"/>
                    </a:lnTo>
                    <a:lnTo>
                      <a:pt x="0" y="667"/>
                    </a:lnTo>
                    <a:lnTo>
                      <a:pt x="191" y="988"/>
                    </a:lnTo>
                    <a:lnTo>
                      <a:pt x="488" y="726"/>
                    </a:lnTo>
                    <a:lnTo>
                      <a:pt x="417" y="1107"/>
                    </a:lnTo>
                    <a:lnTo>
                      <a:pt x="750" y="1107"/>
                    </a:lnTo>
                    <a:lnTo>
                      <a:pt x="679" y="726"/>
                    </a:lnTo>
                    <a:lnTo>
                      <a:pt x="977" y="988"/>
                    </a:lnTo>
                    <a:lnTo>
                      <a:pt x="1155" y="679"/>
                    </a:lnTo>
                    <a:lnTo>
                      <a:pt x="798" y="548"/>
                    </a:lnTo>
                    <a:lnTo>
                      <a:pt x="1155" y="429"/>
                    </a:lnTo>
                    <a:lnTo>
                      <a:pt x="988" y="131"/>
                    </a:lnTo>
                    <a:lnTo>
                      <a:pt x="691" y="381"/>
                    </a:lnTo>
                    <a:lnTo>
                      <a:pt x="75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4" name="Google Shape;1754;p28"/>
              <p:cNvSpPr/>
              <p:nvPr/>
            </p:nvSpPr>
            <p:spPr>
              <a:xfrm>
                <a:off x="6708563" y="4046175"/>
                <a:ext cx="28900" cy="27700"/>
              </a:xfrm>
              <a:custGeom>
                <a:avLst/>
                <a:gdLst/>
                <a:ahLst/>
                <a:cxnLst/>
                <a:rect l="l" t="t" r="r" b="b"/>
                <a:pathLst>
                  <a:path w="1156" h="1108" extrusionOk="0">
                    <a:moveTo>
                      <a:pt x="406" y="0"/>
                    </a:moveTo>
                    <a:lnTo>
                      <a:pt x="477" y="381"/>
                    </a:lnTo>
                    <a:lnTo>
                      <a:pt x="168" y="131"/>
                    </a:lnTo>
                    <a:lnTo>
                      <a:pt x="1" y="429"/>
                    </a:lnTo>
                    <a:lnTo>
                      <a:pt x="358" y="548"/>
                    </a:lnTo>
                    <a:lnTo>
                      <a:pt x="1" y="667"/>
                    </a:lnTo>
                    <a:lnTo>
                      <a:pt x="179" y="988"/>
                    </a:lnTo>
                    <a:lnTo>
                      <a:pt x="477" y="726"/>
                    </a:lnTo>
                    <a:lnTo>
                      <a:pt x="406" y="1107"/>
                    </a:lnTo>
                    <a:lnTo>
                      <a:pt x="751" y="1107"/>
                    </a:lnTo>
                    <a:lnTo>
                      <a:pt x="680" y="726"/>
                    </a:lnTo>
                    <a:lnTo>
                      <a:pt x="977" y="988"/>
                    </a:lnTo>
                    <a:lnTo>
                      <a:pt x="1156" y="679"/>
                    </a:lnTo>
                    <a:lnTo>
                      <a:pt x="787" y="548"/>
                    </a:lnTo>
                    <a:lnTo>
                      <a:pt x="1156" y="429"/>
                    </a:lnTo>
                    <a:lnTo>
                      <a:pt x="989" y="131"/>
                    </a:lnTo>
                    <a:lnTo>
                      <a:pt x="691" y="381"/>
                    </a:lnTo>
                    <a:lnTo>
                      <a:pt x="75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5" name="Google Shape;1755;p28"/>
              <p:cNvSpPr/>
              <p:nvPr/>
            </p:nvSpPr>
            <p:spPr>
              <a:xfrm>
                <a:off x="6747863" y="4046175"/>
                <a:ext cx="28600" cy="27700"/>
              </a:xfrm>
              <a:custGeom>
                <a:avLst/>
                <a:gdLst/>
                <a:ahLst/>
                <a:cxnLst/>
                <a:rect l="l" t="t" r="r" b="b"/>
                <a:pathLst>
                  <a:path w="1144" h="1108" extrusionOk="0">
                    <a:moveTo>
                      <a:pt x="393" y="0"/>
                    </a:moveTo>
                    <a:lnTo>
                      <a:pt x="477" y="381"/>
                    </a:lnTo>
                    <a:lnTo>
                      <a:pt x="167" y="131"/>
                    </a:lnTo>
                    <a:lnTo>
                      <a:pt x="1" y="429"/>
                    </a:lnTo>
                    <a:lnTo>
                      <a:pt x="358" y="548"/>
                    </a:lnTo>
                    <a:lnTo>
                      <a:pt x="1" y="667"/>
                    </a:lnTo>
                    <a:lnTo>
                      <a:pt x="179" y="988"/>
                    </a:lnTo>
                    <a:lnTo>
                      <a:pt x="477" y="726"/>
                    </a:lnTo>
                    <a:lnTo>
                      <a:pt x="405" y="1107"/>
                    </a:lnTo>
                    <a:lnTo>
                      <a:pt x="751" y="1107"/>
                    </a:lnTo>
                    <a:lnTo>
                      <a:pt x="679" y="726"/>
                    </a:lnTo>
                    <a:lnTo>
                      <a:pt x="977" y="988"/>
                    </a:lnTo>
                    <a:lnTo>
                      <a:pt x="1144" y="679"/>
                    </a:lnTo>
                    <a:lnTo>
                      <a:pt x="786" y="548"/>
                    </a:lnTo>
                    <a:lnTo>
                      <a:pt x="1144" y="429"/>
                    </a:lnTo>
                    <a:lnTo>
                      <a:pt x="989" y="131"/>
                    </a:lnTo>
                    <a:lnTo>
                      <a:pt x="679" y="381"/>
                    </a:lnTo>
                    <a:lnTo>
                      <a:pt x="75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756" name="Google Shape;1756;p28"/>
          <p:cNvSpPr txBox="1">
            <a:spLocks noGrp="1"/>
          </p:cNvSpPr>
          <p:nvPr>
            <p:ph type="title"/>
          </p:nvPr>
        </p:nvSpPr>
        <p:spPr>
          <a:xfrm>
            <a:off x="457200" y="292625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Cybersecurity Infographics</a:t>
            </a:r>
            <a:endParaRPr/>
          </a:p>
        </p:txBody>
      </p:sp>
      <p:grpSp>
        <p:nvGrpSpPr>
          <p:cNvPr id="1757" name="Google Shape;1757;p28"/>
          <p:cNvGrpSpPr/>
          <p:nvPr/>
        </p:nvGrpSpPr>
        <p:grpSpPr>
          <a:xfrm>
            <a:off x="3678138" y="2487100"/>
            <a:ext cx="1839825" cy="1444975"/>
            <a:chOff x="3678138" y="2487100"/>
            <a:chExt cx="1839825" cy="1444975"/>
          </a:xfrm>
        </p:grpSpPr>
        <p:sp>
          <p:nvSpPr>
            <p:cNvPr id="1758" name="Google Shape;1758;p28"/>
            <p:cNvSpPr/>
            <p:nvPr/>
          </p:nvSpPr>
          <p:spPr>
            <a:xfrm>
              <a:off x="3678138" y="2487100"/>
              <a:ext cx="1839825" cy="1444975"/>
            </a:xfrm>
            <a:custGeom>
              <a:avLst/>
              <a:gdLst/>
              <a:ahLst/>
              <a:cxnLst/>
              <a:rect l="l" t="t" r="r" b="b"/>
              <a:pathLst>
                <a:path w="73593" h="57799" extrusionOk="0">
                  <a:moveTo>
                    <a:pt x="57459" y="1"/>
                  </a:moveTo>
                  <a:cubicBezTo>
                    <a:pt x="48008" y="1"/>
                    <a:pt x="39305" y="7739"/>
                    <a:pt x="29564" y="8571"/>
                  </a:cubicBezTo>
                  <a:cubicBezTo>
                    <a:pt x="28884" y="8628"/>
                    <a:pt x="28199" y="8653"/>
                    <a:pt x="27509" y="8653"/>
                  </a:cubicBezTo>
                  <a:cubicBezTo>
                    <a:pt x="23471" y="8653"/>
                    <a:pt x="19294" y="7807"/>
                    <a:pt x="15344" y="7807"/>
                  </a:cubicBezTo>
                  <a:cubicBezTo>
                    <a:pt x="12594" y="7807"/>
                    <a:pt x="9955" y="8217"/>
                    <a:pt x="7549" y="9607"/>
                  </a:cubicBezTo>
                  <a:cubicBezTo>
                    <a:pt x="1381" y="13178"/>
                    <a:pt x="0" y="22025"/>
                    <a:pt x="2846" y="28573"/>
                  </a:cubicBezTo>
                  <a:cubicBezTo>
                    <a:pt x="5680" y="35110"/>
                    <a:pt x="11621" y="39729"/>
                    <a:pt x="17634" y="43575"/>
                  </a:cubicBezTo>
                  <a:cubicBezTo>
                    <a:pt x="23098" y="47075"/>
                    <a:pt x="28302" y="51921"/>
                    <a:pt x="33778" y="55136"/>
                  </a:cubicBezTo>
                  <a:cubicBezTo>
                    <a:pt x="37215" y="57149"/>
                    <a:pt x="41912" y="57799"/>
                    <a:pt x="46457" y="57799"/>
                  </a:cubicBezTo>
                  <a:cubicBezTo>
                    <a:pt x="49172" y="57799"/>
                    <a:pt x="51832" y="57567"/>
                    <a:pt x="54138" y="57255"/>
                  </a:cubicBezTo>
                  <a:cubicBezTo>
                    <a:pt x="57448" y="56803"/>
                    <a:pt x="60948" y="55850"/>
                    <a:pt x="63068" y="53279"/>
                  </a:cubicBezTo>
                  <a:cubicBezTo>
                    <a:pt x="67878" y="47433"/>
                    <a:pt x="62520" y="38241"/>
                    <a:pt x="65294" y="31204"/>
                  </a:cubicBezTo>
                  <a:cubicBezTo>
                    <a:pt x="66485" y="28180"/>
                    <a:pt x="69057" y="25918"/>
                    <a:pt x="70735" y="23132"/>
                  </a:cubicBezTo>
                  <a:cubicBezTo>
                    <a:pt x="73260" y="18917"/>
                    <a:pt x="73593" y="13452"/>
                    <a:pt x="71557" y="8976"/>
                  </a:cubicBezTo>
                  <a:cubicBezTo>
                    <a:pt x="69533" y="4511"/>
                    <a:pt x="65223" y="1141"/>
                    <a:pt x="60389" y="260"/>
                  </a:cubicBezTo>
                  <a:cubicBezTo>
                    <a:pt x="59403" y="82"/>
                    <a:pt x="58427" y="1"/>
                    <a:pt x="574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9" name="Google Shape;1759;p28"/>
            <p:cNvSpPr/>
            <p:nvPr/>
          </p:nvSpPr>
          <p:spPr>
            <a:xfrm>
              <a:off x="3941863" y="2677250"/>
              <a:ext cx="1388875" cy="934350"/>
            </a:xfrm>
            <a:custGeom>
              <a:avLst/>
              <a:gdLst/>
              <a:ahLst/>
              <a:cxnLst/>
              <a:rect l="l" t="t" r="r" b="b"/>
              <a:pathLst>
                <a:path w="55555" h="37374" extrusionOk="0">
                  <a:moveTo>
                    <a:pt x="2370" y="0"/>
                  </a:moveTo>
                  <a:cubicBezTo>
                    <a:pt x="1060" y="0"/>
                    <a:pt x="0" y="1048"/>
                    <a:pt x="0" y="2358"/>
                  </a:cubicBezTo>
                  <a:lnTo>
                    <a:pt x="0" y="37374"/>
                  </a:lnTo>
                  <a:lnTo>
                    <a:pt x="55555" y="37374"/>
                  </a:lnTo>
                  <a:lnTo>
                    <a:pt x="55555" y="2358"/>
                  </a:lnTo>
                  <a:cubicBezTo>
                    <a:pt x="55555" y="1203"/>
                    <a:pt x="54710" y="215"/>
                    <a:pt x="53567" y="36"/>
                  </a:cubicBezTo>
                  <a:cubicBezTo>
                    <a:pt x="53447" y="12"/>
                    <a:pt x="53316" y="0"/>
                    <a:pt x="531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0" name="Google Shape;1760;p28"/>
            <p:cNvSpPr/>
            <p:nvPr/>
          </p:nvSpPr>
          <p:spPr>
            <a:xfrm>
              <a:off x="4006438" y="2749275"/>
              <a:ext cx="1260025" cy="862325"/>
            </a:xfrm>
            <a:custGeom>
              <a:avLst/>
              <a:gdLst/>
              <a:ahLst/>
              <a:cxnLst/>
              <a:rect l="l" t="t" r="r" b="b"/>
              <a:pathLst>
                <a:path w="50401" h="34493" extrusionOk="0">
                  <a:moveTo>
                    <a:pt x="1" y="1"/>
                  </a:moveTo>
                  <a:lnTo>
                    <a:pt x="1" y="34493"/>
                  </a:lnTo>
                  <a:lnTo>
                    <a:pt x="50400" y="34493"/>
                  </a:lnTo>
                  <a:lnTo>
                    <a:pt x="5040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1" name="Google Shape;1761;p28"/>
            <p:cNvSpPr/>
            <p:nvPr/>
          </p:nvSpPr>
          <p:spPr>
            <a:xfrm>
              <a:off x="3801063" y="3611300"/>
              <a:ext cx="1670475" cy="61350"/>
            </a:xfrm>
            <a:custGeom>
              <a:avLst/>
              <a:gdLst/>
              <a:ahLst/>
              <a:cxnLst/>
              <a:rect l="l" t="t" r="r" b="b"/>
              <a:pathLst>
                <a:path w="66819" h="2454" extrusionOk="0">
                  <a:moveTo>
                    <a:pt x="66819" y="0"/>
                  </a:moveTo>
                  <a:lnTo>
                    <a:pt x="1" y="12"/>
                  </a:lnTo>
                  <a:lnTo>
                    <a:pt x="1" y="1476"/>
                  </a:lnTo>
                  <a:cubicBezTo>
                    <a:pt x="1" y="1762"/>
                    <a:pt x="191" y="2012"/>
                    <a:pt x="513" y="2191"/>
                  </a:cubicBezTo>
                  <a:cubicBezTo>
                    <a:pt x="827" y="2359"/>
                    <a:pt x="1195" y="2454"/>
                    <a:pt x="1566" y="2454"/>
                  </a:cubicBezTo>
                  <a:cubicBezTo>
                    <a:pt x="1588" y="2454"/>
                    <a:pt x="1610" y="2453"/>
                    <a:pt x="1632" y="2453"/>
                  </a:cubicBezTo>
                  <a:lnTo>
                    <a:pt x="65199" y="2453"/>
                  </a:lnTo>
                  <a:cubicBezTo>
                    <a:pt x="66092" y="2453"/>
                    <a:pt x="66819" y="2024"/>
                    <a:pt x="66819" y="1488"/>
                  </a:cubicBezTo>
                  <a:lnTo>
                    <a:pt x="668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2" name="Google Shape;1762;p28"/>
            <p:cNvSpPr/>
            <p:nvPr/>
          </p:nvSpPr>
          <p:spPr>
            <a:xfrm>
              <a:off x="4496688" y="3611300"/>
              <a:ext cx="279525" cy="37225"/>
            </a:xfrm>
            <a:custGeom>
              <a:avLst/>
              <a:gdLst/>
              <a:ahLst/>
              <a:cxnLst/>
              <a:rect l="l" t="t" r="r" b="b"/>
              <a:pathLst>
                <a:path w="11181" h="1489" extrusionOk="0">
                  <a:moveTo>
                    <a:pt x="1" y="0"/>
                  </a:moveTo>
                  <a:lnTo>
                    <a:pt x="1" y="976"/>
                  </a:lnTo>
                  <a:cubicBezTo>
                    <a:pt x="1" y="1262"/>
                    <a:pt x="227" y="1488"/>
                    <a:pt x="513" y="1488"/>
                  </a:cubicBezTo>
                  <a:lnTo>
                    <a:pt x="10669" y="1488"/>
                  </a:lnTo>
                  <a:cubicBezTo>
                    <a:pt x="10942" y="1488"/>
                    <a:pt x="11181" y="1262"/>
                    <a:pt x="11181" y="976"/>
                  </a:cubicBezTo>
                  <a:lnTo>
                    <a:pt x="111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3" name="Google Shape;1763;p28"/>
            <p:cNvSpPr/>
            <p:nvPr/>
          </p:nvSpPr>
          <p:spPr>
            <a:xfrm>
              <a:off x="4261238" y="2794525"/>
              <a:ext cx="812025" cy="776600"/>
            </a:xfrm>
            <a:custGeom>
              <a:avLst/>
              <a:gdLst/>
              <a:ahLst/>
              <a:cxnLst/>
              <a:rect l="l" t="t" r="r" b="b"/>
              <a:pathLst>
                <a:path w="32481" h="31064" extrusionOk="0">
                  <a:moveTo>
                    <a:pt x="15693" y="0"/>
                  </a:moveTo>
                  <a:cubicBezTo>
                    <a:pt x="11260" y="3983"/>
                    <a:pt x="6151" y="4468"/>
                    <a:pt x="3929" y="4468"/>
                  </a:cubicBezTo>
                  <a:cubicBezTo>
                    <a:pt x="3215" y="4468"/>
                    <a:pt x="2799" y="4418"/>
                    <a:pt x="2799" y="4418"/>
                  </a:cubicBezTo>
                  <a:lnTo>
                    <a:pt x="2799" y="4418"/>
                  </a:lnTo>
                  <a:cubicBezTo>
                    <a:pt x="1" y="27920"/>
                    <a:pt x="15610" y="31064"/>
                    <a:pt x="15610" y="31064"/>
                  </a:cubicBezTo>
                  <a:cubicBezTo>
                    <a:pt x="32481" y="26980"/>
                    <a:pt x="28326" y="4501"/>
                    <a:pt x="28326" y="4501"/>
                  </a:cubicBezTo>
                  <a:lnTo>
                    <a:pt x="28326" y="4501"/>
                  </a:lnTo>
                  <a:cubicBezTo>
                    <a:pt x="27833" y="4576"/>
                    <a:pt x="27339" y="4610"/>
                    <a:pt x="26847" y="4610"/>
                  </a:cubicBezTo>
                  <a:cubicBezTo>
                    <a:pt x="21150" y="4610"/>
                    <a:pt x="15693" y="0"/>
                    <a:pt x="15693" y="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4" name="Google Shape;1764;p28"/>
            <p:cNvSpPr/>
            <p:nvPr/>
          </p:nvSpPr>
          <p:spPr>
            <a:xfrm>
              <a:off x="4238913" y="2776950"/>
              <a:ext cx="812325" cy="776325"/>
            </a:xfrm>
            <a:custGeom>
              <a:avLst/>
              <a:gdLst/>
              <a:ahLst/>
              <a:cxnLst/>
              <a:rect l="l" t="t" r="r" b="b"/>
              <a:pathLst>
                <a:path w="32493" h="31053" extrusionOk="0">
                  <a:moveTo>
                    <a:pt x="15693" y="1"/>
                  </a:moveTo>
                  <a:cubicBezTo>
                    <a:pt x="11269" y="3984"/>
                    <a:pt x="6155" y="4468"/>
                    <a:pt x="3930" y="4468"/>
                  </a:cubicBezTo>
                  <a:cubicBezTo>
                    <a:pt x="3215" y="4468"/>
                    <a:pt x="2799" y="4418"/>
                    <a:pt x="2799" y="4418"/>
                  </a:cubicBezTo>
                  <a:lnTo>
                    <a:pt x="2799" y="4418"/>
                  </a:lnTo>
                  <a:cubicBezTo>
                    <a:pt x="1" y="27909"/>
                    <a:pt x="15610" y="31052"/>
                    <a:pt x="15610" y="31052"/>
                  </a:cubicBezTo>
                  <a:cubicBezTo>
                    <a:pt x="32493" y="26980"/>
                    <a:pt x="28338" y="4502"/>
                    <a:pt x="28338" y="4501"/>
                  </a:cubicBezTo>
                  <a:lnTo>
                    <a:pt x="28338" y="4501"/>
                  </a:lnTo>
                  <a:cubicBezTo>
                    <a:pt x="27850" y="4575"/>
                    <a:pt x="27360" y="4608"/>
                    <a:pt x="26873" y="4608"/>
                  </a:cubicBezTo>
                  <a:cubicBezTo>
                    <a:pt x="21170" y="4608"/>
                    <a:pt x="15693" y="1"/>
                    <a:pt x="156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5" name="Google Shape;1765;p28"/>
            <p:cNvSpPr/>
            <p:nvPr/>
          </p:nvSpPr>
          <p:spPr>
            <a:xfrm>
              <a:off x="4319588" y="2868350"/>
              <a:ext cx="651875" cy="622700"/>
            </a:xfrm>
            <a:custGeom>
              <a:avLst/>
              <a:gdLst/>
              <a:ahLst/>
              <a:cxnLst/>
              <a:rect l="l" t="t" r="r" b="b"/>
              <a:pathLst>
                <a:path w="26075" h="24908" extrusionOk="0">
                  <a:moveTo>
                    <a:pt x="12597" y="0"/>
                  </a:moveTo>
                  <a:cubicBezTo>
                    <a:pt x="9049" y="3188"/>
                    <a:pt x="4949" y="3576"/>
                    <a:pt x="3162" y="3576"/>
                  </a:cubicBezTo>
                  <a:cubicBezTo>
                    <a:pt x="2586" y="3576"/>
                    <a:pt x="2251" y="3536"/>
                    <a:pt x="2251" y="3536"/>
                  </a:cubicBezTo>
                  <a:lnTo>
                    <a:pt x="2251" y="3536"/>
                  </a:lnTo>
                  <a:cubicBezTo>
                    <a:pt x="0" y="22384"/>
                    <a:pt x="12526" y="24908"/>
                    <a:pt x="12526" y="24908"/>
                  </a:cubicBezTo>
                  <a:cubicBezTo>
                    <a:pt x="26075" y="21634"/>
                    <a:pt x="22741" y="3608"/>
                    <a:pt x="22741" y="3608"/>
                  </a:cubicBezTo>
                  <a:lnTo>
                    <a:pt x="22741" y="3608"/>
                  </a:lnTo>
                  <a:cubicBezTo>
                    <a:pt x="22353" y="3665"/>
                    <a:pt x="21963" y="3692"/>
                    <a:pt x="21574" y="3692"/>
                  </a:cubicBezTo>
                  <a:cubicBezTo>
                    <a:pt x="16997" y="3692"/>
                    <a:pt x="12597" y="0"/>
                    <a:pt x="1259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6" name="Google Shape;1766;p28"/>
            <p:cNvSpPr/>
            <p:nvPr/>
          </p:nvSpPr>
          <p:spPr>
            <a:xfrm>
              <a:off x="4522588" y="2968350"/>
              <a:ext cx="258975" cy="429850"/>
            </a:xfrm>
            <a:custGeom>
              <a:avLst/>
              <a:gdLst/>
              <a:ahLst/>
              <a:cxnLst/>
              <a:rect l="l" t="t" r="r" b="b"/>
              <a:pathLst>
                <a:path w="10359" h="17194" extrusionOk="0">
                  <a:moveTo>
                    <a:pt x="5180" y="917"/>
                  </a:moveTo>
                  <a:cubicBezTo>
                    <a:pt x="7001" y="917"/>
                    <a:pt x="8490" y="2406"/>
                    <a:pt x="8490" y="4227"/>
                  </a:cubicBezTo>
                  <a:lnTo>
                    <a:pt x="8490" y="6835"/>
                  </a:lnTo>
                  <a:lnTo>
                    <a:pt x="1870" y="6835"/>
                  </a:lnTo>
                  <a:lnTo>
                    <a:pt x="1870" y="4227"/>
                  </a:lnTo>
                  <a:cubicBezTo>
                    <a:pt x="1870" y="2406"/>
                    <a:pt x="3346" y="917"/>
                    <a:pt x="5180" y="917"/>
                  </a:cubicBezTo>
                  <a:close/>
                  <a:moveTo>
                    <a:pt x="5180" y="1"/>
                  </a:moveTo>
                  <a:cubicBezTo>
                    <a:pt x="2834" y="1"/>
                    <a:pt x="941" y="1894"/>
                    <a:pt x="941" y="4227"/>
                  </a:cubicBezTo>
                  <a:lnTo>
                    <a:pt x="941" y="6835"/>
                  </a:lnTo>
                  <a:lnTo>
                    <a:pt x="620" y="6835"/>
                  </a:lnTo>
                  <a:cubicBezTo>
                    <a:pt x="274" y="6835"/>
                    <a:pt x="0" y="7109"/>
                    <a:pt x="0" y="7442"/>
                  </a:cubicBezTo>
                  <a:lnTo>
                    <a:pt x="0" y="13431"/>
                  </a:lnTo>
                  <a:cubicBezTo>
                    <a:pt x="0" y="15514"/>
                    <a:pt x="1691" y="17193"/>
                    <a:pt x="3763" y="17193"/>
                  </a:cubicBezTo>
                  <a:lnTo>
                    <a:pt x="6608" y="17193"/>
                  </a:lnTo>
                  <a:cubicBezTo>
                    <a:pt x="8680" y="17193"/>
                    <a:pt x="10359" y="15514"/>
                    <a:pt x="10359" y="13431"/>
                  </a:cubicBezTo>
                  <a:lnTo>
                    <a:pt x="10359" y="7442"/>
                  </a:lnTo>
                  <a:cubicBezTo>
                    <a:pt x="10359" y="7109"/>
                    <a:pt x="10085" y="6835"/>
                    <a:pt x="9752" y="6835"/>
                  </a:cubicBezTo>
                  <a:lnTo>
                    <a:pt x="9406" y="6835"/>
                  </a:lnTo>
                  <a:lnTo>
                    <a:pt x="9406" y="4227"/>
                  </a:lnTo>
                  <a:cubicBezTo>
                    <a:pt x="9406" y="1894"/>
                    <a:pt x="7513" y="1"/>
                    <a:pt x="5180" y="1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7" name="Google Shape;1767;p28"/>
            <p:cNvSpPr/>
            <p:nvPr/>
          </p:nvSpPr>
          <p:spPr>
            <a:xfrm>
              <a:off x="4532713" y="2959725"/>
              <a:ext cx="211950" cy="312850"/>
            </a:xfrm>
            <a:custGeom>
              <a:avLst/>
              <a:gdLst/>
              <a:ahLst/>
              <a:cxnLst/>
              <a:rect l="l" t="t" r="r" b="b"/>
              <a:pathLst>
                <a:path w="8478" h="12514" extrusionOk="0">
                  <a:moveTo>
                    <a:pt x="4239" y="929"/>
                  </a:moveTo>
                  <a:cubicBezTo>
                    <a:pt x="6060" y="929"/>
                    <a:pt x="7549" y="2405"/>
                    <a:pt x="7549" y="4239"/>
                  </a:cubicBezTo>
                  <a:lnTo>
                    <a:pt x="7549" y="8275"/>
                  </a:lnTo>
                  <a:cubicBezTo>
                    <a:pt x="7549" y="10109"/>
                    <a:pt x="6060" y="11585"/>
                    <a:pt x="4239" y="11585"/>
                  </a:cubicBezTo>
                  <a:cubicBezTo>
                    <a:pt x="2405" y="11585"/>
                    <a:pt x="929" y="10109"/>
                    <a:pt x="929" y="8275"/>
                  </a:cubicBezTo>
                  <a:lnTo>
                    <a:pt x="929" y="4239"/>
                  </a:lnTo>
                  <a:cubicBezTo>
                    <a:pt x="929" y="2405"/>
                    <a:pt x="2405" y="929"/>
                    <a:pt x="4239" y="929"/>
                  </a:cubicBezTo>
                  <a:close/>
                  <a:moveTo>
                    <a:pt x="4239" y="0"/>
                  </a:moveTo>
                  <a:cubicBezTo>
                    <a:pt x="1905" y="0"/>
                    <a:pt x="12" y="1893"/>
                    <a:pt x="0" y="4239"/>
                  </a:cubicBezTo>
                  <a:lnTo>
                    <a:pt x="0" y="8275"/>
                  </a:lnTo>
                  <a:cubicBezTo>
                    <a:pt x="0" y="10609"/>
                    <a:pt x="1905" y="12514"/>
                    <a:pt x="4239" y="12514"/>
                  </a:cubicBezTo>
                  <a:cubicBezTo>
                    <a:pt x="6584" y="12514"/>
                    <a:pt x="8477" y="10609"/>
                    <a:pt x="8477" y="8275"/>
                  </a:cubicBezTo>
                  <a:lnTo>
                    <a:pt x="8477" y="4239"/>
                  </a:lnTo>
                  <a:cubicBezTo>
                    <a:pt x="8477" y="1893"/>
                    <a:pt x="6584" y="0"/>
                    <a:pt x="423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8" name="Google Shape;1768;p28"/>
            <p:cNvSpPr/>
            <p:nvPr/>
          </p:nvSpPr>
          <p:spPr>
            <a:xfrm>
              <a:off x="4509188" y="3130875"/>
              <a:ext cx="259275" cy="258975"/>
            </a:xfrm>
            <a:custGeom>
              <a:avLst/>
              <a:gdLst/>
              <a:ahLst/>
              <a:cxnLst/>
              <a:rect l="l" t="t" r="r" b="b"/>
              <a:pathLst>
                <a:path w="10371" h="10359" extrusionOk="0">
                  <a:moveTo>
                    <a:pt x="620" y="0"/>
                  </a:moveTo>
                  <a:cubicBezTo>
                    <a:pt x="274" y="0"/>
                    <a:pt x="13" y="274"/>
                    <a:pt x="13" y="608"/>
                  </a:cubicBezTo>
                  <a:lnTo>
                    <a:pt x="13" y="6596"/>
                  </a:lnTo>
                  <a:cubicBezTo>
                    <a:pt x="1" y="8668"/>
                    <a:pt x="1691" y="10359"/>
                    <a:pt x="3775" y="10359"/>
                  </a:cubicBezTo>
                  <a:lnTo>
                    <a:pt x="6609" y="10359"/>
                  </a:lnTo>
                  <a:cubicBezTo>
                    <a:pt x="8680" y="10359"/>
                    <a:pt x="10371" y="8668"/>
                    <a:pt x="10371" y="6596"/>
                  </a:cubicBezTo>
                  <a:lnTo>
                    <a:pt x="10371" y="608"/>
                  </a:lnTo>
                  <a:cubicBezTo>
                    <a:pt x="10371" y="274"/>
                    <a:pt x="10097" y="0"/>
                    <a:pt x="975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9" name="Google Shape;1769;p28"/>
            <p:cNvSpPr/>
            <p:nvPr/>
          </p:nvSpPr>
          <p:spPr>
            <a:xfrm>
              <a:off x="4532713" y="3121950"/>
              <a:ext cx="23225" cy="8650"/>
            </a:xfrm>
            <a:custGeom>
              <a:avLst/>
              <a:gdLst/>
              <a:ahLst/>
              <a:cxnLst/>
              <a:rect l="l" t="t" r="r" b="b"/>
              <a:pathLst>
                <a:path w="929" h="346" extrusionOk="0">
                  <a:moveTo>
                    <a:pt x="0" y="0"/>
                  </a:moveTo>
                  <a:lnTo>
                    <a:pt x="0" y="345"/>
                  </a:lnTo>
                  <a:lnTo>
                    <a:pt x="929" y="345"/>
                  </a:lnTo>
                  <a:lnTo>
                    <a:pt x="92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0" name="Google Shape;1770;p28"/>
            <p:cNvSpPr/>
            <p:nvPr/>
          </p:nvSpPr>
          <p:spPr>
            <a:xfrm>
              <a:off x="4721413" y="3121950"/>
              <a:ext cx="23250" cy="8650"/>
            </a:xfrm>
            <a:custGeom>
              <a:avLst/>
              <a:gdLst/>
              <a:ahLst/>
              <a:cxnLst/>
              <a:rect l="l" t="t" r="r" b="b"/>
              <a:pathLst>
                <a:path w="930" h="346" extrusionOk="0">
                  <a:moveTo>
                    <a:pt x="1" y="0"/>
                  </a:moveTo>
                  <a:lnTo>
                    <a:pt x="1" y="345"/>
                  </a:lnTo>
                  <a:lnTo>
                    <a:pt x="929" y="345"/>
                  </a:lnTo>
                  <a:lnTo>
                    <a:pt x="92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1" name="Google Shape;1771;p28"/>
            <p:cNvSpPr/>
            <p:nvPr/>
          </p:nvSpPr>
          <p:spPr>
            <a:xfrm>
              <a:off x="4571913" y="3206750"/>
              <a:ext cx="164825" cy="108400"/>
            </a:xfrm>
            <a:custGeom>
              <a:avLst/>
              <a:gdLst/>
              <a:ahLst/>
              <a:cxnLst/>
              <a:rect l="l" t="t" r="r" b="b"/>
              <a:pathLst>
                <a:path w="6593" h="4336" extrusionOk="0">
                  <a:moveTo>
                    <a:pt x="5998" y="0"/>
                  </a:moveTo>
                  <a:cubicBezTo>
                    <a:pt x="5900" y="0"/>
                    <a:pt x="5797" y="39"/>
                    <a:pt x="5707" y="132"/>
                  </a:cubicBezTo>
                  <a:lnTo>
                    <a:pt x="2576" y="3335"/>
                  </a:lnTo>
                  <a:lnTo>
                    <a:pt x="885" y="1633"/>
                  </a:lnTo>
                  <a:cubicBezTo>
                    <a:pt x="793" y="1541"/>
                    <a:pt x="691" y="1502"/>
                    <a:pt x="593" y="1502"/>
                  </a:cubicBezTo>
                  <a:cubicBezTo>
                    <a:pt x="272" y="1502"/>
                    <a:pt x="0" y="1915"/>
                    <a:pt x="301" y="2216"/>
                  </a:cubicBezTo>
                  <a:lnTo>
                    <a:pt x="2290" y="4204"/>
                  </a:lnTo>
                  <a:cubicBezTo>
                    <a:pt x="2365" y="4279"/>
                    <a:pt x="2459" y="4325"/>
                    <a:pt x="2555" y="4325"/>
                  </a:cubicBezTo>
                  <a:cubicBezTo>
                    <a:pt x="2566" y="4325"/>
                    <a:pt x="2577" y="4325"/>
                    <a:pt x="2587" y="4323"/>
                  </a:cubicBezTo>
                  <a:lnTo>
                    <a:pt x="2587" y="4323"/>
                  </a:lnTo>
                  <a:lnTo>
                    <a:pt x="2576" y="4335"/>
                  </a:lnTo>
                  <a:cubicBezTo>
                    <a:pt x="2695" y="4335"/>
                    <a:pt x="2802" y="4288"/>
                    <a:pt x="2873" y="4204"/>
                  </a:cubicBezTo>
                  <a:lnTo>
                    <a:pt x="6302" y="704"/>
                  </a:lnTo>
                  <a:cubicBezTo>
                    <a:pt x="6593" y="404"/>
                    <a:pt x="6315" y="0"/>
                    <a:pt x="599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2" name="Google Shape;1772;p28"/>
            <p:cNvSpPr/>
            <p:nvPr/>
          </p:nvSpPr>
          <p:spPr>
            <a:xfrm>
              <a:off x="4569413" y="3199650"/>
              <a:ext cx="164925" cy="108350"/>
            </a:xfrm>
            <a:custGeom>
              <a:avLst/>
              <a:gdLst/>
              <a:ahLst/>
              <a:cxnLst/>
              <a:rect l="l" t="t" r="r" b="b"/>
              <a:pathLst>
                <a:path w="6597" h="4334" extrusionOk="0">
                  <a:moveTo>
                    <a:pt x="5993" y="0"/>
                  </a:moveTo>
                  <a:cubicBezTo>
                    <a:pt x="5895" y="0"/>
                    <a:pt x="5792" y="39"/>
                    <a:pt x="5700" y="131"/>
                  </a:cubicBezTo>
                  <a:lnTo>
                    <a:pt x="2580" y="3333"/>
                  </a:lnTo>
                  <a:lnTo>
                    <a:pt x="878" y="1631"/>
                  </a:lnTo>
                  <a:cubicBezTo>
                    <a:pt x="790" y="1543"/>
                    <a:pt x="692" y="1507"/>
                    <a:pt x="598" y="1507"/>
                  </a:cubicBezTo>
                  <a:cubicBezTo>
                    <a:pt x="280" y="1507"/>
                    <a:pt x="1" y="1921"/>
                    <a:pt x="294" y="2214"/>
                  </a:cubicBezTo>
                  <a:lnTo>
                    <a:pt x="2295" y="4215"/>
                  </a:lnTo>
                  <a:cubicBezTo>
                    <a:pt x="2365" y="4285"/>
                    <a:pt x="2469" y="4332"/>
                    <a:pt x="2586" y="4334"/>
                  </a:cubicBezTo>
                  <a:lnTo>
                    <a:pt x="2586" y="4334"/>
                  </a:lnTo>
                  <a:cubicBezTo>
                    <a:pt x="2691" y="4332"/>
                    <a:pt x="2796" y="4285"/>
                    <a:pt x="2878" y="4215"/>
                  </a:cubicBezTo>
                  <a:lnTo>
                    <a:pt x="6295" y="714"/>
                  </a:lnTo>
                  <a:cubicBezTo>
                    <a:pt x="6596" y="413"/>
                    <a:pt x="6317" y="0"/>
                    <a:pt x="5993" y="0"/>
                  </a:cubicBezTo>
                  <a:close/>
                  <a:moveTo>
                    <a:pt x="2586" y="4334"/>
                  </a:moveTo>
                  <a:lnTo>
                    <a:pt x="2586" y="4334"/>
                  </a:lnTo>
                  <a:cubicBezTo>
                    <a:pt x="2584" y="4334"/>
                    <a:pt x="2582" y="4334"/>
                    <a:pt x="2580" y="4334"/>
                  </a:cubicBezTo>
                  <a:lnTo>
                    <a:pt x="2592" y="4334"/>
                  </a:lnTo>
                  <a:cubicBezTo>
                    <a:pt x="2590" y="4334"/>
                    <a:pt x="2588" y="4334"/>
                    <a:pt x="2586" y="433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73" name="Google Shape;1773;p28"/>
          <p:cNvGrpSpPr/>
          <p:nvPr/>
        </p:nvGrpSpPr>
        <p:grpSpPr>
          <a:xfrm>
            <a:off x="442712" y="1525275"/>
            <a:ext cx="1296065" cy="666258"/>
            <a:chOff x="442712" y="1296675"/>
            <a:chExt cx="1296065" cy="666258"/>
          </a:xfrm>
        </p:grpSpPr>
        <p:sp>
          <p:nvSpPr>
            <p:cNvPr id="1774" name="Google Shape;1774;p28"/>
            <p:cNvSpPr txBox="1"/>
            <p:nvPr/>
          </p:nvSpPr>
          <p:spPr>
            <a:xfrm>
              <a:off x="442777" y="1296675"/>
              <a:ext cx="1296000" cy="20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accent2"/>
                  </a:solidFill>
                  <a:latin typeface="Fira Sans"/>
                  <a:ea typeface="Fira Sans"/>
                  <a:cs typeface="Fira Sans"/>
                  <a:sym typeface="Fira Sans"/>
                </a:rPr>
                <a:t>MERCURY</a:t>
              </a:r>
              <a:endParaRPr b="1">
                <a:solidFill>
                  <a:schemeClr val="accent2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1775" name="Google Shape;1775;p28"/>
            <p:cNvSpPr txBox="1"/>
            <p:nvPr/>
          </p:nvSpPr>
          <p:spPr>
            <a:xfrm>
              <a:off x="442712" y="1520733"/>
              <a:ext cx="1296000" cy="44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Mercury is the smallest planet</a:t>
              </a:r>
              <a:endParaRPr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grpSp>
        <p:nvGrpSpPr>
          <p:cNvPr id="1776" name="Google Shape;1776;p28"/>
          <p:cNvGrpSpPr/>
          <p:nvPr/>
        </p:nvGrpSpPr>
        <p:grpSpPr>
          <a:xfrm>
            <a:off x="7405297" y="1525275"/>
            <a:ext cx="1296003" cy="666258"/>
            <a:chOff x="7405297" y="1296675"/>
            <a:chExt cx="1296003" cy="666258"/>
          </a:xfrm>
        </p:grpSpPr>
        <p:sp>
          <p:nvSpPr>
            <p:cNvPr id="1777" name="Google Shape;1777;p28"/>
            <p:cNvSpPr txBox="1"/>
            <p:nvPr/>
          </p:nvSpPr>
          <p:spPr>
            <a:xfrm>
              <a:off x="7405301" y="1296675"/>
              <a:ext cx="1296000" cy="20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accent5"/>
                  </a:solidFill>
                  <a:latin typeface="Fira Sans"/>
                  <a:ea typeface="Fira Sans"/>
                  <a:cs typeface="Fira Sans"/>
                  <a:sym typeface="Fira Sans"/>
                </a:rPr>
                <a:t>MARS</a:t>
              </a:r>
              <a:endParaRPr b="1">
                <a:solidFill>
                  <a:schemeClr val="accent5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1778" name="Google Shape;1778;p28"/>
            <p:cNvSpPr txBox="1"/>
            <p:nvPr/>
          </p:nvSpPr>
          <p:spPr>
            <a:xfrm>
              <a:off x="7405297" y="1520733"/>
              <a:ext cx="1296000" cy="44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Mars is actually a cold place</a:t>
              </a:r>
              <a:endParaRPr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grpSp>
        <p:nvGrpSpPr>
          <p:cNvPr id="1779" name="Google Shape;1779;p28"/>
          <p:cNvGrpSpPr/>
          <p:nvPr/>
        </p:nvGrpSpPr>
        <p:grpSpPr>
          <a:xfrm>
            <a:off x="442712" y="3938025"/>
            <a:ext cx="1296065" cy="666261"/>
            <a:chOff x="442712" y="4014225"/>
            <a:chExt cx="1296065" cy="666261"/>
          </a:xfrm>
        </p:grpSpPr>
        <p:sp>
          <p:nvSpPr>
            <p:cNvPr id="1780" name="Google Shape;1780;p28"/>
            <p:cNvSpPr txBox="1"/>
            <p:nvPr/>
          </p:nvSpPr>
          <p:spPr>
            <a:xfrm>
              <a:off x="442777" y="4014225"/>
              <a:ext cx="1296000" cy="20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accent4"/>
                  </a:solidFill>
                  <a:latin typeface="Fira Sans"/>
                  <a:ea typeface="Fira Sans"/>
                  <a:cs typeface="Fira Sans"/>
                  <a:sym typeface="Fira Sans"/>
                </a:rPr>
                <a:t>JUPITER</a:t>
              </a:r>
              <a:endParaRPr b="1">
                <a:solidFill>
                  <a:schemeClr val="accent4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1781" name="Google Shape;1781;p28"/>
            <p:cNvSpPr txBox="1"/>
            <p:nvPr/>
          </p:nvSpPr>
          <p:spPr>
            <a:xfrm>
              <a:off x="442712" y="4238286"/>
              <a:ext cx="1296000" cy="44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Jupiter is the biggest planet</a:t>
              </a:r>
              <a:endParaRPr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grpSp>
        <p:nvGrpSpPr>
          <p:cNvPr id="1782" name="Google Shape;1782;p28"/>
          <p:cNvGrpSpPr/>
          <p:nvPr/>
        </p:nvGrpSpPr>
        <p:grpSpPr>
          <a:xfrm>
            <a:off x="7405297" y="3938024"/>
            <a:ext cx="1296003" cy="666264"/>
            <a:chOff x="7405297" y="4014224"/>
            <a:chExt cx="1296003" cy="666264"/>
          </a:xfrm>
        </p:grpSpPr>
        <p:sp>
          <p:nvSpPr>
            <p:cNvPr id="1783" name="Google Shape;1783;p28"/>
            <p:cNvSpPr txBox="1"/>
            <p:nvPr/>
          </p:nvSpPr>
          <p:spPr>
            <a:xfrm>
              <a:off x="7405301" y="4014224"/>
              <a:ext cx="1296000" cy="20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accent1"/>
                  </a:solidFill>
                  <a:latin typeface="Fira Sans"/>
                  <a:ea typeface="Fira Sans"/>
                  <a:cs typeface="Fira Sans"/>
                  <a:sym typeface="Fira Sans"/>
                </a:rPr>
                <a:t>SATURN</a:t>
              </a:r>
              <a:endParaRPr b="1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1784" name="Google Shape;1784;p28"/>
            <p:cNvSpPr txBox="1"/>
            <p:nvPr/>
          </p:nvSpPr>
          <p:spPr>
            <a:xfrm>
              <a:off x="7405297" y="4238289"/>
              <a:ext cx="1296000" cy="44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Yes, Saturn is the ringed one</a:t>
              </a:r>
              <a:endParaRPr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grpSp>
        <p:nvGrpSpPr>
          <p:cNvPr id="1785" name="Google Shape;1785;p28"/>
          <p:cNvGrpSpPr/>
          <p:nvPr/>
        </p:nvGrpSpPr>
        <p:grpSpPr>
          <a:xfrm>
            <a:off x="442712" y="2727968"/>
            <a:ext cx="1296065" cy="666258"/>
            <a:chOff x="442712" y="2651768"/>
            <a:chExt cx="1296065" cy="666258"/>
          </a:xfrm>
        </p:grpSpPr>
        <p:sp>
          <p:nvSpPr>
            <p:cNvPr id="1786" name="Google Shape;1786;p28"/>
            <p:cNvSpPr txBox="1"/>
            <p:nvPr/>
          </p:nvSpPr>
          <p:spPr>
            <a:xfrm>
              <a:off x="442777" y="2651768"/>
              <a:ext cx="1296000" cy="20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accent3"/>
                  </a:solidFill>
                  <a:latin typeface="Fira Sans"/>
                  <a:ea typeface="Fira Sans"/>
                  <a:cs typeface="Fira Sans"/>
                  <a:sym typeface="Fira Sans"/>
                </a:rPr>
                <a:t>VENUS</a:t>
              </a:r>
              <a:endParaRPr b="1">
                <a:solidFill>
                  <a:schemeClr val="accent3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1787" name="Google Shape;1787;p28"/>
            <p:cNvSpPr txBox="1"/>
            <p:nvPr/>
          </p:nvSpPr>
          <p:spPr>
            <a:xfrm>
              <a:off x="442712" y="2875827"/>
              <a:ext cx="1296000" cy="44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Venus has a beautiful name</a:t>
              </a:r>
              <a:endParaRPr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grpSp>
        <p:nvGrpSpPr>
          <p:cNvPr id="1788" name="Google Shape;1788;p28"/>
          <p:cNvGrpSpPr/>
          <p:nvPr/>
        </p:nvGrpSpPr>
        <p:grpSpPr>
          <a:xfrm>
            <a:off x="7405297" y="2727972"/>
            <a:ext cx="1296003" cy="666255"/>
            <a:chOff x="7405297" y="2651772"/>
            <a:chExt cx="1296003" cy="666255"/>
          </a:xfrm>
        </p:grpSpPr>
        <p:sp>
          <p:nvSpPr>
            <p:cNvPr id="1789" name="Google Shape;1789;p28"/>
            <p:cNvSpPr txBox="1"/>
            <p:nvPr/>
          </p:nvSpPr>
          <p:spPr>
            <a:xfrm>
              <a:off x="7405301" y="2651772"/>
              <a:ext cx="1296000" cy="20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accent6"/>
                  </a:solidFill>
                  <a:latin typeface="Fira Sans"/>
                  <a:ea typeface="Fira Sans"/>
                  <a:cs typeface="Fira Sans"/>
                  <a:sym typeface="Fira Sans"/>
                </a:rPr>
                <a:t>NEPTUNE</a:t>
              </a:r>
              <a:endParaRPr b="1">
                <a:solidFill>
                  <a:schemeClr val="accent6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1790" name="Google Shape;1790;p28"/>
            <p:cNvSpPr txBox="1"/>
            <p:nvPr/>
          </p:nvSpPr>
          <p:spPr>
            <a:xfrm>
              <a:off x="7405297" y="2875827"/>
              <a:ext cx="1296000" cy="44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It’s the farthest planet</a:t>
              </a:r>
              <a:endParaRPr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20"/>
          <p:cNvSpPr txBox="1">
            <a:spLocks noGrp="1"/>
          </p:cNvSpPr>
          <p:nvPr>
            <p:ph type="title"/>
          </p:nvPr>
        </p:nvSpPr>
        <p:spPr>
          <a:xfrm>
            <a:off x="457199" y="1008917"/>
            <a:ext cx="5605503" cy="40626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l"/>
            <a:r>
              <a:rPr lang="pt-PT" sz="1800" dirty="0">
                <a:latin typeface="Kanit" pitchFamily="2" charset="-34"/>
                <a:cs typeface="Kanit" pitchFamily="2" charset="-34"/>
              </a:rPr>
              <a:t>Alcançar Segurança</a:t>
            </a:r>
            <a:br>
              <a:rPr lang="pt-PT" sz="1800" i="1" dirty="0">
                <a:latin typeface="Kanit" pitchFamily="2" charset="-34"/>
                <a:cs typeface="Kanit" pitchFamily="2" charset="-34"/>
              </a:rPr>
            </a:br>
            <a:r>
              <a:rPr lang="pt-PT" sz="1800" dirty="0">
                <a:latin typeface="Kanit" pitchFamily="2" charset="-34"/>
                <a:cs typeface="Kanit" pitchFamily="2" charset="-34"/>
              </a:rPr>
              <a:t>Individuo</a:t>
            </a:r>
            <a:br>
              <a:rPr lang="pt-PT" sz="1800" b="0" dirty="0">
                <a:latin typeface="Kanit" pitchFamily="2" charset="-34"/>
                <a:cs typeface="Kanit" pitchFamily="2" charset="-34"/>
              </a:rPr>
            </a:br>
            <a:r>
              <a:rPr lang="pt-PT" sz="1800" b="0" dirty="0">
                <a:latin typeface="Kanit" pitchFamily="2" charset="-34"/>
                <a:cs typeface="Kanit" pitchFamily="2" charset="-34"/>
              </a:rPr>
              <a:t>- Tecnologia (Antivírus)</a:t>
            </a:r>
            <a:br>
              <a:rPr lang="pt-PT" sz="1800" b="0" dirty="0">
                <a:latin typeface="Kanit" pitchFamily="2" charset="-34"/>
                <a:cs typeface="Kanit" pitchFamily="2" charset="-34"/>
              </a:rPr>
            </a:br>
            <a:r>
              <a:rPr lang="pt-PT" sz="1800" b="0" dirty="0">
                <a:latin typeface="Kanit" pitchFamily="2" charset="-34"/>
                <a:cs typeface="Kanit" pitchFamily="2" charset="-34"/>
              </a:rPr>
              <a:t>- Arquitetura Rede (</a:t>
            </a:r>
            <a:r>
              <a:rPr lang="pt-PT" sz="1800" b="0" dirty="0" err="1">
                <a:latin typeface="Kanit" pitchFamily="2" charset="-34"/>
                <a:cs typeface="Kanit" pitchFamily="2" charset="-34"/>
              </a:rPr>
              <a:t>Vpn</a:t>
            </a:r>
            <a:r>
              <a:rPr lang="pt-PT" sz="1800" b="0" dirty="0">
                <a:latin typeface="Kanit" pitchFamily="2" charset="-34"/>
                <a:cs typeface="Kanit" pitchFamily="2" charset="-34"/>
              </a:rPr>
              <a:t>)</a:t>
            </a:r>
            <a:br>
              <a:rPr lang="pt-PT" sz="1800" b="0" dirty="0">
                <a:latin typeface="Kanit" pitchFamily="2" charset="-34"/>
                <a:cs typeface="Kanit" pitchFamily="2" charset="-34"/>
              </a:rPr>
            </a:br>
            <a:r>
              <a:rPr lang="pt-PT" sz="1800" dirty="0">
                <a:latin typeface="Kanit" pitchFamily="2" charset="-34"/>
                <a:cs typeface="Kanit" pitchFamily="2" charset="-34"/>
              </a:rPr>
              <a:t>Empresa</a:t>
            </a:r>
            <a:br>
              <a:rPr lang="pt-PT" sz="1800" b="0" dirty="0">
                <a:latin typeface="Kanit" pitchFamily="2" charset="-34"/>
                <a:cs typeface="Kanit" pitchFamily="2" charset="-34"/>
              </a:rPr>
            </a:br>
            <a:r>
              <a:rPr lang="pt-PT" sz="1800" b="0" dirty="0">
                <a:latin typeface="Kanit" pitchFamily="2" charset="-34"/>
                <a:cs typeface="Kanit" pitchFamily="2" charset="-34"/>
              </a:rPr>
              <a:t>- Tecnologia (deteção de intrusão)</a:t>
            </a:r>
            <a:br>
              <a:rPr lang="pt-PT" sz="1800" b="0" dirty="0">
                <a:latin typeface="Kanit" pitchFamily="2" charset="-34"/>
                <a:cs typeface="Kanit" pitchFamily="2" charset="-34"/>
              </a:rPr>
            </a:br>
            <a:r>
              <a:rPr lang="pt-PT" sz="1800" b="0" dirty="0">
                <a:latin typeface="Kanit" pitchFamily="2" charset="-34"/>
                <a:cs typeface="Kanit" pitchFamily="2" charset="-34"/>
              </a:rPr>
              <a:t>- Arquitetura Rede (</a:t>
            </a:r>
            <a:r>
              <a:rPr lang="pt-PT" sz="1800" b="0" dirty="0" err="1">
                <a:latin typeface="Kanit" pitchFamily="2" charset="-34"/>
                <a:cs typeface="Kanit" pitchFamily="2" charset="-34"/>
              </a:rPr>
              <a:t>Vpn</a:t>
            </a:r>
            <a:r>
              <a:rPr lang="pt-PT" sz="1800" b="0" dirty="0">
                <a:latin typeface="Kanit" pitchFamily="2" charset="-34"/>
                <a:cs typeface="Kanit" pitchFamily="2" charset="-34"/>
              </a:rPr>
              <a:t>, Firewall)</a:t>
            </a:r>
            <a:br>
              <a:rPr lang="pt-PT" sz="1800" b="0" dirty="0">
                <a:latin typeface="Kanit" pitchFamily="2" charset="-34"/>
                <a:cs typeface="Kanit" pitchFamily="2" charset="-34"/>
              </a:rPr>
            </a:br>
            <a:r>
              <a:rPr lang="pt-PT" sz="1800" b="0" dirty="0">
                <a:latin typeface="Kanit" pitchFamily="2" charset="-34"/>
                <a:cs typeface="Kanit" pitchFamily="2" charset="-34"/>
              </a:rPr>
              <a:t>- Plano de gestão de risco</a:t>
            </a:r>
            <a:br>
              <a:rPr lang="pt-PT" sz="1800" b="0" dirty="0">
                <a:latin typeface="Kanit" pitchFamily="2" charset="-34"/>
                <a:cs typeface="Kanit" pitchFamily="2" charset="-34"/>
              </a:rPr>
            </a:br>
            <a:r>
              <a:rPr lang="pt-PT" sz="1800" b="0" dirty="0">
                <a:latin typeface="Kanit" pitchFamily="2" charset="-34"/>
                <a:cs typeface="Kanit" pitchFamily="2" charset="-34"/>
              </a:rPr>
              <a:t>- Seguro</a:t>
            </a:r>
            <a:br>
              <a:rPr lang="pt-PT" sz="1800" b="0" dirty="0">
                <a:latin typeface="Kanit" pitchFamily="2" charset="-34"/>
                <a:cs typeface="Kanit" pitchFamily="2" charset="-34"/>
              </a:rPr>
            </a:br>
            <a:r>
              <a:rPr lang="pt-PT" sz="1800" dirty="0">
                <a:latin typeface="Kanit" pitchFamily="2" charset="-34"/>
                <a:cs typeface="Kanit" pitchFamily="2" charset="-34"/>
              </a:rPr>
              <a:t>Nação</a:t>
            </a:r>
            <a:br>
              <a:rPr lang="pt-PT" sz="1800" dirty="0">
                <a:latin typeface="Kanit" pitchFamily="2" charset="-34"/>
                <a:cs typeface="Kanit" pitchFamily="2" charset="-34"/>
              </a:rPr>
            </a:br>
            <a:r>
              <a:rPr lang="pt-PT" sz="1800" b="0" dirty="0">
                <a:latin typeface="Kanit" pitchFamily="2" charset="-34"/>
                <a:cs typeface="Kanit" pitchFamily="2" charset="-34"/>
              </a:rPr>
              <a:t>- Tecnologia (deteção de intrusão)</a:t>
            </a:r>
            <a:br>
              <a:rPr lang="pt-PT" sz="1800" b="0" dirty="0">
                <a:latin typeface="Kanit" pitchFamily="2" charset="-34"/>
                <a:cs typeface="Kanit" pitchFamily="2" charset="-34"/>
              </a:rPr>
            </a:br>
            <a:r>
              <a:rPr lang="pt-PT" sz="1800" b="0" dirty="0">
                <a:latin typeface="Kanit" pitchFamily="2" charset="-34"/>
                <a:cs typeface="Kanit" pitchFamily="2" charset="-34"/>
              </a:rPr>
              <a:t>- Plano de gestão de risco</a:t>
            </a:r>
            <a:br>
              <a:rPr lang="pt-PT" sz="1800" b="0" dirty="0">
                <a:latin typeface="Kanit" pitchFamily="2" charset="-34"/>
                <a:cs typeface="Kanit" pitchFamily="2" charset="-34"/>
              </a:rPr>
            </a:br>
            <a:r>
              <a:rPr lang="pt-PT" sz="1800" b="0" dirty="0">
                <a:latin typeface="Kanit" pitchFamily="2" charset="-34"/>
                <a:cs typeface="Kanit" pitchFamily="2" charset="-34"/>
              </a:rPr>
              <a:t>- Agências de Segurança (CIA, FBI, GNS, CNCS)</a:t>
            </a:r>
            <a:br>
              <a:rPr lang="pt-PT" sz="1800" b="0" dirty="0">
                <a:latin typeface="Kanit" pitchFamily="2" charset="-34"/>
                <a:cs typeface="Kanit" pitchFamily="2" charset="-34"/>
              </a:rPr>
            </a:br>
            <a:r>
              <a:rPr lang="pt-PT" sz="1800" b="0" dirty="0">
                <a:latin typeface="Kanit" pitchFamily="2" charset="-34"/>
                <a:cs typeface="Kanit" pitchFamily="2" charset="-34"/>
              </a:rPr>
              <a:t>- Poder Militar</a:t>
            </a:r>
            <a:endParaRPr lang="pt-PT" sz="1800" dirty="0">
              <a:latin typeface="Kanit" pitchFamily="2" charset="-34"/>
              <a:cs typeface="Kanit" pitchFamily="2" charset="-34"/>
            </a:endParaRPr>
          </a:p>
        </p:txBody>
      </p:sp>
      <p:sp>
        <p:nvSpPr>
          <p:cNvPr id="2" name="Google Shape;69;p16">
            <a:extLst>
              <a:ext uri="{FF2B5EF4-FFF2-40B4-BE49-F238E27FC236}">
                <a16:creationId xmlns:a16="http://schemas.microsoft.com/office/drawing/2014/main" id="{9FAB4ED7-9FE1-4836-7E81-0F96DD417B22}"/>
              </a:ext>
            </a:extLst>
          </p:cNvPr>
          <p:cNvSpPr txBox="1">
            <a:spLocks/>
          </p:cNvSpPr>
          <p:nvPr/>
        </p:nvSpPr>
        <p:spPr>
          <a:xfrm>
            <a:off x="457200" y="292625"/>
            <a:ext cx="8229600" cy="7162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r>
              <a:rPr lang="pt-PT" sz="3600" dirty="0">
                <a:latin typeface="Poppins" pitchFamily="2" charset="77"/>
                <a:cs typeface="Poppins" pitchFamily="2" charset="77"/>
              </a:rPr>
              <a:t>CIBERSEGURANÇA</a:t>
            </a:r>
            <a:endParaRPr lang="pt-PT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3" name="Google Shape;69;p16">
            <a:extLst>
              <a:ext uri="{FF2B5EF4-FFF2-40B4-BE49-F238E27FC236}">
                <a16:creationId xmlns:a16="http://schemas.microsoft.com/office/drawing/2014/main" id="{838F754D-3629-CC75-2B68-2C5B6F10814C}"/>
              </a:ext>
            </a:extLst>
          </p:cNvPr>
          <p:cNvSpPr txBox="1">
            <a:spLocks/>
          </p:cNvSpPr>
          <p:nvPr/>
        </p:nvSpPr>
        <p:spPr>
          <a:xfrm>
            <a:off x="457200" y="794412"/>
            <a:ext cx="8229600" cy="7162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r>
              <a:rPr lang="pt-PT" sz="3600" dirty="0">
                <a:latin typeface="Poppins" pitchFamily="2" charset="77"/>
                <a:cs typeface="Poppins" pitchFamily="2" charset="77"/>
              </a:rPr>
              <a:t>Definição</a:t>
            </a:r>
            <a:endParaRPr lang="pt-PT" dirty="0">
              <a:latin typeface="Poppins" pitchFamily="2" charset="77"/>
              <a:cs typeface="Poppins" pitchFamily="2" charset="77"/>
            </a:endParaRPr>
          </a:p>
        </p:txBody>
      </p:sp>
      <p:grpSp>
        <p:nvGrpSpPr>
          <p:cNvPr id="4" name="Google Shape;56;p15">
            <a:extLst>
              <a:ext uri="{FF2B5EF4-FFF2-40B4-BE49-F238E27FC236}">
                <a16:creationId xmlns:a16="http://schemas.microsoft.com/office/drawing/2014/main" id="{21A54022-266E-9AD1-1266-2A95BE773362}"/>
              </a:ext>
            </a:extLst>
          </p:cNvPr>
          <p:cNvGrpSpPr/>
          <p:nvPr/>
        </p:nvGrpSpPr>
        <p:grpSpPr>
          <a:xfrm>
            <a:off x="5188681" y="2012491"/>
            <a:ext cx="3855426" cy="2200035"/>
            <a:chOff x="2925068" y="2092209"/>
            <a:chExt cx="3288881" cy="1876746"/>
          </a:xfrm>
        </p:grpSpPr>
        <p:sp>
          <p:nvSpPr>
            <p:cNvPr id="6" name="Google Shape;57;p15">
              <a:extLst>
                <a:ext uri="{FF2B5EF4-FFF2-40B4-BE49-F238E27FC236}">
                  <a16:creationId xmlns:a16="http://schemas.microsoft.com/office/drawing/2014/main" id="{528746E1-8FC7-2A8D-88F7-5783055CF82F}"/>
                </a:ext>
              </a:extLst>
            </p:cNvPr>
            <p:cNvSpPr/>
            <p:nvPr/>
          </p:nvSpPr>
          <p:spPr>
            <a:xfrm>
              <a:off x="3215525" y="2092209"/>
              <a:ext cx="2707966" cy="1691850"/>
            </a:xfrm>
            <a:custGeom>
              <a:avLst/>
              <a:gdLst/>
              <a:ahLst/>
              <a:cxnLst/>
              <a:rect l="l" t="t" r="r" b="b"/>
              <a:pathLst>
                <a:path w="82309" h="51424" extrusionOk="0">
                  <a:moveTo>
                    <a:pt x="2334" y="0"/>
                  </a:moveTo>
                  <a:cubicBezTo>
                    <a:pt x="1036" y="0"/>
                    <a:pt x="0" y="1036"/>
                    <a:pt x="0" y="2334"/>
                  </a:cubicBezTo>
                  <a:lnTo>
                    <a:pt x="0" y="51423"/>
                  </a:lnTo>
                  <a:lnTo>
                    <a:pt x="82308" y="51423"/>
                  </a:lnTo>
                  <a:lnTo>
                    <a:pt x="82308" y="2334"/>
                  </a:lnTo>
                  <a:cubicBezTo>
                    <a:pt x="82308" y="1036"/>
                    <a:pt x="81273" y="0"/>
                    <a:pt x="799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58;p15">
              <a:extLst>
                <a:ext uri="{FF2B5EF4-FFF2-40B4-BE49-F238E27FC236}">
                  <a16:creationId xmlns:a16="http://schemas.microsoft.com/office/drawing/2014/main" id="{897C8092-639D-4630-79F4-437FAB46770F}"/>
                </a:ext>
              </a:extLst>
            </p:cNvPr>
            <p:cNvSpPr/>
            <p:nvPr/>
          </p:nvSpPr>
          <p:spPr>
            <a:xfrm>
              <a:off x="3323634" y="2235192"/>
              <a:ext cx="2492537" cy="1468557"/>
            </a:xfrm>
            <a:custGeom>
              <a:avLst/>
              <a:gdLst/>
              <a:ahLst/>
              <a:cxnLst/>
              <a:rect l="l" t="t" r="r" b="b"/>
              <a:pathLst>
                <a:path w="75761" h="44637" extrusionOk="0">
                  <a:moveTo>
                    <a:pt x="1" y="0"/>
                  </a:moveTo>
                  <a:lnTo>
                    <a:pt x="1" y="44637"/>
                  </a:lnTo>
                  <a:lnTo>
                    <a:pt x="75760" y="44637"/>
                  </a:lnTo>
                  <a:lnTo>
                    <a:pt x="7576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59;p15">
              <a:extLst>
                <a:ext uri="{FF2B5EF4-FFF2-40B4-BE49-F238E27FC236}">
                  <a16:creationId xmlns:a16="http://schemas.microsoft.com/office/drawing/2014/main" id="{B6E1F395-9037-0E59-B00D-6A19F5093526}"/>
                </a:ext>
              </a:extLst>
            </p:cNvPr>
            <p:cNvSpPr/>
            <p:nvPr/>
          </p:nvSpPr>
          <p:spPr>
            <a:xfrm>
              <a:off x="2925068" y="3784023"/>
              <a:ext cx="3288881" cy="184931"/>
            </a:xfrm>
            <a:custGeom>
              <a:avLst/>
              <a:gdLst/>
              <a:ahLst/>
              <a:cxnLst/>
              <a:rect l="l" t="t" r="r" b="b"/>
              <a:pathLst>
                <a:path w="99966" h="5621" extrusionOk="0">
                  <a:moveTo>
                    <a:pt x="1" y="0"/>
                  </a:moveTo>
                  <a:lnTo>
                    <a:pt x="1" y="2703"/>
                  </a:lnTo>
                  <a:cubicBezTo>
                    <a:pt x="1" y="4310"/>
                    <a:pt x="1311" y="5620"/>
                    <a:pt x="2918" y="5620"/>
                  </a:cubicBezTo>
                  <a:lnTo>
                    <a:pt x="97049" y="5620"/>
                  </a:lnTo>
                  <a:cubicBezTo>
                    <a:pt x="98656" y="5620"/>
                    <a:pt x="99966" y="4310"/>
                    <a:pt x="99966" y="2703"/>
                  </a:cubicBezTo>
                  <a:lnTo>
                    <a:pt x="9996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60;p15">
              <a:extLst>
                <a:ext uri="{FF2B5EF4-FFF2-40B4-BE49-F238E27FC236}">
                  <a16:creationId xmlns:a16="http://schemas.microsoft.com/office/drawing/2014/main" id="{235DA9D4-FB4A-2609-CE9F-F4DEA819E499}"/>
                </a:ext>
              </a:extLst>
            </p:cNvPr>
            <p:cNvSpPr/>
            <p:nvPr/>
          </p:nvSpPr>
          <p:spPr>
            <a:xfrm>
              <a:off x="4180924" y="3783234"/>
              <a:ext cx="777592" cy="56062"/>
            </a:xfrm>
            <a:custGeom>
              <a:avLst/>
              <a:gdLst/>
              <a:ahLst/>
              <a:cxnLst/>
              <a:rect l="l" t="t" r="r" b="b"/>
              <a:pathLst>
                <a:path w="23635" h="1704" extrusionOk="0">
                  <a:moveTo>
                    <a:pt x="0" y="1"/>
                  </a:moveTo>
                  <a:lnTo>
                    <a:pt x="0" y="822"/>
                  </a:lnTo>
                  <a:cubicBezTo>
                    <a:pt x="0" y="1310"/>
                    <a:pt x="405" y="1703"/>
                    <a:pt x="881" y="1703"/>
                  </a:cubicBezTo>
                  <a:lnTo>
                    <a:pt x="22753" y="1703"/>
                  </a:lnTo>
                  <a:cubicBezTo>
                    <a:pt x="23229" y="1703"/>
                    <a:pt x="23622" y="1310"/>
                    <a:pt x="23634" y="822"/>
                  </a:cubicBezTo>
                  <a:lnTo>
                    <a:pt x="2363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61;p15">
              <a:extLst>
                <a:ext uri="{FF2B5EF4-FFF2-40B4-BE49-F238E27FC236}">
                  <a16:creationId xmlns:a16="http://schemas.microsoft.com/office/drawing/2014/main" id="{BFFF0550-CA0E-7969-9999-9CA901FA8F56}"/>
                </a:ext>
              </a:extLst>
            </p:cNvPr>
            <p:cNvSpPr/>
            <p:nvPr/>
          </p:nvSpPr>
          <p:spPr>
            <a:xfrm>
              <a:off x="3323059" y="2235192"/>
              <a:ext cx="2492899" cy="1468557"/>
            </a:xfrm>
            <a:custGeom>
              <a:avLst/>
              <a:gdLst/>
              <a:ahLst/>
              <a:cxnLst/>
              <a:rect l="l" t="t" r="r" b="b"/>
              <a:pathLst>
                <a:path w="75772" h="44637" extrusionOk="0">
                  <a:moveTo>
                    <a:pt x="1" y="0"/>
                  </a:moveTo>
                  <a:lnTo>
                    <a:pt x="1" y="44637"/>
                  </a:lnTo>
                  <a:lnTo>
                    <a:pt x="7577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62;p15">
              <a:extLst>
                <a:ext uri="{FF2B5EF4-FFF2-40B4-BE49-F238E27FC236}">
                  <a16:creationId xmlns:a16="http://schemas.microsoft.com/office/drawing/2014/main" id="{20922DAA-FEC9-E676-E3FB-62756EDB8BB5}"/>
                </a:ext>
              </a:extLst>
            </p:cNvPr>
            <p:cNvSpPr/>
            <p:nvPr/>
          </p:nvSpPr>
          <p:spPr>
            <a:xfrm>
              <a:off x="4150738" y="2399297"/>
              <a:ext cx="837535" cy="1077278"/>
            </a:xfrm>
            <a:custGeom>
              <a:avLst/>
              <a:gdLst/>
              <a:ahLst/>
              <a:cxnLst/>
              <a:rect l="l" t="t" r="r" b="b"/>
              <a:pathLst>
                <a:path w="25457" h="32744" extrusionOk="0">
                  <a:moveTo>
                    <a:pt x="12728" y="1"/>
                  </a:moveTo>
                  <a:lnTo>
                    <a:pt x="1" y="3775"/>
                  </a:lnTo>
                  <a:lnTo>
                    <a:pt x="1" y="22182"/>
                  </a:lnTo>
                  <a:cubicBezTo>
                    <a:pt x="5156" y="31398"/>
                    <a:pt x="12728" y="32743"/>
                    <a:pt x="12728" y="32743"/>
                  </a:cubicBezTo>
                  <a:cubicBezTo>
                    <a:pt x="12728" y="32743"/>
                    <a:pt x="20301" y="31386"/>
                    <a:pt x="25456" y="22182"/>
                  </a:cubicBezTo>
                  <a:lnTo>
                    <a:pt x="25456" y="3775"/>
                  </a:lnTo>
                  <a:lnTo>
                    <a:pt x="1272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63;p15">
              <a:extLst>
                <a:ext uri="{FF2B5EF4-FFF2-40B4-BE49-F238E27FC236}">
                  <a16:creationId xmlns:a16="http://schemas.microsoft.com/office/drawing/2014/main" id="{CC7F0169-C686-B54F-0FBA-FA6CE66CB76B}"/>
                </a:ext>
              </a:extLst>
            </p:cNvPr>
            <p:cNvSpPr/>
            <p:nvPr/>
          </p:nvSpPr>
          <p:spPr>
            <a:xfrm>
              <a:off x="4176203" y="2431835"/>
              <a:ext cx="786606" cy="1012201"/>
            </a:xfrm>
            <a:custGeom>
              <a:avLst/>
              <a:gdLst/>
              <a:ahLst/>
              <a:cxnLst/>
              <a:rect l="l" t="t" r="r" b="b"/>
              <a:pathLst>
                <a:path w="23909" h="30766" fill="none" extrusionOk="0">
                  <a:moveTo>
                    <a:pt x="11954" y="0"/>
                  </a:moveTo>
                  <a:lnTo>
                    <a:pt x="1" y="3560"/>
                  </a:lnTo>
                  <a:lnTo>
                    <a:pt x="1" y="20860"/>
                  </a:lnTo>
                  <a:cubicBezTo>
                    <a:pt x="4846" y="29504"/>
                    <a:pt x="11954" y="30766"/>
                    <a:pt x="11954" y="30766"/>
                  </a:cubicBezTo>
                  <a:cubicBezTo>
                    <a:pt x="11954" y="30766"/>
                    <a:pt x="19062" y="29504"/>
                    <a:pt x="23908" y="20860"/>
                  </a:cubicBezTo>
                  <a:lnTo>
                    <a:pt x="23908" y="3560"/>
                  </a:lnTo>
                  <a:close/>
                </a:path>
              </a:pathLst>
            </a:custGeom>
            <a:noFill/>
            <a:ln w="7750" cap="flat" cmpd="sng">
              <a:solidFill>
                <a:srgbClr val="FCFCFC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64;p15">
              <a:extLst>
                <a:ext uri="{FF2B5EF4-FFF2-40B4-BE49-F238E27FC236}">
                  <a16:creationId xmlns:a16="http://schemas.microsoft.com/office/drawing/2014/main" id="{69B440DD-D51C-1159-C1DD-A3CAA1FE7FDE}"/>
                </a:ext>
              </a:extLst>
            </p:cNvPr>
            <p:cNvSpPr/>
            <p:nvPr/>
          </p:nvSpPr>
          <p:spPr>
            <a:xfrm>
              <a:off x="4479392" y="2781627"/>
              <a:ext cx="180226" cy="313011"/>
            </a:xfrm>
            <a:custGeom>
              <a:avLst/>
              <a:gdLst/>
              <a:ahLst/>
              <a:cxnLst/>
              <a:rect l="l" t="t" r="r" b="b"/>
              <a:pathLst>
                <a:path w="5478" h="9514" extrusionOk="0">
                  <a:moveTo>
                    <a:pt x="2739" y="0"/>
                  </a:moveTo>
                  <a:cubicBezTo>
                    <a:pt x="1227" y="0"/>
                    <a:pt x="1" y="1239"/>
                    <a:pt x="1" y="2739"/>
                  </a:cubicBezTo>
                  <a:cubicBezTo>
                    <a:pt x="1" y="3810"/>
                    <a:pt x="608" y="4715"/>
                    <a:pt x="1501" y="5180"/>
                  </a:cubicBezTo>
                  <a:lnTo>
                    <a:pt x="1489" y="5180"/>
                  </a:lnTo>
                  <a:lnTo>
                    <a:pt x="310" y="9513"/>
                  </a:lnTo>
                  <a:lnTo>
                    <a:pt x="5168" y="9513"/>
                  </a:lnTo>
                  <a:lnTo>
                    <a:pt x="3978" y="5180"/>
                  </a:lnTo>
                  <a:cubicBezTo>
                    <a:pt x="4871" y="4727"/>
                    <a:pt x="5478" y="3810"/>
                    <a:pt x="5478" y="2739"/>
                  </a:cubicBezTo>
                  <a:cubicBezTo>
                    <a:pt x="5478" y="1215"/>
                    <a:pt x="4251" y="0"/>
                    <a:pt x="27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640140608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95" name="Google Shape;1795;p29"/>
          <p:cNvGrpSpPr/>
          <p:nvPr/>
        </p:nvGrpSpPr>
        <p:grpSpPr>
          <a:xfrm>
            <a:off x="481238" y="2773600"/>
            <a:ext cx="1483227" cy="1907455"/>
            <a:chOff x="481238" y="2773600"/>
            <a:chExt cx="1483227" cy="1907455"/>
          </a:xfrm>
        </p:grpSpPr>
        <p:sp>
          <p:nvSpPr>
            <p:cNvPr id="1796" name="Google Shape;1796;p29"/>
            <p:cNvSpPr/>
            <p:nvPr/>
          </p:nvSpPr>
          <p:spPr>
            <a:xfrm>
              <a:off x="481238" y="3072384"/>
              <a:ext cx="1483214" cy="1608671"/>
            </a:xfrm>
            <a:custGeom>
              <a:avLst/>
              <a:gdLst/>
              <a:ahLst/>
              <a:cxnLst/>
              <a:rect l="l" t="t" r="r" b="b"/>
              <a:pathLst>
                <a:path w="42077" h="48352" extrusionOk="0">
                  <a:moveTo>
                    <a:pt x="1619" y="0"/>
                  </a:moveTo>
                  <a:cubicBezTo>
                    <a:pt x="714" y="0"/>
                    <a:pt x="0" y="714"/>
                    <a:pt x="0" y="1607"/>
                  </a:cubicBezTo>
                  <a:lnTo>
                    <a:pt x="0" y="46744"/>
                  </a:lnTo>
                  <a:cubicBezTo>
                    <a:pt x="0" y="47637"/>
                    <a:pt x="714" y="48351"/>
                    <a:pt x="1619" y="48351"/>
                  </a:cubicBezTo>
                  <a:lnTo>
                    <a:pt x="40458" y="48351"/>
                  </a:lnTo>
                  <a:cubicBezTo>
                    <a:pt x="41350" y="48351"/>
                    <a:pt x="42077" y="47637"/>
                    <a:pt x="42077" y="46744"/>
                  </a:cubicBezTo>
                  <a:lnTo>
                    <a:pt x="42077" y="1607"/>
                  </a:lnTo>
                  <a:cubicBezTo>
                    <a:pt x="42077" y="714"/>
                    <a:pt x="41350" y="0"/>
                    <a:pt x="404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97" name="Google Shape;1797;p29"/>
            <p:cNvGrpSpPr/>
            <p:nvPr/>
          </p:nvGrpSpPr>
          <p:grpSpPr>
            <a:xfrm>
              <a:off x="481250" y="2773600"/>
              <a:ext cx="1483214" cy="1874607"/>
              <a:chOff x="481250" y="2773600"/>
              <a:chExt cx="1483214" cy="1874607"/>
            </a:xfrm>
          </p:grpSpPr>
          <p:sp>
            <p:nvSpPr>
              <p:cNvPr id="1798" name="Google Shape;1798;p29"/>
              <p:cNvSpPr/>
              <p:nvPr/>
            </p:nvSpPr>
            <p:spPr>
              <a:xfrm>
                <a:off x="481250" y="2773600"/>
                <a:ext cx="1483214" cy="1874607"/>
              </a:xfrm>
              <a:custGeom>
                <a:avLst/>
                <a:gdLst/>
                <a:ahLst/>
                <a:cxnLst/>
                <a:rect l="l" t="t" r="r" b="b"/>
                <a:pathLst>
                  <a:path w="42077" h="48352" extrusionOk="0">
                    <a:moveTo>
                      <a:pt x="1619" y="0"/>
                    </a:moveTo>
                    <a:cubicBezTo>
                      <a:pt x="714" y="0"/>
                      <a:pt x="0" y="714"/>
                      <a:pt x="0" y="1607"/>
                    </a:cubicBezTo>
                    <a:lnTo>
                      <a:pt x="0" y="46744"/>
                    </a:lnTo>
                    <a:cubicBezTo>
                      <a:pt x="0" y="47637"/>
                      <a:pt x="714" y="48351"/>
                      <a:pt x="1619" y="48351"/>
                    </a:cubicBezTo>
                    <a:lnTo>
                      <a:pt x="40458" y="48351"/>
                    </a:lnTo>
                    <a:cubicBezTo>
                      <a:pt x="41350" y="48351"/>
                      <a:pt x="42077" y="47637"/>
                      <a:pt x="42077" y="46744"/>
                    </a:cubicBezTo>
                    <a:lnTo>
                      <a:pt x="42077" y="1607"/>
                    </a:lnTo>
                    <a:cubicBezTo>
                      <a:pt x="42077" y="714"/>
                      <a:pt x="41350" y="0"/>
                      <a:pt x="4045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cxnSp>
            <p:nvCxnSpPr>
              <p:cNvPr id="1799" name="Google Shape;1799;p29"/>
              <p:cNvCxnSpPr/>
              <p:nvPr/>
            </p:nvCxnSpPr>
            <p:spPr>
              <a:xfrm>
                <a:off x="485488" y="3425975"/>
                <a:ext cx="1466700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grpSp>
        <p:nvGrpSpPr>
          <p:cNvPr id="1800" name="Google Shape;1800;p29"/>
          <p:cNvGrpSpPr/>
          <p:nvPr/>
        </p:nvGrpSpPr>
        <p:grpSpPr>
          <a:xfrm>
            <a:off x="2708852" y="1444380"/>
            <a:ext cx="1498445" cy="3236675"/>
            <a:chOff x="2698740" y="1444380"/>
            <a:chExt cx="1498445" cy="3236675"/>
          </a:xfrm>
        </p:grpSpPr>
        <p:grpSp>
          <p:nvGrpSpPr>
            <p:cNvPr id="1801" name="Google Shape;1801;p29"/>
            <p:cNvGrpSpPr/>
            <p:nvPr/>
          </p:nvGrpSpPr>
          <p:grpSpPr>
            <a:xfrm>
              <a:off x="2698740" y="1444380"/>
              <a:ext cx="1498445" cy="3236675"/>
              <a:chOff x="2698740" y="1444380"/>
              <a:chExt cx="1498445" cy="3236675"/>
            </a:xfrm>
          </p:grpSpPr>
          <p:grpSp>
            <p:nvGrpSpPr>
              <p:cNvPr id="1802" name="Google Shape;1802;p29"/>
              <p:cNvGrpSpPr/>
              <p:nvPr/>
            </p:nvGrpSpPr>
            <p:grpSpPr>
              <a:xfrm>
                <a:off x="2698740" y="2786522"/>
                <a:ext cx="1492313" cy="1894533"/>
                <a:chOff x="2698740" y="2786522"/>
                <a:chExt cx="1492313" cy="1894533"/>
              </a:xfrm>
            </p:grpSpPr>
            <p:sp>
              <p:nvSpPr>
                <p:cNvPr id="1803" name="Google Shape;1803;p29"/>
                <p:cNvSpPr/>
                <p:nvPr/>
              </p:nvSpPr>
              <p:spPr>
                <a:xfrm>
                  <a:off x="2698740" y="3072384"/>
                  <a:ext cx="1483214" cy="16086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077" h="48352" extrusionOk="0">
                      <a:moveTo>
                        <a:pt x="1619" y="0"/>
                      </a:moveTo>
                      <a:cubicBezTo>
                        <a:pt x="714" y="0"/>
                        <a:pt x="0" y="714"/>
                        <a:pt x="0" y="1607"/>
                      </a:cubicBezTo>
                      <a:lnTo>
                        <a:pt x="0" y="46744"/>
                      </a:lnTo>
                      <a:cubicBezTo>
                        <a:pt x="0" y="47637"/>
                        <a:pt x="714" y="48351"/>
                        <a:pt x="1619" y="48351"/>
                      </a:cubicBezTo>
                      <a:lnTo>
                        <a:pt x="40458" y="48351"/>
                      </a:lnTo>
                      <a:cubicBezTo>
                        <a:pt x="41350" y="48351"/>
                        <a:pt x="42077" y="47637"/>
                        <a:pt x="42077" y="46744"/>
                      </a:cubicBezTo>
                      <a:lnTo>
                        <a:pt x="42077" y="1607"/>
                      </a:lnTo>
                      <a:cubicBezTo>
                        <a:pt x="42077" y="714"/>
                        <a:pt x="41350" y="0"/>
                        <a:pt x="4045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1804" name="Google Shape;1804;p29"/>
                <p:cNvGrpSpPr/>
                <p:nvPr/>
              </p:nvGrpSpPr>
              <p:grpSpPr>
                <a:xfrm>
                  <a:off x="2706988" y="2786522"/>
                  <a:ext cx="1484066" cy="1861697"/>
                  <a:chOff x="2706988" y="2786522"/>
                  <a:chExt cx="1484066" cy="1861697"/>
                </a:xfrm>
              </p:grpSpPr>
              <p:sp>
                <p:nvSpPr>
                  <p:cNvPr id="1805" name="Google Shape;1805;p29"/>
                  <p:cNvSpPr/>
                  <p:nvPr/>
                </p:nvSpPr>
                <p:spPr>
                  <a:xfrm>
                    <a:off x="2707804" y="2786522"/>
                    <a:ext cx="1483250" cy="186169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2078" h="48019" extrusionOk="0">
                        <a:moveTo>
                          <a:pt x="1263" y="0"/>
                        </a:moveTo>
                        <a:cubicBezTo>
                          <a:pt x="560" y="0"/>
                          <a:pt x="1" y="560"/>
                          <a:pt x="1" y="1262"/>
                        </a:cubicBezTo>
                        <a:lnTo>
                          <a:pt x="1" y="46756"/>
                        </a:lnTo>
                        <a:cubicBezTo>
                          <a:pt x="1" y="47459"/>
                          <a:pt x="560" y="48018"/>
                          <a:pt x="1263" y="48018"/>
                        </a:cubicBezTo>
                        <a:lnTo>
                          <a:pt x="40803" y="48018"/>
                        </a:lnTo>
                        <a:cubicBezTo>
                          <a:pt x="41506" y="48018"/>
                          <a:pt x="42077" y="47459"/>
                          <a:pt x="42077" y="46756"/>
                        </a:cubicBezTo>
                        <a:lnTo>
                          <a:pt x="42077" y="1262"/>
                        </a:lnTo>
                        <a:cubicBezTo>
                          <a:pt x="42077" y="560"/>
                          <a:pt x="41506" y="0"/>
                          <a:pt x="40803" y="0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 w="19050" cap="flat" cmpd="sng">
                    <a:solidFill>
                      <a:schemeClr val="accent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cxnSp>
                <p:nvCxnSpPr>
                  <p:cNvPr id="1806" name="Google Shape;1806;p29"/>
                  <p:cNvCxnSpPr/>
                  <p:nvPr/>
                </p:nvCxnSpPr>
                <p:spPr>
                  <a:xfrm>
                    <a:off x="2706988" y="3425975"/>
                    <a:ext cx="1466700" cy="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chemeClr val="accent3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  <p:grpSp>
            <p:nvGrpSpPr>
              <p:cNvPr id="1807" name="Google Shape;1807;p29"/>
              <p:cNvGrpSpPr/>
              <p:nvPr/>
            </p:nvGrpSpPr>
            <p:grpSpPr>
              <a:xfrm>
                <a:off x="2713937" y="1444380"/>
                <a:ext cx="1483248" cy="1115906"/>
                <a:chOff x="2636961" y="3290876"/>
                <a:chExt cx="940789" cy="707703"/>
              </a:xfrm>
            </p:grpSpPr>
            <p:sp>
              <p:nvSpPr>
                <p:cNvPr id="1808" name="Google Shape;1808;p29"/>
                <p:cNvSpPr/>
                <p:nvPr/>
              </p:nvSpPr>
              <p:spPr>
                <a:xfrm>
                  <a:off x="2636961" y="3303699"/>
                  <a:ext cx="940789" cy="6948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68" h="31589" extrusionOk="0">
                      <a:moveTo>
                        <a:pt x="1763" y="1"/>
                      </a:moveTo>
                      <a:cubicBezTo>
                        <a:pt x="786" y="1"/>
                        <a:pt x="0" y="787"/>
                        <a:pt x="0" y="1775"/>
                      </a:cubicBezTo>
                      <a:lnTo>
                        <a:pt x="0" y="29814"/>
                      </a:lnTo>
                      <a:cubicBezTo>
                        <a:pt x="0" y="30802"/>
                        <a:pt x="786" y="31588"/>
                        <a:pt x="1763" y="31588"/>
                      </a:cubicBezTo>
                      <a:lnTo>
                        <a:pt x="40994" y="31588"/>
                      </a:lnTo>
                      <a:cubicBezTo>
                        <a:pt x="41982" y="31588"/>
                        <a:pt x="42768" y="30802"/>
                        <a:pt x="42768" y="29814"/>
                      </a:cubicBezTo>
                      <a:lnTo>
                        <a:pt x="42768" y="1775"/>
                      </a:lnTo>
                      <a:cubicBezTo>
                        <a:pt x="42768" y="787"/>
                        <a:pt x="41982" y="1"/>
                        <a:pt x="40994" y="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22925" cap="flat" cmpd="sng">
                  <a:solidFill>
                    <a:srgbClr val="000000"/>
                  </a:solidFill>
                  <a:prstDash val="solid"/>
                  <a:miter lim="1190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09" name="Google Shape;1809;p29"/>
                <p:cNvSpPr/>
                <p:nvPr/>
              </p:nvSpPr>
              <p:spPr>
                <a:xfrm>
                  <a:off x="2911169" y="3747365"/>
                  <a:ext cx="103740" cy="1304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16" h="5930" extrusionOk="0">
                      <a:moveTo>
                        <a:pt x="0" y="0"/>
                      </a:moveTo>
                      <a:lnTo>
                        <a:pt x="560" y="4322"/>
                      </a:lnTo>
                      <a:lnTo>
                        <a:pt x="1846" y="3346"/>
                      </a:lnTo>
                      <a:lnTo>
                        <a:pt x="3822" y="5929"/>
                      </a:lnTo>
                      <a:lnTo>
                        <a:pt x="4715" y="5239"/>
                      </a:lnTo>
                      <a:lnTo>
                        <a:pt x="2739" y="2655"/>
                      </a:lnTo>
                      <a:lnTo>
                        <a:pt x="4013" y="166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10" name="Google Shape;1810;p29"/>
                <p:cNvSpPr/>
                <p:nvPr/>
              </p:nvSpPr>
              <p:spPr>
                <a:xfrm>
                  <a:off x="2749583" y="3536794"/>
                  <a:ext cx="212430" cy="1817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57" h="8264" extrusionOk="0">
                      <a:moveTo>
                        <a:pt x="4132" y="1"/>
                      </a:moveTo>
                      <a:cubicBezTo>
                        <a:pt x="1846" y="1"/>
                        <a:pt x="0" y="1846"/>
                        <a:pt x="0" y="4132"/>
                      </a:cubicBezTo>
                      <a:cubicBezTo>
                        <a:pt x="0" y="6406"/>
                        <a:pt x="1846" y="8252"/>
                        <a:pt x="4132" y="8263"/>
                      </a:cubicBezTo>
                      <a:lnTo>
                        <a:pt x="9656" y="8263"/>
                      </a:lnTo>
                      <a:lnTo>
                        <a:pt x="9656" y="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11" name="Google Shape;1811;p29"/>
                <p:cNvSpPr/>
                <p:nvPr/>
              </p:nvSpPr>
              <p:spPr>
                <a:xfrm>
                  <a:off x="2962222" y="3536794"/>
                  <a:ext cx="529612" cy="1817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76" h="8264" extrusionOk="0">
                      <a:moveTo>
                        <a:pt x="1" y="1"/>
                      </a:moveTo>
                      <a:lnTo>
                        <a:pt x="1" y="8263"/>
                      </a:lnTo>
                      <a:lnTo>
                        <a:pt x="19944" y="8263"/>
                      </a:lnTo>
                      <a:cubicBezTo>
                        <a:pt x="22218" y="8252"/>
                        <a:pt x="24075" y="6406"/>
                        <a:pt x="24075" y="4132"/>
                      </a:cubicBezTo>
                      <a:cubicBezTo>
                        <a:pt x="24075" y="1846"/>
                        <a:pt x="22218" y="1"/>
                        <a:pt x="19944" y="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12" name="Google Shape;1812;p29"/>
                <p:cNvSpPr/>
                <p:nvPr/>
              </p:nvSpPr>
              <p:spPr>
                <a:xfrm>
                  <a:off x="2829452" y="3567435"/>
                  <a:ext cx="73890" cy="1155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59" h="5252" extrusionOk="0">
                      <a:moveTo>
                        <a:pt x="1679" y="417"/>
                      </a:moveTo>
                      <a:cubicBezTo>
                        <a:pt x="2179" y="417"/>
                        <a:pt x="2584" y="822"/>
                        <a:pt x="2584" y="1322"/>
                      </a:cubicBezTo>
                      <a:lnTo>
                        <a:pt x="2584" y="2441"/>
                      </a:lnTo>
                      <a:lnTo>
                        <a:pt x="774" y="2441"/>
                      </a:lnTo>
                      <a:lnTo>
                        <a:pt x="774" y="1322"/>
                      </a:lnTo>
                      <a:cubicBezTo>
                        <a:pt x="774" y="822"/>
                        <a:pt x="1179" y="417"/>
                        <a:pt x="1679" y="417"/>
                      </a:cubicBezTo>
                      <a:close/>
                      <a:moveTo>
                        <a:pt x="1679" y="1"/>
                      </a:moveTo>
                      <a:cubicBezTo>
                        <a:pt x="953" y="1"/>
                        <a:pt x="358" y="596"/>
                        <a:pt x="358" y="1322"/>
                      </a:cubicBezTo>
                      <a:lnTo>
                        <a:pt x="358" y="2441"/>
                      </a:lnTo>
                      <a:lnTo>
                        <a:pt x="239" y="2441"/>
                      </a:lnTo>
                      <a:cubicBezTo>
                        <a:pt x="233" y="2441"/>
                        <a:pt x="227" y="2440"/>
                        <a:pt x="221" y="2440"/>
                      </a:cubicBezTo>
                      <a:cubicBezTo>
                        <a:pt x="98" y="2440"/>
                        <a:pt x="1" y="2555"/>
                        <a:pt x="1" y="2679"/>
                      </a:cubicBezTo>
                      <a:lnTo>
                        <a:pt x="1" y="5001"/>
                      </a:lnTo>
                      <a:cubicBezTo>
                        <a:pt x="1" y="5132"/>
                        <a:pt x="108" y="5251"/>
                        <a:pt x="239" y="5251"/>
                      </a:cubicBezTo>
                      <a:lnTo>
                        <a:pt x="3120" y="5251"/>
                      </a:lnTo>
                      <a:cubicBezTo>
                        <a:pt x="3251" y="5251"/>
                        <a:pt x="3358" y="5132"/>
                        <a:pt x="3358" y="5001"/>
                      </a:cubicBezTo>
                      <a:lnTo>
                        <a:pt x="3358" y="2679"/>
                      </a:lnTo>
                      <a:cubicBezTo>
                        <a:pt x="3358" y="2555"/>
                        <a:pt x="3261" y="2440"/>
                        <a:pt x="3138" y="2440"/>
                      </a:cubicBezTo>
                      <a:cubicBezTo>
                        <a:pt x="3132" y="2440"/>
                        <a:pt x="3126" y="2441"/>
                        <a:pt x="3120" y="2441"/>
                      </a:cubicBezTo>
                      <a:lnTo>
                        <a:pt x="3001" y="2441"/>
                      </a:lnTo>
                      <a:lnTo>
                        <a:pt x="3001" y="1322"/>
                      </a:lnTo>
                      <a:cubicBezTo>
                        <a:pt x="3001" y="596"/>
                        <a:pt x="2406" y="1"/>
                        <a:pt x="1679" y="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13" name="Google Shape;1813;p29"/>
                <p:cNvSpPr/>
                <p:nvPr/>
              </p:nvSpPr>
              <p:spPr>
                <a:xfrm>
                  <a:off x="3044203" y="3603839"/>
                  <a:ext cx="106622" cy="668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47" h="3037" extrusionOk="0">
                      <a:moveTo>
                        <a:pt x="1" y="1"/>
                      </a:moveTo>
                      <a:lnTo>
                        <a:pt x="822" y="3037"/>
                      </a:lnTo>
                      <a:lnTo>
                        <a:pt x="1929" y="3037"/>
                      </a:lnTo>
                      <a:lnTo>
                        <a:pt x="2239" y="1751"/>
                      </a:lnTo>
                      <a:cubicBezTo>
                        <a:pt x="2263" y="1620"/>
                        <a:pt x="2322" y="1298"/>
                        <a:pt x="2406" y="810"/>
                      </a:cubicBezTo>
                      <a:lnTo>
                        <a:pt x="2430" y="810"/>
                      </a:lnTo>
                      <a:lnTo>
                        <a:pt x="2477" y="1155"/>
                      </a:lnTo>
                      <a:lnTo>
                        <a:pt x="2560" y="1596"/>
                      </a:lnTo>
                      <a:lnTo>
                        <a:pt x="2906" y="3037"/>
                      </a:lnTo>
                      <a:lnTo>
                        <a:pt x="4025" y="3037"/>
                      </a:lnTo>
                      <a:lnTo>
                        <a:pt x="4846" y="1"/>
                      </a:lnTo>
                      <a:lnTo>
                        <a:pt x="3846" y="1"/>
                      </a:lnTo>
                      <a:lnTo>
                        <a:pt x="3573" y="1167"/>
                      </a:lnTo>
                      <a:cubicBezTo>
                        <a:pt x="3549" y="1286"/>
                        <a:pt x="3513" y="1453"/>
                        <a:pt x="3489" y="1655"/>
                      </a:cubicBezTo>
                      <a:cubicBezTo>
                        <a:pt x="3465" y="1858"/>
                        <a:pt x="3453" y="2025"/>
                        <a:pt x="3442" y="2167"/>
                      </a:cubicBezTo>
                      <a:lnTo>
                        <a:pt x="3418" y="2167"/>
                      </a:lnTo>
                      <a:cubicBezTo>
                        <a:pt x="3406" y="1941"/>
                        <a:pt x="3346" y="1632"/>
                        <a:pt x="3263" y="1239"/>
                      </a:cubicBezTo>
                      <a:lnTo>
                        <a:pt x="3013" y="1"/>
                      </a:lnTo>
                      <a:lnTo>
                        <a:pt x="1858" y="1"/>
                      </a:lnTo>
                      <a:lnTo>
                        <a:pt x="1572" y="1227"/>
                      </a:lnTo>
                      <a:cubicBezTo>
                        <a:pt x="1489" y="1691"/>
                        <a:pt x="1429" y="2001"/>
                        <a:pt x="1429" y="2167"/>
                      </a:cubicBezTo>
                      <a:lnTo>
                        <a:pt x="1417" y="2167"/>
                      </a:lnTo>
                      <a:cubicBezTo>
                        <a:pt x="1406" y="1894"/>
                        <a:pt x="1358" y="1572"/>
                        <a:pt x="1275" y="1167"/>
                      </a:cubicBezTo>
                      <a:lnTo>
                        <a:pt x="1036" y="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14" name="Google Shape;1814;p29"/>
                <p:cNvSpPr/>
                <p:nvPr/>
              </p:nvSpPr>
              <p:spPr>
                <a:xfrm>
                  <a:off x="3162324" y="3603839"/>
                  <a:ext cx="106622" cy="668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47" h="3037" extrusionOk="0">
                      <a:moveTo>
                        <a:pt x="0" y="1"/>
                      </a:moveTo>
                      <a:lnTo>
                        <a:pt x="822" y="3037"/>
                      </a:lnTo>
                      <a:lnTo>
                        <a:pt x="1917" y="3037"/>
                      </a:lnTo>
                      <a:lnTo>
                        <a:pt x="2227" y="1751"/>
                      </a:lnTo>
                      <a:cubicBezTo>
                        <a:pt x="2263" y="1620"/>
                        <a:pt x="2322" y="1298"/>
                        <a:pt x="2405" y="810"/>
                      </a:cubicBezTo>
                      <a:lnTo>
                        <a:pt x="2417" y="810"/>
                      </a:lnTo>
                      <a:lnTo>
                        <a:pt x="2477" y="1155"/>
                      </a:lnTo>
                      <a:lnTo>
                        <a:pt x="2560" y="1596"/>
                      </a:lnTo>
                      <a:lnTo>
                        <a:pt x="2894" y="3037"/>
                      </a:lnTo>
                      <a:lnTo>
                        <a:pt x="4013" y="3037"/>
                      </a:lnTo>
                      <a:lnTo>
                        <a:pt x="4846" y="1"/>
                      </a:lnTo>
                      <a:lnTo>
                        <a:pt x="3834" y="1"/>
                      </a:lnTo>
                      <a:lnTo>
                        <a:pt x="3572" y="1167"/>
                      </a:lnTo>
                      <a:cubicBezTo>
                        <a:pt x="3537" y="1286"/>
                        <a:pt x="3513" y="1453"/>
                        <a:pt x="3489" y="1655"/>
                      </a:cubicBezTo>
                      <a:cubicBezTo>
                        <a:pt x="3465" y="1858"/>
                        <a:pt x="3441" y="2025"/>
                        <a:pt x="3429" y="2167"/>
                      </a:cubicBezTo>
                      <a:lnTo>
                        <a:pt x="3417" y="2167"/>
                      </a:lnTo>
                      <a:cubicBezTo>
                        <a:pt x="3394" y="1941"/>
                        <a:pt x="3346" y="1632"/>
                        <a:pt x="3263" y="1239"/>
                      </a:cubicBezTo>
                      <a:lnTo>
                        <a:pt x="3013" y="1"/>
                      </a:lnTo>
                      <a:lnTo>
                        <a:pt x="1858" y="1"/>
                      </a:lnTo>
                      <a:lnTo>
                        <a:pt x="1572" y="1227"/>
                      </a:lnTo>
                      <a:cubicBezTo>
                        <a:pt x="1477" y="1691"/>
                        <a:pt x="1429" y="2001"/>
                        <a:pt x="1429" y="2167"/>
                      </a:cubicBezTo>
                      <a:lnTo>
                        <a:pt x="1405" y="2167"/>
                      </a:lnTo>
                      <a:cubicBezTo>
                        <a:pt x="1393" y="1894"/>
                        <a:pt x="1346" y="1572"/>
                        <a:pt x="1274" y="1167"/>
                      </a:cubicBezTo>
                      <a:lnTo>
                        <a:pt x="1024" y="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15" name="Google Shape;1815;p29"/>
                <p:cNvSpPr/>
                <p:nvPr/>
              </p:nvSpPr>
              <p:spPr>
                <a:xfrm>
                  <a:off x="3239048" y="3603839"/>
                  <a:ext cx="106622" cy="668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47" h="3037" extrusionOk="0">
                      <a:moveTo>
                        <a:pt x="1" y="1"/>
                      </a:moveTo>
                      <a:lnTo>
                        <a:pt x="822" y="3037"/>
                      </a:lnTo>
                      <a:lnTo>
                        <a:pt x="1930" y="3037"/>
                      </a:lnTo>
                      <a:lnTo>
                        <a:pt x="2227" y="1751"/>
                      </a:lnTo>
                      <a:cubicBezTo>
                        <a:pt x="2263" y="1620"/>
                        <a:pt x="2323" y="1298"/>
                        <a:pt x="2406" y="810"/>
                      </a:cubicBezTo>
                      <a:lnTo>
                        <a:pt x="2430" y="810"/>
                      </a:lnTo>
                      <a:lnTo>
                        <a:pt x="2477" y="1155"/>
                      </a:lnTo>
                      <a:lnTo>
                        <a:pt x="2561" y="1596"/>
                      </a:lnTo>
                      <a:lnTo>
                        <a:pt x="2906" y="3037"/>
                      </a:lnTo>
                      <a:lnTo>
                        <a:pt x="4013" y="3037"/>
                      </a:lnTo>
                      <a:lnTo>
                        <a:pt x="4847" y="1"/>
                      </a:lnTo>
                      <a:lnTo>
                        <a:pt x="3847" y="1"/>
                      </a:lnTo>
                      <a:lnTo>
                        <a:pt x="3573" y="1167"/>
                      </a:lnTo>
                      <a:cubicBezTo>
                        <a:pt x="3549" y="1286"/>
                        <a:pt x="3513" y="1453"/>
                        <a:pt x="3489" y="1655"/>
                      </a:cubicBezTo>
                      <a:cubicBezTo>
                        <a:pt x="3466" y="1858"/>
                        <a:pt x="3454" y="2025"/>
                        <a:pt x="3442" y="2167"/>
                      </a:cubicBezTo>
                      <a:lnTo>
                        <a:pt x="3418" y="2167"/>
                      </a:lnTo>
                      <a:cubicBezTo>
                        <a:pt x="3406" y="1941"/>
                        <a:pt x="3347" y="1632"/>
                        <a:pt x="3263" y="1239"/>
                      </a:cubicBezTo>
                      <a:lnTo>
                        <a:pt x="3013" y="1"/>
                      </a:lnTo>
                      <a:lnTo>
                        <a:pt x="1858" y="1"/>
                      </a:lnTo>
                      <a:lnTo>
                        <a:pt x="1573" y="1227"/>
                      </a:lnTo>
                      <a:cubicBezTo>
                        <a:pt x="1477" y="1691"/>
                        <a:pt x="1430" y="2001"/>
                        <a:pt x="1430" y="2167"/>
                      </a:cubicBezTo>
                      <a:lnTo>
                        <a:pt x="1418" y="2167"/>
                      </a:lnTo>
                      <a:cubicBezTo>
                        <a:pt x="1394" y="1894"/>
                        <a:pt x="1358" y="1572"/>
                        <a:pt x="1275" y="1167"/>
                      </a:cubicBezTo>
                      <a:lnTo>
                        <a:pt x="1025" y="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16" name="Google Shape;1816;p29"/>
                <p:cNvSpPr/>
                <p:nvPr/>
              </p:nvSpPr>
              <p:spPr>
                <a:xfrm>
                  <a:off x="2636961" y="3290876"/>
                  <a:ext cx="940789" cy="694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68" h="31576" extrusionOk="0">
                      <a:moveTo>
                        <a:pt x="1763" y="1"/>
                      </a:moveTo>
                      <a:cubicBezTo>
                        <a:pt x="786" y="1"/>
                        <a:pt x="0" y="786"/>
                        <a:pt x="0" y="1763"/>
                      </a:cubicBezTo>
                      <a:lnTo>
                        <a:pt x="0" y="29814"/>
                      </a:lnTo>
                      <a:cubicBezTo>
                        <a:pt x="0" y="30790"/>
                        <a:pt x="786" y="31576"/>
                        <a:pt x="1763" y="31576"/>
                      </a:cubicBezTo>
                      <a:lnTo>
                        <a:pt x="40994" y="31576"/>
                      </a:lnTo>
                      <a:cubicBezTo>
                        <a:pt x="41982" y="31576"/>
                        <a:pt x="42768" y="30790"/>
                        <a:pt x="42768" y="29814"/>
                      </a:cubicBezTo>
                      <a:lnTo>
                        <a:pt x="42768" y="1763"/>
                      </a:lnTo>
                      <a:cubicBezTo>
                        <a:pt x="42768" y="786"/>
                        <a:pt x="41982" y="1"/>
                        <a:pt x="40994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925" cap="flat" cmpd="sng">
                  <a:solidFill>
                    <a:schemeClr val="accent3"/>
                  </a:solidFill>
                  <a:prstDash val="solid"/>
                  <a:miter lim="1190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17" name="Google Shape;1817;p29"/>
                <p:cNvSpPr/>
                <p:nvPr/>
              </p:nvSpPr>
              <p:spPr>
                <a:xfrm>
                  <a:off x="2911169" y="3734519"/>
                  <a:ext cx="103740" cy="1302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16" h="5919" extrusionOk="0">
                      <a:moveTo>
                        <a:pt x="0" y="1"/>
                      </a:moveTo>
                      <a:lnTo>
                        <a:pt x="560" y="4323"/>
                      </a:lnTo>
                      <a:lnTo>
                        <a:pt x="1846" y="3334"/>
                      </a:lnTo>
                      <a:lnTo>
                        <a:pt x="3822" y="5918"/>
                      </a:lnTo>
                      <a:lnTo>
                        <a:pt x="4715" y="5239"/>
                      </a:lnTo>
                      <a:lnTo>
                        <a:pt x="2739" y="2656"/>
                      </a:lnTo>
                      <a:lnTo>
                        <a:pt x="4013" y="1668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18" name="Google Shape;1818;p29"/>
                <p:cNvSpPr/>
                <p:nvPr/>
              </p:nvSpPr>
              <p:spPr>
                <a:xfrm>
                  <a:off x="2749583" y="3523706"/>
                  <a:ext cx="212430" cy="1817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57" h="8264" extrusionOk="0">
                      <a:moveTo>
                        <a:pt x="4132" y="0"/>
                      </a:moveTo>
                      <a:cubicBezTo>
                        <a:pt x="1846" y="0"/>
                        <a:pt x="0" y="1846"/>
                        <a:pt x="0" y="4132"/>
                      </a:cubicBezTo>
                      <a:cubicBezTo>
                        <a:pt x="0" y="6418"/>
                        <a:pt x="1846" y="8263"/>
                        <a:pt x="4132" y="8263"/>
                      </a:cubicBezTo>
                      <a:lnTo>
                        <a:pt x="9656" y="8263"/>
                      </a:lnTo>
                      <a:lnTo>
                        <a:pt x="9656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19" name="Google Shape;1819;p29"/>
                <p:cNvSpPr/>
                <p:nvPr/>
              </p:nvSpPr>
              <p:spPr>
                <a:xfrm>
                  <a:off x="2962222" y="3523706"/>
                  <a:ext cx="529612" cy="1817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76" h="8264" extrusionOk="0">
                      <a:moveTo>
                        <a:pt x="1" y="0"/>
                      </a:moveTo>
                      <a:lnTo>
                        <a:pt x="1" y="8263"/>
                      </a:lnTo>
                      <a:lnTo>
                        <a:pt x="19944" y="8263"/>
                      </a:lnTo>
                      <a:cubicBezTo>
                        <a:pt x="22218" y="8263"/>
                        <a:pt x="24075" y="6418"/>
                        <a:pt x="24075" y="4132"/>
                      </a:cubicBezTo>
                      <a:cubicBezTo>
                        <a:pt x="24075" y="1846"/>
                        <a:pt x="22218" y="0"/>
                        <a:pt x="1994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20" name="Google Shape;1820;p29"/>
                <p:cNvSpPr/>
                <p:nvPr/>
              </p:nvSpPr>
              <p:spPr>
                <a:xfrm>
                  <a:off x="2829452" y="3554347"/>
                  <a:ext cx="74132" cy="1155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70" h="5251" extrusionOk="0">
                      <a:moveTo>
                        <a:pt x="1679" y="417"/>
                      </a:moveTo>
                      <a:cubicBezTo>
                        <a:pt x="2179" y="417"/>
                        <a:pt x="2584" y="822"/>
                        <a:pt x="2584" y="1322"/>
                      </a:cubicBezTo>
                      <a:lnTo>
                        <a:pt x="2584" y="2441"/>
                      </a:lnTo>
                      <a:lnTo>
                        <a:pt x="774" y="2441"/>
                      </a:lnTo>
                      <a:lnTo>
                        <a:pt x="774" y="1322"/>
                      </a:lnTo>
                      <a:cubicBezTo>
                        <a:pt x="774" y="822"/>
                        <a:pt x="1179" y="417"/>
                        <a:pt x="1679" y="417"/>
                      </a:cubicBezTo>
                      <a:close/>
                      <a:moveTo>
                        <a:pt x="1679" y="0"/>
                      </a:moveTo>
                      <a:cubicBezTo>
                        <a:pt x="953" y="0"/>
                        <a:pt x="358" y="596"/>
                        <a:pt x="358" y="1322"/>
                      </a:cubicBezTo>
                      <a:lnTo>
                        <a:pt x="358" y="2441"/>
                      </a:lnTo>
                      <a:lnTo>
                        <a:pt x="239" y="2441"/>
                      </a:lnTo>
                      <a:cubicBezTo>
                        <a:pt x="233" y="2440"/>
                        <a:pt x="227" y="2440"/>
                        <a:pt x="221" y="2440"/>
                      </a:cubicBezTo>
                      <a:cubicBezTo>
                        <a:pt x="98" y="2440"/>
                        <a:pt x="1" y="2554"/>
                        <a:pt x="1" y="2679"/>
                      </a:cubicBezTo>
                      <a:lnTo>
                        <a:pt x="1" y="5001"/>
                      </a:lnTo>
                      <a:cubicBezTo>
                        <a:pt x="1" y="5132"/>
                        <a:pt x="108" y="5251"/>
                        <a:pt x="239" y="5251"/>
                      </a:cubicBezTo>
                      <a:lnTo>
                        <a:pt x="3120" y="5251"/>
                      </a:lnTo>
                      <a:cubicBezTo>
                        <a:pt x="3251" y="5251"/>
                        <a:pt x="3358" y="5132"/>
                        <a:pt x="3358" y="5001"/>
                      </a:cubicBezTo>
                      <a:lnTo>
                        <a:pt x="3358" y="2691"/>
                      </a:lnTo>
                      <a:cubicBezTo>
                        <a:pt x="3369" y="2555"/>
                        <a:pt x="3272" y="2440"/>
                        <a:pt x="3140" y="2440"/>
                      </a:cubicBezTo>
                      <a:cubicBezTo>
                        <a:pt x="3133" y="2440"/>
                        <a:pt x="3127" y="2440"/>
                        <a:pt x="3120" y="2441"/>
                      </a:cubicBezTo>
                      <a:lnTo>
                        <a:pt x="3001" y="2441"/>
                      </a:lnTo>
                      <a:lnTo>
                        <a:pt x="3001" y="1322"/>
                      </a:lnTo>
                      <a:cubicBezTo>
                        <a:pt x="3001" y="596"/>
                        <a:pt x="2406" y="0"/>
                        <a:pt x="1679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21" name="Google Shape;1821;p29"/>
                <p:cNvSpPr/>
                <p:nvPr/>
              </p:nvSpPr>
              <p:spPr>
                <a:xfrm>
                  <a:off x="3044203" y="3591015"/>
                  <a:ext cx="106622" cy="665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47" h="3025" extrusionOk="0">
                      <a:moveTo>
                        <a:pt x="1" y="0"/>
                      </a:moveTo>
                      <a:lnTo>
                        <a:pt x="822" y="3024"/>
                      </a:lnTo>
                      <a:lnTo>
                        <a:pt x="1929" y="3024"/>
                      </a:lnTo>
                      <a:lnTo>
                        <a:pt x="2239" y="1738"/>
                      </a:lnTo>
                      <a:cubicBezTo>
                        <a:pt x="2263" y="1607"/>
                        <a:pt x="2322" y="1298"/>
                        <a:pt x="2406" y="798"/>
                      </a:cubicBezTo>
                      <a:lnTo>
                        <a:pt x="2430" y="798"/>
                      </a:lnTo>
                      <a:lnTo>
                        <a:pt x="2477" y="1155"/>
                      </a:lnTo>
                      <a:lnTo>
                        <a:pt x="2560" y="1584"/>
                      </a:lnTo>
                      <a:lnTo>
                        <a:pt x="2906" y="3024"/>
                      </a:lnTo>
                      <a:lnTo>
                        <a:pt x="4025" y="3024"/>
                      </a:lnTo>
                      <a:lnTo>
                        <a:pt x="4846" y="0"/>
                      </a:lnTo>
                      <a:lnTo>
                        <a:pt x="3846" y="0"/>
                      </a:lnTo>
                      <a:lnTo>
                        <a:pt x="3573" y="1167"/>
                      </a:lnTo>
                      <a:cubicBezTo>
                        <a:pt x="3549" y="1286"/>
                        <a:pt x="3513" y="1453"/>
                        <a:pt x="3489" y="1655"/>
                      </a:cubicBezTo>
                      <a:cubicBezTo>
                        <a:pt x="3465" y="1857"/>
                        <a:pt x="3453" y="2024"/>
                        <a:pt x="3442" y="2155"/>
                      </a:cubicBezTo>
                      <a:lnTo>
                        <a:pt x="3418" y="2155"/>
                      </a:lnTo>
                      <a:cubicBezTo>
                        <a:pt x="3406" y="1941"/>
                        <a:pt x="3346" y="1631"/>
                        <a:pt x="3263" y="1238"/>
                      </a:cubicBezTo>
                      <a:lnTo>
                        <a:pt x="3013" y="0"/>
                      </a:lnTo>
                      <a:lnTo>
                        <a:pt x="1858" y="0"/>
                      </a:lnTo>
                      <a:lnTo>
                        <a:pt x="1572" y="1226"/>
                      </a:lnTo>
                      <a:cubicBezTo>
                        <a:pt x="1489" y="1679"/>
                        <a:pt x="1429" y="1988"/>
                        <a:pt x="1429" y="2155"/>
                      </a:cubicBezTo>
                      <a:lnTo>
                        <a:pt x="1417" y="2155"/>
                      </a:lnTo>
                      <a:cubicBezTo>
                        <a:pt x="1406" y="1893"/>
                        <a:pt x="1358" y="1560"/>
                        <a:pt x="1275" y="1167"/>
                      </a:cubicBezTo>
                      <a:lnTo>
                        <a:pt x="1036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22" name="Google Shape;1822;p29"/>
                <p:cNvSpPr/>
                <p:nvPr/>
              </p:nvSpPr>
              <p:spPr>
                <a:xfrm>
                  <a:off x="3162324" y="3591015"/>
                  <a:ext cx="106622" cy="665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47" h="3025" extrusionOk="0">
                      <a:moveTo>
                        <a:pt x="0" y="0"/>
                      </a:moveTo>
                      <a:lnTo>
                        <a:pt x="822" y="3024"/>
                      </a:lnTo>
                      <a:lnTo>
                        <a:pt x="1917" y="3024"/>
                      </a:lnTo>
                      <a:lnTo>
                        <a:pt x="2227" y="1738"/>
                      </a:lnTo>
                      <a:cubicBezTo>
                        <a:pt x="2263" y="1607"/>
                        <a:pt x="2322" y="1298"/>
                        <a:pt x="2405" y="798"/>
                      </a:cubicBezTo>
                      <a:lnTo>
                        <a:pt x="2417" y="798"/>
                      </a:lnTo>
                      <a:lnTo>
                        <a:pt x="2477" y="1155"/>
                      </a:lnTo>
                      <a:lnTo>
                        <a:pt x="2560" y="1584"/>
                      </a:lnTo>
                      <a:lnTo>
                        <a:pt x="2894" y="3024"/>
                      </a:lnTo>
                      <a:lnTo>
                        <a:pt x="4013" y="3024"/>
                      </a:lnTo>
                      <a:lnTo>
                        <a:pt x="4846" y="0"/>
                      </a:lnTo>
                      <a:lnTo>
                        <a:pt x="3834" y="0"/>
                      </a:lnTo>
                      <a:lnTo>
                        <a:pt x="3572" y="1167"/>
                      </a:lnTo>
                      <a:cubicBezTo>
                        <a:pt x="3537" y="1286"/>
                        <a:pt x="3513" y="1453"/>
                        <a:pt x="3489" y="1655"/>
                      </a:cubicBezTo>
                      <a:cubicBezTo>
                        <a:pt x="3465" y="1857"/>
                        <a:pt x="3441" y="2024"/>
                        <a:pt x="3429" y="2155"/>
                      </a:cubicBezTo>
                      <a:lnTo>
                        <a:pt x="3417" y="2155"/>
                      </a:lnTo>
                      <a:cubicBezTo>
                        <a:pt x="3394" y="1941"/>
                        <a:pt x="3346" y="1631"/>
                        <a:pt x="3263" y="1238"/>
                      </a:cubicBezTo>
                      <a:lnTo>
                        <a:pt x="3013" y="0"/>
                      </a:lnTo>
                      <a:lnTo>
                        <a:pt x="1858" y="0"/>
                      </a:lnTo>
                      <a:lnTo>
                        <a:pt x="1572" y="1226"/>
                      </a:lnTo>
                      <a:cubicBezTo>
                        <a:pt x="1477" y="1679"/>
                        <a:pt x="1429" y="1988"/>
                        <a:pt x="1429" y="2155"/>
                      </a:cubicBezTo>
                      <a:lnTo>
                        <a:pt x="1405" y="2155"/>
                      </a:lnTo>
                      <a:cubicBezTo>
                        <a:pt x="1393" y="1893"/>
                        <a:pt x="1346" y="1560"/>
                        <a:pt x="1274" y="1167"/>
                      </a:cubicBezTo>
                      <a:lnTo>
                        <a:pt x="1024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23" name="Google Shape;1823;p29"/>
                <p:cNvSpPr/>
                <p:nvPr/>
              </p:nvSpPr>
              <p:spPr>
                <a:xfrm>
                  <a:off x="3280434" y="3591015"/>
                  <a:ext cx="106622" cy="665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47" h="3025" extrusionOk="0">
                      <a:moveTo>
                        <a:pt x="1" y="0"/>
                      </a:moveTo>
                      <a:lnTo>
                        <a:pt x="822" y="3024"/>
                      </a:lnTo>
                      <a:lnTo>
                        <a:pt x="1930" y="3024"/>
                      </a:lnTo>
                      <a:lnTo>
                        <a:pt x="2227" y="1738"/>
                      </a:lnTo>
                      <a:cubicBezTo>
                        <a:pt x="2263" y="1607"/>
                        <a:pt x="2323" y="1298"/>
                        <a:pt x="2406" y="798"/>
                      </a:cubicBezTo>
                      <a:lnTo>
                        <a:pt x="2430" y="798"/>
                      </a:lnTo>
                      <a:lnTo>
                        <a:pt x="2477" y="1155"/>
                      </a:lnTo>
                      <a:lnTo>
                        <a:pt x="2561" y="1584"/>
                      </a:lnTo>
                      <a:lnTo>
                        <a:pt x="2906" y="3024"/>
                      </a:lnTo>
                      <a:lnTo>
                        <a:pt x="4013" y="3024"/>
                      </a:lnTo>
                      <a:lnTo>
                        <a:pt x="4847" y="0"/>
                      </a:lnTo>
                      <a:lnTo>
                        <a:pt x="3847" y="0"/>
                      </a:lnTo>
                      <a:lnTo>
                        <a:pt x="3573" y="1167"/>
                      </a:lnTo>
                      <a:cubicBezTo>
                        <a:pt x="3549" y="1286"/>
                        <a:pt x="3513" y="1453"/>
                        <a:pt x="3489" y="1655"/>
                      </a:cubicBezTo>
                      <a:cubicBezTo>
                        <a:pt x="3466" y="1857"/>
                        <a:pt x="3454" y="2024"/>
                        <a:pt x="3442" y="2155"/>
                      </a:cubicBezTo>
                      <a:lnTo>
                        <a:pt x="3418" y="2155"/>
                      </a:lnTo>
                      <a:cubicBezTo>
                        <a:pt x="3406" y="1941"/>
                        <a:pt x="3347" y="1631"/>
                        <a:pt x="3263" y="1238"/>
                      </a:cubicBezTo>
                      <a:lnTo>
                        <a:pt x="3013" y="0"/>
                      </a:lnTo>
                      <a:lnTo>
                        <a:pt x="1858" y="0"/>
                      </a:lnTo>
                      <a:lnTo>
                        <a:pt x="1573" y="1226"/>
                      </a:lnTo>
                      <a:cubicBezTo>
                        <a:pt x="1477" y="1679"/>
                        <a:pt x="1430" y="1988"/>
                        <a:pt x="1430" y="2155"/>
                      </a:cubicBezTo>
                      <a:lnTo>
                        <a:pt x="1418" y="2155"/>
                      </a:lnTo>
                      <a:cubicBezTo>
                        <a:pt x="1394" y="1893"/>
                        <a:pt x="1358" y="1560"/>
                        <a:pt x="1275" y="1167"/>
                      </a:cubicBezTo>
                      <a:lnTo>
                        <a:pt x="1025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1824" name="Google Shape;1824;p29"/>
            <p:cNvGrpSpPr/>
            <p:nvPr/>
          </p:nvGrpSpPr>
          <p:grpSpPr>
            <a:xfrm>
              <a:off x="2728588" y="2534200"/>
              <a:ext cx="1441627" cy="1765384"/>
              <a:chOff x="2728588" y="2534200"/>
              <a:chExt cx="1441627" cy="1765384"/>
            </a:xfrm>
          </p:grpSpPr>
          <p:grpSp>
            <p:nvGrpSpPr>
              <p:cNvPr id="1825" name="Google Shape;1825;p29"/>
              <p:cNvGrpSpPr/>
              <p:nvPr/>
            </p:nvGrpSpPr>
            <p:grpSpPr>
              <a:xfrm>
                <a:off x="2728588" y="2917700"/>
                <a:ext cx="1441627" cy="1381884"/>
                <a:chOff x="2728588" y="2917700"/>
                <a:chExt cx="1441627" cy="1381884"/>
              </a:xfrm>
            </p:grpSpPr>
            <p:sp>
              <p:nvSpPr>
                <p:cNvPr id="1826" name="Google Shape;1826;p29"/>
                <p:cNvSpPr txBox="1"/>
                <p:nvPr/>
              </p:nvSpPr>
              <p:spPr>
                <a:xfrm>
                  <a:off x="2728588" y="2917700"/>
                  <a:ext cx="1441500" cy="3705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" b="1">
                      <a:solidFill>
                        <a:srgbClr val="000000"/>
                      </a:solidFill>
                      <a:latin typeface="Fira Sans"/>
                      <a:ea typeface="Fira Sans"/>
                      <a:cs typeface="Fira Sans"/>
                      <a:sym typeface="Fira Sans"/>
                    </a:rPr>
                    <a:t>M</a:t>
                  </a:r>
                  <a:r>
                    <a:rPr lang="en" b="1">
                      <a:latin typeface="Fira Sans"/>
                      <a:ea typeface="Fira Sans"/>
                      <a:cs typeface="Fira Sans"/>
                      <a:sym typeface="Fira Sans"/>
                    </a:rPr>
                    <a:t>ARS</a:t>
                  </a:r>
                  <a:endParaRPr b="1">
                    <a:solidFill>
                      <a:srgbClr val="000000"/>
                    </a:solidFill>
                    <a:latin typeface="Fira Sans"/>
                    <a:ea typeface="Fira Sans"/>
                    <a:cs typeface="Fira Sans"/>
                    <a:sym typeface="Fira Sans"/>
                  </a:endParaRPr>
                </a:p>
              </p:txBody>
            </p:sp>
            <p:sp>
              <p:nvSpPr>
                <p:cNvPr id="1827" name="Google Shape;1827;p29"/>
                <p:cNvSpPr txBox="1"/>
                <p:nvPr/>
              </p:nvSpPr>
              <p:spPr>
                <a:xfrm>
                  <a:off x="2728715" y="3755984"/>
                  <a:ext cx="1441500" cy="5436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182875" tIns="91425" rIns="18287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" sz="1200">
                      <a:solidFill>
                        <a:srgbClr val="000000"/>
                      </a:solidFill>
                      <a:latin typeface="Fira Sans"/>
                      <a:ea typeface="Fira Sans"/>
                      <a:cs typeface="Fira Sans"/>
                      <a:sym typeface="Fira Sans"/>
                    </a:rPr>
                    <a:t>Despite being red, Mars is a cold place</a:t>
                  </a:r>
                  <a:endParaRPr sz="1200">
                    <a:solidFill>
                      <a:srgbClr val="000000"/>
                    </a:solidFill>
                    <a:latin typeface="Fira Sans"/>
                    <a:ea typeface="Fira Sans"/>
                    <a:cs typeface="Fira Sans"/>
                    <a:sym typeface="Fira Sans"/>
                  </a:endParaRPr>
                </a:p>
              </p:txBody>
            </p:sp>
          </p:grpSp>
          <p:cxnSp>
            <p:nvCxnSpPr>
              <p:cNvPr id="1828" name="Google Shape;1828;p29"/>
              <p:cNvCxnSpPr/>
              <p:nvPr/>
            </p:nvCxnSpPr>
            <p:spPr>
              <a:xfrm>
                <a:off x="3440338" y="2534200"/>
                <a:ext cx="0" cy="2334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accent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grpSp>
        <p:nvGrpSpPr>
          <p:cNvPr id="1829" name="Google Shape;1829;p29"/>
          <p:cNvGrpSpPr/>
          <p:nvPr/>
        </p:nvGrpSpPr>
        <p:grpSpPr>
          <a:xfrm>
            <a:off x="4185681" y="1991600"/>
            <a:ext cx="752600" cy="0"/>
            <a:chOff x="2010725" y="2618750"/>
            <a:chExt cx="752600" cy="0"/>
          </a:xfrm>
        </p:grpSpPr>
        <p:cxnSp>
          <p:nvCxnSpPr>
            <p:cNvPr id="1830" name="Google Shape;1830;p29"/>
            <p:cNvCxnSpPr/>
            <p:nvPr/>
          </p:nvCxnSpPr>
          <p:spPr>
            <a:xfrm>
              <a:off x="2010725" y="2618750"/>
              <a:ext cx="4476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1831" name="Google Shape;1831;p29"/>
            <p:cNvCxnSpPr/>
            <p:nvPr/>
          </p:nvCxnSpPr>
          <p:spPr>
            <a:xfrm>
              <a:off x="2316925" y="2618750"/>
              <a:ext cx="4464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832" name="Google Shape;1832;p29"/>
          <p:cNvGrpSpPr/>
          <p:nvPr/>
        </p:nvGrpSpPr>
        <p:grpSpPr>
          <a:xfrm>
            <a:off x="6408750" y="1991600"/>
            <a:ext cx="752600" cy="0"/>
            <a:chOff x="2010725" y="2618750"/>
            <a:chExt cx="752600" cy="0"/>
          </a:xfrm>
        </p:grpSpPr>
        <p:cxnSp>
          <p:nvCxnSpPr>
            <p:cNvPr id="1833" name="Google Shape;1833;p29"/>
            <p:cNvCxnSpPr/>
            <p:nvPr/>
          </p:nvCxnSpPr>
          <p:spPr>
            <a:xfrm>
              <a:off x="2010725" y="2618750"/>
              <a:ext cx="4476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1834" name="Google Shape;1834;p29"/>
            <p:cNvCxnSpPr/>
            <p:nvPr/>
          </p:nvCxnSpPr>
          <p:spPr>
            <a:xfrm>
              <a:off x="2316925" y="2618750"/>
              <a:ext cx="4464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835" name="Google Shape;1835;p29"/>
          <p:cNvGrpSpPr/>
          <p:nvPr/>
        </p:nvGrpSpPr>
        <p:grpSpPr>
          <a:xfrm>
            <a:off x="1962613" y="1991600"/>
            <a:ext cx="752600" cy="0"/>
            <a:chOff x="2010725" y="2618750"/>
            <a:chExt cx="752600" cy="0"/>
          </a:xfrm>
        </p:grpSpPr>
        <p:cxnSp>
          <p:nvCxnSpPr>
            <p:cNvPr id="1836" name="Google Shape;1836;p29"/>
            <p:cNvCxnSpPr/>
            <p:nvPr/>
          </p:nvCxnSpPr>
          <p:spPr>
            <a:xfrm>
              <a:off x="2010725" y="2618750"/>
              <a:ext cx="4476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1837" name="Google Shape;1837;p29"/>
            <p:cNvCxnSpPr/>
            <p:nvPr/>
          </p:nvCxnSpPr>
          <p:spPr>
            <a:xfrm>
              <a:off x="2316925" y="2618750"/>
              <a:ext cx="4464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838" name="Google Shape;1838;p29"/>
          <p:cNvSpPr txBox="1">
            <a:spLocks noGrp="1"/>
          </p:cNvSpPr>
          <p:nvPr>
            <p:ph type="title"/>
          </p:nvPr>
        </p:nvSpPr>
        <p:spPr>
          <a:xfrm>
            <a:off x="457200" y="292625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Cybersecurity Infographics</a:t>
            </a:r>
            <a:endParaRPr/>
          </a:p>
        </p:txBody>
      </p:sp>
      <p:grpSp>
        <p:nvGrpSpPr>
          <p:cNvPr id="1839" name="Google Shape;1839;p29"/>
          <p:cNvGrpSpPr/>
          <p:nvPr/>
        </p:nvGrpSpPr>
        <p:grpSpPr>
          <a:xfrm>
            <a:off x="481241" y="1444163"/>
            <a:ext cx="1483248" cy="2855409"/>
            <a:chOff x="481241" y="1444163"/>
            <a:chExt cx="1483248" cy="2855409"/>
          </a:xfrm>
        </p:grpSpPr>
        <p:grpSp>
          <p:nvGrpSpPr>
            <p:cNvPr id="1840" name="Google Shape;1840;p29"/>
            <p:cNvGrpSpPr/>
            <p:nvPr/>
          </p:nvGrpSpPr>
          <p:grpSpPr>
            <a:xfrm>
              <a:off x="502073" y="2534200"/>
              <a:ext cx="1441500" cy="1765372"/>
              <a:chOff x="502073" y="2534200"/>
              <a:chExt cx="1441500" cy="1765372"/>
            </a:xfrm>
          </p:grpSpPr>
          <p:grpSp>
            <p:nvGrpSpPr>
              <p:cNvPr id="1841" name="Google Shape;1841;p29"/>
              <p:cNvGrpSpPr/>
              <p:nvPr/>
            </p:nvGrpSpPr>
            <p:grpSpPr>
              <a:xfrm>
                <a:off x="502073" y="2917674"/>
                <a:ext cx="1441500" cy="1381898"/>
                <a:chOff x="502073" y="2917674"/>
                <a:chExt cx="1441500" cy="1381898"/>
              </a:xfrm>
            </p:grpSpPr>
            <p:sp>
              <p:nvSpPr>
                <p:cNvPr id="1842" name="Google Shape;1842;p29"/>
                <p:cNvSpPr txBox="1"/>
                <p:nvPr/>
              </p:nvSpPr>
              <p:spPr>
                <a:xfrm>
                  <a:off x="519639" y="2917674"/>
                  <a:ext cx="1423500" cy="3705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" b="1">
                      <a:solidFill>
                        <a:srgbClr val="000000"/>
                      </a:solidFill>
                      <a:latin typeface="Fira Sans"/>
                      <a:ea typeface="Fira Sans"/>
                      <a:cs typeface="Fira Sans"/>
                      <a:sym typeface="Fira Sans"/>
                    </a:rPr>
                    <a:t>M</a:t>
                  </a:r>
                  <a:r>
                    <a:rPr lang="en" b="1">
                      <a:latin typeface="Fira Sans"/>
                      <a:ea typeface="Fira Sans"/>
                      <a:cs typeface="Fira Sans"/>
                      <a:sym typeface="Fira Sans"/>
                    </a:rPr>
                    <a:t>ERCURY</a:t>
                  </a:r>
                  <a:endParaRPr b="1">
                    <a:solidFill>
                      <a:srgbClr val="000000"/>
                    </a:solidFill>
                    <a:latin typeface="Fira Sans"/>
                    <a:ea typeface="Fira Sans"/>
                    <a:cs typeface="Fira Sans"/>
                    <a:sym typeface="Fira Sans"/>
                  </a:endParaRPr>
                </a:p>
              </p:txBody>
            </p:sp>
            <p:sp>
              <p:nvSpPr>
                <p:cNvPr id="1843" name="Google Shape;1843;p29"/>
                <p:cNvSpPr txBox="1"/>
                <p:nvPr/>
              </p:nvSpPr>
              <p:spPr>
                <a:xfrm>
                  <a:off x="502073" y="3755972"/>
                  <a:ext cx="1441500" cy="5436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182875" tIns="91425" rIns="18287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" sz="1200">
                      <a:solidFill>
                        <a:srgbClr val="000000"/>
                      </a:solidFill>
                      <a:latin typeface="Fira Sans"/>
                      <a:ea typeface="Fira Sans"/>
                      <a:cs typeface="Fira Sans"/>
                      <a:sym typeface="Fira Sans"/>
                    </a:rPr>
                    <a:t>It's the closest planet to the Sun</a:t>
                  </a:r>
                  <a:endParaRPr sz="1200">
                    <a:solidFill>
                      <a:srgbClr val="000000"/>
                    </a:solidFill>
                    <a:latin typeface="Fira Sans"/>
                    <a:ea typeface="Fira Sans"/>
                    <a:cs typeface="Fira Sans"/>
                    <a:sym typeface="Fira Sans"/>
                  </a:endParaRPr>
                </a:p>
              </p:txBody>
            </p:sp>
          </p:grpSp>
          <p:cxnSp>
            <p:nvCxnSpPr>
              <p:cNvPr id="1844" name="Google Shape;1844;p29"/>
              <p:cNvCxnSpPr/>
              <p:nvPr/>
            </p:nvCxnSpPr>
            <p:spPr>
              <a:xfrm>
                <a:off x="1222813" y="2534200"/>
                <a:ext cx="0" cy="2334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1845" name="Google Shape;1845;p29"/>
            <p:cNvGrpSpPr/>
            <p:nvPr/>
          </p:nvGrpSpPr>
          <p:grpSpPr>
            <a:xfrm>
              <a:off x="481241" y="1444163"/>
              <a:ext cx="1483248" cy="1115906"/>
              <a:chOff x="784101" y="3290876"/>
              <a:chExt cx="940789" cy="707703"/>
            </a:xfrm>
          </p:grpSpPr>
          <p:sp>
            <p:nvSpPr>
              <p:cNvPr id="1846" name="Google Shape;1846;p29"/>
              <p:cNvSpPr/>
              <p:nvPr/>
            </p:nvSpPr>
            <p:spPr>
              <a:xfrm>
                <a:off x="784101" y="3303699"/>
                <a:ext cx="940789" cy="694879"/>
              </a:xfrm>
              <a:custGeom>
                <a:avLst/>
                <a:gdLst/>
                <a:ahLst/>
                <a:cxnLst/>
                <a:rect l="l" t="t" r="r" b="b"/>
                <a:pathLst>
                  <a:path w="42768" h="31589" extrusionOk="0">
                    <a:moveTo>
                      <a:pt x="1763" y="1"/>
                    </a:moveTo>
                    <a:cubicBezTo>
                      <a:pt x="786" y="1"/>
                      <a:pt x="1" y="787"/>
                      <a:pt x="1" y="1775"/>
                    </a:cubicBezTo>
                    <a:lnTo>
                      <a:pt x="1" y="29814"/>
                    </a:lnTo>
                    <a:cubicBezTo>
                      <a:pt x="1" y="30802"/>
                      <a:pt x="786" y="31588"/>
                      <a:pt x="1763" y="31588"/>
                    </a:cubicBezTo>
                    <a:lnTo>
                      <a:pt x="41006" y="31588"/>
                    </a:lnTo>
                    <a:cubicBezTo>
                      <a:pt x="41982" y="31588"/>
                      <a:pt x="42768" y="30802"/>
                      <a:pt x="42768" y="29814"/>
                    </a:cubicBezTo>
                    <a:lnTo>
                      <a:pt x="42768" y="1775"/>
                    </a:lnTo>
                    <a:cubicBezTo>
                      <a:pt x="42768" y="787"/>
                      <a:pt x="41982" y="1"/>
                      <a:pt x="4100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22925" cap="flat" cmpd="sng">
                <a:solidFill>
                  <a:srgbClr val="000000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7" name="Google Shape;1847;p29"/>
              <p:cNvSpPr/>
              <p:nvPr/>
            </p:nvSpPr>
            <p:spPr>
              <a:xfrm>
                <a:off x="1091039" y="3777477"/>
                <a:ext cx="337112" cy="91422"/>
              </a:xfrm>
              <a:custGeom>
                <a:avLst/>
                <a:gdLst/>
                <a:ahLst/>
                <a:cxnLst/>
                <a:rect l="l" t="t" r="r" b="b"/>
                <a:pathLst>
                  <a:path w="15325" h="4156" extrusionOk="0">
                    <a:moveTo>
                      <a:pt x="1" y="0"/>
                    </a:moveTo>
                    <a:lnTo>
                      <a:pt x="1" y="4156"/>
                    </a:lnTo>
                    <a:lnTo>
                      <a:pt x="15324" y="4156"/>
                    </a:lnTo>
                    <a:lnTo>
                      <a:pt x="15324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8" name="Google Shape;1848;p29"/>
              <p:cNvSpPr/>
              <p:nvPr/>
            </p:nvSpPr>
            <p:spPr>
              <a:xfrm>
                <a:off x="963504" y="3596514"/>
                <a:ext cx="592195" cy="145118"/>
              </a:xfrm>
              <a:custGeom>
                <a:avLst/>
                <a:gdLst/>
                <a:ahLst/>
                <a:cxnLst/>
                <a:rect l="l" t="t" r="r" b="b"/>
                <a:pathLst>
                  <a:path w="26921" h="6597" extrusionOk="0">
                    <a:moveTo>
                      <a:pt x="3298" y="0"/>
                    </a:moveTo>
                    <a:cubicBezTo>
                      <a:pt x="1477" y="0"/>
                      <a:pt x="0" y="1476"/>
                      <a:pt x="0" y="3298"/>
                    </a:cubicBezTo>
                    <a:cubicBezTo>
                      <a:pt x="0" y="5120"/>
                      <a:pt x="1477" y="6596"/>
                      <a:pt x="3298" y="6596"/>
                    </a:cubicBezTo>
                    <a:lnTo>
                      <a:pt x="23634" y="6596"/>
                    </a:lnTo>
                    <a:cubicBezTo>
                      <a:pt x="25444" y="6596"/>
                      <a:pt x="26920" y="5120"/>
                      <a:pt x="26920" y="3298"/>
                    </a:cubicBezTo>
                    <a:cubicBezTo>
                      <a:pt x="26920" y="1476"/>
                      <a:pt x="25444" y="0"/>
                      <a:pt x="2363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9" name="Google Shape;1849;p29"/>
              <p:cNvSpPr/>
              <p:nvPr/>
            </p:nvSpPr>
            <p:spPr>
              <a:xfrm>
                <a:off x="1112266" y="3424987"/>
                <a:ext cx="294657" cy="114717"/>
              </a:xfrm>
              <a:custGeom>
                <a:avLst/>
                <a:gdLst/>
                <a:ahLst/>
                <a:cxnLst/>
                <a:rect l="l" t="t" r="r" b="b"/>
                <a:pathLst>
                  <a:path w="13395" h="5215" extrusionOk="0">
                    <a:moveTo>
                      <a:pt x="2425" y="1331"/>
                    </a:moveTo>
                    <a:cubicBezTo>
                      <a:pt x="2992" y="1331"/>
                      <a:pt x="3536" y="1768"/>
                      <a:pt x="3536" y="2428"/>
                    </a:cubicBezTo>
                    <a:cubicBezTo>
                      <a:pt x="3536" y="3036"/>
                      <a:pt x="3048" y="3536"/>
                      <a:pt x="2441" y="3536"/>
                    </a:cubicBezTo>
                    <a:cubicBezTo>
                      <a:pt x="1453" y="3536"/>
                      <a:pt x="965" y="2345"/>
                      <a:pt x="1655" y="1655"/>
                    </a:cubicBezTo>
                    <a:cubicBezTo>
                      <a:pt x="1879" y="1431"/>
                      <a:pt x="2154" y="1331"/>
                      <a:pt x="2425" y="1331"/>
                    </a:cubicBezTo>
                    <a:close/>
                    <a:moveTo>
                      <a:pt x="2430" y="0"/>
                    </a:moveTo>
                    <a:cubicBezTo>
                      <a:pt x="2319" y="0"/>
                      <a:pt x="2208" y="8"/>
                      <a:pt x="2096" y="23"/>
                    </a:cubicBezTo>
                    <a:cubicBezTo>
                      <a:pt x="893" y="190"/>
                      <a:pt x="0" y="1226"/>
                      <a:pt x="0" y="2428"/>
                    </a:cubicBezTo>
                    <a:cubicBezTo>
                      <a:pt x="0" y="3643"/>
                      <a:pt x="893" y="4667"/>
                      <a:pt x="2096" y="4833"/>
                    </a:cubicBezTo>
                    <a:cubicBezTo>
                      <a:pt x="2209" y="4849"/>
                      <a:pt x="2322" y="4857"/>
                      <a:pt x="2434" y="4857"/>
                    </a:cubicBezTo>
                    <a:cubicBezTo>
                      <a:pt x="3505" y="4857"/>
                      <a:pt x="4461" y="4152"/>
                      <a:pt x="4763" y="3095"/>
                    </a:cubicBezTo>
                    <a:lnTo>
                      <a:pt x="9954" y="3095"/>
                    </a:lnTo>
                    <a:lnTo>
                      <a:pt x="9954" y="3976"/>
                    </a:lnTo>
                    <a:cubicBezTo>
                      <a:pt x="9930" y="4345"/>
                      <a:pt x="10240" y="4667"/>
                      <a:pt x="10609" y="4667"/>
                    </a:cubicBezTo>
                    <a:cubicBezTo>
                      <a:pt x="10990" y="4667"/>
                      <a:pt x="11287" y="4345"/>
                      <a:pt x="11275" y="3976"/>
                    </a:cubicBezTo>
                    <a:lnTo>
                      <a:pt x="11275" y="3095"/>
                    </a:lnTo>
                    <a:lnTo>
                      <a:pt x="12049" y="3095"/>
                    </a:lnTo>
                    <a:lnTo>
                      <a:pt x="12049" y="4512"/>
                    </a:lnTo>
                    <a:cubicBezTo>
                      <a:pt x="12037" y="4893"/>
                      <a:pt x="12335" y="5214"/>
                      <a:pt x="12716" y="5214"/>
                    </a:cubicBezTo>
                    <a:cubicBezTo>
                      <a:pt x="13097" y="5214"/>
                      <a:pt x="13395" y="4893"/>
                      <a:pt x="13383" y="4512"/>
                    </a:cubicBezTo>
                    <a:lnTo>
                      <a:pt x="13383" y="2428"/>
                    </a:lnTo>
                    <a:cubicBezTo>
                      <a:pt x="13383" y="2071"/>
                      <a:pt x="13085" y="1774"/>
                      <a:pt x="12716" y="1774"/>
                    </a:cubicBezTo>
                    <a:lnTo>
                      <a:pt x="4763" y="1774"/>
                    </a:lnTo>
                    <a:cubicBezTo>
                      <a:pt x="4460" y="716"/>
                      <a:pt x="3502" y="0"/>
                      <a:pt x="243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0" name="Google Shape;1850;p29"/>
              <p:cNvSpPr/>
              <p:nvPr/>
            </p:nvSpPr>
            <p:spPr>
              <a:xfrm>
                <a:off x="1091039" y="3868872"/>
                <a:ext cx="337112" cy="13638"/>
              </a:xfrm>
              <a:custGeom>
                <a:avLst/>
                <a:gdLst/>
                <a:ahLst/>
                <a:cxnLst/>
                <a:rect l="l" t="t" r="r" b="b"/>
                <a:pathLst>
                  <a:path w="15325" h="620" extrusionOk="0">
                    <a:moveTo>
                      <a:pt x="1" y="1"/>
                    </a:moveTo>
                    <a:lnTo>
                      <a:pt x="1" y="620"/>
                    </a:lnTo>
                    <a:lnTo>
                      <a:pt x="15324" y="620"/>
                    </a:lnTo>
                    <a:lnTo>
                      <a:pt x="15324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1" name="Google Shape;1851;p29"/>
              <p:cNvSpPr/>
              <p:nvPr/>
            </p:nvSpPr>
            <p:spPr>
              <a:xfrm>
                <a:off x="1021640" y="3648623"/>
                <a:ext cx="40871" cy="41135"/>
              </a:xfrm>
              <a:custGeom>
                <a:avLst/>
                <a:gdLst/>
                <a:ahLst/>
                <a:cxnLst/>
                <a:rect l="l" t="t" r="r" b="b"/>
                <a:pathLst>
                  <a:path w="1858" h="1870" extrusionOk="0">
                    <a:moveTo>
                      <a:pt x="929" y="0"/>
                    </a:moveTo>
                    <a:cubicBezTo>
                      <a:pt x="417" y="0"/>
                      <a:pt x="1" y="417"/>
                      <a:pt x="1" y="929"/>
                    </a:cubicBezTo>
                    <a:cubicBezTo>
                      <a:pt x="1" y="1453"/>
                      <a:pt x="417" y="1870"/>
                      <a:pt x="929" y="1870"/>
                    </a:cubicBezTo>
                    <a:cubicBezTo>
                      <a:pt x="1441" y="1870"/>
                      <a:pt x="1858" y="1453"/>
                      <a:pt x="1858" y="929"/>
                    </a:cubicBezTo>
                    <a:cubicBezTo>
                      <a:pt x="1858" y="417"/>
                      <a:pt x="1441" y="0"/>
                      <a:pt x="92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2" name="Google Shape;1852;p29"/>
              <p:cNvSpPr/>
              <p:nvPr/>
            </p:nvSpPr>
            <p:spPr>
              <a:xfrm>
                <a:off x="1107536" y="3648623"/>
                <a:ext cx="41157" cy="41135"/>
              </a:xfrm>
              <a:custGeom>
                <a:avLst/>
                <a:gdLst/>
                <a:ahLst/>
                <a:cxnLst/>
                <a:rect l="l" t="t" r="r" b="b"/>
                <a:pathLst>
                  <a:path w="1871" h="1870" extrusionOk="0">
                    <a:moveTo>
                      <a:pt x="941" y="0"/>
                    </a:moveTo>
                    <a:cubicBezTo>
                      <a:pt x="418" y="0"/>
                      <a:pt x="1" y="417"/>
                      <a:pt x="1" y="929"/>
                    </a:cubicBezTo>
                    <a:cubicBezTo>
                      <a:pt x="1" y="1453"/>
                      <a:pt x="418" y="1870"/>
                      <a:pt x="941" y="1870"/>
                    </a:cubicBezTo>
                    <a:cubicBezTo>
                      <a:pt x="1453" y="1870"/>
                      <a:pt x="1870" y="1453"/>
                      <a:pt x="1870" y="929"/>
                    </a:cubicBezTo>
                    <a:cubicBezTo>
                      <a:pt x="1870" y="417"/>
                      <a:pt x="1453" y="0"/>
                      <a:pt x="94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3" name="Google Shape;1853;p29"/>
              <p:cNvSpPr/>
              <p:nvPr/>
            </p:nvSpPr>
            <p:spPr>
              <a:xfrm>
                <a:off x="1193718" y="3648623"/>
                <a:ext cx="40871" cy="41135"/>
              </a:xfrm>
              <a:custGeom>
                <a:avLst/>
                <a:gdLst/>
                <a:ahLst/>
                <a:cxnLst/>
                <a:rect l="l" t="t" r="r" b="b"/>
                <a:pathLst>
                  <a:path w="1858" h="1870" extrusionOk="0">
                    <a:moveTo>
                      <a:pt x="929" y="0"/>
                    </a:moveTo>
                    <a:cubicBezTo>
                      <a:pt x="417" y="0"/>
                      <a:pt x="0" y="417"/>
                      <a:pt x="0" y="929"/>
                    </a:cubicBezTo>
                    <a:cubicBezTo>
                      <a:pt x="0" y="1453"/>
                      <a:pt x="417" y="1870"/>
                      <a:pt x="929" y="1870"/>
                    </a:cubicBezTo>
                    <a:cubicBezTo>
                      <a:pt x="1441" y="1870"/>
                      <a:pt x="1857" y="1453"/>
                      <a:pt x="1857" y="929"/>
                    </a:cubicBezTo>
                    <a:cubicBezTo>
                      <a:pt x="1857" y="417"/>
                      <a:pt x="1441" y="0"/>
                      <a:pt x="92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4" name="Google Shape;1854;p29"/>
              <p:cNvSpPr/>
              <p:nvPr/>
            </p:nvSpPr>
            <p:spPr>
              <a:xfrm>
                <a:off x="1279879" y="3648623"/>
                <a:ext cx="40871" cy="41135"/>
              </a:xfrm>
              <a:custGeom>
                <a:avLst/>
                <a:gdLst/>
                <a:ahLst/>
                <a:cxnLst/>
                <a:rect l="l" t="t" r="r" b="b"/>
                <a:pathLst>
                  <a:path w="1858" h="1870" extrusionOk="0">
                    <a:moveTo>
                      <a:pt x="929" y="0"/>
                    </a:moveTo>
                    <a:cubicBezTo>
                      <a:pt x="417" y="0"/>
                      <a:pt x="0" y="417"/>
                      <a:pt x="0" y="929"/>
                    </a:cubicBezTo>
                    <a:cubicBezTo>
                      <a:pt x="0" y="1453"/>
                      <a:pt x="417" y="1870"/>
                      <a:pt x="929" y="1870"/>
                    </a:cubicBezTo>
                    <a:cubicBezTo>
                      <a:pt x="1441" y="1870"/>
                      <a:pt x="1858" y="1453"/>
                      <a:pt x="1858" y="929"/>
                    </a:cubicBezTo>
                    <a:cubicBezTo>
                      <a:pt x="1858" y="417"/>
                      <a:pt x="1441" y="0"/>
                      <a:pt x="92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5" name="Google Shape;1855;p29"/>
              <p:cNvSpPr/>
              <p:nvPr/>
            </p:nvSpPr>
            <p:spPr>
              <a:xfrm>
                <a:off x="1366039" y="3648623"/>
                <a:ext cx="40871" cy="41135"/>
              </a:xfrm>
              <a:custGeom>
                <a:avLst/>
                <a:gdLst/>
                <a:ahLst/>
                <a:cxnLst/>
                <a:rect l="l" t="t" r="r" b="b"/>
                <a:pathLst>
                  <a:path w="1858" h="1870" extrusionOk="0">
                    <a:moveTo>
                      <a:pt x="929" y="0"/>
                    </a:moveTo>
                    <a:cubicBezTo>
                      <a:pt x="417" y="0"/>
                      <a:pt x="0" y="417"/>
                      <a:pt x="0" y="929"/>
                    </a:cubicBezTo>
                    <a:cubicBezTo>
                      <a:pt x="0" y="1453"/>
                      <a:pt x="417" y="1870"/>
                      <a:pt x="929" y="1870"/>
                    </a:cubicBezTo>
                    <a:cubicBezTo>
                      <a:pt x="1441" y="1870"/>
                      <a:pt x="1858" y="1453"/>
                      <a:pt x="1858" y="929"/>
                    </a:cubicBezTo>
                    <a:cubicBezTo>
                      <a:pt x="1858" y="417"/>
                      <a:pt x="1441" y="0"/>
                      <a:pt x="92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6" name="Google Shape;1856;p29"/>
              <p:cNvSpPr/>
              <p:nvPr/>
            </p:nvSpPr>
            <p:spPr>
              <a:xfrm>
                <a:off x="1456642" y="3648623"/>
                <a:ext cx="40893" cy="41135"/>
              </a:xfrm>
              <a:custGeom>
                <a:avLst/>
                <a:gdLst/>
                <a:ahLst/>
                <a:cxnLst/>
                <a:rect l="l" t="t" r="r" b="b"/>
                <a:pathLst>
                  <a:path w="1859" h="1870" extrusionOk="0">
                    <a:moveTo>
                      <a:pt x="930" y="0"/>
                    </a:moveTo>
                    <a:cubicBezTo>
                      <a:pt x="418" y="0"/>
                      <a:pt x="1" y="417"/>
                      <a:pt x="1" y="929"/>
                    </a:cubicBezTo>
                    <a:cubicBezTo>
                      <a:pt x="1" y="1453"/>
                      <a:pt x="418" y="1870"/>
                      <a:pt x="930" y="1870"/>
                    </a:cubicBezTo>
                    <a:cubicBezTo>
                      <a:pt x="1442" y="1870"/>
                      <a:pt x="1858" y="1453"/>
                      <a:pt x="1858" y="929"/>
                    </a:cubicBezTo>
                    <a:cubicBezTo>
                      <a:pt x="1858" y="417"/>
                      <a:pt x="1442" y="0"/>
                      <a:pt x="93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7" name="Google Shape;1857;p29"/>
              <p:cNvSpPr/>
              <p:nvPr/>
            </p:nvSpPr>
            <p:spPr>
              <a:xfrm>
                <a:off x="1147086" y="3823054"/>
                <a:ext cx="225012" cy="0"/>
              </a:xfrm>
              <a:custGeom>
                <a:avLst/>
                <a:gdLst/>
                <a:ahLst/>
                <a:cxnLst/>
                <a:rect l="l" t="t" r="r" b="b"/>
                <a:pathLst>
                  <a:path w="10229" fill="none" extrusionOk="0">
                    <a:moveTo>
                      <a:pt x="1" y="0"/>
                    </a:moveTo>
                    <a:lnTo>
                      <a:pt x="10228" y="0"/>
                    </a:lnTo>
                  </a:path>
                </a:pathLst>
              </a:custGeom>
              <a:noFill/>
              <a:ln w="3875" cap="rnd" cmpd="sng">
                <a:solidFill>
                  <a:srgbClr val="000000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8" name="Google Shape;1858;p29"/>
              <p:cNvSpPr/>
              <p:nvPr/>
            </p:nvSpPr>
            <p:spPr>
              <a:xfrm>
                <a:off x="784101" y="3290876"/>
                <a:ext cx="940789" cy="694593"/>
              </a:xfrm>
              <a:custGeom>
                <a:avLst/>
                <a:gdLst/>
                <a:ahLst/>
                <a:cxnLst/>
                <a:rect l="l" t="t" r="r" b="b"/>
                <a:pathLst>
                  <a:path w="42768" h="31576" extrusionOk="0">
                    <a:moveTo>
                      <a:pt x="1763" y="1"/>
                    </a:moveTo>
                    <a:cubicBezTo>
                      <a:pt x="786" y="1"/>
                      <a:pt x="1" y="786"/>
                      <a:pt x="1" y="1763"/>
                    </a:cubicBezTo>
                    <a:lnTo>
                      <a:pt x="1" y="29814"/>
                    </a:lnTo>
                    <a:cubicBezTo>
                      <a:pt x="1" y="30790"/>
                      <a:pt x="786" y="31576"/>
                      <a:pt x="1763" y="31576"/>
                    </a:cubicBezTo>
                    <a:lnTo>
                      <a:pt x="41006" y="31576"/>
                    </a:lnTo>
                    <a:cubicBezTo>
                      <a:pt x="41982" y="31576"/>
                      <a:pt x="42768" y="30790"/>
                      <a:pt x="42768" y="29814"/>
                    </a:cubicBezTo>
                    <a:lnTo>
                      <a:pt x="42768" y="1763"/>
                    </a:lnTo>
                    <a:cubicBezTo>
                      <a:pt x="42768" y="786"/>
                      <a:pt x="41982" y="1"/>
                      <a:pt x="4100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925" cap="flat" cmpd="sng">
                <a:solidFill>
                  <a:schemeClr val="accent2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9" name="Google Shape;1859;p29"/>
              <p:cNvSpPr/>
              <p:nvPr/>
            </p:nvSpPr>
            <p:spPr>
              <a:xfrm>
                <a:off x="1091039" y="3764390"/>
                <a:ext cx="337112" cy="91422"/>
              </a:xfrm>
              <a:custGeom>
                <a:avLst/>
                <a:gdLst/>
                <a:ahLst/>
                <a:cxnLst/>
                <a:rect l="l" t="t" r="r" b="b"/>
                <a:pathLst>
                  <a:path w="15325" h="4156" extrusionOk="0">
                    <a:moveTo>
                      <a:pt x="1" y="0"/>
                    </a:moveTo>
                    <a:lnTo>
                      <a:pt x="1" y="4155"/>
                    </a:lnTo>
                    <a:lnTo>
                      <a:pt x="15324" y="4155"/>
                    </a:lnTo>
                    <a:lnTo>
                      <a:pt x="15324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0" name="Google Shape;1860;p29"/>
              <p:cNvSpPr/>
              <p:nvPr/>
            </p:nvSpPr>
            <p:spPr>
              <a:xfrm>
                <a:off x="963504" y="3583668"/>
                <a:ext cx="592195" cy="145118"/>
              </a:xfrm>
              <a:custGeom>
                <a:avLst/>
                <a:gdLst/>
                <a:ahLst/>
                <a:cxnLst/>
                <a:rect l="l" t="t" r="r" b="b"/>
                <a:pathLst>
                  <a:path w="26921" h="6597" extrusionOk="0">
                    <a:moveTo>
                      <a:pt x="3298" y="1"/>
                    </a:moveTo>
                    <a:cubicBezTo>
                      <a:pt x="1477" y="1"/>
                      <a:pt x="0" y="1477"/>
                      <a:pt x="0" y="3299"/>
                    </a:cubicBezTo>
                    <a:cubicBezTo>
                      <a:pt x="0" y="5120"/>
                      <a:pt x="1477" y="6597"/>
                      <a:pt x="3298" y="6597"/>
                    </a:cubicBezTo>
                    <a:lnTo>
                      <a:pt x="23634" y="6597"/>
                    </a:lnTo>
                    <a:cubicBezTo>
                      <a:pt x="25444" y="6597"/>
                      <a:pt x="26920" y="5120"/>
                      <a:pt x="26920" y="3299"/>
                    </a:cubicBezTo>
                    <a:cubicBezTo>
                      <a:pt x="26920" y="1477"/>
                      <a:pt x="25444" y="1"/>
                      <a:pt x="2363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1" name="Google Shape;1861;p29"/>
              <p:cNvSpPr/>
              <p:nvPr/>
            </p:nvSpPr>
            <p:spPr>
              <a:xfrm>
                <a:off x="1112266" y="3412141"/>
                <a:ext cx="294657" cy="114739"/>
              </a:xfrm>
              <a:custGeom>
                <a:avLst/>
                <a:gdLst/>
                <a:ahLst/>
                <a:cxnLst/>
                <a:rect l="l" t="t" r="r" b="b"/>
                <a:pathLst>
                  <a:path w="13395" h="5216" extrusionOk="0">
                    <a:moveTo>
                      <a:pt x="2426" y="1326"/>
                    </a:moveTo>
                    <a:cubicBezTo>
                      <a:pt x="2992" y="1326"/>
                      <a:pt x="3536" y="1769"/>
                      <a:pt x="3536" y="2429"/>
                    </a:cubicBezTo>
                    <a:cubicBezTo>
                      <a:pt x="3536" y="3036"/>
                      <a:pt x="3048" y="3524"/>
                      <a:pt x="2441" y="3524"/>
                    </a:cubicBezTo>
                    <a:cubicBezTo>
                      <a:pt x="2436" y="3524"/>
                      <a:pt x="2431" y="3524"/>
                      <a:pt x="2426" y="3524"/>
                    </a:cubicBezTo>
                    <a:cubicBezTo>
                      <a:pt x="1448" y="3524"/>
                      <a:pt x="968" y="2342"/>
                      <a:pt x="1655" y="1655"/>
                    </a:cubicBezTo>
                    <a:cubicBezTo>
                      <a:pt x="1879" y="1428"/>
                      <a:pt x="2155" y="1326"/>
                      <a:pt x="2426" y="1326"/>
                    </a:cubicBezTo>
                    <a:close/>
                    <a:moveTo>
                      <a:pt x="2434" y="1"/>
                    </a:moveTo>
                    <a:cubicBezTo>
                      <a:pt x="2322" y="1"/>
                      <a:pt x="2209" y="8"/>
                      <a:pt x="2096" y="24"/>
                    </a:cubicBezTo>
                    <a:cubicBezTo>
                      <a:pt x="893" y="191"/>
                      <a:pt x="0" y="1215"/>
                      <a:pt x="0" y="2429"/>
                    </a:cubicBezTo>
                    <a:cubicBezTo>
                      <a:pt x="0" y="3643"/>
                      <a:pt x="893" y="4667"/>
                      <a:pt x="2096" y="4834"/>
                    </a:cubicBezTo>
                    <a:cubicBezTo>
                      <a:pt x="2209" y="4850"/>
                      <a:pt x="2322" y="4857"/>
                      <a:pt x="2434" y="4857"/>
                    </a:cubicBezTo>
                    <a:cubicBezTo>
                      <a:pt x="3505" y="4857"/>
                      <a:pt x="4461" y="4152"/>
                      <a:pt x="4763" y="3096"/>
                    </a:cubicBezTo>
                    <a:lnTo>
                      <a:pt x="9954" y="3096"/>
                    </a:lnTo>
                    <a:lnTo>
                      <a:pt x="9954" y="3965"/>
                    </a:lnTo>
                    <a:cubicBezTo>
                      <a:pt x="9930" y="4346"/>
                      <a:pt x="10240" y="4667"/>
                      <a:pt x="10609" y="4667"/>
                    </a:cubicBezTo>
                    <a:cubicBezTo>
                      <a:pt x="10990" y="4667"/>
                      <a:pt x="11287" y="4346"/>
                      <a:pt x="11275" y="3965"/>
                    </a:cubicBezTo>
                    <a:lnTo>
                      <a:pt x="11275" y="3096"/>
                    </a:lnTo>
                    <a:lnTo>
                      <a:pt x="12049" y="3096"/>
                    </a:lnTo>
                    <a:lnTo>
                      <a:pt x="12049" y="4513"/>
                    </a:lnTo>
                    <a:cubicBezTo>
                      <a:pt x="12037" y="4894"/>
                      <a:pt x="12335" y="5215"/>
                      <a:pt x="12716" y="5215"/>
                    </a:cubicBezTo>
                    <a:cubicBezTo>
                      <a:pt x="13097" y="5215"/>
                      <a:pt x="13395" y="4894"/>
                      <a:pt x="13383" y="4513"/>
                    </a:cubicBezTo>
                    <a:lnTo>
                      <a:pt x="13383" y="2429"/>
                    </a:lnTo>
                    <a:cubicBezTo>
                      <a:pt x="13383" y="2060"/>
                      <a:pt x="13085" y="1762"/>
                      <a:pt x="12716" y="1762"/>
                    </a:cubicBezTo>
                    <a:lnTo>
                      <a:pt x="4763" y="1762"/>
                    </a:lnTo>
                    <a:cubicBezTo>
                      <a:pt x="4461" y="706"/>
                      <a:pt x="3505" y="1"/>
                      <a:pt x="243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2" name="Google Shape;1862;p29"/>
              <p:cNvSpPr/>
              <p:nvPr/>
            </p:nvSpPr>
            <p:spPr>
              <a:xfrm>
                <a:off x="1091039" y="3855784"/>
                <a:ext cx="337112" cy="13902"/>
              </a:xfrm>
              <a:custGeom>
                <a:avLst/>
                <a:gdLst/>
                <a:ahLst/>
                <a:cxnLst/>
                <a:rect l="l" t="t" r="r" b="b"/>
                <a:pathLst>
                  <a:path w="15325" h="632" extrusionOk="0">
                    <a:moveTo>
                      <a:pt x="1" y="0"/>
                    </a:moveTo>
                    <a:lnTo>
                      <a:pt x="1" y="631"/>
                    </a:lnTo>
                    <a:lnTo>
                      <a:pt x="15324" y="631"/>
                    </a:lnTo>
                    <a:lnTo>
                      <a:pt x="15324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3" name="Google Shape;1863;p29"/>
              <p:cNvSpPr/>
              <p:nvPr/>
            </p:nvSpPr>
            <p:spPr>
              <a:xfrm>
                <a:off x="1021640" y="3635535"/>
                <a:ext cx="40871" cy="41135"/>
              </a:xfrm>
              <a:custGeom>
                <a:avLst/>
                <a:gdLst/>
                <a:ahLst/>
                <a:cxnLst/>
                <a:rect l="l" t="t" r="r" b="b"/>
                <a:pathLst>
                  <a:path w="1858" h="1870" extrusionOk="0">
                    <a:moveTo>
                      <a:pt x="929" y="0"/>
                    </a:moveTo>
                    <a:cubicBezTo>
                      <a:pt x="417" y="0"/>
                      <a:pt x="1" y="417"/>
                      <a:pt x="1" y="941"/>
                    </a:cubicBezTo>
                    <a:cubicBezTo>
                      <a:pt x="1" y="1453"/>
                      <a:pt x="417" y="1869"/>
                      <a:pt x="929" y="1869"/>
                    </a:cubicBezTo>
                    <a:cubicBezTo>
                      <a:pt x="1441" y="1869"/>
                      <a:pt x="1858" y="1453"/>
                      <a:pt x="1858" y="941"/>
                    </a:cubicBezTo>
                    <a:cubicBezTo>
                      <a:pt x="1858" y="417"/>
                      <a:pt x="1441" y="0"/>
                      <a:pt x="92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4" name="Google Shape;1864;p29"/>
              <p:cNvSpPr/>
              <p:nvPr/>
            </p:nvSpPr>
            <p:spPr>
              <a:xfrm>
                <a:off x="1107536" y="3635535"/>
                <a:ext cx="41157" cy="41135"/>
              </a:xfrm>
              <a:custGeom>
                <a:avLst/>
                <a:gdLst/>
                <a:ahLst/>
                <a:cxnLst/>
                <a:rect l="l" t="t" r="r" b="b"/>
                <a:pathLst>
                  <a:path w="1871" h="1870" extrusionOk="0">
                    <a:moveTo>
                      <a:pt x="941" y="0"/>
                    </a:moveTo>
                    <a:cubicBezTo>
                      <a:pt x="418" y="0"/>
                      <a:pt x="1" y="417"/>
                      <a:pt x="1" y="941"/>
                    </a:cubicBezTo>
                    <a:cubicBezTo>
                      <a:pt x="1" y="1453"/>
                      <a:pt x="418" y="1869"/>
                      <a:pt x="941" y="1869"/>
                    </a:cubicBezTo>
                    <a:cubicBezTo>
                      <a:pt x="1453" y="1869"/>
                      <a:pt x="1870" y="1453"/>
                      <a:pt x="1870" y="941"/>
                    </a:cubicBezTo>
                    <a:cubicBezTo>
                      <a:pt x="1870" y="417"/>
                      <a:pt x="1453" y="0"/>
                      <a:pt x="94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5" name="Google Shape;1865;p29"/>
              <p:cNvSpPr/>
              <p:nvPr/>
            </p:nvSpPr>
            <p:spPr>
              <a:xfrm>
                <a:off x="1193718" y="3635535"/>
                <a:ext cx="40871" cy="41135"/>
              </a:xfrm>
              <a:custGeom>
                <a:avLst/>
                <a:gdLst/>
                <a:ahLst/>
                <a:cxnLst/>
                <a:rect l="l" t="t" r="r" b="b"/>
                <a:pathLst>
                  <a:path w="1858" h="1870" extrusionOk="0">
                    <a:moveTo>
                      <a:pt x="929" y="0"/>
                    </a:moveTo>
                    <a:cubicBezTo>
                      <a:pt x="417" y="0"/>
                      <a:pt x="0" y="417"/>
                      <a:pt x="0" y="941"/>
                    </a:cubicBezTo>
                    <a:cubicBezTo>
                      <a:pt x="0" y="1453"/>
                      <a:pt x="417" y="1869"/>
                      <a:pt x="929" y="1869"/>
                    </a:cubicBezTo>
                    <a:cubicBezTo>
                      <a:pt x="1441" y="1869"/>
                      <a:pt x="1857" y="1453"/>
                      <a:pt x="1857" y="941"/>
                    </a:cubicBezTo>
                    <a:cubicBezTo>
                      <a:pt x="1857" y="417"/>
                      <a:pt x="1441" y="0"/>
                      <a:pt x="92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6" name="Google Shape;1866;p29"/>
              <p:cNvSpPr/>
              <p:nvPr/>
            </p:nvSpPr>
            <p:spPr>
              <a:xfrm>
                <a:off x="1279879" y="3635535"/>
                <a:ext cx="40871" cy="41135"/>
              </a:xfrm>
              <a:custGeom>
                <a:avLst/>
                <a:gdLst/>
                <a:ahLst/>
                <a:cxnLst/>
                <a:rect l="l" t="t" r="r" b="b"/>
                <a:pathLst>
                  <a:path w="1858" h="1870" extrusionOk="0">
                    <a:moveTo>
                      <a:pt x="929" y="0"/>
                    </a:moveTo>
                    <a:cubicBezTo>
                      <a:pt x="417" y="0"/>
                      <a:pt x="0" y="417"/>
                      <a:pt x="0" y="941"/>
                    </a:cubicBezTo>
                    <a:cubicBezTo>
                      <a:pt x="0" y="1453"/>
                      <a:pt x="417" y="1869"/>
                      <a:pt x="929" y="1869"/>
                    </a:cubicBezTo>
                    <a:cubicBezTo>
                      <a:pt x="1441" y="1869"/>
                      <a:pt x="1858" y="1453"/>
                      <a:pt x="1858" y="941"/>
                    </a:cubicBezTo>
                    <a:cubicBezTo>
                      <a:pt x="1858" y="417"/>
                      <a:pt x="1441" y="0"/>
                      <a:pt x="92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7" name="Google Shape;1867;p29"/>
              <p:cNvSpPr/>
              <p:nvPr/>
            </p:nvSpPr>
            <p:spPr>
              <a:xfrm>
                <a:off x="1366039" y="3635535"/>
                <a:ext cx="40871" cy="41135"/>
              </a:xfrm>
              <a:custGeom>
                <a:avLst/>
                <a:gdLst/>
                <a:ahLst/>
                <a:cxnLst/>
                <a:rect l="l" t="t" r="r" b="b"/>
                <a:pathLst>
                  <a:path w="1858" h="1870" extrusionOk="0">
                    <a:moveTo>
                      <a:pt x="929" y="0"/>
                    </a:moveTo>
                    <a:cubicBezTo>
                      <a:pt x="417" y="0"/>
                      <a:pt x="0" y="417"/>
                      <a:pt x="0" y="941"/>
                    </a:cubicBezTo>
                    <a:cubicBezTo>
                      <a:pt x="0" y="1453"/>
                      <a:pt x="417" y="1869"/>
                      <a:pt x="929" y="1869"/>
                    </a:cubicBezTo>
                    <a:cubicBezTo>
                      <a:pt x="1441" y="1869"/>
                      <a:pt x="1858" y="1453"/>
                      <a:pt x="1858" y="941"/>
                    </a:cubicBezTo>
                    <a:cubicBezTo>
                      <a:pt x="1858" y="417"/>
                      <a:pt x="1441" y="0"/>
                      <a:pt x="92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8" name="Google Shape;1868;p29"/>
              <p:cNvSpPr/>
              <p:nvPr/>
            </p:nvSpPr>
            <p:spPr>
              <a:xfrm>
                <a:off x="1456642" y="3635535"/>
                <a:ext cx="40893" cy="41135"/>
              </a:xfrm>
              <a:custGeom>
                <a:avLst/>
                <a:gdLst/>
                <a:ahLst/>
                <a:cxnLst/>
                <a:rect l="l" t="t" r="r" b="b"/>
                <a:pathLst>
                  <a:path w="1859" h="1870" extrusionOk="0">
                    <a:moveTo>
                      <a:pt x="930" y="0"/>
                    </a:moveTo>
                    <a:cubicBezTo>
                      <a:pt x="418" y="0"/>
                      <a:pt x="1" y="417"/>
                      <a:pt x="1" y="941"/>
                    </a:cubicBezTo>
                    <a:cubicBezTo>
                      <a:pt x="1" y="1453"/>
                      <a:pt x="418" y="1869"/>
                      <a:pt x="930" y="1869"/>
                    </a:cubicBezTo>
                    <a:cubicBezTo>
                      <a:pt x="1442" y="1869"/>
                      <a:pt x="1858" y="1453"/>
                      <a:pt x="1858" y="941"/>
                    </a:cubicBezTo>
                    <a:cubicBezTo>
                      <a:pt x="1858" y="417"/>
                      <a:pt x="1442" y="0"/>
                      <a:pt x="93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9" name="Google Shape;1869;p29"/>
              <p:cNvSpPr/>
              <p:nvPr/>
            </p:nvSpPr>
            <p:spPr>
              <a:xfrm>
                <a:off x="1147086" y="3810208"/>
                <a:ext cx="225012" cy="22"/>
              </a:xfrm>
              <a:custGeom>
                <a:avLst/>
                <a:gdLst/>
                <a:ahLst/>
                <a:cxnLst/>
                <a:rect l="l" t="t" r="r" b="b"/>
                <a:pathLst>
                  <a:path w="10229" h="1" fill="none" extrusionOk="0">
                    <a:moveTo>
                      <a:pt x="1" y="1"/>
                    </a:moveTo>
                    <a:lnTo>
                      <a:pt x="10228" y="1"/>
                    </a:lnTo>
                  </a:path>
                </a:pathLst>
              </a:custGeom>
              <a:noFill/>
              <a:ln w="9525" cap="rnd" cmpd="sng">
                <a:solidFill>
                  <a:schemeClr val="lt1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870" name="Google Shape;1870;p29"/>
          <p:cNvGrpSpPr/>
          <p:nvPr/>
        </p:nvGrpSpPr>
        <p:grpSpPr>
          <a:xfrm>
            <a:off x="4951684" y="1444271"/>
            <a:ext cx="1483277" cy="3236784"/>
            <a:chOff x="4946631" y="1444271"/>
            <a:chExt cx="1483277" cy="3236784"/>
          </a:xfrm>
        </p:grpSpPr>
        <p:grpSp>
          <p:nvGrpSpPr>
            <p:cNvPr id="1871" name="Google Shape;1871;p29"/>
            <p:cNvGrpSpPr/>
            <p:nvPr/>
          </p:nvGrpSpPr>
          <p:grpSpPr>
            <a:xfrm>
              <a:off x="4946631" y="1444271"/>
              <a:ext cx="1483277" cy="3236784"/>
              <a:chOff x="4946631" y="1444271"/>
              <a:chExt cx="1483277" cy="3236784"/>
            </a:xfrm>
          </p:grpSpPr>
          <p:grpSp>
            <p:nvGrpSpPr>
              <p:cNvPr id="1872" name="Google Shape;1872;p29"/>
              <p:cNvGrpSpPr/>
              <p:nvPr/>
            </p:nvGrpSpPr>
            <p:grpSpPr>
              <a:xfrm>
                <a:off x="4946656" y="2779585"/>
                <a:ext cx="1483252" cy="1901470"/>
                <a:chOff x="4946656" y="2779585"/>
                <a:chExt cx="1483252" cy="1901470"/>
              </a:xfrm>
            </p:grpSpPr>
            <p:sp>
              <p:nvSpPr>
                <p:cNvPr id="1873" name="Google Shape;1873;p29"/>
                <p:cNvSpPr/>
                <p:nvPr/>
              </p:nvSpPr>
              <p:spPr>
                <a:xfrm>
                  <a:off x="4946656" y="3072384"/>
                  <a:ext cx="1483214" cy="16086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077" h="48352" extrusionOk="0">
                      <a:moveTo>
                        <a:pt x="1619" y="0"/>
                      </a:moveTo>
                      <a:cubicBezTo>
                        <a:pt x="714" y="0"/>
                        <a:pt x="0" y="714"/>
                        <a:pt x="0" y="1607"/>
                      </a:cubicBezTo>
                      <a:lnTo>
                        <a:pt x="0" y="46744"/>
                      </a:lnTo>
                      <a:cubicBezTo>
                        <a:pt x="0" y="47637"/>
                        <a:pt x="714" y="48351"/>
                        <a:pt x="1619" y="48351"/>
                      </a:cubicBezTo>
                      <a:lnTo>
                        <a:pt x="40458" y="48351"/>
                      </a:lnTo>
                      <a:cubicBezTo>
                        <a:pt x="41350" y="48351"/>
                        <a:pt x="42077" y="47637"/>
                        <a:pt x="42077" y="46744"/>
                      </a:cubicBezTo>
                      <a:lnTo>
                        <a:pt x="42077" y="1607"/>
                      </a:lnTo>
                      <a:cubicBezTo>
                        <a:pt x="42077" y="714"/>
                        <a:pt x="41350" y="0"/>
                        <a:pt x="4045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1874" name="Google Shape;1874;p29"/>
                <p:cNvGrpSpPr/>
                <p:nvPr/>
              </p:nvGrpSpPr>
              <p:grpSpPr>
                <a:xfrm>
                  <a:off x="4946658" y="2779585"/>
                  <a:ext cx="1483249" cy="1868636"/>
                  <a:chOff x="4946658" y="2779585"/>
                  <a:chExt cx="1483249" cy="1868636"/>
                </a:xfrm>
              </p:grpSpPr>
              <p:sp>
                <p:nvSpPr>
                  <p:cNvPr id="1875" name="Google Shape;1875;p29"/>
                  <p:cNvSpPr/>
                  <p:nvPr/>
                </p:nvSpPr>
                <p:spPr>
                  <a:xfrm>
                    <a:off x="4946658" y="2779585"/>
                    <a:ext cx="1483249" cy="186863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2078" h="48198" extrusionOk="0">
                        <a:moveTo>
                          <a:pt x="1382" y="1"/>
                        </a:moveTo>
                        <a:cubicBezTo>
                          <a:pt x="608" y="1"/>
                          <a:pt x="0" y="620"/>
                          <a:pt x="0" y="1382"/>
                        </a:cubicBezTo>
                        <a:lnTo>
                          <a:pt x="0" y="46828"/>
                        </a:lnTo>
                        <a:cubicBezTo>
                          <a:pt x="0" y="47590"/>
                          <a:pt x="608" y="48197"/>
                          <a:pt x="1382" y="48197"/>
                        </a:cubicBezTo>
                        <a:lnTo>
                          <a:pt x="40696" y="48197"/>
                        </a:lnTo>
                        <a:cubicBezTo>
                          <a:pt x="41458" y="48197"/>
                          <a:pt x="42077" y="47590"/>
                          <a:pt x="42077" y="46828"/>
                        </a:cubicBezTo>
                        <a:lnTo>
                          <a:pt x="42077" y="1382"/>
                        </a:lnTo>
                        <a:cubicBezTo>
                          <a:pt x="42077" y="620"/>
                          <a:pt x="41458" y="1"/>
                          <a:pt x="40696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 w="19050" cap="flat" cmpd="sng">
                    <a:solidFill>
                      <a:schemeClr val="accent4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cxnSp>
                <p:nvCxnSpPr>
                  <p:cNvPr id="1876" name="Google Shape;1876;p29"/>
                  <p:cNvCxnSpPr/>
                  <p:nvPr/>
                </p:nvCxnSpPr>
                <p:spPr>
                  <a:xfrm>
                    <a:off x="4954913" y="3425975"/>
                    <a:ext cx="1466700" cy="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chemeClr val="accent4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  <p:grpSp>
            <p:nvGrpSpPr>
              <p:cNvPr id="1877" name="Google Shape;1877;p29"/>
              <p:cNvGrpSpPr/>
              <p:nvPr/>
            </p:nvGrpSpPr>
            <p:grpSpPr>
              <a:xfrm>
                <a:off x="4946631" y="1444271"/>
                <a:ext cx="1483248" cy="1115906"/>
                <a:chOff x="4637978" y="3290876"/>
                <a:chExt cx="940789" cy="707703"/>
              </a:xfrm>
            </p:grpSpPr>
            <p:sp>
              <p:nvSpPr>
                <p:cNvPr id="1878" name="Google Shape;1878;p29"/>
                <p:cNvSpPr/>
                <p:nvPr/>
              </p:nvSpPr>
              <p:spPr>
                <a:xfrm>
                  <a:off x="4637978" y="3303699"/>
                  <a:ext cx="940789" cy="6948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68" h="31589" extrusionOk="0">
                      <a:moveTo>
                        <a:pt x="1774" y="1"/>
                      </a:moveTo>
                      <a:cubicBezTo>
                        <a:pt x="786" y="1"/>
                        <a:pt x="0" y="787"/>
                        <a:pt x="0" y="1775"/>
                      </a:cubicBezTo>
                      <a:lnTo>
                        <a:pt x="0" y="29814"/>
                      </a:lnTo>
                      <a:cubicBezTo>
                        <a:pt x="0" y="30802"/>
                        <a:pt x="786" y="31588"/>
                        <a:pt x="1774" y="31588"/>
                      </a:cubicBezTo>
                      <a:lnTo>
                        <a:pt x="41005" y="31588"/>
                      </a:lnTo>
                      <a:cubicBezTo>
                        <a:pt x="41982" y="31588"/>
                        <a:pt x="42768" y="30802"/>
                        <a:pt x="42768" y="29814"/>
                      </a:cubicBezTo>
                      <a:lnTo>
                        <a:pt x="42768" y="1775"/>
                      </a:lnTo>
                      <a:cubicBezTo>
                        <a:pt x="42768" y="787"/>
                        <a:pt x="41982" y="1"/>
                        <a:pt x="41005" y="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22925" cap="flat" cmpd="sng">
                  <a:solidFill>
                    <a:srgbClr val="000000"/>
                  </a:solidFill>
                  <a:prstDash val="solid"/>
                  <a:miter lim="1190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79" name="Google Shape;1879;p29"/>
                <p:cNvSpPr/>
                <p:nvPr/>
              </p:nvSpPr>
              <p:spPr>
                <a:xfrm>
                  <a:off x="4805591" y="3488072"/>
                  <a:ext cx="193556" cy="102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99" h="4657" extrusionOk="0">
                      <a:moveTo>
                        <a:pt x="369" y="1"/>
                      </a:moveTo>
                      <a:cubicBezTo>
                        <a:pt x="167" y="1"/>
                        <a:pt x="0" y="156"/>
                        <a:pt x="0" y="358"/>
                      </a:cubicBezTo>
                      <a:lnTo>
                        <a:pt x="0" y="4287"/>
                      </a:lnTo>
                      <a:cubicBezTo>
                        <a:pt x="0" y="4490"/>
                        <a:pt x="167" y="4656"/>
                        <a:pt x="369" y="4656"/>
                      </a:cubicBezTo>
                      <a:lnTo>
                        <a:pt x="8430" y="4656"/>
                      </a:lnTo>
                      <a:cubicBezTo>
                        <a:pt x="8632" y="4656"/>
                        <a:pt x="8799" y="4490"/>
                        <a:pt x="8799" y="4287"/>
                      </a:cubicBezTo>
                      <a:lnTo>
                        <a:pt x="8799" y="358"/>
                      </a:lnTo>
                      <a:cubicBezTo>
                        <a:pt x="8799" y="156"/>
                        <a:pt x="8632" y="1"/>
                        <a:pt x="8430" y="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80" name="Google Shape;1880;p29"/>
                <p:cNvSpPr/>
                <p:nvPr/>
              </p:nvSpPr>
              <p:spPr>
                <a:xfrm>
                  <a:off x="5018517" y="3488072"/>
                  <a:ext cx="193556" cy="102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99" h="4657" extrusionOk="0">
                      <a:moveTo>
                        <a:pt x="369" y="1"/>
                      </a:moveTo>
                      <a:cubicBezTo>
                        <a:pt x="167" y="1"/>
                        <a:pt x="0" y="156"/>
                        <a:pt x="0" y="358"/>
                      </a:cubicBezTo>
                      <a:lnTo>
                        <a:pt x="0" y="4287"/>
                      </a:lnTo>
                      <a:cubicBezTo>
                        <a:pt x="0" y="4490"/>
                        <a:pt x="167" y="4656"/>
                        <a:pt x="369" y="4656"/>
                      </a:cubicBezTo>
                      <a:lnTo>
                        <a:pt x="8430" y="4656"/>
                      </a:lnTo>
                      <a:cubicBezTo>
                        <a:pt x="8632" y="4656"/>
                        <a:pt x="8799" y="4490"/>
                        <a:pt x="8799" y="4287"/>
                      </a:cubicBezTo>
                      <a:lnTo>
                        <a:pt x="8799" y="358"/>
                      </a:lnTo>
                      <a:cubicBezTo>
                        <a:pt x="8799" y="156"/>
                        <a:pt x="8632" y="1"/>
                        <a:pt x="8430" y="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81" name="Google Shape;1881;p29"/>
                <p:cNvSpPr/>
                <p:nvPr/>
              </p:nvSpPr>
              <p:spPr>
                <a:xfrm>
                  <a:off x="5231420" y="3488072"/>
                  <a:ext cx="193578" cy="102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00" h="4657" extrusionOk="0">
                      <a:moveTo>
                        <a:pt x="370" y="1"/>
                      </a:moveTo>
                      <a:cubicBezTo>
                        <a:pt x="168" y="1"/>
                        <a:pt x="1" y="156"/>
                        <a:pt x="1" y="358"/>
                      </a:cubicBezTo>
                      <a:lnTo>
                        <a:pt x="1" y="4287"/>
                      </a:lnTo>
                      <a:cubicBezTo>
                        <a:pt x="1" y="4490"/>
                        <a:pt x="168" y="4656"/>
                        <a:pt x="370" y="4656"/>
                      </a:cubicBezTo>
                      <a:lnTo>
                        <a:pt x="8430" y="4656"/>
                      </a:lnTo>
                      <a:cubicBezTo>
                        <a:pt x="8633" y="4656"/>
                        <a:pt x="8800" y="4490"/>
                        <a:pt x="8800" y="4287"/>
                      </a:cubicBezTo>
                      <a:lnTo>
                        <a:pt x="8800" y="358"/>
                      </a:lnTo>
                      <a:cubicBezTo>
                        <a:pt x="8800" y="156"/>
                        <a:pt x="8633" y="1"/>
                        <a:pt x="8430" y="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82" name="Google Shape;1882;p29"/>
                <p:cNvSpPr/>
                <p:nvPr/>
              </p:nvSpPr>
              <p:spPr>
                <a:xfrm>
                  <a:off x="4805591" y="3734519"/>
                  <a:ext cx="193556" cy="102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99" h="4657" extrusionOk="0">
                      <a:moveTo>
                        <a:pt x="369" y="1"/>
                      </a:moveTo>
                      <a:cubicBezTo>
                        <a:pt x="167" y="1"/>
                        <a:pt x="0" y="155"/>
                        <a:pt x="0" y="358"/>
                      </a:cubicBezTo>
                      <a:lnTo>
                        <a:pt x="0" y="4287"/>
                      </a:lnTo>
                      <a:cubicBezTo>
                        <a:pt x="0" y="4489"/>
                        <a:pt x="167" y="4656"/>
                        <a:pt x="369" y="4656"/>
                      </a:cubicBezTo>
                      <a:lnTo>
                        <a:pt x="8430" y="4656"/>
                      </a:lnTo>
                      <a:cubicBezTo>
                        <a:pt x="8632" y="4656"/>
                        <a:pt x="8799" y="4489"/>
                        <a:pt x="8799" y="4287"/>
                      </a:cubicBezTo>
                      <a:lnTo>
                        <a:pt x="8799" y="358"/>
                      </a:lnTo>
                      <a:cubicBezTo>
                        <a:pt x="8799" y="155"/>
                        <a:pt x="8632" y="1"/>
                        <a:pt x="8430" y="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83" name="Google Shape;1883;p29"/>
                <p:cNvSpPr/>
                <p:nvPr/>
              </p:nvSpPr>
              <p:spPr>
                <a:xfrm>
                  <a:off x="5018517" y="3734519"/>
                  <a:ext cx="193556" cy="102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99" h="4657" extrusionOk="0">
                      <a:moveTo>
                        <a:pt x="369" y="1"/>
                      </a:moveTo>
                      <a:cubicBezTo>
                        <a:pt x="167" y="1"/>
                        <a:pt x="0" y="155"/>
                        <a:pt x="0" y="358"/>
                      </a:cubicBezTo>
                      <a:lnTo>
                        <a:pt x="0" y="4287"/>
                      </a:lnTo>
                      <a:cubicBezTo>
                        <a:pt x="0" y="4489"/>
                        <a:pt x="167" y="4656"/>
                        <a:pt x="369" y="4656"/>
                      </a:cubicBezTo>
                      <a:lnTo>
                        <a:pt x="8430" y="4656"/>
                      </a:lnTo>
                      <a:cubicBezTo>
                        <a:pt x="8632" y="4656"/>
                        <a:pt x="8799" y="4489"/>
                        <a:pt x="8799" y="4287"/>
                      </a:cubicBezTo>
                      <a:lnTo>
                        <a:pt x="8799" y="358"/>
                      </a:lnTo>
                      <a:cubicBezTo>
                        <a:pt x="8799" y="155"/>
                        <a:pt x="8632" y="1"/>
                        <a:pt x="8430" y="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84" name="Google Shape;1884;p29"/>
                <p:cNvSpPr/>
                <p:nvPr/>
              </p:nvSpPr>
              <p:spPr>
                <a:xfrm>
                  <a:off x="5231420" y="3734519"/>
                  <a:ext cx="193578" cy="102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00" h="4657" extrusionOk="0">
                      <a:moveTo>
                        <a:pt x="370" y="1"/>
                      </a:moveTo>
                      <a:cubicBezTo>
                        <a:pt x="168" y="1"/>
                        <a:pt x="1" y="155"/>
                        <a:pt x="1" y="358"/>
                      </a:cubicBezTo>
                      <a:lnTo>
                        <a:pt x="1" y="4287"/>
                      </a:lnTo>
                      <a:cubicBezTo>
                        <a:pt x="1" y="4489"/>
                        <a:pt x="168" y="4656"/>
                        <a:pt x="370" y="4656"/>
                      </a:cubicBezTo>
                      <a:lnTo>
                        <a:pt x="8430" y="4656"/>
                      </a:lnTo>
                      <a:cubicBezTo>
                        <a:pt x="8633" y="4656"/>
                        <a:pt x="8800" y="4489"/>
                        <a:pt x="8800" y="4287"/>
                      </a:cubicBezTo>
                      <a:lnTo>
                        <a:pt x="8800" y="358"/>
                      </a:lnTo>
                      <a:cubicBezTo>
                        <a:pt x="8800" y="155"/>
                        <a:pt x="8633" y="1"/>
                        <a:pt x="8430" y="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85" name="Google Shape;1885;p29"/>
                <p:cNvSpPr/>
                <p:nvPr/>
              </p:nvSpPr>
              <p:spPr>
                <a:xfrm>
                  <a:off x="4805591" y="3611164"/>
                  <a:ext cx="87748" cy="102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89" h="4657" extrusionOk="0">
                      <a:moveTo>
                        <a:pt x="369" y="1"/>
                      </a:moveTo>
                      <a:cubicBezTo>
                        <a:pt x="167" y="1"/>
                        <a:pt x="0" y="168"/>
                        <a:pt x="0" y="370"/>
                      </a:cubicBezTo>
                      <a:lnTo>
                        <a:pt x="0" y="4287"/>
                      </a:lnTo>
                      <a:cubicBezTo>
                        <a:pt x="0" y="4501"/>
                        <a:pt x="167" y="4656"/>
                        <a:pt x="369" y="4656"/>
                      </a:cubicBezTo>
                      <a:lnTo>
                        <a:pt x="3620" y="4656"/>
                      </a:lnTo>
                      <a:cubicBezTo>
                        <a:pt x="3822" y="4656"/>
                        <a:pt x="3989" y="4501"/>
                        <a:pt x="3989" y="4287"/>
                      </a:cubicBezTo>
                      <a:lnTo>
                        <a:pt x="3989" y="370"/>
                      </a:lnTo>
                      <a:cubicBezTo>
                        <a:pt x="3989" y="168"/>
                        <a:pt x="3822" y="1"/>
                        <a:pt x="3620" y="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86" name="Google Shape;1886;p29"/>
                <p:cNvSpPr/>
                <p:nvPr/>
              </p:nvSpPr>
              <p:spPr>
                <a:xfrm>
                  <a:off x="5336981" y="3611164"/>
                  <a:ext cx="88012" cy="102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01" h="4657" extrusionOk="0">
                      <a:moveTo>
                        <a:pt x="369" y="1"/>
                      </a:moveTo>
                      <a:cubicBezTo>
                        <a:pt x="167" y="1"/>
                        <a:pt x="0" y="168"/>
                        <a:pt x="0" y="370"/>
                      </a:cubicBezTo>
                      <a:lnTo>
                        <a:pt x="0" y="4287"/>
                      </a:lnTo>
                      <a:cubicBezTo>
                        <a:pt x="0" y="4501"/>
                        <a:pt x="167" y="4656"/>
                        <a:pt x="369" y="4656"/>
                      </a:cubicBezTo>
                      <a:lnTo>
                        <a:pt x="3631" y="4656"/>
                      </a:lnTo>
                      <a:cubicBezTo>
                        <a:pt x="3834" y="4656"/>
                        <a:pt x="4001" y="4501"/>
                        <a:pt x="4001" y="4287"/>
                      </a:cubicBezTo>
                      <a:lnTo>
                        <a:pt x="4001" y="370"/>
                      </a:lnTo>
                      <a:cubicBezTo>
                        <a:pt x="4001" y="168"/>
                        <a:pt x="3834" y="1"/>
                        <a:pt x="3631" y="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87" name="Google Shape;1887;p29"/>
                <p:cNvSpPr/>
                <p:nvPr/>
              </p:nvSpPr>
              <p:spPr>
                <a:xfrm>
                  <a:off x="4912692" y="3611164"/>
                  <a:ext cx="193578" cy="102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00" h="4657" extrusionOk="0">
                      <a:moveTo>
                        <a:pt x="370" y="1"/>
                      </a:moveTo>
                      <a:cubicBezTo>
                        <a:pt x="168" y="1"/>
                        <a:pt x="1" y="168"/>
                        <a:pt x="1" y="370"/>
                      </a:cubicBezTo>
                      <a:lnTo>
                        <a:pt x="1" y="4287"/>
                      </a:lnTo>
                      <a:cubicBezTo>
                        <a:pt x="1" y="4501"/>
                        <a:pt x="168" y="4656"/>
                        <a:pt x="370" y="4656"/>
                      </a:cubicBezTo>
                      <a:lnTo>
                        <a:pt x="8431" y="4656"/>
                      </a:lnTo>
                      <a:cubicBezTo>
                        <a:pt x="8633" y="4656"/>
                        <a:pt x="8800" y="4501"/>
                        <a:pt x="8800" y="4287"/>
                      </a:cubicBezTo>
                      <a:lnTo>
                        <a:pt x="8800" y="370"/>
                      </a:lnTo>
                      <a:cubicBezTo>
                        <a:pt x="8800" y="168"/>
                        <a:pt x="8633" y="1"/>
                        <a:pt x="8431" y="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88" name="Google Shape;1888;p29"/>
                <p:cNvSpPr/>
                <p:nvPr/>
              </p:nvSpPr>
              <p:spPr>
                <a:xfrm>
                  <a:off x="5125617" y="3611164"/>
                  <a:ext cx="193578" cy="102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00" h="4657" extrusionOk="0">
                      <a:moveTo>
                        <a:pt x="370" y="1"/>
                      </a:moveTo>
                      <a:cubicBezTo>
                        <a:pt x="167" y="1"/>
                        <a:pt x="1" y="168"/>
                        <a:pt x="1" y="370"/>
                      </a:cubicBezTo>
                      <a:lnTo>
                        <a:pt x="1" y="4287"/>
                      </a:lnTo>
                      <a:cubicBezTo>
                        <a:pt x="1" y="4501"/>
                        <a:pt x="167" y="4656"/>
                        <a:pt x="370" y="4656"/>
                      </a:cubicBezTo>
                      <a:lnTo>
                        <a:pt x="8430" y="4656"/>
                      </a:lnTo>
                      <a:cubicBezTo>
                        <a:pt x="8633" y="4656"/>
                        <a:pt x="8799" y="4501"/>
                        <a:pt x="8799" y="4287"/>
                      </a:cubicBezTo>
                      <a:lnTo>
                        <a:pt x="8799" y="370"/>
                      </a:lnTo>
                      <a:cubicBezTo>
                        <a:pt x="8799" y="168"/>
                        <a:pt x="8633" y="1"/>
                        <a:pt x="8430" y="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89" name="Google Shape;1889;p29"/>
                <p:cNvSpPr/>
                <p:nvPr/>
              </p:nvSpPr>
              <p:spPr>
                <a:xfrm>
                  <a:off x="4996256" y="3463194"/>
                  <a:ext cx="236517" cy="4322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52" h="19649" extrusionOk="0">
                      <a:moveTo>
                        <a:pt x="5382" y="1"/>
                      </a:moveTo>
                      <a:cubicBezTo>
                        <a:pt x="4489" y="715"/>
                        <a:pt x="4179" y="1953"/>
                        <a:pt x="4179" y="3096"/>
                      </a:cubicBezTo>
                      <a:cubicBezTo>
                        <a:pt x="4179" y="4251"/>
                        <a:pt x="4441" y="5382"/>
                        <a:pt x="4465" y="6525"/>
                      </a:cubicBezTo>
                      <a:cubicBezTo>
                        <a:pt x="4489" y="7668"/>
                        <a:pt x="4227" y="8907"/>
                        <a:pt x="3381" y="9669"/>
                      </a:cubicBezTo>
                      <a:cubicBezTo>
                        <a:pt x="3239" y="8954"/>
                        <a:pt x="2846" y="8311"/>
                        <a:pt x="2274" y="7871"/>
                      </a:cubicBezTo>
                      <a:lnTo>
                        <a:pt x="2274" y="7871"/>
                      </a:lnTo>
                      <a:cubicBezTo>
                        <a:pt x="2536" y="9288"/>
                        <a:pt x="1691" y="10157"/>
                        <a:pt x="976" y="11193"/>
                      </a:cubicBezTo>
                      <a:cubicBezTo>
                        <a:pt x="226" y="12288"/>
                        <a:pt x="0" y="13848"/>
                        <a:pt x="202" y="15146"/>
                      </a:cubicBezTo>
                      <a:cubicBezTo>
                        <a:pt x="623" y="17776"/>
                        <a:pt x="2765" y="19648"/>
                        <a:pt x="5434" y="19648"/>
                      </a:cubicBezTo>
                      <a:cubicBezTo>
                        <a:pt x="5484" y="19648"/>
                        <a:pt x="5534" y="19647"/>
                        <a:pt x="5584" y="19646"/>
                      </a:cubicBezTo>
                      <a:cubicBezTo>
                        <a:pt x="5941" y="19634"/>
                        <a:pt x="6287" y="19587"/>
                        <a:pt x="6632" y="19515"/>
                      </a:cubicBezTo>
                      <a:cubicBezTo>
                        <a:pt x="8846" y="19003"/>
                        <a:pt x="10132" y="17086"/>
                        <a:pt x="10537" y="14943"/>
                      </a:cubicBezTo>
                      <a:cubicBezTo>
                        <a:pt x="10751" y="13741"/>
                        <a:pt x="10751" y="12514"/>
                        <a:pt x="10537" y="11300"/>
                      </a:cubicBezTo>
                      <a:cubicBezTo>
                        <a:pt x="10430" y="10633"/>
                        <a:pt x="10251" y="9966"/>
                        <a:pt x="10013" y="9335"/>
                      </a:cubicBezTo>
                      <a:cubicBezTo>
                        <a:pt x="9894" y="9014"/>
                        <a:pt x="9751" y="8704"/>
                        <a:pt x="9596" y="8395"/>
                      </a:cubicBezTo>
                      <a:cubicBezTo>
                        <a:pt x="9513" y="8228"/>
                        <a:pt x="9132" y="7764"/>
                        <a:pt x="9144" y="7585"/>
                      </a:cubicBezTo>
                      <a:lnTo>
                        <a:pt x="9144" y="7585"/>
                      </a:lnTo>
                      <a:cubicBezTo>
                        <a:pt x="9084" y="8466"/>
                        <a:pt x="8656" y="9276"/>
                        <a:pt x="7965" y="9812"/>
                      </a:cubicBezTo>
                      <a:cubicBezTo>
                        <a:pt x="8215" y="8383"/>
                        <a:pt x="8370" y="7192"/>
                        <a:pt x="8025" y="5775"/>
                      </a:cubicBezTo>
                      <a:cubicBezTo>
                        <a:pt x="7739" y="4597"/>
                        <a:pt x="7156" y="3692"/>
                        <a:pt x="6382" y="2775"/>
                      </a:cubicBezTo>
                      <a:cubicBezTo>
                        <a:pt x="5739" y="2037"/>
                        <a:pt x="5036" y="1049"/>
                        <a:pt x="5382" y="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90" name="Google Shape;1890;p29"/>
                <p:cNvSpPr/>
                <p:nvPr/>
              </p:nvSpPr>
              <p:spPr>
                <a:xfrm>
                  <a:off x="5048366" y="3674029"/>
                  <a:ext cx="137264" cy="1906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40" h="8669" extrusionOk="0">
                      <a:moveTo>
                        <a:pt x="3358" y="0"/>
                      </a:moveTo>
                      <a:cubicBezTo>
                        <a:pt x="3513" y="1227"/>
                        <a:pt x="3120" y="2477"/>
                        <a:pt x="2274" y="3394"/>
                      </a:cubicBezTo>
                      <a:lnTo>
                        <a:pt x="1691" y="1536"/>
                      </a:lnTo>
                      <a:lnTo>
                        <a:pt x="1691" y="1536"/>
                      </a:lnTo>
                      <a:cubicBezTo>
                        <a:pt x="1846" y="2501"/>
                        <a:pt x="1072" y="3322"/>
                        <a:pt x="608" y="4179"/>
                      </a:cubicBezTo>
                      <a:cubicBezTo>
                        <a:pt x="36" y="5239"/>
                        <a:pt x="0" y="6846"/>
                        <a:pt x="810" y="7811"/>
                      </a:cubicBezTo>
                      <a:cubicBezTo>
                        <a:pt x="1304" y="8401"/>
                        <a:pt x="2144" y="8668"/>
                        <a:pt x="2997" y="8668"/>
                      </a:cubicBezTo>
                      <a:cubicBezTo>
                        <a:pt x="3830" y="8668"/>
                        <a:pt x="4674" y="8413"/>
                        <a:pt x="5215" y="7954"/>
                      </a:cubicBezTo>
                      <a:cubicBezTo>
                        <a:pt x="5989" y="7299"/>
                        <a:pt x="6239" y="5953"/>
                        <a:pt x="6192" y="4989"/>
                      </a:cubicBezTo>
                      <a:cubicBezTo>
                        <a:pt x="6132" y="4048"/>
                        <a:pt x="5882" y="3144"/>
                        <a:pt x="5453" y="2298"/>
                      </a:cubicBezTo>
                      <a:cubicBezTo>
                        <a:pt x="5442" y="2775"/>
                        <a:pt x="5334" y="3239"/>
                        <a:pt x="5144" y="3667"/>
                      </a:cubicBezTo>
                      <a:cubicBezTo>
                        <a:pt x="4584" y="2417"/>
                        <a:pt x="3870" y="1262"/>
                        <a:pt x="3358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91" name="Google Shape;1891;p29"/>
                <p:cNvSpPr/>
                <p:nvPr/>
              </p:nvSpPr>
              <p:spPr>
                <a:xfrm>
                  <a:off x="4637978" y="3290876"/>
                  <a:ext cx="940789" cy="694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68" h="31576" extrusionOk="0">
                      <a:moveTo>
                        <a:pt x="1774" y="1"/>
                      </a:moveTo>
                      <a:cubicBezTo>
                        <a:pt x="786" y="1"/>
                        <a:pt x="0" y="786"/>
                        <a:pt x="0" y="1763"/>
                      </a:cubicBezTo>
                      <a:lnTo>
                        <a:pt x="0" y="29814"/>
                      </a:lnTo>
                      <a:cubicBezTo>
                        <a:pt x="0" y="30790"/>
                        <a:pt x="786" y="31576"/>
                        <a:pt x="1774" y="31576"/>
                      </a:cubicBezTo>
                      <a:lnTo>
                        <a:pt x="41005" y="31576"/>
                      </a:lnTo>
                      <a:cubicBezTo>
                        <a:pt x="41982" y="31576"/>
                        <a:pt x="42768" y="30790"/>
                        <a:pt x="42768" y="29814"/>
                      </a:cubicBezTo>
                      <a:lnTo>
                        <a:pt x="42768" y="1763"/>
                      </a:lnTo>
                      <a:cubicBezTo>
                        <a:pt x="42768" y="786"/>
                        <a:pt x="41982" y="1"/>
                        <a:pt x="41005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925" cap="flat" cmpd="sng">
                  <a:solidFill>
                    <a:schemeClr val="accent4"/>
                  </a:solidFill>
                  <a:prstDash val="solid"/>
                  <a:miter lim="1190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92" name="Google Shape;1892;p29"/>
                <p:cNvSpPr/>
                <p:nvPr/>
              </p:nvSpPr>
              <p:spPr>
                <a:xfrm>
                  <a:off x="4805591" y="3474984"/>
                  <a:ext cx="193556" cy="1024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99" h="4656" extrusionOk="0">
                      <a:moveTo>
                        <a:pt x="369" y="1"/>
                      </a:moveTo>
                      <a:cubicBezTo>
                        <a:pt x="167" y="1"/>
                        <a:pt x="0" y="167"/>
                        <a:pt x="0" y="370"/>
                      </a:cubicBezTo>
                      <a:lnTo>
                        <a:pt x="0" y="4299"/>
                      </a:lnTo>
                      <a:cubicBezTo>
                        <a:pt x="0" y="4501"/>
                        <a:pt x="167" y="4656"/>
                        <a:pt x="369" y="4656"/>
                      </a:cubicBezTo>
                      <a:lnTo>
                        <a:pt x="8430" y="4656"/>
                      </a:lnTo>
                      <a:cubicBezTo>
                        <a:pt x="8632" y="4656"/>
                        <a:pt x="8799" y="4501"/>
                        <a:pt x="8799" y="4299"/>
                      </a:cubicBezTo>
                      <a:lnTo>
                        <a:pt x="8799" y="370"/>
                      </a:lnTo>
                      <a:cubicBezTo>
                        <a:pt x="8799" y="167"/>
                        <a:pt x="8632" y="1"/>
                        <a:pt x="8430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93" name="Google Shape;1893;p29"/>
                <p:cNvSpPr/>
                <p:nvPr/>
              </p:nvSpPr>
              <p:spPr>
                <a:xfrm>
                  <a:off x="5018517" y="3474984"/>
                  <a:ext cx="193556" cy="1024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99" h="4656" extrusionOk="0">
                      <a:moveTo>
                        <a:pt x="369" y="1"/>
                      </a:moveTo>
                      <a:cubicBezTo>
                        <a:pt x="167" y="1"/>
                        <a:pt x="0" y="167"/>
                        <a:pt x="0" y="370"/>
                      </a:cubicBezTo>
                      <a:lnTo>
                        <a:pt x="0" y="4299"/>
                      </a:lnTo>
                      <a:cubicBezTo>
                        <a:pt x="0" y="4501"/>
                        <a:pt x="167" y="4656"/>
                        <a:pt x="369" y="4656"/>
                      </a:cubicBezTo>
                      <a:lnTo>
                        <a:pt x="8430" y="4656"/>
                      </a:lnTo>
                      <a:cubicBezTo>
                        <a:pt x="8632" y="4656"/>
                        <a:pt x="8799" y="4501"/>
                        <a:pt x="8799" y="4299"/>
                      </a:cubicBezTo>
                      <a:lnTo>
                        <a:pt x="8799" y="370"/>
                      </a:lnTo>
                      <a:cubicBezTo>
                        <a:pt x="8799" y="167"/>
                        <a:pt x="8632" y="1"/>
                        <a:pt x="8430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94" name="Google Shape;1894;p29"/>
                <p:cNvSpPr/>
                <p:nvPr/>
              </p:nvSpPr>
              <p:spPr>
                <a:xfrm>
                  <a:off x="5231420" y="3474984"/>
                  <a:ext cx="193578" cy="1024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00" h="4656" extrusionOk="0">
                      <a:moveTo>
                        <a:pt x="370" y="1"/>
                      </a:moveTo>
                      <a:cubicBezTo>
                        <a:pt x="168" y="1"/>
                        <a:pt x="1" y="167"/>
                        <a:pt x="1" y="370"/>
                      </a:cubicBezTo>
                      <a:lnTo>
                        <a:pt x="1" y="4299"/>
                      </a:lnTo>
                      <a:cubicBezTo>
                        <a:pt x="1" y="4501"/>
                        <a:pt x="168" y="4656"/>
                        <a:pt x="370" y="4656"/>
                      </a:cubicBezTo>
                      <a:lnTo>
                        <a:pt x="8430" y="4656"/>
                      </a:lnTo>
                      <a:cubicBezTo>
                        <a:pt x="8633" y="4656"/>
                        <a:pt x="8800" y="4501"/>
                        <a:pt x="8800" y="4299"/>
                      </a:cubicBezTo>
                      <a:lnTo>
                        <a:pt x="8800" y="370"/>
                      </a:lnTo>
                      <a:cubicBezTo>
                        <a:pt x="8800" y="167"/>
                        <a:pt x="8633" y="1"/>
                        <a:pt x="8430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95" name="Google Shape;1895;p29"/>
                <p:cNvSpPr/>
                <p:nvPr/>
              </p:nvSpPr>
              <p:spPr>
                <a:xfrm>
                  <a:off x="4805591" y="3721431"/>
                  <a:ext cx="193556" cy="1024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99" h="4656" extrusionOk="0">
                      <a:moveTo>
                        <a:pt x="369" y="0"/>
                      </a:moveTo>
                      <a:cubicBezTo>
                        <a:pt x="167" y="0"/>
                        <a:pt x="0" y="167"/>
                        <a:pt x="0" y="369"/>
                      </a:cubicBezTo>
                      <a:lnTo>
                        <a:pt x="0" y="4287"/>
                      </a:lnTo>
                      <a:cubicBezTo>
                        <a:pt x="0" y="4501"/>
                        <a:pt x="167" y="4656"/>
                        <a:pt x="369" y="4656"/>
                      </a:cubicBezTo>
                      <a:lnTo>
                        <a:pt x="8430" y="4656"/>
                      </a:lnTo>
                      <a:cubicBezTo>
                        <a:pt x="8632" y="4656"/>
                        <a:pt x="8799" y="4501"/>
                        <a:pt x="8799" y="4287"/>
                      </a:cubicBezTo>
                      <a:lnTo>
                        <a:pt x="8799" y="369"/>
                      </a:lnTo>
                      <a:cubicBezTo>
                        <a:pt x="8799" y="167"/>
                        <a:pt x="8632" y="0"/>
                        <a:pt x="8430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96" name="Google Shape;1896;p29"/>
                <p:cNvSpPr/>
                <p:nvPr/>
              </p:nvSpPr>
              <p:spPr>
                <a:xfrm>
                  <a:off x="5018517" y="3721431"/>
                  <a:ext cx="193556" cy="1024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99" h="4656" extrusionOk="0">
                      <a:moveTo>
                        <a:pt x="369" y="0"/>
                      </a:moveTo>
                      <a:cubicBezTo>
                        <a:pt x="167" y="0"/>
                        <a:pt x="0" y="167"/>
                        <a:pt x="0" y="369"/>
                      </a:cubicBezTo>
                      <a:lnTo>
                        <a:pt x="0" y="4287"/>
                      </a:lnTo>
                      <a:cubicBezTo>
                        <a:pt x="0" y="4501"/>
                        <a:pt x="167" y="4656"/>
                        <a:pt x="369" y="4656"/>
                      </a:cubicBezTo>
                      <a:lnTo>
                        <a:pt x="8430" y="4656"/>
                      </a:lnTo>
                      <a:cubicBezTo>
                        <a:pt x="8632" y="4656"/>
                        <a:pt x="8799" y="4501"/>
                        <a:pt x="8799" y="4287"/>
                      </a:cubicBezTo>
                      <a:lnTo>
                        <a:pt x="8799" y="369"/>
                      </a:lnTo>
                      <a:cubicBezTo>
                        <a:pt x="8799" y="167"/>
                        <a:pt x="8632" y="0"/>
                        <a:pt x="8430" y="0"/>
                      </a:cubicBezTo>
                      <a:close/>
                    </a:path>
                  </a:pathLst>
                </a:custGeom>
                <a:solidFill>
                  <a:srgbClr val="7060E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97" name="Google Shape;1897;p29"/>
                <p:cNvSpPr/>
                <p:nvPr/>
              </p:nvSpPr>
              <p:spPr>
                <a:xfrm>
                  <a:off x="5231420" y="3721431"/>
                  <a:ext cx="193578" cy="1024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00" h="4656" extrusionOk="0">
                      <a:moveTo>
                        <a:pt x="370" y="0"/>
                      </a:moveTo>
                      <a:cubicBezTo>
                        <a:pt x="168" y="0"/>
                        <a:pt x="1" y="167"/>
                        <a:pt x="1" y="369"/>
                      </a:cubicBezTo>
                      <a:lnTo>
                        <a:pt x="1" y="4287"/>
                      </a:lnTo>
                      <a:cubicBezTo>
                        <a:pt x="1" y="4501"/>
                        <a:pt x="168" y="4656"/>
                        <a:pt x="370" y="4656"/>
                      </a:cubicBezTo>
                      <a:lnTo>
                        <a:pt x="8430" y="4656"/>
                      </a:lnTo>
                      <a:cubicBezTo>
                        <a:pt x="8633" y="4656"/>
                        <a:pt x="8800" y="4501"/>
                        <a:pt x="8800" y="4287"/>
                      </a:cubicBezTo>
                      <a:lnTo>
                        <a:pt x="8800" y="369"/>
                      </a:lnTo>
                      <a:cubicBezTo>
                        <a:pt x="8800" y="167"/>
                        <a:pt x="8633" y="0"/>
                        <a:pt x="8430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98" name="Google Shape;1898;p29"/>
                <p:cNvSpPr/>
                <p:nvPr/>
              </p:nvSpPr>
              <p:spPr>
                <a:xfrm>
                  <a:off x="4805591" y="3598076"/>
                  <a:ext cx="87748" cy="1026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89" h="4668" extrusionOk="0">
                      <a:moveTo>
                        <a:pt x="369" y="1"/>
                      </a:moveTo>
                      <a:cubicBezTo>
                        <a:pt x="167" y="1"/>
                        <a:pt x="0" y="167"/>
                        <a:pt x="0" y="370"/>
                      </a:cubicBezTo>
                      <a:lnTo>
                        <a:pt x="0" y="4299"/>
                      </a:lnTo>
                      <a:cubicBezTo>
                        <a:pt x="0" y="4501"/>
                        <a:pt x="167" y="4668"/>
                        <a:pt x="369" y="4668"/>
                      </a:cubicBezTo>
                      <a:lnTo>
                        <a:pt x="3620" y="4668"/>
                      </a:lnTo>
                      <a:cubicBezTo>
                        <a:pt x="3822" y="4668"/>
                        <a:pt x="3989" y="4501"/>
                        <a:pt x="3989" y="4299"/>
                      </a:cubicBezTo>
                      <a:lnTo>
                        <a:pt x="3989" y="370"/>
                      </a:lnTo>
                      <a:cubicBezTo>
                        <a:pt x="3989" y="167"/>
                        <a:pt x="3822" y="1"/>
                        <a:pt x="3620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99" name="Google Shape;1899;p29"/>
                <p:cNvSpPr/>
                <p:nvPr/>
              </p:nvSpPr>
              <p:spPr>
                <a:xfrm>
                  <a:off x="5336981" y="3598076"/>
                  <a:ext cx="88012" cy="1026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01" h="4668" extrusionOk="0">
                      <a:moveTo>
                        <a:pt x="369" y="1"/>
                      </a:moveTo>
                      <a:cubicBezTo>
                        <a:pt x="167" y="1"/>
                        <a:pt x="0" y="167"/>
                        <a:pt x="0" y="370"/>
                      </a:cubicBezTo>
                      <a:lnTo>
                        <a:pt x="0" y="4299"/>
                      </a:lnTo>
                      <a:cubicBezTo>
                        <a:pt x="0" y="4501"/>
                        <a:pt x="167" y="4668"/>
                        <a:pt x="369" y="4668"/>
                      </a:cubicBezTo>
                      <a:lnTo>
                        <a:pt x="3631" y="4668"/>
                      </a:lnTo>
                      <a:cubicBezTo>
                        <a:pt x="3834" y="4668"/>
                        <a:pt x="4001" y="4501"/>
                        <a:pt x="4001" y="4299"/>
                      </a:cubicBezTo>
                      <a:lnTo>
                        <a:pt x="4001" y="370"/>
                      </a:lnTo>
                      <a:cubicBezTo>
                        <a:pt x="4001" y="167"/>
                        <a:pt x="3834" y="1"/>
                        <a:pt x="3631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00" name="Google Shape;1900;p29"/>
                <p:cNvSpPr/>
                <p:nvPr/>
              </p:nvSpPr>
              <p:spPr>
                <a:xfrm>
                  <a:off x="4912692" y="3598076"/>
                  <a:ext cx="193578" cy="1026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00" h="4668" extrusionOk="0">
                      <a:moveTo>
                        <a:pt x="370" y="1"/>
                      </a:moveTo>
                      <a:cubicBezTo>
                        <a:pt x="168" y="1"/>
                        <a:pt x="1" y="167"/>
                        <a:pt x="1" y="370"/>
                      </a:cubicBezTo>
                      <a:lnTo>
                        <a:pt x="1" y="4299"/>
                      </a:lnTo>
                      <a:cubicBezTo>
                        <a:pt x="1" y="4501"/>
                        <a:pt x="168" y="4668"/>
                        <a:pt x="370" y="4668"/>
                      </a:cubicBezTo>
                      <a:lnTo>
                        <a:pt x="8431" y="4668"/>
                      </a:lnTo>
                      <a:cubicBezTo>
                        <a:pt x="8633" y="4668"/>
                        <a:pt x="8800" y="4501"/>
                        <a:pt x="8800" y="4299"/>
                      </a:cubicBezTo>
                      <a:lnTo>
                        <a:pt x="8800" y="370"/>
                      </a:lnTo>
                      <a:cubicBezTo>
                        <a:pt x="8800" y="167"/>
                        <a:pt x="8633" y="1"/>
                        <a:pt x="8431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01" name="Google Shape;1901;p29"/>
                <p:cNvSpPr/>
                <p:nvPr/>
              </p:nvSpPr>
              <p:spPr>
                <a:xfrm>
                  <a:off x="5125617" y="3598076"/>
                  <a:ext cx="193578" cy="1026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00" h="4668" extrusionOk="0">
                      <a:moveTo>
                        <a:pt x="370" y="1"/>
                      </a:moveTo>
                      <a:cubicBezTo>
                        <a:pt x="167" y="1"/>
                        <a:pt x="1" y="167"/>
                        <a:pt x="1" y="370"/>
                      </a:cubicBezTo>
                      <a:lnTo>
                        <a:pt x="1" y="4299"/>
                      </a:lnTo>
                      <a:cubicBezTo>
                        <a:pt x="1" y="4501"/>
                        <a:pt x="167" y="4668"/>
                        <a:pt x="370" y="4668"/>
                      </a:cubicBezTo>
                      <a:lnTo>
                        <a:pt x="8430" y="4668"/>
                      </a:lnTo>
                      <a:cubicBezTo>
                        <a:pt x="8633" y="4668"/>
                        <a:pt x="8799" y="4501"/>
                        <a:pt x="8799" y="4299"/>
                      </a:cubicBezTo>
                      <a:lnTo>
                        <a:pt x="8799" y="370"/>
                      </a:lnTo>
                      <a:cubicBezTo>
                        <a:pt x="8799" y="167"/>
                        <a:pt x="8633" y="1"/>
                        <a:pt x="8430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02" name="Google Shape;1902;p29"/>
                <p:cNvSpPr/>
                <p:nvPr/>
              </p:nvSpPr>
              <p:spPr>
                <a:xfrm>
                  <a:off x="4996256" y="3450371"/>
                  <a:ext cx="236517" cy="4319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52" h="19636" extrusionOk="0">
                      <a:moveTo>
                        <a:pt x="5382" y="0"/>
                      </a:moveTo>
                      <a:cubicBezTo>
                        <a:pt x="4489" y="715"/>
                        <a:pt x="4179" y="1953"/>
                        <a:pt x="4179" y="3096"/>
                      </a:cubicBezTo>
                      <a:cubicBezTo>
                        <a:pt x="4179" y="4239"/>
                        <a:pt x="4441" y="5370"/>
                        <a:pt x="4465" y="6513"/>
                      </a:cubicBezTo>
                      <a:cubicBezTo>
                        <a:pt x="4489" y="7668"/>
                        <a:pt x="4227" y="8894"/>
                        <a:pt x="3381" y="9668"/>
                      </a:cubicBezTo>
                      <a:cubicBezTo>
                        <a:pt x="3239" y="8954"/>
                        <a:pt x="2846" y="8311"/>
                        <a:pt x="2274" y="7859"/>
                      </a:cubicBezTo>
                      <a:lnTo>
                        <a:pt x="2274" y="7859"/>
                      </a:lnTo>
                      <a:cubicBezTo>
                        <a:pt x="2536" y="9287"/>
                        <a:pt x="1691" y="10145"/>
                        <a:pt x="976" y="11192"/>
                      </a:cubicBezTo>
                      <a:cubicBezTo>
                        <a:pt x="226" y="12288"/>
                        <a:pt x="0" y="13847"/>
                        <a:pt x="202" y="15133"/>
                      </a:cubicBezTo>
                      <a:cubicBezTo>
                        <a:pt x="623" y="17763"/>
                        <a:pt x="2765" y="19636"/>
                        <a:pt x="5434" y="19636"/>
                      </a:cubicBezTo>
                      <a:cubicBezTo>
                        <a:pt x="5484" y="19636"/>
                        <a:pt x="5534" y="19635"/>
                        <a:pt x="5584" y="19634"/>
                      </a:cubicBezTo>
                      <a:cubicBezTo>
                        <a:pt x="5941" y="19622"/>
                        <a:pt x="6287" y="19586"/>
                        <a:pt x="6632" y="19503"/>
                      </a:cubicBezTo>
                      <a:cubicBezTo>
                        <a:pt x="8846" y="19003"/>
                        <a:pt x="10132" y="17074"/>
                        <a:pt x="10537" y="14943"/>
                      </a:cubicBezTo>
                      <a:cubicBezTo>
                        <a:pt x="10751" y="13740"/>
                        <a:pt x="10751" y="12502"/>
                        <a:pt x="10537" y="11299"/>
                      </a:cubicBezTo>
                      <a:cubicBezTo>
                        <a:pt x="10430" y="10621"/>
                        <a:pt x="10251" y="9966"/>
                        <a:pt x="10013" y="9323"/>
                      </a:cubicBezTo>
                      <a:cubicBezTo>
                        <a:pt x="9894" y="9002"/>
                        <a:pt x="9751" y="8692"/>
                        <a:pt x="9596" y="8394"/>
                      </a:cubicBezTo>
                      <a:cubicBezTo>
                        <a:pt x="9513" y="8216"/>
                        <a:pt x="9132" y="7751"/>
                        <a:pt x="9144" y="7573"/>
                      </a:cubicBezTo>
                      <a:lnTo>
                        <a:pt x="9144" y="7573"/>
                      </a:lnTo>
                      <a:cubicBezTo>
                        <a:pt x="9084" y="8454"/>
                        <a:pt x="8656" y="9264"/>
                        <a:pt x="7965" y="9811"/>
                      </a:cubicBezTo>
                      <a:cubicBezTo>
                        <a:pt x="8215" y="8382"/>
                        <a:pt x="8370" y="7180"/>
                        <a:pt x="8025" y="5775"/>
                      </a:cubicBezTo>
                      <a:cubicBezTo>
                        <a:pt x="7739" y="4596"/>
                        <a:pt x="7156" y="3679"/>
                        <a:pt x="6382" y="2775"/>
                      </a:cubicBezTo>
                      <a:cubicBezTo>
                        <a:pt x="5739" y="2025"/>
                        <a:pt x="5036" y="1048"/>
                        <a:pt x="5382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03" name="Google Shape;1903;p29"/>
                <p:cNvSpPr/>
                <p:nvPr/>
              </p:nvSpPr>
              <p:spPr>
                <a:xfrm>
                  <a:off x="5048366" y="3660941"/>
                  <a:ext cx="137264" cy="1909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40" h="8679" extrusionOk="0">
                      <a:moveTo>
                        <a:pt x="3358" y="0"/>
                      </a:moveTo>
                      <a:cubicBezTo>
                        <a:pt x="3513" y="1226"/>
                        <a:pt x="3120" y="2477"/>
                        <a:pt x="2274" y="3393"/>
                      </a:cubicBezTo>
                      <a:lnTo>
                        <a:pt x="1691" y="1536"/>
                      </a:lnTo>
                      <a:lnTo>
                        <a:pt x="1691" y="1536"/>
                      </a:lnTo>
                      <a:cubicBezTo>
                        <a:pt x="1846" y="2500"/>
                        <a:pt x="1072" y="3334"/>
                        <a:pt x="608" y="4179"/>
                      </a:cubicBezTo>
                      <a:cubicBezTo>
                        <a:pt x="36" y="5239"/>
                        <a:pt x="0" y="6846"/>
                        <a:pt x="810" y="7811"/>
                      </a:cubicBezTo>
                      <a:cubicBezTo>
                        <a:pt x="1305" y="8408"/>
                        <a:pt x="2149" y="8678"/>
                        <a:pt x="3004" y="8678"/>
                      </a:cubicBezTo>
                      <a:cubicBezTo>
                        <a:pt x="3835" y="8678"/>
                        <a:pt x="4675" y="8423"/>
                        <a:pt x="5215" y="7965"/>
                      </a:cubicBezTo>
                      <a:cubicBezTo>
                        <a:pt x="5989" y="7310"/>
                        <a:pt x="6239" y="5953"/>
                        <a:pt x="6192" y="5001"/>
                      </a:cubicBezTo>
                      <a:cubicBezTo>
                        <a:pt x="6132" y="4060"/>
                        <a:pt x="5882" y="3143"/>
                        <a:pt x="5453" y="2298"/>
                      </a:cubicBezTo>
                      <a:cubicBezTo>
                        <a:pt x="5442" y="2774"/>
                        <a:pt x="5334" y="3239"/>
                        <a:pt x="5144" y="3667"/>
                      </a:cubicBezTo>
                      <a:cubicBezTo>
                        <a:pt x="4584" y="2417"/>
                        <a:pt x="3870" y="1262"/>
                        <a:pt x="3358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1904" name="Google Shape;1904;p29"/>
            <p:cNvGrpSpPr/>
            <p:nvPr/>
          </p:nvGrpSpPr>
          <p:grpSpPr>
            <a:xfrm>
              <a:off x="4967266" y="2534200"/>
              <a:ext cx="1441500" cy="1765384"/>
              <a:chOff x="4967266" y="2534200"/>
              <a:chExt cx="1441500" cy="1765384"/>
            </a:xfrm>
          </p:grpSpPr>
          <p:grpSp>
            <p:nvGrpSpPr>
              <p:cNvPr id="1905" name="Google Shape;1905;p29"/>
              <p:cNvGrpSpPr/>
              <p:nvPr/>
            </p:nvGrpSpPr>
            <p:grpSpPr>
              <a:xfrm>
                <a:off x="4967266" y="2917675"/>
                <a:ext cx="1441500" cy="1381909"/>
                <a:chOff x="4967266" y="2917675"/>
                <a:chExt cx="1441500" cy="1381909"/>
              </a:xfrm>
            </p:grpSpPr>
            <p:sp>
              <p:nvSpPr>
                <p:cNvPr id="1906" name="Google Shape;1906;p29"/>
                <p:cNvSpPr txBox="1"/>
                <p:nvPr/>
              </p:nvSpPr>
              <p:spPr>
                <a:xfrm>
                  <a:off x="4976266" y="2917675"/>
                  <a:ext cx="1423500" cy="3705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" b="1">
                      <a:solidFill>
                        <a:srgbClr val="000000"/>
                      </a:solidFill>
                      <a:latin typeface="Fira Sans"/>
                      <a:ea typeface="Fira Sans"/>
                      <a:cs typeface="Fira Sans"/>
                      <a:sym typeface="Fira Sans"/>
                    </a:rPr>
                    <a:t>J</a:t>
                  </a:r>
                  <a:r>
                    <a:rPr lang="en" b="1">
                      <a:latin typeface="Fira Sans"/>
                      <a:ea typeface="Fira Sans"/>
                      <a:cs typeface="Fira Sans"/>
                      <a:sym typeface="Fira Sans"/>
                    </a:rPr>
                    <a:t>UPITER</a:t>
                  </a:r>
                  <a:endParaRPr b="1">
                    <a:solidFill>
                      <a:srgbClr val="000000"/>
                    </a:solidFill>
                    <a:latin typeface="Fira Sans"/>
                    <a:ea typeface="Fira Sans"/>
                    <a:cs typeface="Fira Sans"/>
                    <a:sym typeface="Fira Sans"/>
                  </a:endParaRPr>
                </a:p>
              </p:txBody>
            </p:sp>
            <p:sp>
              <p:nvSpPr>
                <p:cNvPr id="1907" name="Google Shape;1907;p29"/>
                <p:cNvSpPr txBox="1"/>
                <p:nvPr/>
              </p:nvSpPr>
              <p:spPr>
                <a:xfrm flipH="1">
                  <a:off x="4967266" y="3755984"/>
                  <a:ext cx="1441500" cy="5436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182875" tIns="91425" rIns="18287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" sz="1200">
                      <a:solidFill>
                        <a:srgbClr val="000000"/>
                      </a:solidFill>
                      <a:latin typeface="Fira Sans"/>
                      <a:ea typeface="Fira Sans"/>
                      <a:cs typeface="Fira Sans"/>
                      <a:sym typeface="Fira Sans"/>
                    </a:rPr>
                    <a:t>It's a gas giant and the biggest planet</a:t>
                  </a:r>
                  <a:endParaRPr sz="1200">
                    <a:solidFill>
                      <a:srgbClr val="000000"/>
                    </a:solidFill>
                    <a:latin typeface="Fira Sans"/>
                    <a:ea typeface="Fira Sans"/>
                    <a:cs typeface="Fira Sans"/>
                    <a:sym typeface="Fira Sans"/>
                  </a:endParaRPr>
                </a:p>
              </p:txBody>
            </p:sp>
          </p:grpSp>
          <p:cxnSp>
            <p:nvCxnSpPr>
              <p:cNvPr id="1908" name="Google Shape;1908;p29"/>
              <p:cNvCxnSpPr/>
              <p:nvPr/>
            </p:nvCxnSpPr>
            <p:spPr>
              <a:xfrm>
                <a:off x="5688263" y="2534200"/>
                <a:ext cx="0" cy="2334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grpSp>
        <p:nvGrpSpPr>
          <p:cNvPr id="1909" name="Google Shape;1909;p29"/>
          <p:cNvGrpSpPr/>
          <p:nvPr/>
        </p:nvGrpSpPr>
        <p:grpSpPr>
          <a:xfrm>
            <a:off x="7179348" y="1444343"/>
            <a:ext cx="1483413" cy="3236712"/>
            <a:chOff x="7179348" y="1444343"/>
            <a:chExt cx="1483413" cy="3236712"/>
          </a:xfrm>
        </p:grpSpPr>
        <p:grpSp>
          <p:nvGrpSpPr>
            <p:cNvPr id="1910" name="Google Shape;1910;p29"/>
            <p:cNvGrpSpPr/>
            <p:nvPr/>
          </p:nvGrpSpPr>
          <p:grpSpPr>
            <a:xfrm>
              <a:off x="7179387" y="2786522"/>
              <a:ext cx="1483374" cy="1894533"/>
              <a:chOff x="7179387" y="2786522"/>
              <a:chExt cx="1483374" cy="1894533"/>
            </a:xfrm>
          </p:grpSpPr>
          <p:sp>
            <p:nvSpPr>
              <p:cNvPr id="1911" name="Google Shape;1911;p29"/>
              <p:cNvSpPr/>
              <p:nvPr/>
            </p:nvSpPr>
            <p:spPr>
              <a:xfrm>
                <a:off x="7179546" y="3072384"/>
                <a:ext cx="1483214" cy="1608671"/>
              </a:xfrm>
              <a:custGeom>
                <a:avLst/>
                <a:gdLst/>
                <a:ahLst/>
                <a:cxnLst/>
                <a:rect l="l" t="t" r="r" b="b"/>
                <a:pathLst>
                  <a:path w="42077" h="48352" extrusionOk="0">
                    <a:moveTo>
                      <a:pt x="1619" y="0"/>
                    </a:moveTo>
                    <a:cubicBezTo>
                      <a:pt x="714" y="0"/>
                      <a:pt x="0" y="714"/>
                      <a:pt x="0" y="1607"/>
                    </a:cubicBezTo>
                    <a:lnTo>
                      <a:pt x="0" y="46744"/>
                    </a:lnTo>
                    <a:cubicBezTo>
                      <a:pt x="0" y="47637"/>
                      <a:pt x="714" y="48351"/>
                      <a:pt x="1619" y="48351"/>
                    </a:cubicBezTo>
                    <a:lnTo>
                      <a:pt x="40458" y="48351"/>
                    </a:lnTo>
                    <a:cubicBezTo>
                      <a:pt x="41350" y="48351"/>
                      <a:pt x="42077" y="47637"/>
                      <a:pt x="42077" y="46744"/>
                    </a:cubicBezTo>
                    <a:lnTo>
                      <a:pt x="42077" y="1607"/>
                    </a:lnTo>
                    <a:cubicBezTo>
                      <a:pt x="42077" y="714"/>
                      <a:pt x="41350" y="0"/>
                      <a:pt x="4045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912" name="Google Shape;1912;p29"/>
              <p:cNvGrpSpPr/>
              <p:nvPr/>
            </p:nvGrpSpPr>
            <p:grpSpPr>
              <a:xfrm>
                <a:off x="7179387" y="2786522"/>
                <a:ext cx="1483214" cy="1861697"/>
                <a:chOff x="7179387" y="2786522"/>
                <a:chExt cx="1483214" cy="1861697"/>
              </a:xfrm>
            </p:grpSpPr>
            <p:sp>
              <p:nvSpPr>
                <p:cNvPr id="1913" name="Google Shape;1913;p29"/>
                <p:cNvSpPr/>
                <p:nvPr/>
              </p:nvSpPr>
              <p:spPr>
                <a:xfrm>
                  <a:off x="7179387" y="2786522"/>
                  <a:ext cx="1483214" cy="18616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077" h="48019" extrusionOk="0">
                      <a:moveTo>
                        <a:pt x="1393" y="0"/>
                      </a:moveTo>
                      <a:cubicBezTo>
                        <a:pt x="619" y="0"/>
                        <a:pt x="0" y="620"/>
                        <a:pt x="0" y="1382"/>
                      </a:cubicBezTo>
                      <a:lnTo>
                        <a:pt x="0" y="46637"/>
                      </a:lnTo>
                      <a:cubicBezTo>
                        <a:pt x="0" y="47399"/>
                        <a:pt x="619" y="48018"/>
                        <a:pt x="1393" y="48018"/>
                      </a:cubicBezTo>
                      <a:lnTo>
                        <a:pt x="40696" y="48018"/>
                      </a:lnTo>
                      <a:cubicBezTo>
                        <a:pt x="41458" y="48018"/>
                        <a:pt x="42077" y="47399"/>
                        <a:pt x="42077" y="46637"/>
                      </a:cubicBezTo>
                      <a:lnTo>
                        <a:pt x="42077" y="1382"/>
                      </a:lnTo>
                      <a:cubicBezTo>
                        <a:pt x="42077" y="620"/>
                        <a:pt x="41458" y="0"/>
                        <a:pt x="40696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w="1905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cxnSp>
              <p:nvCxnSpPr>
                <p:cNvPr id="1914" name="Google Shape;1914;p29"/>
                <p:cNvCxnSpPr/>
                <p:nvPr/>
              </p:nvCxnSpPr>
              <p:spPr>
                <a:xfrm>
                  <a:off x="7187625" y="3425975"/>
                  <a:ext cx="1466700" cy="0"/>
                </a:xfrm>
                <a:prstGeom prst="straightConnector1">
                  <a:avLst/>
                </a:prstGeom>
                <a:noFill/>
                <a:ln w="19050" cap="flat" cmpd="sng">
                  <a:solidFill>
                    <a:schemeClr val="accent5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  <p:grpSp>
          <p:nvGrpSpPr>
            <p:cNvPr id="1915" name="Google Shape;1915;p29"/>
            <p:cNvGrpSpPr/>
            <p:nvPr/>
          </p:nvGrpSpPr>
          <p:grpSpPr>
            <a:xfrm>
              <a:off x="7179348" y="1444343"/>
              <a:ext cx="1483301" cy="1115966"/>
              <a:chOff x="4648050" y="3062263"/>
              <a:chExt cx="1069200" cy="804300"/>
            </a:xfrm>
          </p:grpSpPr>
          <p:sp>
            <p:nvSpPr>
              <p:cNvPr id="1916" name="Google Shape;1916;p29"/>
              <p:cNvSpPr/>
              <p:nvPr/>
            </p:nvSpPr>
            <p:spPr>
              <a:xfrm>
                <a:off x="4648050" y="3076838"/>
                <a:ext cx="1069200" cy="789725"/>
              </a:xfrm>
              <a:custGeom>
                <a:avLst/>
                <a:gdLst/>
                <a:ahLst/>
                <a:cxnLst/>
                <a:rect l="l" t="t" r="r" b="b"/>
                <a:pathLst>
                  <a:path w="42768" h="31589" extrusionOk="0">
                    <a:moveTo>
                      <a:pt x="1762" y="1"/>
                    </a:moveTo>
                    <a:cubicBezTo>
                      <a:pt x="786" y="1"/>
                      <a:pt x="0" y="787"/>
                      <a:pt x="0" y="1775"/>
                    </a:cubicBezTo>
                    <a:lnTo>
                      <a:pt x="0" y="29814"/>
                    </a:lnTo>
                    <a:cubicBezTo>
                      <a:pt x="0" y="30802"/>
                      <a:pt x="786" y="31588"/>
                      <a:pt x="1762" y="31588"/>
                    </a:cubicBezTo>
                    <a:lnTo>
                      <a:pt x="40993" y="31588"/>
                    </a:lnTo>
                    <a:cubicBezTo>
                      <a:pt x="41981" y="31588"/>
                      <a:pt x="42767" y="30802"/>
                      <a:pt x="42767" y="29814"/>
                    </a:cubicBezTo>
                    <a:lnTo>
                      <a:pt x="42767" y="1775"/>
                    </a:lnTo>
                    <a:cubicBezTo>
                      <a:pt x="42767" y="787"/>
                      <a:pt x="41981" y="1"/>
                      <a:pt x="4099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22925" cap="flat" cmpd="sng">
                <a:solidFill>
                  <a:srgbClr val="000000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7" name="Google Shape;1917;p29"/>
              <p:cNvSpPr/>
              <p:nvPr/>
            </p:nvSpPr>
            <p:spPr>
              <a:xfrm>
                <a:off x="5256750" y="3369138"/>
                <a:ext cx="348875" cy="226250"/>
              </a:xfrm>
              <a:custGeom>
                <a:avLst/>
                <a:gdLst/>
                <a:ahLst/>
                <a:cxnLst/>
                <a:rect l="l" t="t" r="r" b="b"/>
                <a:pathLst>
                  <a:path w="13955" h="9050" extrusionOk="0">
                    <a:moveTo>
                      <a:pt x="1608" y="1"/>
                    </a:moveTo>
                    <a:lnTo>
                      <a:pt x="179" y="3763"/>
                    </a:lnTo>
                    <a:cubicBezTo>
                      <a:pt x="0" y="4239"/>
                      <a:pt x="238" y="4787"/>
                      <a:pt x="727" y="4966"/>
                    </a:cubicBezTo>
                    <a:lnTo>
                      <a:pt x="11323" y="8990"/>
                    </a:lnTo>
                    <a:cubicBezTo>
                      <a:pt x="11433" y="9030"/>
                      <a:pt x="11545" y="9049"/>
                      <a:pt x="11654" y="9049"/>
                    </a:cubicBezTo>
                    <a:cubicBezTo>
                      <a:pt x="12034" y="9049"/>
                      <a:pt x="12390" y="8821"/>
                      <a:pt x="12538" y="8442"/>
                    </a:cubicBezTo>
                    <a:lnTo>
                      <a:pt x="13954" y="4680"/>
                    </a:lnTo>
                    <a:lnTo>
                      <a:pt x="1608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8" name="Google Shape;1918;p29"/>
              <p:cNvSpPr/>
              <p:nvPr/>
            </p:nvSpPr>
            <p:spPr>
              <a:xfrm>
                <a:off x="5308525" y="3315763"/>
                <a:ext cx="316150" cy="139125"/>
              </a:xfrm>
              <a:custGeom>
                <a:avLst/>
                <a:gdLst/>
                <a:ahLst/>
                <a:cxnLst/>
                <a:rect l="l" t="t" r="r" b="b"/>
                <a:pathLst>
                  <a:path w="12646" h="5565" extrusionOk="0">
                    <a:moveTo>
                      <a:pt x="974" y="0"/>
                    </a:moveTo>
                    <a:cubicBezTo>
                      <a:pt x="597" y="0"/>
                      <a:pt x="246" y="235"/>
                      <a:pt x="108" y="612"/>
                    </a:cubicBezTo>
                    <a:lnTo>
                      <a:pt x="1" y="886"/>
                    </a:lnTo>
                    <a:lnTo>
                      <a:pt x="12348" y="5565"/>
                    </a:lnTo>
                    <a:lnTo>
                      <a:pt x="12455" y="5291"/>
                    </a:lnTo>
                    <a:cubicBezTo>
                      <a:pt x="12645" y="4803"/>
                      <a:pt x="12395" y="4267"/>
                      <a:pt x="11907" y="4077"/>
                    </a:cubicBezTo>
                    <a:lnTo>
                      <a:pt x="1311" y="64"/>
                    </a:lnTo>
                    <a:cubicBezTo>
                      <a:pt x="1199" y="21"/>
                      <a:pt x="1085" y="0"/>
                      <a:pt x="97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9" name="Google Shape;1919;p29"/>
              <p:cNvSpPr/>
              <p:nvPr/>
            </p:nvSpPr>
            <p:spPr>
              <a:xfrm>
                <a:off x="5296925" y="3337888"/>
                <a:ext cx="320300" cy="147975"/>
              </a:xfrm>
              <a:custGeom>
                <a:avLst/>
                <a:gdLst/>
                <a:ahLst/>
                <a:cxnLst/>
                <a:rect l="l" t="t" r="r" b="b"/>
                <a:pathLst>
                  <a:path w="12812" h="5919" extrusionOk="0">
                    <a:moveTo>
                      <a:pt x="465" y="1"/>
                    </a:moveTo>
                    <a:lnTo>
                      <a:pt x="1" y="1239"/>
                    </a:lnTo>
                    <a:lnTo>
                      <a:pt x="12347" y="5918"/>
                    </a:lnTo>
                    <a:lnTo>
                      <a:pt x="12812" y="4680"/>
                    </a:lnTo>
                    <a:lnTo>
                      <a:pt x="465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0" name="Google Shape;1920;p29"/>
              <p:cNvSpPr/>
              <p:nvPr/>
            </p:nvSpPr>
            <p:spPr>
              <a:xfrm>
                <a:off x="5291875" y="3400288"/>
                <a:ext cx="150925" cy="111825"/>
              </a:xfrm>
              <a:custGeom>
                <a:avLst/>
                <a:gdLst/>
                <a:ahLst/>
                <a:cxnLst/>
                <a:rect l="l" t="t" r="r" b="b"/>
                <a:pathLst>
                  <a:path w="6037" h="4473" extrusionOk="0">
                    <a:moveTo>
                      <a:pt x="1237" y="1"/>
                    </a:moveTo>
                    <a:cubicBezTo>
                      <a:pt x="1061" y="1"/>
                      <a:pt x="895" y="104"/>
                      <a:pt x="822" y="279"/>
                    </a:cubicBezTo>
                    <a:lnTo>
                      <a:pt x="84" y="2243"/>
                    </a:lnTo>
                    <a:cubicBezTo>
                      <a:pt x="0" y="2482"/>
                      <a:pt x="107" y="2732"/>
                      <a:pt x="334" y="2815"/>
                    </a:cubicBezTo>
                    <a:lnTo>
                      <a:pt x="4632" y="4446"/>
                    </a:lnTo>
                    <a:cubicBezTo>
                      <a:pt x="4683" y="4464"/>
                      <a:pt x="4736" y="4473"/>
                      <a:pt x="4787" y="4473"/>
                    </a:cubicBezTo>
                    <a:cubicBezTo>
                      <a:pt x="4971" y="4473"/>
                      <a:pt x="5138" y="4361"/>
                      <a:pt x="5203" y="4184"/>
                    </a:cubicBezTo>
                    <a:lnTo>
                      <a:pt x="5953" y="2220"/>
                    </a:lnTo>
                    <a:cubicBezTo>
                      <a:pt x="6037" y="1993"/>
                      <a:pt x="5918" y="1743"/>
                      <a:pt x="5691" y="1648"/>
                    </a:cubicBezTo>
                    <a:lnTo>
                      <a:pt x="1393" y="29"/>
                    </a:lnTo>
                    <a:cubicBezTo>
                      <a:pt x="1342" y="10"/>
                      <a:pt x="1289" y="1"/>
                      <a:pt x="123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1" name="Google Shape;1921;p29"/>
              <p:cNvSpPr/>
              <p:nvPr/>
            </p:nvSpPr>
            <p:spPr>
              <a:xfrm>
                <a:off x="5445125" y="3469913"/>
                <a:ext cx="77750" cy="66025"/>
              </a:xfrm>
              <a:custGeom>
                <a:avLst/>
                <a:gdLst/>
                <a:ahLst/>
                <a:cxnLst/>
                <a:rect l="l" t="t" r="r" b="b"/>
                <a:pathLst>
                  <a:path w="3110" h="2641" extrusionOk="0">
                    <a:moveTo>
                      <a:pt x="1606" y="0"/>
                    </a:moveTo>
                    <a:cubicBezTo>
                      <a:pt x="704" y="0"/>
                      <a:pt x="0" y="949"/>
                      <a:pt x="407" y="1863"/>
                    </a:cubicBezTo>
                    <a:cubicBezTo>
                      <a:pt x="644" y="2385"/>
                      <a:pt x="1129" y="2641"/>
                      <a:pt x="1613" y="2641"/>
                    </a:cubicBezTo>
                    <a:cubicBezTo>
                      <a:pt x="2124" y="2641"/>
                      <a:pt x="2633" y="2355"/>
                      <a:pt x="2848" y="1792"/>
                    </a:cubicBezTo>
                    <a:cubicBezTo>
                      <a:pt x="3109" y="1113"/>
                      <a:pt x="2764" y="351"/>
                      <a:pt x="2086" y="89"/>
                    </a:cubicBezTo>
                    <a:cubicBezTo>
                      <a:pt x="1923" y="28"/>
                      <a:pt x="1762" y="0"/>
                      <a:pt x="160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2" name="Google Shape;1922;p29"/>
              <p:cNvSpPr/>
              <p:nvPr/>
            </p:nvSpPr>
            <p:spPr>
              <a:xfrm>
                <a:off x="5499350" y="3490438"/>
                <a:ext cx="77700" cy="66150"/>
              </a:xfrm>
              <a:custGeom>
                <a:avLst/>
                <a:gdLst/>
                <a:ahLst/>
                <a:cxnLst/>
                <a:rect l="l" t="t" r="r" b="b"/>
                <a:pathLst>
                  <a:path w="3108" h="2646" extrusionOk="0">
                    <a:moveTo>
                      <a:pt x="1608" y="1"/>
                    </a:moveTo>
                    <a:cubicBezTo>
                      <a:pt x="710" y="1"/>
                      <a:pt x="0" y="950"/>
                      <a:pt x="417" y="1864"/>
                    </a:cubicBezTo>
                    <a:cubicBezTo>
                      <a:pt x="649" y="2387"/>
                      <a:pt x="1133" y="2646"/>
                      <a:pt x="1618" y="2646"/>
                    </a:cubicBezTo>
                    <a:cubicBezTo>
                      <a:pt x="2128" y="2646"/>
                      <a:pt x="2638" y="2360"/>
                      <a:pt x="2857" y="1793"/>
                    </a:cubicBezTo>
                    <a:cubicBezTo>
                      <a:pt x="3107" y="1114"/>
                      <a:pt x="2774" y="352"/>
                      <a:pt x="2083" y="90"/>
                    </a:cubicBezTo>
                    <a:cubicBezTo>
                      <a:pt x="1923" y="29"/>
                      <a:pt x="1763" y="1"/>
                      <a:pt x="160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3" name="Google Shape;1923;p29"/>
              <p:cNvSpPr/>
              <p:nvPr/>
            </p:nvSpPr>
            <p:spPr>
              <a:xfrm>
                <a:off x="4828425" y="3366738"/>
                <a:ext cx="401550" cy="377475"/>
              </a:xfrm>
              <a:custGeom>
                <a:avLst/>
                <a:gdLst/>
                <a:ahLst/>
                <a:cxnLst/>
                <a:rect l="l" t="t" r="r" b="b"/>
                <a:pathLst>
                  <a:path w="16062" h="15099" extrusionOk="0">
                    <a:moveTo>
                      <a:pt x="2500" y="1"/>
                    </a:moveTo>
                    <a:cubicBezTo>
                      <a:pt x="2320" y="1"/>
                      <a:pt x="2165" y="128"/>
                      <a:pt x="2120" y="299"/>
                    </a:cubicBezTo>
                    <a:lnTo>
                      <a:pt x="143" y="13360"/>
                    </a:lnTo>
                    <a:cubicBezTo>
                      <a:pt x="0" y="14289"/>
                      <a:pt x="857" y="15099"/>
                      <a:pt x="1965" y="15099"/>
                    </a:cubicBezTo>
                    <a:lnTo>
                      <a:pt x="14097" y="15099"/>
                    </a:lnTo>
                    <a:cubicBezTo>
                      <a:pt x="15204" y="15099"/>
                      <a:pt x="16062" y="14289"/>
                      <a:pt x="15919" y="13360"/>
                    </a:cubicBezTo>
                    <a:lnTo>
                      <a:pt x="13942" y="299"/>
                    </a:lnTo>
                    <a:cubicBezTo>
                      <a:pt x="13908" y="128"/>
                      <a:pt x="13743" y="1"/>
                      <a:pt x="13572" y="1"/>
                    </a:cubicBezTo>
                    <a:cubicBezTo>
                      <a:pt x="13565" y="1"/>
                      <a:pt x="13557" y="1"/>
                      <a:pt x="13550" y="2"/>
                    </a:cubicBezTo>
                    <a:lnTo>
                      <a:pt x="2524" y="2"/>
                    </a:lnTo>
                    <a:cubicBezTo>
                      <a:pt x="2516" y="1"/>
                      <a:pt x="2508" y="1"/>
                      <a:pt x="250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4" name="Google Shape;1924;p29"/>
              <p:cNvSpPr/>
              <p:nvPr/>
            </p:nvSpPr>
            <p:spPr>
              <a:xfrm>
                <a:off x="4964750" y="3168238"/>
                <a:ext cx="129200" cy="240525"/>
              </a:xfrm>
              <a:custGeom>
                <a:avLst/>
                <a:gdLst/>
                <a:ahLst/>
                <a:cxnLst/>
                <a:rect l="l" t="t" r="r" b="b"/>
                <a:pathLst>
                  <a:path w="5168" h="9621" fill="none" extrusionOk="0">
                    <a:moveTo>
                      <a:pt x="0" y="9620"/>
                    </a:moveTo>
                    <a:lnTo>
                      <a:pt x="0" y="2179"/>
                    </a:lnTo>
                    <a:cubicBezTo>
                      <a:pt x="0" y="976"/>
                      <a:pt x="1155" y="0"/>
                      <a:pt x="2584" y="0"/>
                    </a:cubicBezTo>
                    <a:lnTo>
                      <a:pt x="2584" y="0"/>
                    </a:lnTo>
                    <a:cubicBezTo>
                      <a:pt x="4001" y="0"/>
                      <a:pt x="5168" y="976"/>
                      <a:pt x="5168" y="2179"/>
                    </a:cubicBezTo>
                    <a:lnTo>
                      <a:pt x="5168" y="9620"/>
                    </a:lnTo>
                  </a:path>
                </a:pathLst>
              </a:custGeom>
              <a:noFill/>
              <a:ln w="47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5" name="Google Shape;1925;p29"/>
              <p:cNvSpPr/>
              <p:nvPr/>
            </p:nvSpPr>
            <p:spPr>
              <a:xfrm>
                <a:off x="4851625" y="3366738"/>
                <a:ext cx="401275" cy="377475"/>
              </a:xfrm>
              <a:custGeom>
                <a:avLst/>
                <a:gdLst/>
                <a:ahLst/>
                <a:cxnLst/>
                <a:rect l="l" t="t" r="r" b="b"/>
                <a:pathLst>
                  <a:path w="16051" h="15099" extrusionOk="0">
                    <a:moveTo>
                      <a:pt x="2489" y="1"/>
                    </a:moveTo>
                    <a:cubicBezTo>
                      <a:pt x="2309" y="1"/>
                      <a:pt x="2154" y="128"/>
                      <a:pt x="2108" y="299"/>
                    </a:cubicBezTo>
                    <a:lnTo>
                      <a:pt x="132" y="13360"/>
                    </a:lnTo>
                    <a:cubicBezTo>
                      <a:pt x="1" y="14289"/>
                      <a:pt x="846" y="15099"/>
                      <a:pt x="1954" y="15099"/>
                    </a:cubicBezTo>
                    <a:lnTo>
                      <a:pt x="14098" y="15099"/>
                    </a:lnTo>
                    <a:cubicBezTo>
                      <a:pt x="15193" y="15099"/>
                      <a:pt x="16051" y="14289"/>
                      <a:pt x="15920" y="13360"/>
                    </a:cubicBezTo>
                    <a:lnTo>
                      <a:pt x="13931" y="299"/>
                    </a:lnTo>
                    <a:cubicBezTo>
                      <a:pt x="13897" y="128"/>
                      <a:pt x="13732" y="1"/>
                      <a:pt x="13561" y="1"/>
                    </a:cubicBezTo>
                    <a:cubicBezTo>
                      <a:pt x="13553" y="1"/>
                      <a:pt x="13546" y="1"/>
                      <a:pt x="13538" y="2"/>
                    </a:cubicBezTo>
                    <a:lnTo>
                      <a:pt x="2513" y="2"/>
                    </a:lnTo>
                    <a:cubicBezTo>
                      <a:pt x="2505" y="1"/>
                      <a:pt x="2497" y="1"/>
                      <a:pt x="248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6" name="Google Shape;1926;p29"/>
              <p:cNvSpPr/>
              <p:nvPr/>
            </p:nvSpPr>
            <p:spPr>
              <a:xfrm>
                <a:off x="4975150" y="3395638"/>
                <a:ext cx="31000" cy="26225"/>
              </a:xfrm>
              <a:custGeom>
                <a:avLst/>
                <a:gdLst/>
                <a:ahLst/>
                <a:cxnLst/>
                <a:rect l="l" t="t" r="r" b="b"/>
                <a:pathLst>
                  <a:path w="1240" h="1049" extrusionOk="0">
                    <a:moveTo>
                      <a:pt x="620" y="1"/>
                    </a:moveTo>
                    <a:cubicBezTo>
                      <a:pt x="275" y="1"/>
                      <a:pt x="1" y="239"/>
                      <a:pt x="1" y="524"/>
                    </a:cubicBezTo>
                    <a:cubicBezTo>
                      <a:pt x="1" y="810"/>
                      <a:pt x="275" y="1048"/>
                      <a:pt x="620" y="1048"/>
                    </a:cubicBezTo>
                    <a:cubicBezTo>
                      <a:pt x="965" y="1048"/>
                      <a:pt x="1239" y="810"/>
                      <a:pt x="1239" y="524"/>
                    </a:cubicBezTo>
                    <a:cubicBezTo>
                      <a:pt x="1239" y="239"/>
                      <a:pt x="965" y="1"/>
                      <a:pt x="62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7" name="Google Shape;1927;p29"/>
              <p:cNvSpPr/>
              <p:nvPr/>
            </p:nvSpPr>
            <p:spPr>
              <a:xfrm>
                <a:off x="5104350" y="3395638"/>
                <a:ext cx="30975" cy="26225"/>
              </a:xfrm>
              <a:custGeom>
                <a:avLst/>
                <a:gdLst/>
                <a:ahLst/>
                <a:cxnLst/>
                <a:rect l="l" t="t" r="r" b="b"/>
                <a:pathLst>
                  <a:path w="1239" h="1049" extrusionOk="0">
                    <a:moveTo>
                      <a:pt x="619" y="1"/>
                    </a:moveTo>
                    <a:cubicBezTo>
                      <a:pt x="274" y="1"/>
                      <a:pt x="0" y="239"/>
                      <a:pt x="0" y="524"/>
                    </a:cubicBezTo>
                    <a:cubicBezTo>
                      <a:pt x="0" y="810"/>
                      <a:pt x="274" y="1048"/>
                      <a:pt x="619" y="1048"/>
                    </a:cubicBezTo>
                    <a:cubicBezTo>
                      <a:pt x="965" y="1048"/>
                      <a:pt x="1239" y="810"/>
                      <a:pt x="1239" y="524"/>
                    </a:cubicBezTo>
                    <a:cubicBezTo>
                      <a:pt x="1239" y="239"/>
                      <a:pt x="965" y="1"/>
                      <a:pt x="61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8" name="Google Shape;1928;p29"/>
              <p:cNvSpPr/>
              <p:nvPr/>
            </p:nvSpPr>
            <p:spPr>
              <a:xfrm>
                <a:off x="4971600" y="3478388"/>
                <a:ext cx="167300" cy="174150"/>
              </a:xfrm>
              <a:custGeom>
                <a:avLst/>
                <a:gdLst/>
                <a:ahLst/>
                <a:cxnLst/>
                <a:rect l="l" t="t" r="r" b="b"/>
                <a:pathLst>
                  <a:path w="6692" h="6966" extrusionOk="0">
                    <a:moveTo>
                      <a:pt x="0" y="0"/>
                    </a:moveTo>
                    <a:cubicBezTo>
                      <a:pt x="0" y="0"/>
                      <a:pt x="250" y="5442"/>
                      <a:pt x="3346" y="6966"/>
                    </a:cubicBezTo>
                    <a:cubicBezTo>
                      <a:pt x="6441" y="5442"/>
                      <a:pt x="6691" y="0"/>
                      <a:pt x="669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9" name="Google Shape;1929;p29"/>
              <p:cNvSpPr/>
              <p:nvPr/>
            </p:nvSpPr>
            <p:spPr>
              <a:xfrm>
                <a:off x="4988850" y="3494163"/>
                <a:ext cx="132775" cy="140525"/>
              </a:xfrm>
              <a:custGeom>
                <a:avLst/>
                <a:gdLst/>
                <a:ahLst/>
                <a:cxnLst/>
                <a:rect l="l" t="t" r="r" b="b"/>
                <a:pathLst>
                  <a:path w="5311" h="5621" extrusionOk="0">
                    <a:moveTo>
                      <a:pt x="1" y="0"/>
                    </a:moveTo>
                    <a:cubicBezTo>
                      <a:pt x="167" y="1358"/>
                      <a:pt x="739" y="4430"/>
                      <a:pt x="2656" y="5620"/>
                    </a:cubicBezTo>
                    <a:cubicBezTo>
                      <a:pt x="4561" y="4430"/>
                      <a:pt x="5144" y="1358"/>
                      <a:pt x="531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0" name="Google Shape;1930;p29"/>
              <p:cNvSpPr/>
              <p:nvPr/>
            </p:nvSpPr>
            <p:spPr>
              <a:xfrm>
                <a:off x="5016525" y="3510838"/>
                <a:ext cx="77425" cy="77400"/>
              </a:xfrm>
              <a:custGeom>
                <a:avLst/>
                <a:gdLst/>
                <a:ahLst/>
                <a:cxnLst/>
                <a:rect l="l" t="t" r="r" b="b"/>
                <a:pathLst>
                  <a:path w="3097" h="3096" extrusionOk="0">
                    <a:moveTo>
                      <a:pt x="1549" y="0"/>
                    </a:moveTo>
                    <a:cubicBezTo>
                      <a:pt x="692" y="0"/>
                      <a:pt x="1" y="691"/>
                      <a:pt x="1" y="1548"/>
                    </a:cubicBezTo>
                    <a:cubicBezTo>
                      <a:pt x="1" y="2405"/>
                      <a:pt x="692" y="3096"/>
                      <a:pt x="1549" y="3096"/>
                    </a:cubicBezTo>
                    <a:cubicBezTo>
                      <a:pt x="2394" y="3096"/>
                      <a:pt x="3097" y="2405"/>
                      <a:pt x="3097" y="1548"/>
                    </a:cubicBezTo>
                    <a:cubicBezTo>
                      <a:pt x="3097" y="691"/>
                      <a:pt x="2394" y="0"/>
                      <a:pt x="154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1" name="Google Shape;1931;p29"/>
              <p:cNvSpPr/>
              <p:nvPr/>
            </p:nvSpPr>
            <p:spPr>
              <a:xfrm>
                <a:off x="5037675" y="3535238"/>
                <a:ext cx="39600" cy="28300"/>
              </a:xfrm>
              <a:custGeom>
                <a:avLst/>
                <a:gdLst/>
                <a:ahLst/>
                <a:cxnLst/>
                <a:rect l="l" t="t" r="r" b="b"/>
                <a:pathLst>
                  <a:path w="1584" h="1132" fill="none" extrusionOk="0">
                    <a:moveTo>
                      <a:pt x="0" y="727"/>
                    </a:moveTo>
                    <a:lnTo>
                      <a:pt x="596" y="1132"/>
                    </a:lnTo>
                    <a:lnTo>
                      <a:pt x="1584" y="1"/>
                    </a:lnTo>
                  </a:path>
                </a:pathLst>
              </a:custGeom>
              <a:noFill/>
              <a:ln w="5950" cap="flat" cmpd="sng">
                <a:solidFill>
                  <a:srgbClr val="000000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2" name="Google Shape;1932;p29"/>
              <p:cNvSpPr/>
              <p:nvPr/>
            </p:nvSpPr>
            <p:spPr>
              <a:xfrm>
                <a:off x="4990650" y="3168238"/>
                <a:ext cx="129200" cy="240525"/>
              </a:xfrm>
              <a:custGeom>
                <a:avLst/>
                <a:gdLst/>
                <a:ahLst/>
                <a:cxnLst/>
                <a:rect l="l" t="t" r="r" b="b"/>
                <a:pathLst>
                  <a:path w="5168" h="9621" fill="none" extrusionOk="0">
                    <a:moveTo>
                      <a:pt x="0" y="9620"/>
                    </a:moveTo>
                    <a:lnTo>
                      <a:pt x="0" y="2179"/>
                    </a:lnTo>
                    <a:cubicBezTo>
                      <a:pt x="0" y="976"/>
                      <a:pt x="1155" y="0"/>
                      <a:pt x="2584" y="0"/>
                    </a:cubicBezTo>
                    <a:lnTo>
                      <a:pt x="2584" y="0"/>
                    </a:lnTo>
                    <a:cubicBezTo>
                      <a:pt x="4013" y="0"/>
                      <a:pt x="5167" y="976"/>
                      <a:pt x="5167" y="2179"/>
                    </a:cubicBezTo>
                    <a:lnTo>
                      <a:pt x="5167" y="9620"/>
                    </a:lnTo>
                  </a:path>
                </a:pathLst>
              </a:custGeom>
              <a:noFill/>
              <a:ln w="4775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3" name="Google Shape;1933;p29"/>
              <p:cNvSpPr/>
              <p:nvPr/>
            </p:nvSpPr>
            <p:spPr>
              <a:xfrm>
                <a:off x="4648050" y="3062263"/>
                <a:ext cx="1069200" cy="789400"/>
              </a:xfrm>
              <a:custGeom>
                <a:avLst/>
                <a:gdLst/>
                <a:ahLst/>
                <a:cxnLst/>
                <a:rect l="l" t="t" r="r" b="b"/>
                <a:pathLst>
                  <a:path w="42768" h="31576" extrusionOk="0">
                    <a:moveTo>
                      <a:pt x="1762" y="1"/>
                    </a:moveTo>
                    <a:cubicBezTo>
                      <a:pt x="786" y="1"/>
                      <a:pt x="0" y="786"/>
                      <a:pt x="0" y="1763"/>
                    </a:cubicBezTo>
                    <a:lnTo>
                      <a:pt x="0" y="29814"/>
                    </a:lnTo>
                    <a:cubicBezTo>
                      <a:pt x="0" y="30790"/>
                      <a:pt x="786" y="31576"/>
                      <a:pt x="1762" y="31576"/>
                    </a:cubicBezTo>
                    <a:lnTo>
                      <a:pt x="40993" y="31576"/>
                    </a:lnTo>
                    <a:cubicBezTo>
                      <a:pt x="41981" y="31576"/>
                      <a:pt x="42767" y="30790"/>
                      <a:pt x="42767" y="29814"/>
                    </a:cubicBezTo>
                    <a:lnTo>
                      <a:pt x="42767" y="1763"/>
                    </a:lnTo>
                    <a:cubicBezTo>
                      <a:pt x="42767" y="786"/>
                      <a:pt x="41981" y="1"/>
                      <a:pt x="4099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925" cap="flat" cmpd="sng">
                <a:solidFill>
                  <a:schemeClr val="accent5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4" name="Google Shape;1934;p29"/>
              <p:cNvSpPr/>
              <p:nvPr/>
            </p:nvSpPr>
            <p:spPr>
              <a:xfrm>
                <a:off x="5256750" y="3354263"/>
                <a:ext cx="348875" cy="226350"/>
              </a:xfrm>
              <a:custGeom>
                <a:avLst/>
                <a:gdLst/>
                <a:ahLst/>
                <a:cxnLst/>
                <a:rect l="l" t="t" r="r" b="b"/>
                <a:pathLst>
                  <a:path w="13955" h="9054" extrusionOk="0">
                    <a:moveTo>
                      <a:pt x="1608" y="1"/>
                    </a:moveTo>
                    <a:lnTo>
                      <a:pt x="179" y="3763"/>
                    </a:lnTo>
                    <a:cubicBezTo>
                      <a:pt x="0" y="4251"/>
                      <a:pt x="238" y="4787"/>
                      <a:pt x="727" y="4977"/>
                    </a:cubicBezTo>
                    <a:lnTo>
                      <a:pt x="11323" y="8990"/>
                    </a:lnTo>
                    <a:cubicBezTo>
                      <a:pt x="11435" y="9033"/>
                      <a:pt x="11549" y="9054"/>
                      <a:pt x="11661" y="9054"/>
                    </a:cubicBezTo>
                    <a:cubicBezTo>
                      <a:pt x="12039" y="9054"/>
                      <a:pt x="12391" y="8821"/>
                      <a:pt x="12538" y="8454"/>
                    </a:cubicBezTo>
                    <a:lnTo>
                      <a:pt x="13954" y="4680"/>
                    </a:lnTo>
                    <a:lnTo>
                      <a:pt x="1608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5" name="Google Shape;1935;p29"/>
              <p:cNvSpPr/>
              <p:nvPr/>
            </p:nvSpPr>
            <p:spPr>
              <a:xfrm>
                <a:off x="5308525" y="3300988"/>
                <a:ext cx="316150" cy="139325"/>
              </a:xfrm>
              <a:custGeom>
                <a:avLst/>
                <a:gdLst/>
                <a:ahLst/>
                <a:cxnLst/>
                <a:rect l="l" t="t" r="r" b="b"/>
                <a:pathLst>
                  <a:path w="12646" h="5573" extrusionOk="0">
                    <a:moveTo>
                      <a:pt x="979" y="1"/>
                    </a:moveTo>
                    <a:cubicBezTo>
                      <a:pt x="600" y="1"/>
                      <a:pt x="247" y="229"/>
                      <a:pt x="108" y="608"/>
                    </a:cubicBezTo>
                    <a:lnTo>
                      <a:pt x="1" y="881"/>
                    </a:lnTo>
                    <a:lnTo>
                      <a:pt x="12348" y="5572"/>
                    </a:lnTo>
                    <a:lnTo>
                      <a:pt x="12455" y="5299"/>
                    </a:lnTo>
                    <a:cubicBezTo>
                      <a:pt x="12645" y="4810"/>
                      <a:pt x="12395" y="4263"/>
                      <a:pt x="11907" y="4084"/>
                    </a:cubicBezTo>
                    <a:lnTo>
                      <a:pt x="1311" y="60"/>
                    </a:lnTo>
                    <a:cubicBezTo>
                      <a:pt x="1201" y="20"/>
                      <a:pt x="1089" y="1"/>
                      <a:pt x="97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6" name="Google Shape;1936;p29"/>
              <p:cNvSpPr/>
              <p:nvPr/>
            </p:nvSpPr>
            <p:spPr>
              <a:xfrm>
                <a:off x="5296925" y="3323313"/>
                <a:ext cx="320300" cy="147950"/>
              </a:xfrm>
              <a:custGeom>
                <a:avLst/>
                <a:gdLst/>
                <a:ahLst/>
                <a:cxnLst/>
                <a:rect l="l" t="t" r="r" b="b"/>
                <a:pathLst>
                  <a:path w="12812" h="5918" extrusionOk="0">
                    <a:moveTo>
                      <a:pt x="465" y="0"/>
                    </a:moveTo>
                    <a:lnTo>
                      <a:pt x="1" y="1239"/>
                    </a:lnTo>
                    <a:lnTo>
                      <a:pt x="12347" y="5918"/>
                    </a:lnTo>
                    <a:lnTo>
                      <a:pt x="12812" y="4679"/>
                    </a:lnTo>
                    <a:lnTo>
                      <a:pt x="465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7" name="Google Shape;1937;p29"/>
              <p:cNvSpPr/>
              <p:nvPr/>
            </p:nvSpPr>
            <p:spPr>
              <a:xfrm>
                <a:off x="5291875" y="3385563"/>
                <a:ext cx="150925" cy="111850"/>
              </a:xfrm>
              <a:custGeom>
                <a:avLst/>
                <a:gdLst/>
                <a:ahLst/>
                <a:cxnLst/>
                <a:rect l="l" t="t" r="r" b="b"/>
                <a:pathLst>
                  <a:path w="6037" h="4474" extrusionOk="0">
                    <a:moveTo>
                      <a:pt x="1251" y="1"/>
                    </a:moveTo>
                    <a:cubicBezTo>
                      <a:pt x="1070" y="1"/>
                      <a:pt x="897" y="105"/>
                      <a:pt x="822" y="284"/>
                    </a:cubicBezTo>
                    <a:lnTo>
                      <a:pt x="84" y="2249"/>
                    </a:lnTo>
                    <a:cubicBezTo>
                      <a:pt x="0" y="2475"/>
                      <a:pt x="107" y="2737"/>
                      <a:pt x="334" y="2820"/>
                    </a:cubicBezTo>
                    <a:lnTo>
                      <a:pt x="4632" y="4452"/>
                    </a:lnTo>
                    <a:cubicBezTo>
                      <a:pt x="4679" y="4466"/>
                      <a:pt x="4727" y="4474"/>
                      <a:pt x="4775" y="4474"/>
                    </a:cubicBezTo>
                    <a:cubicBezTo>
                      <a:pt x="4959" y="4474"/>
                      <a:pt x="5137" y="4369"/>
                      <a:pt x="5203" y="4190"/>
                    </a:cubicBezTo>
                    <a:lnTo>
                      <a:pt x="5953" y="2225"/>
                    </a:lnTo>
                    <a:cubicBezTo>
                      <a:pt x="6037" y="1999"/>
                      <a:pt x="5918" y="1749"/>
                      <a:pt x="5691" y="1654"/>
                    </a:cubicBezTo>
                    <a:lnTo>
                      <a:pt x="1393" y="23"/>
                    </a:lnTo>
                    <a:cubicBezTo>
                      <a:pt x="1346" y="8"/>
                      <a:pt x="1299" y="1"/>
                      <a:pt x="1251" y="1"/>
                    </a:cubicBezTo>
                    <a:close/>
                  </a:path>
                </a:pathLst>
              </a:custGeom>
              <a:solidFill>
                <a:srgbClr val="FAFBF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8" name="Google Shape;1938;p29"/>
              <p:cNvSpPr/>
              <p:nvPr/>
            </p:nvSpPr>
            <p:spPr>
              <a:xfrm>
                <a:off x="5445125" y="3455313"/>
                <a:ext cx="77750" cy="66050"/>
              </a:xfrm>
              <a:custGeom>
                <a:avLst/>
                <a:gdLst/>
                <a:ahLst/>
                <a:cxnLst/>
                <a:rect l="l" t="t" r="r" b="b"/>
                <a:pathLst>
                  <a:path w="3110" h="2642" extrusionOk="0">
                    <a:moveTo>
                      <a:pt x="1606" y="1"/>
                    </a:moveTo>
                    <a:cubicBezTo>
                      <a:pt x="704" y="1"/>
                      <a:pt x="0" y="950"/>
                      <a:pt x="407" y="1864"/>
                    </a:cubicBezTo>
                    <a:cubicBezTo>
                      <a:pt x="644" y="2385"/>
                      <a:pt x="1129" y="2642"/>
                      <a:pt x="1613" y="2642"/>
                    </a:cubicBezTo>
                    <a:cubicBezTo>
                      <a:pt x="2124" y="2642"/>
                      <a:pt x="2633" y="2355"/>
                      <a:pt x="2848" y="1793"/>
                    </a:cubicBezTo>
                    <a:cubicBezTo>
                      <a:pt x="3109" y="1114"/>
                      <a:pt x="2764" y="340"/>
                      <a:pt x="2086" y="90"/>
                    </a:cubicBezTo>
                    <a:cubicBezTo>
                      <a:pt x="1923" y="29"/>
                      <a:pt x="1762" y="1"/>
                      <a:pt x="16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9" name="Google Shape;1939;p29"/>
              <p:cNvSpPr/>
              <p:nvPr/>
            </p:nvSpPr>
            <p:spPr>
              <a:xfrm>
                <a:off x="5499350" y="3475863"/>
                <a:ext cx="77700" cy="66050"/>
              </a:xfrm>
              <a:custGeom>
                <a:avLst/>
                <a:gdLst/>
                <a:ahLst/>
                <a:cxnLst/>
                <a:rect l="l" t="t" r="r" b="b"/>
                <a:pathLst>
                  <a:path w="3108" h="2642" extrusionOk="0">
                    <a:moveTo>
                      <a:pt x="1608" y="0"/>
                    </a:moveTo>
                    <a:cubicBezTo>
                      <a:pt x="710" y="0"/>
                      <a:pt x="0" y="949"/>
                      <a:pt x="417" y="1864"/>
                    </a:cubicBezTo>
                    <a:cubicBezTo>
                      <a:pt x="648" y="2385"/>
                      <a:pt x="1130" y="2641"/>
                      <a:pt x="1614" y="2641"/>
                    </a:cubicBezTo>
                    <a:cubicBezTo>
                      <a:pt x="2125" y="2641"/>
                      <a:pt x="2637" y="2355"/>
                      <a:pt x="2857" y="1792"/>
                    </a:cubicBezTo>
                    <a:cubicBezTo>
                      <a:pt x="3107" y="1113"/>
                      <a:pt x="2774" y="340"/>
                      <a:pt x="2083" y="90"/>
                    </a:cubicBezTo>
                    <a:cubicBezTo>
                      <a:pt x="1923" y="28"/>
                      <a:pt x="1763" y="0"/>
                      <a:pt x="160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0" name="Google Shape;1940;p29"/>
              <p:cNvSpPr/>
              <p:nvPr/>
            </p:nvSpPr>
            <p:spPr>
              <a:xfrm>
                <a:off x="4828425" y="3352163"/>
                <a:ext cx="401550" cy="377475"/>
              </a:xfrm>
              <a:custGeom>
                <a:avLst/>
                <a:gdLst/>
                <a:ahLst/>
                <a:cxnLst/>
                <a:rect l="l" t="t" r="r" b="b"/>
                <a:pathLst>
                  <a:path w="16062" h="15099" extrusionOk="0">
                    <a:moveTo>
                      <a:pt x="2486" y="0"/>
                    </a:moveTo>
                    <a:cubicBezTo>
                      <a:pt x="2307" y="0"/>
                      <a:pt x="2154" y="117"/>
                      <a:pt x="2120" y="299"/>
                    </a:cubicBezTo>
                    <a:lnTo>
                      <a:pt x="143" y="13360"/>
                    </a:lnTo>
                    <a:cubicBezTo>
                      <a:pt x="0" y="14277"/>
                      <a:pt x="857" y="15098"/>
                      <a:pt x="1965" y="15098"/>
                    </a:cubicBezTo>
                    <a:lnTo>
                      <a:pt x="14097" y="15098"/>
                    </a:lnTo>
                    <a:cubicBezTo>
                      <a:pt x="15204" y="15098"/>
                      <a:pt x="16062" y="14277"/>
                      <a:pt x="15907" y="13360"/>
                    </a:cubicBezTo>
                    <a:lnTo>
                      <a:pt x="13942" y="299"/>
                    </a:lnTo>
                    <a:cubicBezTo>
                      <a:pt x="13897" y="117"/>
                      <a:pt x="13743" y="0"/>
                      <a:pt x="13564" y="0"/>
                    </a:cubicBezTo>
                    <a:cubicBezTo>
                      <a:pt x="13555" y="0"/>
                      <a:pt x="13546" y="1"/>
                      <a:pt x="13538" y="1"/>
                    </a:cubicBezTo>
                    <a:lnTo>
                      <a:pt x="2512" y="1"/>
                    </a:lnTo>
                    <a:cubicBezTo>
                      <a:pt x="2504" y="1"/>
                      <a:pt x="2495" y="0"/>
                      <a:pt x="248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1" name="Google Shape;1941;p29"/>
              <p:cNvSpPr/>
              <p:nvPr/>
            </p:nvSpPr>
            <p:spPr>
              <a:xfrm>
                <a:off x="4964750" y="3153638"/>
                <a:ext cx="129200" cy="240525"/>
              </a:xfrm>
              <a:custGeom>
                <a:avLst/>
                <a:gdLst/>
                <a:ahLst/>
                <a:cxnLst/>
                <a:rect l="l" t="t" r="r" b="b"/>
                <a:pathLst>
                  <a:path w="5168" h="9621" fill="none" extrusionOk="0">
                    <a:moveTo>
                      <a:pt x="0" y="9621"/>
                    </a:moveTo>
                    <a:lnTo>
                      <a:pt x="0" y="2180"/>
                    </a:lnTo>
                    <a:cubicBezTo>
                      <a:pt x="0" y="977"/>
                      <a:pt x="1155" y="1"/>
                      <a:pt x="2584" y="1"/>
                    </a:cubicBezTo>
                    <a:lnTo>
                      <a:pt x="2584" y="1"/>
                    </a:lnTo>
                    <a:cubicBezTo>
                      <a:pt x="4001" y="1"/>
                      <a:pt x="5168" y="977"/>
                      <a:pt x="5168" y="2180"/>
                    </a:cubicBezTo>
                    <a:lnTo>
                      <a:pt x="5168" y="9621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2" name="Google Shape;1942;p29"/>
              <p:cNvSpPr/>
              <p:nvPr/>
            </p:nvSpPr>
            <p:spPr>
              <a:xfrm>
                <a:off x="4851625" y="3352163"/>
                <a:ext cx="401275" cy="377475"/>
              </a:xfrm>
              <a:custGeom>
                <a:avLst/>
                <a:gdLst/>
                <a:ahLst/>
                <a:cxnLst/>
                <a:rect l="l" t="t" r="r" b="b"/>
                <a:pathLst>
                  <a:path w="16051" h="15099" extrusionOk="0">
                    <a:moveTo>
                      <a:pt x="2487" y="0"/>
                    </a:moveTo>
                    <a:cubicBezTo>
                      <a:pt x="2308" y="0"/>
                      <a:pt x="2154" y="117"/>
                      <a:pt x="2108" y="299"/>
                    </a:cubicBezTo>
                    <a:lnTo>
                      <a:pt x="132" y="13360"/>
                    </a:lnTo>
                    <a:cubicBezTo>
                      <a:pt x="1" y="14277"/>
                      <a:pt x="846" y="15098"/>
                      <a:pt x="1954" y="15098"/>
                    </a:cubicBezTo>
                    <a:lnTo>
                      <a:pt x="14098" y="15098"/>
                    </a:lnTo>
                    <a:cubicBezTo>
                      <a:pt x="15193" y="15098"/>
                      <a:pt x="16051" y="14277"/>
                      <a:pt x="15920" y="13360"/>
                    </a:cubicBezTo>
                    <a:lnTo>
                      <a:pt x="13931" y="299"/>
                    </a:lnTo>
                    <a:cubicBezTo>
                      <a:pt x="13897" y="117"/>
                      <a:pt x="13733" y="0"/>
                      <a:pt x="13563" y="0"/>
                    </a:cubicBezTo>
                    <a:cubicBezTo>
                      <a:pt x="13555" y="0"/>
                      <a:pt x="13546" y="1"/>
                      <a:pt x="13538" y="1"/>
                    </a:cubicBezTo>
                    <a:lnTo>
                      <a:pt x="2513" y="1"/>
                    </a:lnTo>
                    <a:cubicBezTo>
                      <a:pt x="2504" y="1"/>
                      <a:pt x="2496" y="0"/>
                      <a:pt x="248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3" name="Google Shape;1943;p29"/>
              <p:cNvSpPr/>
              <p:nvPr/>
            </p:nvSpPr>
            <p:spPr>
              <a:xfrm>
                <a:off x="4975150" y="3381063"/>
                <a:ext cx="31000" cy="26200"/>
              </a:xfrm>
              <a:custGeom>
                <a:avLst/>
                <a:gdLst/>
                <a:ahLst/>
                <a:cxnLst/>
                <a:rect l="l" t="t" r="r" b="b"/>
                <a:pathLst>
                  <a:path w="1240" h="1048" extrusionOk="0">
                    <a:moveTo>
                      <a:pt x="620" y="0"/>
                    </a:moveTo>
                    <a:cubicBezTo>
                      <a:pt x="275" y="0"/>
                      <a:pt x="1" y="226"/>
                      <a:pt x="1" y="524"/>
                    </a:cubicBezTo>
                    <a:cubicBezTo>
                      <a:pt x="1" y="810"/>
                      <a:pt x="275" y="1048"/>
                      <a:pt x="620" y="1048"/>
                    </a:cubicBezTo>
                    <a:cubicBezTo>
                      <a:pt x="965" y="1048"/>
                      <a:pt x="1239" y="810"/>
                      <a:pt x="1239" y="524"/>
                    </a:cubicBezTo>
                    <a:cubicBezTo>
                      <a:pt x="1239" y="226"/>
                      <a:pt x="965" y="0"/>
                      <a:pt x="62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4" name="Google Shape;1944;p29"/>
              <p:cNvSpPr/>
              <p:nvPr/>
            </p:nvSpPr>
            <p:spPr>
              <a:xfrm>
                <a:off x="5104350" y="3381063"/>
                <a:ext cx="30975" cy="26200"/>
              </a:xfrm>
              <a:custGeom>
                <a:avLst/>
                <a:gdLst/>
                <a:ahLst/>
                <a:cxnLst/>
                <a:rect l="l" t="t" r="r" b="b"/>
                <a:pathLst>
                  <a:path w="1239" h="1048" extrusionOk="0">
                    <a:moveTo>
                      <a:pt x="619" y="0"/>
                    </a:moveTo>
                    <a:cubicBezTo>
                      <a:pt x="274" y="0"/>
                      <a:pt x="0" y="226"/>
                      <a:pt x="0" y="524"/>
                    </a:cubicBezTo>
                    <a:cubicBezTo>
                      <a:pt x="0" y="810"/>
                      <a:pt x="274" y="1048"/>
                      <a:pt x="619" y="1048"/>
                    </a:cubicBezTo>
                    <a:cubicBezTo>
                      <a:pt x="965" y="1048"/>
                      <a:pt x="1239" y="810"/>
                      <a:pt x="1239" y="524"/>
                    </a:cubicBezTo>
                    <a:cubicBezTo>
                      <a:pt x="1239" y="226"/>
                      <a:pt x="965" y="0"/>
                      <a:pt x="61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5" name="Google Shape;1945;p29"/>
              <p:cNvSpPr/>
              <p:nvPr/>
            </p:nvSpPr>
            <p:spPr>
              <a:xfrm>
                <a:off x="4971600" y="3463513"/>
                <a:ext cx="167300" cy="174150"/>
              </a:xfrm>
              <a:custGeom>
                <a:avLst/>
                <a:gdLst/>
                <a:ahLst/>
                <a:cxnLst/>
                <a:rect l="l" t="t" r="r" b="b"/>
                <a:pathLst>
                  <a:path w="6692" h="6966" extrusionOk="0">
                    <a:moveTo>
                      <a:pt x="0" y="0"/>
                    </a:moveTo>
                    <a:cubicBezTo>
                      <a:pt x="0" y="0"/>
                      <a:pt x="250" y="5441"/>
                      <a:pt x="3346" y="6965"/>
                    </a:cubicBezTo>
                    <a:cubicBezTo>
                      <a:pt x="6441" y="5441"/>
                      <a:pt x="6691" y="0"/>
                      <a:pt x="669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6" name="Google Shape;1946;p29"/>
              <p:cNvSpPr/>
              <p:nvPr/>
            </p:nvSpPr>
            <p:spPr>
              <a:xfrm>
                <a:off x="4988850" y="3479288"/>
                <a:ext cx="132775" cy="140500"/>
              </a:xfrm>
              <a:custGeom>
                <a:avLst/>
                <a:gdLst/>
                <a:ahLst/>
                <a:cxnLst/>
                <a:rect l="l" t="t" r="r" b="b"/>
                <a:pathLst>
                  <a:path w="5311" h="5620" extrusionOk="0">
                    <a:moveTo>
                      <a:pt x="1" y="0"/>
                    </a:moveTo>
                    <a:cubicBezTo>
                      <a:pt x="167" y="1357"/>
                      <a:pt x="739" y="4429"/>
                      <a:pt x="2656" y="5620"/>
                    </a:cubicBezTo>
                    <a:cubicBezTo>
                      <a:pt x="4561" y="4429"/>
                      <a:pt x="5144" y="1357"/>
                      <a:pt x="531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7" name="Google Shape;1947;p29"/>
              <p:cNvSpPr/>
              <p:nvPr/>
            </p:nvSpPr>
            <p:spPr>
              <a:xfrm>
                <a:off x="5016525" y="3495938"/>
                <a:ext cx="77425" cy="77425"/>
              </a:xfrm>
              <a:custGeom>
                <a:avLst/>
                <a:gdLst/>
                <a:ahLst/>
                <a:cxnLst/>
                <a:rect l="l" t="t" r="r" b="b"/>
                <a:pathLst>
                  <a:path w="3097" h="3097" extrusionOk="0">
                    <a:moveTo>
                      <a:pt x="1549" y="1"/>
                    </a:moveTo>
                    <a:cubicBezTo>
                      <a:pt x="692" y="1"/>
                      <a:pt x="1" y="691"/>
                      <a:pt x="1" y="1549"/>
                    </a:cubicBezTo>
                    <a:cubicBezTo>
                      <a:pt x="1" y="2406"/>
                      <a:pt x="692" y="3097"/>
                      <a:pt x="1549" y="3097"/>
                    </a:cubicBezTo>
                    <a:cubicBezTo>
                      <a:pt x="2394" y="3097"/>
                      <a:pt x="3097" y="2406"/>
                      <a:pt x="3097" y="1549"/>
                    </a:cubicBezTo>
                    <a:cubicBezTo>
                      <a:pt x="3097" y="691"/>
                      <a:pt x="2394" y="1"/>
                      <a:pt x="154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8" name="Google Shape;1948;p29"/>
              <p:cNvSpPr/>
              <p:nvPr/>
            </p:nvSpPr>
            <p:spPr>
              <a:xfrm>
                <a:off x="5037675" y="3520663"/>
                <a:ext cx="39600" cy="28300"/>
              </a:xfrm>
              <a:custGeom>
                <a:avLst/>
                <a:gdLst/>
                <a:ahLst/>
                <a:cxnLst/>
                <a:rect l="l" t="t" r="r" b="b"/>
                <a:pathLst>
                  <a:path w="1584" h="1132" fill="none" extrusionOk="0">
                    <a:moveTo>
                      <a:pt x="0" y="726"/>
                    </a:moveTo>
                    <a:lnTo>
                      <a:pt x="596" y="1131"/>
                    </a:lnTo>
                    <a:lnTo>
                      <a:pt x="1584" y="0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9" name="Google Shape;1949;p29"/>
              <p:cNvSpPr/>
              <p:nvPr/>
            </p:nvSpPr>
            <p:spPr>
              <a:xfrm>
                <a:off x="4990650" y="3153638"/>
                <a:ext cx="129200" cy="240525"/>
              </a:xfrm>
              <a:custGeom>
                <a:avLst/>
                <a:gdLst/>
                <a:ahLst/>
                <a:cxnLst/>
                <a:rect l="l" t="t" r="r" b="b"/>
                <a:pathLst>
                  <a:path w="5168" h="9621" fill="none" extrusionOk="0">
                    <a:moveTo>
                      <a:pt x="0" y="9621"/>
                    </a:moveTo>
                    <a:lnTo>
                      <a:pt x="0" y="2180"/>
                    </a:lnTo>
                    <a:cubicBezTo>
                      <a:pt x="0" y="977"/>
                      <a:pt x="1155" y="1"/>
                      <a:pt x="2584" y="1"/>
                    </a:cubicBezTo>
                    <a:lnTo>
                      <a:pt x="2584" y="1"/>
                    </a:lnTo>
                    <a:cubicBezTo>
                      <a:pt x="4013" y="1"/>
                      <a:pt x="5167" y="977"/>
                      <a:pt x="5167" y="2180"/>
                    </a:cubicBezTo>
                    <a:lnTo>
                      <a:pt x="5167" y="9621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50" name="Google Shape;1950;p29"/>
            <p:cNvGrpSpPr/>
            <p:nvPr/>
          </p:nvGrpSpPr>
          <p:grpSpPr>
            <a:xfrm>
              <a:off x="7200081" y="2534200"/>
              <a:ext cx="1442100" cy="1765379"/>
              <a:chOff x="7200081" y="2534200"/>
              <a:chExt cx="1442100" cy="1765379"/>
            </a:xfrm>
          </p:grpSpPr>
          <p:grpSp>
            <p:nvGrpSpPr>
              <p:cNvPr id="1951" name="Google Shape;1951;p29"/>
              <p:cNvGrpSpPr/>
              <p:nvPr/>
            </p:nvGrpSpPr>
            <p:grpSpPr>
              <a:xfrm>
                <a:off x="7200081" y="2917708"/>
                <a:ext cx="1442100" cy="1381871"/>
                <a:chOff x="7200081" y="2917708"/>
                <a:chExt cx="1442100" cy="1381871"/>
              </a:xfrm>
            </p:grpSpPr>
            <p:sp>
              <p:nvSpPr>
                <p:cNvPr id="1952" name="Google Shape;1952;p29"/>
                <p:cNvSpPr txBox="1"/>
                <p:nvPr/>
              </p:nvSpPr>
              <p:spPr>
                <a:xfrm>
                  <a:off x="7200081" y="2917708"/>
                  <a:ext cx="1442100" cy="3705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" b="1">
                      <a:solidFill>
                        <a:srgbClr val="000000"/>
                      </a:solidFill>
                      <a:latin typeface="Fira Sans"/>
                      <a:ea typeface="Fira Sans"/>
                      <a:cs typeface="Fira Sans"/>
                      <a:sym typeface="Fira Sans"/>
                    </a:rPr>
                    <a:t>V</a:t>
                  </a:r>
                  <a:r>
                    <a:rPr lang="en" b="1">
                      <a:latin typeface="Fira Sans"/>
                      <a:ea typeface="Fira Sans"/>
                      <a:cs typeface="Fira Sans"/>
                      <a:sym typeface="Fira Sans"/>
                    </a:rPr>
                    <a:t>ENUS</a:t>
                  </a:r>
                  <a:endParaRPr b="1">
                    <a:solidFill>
                      <a:srgbClr val="000000"/>
                    </a:solidFill>
                    <a:latin typeface="Fira Sans"/>
                    <a:ea typeface="Fira Sans"/>
                    <a:cs typeface="Fira Sans"/>
                    <a:sym typeface="Fira Sans"/>
                  </a:endParaRPr>
                </a:p>
              </p:txBody>
            </p:sp>
            <p:sp>
              <p:nvSpPr>
                <p:cNvPr id="1953" name="Google Shape;1953;p29"/>
                <p:cNvSpPr txBox="1"/>
                <p:nvPr/>
              </p:nvSpPr>
              <p:spPr>
                <a:xfrm flipH="1">
                  <a:off x="7200339" y="3755979"/>
                  <a:ext cx="1441500" cy="5436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182875" tIns="91425" rIns="18287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" sz="1200">
                      <a:solidFill>
                        <a:srgbClr val="000000"/>
                      </a:solidFill>
                      <a:latin typeface="Fira Sans"/>
                      <a:ea typeface="Fira Sans"/>
                      <a:cs typeface="Fira Sans"/>
                      <a:sym typeface="Fira Sans"/>
                    </a:rPr>
                    <a:t>Venus is the second planet to the Sun</a:t>
                  </a:r>
                  <a:endParaRPr sz="1200">
                    <a:solidFill>
                      <a:srgbClr val="000000"/>
                    </a:solidFill>
                    <a:latin typeface="Fira Sans"/>
                    <a:ea typeface="Fira Sans"/>
                    <a:cs typeface="Fira Sans"/>
                    <a:sym typeface="Fira Sans"/>
                  </a:endParaRPr>
                </a:p>
              </p:txBody>
            </p:sp>
          </p:grpSp>
          <p:cxnSp>
            <p:nvCxnSpPr>
              <p:cNvPr id="1954" name="Google Shape;1954;p29"/>
              <p:cNvCxnSpPr/>
              <p:nvPr/>
            </p:nvCxnSpPr>
            <p:spPr>
              <a:xfrm>
                <a:off x="7921150" y="2534200"/>
                <a:ext cx="0" cy="2334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accent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9" name="Google Shape;1959;p30"/>
          <p:cNvSpPr txBox="1">
            <a:spLocks noGrp="1"/>
          </p:cNvSpPr>
          <p:nvPr>
            <p:ph type="title"/>
          </p:nvPr>
        </p:nvSpPr>
        <p:spPr>
          <a:xfrm>
            <a:off x="457200" y="292625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Cybersecurity Infographics</a:t>
            </a:r>
            <a:endParaRPr/>
          </a:p>
        </p:txBody>
      </p:sp>
      <p:grpSp>
        <p:nvGrpSpPr>
          <p:cNvPr id="1960" name="Google Shape;1960;p30"/>
          <p:cNvGrpSpPr/>
          <p:nvPr/>
        </p:nvGrpSpPr>
        <p:grpSpPr>
          <a:xfrm>
            <a:off x="4103636" y="1118224"/>
            <a:ext cx="2120311" cy="2125153"/>
            <a:chOff x="4103636" y="1310849"/>
            <a:chExt cx="2120311" cy="2125153"/>
          </a:xfrm>
        </p:grpSpPr>
        <p:sp>
          <p:nvSpPr>
            <p:cNvPr id="1961" name="Google Shape;1961;p30"/>
            <p:cNvSpPr/>
            <p:nvPr/>
          </p:nvSpPr>
          <p:spPr>
            <a:xfrm>
              <a:off x="5066911" y="2499213"/>
              <a:ext cx="418050" cy="242450"/>
            </a:xfrm>
            <a:custGeom>
              <a:avLst/>
              <a:gdLst/>
              <a:ahLst/>
              <a:cxnLst/>
              <a:rect l="l" t="t" r="r" b="b"/>
              <a:pathLst>
                <a:path w="14158" h="8211" extrusionOk="0">
                  <a:moveTo>
                    <a:pt x="4086" y="1"/>
                  </a:moveTo>
                  <a:cubicBezTo>
                    <a:pt x="3790" y="1"/>
                    <a:pt x="3495" y="66"/>
                    <a:pt x="3275" y="197"/>
                  </a:cubicBezTo>
                  <a:lnTo>
                    <a:pt x="1787" y="1055"/>
                  </a:lnTo>
                  <a:lnTo>
                    <a:pt x="346" y="1888"/>
                  </a:lnTo>
                  <a:cubicBezTo>
                    <a:pt x="120" y="2031"/>
                    <a:pt x="1" y="2210"/>
                    <a:pt x="1" y="2376"/>
                  </a:cubicBezTo>
                  <a:lnTo>
                    <a:pt x="1" y="2400"/>
                  </a:lnTo>
                  <a:lnTo>
                    <a:pt x="1" y="2436"/>
                  </a:lnTo>
                  <a:cubicBezTo>
                    <a:pt x="13" y="2436"/>
                    <a:pt x="13" y="2448"/>
                    <a:pt x="13" y="2460"/>
                  </a:cubicBezTo>
                  <a:lnTo>
                    <a:pt x="13" y="2495"/>
                  </a:lnTo>
                  <a:cubicBezTo>
                    <a:pt x="13" y="2495"/>
                    <a:pt x="25" y="2507"/>
                    <a:pt x="25" y="2519"/>
                  </a:cubicBezTo>
                  <a:cubicBezTo>
                    <a:pt x="25" y="2531"/>
                    <a:pt x="48" y="2531"/>
                    <a:pt x="48" y="2555"/>
                  </a:cubicBezTo>
                  <a:cubicBezTo>
                    <a:pt x="48" y="2555"/>
                    <a:pt x="60" y="2567"/>
                    <a:pt x="60" y="2579"/>
                  </a:cubicBezTo>
                  <a:cubicBezTo>
                    <a:pt x="60" y="2591"/>
                    <a:pt x="72" y="2591"/>
                    <a:pt x="72" y="2614"/>
                  </a:cubicBezTo>
                  <a:cubicBezTo>
                    <a:pt x="96" y="2614"/>
                    <a:pt x="96" y="2626"/>
                    <a:pt x="108" y="2638"/>
                  </a:cubicBezTo>
                  <a:cubicBezTo>
                    <a:pt x="108" y="2650"/>
                    <a:pt x="108" y="2650"/>
                    <a:pt x="120" y="2674"/>
                  </a:cubicBezTo>
                  <a:lnTo>
                    <a:pt x="156" y="2698"/>
                  </a:lnTo>
                  <a:lnTo>
                    <a:pt x="179" y="2733"/>
                  </a:lnTo>
                  <a:cubicBezTo>
                    <a:pt x="191" y="2733"/>
                    <a:pt x="215" y="2745"/>
                    <a:pt x="227" y="2757"/>
                  </a:cubicBezTo>
                  <a:cubicBezTo>
                    <a:pt x="239" y="2757"/>
                    <a:pt x="239" y="2769"/>
                    <a:pt x="251" y="2769"/>
                  </a:cubicBezTo>
                  <a:cubicBezTo>
                    <a:pt x="275" y="2793"/>
                    <a:pt x="298" y="2805"/>
                    <a:pt x="334" y="2817"/>
                  </a:cubicBezTo>
                  <a:lnTo>
                    <a:pt x="9300" y="7996"/>
                  </a:lnTo>
                  <a:lnTo>
                    <a:pt x="9395" y="8044"/>
                  </a:lnTo>
                  <a:cubicBezTo>
                    <a:pt x="9407" y="8044"/>
                    <a:pt x="9407" y="8055"/>
                    <a:pt x="9419" y="8055"/>
                  </a:cubicBezTo>
                  <a:cubicBezTo>
                    <a:pt x="9442" y="8067"/>
                    <a:pt x="9466" y="8067"/>
                    <a:pt x="9478" y="8091"/>
                  </a:cubicBezTo>
                  <a:cubicBezTo>
                    <a:pt x="9514" y="8103"/>
                    <a:pt x="9562" y="8115"/>
                    <a:pt x="9597" y="8127"/>
                  </a:cubicBezTo>
                  <a:cubicBezTo>
                    <a:pt x="9621" y="8151"/>
                    <a:pt x="9633" y="8151"/>
                    <a:pt x="9645" y="8151"/>
                  </a:cubicBezTo>
                  <a:cubicBezTo>
                    <a:pt x="9681" y="8151"/>
                    <a:pt x="9693" y="8163"/>
                    <a:pt x="9716" y="8163"/>
                  </a:cubicBezTo>
                  <a:cubicBezTo>
                    <a:pt x="9740" y="8175"/>
                    <a:pt x="9752" y="8175"/>
                    <a:pt x="9764" y="8175"/>
                  </a:cubicBezTo>
                  <a:cubicBezTo>
                    <a:pt x="9776" y="8186"/>
                    <a:pt x="9812" y="8186"/>
                    <a:pt x="9823" y="8186"/>
                  </a:cubicBezTo>
                  <a:cubicBezTo>
                    <a:pt x="9835" y="8210"/>
                    <a:pt x="9859" y="8210"/>
                    <a:pt x="9871" y="8210"/>
                  </a:cubicBezTo>
                  <a:lnTo>
                    <a:pt x="10335" y="8210"/>
                  </a:lnTo>
                  <a:cubicBezTo>
                    <a:pt x="10371" y="8210"/>
                    <a:pt x="10419" y="8210"/>
                    <a:pt x="10466" y="8186"/>
                  </a:cubicBezTo>
                  <a:cubicBezTo>
                    <a:pt x="10478" y="8175"/>
                    <a:pt x="10490" y="8175"/>
                    <a:pt x="10514" y="8175"/>
                  </a:cubicBezTo>
                  <a:cubicBezTo>
                    <a:pt x="10526" y="8175"/>
                    <a:pt x="10550" y="8163"/>
                    <a:pt x="10574" y="8163"/>
                  </a:cubicBezTo>
                  <a:cubicBezTo>
                    <a:pt x="10585" y="8163"/>
                    <a:pt x="10597" y="8151"/>
                    <a:pt x="10609" y="8151"/>
                  </a:cubicBezTo>
                  <a:cubicBezTo>
                    <a:pt x="10633" y="8151"/>
                    <a:pt x="10657" y="8127"/>
                    <a:pt x="10669" y="8127"/>
                  </a:cubicBezTo>
                  <a:cubicBezTo>
                    <a:pt x="10693" y="8127"/>
                    <a:pt x="10693" y="8115"/>
                    <a:pt x="10705" y="8115"/>
                  </a:cubicBezTo>
                  <a:cubicBezTo>
                    <a:pt x="10728" y="8115"/>
                    <a:pt x="10764" y="8103"/>
                    <a:pt x="10788" y="8091"/>
                  </a:cubicBezTo>
                  <a:cubicBezTo>
                    <a:pt x="10812" y="8091"/>
                    <a:pt x="10812" y="8067"/>
                    <a:pt x="10824" y="8067"/>
                  </a:cubicBezTo>
                  <a:cubicBezTo>
                    <a:pt x="10847" y="8055"/>
                    <a:pt x="10895" y="8032"/>
                    <a:pt x="10931" y="8008"/>
                  </a:cubicBezTo>
                  <a:lnTo>
                    <a:pt x="12371" y="7174"/>
                  </a:lnTo>
                  <a:lnTo>
                    <a:pt x="13860" y="6317"/>
                  </a:lnTo>
                  <a:cubicBezTo>
                    <a:pt x="13884" y="6305"/>
                    <a:pt x="13907" y="6281"/>
                    <a:pt x="13931" y="6270"/>
                  </a:cubicBezTo>
                  <a:lnTo>
                    <a:pt x="13943" y="6258"/>
                  </a:lnTo>
                  <a:cubicBezTo>
                    <a:pt x="13967" y="6258"/>
                    <a:pt x="13979" y="6246"/>
                    <a:pt x="13991" y="6222"/>
                  </a:cubicBezTo>
                  <a:lnTo>
                    <a:pt x="14003" y="6210"/>
                  </a:lnTo>
                  <a:lnTo>
                    <a:pt x="14038" y="6186"/>
                  </a:lnTo>
                  <a:lnTo>
                    <a:pt x="14050" y="6162"/>
                  </a:lnTo>
                  <a:lnTo>
                    <a:pt x="14086" y="6139"/>
                  </a:lnTo>
                  <a:cubicBezTo>
                    <a:pt x="14086" y="6127"/>
                    <a:pt x="14098" y="6127"/>
                    <a:pt x="14098" y="6103"/>
                  </a:cubicBezTo>
                  <a:cubicBezTo>
                    <a:pt x="14098" y="6103"/>
                    <a:pt x="14110" y="6091"/>
                    <a:pt x="14110" y="6079"/>
                  </a:cubicBezTo>
                  <a:cubicBezTo>
                    <a:pt x="14122" y="6067"/>
                    <a:pt x="14122" y="6067"/>
                    <a:pt x="14122" y="6043"/>
                  </a:cubicBezTo>
                  <a:cubicBezTo>
                    <a:pt x="14122" y="6043"/>
                    <a:pt x="14145" y="6031"/>
                    <a:pt x="14145" y="6020"/>
                  </a:cubicBezTo>
                  <a:lnTo>
                    <a:pt x="14145" y="5984"/>
                  </a:lnTo>
                  <a:cubicBezTo>
                    <a:pt x="14157" y="5984"/>
                    <a:pt x="14157" y="5972"/>
                    <a:pt x="14157" y="5960"/>
                  </a:cubicBezTo>
                  <a:lnTo>
                    <a:pt x="14157" y="5924"/>
                  </a:lnTo>
                  <a:lnTo>
                    <a:pt x="14157" y="5912"/>
                  </a:lnTo>
                  <a:cubicBezTo>
                    <a:pt x="14157" y="5734"/>
                    <a:pt x="14050" y="5555"/>
                    <a:pt x="13884" y="5377"/>
                  </a:cubicBezTo>
                  <a:lnTo>
                    <a:pt x="4906" y="197"/>
                  </a:lnTo>
                  <a:cubicBezTo>
                    <a:pt x="4680" y="66"/>
                    <a:pt x="4382" y="1"/>
                    <a:pt x="408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2" name="Google Shape;1962;p30"/>
            <p:cNvSpPr/>
            <p:nvPr/>
          </p:nvSpPr>
          <p:spPr>
            <a:xfrm>
              <a:off x="5066557" y="2573238"/>
              <a:ext cx="418405" cy="184252"/>
            </a:xfrm>
            <a:custGeom>
              <a:avLst/>
              <a:gdLst/>
              <a:ahLst/>
              <a:cxnLst/>
              <a:rect l="l" t="t" r="r" b="b"/>
              <a:pathLst>
                <a:path w="14170" h="6240" extrusionOk="0">
                  <a:moveTo>
                    <a:pt x="1" y="0"/>
                  </a:moveTo>
                  <a:lnTo>
                    <a:pt x="1" y="429"/>
                  </a:lnTo>
                  <a:cubicBezTo>
                    <a:pt x="1" y="607"/>
                    <a:pt x="120" y="774"/>
                    <a:pt x="346" y="905"/>
                  </a:cubicBezTo>
                  <a:lnTo>
                    <a:pt x="9312" y="6084"/>
                  </a:lnTo>
                  <a:lnTo>
                    <a:pt x="9407" y="6132"/>
                  </a:lnTo>
                  <a:cubicBezTo>
                    <a:pt x="9419" y="6132"/>
                    <a:pt x="9419" y="6144"/>
                    <a:pt x="9431" y="6144"/>
                  </a:cubicBezTo>
                  <a:cubicBezTo>
                    <a:pt x="9466" y="6144"/>
                    <a:pt x="9478" y="6156"/>
                    <a:pt x="9490" y="6156"/>
                  </a:cubicBezTo>
                  <a:cubicBezTo>
                    <a:pt x="9526" y="6180"/>
                    <a:pt x="9574" y="6191"/>
                    <a:pt x="9609" y="6203"/>
                  </a:cubicBezTo>
                  <a:lnTo>
                    <a:pt x="9657" y="6203"/>
                  </a:lnTo>
                  <a:cubicBezTo>
                    <a:pt x="9693" y="6203"/>
                    <a:pt x="9705" y="6215"/>
                    <a:pt x="9728" y="6215"/>
                  </a:cubicBezTo>
                  <a:lnTo>
                    <a:pt x="9776" y="6215"/>
                  </a:lnTo>
                  <a:cubicBezTo>
                    <a:pt x="9788" y="6239"/>
                    <a:pt x="9824" y="6239"/>
                    <a:pt x="9835" y="6239"/>
                  </a:cubicBezTo>
                  <a:lnTo>
                    <a:pt x="10359" y="6239"/>
                  </a:lnTo>
                  <a:cubicBezTo>
                    <a:pt x="10407" y="6239"/>
                    <a:pt x="10443" y="6215"/>
                    <a:pt x="10490" y="6215"/>
                  </a:cubicBezTo>
                  <a:lnTo>
                    <a:pt x="10526" y="6215"/>
                  </a:lnTo>
                  <a:cubicBezTo>
                    <a:pt x="10538" y="6215"/>
                    <a:pt x="10562" y="6203"/>
                    <a:pt x="10586" y="6203"/>
                  </a:cubicBezTo>
                  <a:cubicBezTo>
                    <a:pt x="10597" y="6203"/>
                    <a:pt x="10609" y="6191"/>
                    <a:pt x="10621" y="6191"/>
                  </a:cubicBezTo>
                  <a:cubicBezTo>
                    <a:pt x="10645" y="6191"/>
                    <a:pt x="10669" y="6180"/>
                    <a:pt x="10681" y="6180"/>
                  </a:cubicBezTo>
                  <a:lnTo>
                    <a:pt x="10705" y="6180"/>
                  </a:lnTo>
                  <a:cubicBezTo>
                    <a:pt x="10705" y="6156"/>
                    <a:pt x="10717" y="6156"/>
                    <a:pt x="10717" y="6156"/>
                  </a:cubicBezTo>
                  <a:cubicBezTo>
                    <a:pt x="10740" y="6156"/>
                    <a:pt x="10776" y="6144"/>
                    <a:pt x="10800" y="6132"/>
                  </a:cubicBezTo>
                  <a:cubicBezTo>
                    <a:pt x="10824" y="6132"/>
                    <a:pt x="10824" y="6120"/>
                    <a:pt x="10836" y="6120"/>
                  </a:cubicBezTo>
                  <a:cubicBezTo>
                    <a:pt x="10859" y="6096"/>
                    <a:pt x="10907" y="6072"/>
                    <a:pt x="10943" y="6060"/>
                  </a:cubicBezTo>
                  <a:lnTo>
                    <a:pt x="12800" y="4965"/>
                  </a:lnTo>
                  <a:lnTo>
                    <a:pt x="13860" y="4358"/>
                  </a:lnTo>
                  <a:cubicBezTo>
                    <a:pt x="13860" y="4346"/>
                    <a:pt x="13872" y="4346"/>
                    <a:pt x="13872" y="4346"/>
                  </a:cubicBezTo>
                  <a:cubicBezTo>
                    <a:pt x="13884" y="4346"/>
                    <a:pt x="13884" y="4334"/>
                    <a:pt x="13896" y="4334"/>
                  </a:cubicBezTo>
                  <a:cubicBezTo>
                    <a:pt x="13919" y="4310"/>
                    <a:pt x="13931" y="4310"/>
                    <a:pt x="13943" y="4298"/>
                  </a:cubicBezTo>
                  <a:lnTo>
                    <a:pt x="13979" y="4275"/>
                  </a:lnTo>
                  <a:cubicBezTo>
                    <a:pt x="13979" y="4251"/>
                    <a:pt x="13991" y="4251"/>
                    <a:pt x="14003" y="4239"/>
                  </a:cubicBezTo>
                  <a:lnTo>
                    <a:pt x="14003" y="4227"/>
                  </a:lnTo>
                  <a:lnTo>
                    <a:pt x="14050" y="4179"/>
                  </a:lnTo>
                  <a:lnTo>
                    <a:pt x="14062" y="4167"/>
                  </a:lnTo>
                  <a:cubicBezTo>
                    <a:pt x="14062" y="4155"/>
                    <a:pt x="14074" y="4155"/>
                    <a:pt x="14074" y="4132"/>
                  </a:cubicBezTo>
                  <a:lnTo>
                    <a:pt x="14098" y="4120"/>
                  </a:lnTo>
                  <a:lnTo>
                    <a:pt x="14098" y="4108"/>
                  </a:lnTo>
                  <a:cubicBezTo>
                    <a:pt x="14110" y="4096"/>
                    <a:pt x="14110" y="4072"/>
                    <a:pt x="14122" y="4060"/>
                  </a:cubicBezTo>
                  <a:cubicBezTo>
                    <a:pt x="14122" y="4060"/>
                    <a:pt x="14134" y="4048"/>
                    <a:pt x="14134" y="4036"/>
                  </a:cubicBezTo>
                  <a:cubicBezTo>
                    <a:pt x="14157" y="4013"/>
                    <a:pt x="14157" y="4001"/>
                    <a:pt x="14157" y="4001"/>
                  </a:cubicBezTo>
                  <a:cubicBezTo>
                    <a:pt x="14169" y="4001"/>
                    <a:pt x="14169" y="3989"/>
                    <a:pt x="14169" y="3977"/>
                  </a:cubicBezTo>
                  <a:lnTo>
                    <a:pt x="14169" y="3941"/>
                  </a:lnTo>
                  <a:lnTo>
                    <a:pt x="14169" y="3917"/>
                  </a:lnTo>
                  <a:lnTo>
                    <a:pt x="14169" y="3882"/>
                  </a:lnTo>
                  <a:lnTo>
                    <a:pt x="14169" y="3393"/>
                  </a:lnTo>
                  <a:cubicBezTo>
                    <a:pt x="14169" y="3405"/>
                    <a:pt x="14169" y="3405"/>
                    <a:pt x="14157" y="3477"/>
                  </a:cubicBezTo>
                  <a:lnTo>
                    <a:pt x="14157" y="3501"/>
                  </a:lnTo>
                  <a:lnTo>
                    <a:pt x="14157" y="3524"/>
                  </a:lnTo>
                  <a:cubicBezTo>
                    <a:pt x="14134" y="3524"/>
                    <a:pt x="14134" y="3536"/>
                    <a:pt x="14134" y="3560"/>
                  </a:cubicBezTo>
                  <a:lnTo>
                    <a:pt x="14134" y="3584"/>
                  </a:lnTo>
                  <a:cubicBezTo>
                    <a:pt x="14134" y="3596"/>
                    <a:pt x="14122" y="3596"/>
                    <a:pt x="14122" y="3620"/>
                  </a:cubicBezTo>
                  <a:cubicBezTo>
                    <a:pt x="14110" y="3632"/>
                    <a:pt x="14110" y="3632"/>
                    <a:pt x="14110" y="3643"/>
                  </a:cubicBezTo>
                  <a:cubicBezTo>
                    <a:pt x="14110" y="3643"/>
                    <a:pt x="14098" y="3655"/>
                    <a:pt x="14098" y="3679"/>
                  </a:cubicBezTo>
                  <a:cubicBezTo>
                    <a:pt x="14098" y="3691"/>
                    <a:pt x="14074" y="3691"/>
                    <a:pt x="14074" y="3703"/>
                  </a:cubicBezTo>
                  <a:lnTo>
                    <a:pt x="14050" y="3739"/>
                  </a:lnTo>
                  <a:lnTo>
                    <a:pt x="14038" y="3751"/>
                  </a:lnTo>
                  <a:lnTo>
                    <a:pt x="14003" y="3774"/>
                  </a:lnTo>
                  <a:lnTo>
                    <a:pt x="13991" y="3798"/>
                  </a:lnTo>
                  <a:cubicBezTo>
                    <a:pt x="13979" y="3798"/>
                    <a:pt x="13955" y="3810"/>
                    <a:pt x="13943" y="3822"/>
                  </a:cubicBezTo>
                  <a:lnTo>
                    <a:pt x="13931" y="3834"/>
                  </a:lnTo>
                  <a:cubicBezTo>
                    <a:pt x="13919" y="3858"/>
                    <a:pt x="13884" y="3870"/>
                    <a:pt x="13860" y="3882"/>
                  </a:cubicBezTo>
                  <a:lnTo>
                    <a:pt x="12372" y="4751"/>
                  </a:lnTo>
                  <a:lnTo>
                    <a:pt x="10919" y="5584"/>
                  </a:lnTo>
                  <a:cubicBezTo>
                    <a:pt x="10895" y="5608"/>
                    <a:pt x="10859" y="5620"/>
                    <a:pt x="10824" y="5644"/>
                  </a:cubicBezTo>
                  <a:cubicBezTo>
                    <a:pt x="10824" y="5644"/>
                    <a:pt x="10800" y="5656"/>
                    <a:pt x="10788" y="5656"/>
                  </a:cubicBezTo>
                  <a:cubicBezTo>
                    <a:pt x="10764" y="5668"/>
                    <a:pt x="10728" y="5668"/>
                    <a:pt x="10705" y="5679"/>
                  </a:cubicBezTo>
                  <a:cubicBezTo>
                    <a:pt x="10681" y="5703"/>
                    <a:pt x="10681" y="5703"/>
                    <a:pt x="10669" y="5703"/>
                  </a:cubicBezTo>
                  <a:cubicBezTo>
                    <a:pt x="10657" y="5703"/>
                    <a:pt x="10621" y="5715"/>
                    <a:pt x="10609" y="5715"/>
                  </a:cubicBezTo>
                  <a:cubicBezTo>
                    <a:pt x="10597" y="5715"/>
                    <a:pt x="10586" y="5727"/>
                    <a:pt x="10562" y="5727"/>
                  </a:cubicBezTo>
                  <a:cubicBezTo>
                    <a:pt x="10550" y="5727"/>
                    <a:pt x="10526" y="5739"/>
                    <a:pt x="10502" y="5739"/>
                  </a:cubicBezTo>
                  <a:cubicBezTo>
                    <a:pt x="10490" y="5763"/>
                    <a:pt x="10478" y="5763"/>
                    <a:pt x="10467" y="5763"/>
                  </a:cubicBezTo>
                  <a:cubicBezTo>
                    <a:pt x="10419" y="5763"/>
                    <a:pt x="10371" y="5775"/>
                    <a:pt x="10324" y="5775"/>
                  </a:cubicBezTo>
                  <a:lnTo>
                    <a:pt x="9871" y="5775"/>
                  </a:lnTo>
                  <a:cubicBezTo>
                    <a:pt x="9847" y="5763"/>
                    <a:pt x="9835" y="5763"/>
                    <a:pt x="9824" y="5763"/>
                  </a:cubicBezTo>
                  <a:cubicBezTo>
                    <a:pt x="9812" y="5763"/>
                    <a:pt x="9776" y="5739"/>
                    <a:pt x="9764" y="5739"/>
                  </a:cubicBezTo>
                  <a:cubicBezTo>
                    <a:pt x="9752" y="5727"/>
                    <a:pt x="9728" y="5727"/>
                    <a:pt x="9716" y="5727"/>
                  </a:cubicBezTo>
                  <a:cubicBezTo>
                    <a:pt x="9693" y="5727"/>
                    <a:pt x="9669" y="5715"/>
                    <a:pt x="9645" y="5715"/>
                  </a:cubicBezTo>
                  <a:cubicBezTo>
                    <a:pt x="9633" y="5703"/>
                    <a:pt x="9609" y="5703"/>
                    <a:pt x="9597" y="5703"/>
                  </a:cubicBezTo>
                  <a:cubicBezTo>
                    <a:pt x="9550" y="5679"/>
                    <a:pt x="9526" y="5668"/>
                    <a:pt x="9478" y="5656"/>
                  </a:cubicBezTo>
                  <a:cubicBezTo>
                    <a:pt x="9466" y="5644"/>
                    <a:pt x="9431" y="5644"/>
                    <a:pt x="9419" y="5620"/>
                  </a:cubicBezTo>
                  <a:cubicBezTo>
                    <a:pt x="9407" y="5620"/>
                    <a:pt x="9407" y="5608"/>
                    <a:pt x="9395" y="5608"/>
                  </a:cubicBezTo>
                  <a:lnTo>
                    <a:pt x="9300" y="5560"/>
                  </a:lnTo>
                  <a:lnTo>
                    <a:pt x="322" y="381"/>
                  </a:lnTo>
                  <a:cubicBezTo>
                    <a:pt x="299" y="369"/>
                    <a:pt x="287" y="357"/>
                    <a:pt x="251" y="345"/>
                  </a:cubicBezTo>
                  <a:cubicBezTo>
                    <a:pt x="239" y="345"/>
                    <a:pt x="239" y="322"/>
                    <a:pt x="227" y="322"/>
                  </a:cubicBezTo>
                  <a:cubicBezTo>
                    <a:pt x="203" y="322"/>
                    <a:pt x="191" y="310"/>
                    <a:pt x="180" y="298"/>
                  </a:cubicBezTo>
                  <a:cubicBezTo>
                    <a:pt x="168" y="286"/>
                    <a:pt x="168" y="262"/>
                    <a:pt x="144" y="262"/>
                  </a:cubicBezTo>
                  <a:lnTo>
                    <a:pt x="120" y="238"/>
                  </a:lnTo>
                  <a:cubicBezTo>
                    <a:pt x="120" y="226"/>
                    <a:pt x="108" y="226"/>
                    <a:pt x="108" y="203"/>
                  </a:cubicBezTo>
                  <a:cubicBezTo>
                    <a:pt x="84" y="203"/>
                    <a:pt x="84" y="191"/>
                    <a:pt x="72" y="179"/>
                  </a:cubicBezTo>
                  <a:cubicBezTo>
                    <a:pt x="72" y="167"/>
                    <a:pt x="60" y="167"/>
                    <a:pt x="60" y="143"/>
                  </a:cubicBezTo>
                  <a:cubicBezTo>
                    <a:pt x="60" y="143"/>
                    <a:pt x="49" y="131"/>
                    <a:pt x="49" y="119"/>
                  </a:cubicBezTo>
                  <a:cubicBezTo>
                    <a:pt x="25" y="107"/>
                    <a:pt x="25" y="107"/>
                    <a:pt x="25" y="84"/>
                  </a:cubicBezTo>
                  <a:cubicBezTo>
                    <a:pt x="25" y="84"/>
                    <a:pt x="13" y="72"/>
                    <a:pt x="13" y="60"/>
                  </a:cubicBezTo>
                  <a:lnTo>
                    <a:pt x="13" y="24"/>
                  </a:lnTo>
                  <a:cubicBezTo>
                    <a:pt x="1" y="24"/>
                    <a:pt x="1" y="12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3" name="Google Shape;1963;p30"/>
            <p:cNvSpPr/>
            <p:nvPr/>
          </p:nvSpPr>
          <p:spPr>
            <a:xfrm>
              <a:off x="5117551" y="2500364"/>
              <a:ext cx="367411" cy="219507"/>
            </a:xfrm>
            <a:custGeom>
              <a:avLst/>
              <a:gdLst/>
              <a:ahLst/>
              <a:cxnLst/>
              <a:rect l="l" t="t" r="r" b="b"/>
              <a:pathLst>
                <a:path w="12443" h="7434" extrusionOk="0">
                  <a:moveTo>
                    <a:pt x="2304" y="1"/>
                  </a:moveTo>
                  <a:cubicBezTo>
                    <a:pt x="2007" y="1"/>
                    <a:pt x="1709" y="69"/>
                    <a:pt x="1489" y="206"/>
                  </a:cubicBezTo>
                  <a:lnTo>
                    <a:pt x="0" y="1063"/>
                  </a:lnTo>
                  <a:lnTo>
                    <a:pt x="10609" y="7195"/>
                  </a:lnTo>
                  <a:lnTo>
                    <a:pt x="11026" y="7433"/>
                  </a:lnTo>
                  <a:lnTo>
                    <a:pt x="12085" y="6826"/>
                  </a:lnTo>
                  <a:cubicBezTo>
                    <a:pt x="12085" y="6826"/>
                    <a:pt x="12097" y="6826"/>
                    <a:pt x="12097" y="6814"/>
                  </a:cubicBezTo>
                  <a:cubicBezTo>
                    <a:pt x="12109" y="6814"/>
                    <a:pt x="12109" y="6802"/>
                    <a:pt x="12121" y="6802"/>
                  </a:cubicBezTo>
                  <a:cubicBezTo>
                    <a:pt x="12145" y="6778"/>
                    <a:pt x="12157" y="6778"/>
                    <a:pt x="12169" y="6766"/>
                  </a:cubicBezTo>
                  <a:lnTo>
                    <a:pt x="12204" y="6731"/>
                  </a:lnTo>
                  <a:cubicBezTo>
                    <a:pt x="12216" y="6719"/>
                    <a:pt x="12228" y="6719"/>
                    <a:pt x="12228" y="6707"/>
                  </a:cubicBezTo>
                  <a:lnTo>
                    <a:pt x="12228" y="6695"/>
                  </a:lnTo>
                  <a:lnTo>
                    <a:pt x="12276" y="6647"/>
                  </a:lnTo>
                  <a:lnTo>
                    <a:pt x="12288" y="6635"/>
                  </a:lnTo>
                  <a:cubicBezTo>
                    <a:pt x="12299" y="6612"/>
                    <a:pt x="12299" y="6612"/>
                    <a:pt x="12299" y="6600"/>
                  </a:cubicBezTo>
                  <a:lnTo>
                    <a:pt x="12323" y="6588"/>
                  </a:lnTo>
                  <a:lnTo>
                    <a:pt x="12323" y="6576"/>
                  </a:lnTo>
                  <a:cubicBezTo>
                    <a:pt x="12335" y="6552"/>
                    <a:pt x="12335" y="6540"/>
                    <a:pt x="12347" y="6528"/>
                  </a:cubicBezTo>
                  <a:cubicBezTo>
                    <a:pt x="12347" y="6516"/>
                    <a:pt x="12359" y="6492"/>
                    <a:pt x="12359" y="6492"/>
                  </a:cubicBezTo>
                  <a:cubicBezTo>
                    <a:pt x="12359" y="6481"/>
                    <a:pt x="12359" y="6481"/>
                    <a:pt x="12383" y="6469"/>
                  </a:cubicBezTo>
                  <a:cubicBezTo>
                    <a:pt x="12383" y="6457"/>
                    <a:pt x="12383" y="6433"/>
                    <a:pt x="12395" y="6433"/>
                  </a:cubicBezTo>
                  <a:lnTo>
                    <a:pt x="12395" y="6409"/>
                  </a:lnTo>
                  <a:lnTo>
                    <a:pt x="12395" y="6373"/>
                  </a:lnTo>
                  <a:lnTo>
                    <a:pt x="12395" y="6350"/>
                  </a:lnTo>
                  <a:lnTo>
                    <a:pt x="12395" y="5861"/>
                  </a:lnTo>
                  <a:lnTo>
                    <a:pt x="12442" y="5873"/>
                  </a:lnTo>
                  <a:cubicBezTo>
                    <a:pt x="12442" y="5695"/>
                    <a:pt x="12335" y="5516"/>
                    <a:pt x="12097" y="5385"/>
                  </a:cubicBezTo>
                  <a:lnTo>
                    <a:pt x="3120" y="206"/>
                  </a:lnTo>
                  <a:cubicBezTo>
                    <a:pt x="2899" y="69"/>
                    <a:pt x="2602" y="1"/>
                    <a:pt x="230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4" name="Google Shape;1964;p30"/>
            <p:cNvSpPr/>
            <p:nvPr/>
          </p:nvSpPr>
          <p:spPr>
            <a:xfrm>
              <a:off x="4892906" y="1758663"/>
              <a:ext cx="834979" cy="1076514"/>
            </a:xfrm>
            <a:custGeom>
              <a:avLst/>
              <a:gdLst/>
              <a:ahLst/>
              <a:cxnLst/>
              <a:rect l="l" t="t" r="r" b="b"/>
              <a:pathLst>
                <a:path w="28278" h="36458" extrusionOk="0">
                  <a:moveTo>
                    <a:pt x="1000" y="0"/>
                  </a:moveTo>
                  <a:cubicBezTo>
                    <a:pt x="977" y="0"/>
                    <a:pt x="965" y="0"/>
                    <a:pt x="953" y="24"/>
                  </a:cubicBezTo>
                  <a:cubicBezTo>
                    <a:pt x="941" y="24"/>
                    <a:pt x="917" y="24"/>
                    <a:pt x="905" y="36"/>
                  </a:cubicBezTo>
                  <a:cubicBezTo>
                    <a:pt x="893" y="36"/>
                    <a:pt x="881" y="48"/>
                    <a:pt x="857" y="48"/>
                  </a:cubicBezTo>
                  <a:lnTo>
                    <a:pt x="822" y="48"/>
                  </a:lnTo>
                  <a:cubicBezTo>
                    <a:pt x="798" y="48"/>
                    <a:pt x="786" y="60"/>
                    <a:pt x="774" y="60"/>
                  </a:cubicBezTo>
                  <a:lnTo>
                    <a:pt x="762" y="60"/>
                  </a:lnTo>
                  <a:cubicBezTo>
                    <a:pt x="738" y="60"/>
                    <a:pt x="738" y="60"/>
                    <a:pt x="727" y="84"/>
                  </a:cubicBezTo>
                  <a:cubicBezTo>
                    <a:pt x="715" y="84"/>
                    <a:pt x="703" y="96"/>
                    <a:pt x="703" y="96"/>
                  </a:cubicBezTo>
                  <a:cubicBezTo>
                    <a:pt x="679" y="96"/>
                    <a:pt x="667" y="108"/>
                    <a:pt x="655" y="108"/>
                  </a:cubicBezTo>
                  <a:cubicBezTo>
                    <a:pt x="286" y="334"/>
                    <a:pt x="48" y="798"/>
                    <a:pt x="48" y="1465"/>
                  </a:cubicBezTo>
                  <a:lnTo>
                    <a:pt x="0" y="18658"/>
                  </a:lnTo>
                  <a:cubicBezTo>
                    <a:pt x="0" y="19991"/>
                    <a:pt x="941" y="21610"/>
                    <a:pt x="2096" y="22289"/>
                  </a:cubicBezTo>
                  <a:lnTo>
                    <a:pt x="26146" y="36172"/>
                  </a:lnTo>
                  <a:cubicBezTo>
                    <a:pt x="26480" y="36365"/>
                    <a:pt x="26798" y="36458"/>
                    <a:pt x="27083" y="36458"/>
                  </a:cubicBezTo>
                  <a:cubicBezTo>
                    <a:pt x="27307" y="36458"/>
                    <a:pt x="27509" y="36401"/>
                    <a:pt x="27682" y="36291"/>
                  </a:cubicBezTo>
                  <a:cubicBezTo>
                    <a:pt x="27694" y="36291"/>
                    <a:pt x="27706" y="36279"/>
                    <a:pt x="27706" y="36279"/>
                  </a:cubicBezTo>
                  <a:cubicBezTo>
                    <a:pt x="27710" y="36283"/>
                    <a:pt x="27714" y="36284"/>
                    <a:pt x="27718" y="36284"/>
                  </a:cubicBezTo>
                  <a:cubicBezTo>
                    <a:pt x="27726" y="36284"/>
                    <a:pt x="27734" y="36279"/>
                    <a:pt x="27742" y="36279"/>
                  </a:cubicBezTo>
                  <a:cubicBezTo>
                    <a:pt x="27754" y="36255"/>
                    <a:pt x="27778" y="36255"/>
                    <a:pt x="27778" y="36243"/>
                  </a:cubicBezTo>
                  <a:lnTo>
                    <a:pt x="27801" y="36219"/>
                  </a:lnTo>
                  <a:lnTo>
                    <a:pt x="27837" y="36183"/>
                  </a:lnTo>
                  <a:lnTo>
                    <a:pt x="27861" y="36160"/>
                  </a:lnTo>
                  <a:lnTo>
                    <a:pt x="27897" y="36124"/>
                  </a:lnTo>
                  <a:cubicBezTo>
                    <a:pt x="27908" y="36112"/>
                    <a:pt x="27908" y="36100"/>
                    <a:pt x="27920" y="36100"/>
                  </a:cubicBezTo>
                  <a:lnTo>
                    <a:pt x="27932" y="36076"/>
                  </a:lnTo>
                  <a:lnTo>
                    <a:pt x="27956" y="36064"/>
                  </a:lnTo>
                  <a:cubicBezTo>
                    <a:pt x="27968" y="36053"/>
                    <a:pt x="27968" y="36041"/>
                    <a:pt x="27980" y="36041"/>
                  </a:cubicBezTo>
                  <a:cubicBezTo>
                    <a:pt x="27992" y="36017"/>
                    <a:pt x="27992" y="36005"/>
                    <a:pt x="28016" y="36005"/>
                  </a:cubicBezTo>
                  <a:cubicBezTo>
                    <a:pt x="28028" y="35993"/>
                    <a:pt x="28028" y="35981"/>
                    <a:pt x="28039" y="35957"/>
                  </a:cubicBezTo>
                  <a:cubicBezTo>
                    <a:pt x="28039" y="35945"/>
                    <a:pt x="28051" y="35933"/>
                    <a:pt x="28051" y="35933"/>
                  </a:cubicBezTo>
                  <a:cubicBezTo>
                    <a:pt x="28075" y="35922"/>
                    <a:pt x="28075" y="35898"/>
                    <a:pt x="28087" y="35886"/>
                  </a:cubicBezTo>
                  <a:cubicBezTo>
                    <a:pt x="28087" y="35874"/>
                    <a:pt x="28099" y="35874"/>
                    <a:pt x="28099" y="35862"/>
                  </a:cubicBezTo>
                  <a:lnTo>
                    <a:pt x="28099" y="35838"/>
                  </a:lnTo>
                  <a:cubicBezTo>
                    <a:pt x="28099" y="35826"/>
                    <a:pt x="28111" y="35814"/>
                    <a:pt x="28111" y="35802"/>
                  </a:cubicBezTo>
                  <a:cubicBezTo>
                    <a:pt x="28111" y="35779"/>
                    <a:pt x="28135" y="35767"/>
                    <a:pt x="28135" y="35755"/>
                  </a:cubicBezTo>
                  <a:cubicBezTo>
                    <a:pt x="28135" y="35743"/>
                    <a:pt x="28147" y="35719"/>
                    <a:pt x="28147" y="35707"/>
                  </a:cubicBezTo>
                  <a:cubicBezTo>
                    <a:pt x="28147" y="35695"/>
                    <a:pt x="28159" y="35683"/>
                    <a:pt x="28159" y="35660"/>
                  </a:cubicBezTo>
                  <a:cubicBezTo>
                    <a:pt x="28159" y="35648"/>
                    <a:pt x="28170" y="35636"/>
                    <a:pt x="28170" y="35600"/>
                  </a:cubicBezTo>
                  <a:lnTo>
                    <a:pt x="28170" y="35588"/>
                  </a:lnTo>
                  <a:cubicBezTo>
                    <a:pt x="28170" y="35576"/>
                    <a:pt x="28170" y="35576"/>
                    <a:pt x="28182" y="35564"/>
                  </a:cubicBezTo>
                  <a:cubicBezTo>
                    <a:pt x="28182" y="35541"/>
                    <a:pt x="28206" y="35517"/>
                    <a:pt x="28206" y="35505"/>
                  </a:cubicBezTo>
                  <a:lnTo>
                    <a:pt x="28206" y="35481"/>
                  </a:lnTo>
                  <a:lnTo>
                    <a:pt x="28206" y="35457"/>
                  </a:lnTo>
                  <a:cubicBezTo>
                    <a:pt x="28206" y="35445"/>
                    <a:pt x="28206" y="35410"/>
                    <a:pt x="28218" y="35398"/>
                  </a:cubicBezTo>
                  <a:lnTo>
                    <a:pt x="28218" y="35362"/>
                  </a:lnTo>
                  <a:lnTo>
                    <a:pt x="28218" y="35338"/>
                  </a:lnTo>
                  <a:cubicBezTo>
                    <a:pt x="28218" y="35326"/>
                    <a:pt x="28218" y="35291"/>
                    <a:pt x="28230" y="35267"/>
                  </a:cubicBezTo>
                  <a:lnTo>
                    <a:pt x="28230" y="35243"/>
                  </a:lnTo>
                  <a:lnTo>
                    <a:pt x="28230" y="35219"/>
                  </a:lnTo>
                  <a:lnTo>
                    <a:pt x="28230" y="35148"/>
                  </a:lnTo>
                  <a:lnTo>
                    <a:pt x="28230" y="35124"/>
                  </a:lnTo>
                  <a:lnTo>
                    <a:pt x="28230" y="35100"/>
                  </a:lnTo>
                  <a:lnTo>
                    <a:pt x="28230" y="34981"/>
                  </a:lnTo>
                  <a:lnTo>
                    <a:pt x="28278" y="17788"/>
                  </a:lnTo>
                  <a:cubicBezTo>
                    <a:pt x="28278" y="17717"/>
                    <a:pt x="28278" y="17622"/>
                    <a:pt x="28266" y="17550"/>
                  </a:cubicBezTo>
                  <a:lnTo>
                    <a:pt x="28266" y="17538"/>
                  </a:lnTo>
                  <a:cubicBezTo>
                    <a:pt x="28266" y="17467"/>
                    <a:pt x="28242" y="17372"/>
                    <a:pt x="28230" y="17288"/>
                  </a:cubicBezTo>
                  <a:cubicBezTo>
                    <a:pt x="28218" y="17193"/>
                    <a:pt x="28206" y="17122"/>
                    <a:pt x="28182" y="17026"/>
                  </a:cubicBezTo>
                  <a:lnTo>
                    <a:pt x="28182" y="17003"/>
                  </a:lnTo>
                  <a:cubicBezTo>
                    <a:pt x="28170" y="16931"/>
                    <a:pt x="28147" y="16836"/>
                    <a:pt x="28123" y="16764"/>
                  </a:cubicBezTo>
                  <a:lnTo>
                    <a:pt x="28123" y="16753"/>
                  </a:lnTo>
                  <a:cubicBezTo>
                    <a:pt x="28099" y="16657"/>
                    <a:pt x="28063" y="16586"/>
                    <a:pt x="28039" y="16491"/>
                  </a:cubicBezTo>
                  <a:lnTo>
                    <a:pt x="28039" y="16479"/>
                  </a:lnTo>
                  <a:cubicBezTo>
                    <a:pt x="28004" y="16407"/>
                    <a:pt x="27980" y="16312"/>
                    <a:pt x="27932" y="16241"/>
                  </a:cubicBezTo>
                  <a:lnTo>
                    <a:pt x="27932" y="16229"/>
                  </a:lnTo>
                  <a:cubicBezTo>
                    <a:pt x="27908" y="16157"/>
                    <a:pt x="27861" y="16062"/>
                    <a:pt x="27813" y="15991"/>
                  </a:cubicBezTo>
                  <a:cubicBezTo>
                    <a:pt x="27813" y="15991"/>
                    <a:pt x="27813" y="15979"/>
                    <a:pt x="27801" y="15979"/>
                  </a:cubicBezTo>
                  <a:cubicBezTo>
                    <a:pt x="27766" y="15919"/>
                    <a:pt x="27730" y="15836"/>
                    <a:pt x="27694" y="15776"/>
                  </a:cubicBezTo>
                  <a:cubicBezTo>
                    <a:pt x="27682" y="15764"/>
                    <a:pt x="27682" y="15752"/>
                    <a:pt x="27670" y="15717"/>
                  </a:cubicBezTo>
                  <a:cubicBezTo>
                    <a:pt x="27635" y="15681"/>
                    <a:pt x="27623" y="15645"/>
                    <a:pt x="27587" y="15598"/>
                  </a:cubicBezTo>
                  <a:lnTo>
                    <a:pt x="27504" y="15467"/>
                  </a:lnTo>
                  <a:cubicBezTo>
                    <a:pt x="27456" y="15395"/>
                    <a:pt x="27408" y="15324"/>
                    <a:pt x="27349" y="15264"/>
                  </a:cubicBezTo>
                  <a:lnTo>
                    <a:pt x="27170" y="15038"/>
                  </a:lnTo>
                  <a:cubicBezTo>
                    <a:pt x="27111" y="14967"/>
                    <a:pt x="27051" y="14907"/>
                    <a:pt x="26992" y="14824"/>
                  </a:cubicBezTo>
                  <a:lnTo>
                    <a:pt x="26980" y="14812"/>
                  </a:lnTo>
                  <a:lnTo>
                    <a:pt x="26801" y="14633"/>
                  </a:lnTo>
                  <a:lnTo>
                    <a:pt x="26789" y="14621"/>
                  </a:lnTo>
                  <a:cubicBezTo>
                    <a:pt x="26730" y="14562"/>
                    <a:pt x="26670" y="14514"/>
                    <a:pt x="26611" y="14467"/>
                  </a:cubicBezTo>
                  <a:lnTo>
                    <a:pt x="26599" y="14455"/>
                  </a:lnTo>
                  <a:cubicBezTo>
                    <a:pt x="26539" y="14407"/>
                    <a:pt x="26480" y="14347"/>
                    <a:pt x="26396" y="14312"/>
                  </a:cubicBezTo>
                  <a:cubicBezTo>
                    <a:pt x="26396" y="14312"/>
                    <a:pt x="26384" y="14312"/>
                    <a:pt x="26384" y="14288"/>
                  </a:cubicBezTo>
                  <a:cubicBezTo>
                    <a:pt x="26313" y="14252"/>
                    <a:pt x="26254" y="14205"/>
                    <a:pt x="26182" y="14157"/>
                  </a:cubicBezTo>
                  <a:lnTo>
                    <a:pt x="2131" y="274"/>
                  </a:lnTo>
                  <a:lnTo>
                    <a:pt x="2036" y="227"/>
                  </a:lnTo>
                  <a:cubicBezTo>
                    <a:pt x="2036" y="227"/>
                    <a:pt x="2024" y="227"/>
                    <a:pt x="2024" y="215"/>
                  </a:cubicBezTo>
                  <a:cubicBezTo>
                    <a:pt x="2012" y="215"/>
                    <a:pt x="1989" y="203"/>
                    <a:pt x="1989" y="203"/>
                  </a:cubicBezTo>
                  <a:cubicBezTo>
                    <a:pt x="1977" y="179"/>
                    <a:pt x="1965" y="179"/>
                    <a:pt x="1953" y="167"/>
                  </a:cubicBezTo>
                  <a:cubicBezTo>
                    <a:pt x="1953" y="167"/>
                    <a:pt x="1929" y="167"/>
                    <a:pt x="1929" y="155"/>
                  </a:cubicBezTo>
                  <a:cubicBezTo>
                    <a:pt x="1917" y="155"/>
                    <a:pt x="1905" y="143"/>
                    <a:pt x="1893" y="143"/>
                  </a:cubicBezTo>
                  <a:cubicBezTo>
                    <a:pt x="1870" y="120"/>
                    <a:pt x="1846" y="120"/>
                    <a:pt x="1834" y="108"/>
                  </a:cubicBezTo>
                  <a:cubicBezTo>
                    <a:pt x="1810" y="108"/>
                    <a:pt x="1798" y="96"/>
                    <a:pt x="1786" y="96"/>
                  </a:cubicBezTo>
                  <a:cubicBezTo>
                    <a:pt x="1774" y="96"/>
                    <a:pt x="1750" y="84"/>
                    <a:pt x="1739" y="84"/>
                  </a:cubicBezTo>
                  <a:cubicBezTo>
                    <a:pt x="1727" y="84"/>
                    <a:pt x="1715" y="60"/>
                    <a:pt x="1691" y="60"/>
                  </a:cubicBezTo>
                  <a:cubicBezTo>
                    <a:pt x="1679" y="60"/>
                    <a:pt x="1667" y="48"/>
                    <a:pt x="1655" y="48"/>
                  </a:cubicBezTo>
                  <a:lnTo>
                    <a:pt x="1631" y="48"/>
                  </a:lnTo>
                  <a:cubicBezTo>
                    <a:pt x="1619" y="48"/>
                    <a:pt x="1608" y="36"/>
                    <a:pt x="1596" y="36"/>
                  </a:cubicBezTo>
                  <a:cubicBezTo>
                    <a:pt x="1572" y="36"/>
                    <a:pt x="1560" y="36"/>
                    <a:pt x="1560" y="24"/>
                  </a:cubicBezTo>
                  <a:lnTo>
                    <a:pt x="1548" y="24"/>
                  </a:lnTo>
                  <a:cubicBezTo>
                    <a:pt x="1536" y="24"/>
                    <a:pt x="1512" y="24"/>
                    <a:pt x="15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5" name="Google Shape;1965;p30"/>
            <p:cNvSpPr/>
            <p:nvPr/>
          </p:nvSpPr>
          <p:spPr>
            <a:xfrm>
              <a:off x="4913988" y="1750573"/>
              <a:ext cx="834979" cy="1085992"/>
            </a:xfrm>
            <a:custGeom>
              <a:avLst/>
              <a:gdLst/>
              <a:ahLst/>
              <a:cxnLst/>
              <a:rect l="l" t="t" r="r" b="b"/>
              <a:pathLst>
                <a:path w="28278" h="36779" extrusionOk="0">
                  <a:moveTo>
                    <a:pt x="1132" y="1"/>
                  </a:moveTo>
                  <a:cubicBezTo>
                    <a:pt x="1108" y="1"/>
                    <a:pt x="1072" y="13"/>
                    <a:pt x="1025" y="13"/>
                  </a:cubicBezTo>
                  <a:lnTo>
                    <a:pt x="1013" y="13"/>
                  </a:lnTo>
                  <a:cubicBezTo>
                    <a:pt x="965" y="24"/>
                    <a:pt x="929" y="24"/>
                    <a:pt x="882" y="36"/>
                  </a:cubicBezTo>
                  <a:lnTo>
                    <a:pt x="870" y="36"/>
                  </a:lnTo>
                  <a:cubicBezTo>
                    <a:pt x="846" y="36"/>
                    <a:pt x="822" y="60"/>
                    <a:pt x="810" y="72"/>
                  </a:cubicBezTo>
                  <a:cubicBezTo>
                    <a:pt x="786" y="72"/>
                    <a:pt x="786" y="72"/>
                    <a:pt x="775" y="84"/>
                  </a:cubicBezTo>
                  <a:cubicBezTo>
                    <a:pt x="751" y="96"/>
                    <a:pt x="715" y="120"/>
                    <a:pt x="703" y="132"/>
                  </a:cubicBezTo>
                  <a:lnTo>
                    <a:pt x="1" y="536"/>
                  </a:lnTo>
                  <a:cubicBezTo>
                    <a:pt x="13" y="536"/>
                    <a:pt x="36" y="513"/>
                    <a:pt x="48" y="513"/>
                  </a:cubicBezTo>
                  <a:cubicBezTo>
                    <a:pt x="60" y="513"/>
                    <a:pt x="72" y="501"/>
                    <a:pt x="72" y="501"/>
                  </a:cubicBezTo>
                  <a:cubicBezTo>
                    <a:pt x="96" y="501"/>
                    <a:pt x="96" y="489"/>
                    <a:pt x="108" y="489"/>
                  </a:cubicBezTo>
                  <a:lnTo>
                    <a:pt x="120" y="489"/>
                  </a:lnTo>
                  <a:cubicBezTo>
                    <a:pt x="132" y="489"/>
                    <a:pt x="155" y="477"/>
                    <a:pt x="167" y="477"/>
                  </a:cubicBezTo>
                  <a:lnTo>
                    <a:pt x="215" y="477"/>
                  </a:lnTo>
                  <a:cubicBezTo>
                    <a:pt x="227" y="477"/>
                    <a:pt x="239" y="453"/>
                    <a:pt x="251" y="453"/>
                  </a:cubicBezTo>
                  <a:cubicBezTo>
                    <a:pt x="274" y="453"/>
                    <a:pt x="286" y="453"/>
                    <a:pt x="298" y="441"/>
                  </a:cubicBezTo>
                  <a:cubicBezTo>
                    <a:pt x="310" y="441"/>
                    <a:pt x="334" y="441"/>
                    <a:pt x="346" y="429"/>
                  </a:cubicBezTo>
                  <a:lnTo>
                    <a:pt x="846" y="429"/>
                  </a:lnTo>
                  <a:cubicBezTo>
                    <a:pt x="870" y="429"/>
                    <a:pt x="882" y="429"/>
                    <a:pt x="894" y="441"/>
                  </a:cubicBezTo>
                  <a:lnTo>
                    <a:pt x="905" y="441"/>
                  </a:lnTo>
                  <a:cubicBezTo>
                    <a:pt x="929" y="441"/>
                    <a:pt x="941" y="441"/>
                    <a:pt x="941" y="453"/>
                  </a:cubicBezTo>
                  <a:cubicBezTo>
                    <a:pt x="953" y="453"/>
                    <a:pt x="965" y="453"/>
                    <a:pt x="989" y="477"/>
                  </a:cubicBezTo>
                  <a:lnTo>
                    <a:pt x="1001" y="477"/>
                  </a:lnTo>
                  <a:cubicBezTo>
                    <a:pt x="1013" y="477"/>
                    <a:pt x="1025" y="489"/>
                    <a:pt x="1048" y="489"/>
                  </a:cubicBezTo>
                  <a:cubicBezTo>
                    <a:pt x="1060" y="489"/>
                    <a:pt x="1072" y="501"/>
                    <a:pt x="1084" y="501"/>
                  </a:cubicBezTo>
                  <a:cubicBezTo>
                    <a:pt x="1108" y="501"/>
                    <a:pt x="1120" y="513"/>
                    <a:pt x="1132" y="513"/>
                  </a:cubicBezTo>
                  <a:cubicBezTo>
                    <a:pt x="1144" y="513"/>
                    <a:pt x="1167" y="536"/>
                    <a:pt x="1179" y="536"/>
                  </a:cubicBezTo>
                  <a:cubicBezTo>
                    <a:pt x="1191" y="548"/>
                    <a:pt x="1227" y="548"/>
                    <a:pt x="1239" y="560"/>
                  </a:cubicBezTo>
                  <a:cubicBezTo>
                    <a:pt x="1251" y="560"/>
                    <a:pt x="1263" y="572"/>
                    <a:pt x="1286" y="572"/>
                  </a:cubicBezTo>
                  <a:cubicBezTo>
                    <a:pt x="1286" y="572"/>
                    <a:pt x="1298" y="572"/>
                    <a:pt x="1298" y="596"/>
                  </a:cubicBezTo>
                  <a:cubicBezTo>
                    <a:pt x="1310" y="608"/>
                    <a:pt x="1322" y="608"/>
                    <a:pt x="1346" y="620"/>
                  </a:cubicBezTo>
                  <a:cubicBezTo>
                    <a:pt x="1358" y="620"/>
                    <a:pt x="1370" y="632"/>
                    <a:pt x="1370" y="632"/>
                  </a:cubicBezTo>
                  <a:cubicBezTo>
                    <a:pt x="1370" y="632"/>
                    <a:pt x="1382" y="632"/>
                    <a:pt x="1382" y="655"/>
                  </a:cubicBezTo>
                  <a:lnTo>
                    <a:pt x="1477" y="691"/>
                  </a:lnTo>
                  <a:lnTo>
                    <a:pt x="25528" y="14586"/>
                  </a:lnTo>
                  <a:cubicBezTo>
                    <a:pt x="25599" y="14621"/>
                    <a:pt x="25659" y="14669"/>
                    <a:pt x="25730" y="14717"/>
                  </a:cubicBezTo>
                  <a:cubicBezTo>
                    <a:pt x="25730" y="14717"/>
                    <a:pt x="25754" y="14717"/>
                    <a:pt x="25754" y="14729"/>
                  </a:cubicBezTo>
                  <a:cubicBezTo>
                    <a:pt x="25813" y="14776"/>
                    <a:pt x="25885" y="14824"/>
                    <a:pt x="25944" y="14883"/>
                  </a:cubicBezTo>
                  <a:lnTo>
                    <a:pt x="25956" y="14895"/>
                  </a:lnTo>
                  <a:cubicBezTo>
                    <a:pt x="26016" y="14943"/>
                    <a:pt x="26075" y="15002"/>
                    <a:pt x="26135" y="15038"/>
                  </a:cubicBezTo>
                  <a:lnTo>
                    <a:pt x="26147" y="15062"/>
                  </a:lnTo>
                  <a:lnTo>
                    <a:pt x="26325" y="15241"/>
                  </a:lnTo>
                  <a:lnTo>
                    <a:pt x="26349" y="15253"/>
                  </a:lnTo>
                  <a:cubicBezTo>
                    <a:pt x="26409" y="15312"/>
                    <a:pt x="26468" y="15383"/>
                    <a:pt x="26528" y="15455"/>
                  </a:cubicBezTo>
                  <a:lnTo>
                    <a:pt x="26706" y="15681"/>
                  </a:lnTo>
                  <a:cubicBezTo>
                    <a:pt x="26742" y="15753"/>
                    <a:pt x="26802" y="15812"/>
                    <a:pt x="26849" y="15895"/>
                  </a:cubicBezTo>
                  <a:lnTo>
                    <a:pt x="26944" y="16026"/>
                  </a:lnTo>
                  <a:cubicBezTo>
                    <a:pt x="26968" y="16074"/>
                    <a:pt x="26980" y="16098"/>
                    <a:pt x="27016" y="16145"/>
                  </a:cubicBezTo>
                  <a:cubicBezTo>
                    <a:pt x="27028" y="16157"/>
                    <a:pt x="27028" y="16169"/>
                    <a:pt x="27040" y="16205"/>
                  </a:cubicBezTo>
                  <a:cubicBezTo>
                    <a:pt x="27075" y="16265"/>
                    <a:pt x="27123" y="16336"/>
                    <a:pt x="27147" y="16395"/>
                  </a:cubicBezTo>
                  <a:cubicBezTo>
                    <a:pt x="27147" y="16395"/>
                    <a:pt x="27147" y="16407"/>
                    <a:pt x="27159" y="16407"/>
                  </a:cubicBezTo>
                  <a:cubicBezTo>
                    <a:pt x="27206" y="16491"/>
                    <a:pt x="27242" y="16574"/>
                    <a:pt x="27278" y="16646"/>
                  </a:cubicBezTo>
                  <a:lnTo>
                    <a:pt x="27278" y="16669"/>
                  </a:lnTo>
                  <a:cubicBezTo>
                    <a:pt x="27314" y="16741"/>
                    <a:pt x="27361" y="16824"/>
                    <a:pt x="27385" y="16907"/>
                  </a:cubicBezTo>
                  <a:lnTo>
                    <a:pt x="27385" y="16919"/>
                  </a:lnTo>
                  <a:cubicBezTo>
                    <a:pt x="27421" y="17003"/>
                    <a:pt x="27445" y="17086"/>
                    <a:pt x="27480" y="17169"/>
                  </a:cubicBezTo>
                  <a:lnTo>
                    <a:pt x="27480" y="17181"/>
                  </a:lnTo>
                  <a:cubicBezTo>
                    <a:pt x="27504" y="17265"/>
                    <a:pt x="27516" y="17348"/>
                    <a:pt x="27540" y="17419"/>
                  </a:cubicBezTo>
                  <a:lnTo>
                    <a:pt x="27540" y="17455"/>
                  </a:lnTo>
                  <a:cubicBezTo>
                    <a:pt x="27552" y="17538"/>
                    <a:pt x="27564" y="17622"/>
                    <a:pt x="27575" y="17705"/>
                  </a:cubicBezTo>
                  <a:cubicBezTo>
                    <a:pt x="27599" y="17800"/>
                    <a:pt x="27611" y="17872"/>
                    <a:pt x="27611" y="17955"/>
                  </a:cubicBezTo>
                  <a:lnTo>
                    <a:pt x="27611" y="17979"/>
                  </a:lnTo>
                  <a:lnTo>
                    <a:pt x="27611" y="18098"/>
                  </a:lnTo>
                  <a:lnTo>
                    <a:pt x="27611" y="18110"/>
                  </a:lnTo>
                  <a:lnTo>
                    <a:pt x="27611" y="18229"/>
                  </a:lnTo>
                  <a:lnTo>
                    <a:pt x="27564" y="35422"/>
                  </a:lnTo>
                  <a:lnTo>
                    <a:pt x="27564" y="35541"/>
                  </a:lnTo>
                  <a:lnTo>
                    <a:pt x="27564" y="35565"/>
                  </a:lnTo>
                  <a:lnTo>
                    <a:pt x="27564" y="35576"/>
                  </a:lnTo>
                  <a:lnTo>
                    <a:pt x="27564" y="35660"/>
                  </a:lnTo>
                  <a:lnTo>
                    <a:pt x="27564" y="35684"/>
                  </a:lnTo>
                  <a:lnTo>
                    <a:pt x="27564" y="35695"/>
                  </a:lnTo>
                  <a:cubicBezTo>
                    <a:pt x="27564" y="35731"/>
                    <a:pt x="27564" y="35743"/>
                    <a:pt x="27552" y="35779"/>
                  </a:cubicBezTo>
                  <a:lnTo>
                    <a:pt x="27552" y="35803"/>
                  </a:lnTo>
                  <a:lnTo>
                    <a:pt x="27552" y="35838"/>
                  </a:lnTo>
                  <a:cubicBezTo>
                    <a:pt x="27552" y="35850"/>
                    <a:pt x="27552" y="35874"/>
                    <a:pt x="27540" y="35898"/>
                  </a:cubicBezTo>
                  <a:lnTo>
                    <a:pt x="27540" y="35922"/>
                  </a:lnTo>
                  <a:lnTo>
                    <a:pt x="27540" y="35934"/>
                  </a:lnTo>
                  <a:cubicBezTo>
                    <a:pt x="27540" y="35957"/>
                    <a:pt x="27516" y="35981"/>
                    <a:pt x="27516" y="35993"/>
                  </a:cubicBezTo>
                  <a:cubicBezTo>
                    <a:pt x="27516" y="36017"/>
                    <a:pt x="27516" y="36017"/>
                    <a:pt x="27504" y="36029"/>
                  </a:cubicBezTo>
                  <a:lnTo>
                    <a:pt x="27504" y="36041"/>
                  </a:lnTo>
                  <a:cubicBezTo>
                    <a:pt x="27504" y="36053"/>
                    <a:pt x="27492" y="36076"/>
                    <a:pt x="27492" y="36100"/>
                  </a:cubicBezTo>
                  <a:cubicBezTo>
                    <a:pt x="27492" y="36112"/>
                    <a:pt x="27480" y="36136"/>
                    <a:pt x="27480" y="36148"/>
                  </a:cubicBezTo>
                  <a:cubicBezTo>
                    <a:pt x="27480" y="36160"/>
                    <a:pt x="27456" y="36172"/>
                    <a:pt x="27456" y="36196"/>
                  </a:cubicBezTo>
                  <a:cubicBezTo>
                    <a:pt x="27456" y="36207"/>
                    <a:pt x="27445" y="36219"/>
                    <a:pt x="27445" y="36231"/>
                  </a:cubicBezTo>
                  <a:cubicBezTo>
                    <a:pt x="27445" y="36255"/>
                    <a:pt x="27433" y="36267"/>
                    <a:pt x="27433" y="36279"/>
                  </a:cubicBezTo>
                  <a:lnTo>
                    <a:pt x="27433" y="36291"/>
                  </a:lnTo>
                  <a:cubicBezTo>
                    <a:pt x="27433" y="36315"/>
                    <a:pt x="27421" y="36315"/>
                    <a:pt x="27421" y="36327"/>
                  </a:cubicBezTo>
                  <a:cubicBezTo>
                    <a:pt x="27421" y="36338"/>
                    <a:pt x="27397" y="36350"/>
                    <a:pt x="27385" y="36374"/>
                  </a:cubicBezTo>
                  <a:cubicBezTo>
                    <a:pt x="27385" y="36386"/>
                    <a:pt x="27373" y="36398"/>
                    <a:pt x="27373" y="36398"/>
                  </a:cubicBezTo>
                  <a:cubicBezTo>
                    <a:pt x="27361" y="36410"/>
                    <a:pt x="27361" y="36434"/>
                    <a:pt x="27337" y="36446"/>
                  </a:cubicBezTo>
                  <a:cubicBezTo>
                    <a:pt x="27325" y="36457"/>
                    <a:pt x="27325" y="36469"/>
                    <a:pt x="27314" y="36469"/>
                  </a:cubicBezTo>
                  <a:cubicBezTo>
                    <a:pt x="27302" y="36493"/>
                    <a:pt x="27302" y="36505"/>
                    <a:pt x="27278" y="36505"/>
                  </a:cubicBezTo>
                  <a:lnTo>
                    <a:pt x="27266" y="36517"/>
                  </a:lnTo>
                  <a:lnTo>
                    <a:pt x="27254" y="36529"/>
                  </a:lnTo>
                  <a:cubicBezTo>
                    <a:pt x="27242" y="36553"/>
                    <a:pt x="27242" y="36565"/>
                    <a:pt x="27218" y="36565"/>
                  </a:cubicBezTo>
                  <a:lnTo>
                    <a:pt x="27194" y="36588"/>
                  </a:lnTo>
                  <a:lnTo>
                    <a:pt x="27159" y="36624"/>
                  </a:lnTo>
                  <a:lnTo>
                    <a:pt x="27135" y="36660"/>
                  </a:lnTo>
                  <a:lnTo>
                    <a:pt x="27099" y="36684"/>
                  </a:lnTo>
                  <a:lnTo>
                    <a:pt x="27087" y="36696"/>
                  </a:lnTo>
                  <a:cubicBezTo>
                    <a:pt x="27087" y="36696"/>
                    <a:pt x="27075" y="36696"/>
                    <a:pt x="27075" y="36719"/>
                  </a:cubicBezTo>
                  <a:cubicBezTo>
                    <a:pt x="27064" y="36731"/>
                    <a:pt x="27040" y="36731"/>
                    <a:pt x="27040" y="36743"/>
                  </a:cubicBezTo>
                  <a:cubicBezTo>
                    <a:pt x="27038" y="36744"/>
                    <a:pt x="27037" y="36746"/>
                    <a:pt x="27036" y="36747"/>
                  </a:cubicBezTo>
                  <a:lnTo>
                    <a:pt x="27036" y="36747"/>
                  </a:lnTo>
                  <a:lnTo>
                    <a:pt x="27683" y="36374"/>
                  </a:lnTo>
                  <a:cubicBezTo>
                    <a:pt x="27718" y="36362"/>
                    <a:pt x="27742" y="36327"/>
                    <a:pt x="27778" y="36315"/>
                  </a:cubicBezTo>
                  <a:lnTo>
                    <a:pt x="27790" y="36303"/>
                  </a:lnTo>
                  <a:cubicBezTo>
                    <a:pt x="27814" y="36267"/>
                    <a:pt x="27849" y="36255"/>
                    <a:pt x="27873" y="36219"/>
                  </a:cubicBezTo>
                  <a:lnTo>
                    <a:pt x="27956" y="36148"/>
                  </a:lnTo>
                  <a:lnTo>
                    <a:pt x="27968" y="36136"/>
                  </a:lnTo>
                  <a:cubicBezTo>
                    <a:pt x="27992" y="36100"/>
                    <a:pt x="28016" y="36076"/>
                    <a:pt x="28040" y="36041"/>
                  </a:cubicBezTo>
                  <a:cubicBezTo>
                    <a:pt x="28076" y="36005"/>
                    <a:pt x="28087" y="35957"/>
                    <a:pt x="28111" y="35910"/>
                  </a:cubicBezTo>
                  <a:cubicBezTo>
                    <a:pt x="28135" y="35886"/>
                    <a:pt x="28147" y="35838"/>
                    <a:pt x="28159" y="35803"/>
                  </a:cubicBezTo>
                  <a:lnTo>
                    <a:pt x="28159" y="35791"/>
                  </a:lnTo>
                  <a:cubicBezTo>
                    <a:pt x="28159" y="35779"/>
                    <a:pt x="28159" y="35779"/>
                    <a:pt x="28171" y="35767"/>
                  </a:cubicBezTo>
                  <a:cubicBezTo>
                    <a:pt x="28195" y="35743"/>
                    <a:pt x="28195" y="35719"/>
                    <a:pt x="28195" y="35707"/>
                  </a:cubicBezTo>
                  <a:lnTo>
                    <a:pt x="28195" y="35684"/>
                  </a:lnTo>
                  <a:cubicBezTo>
                    <a:pt x="28195" y="35672"/>
                    <a:pt x="28195" y="35672"/>
                    <a:pt x="28207" y="35660"/>
                  </a:cubicBezTo>
                  <a:cubicBezTo>
                    <a:pt x="28207" y="35636"/>
                    <a:pt x="28218" y="35612"/>
                    <a:pt x="28218" y="35600"/>
                  </a:cubicBezTo>
                  <a:lnTo>
                    <a:pt x="28218" y="35565"/>
                  </a:lnTo>
                  <a:lnTo>
                    <a:pt x="28218" y="35541"/>
                  </a:lnTo>
                  <a:cubicBezTo>
                    <a:pt x="28218" y="35517"/>
                    <a:pt x="28218" y="35505"/>
                    <a:pt x="28230" y="35493"/>
                  </a:cubicBezTo>
                  <a:lnTo>
                    <a:pt x="28230" y="35457"/>
                  </a:lnTo>
                  <a:lnTo>
                    <a:pt x="28230" y="35434"/>
                  </a:lnTo>
                  <a:lnTo>
                    <a:pt x="28230" y="35386"/>
                  </a:lnTo>
                  <a:lnTo>
                    <a:pt x="28230" y="35362"/>
                  </a:lnTo>
                  <a:lnTo>
                    <a:pt x="28230" y="35314"/>
                  </a:lnTo>
                  <a:lnTo>
                    <a:pt x="28230" y="35267"/>
                  </a:lnTo>
                  <a:lnTo>
                    <a:pt x="28230" y="35255"/>
                  </a:lnTo>
                  <a:lnTo>
                    <a:pt x="28230" y="35195"/>
                  </a:lnTo>
                  <a:lnTo>
                    <a:pt x="28230" y="35160"/>
                  </a:lnTo>
                  <a:lnTo>
                    <a:pt x="28230" y="35148"/>
                  </a:lnTo>
                  <a:lnTo>
                    <a:pt x="28230" y="35041"/>
                  </a:lnTo>
                  <a:lnTo>
                    <a:pt x="28278" y="17860"/>
                  </a:lnTo>
                  <a:cubicBezTo>
                    <a:pt x="28278" y="17646"/>
                    <a:pt x="28266" y="17622"/>
                    <a:pt x="28266" y="17586"/>
                  </a:cubicBezTo>
                  <a:lnTo>
                    <a:pt x="28266" y="17479"/>
                  </a:lnTo>
                  <a:lnTo>
                    <a:pt x="28266" y="17443"/>
                  </a:lnTo>
                  <a:lnTo>
                    <a:pt x="28266" y="17419"/>
                  </a:lnTo>
                  <a:lnTo>
                    <a:pt x="28266" y="17396"/>
                  </a:lnTo>
                  <a:cubicBezTo>
                    <a:pt x="28266" y="17360"/>
                    <a:pt x="28254" y="17324"/>
                    <a:pt x="28254" y="17288"/>
                  </a:cubicBezTo>
                  <a:cubicBezTo>
                    <a:pt x="28254" y="17265"/>
                    <a:pt x="28254" y="17217"/>
                    <a:pt x="28230" y="17181"/>
                  </a:cubicBezTo>
                  <a:cubicBezTo>
                    <a:pt x="28230" y="17157"/>
                    <a:pt x="28218" y="17122"/>
                    <a:pt x="28218" y="17086"/>
                  </a:cubicBezTo>
                  <a:cubicBezTo>
                    <a:pt x="28218" y="17050"/>
                    <a:pt x="28207" y="17003"/>
                    <a:pt x="28207" y="16979"/>
                  </a:cubicBezTo>
                  <a:cubicBezTo>
                    <a:pt x="28207" y="16967"/>
                    <a:pt x="28207" y="16943"/>
                    <a:pt x="28195" y="16931"/>
                  </a:cubicBezTo>
                  <a:lnTo>
                    <a:pt x="28195" y="16907"/>
                  </a:lnTo>
                  <a:cubicBezTo>
                    <a:pt x="28195" y="16884"/>
                    <a:pt x="28171" y="16872"/>
                    <a:pt x="28171" y="16860"/>
                  </a:cubicBezTo>
                  <a:cubicBezTo>
                    <a:pt x="28159" y="16824"/>
                    <a:pt x="28159" y="16788"/>
                    <a:pt x="28147" y="16753"/>
                  </a:cubicBezTo>
                  <a:cubicBezTo>
                    <a:pt x="28135" y="16729"/>
                    <a:pt x="28135" y="16693"/>
                    <a:pt x="28135" y="16681"/>
                  </a:cubicBezTo>
                  <a:lnTo>
                    <a:pt x="28135" y="16669"/>
                  </a:lnTo>
                  <a:lnTo>
                    <a:pt x="28135" y="16646"/>
                  </a:lnTo>
                  <a:cubicBezTo>
                    <a:pt x="28111" y="16622"/>
                    <a:pt x="28099" y="16574"/>
                    <a:pt x="28099" y="16550"/>
                  </a:cubicBezTo>
                  <a:cubicBezTo>
                    <a:pt x="28087" y="16515"/>
                    <a:pt x="28076" y="16467"/>
                    <a:pt x="28076" y="16443"/>
                  </a:cubicBezTo>
                  <a:lnTo>
                    <a:pt x="28076" y="16431"/>
                  </a:lnTo>
                  <a:lnTo>
                    <a:pt x="28076" y="16407"/>
                  </a:lnTo>
                  <a:cubicBezTo>
                    <a:pt x="28052" y="16384"/>
                    <a:pt x="28052" y="16372"/>
                    <a:pt x="28040" y="16348"/>
                  </a:cubicBezTo>
                  <a:cubicBezTo>
                    <a:pt x="28028" y="16324"/>
                    <a:pt x="28016" y="16276"/>
                    <a:pt x="27992" y="16253"/>
                  </a:cubicBezTo>
                  <a:cubicBezTo>
                    <a:pt x="27980" y="16217"/>
                    <a:pt x="27980" y="16205"/>
                    <a:pt x="27968" y="16169"/>
                  </a:cubicBezTo>
                  <a:lnTo>
                    <a:pt x="27968" y="16157"/>
                  </a:lnTo>
                  <a:lnTo>
                    <a:pt x="27968" y="16145"/>
                  </a:lnTo>
                  <a:cubicBezTo>
                    <a:pt x="27956" y="16110"/>
                    <a:pt x="27933" y="16074"/>
                    <a:pt x="27921" y="16038"/>
                  </a:cubicBezTo>
                  <a:cubicBezTo>
                    <a:pt x="27909" y="16014"/>
                    <a:pt x="27897" y="15967"/>
                    <a:pt x="27861" y="15931"/>
                  </a:cubicBezTo>
                  <a:cubicBezTo>
                    <a:pt x="27861" y="15931"/>
                    <a:pt x="27861" y="15919"/>
                    <a:pt x="27849" y="15919"/>
                  </a:cubicBezTo>
                  <a:cubicBezTo>
                    <a:pt x="27849" y="15919"/>
                    <a:pt x="27849" y="15907"/>
                    <a:pt x="27837" y="15907"/>
                  </a:cubicBezTo>
                  <a:lnTo>
                    <a:pt x="27790" y="15812"/>
                  </a:lnTo>
                  <a:cubicBezTo>
                    <a:pt x="27778" y="15788"/>
                    <a:pt x="27742" y="15741"/>
                    <a:pt x="27730" y="15717"/>
                  </a:cubicBezTo>
                  <a:cubicBezTo>
                    <a:pt x="27718" y="15693"/>
                    <a:pt x="27718" y="15669"/>
                    <a:pt x="27695" y="15657"/>
                  </a:cubicBezTo>
                  <a:lnTo>
                    <a:pt x="27683" y="15633"/>
                  </a:lnTo>
                  <a:cubicBezTo>
                    <a:pt x="27671" y="15610"/>
                    <a:pt x="27635" y="15574"/>
                    <a:pt x="27623" y="15550"/>
                  </a:cubicBezTo>
                  <a:lnTo>
                    <a:pt x="27540" y="15419"/>
                  </a:lnTo>
                  <a:lnTo>
                    <a:pt x="27516" y="15395"/>
                  </a:lnTo>
                  <a:cubicBezTo>
                    <a:pt x="27480" y="15336"/>
                    <a:pt x="27433" y="15264"/>
                    <a:pt x="27385" y="15205"/>
                  </a:cubicBezTo>
                  <a:cubicBezTo>
                    <a:pt x="27361" y="15157"/>
                    <a:pt x="27325" y="15133"/>
                    <a:pt x="27302" y="15086"/>
                  </a:cubicBezTo>
                  <a:cubicBezTo>
                    <a:pt x="27266" y="15062"/>
                    <a:pt x="27254" y="15026"/>
                    <a:pt x="27218" y="14979"/>
                  </a:cubicBezTo>
                  <a:lnTo>
                    <a:pt x="27135" y="14895"/>
                  </a:lnTo>
                  <a:cubicBezTo>
                    <a:pt x="27099" y="14860"/>
                    <a:pt x="27075" y="14836"/>
                    <a:pt x="27064" y="14800"/>
                  </a:cubicBezTo>
                  <a:lnTo>
                    <a:pt x="27040" y="14788"/>
                  </a:lnTo>
                  <a:lnTo>
                    <a:pt x="27028" y="14776"/>
                  </a:lnTo>
                  <a:lnTo>
                    <a:pt x="26968" y="14717"/>
                  </a:lnTo>
                  <a:lnTo>
                    <a:pt x="26885" y="14621"/>
                  </a:lnTo>
                  <a:lnTo>
                    <a:pt x="26849" y="14598"/>
                  </a:lnTo>
                  <a:lnTo>
                    <a:pt x="26837" y="14586"/>
                  </a:lnTo>
                  <a:lnTo>
                    <a:pt x="26790" y="14538"/>
                  </a:lnTo>
                  <a:cubicBezTo>
                    <a:pt x="26766" y="14502"/>
                    <a:pt x="26730" y="14479"/>
                    <a:pt x="26706" y="14467"/>
                  </a:cubicBezTo>
                  <a:cubicBezTo>
                    <a:pt x="26683" y="14443"/>
                    <a:pt x="26671" y="14431"/>
                    <a:pt x="26659" y="14431"/>
                  </a:cubicBezTo>
                  <a:lnTo>
                    <a:pt x="26647" y="14419"/>
                  </a:lnTo>
                  <a:lnTo>
                    <a:pt x="26611" y="14383"/>
                  </a:lnTo>
                  <a:cubicBezTo>
                    <a:pt x="26587" y="14360"/>
                    <a:pt x="26552" y="14348"/>
                    <a:pt x="26528" y="14312"/>
                  </a:cubicBezTo>
                  <a:cubicBezTo>
                    <a:pt x="26504" y="14300"/>
                    <a:pt x="26480" y="14288"/>
                    <a:pt x="26468" y="14264"/>
                  </a:cubicBezTo>
                  <a:cubicBezTo>
                    <a:pt x="26468" y="14264"/>
                    <a:pt x="26444" y="14264"/>
                    <a:pt x="26444" y="14252"/>
                  </a:cubicBezTo>
                  <a:cubicBezTo>
                    <a:pt x="26444" y="14252"/>
                    <a:pt x="26432" y="14252"/>
                    <a:pt x="26432" y="14240"/>
                  </a:cubicBezTo>
                  <a:cubicBezTo>
                    <a:pt x="26409" y="14229"/>
                    <a:pt x="26373" y="14193"/>
                    <a:pt x="26349" y="14181"/>
                  </a:cubicBezTo>
                  <a:cubicBezTo>
                    <a:pt x="26313" y="14169"/>
                    <a:pt x="26290" y="14133"/>
                    <a:pt x="26254" y="14121"/>
                  </a:cubicBezTo>
                  <a:lnTo>
                    <a:pt x="26242" y="14110"/>
                  </a:lnTo>
                  <a:lnTo>
                    <a:pt x="2191" y="215"/>
                  </a:lnTo>
                  <a:cubicBezTo>
                    <a:pt x="2156" y="203"/>
                    <a:pt x="2144" y="191"/>
                    <a:pt x="2120" y="191"/>
                  </a:cubicBezTo>
                  <a:cubicBezTo>
                    <a:pt x="2096" y="191"/>
                    <a:pt x="2096" y="179"/>
                    <a:pt x="2084" y="179"/>
                  </a:cubicBezTo>
                  <a:cubicBezTo>
                    <a:pt x="2072" y="179"/>
                    <a:pt x="2060" y="155"/>
                    <a:pt x="2060" y="155"/>
                  </a:cubicBezTo>
                  <a:cubicBezTo>
                    <a:pt x="2037" y="155"/>
                    <a:pt x="2037" y="144"/>
                    <a:pt x="2025" y="144"/>
                  </a:cubicBezTo>
                  <a:cubicBezTo>
                    <a:pt x="2013" y="144"/>
                    <a:pt x="2001" y="132"/>
                    <a:pt x="1977" y="132"/>
                  </a:cubicBezTo>
                  <a:cubicBezTo>
                    <a:pt x="1965" y="132"/>
                    <a:pt x="1965" y="120"/>
                    <a:pt x="1953" y="120"/>
                  </a:cubicBezTo>
                  <a:lnTo>
                    <a:pt x="1941" y="120"/>
                  </a:lnTo>
                  <a:cubicBezTo>
                    <a:pt x="1906" y="96"/>
                    <a:pt x="1882" y="84"/>
                    <a:pt x="1846" y="84"/>
                  </a:cubicBezTo>
                  <a:cubicBezTo>
                    <a:pt x="1822" y="72"/>
                    <a:pt x="1787" y="72"/>
                    <a:pt x="1763" y="60"/>
                  </a:cubicBezTo>
                  <a:lnTo>
                    <a:pt x="1739" y="60"/>
                  </a:lnTo>
                  <a:cubicBezTo>
                    <a:pt x="1727" y="60"/>
                    <a:pt x="1727" y="60"/>
                    <a:pt x="1715" y="36"/>
                  </a:cubicBezTo>
                  <a:cubicBezTo>
                    <a:pt x="1703" y="36"/>
                    <a:pt x="1679" y="24"/>
                    <a:pt x="1667" y="24"/>
                  </a:cubicBezTo>
                  <a:lnTo>
                    <a:pt x="1656" y="24"/>
                  </a:lnTo>
                  <a:cubicBezTo>
                    <a:pt x="1644" y="24"/>
                    <a:pt x="1620" y="24"/>
                    <a:pt x="1620" y="13"/>
                  </a:cubicBezTo>
                  <a:lnTo>
                    <a:pt x="1560" y="13"/>
                  </a:lnTo>
                  <a:cubicBezTo>
                    <a:pt x="1548" y="13"/>
                    <a:pt x="1537" y="13"/>
                    <a:pt x="1537" y="1"/>
                  </a:cubicBezTo>
                  <a:close/>
                  <a:moveTo>
                    <a:pt x="27036" y="36747"/>
                  </a:moveTo>
                  <a:lnTo>
                    <a:pt x="27022" y="36755"/>
                  </a:lnTo>
                  <a:lnTo>
                    <a:pt x="27022" y="36755"/>
                  </a:lnTo>
                  <a:cubicBezTo>
                    <a:pt x="27027" y="36755"/>
                    <a:pt x="27030" y="36753"/>
                    <a:pt x="27036" y="36747"/>
                  </a:cubicBezTo>
                  <a:close/>
                  <a:moveTo>
                    <a:pt x="27022" y="36755"/>
                  </a:moveTo>
                  <a:cubicBezTo>
                    <a:pt x="27020" y="36755"/>
                    <a:pt x="27018" y="36755"/>
                    <a:pt x="27016" y="36755"/>
                  </a:cubicBezTo>
                  <a:cubicBezTo>
                    <a:pt x="27010" y="36755"/>
                    <a:pt x="27008" y="36760"/>
                    <a:pt x="27004" y="36765"/>
                  </a:cubicBezTo>
                  <a:lnTo>
                    <a:pt x="27004" y="36765"/>
                  </a:lnTo>
                  <a:lnTo>
                    <a:pt x="27022" y="36755"/>
                  </a:lnTo>
                  <a:close/>
                  <a:moveTo>
                    <a:pt x="27004" y="36765"/>
                  </a:moveTo>
                  <a:lnTo>
                    <a:pt x="26980" y="36779"/>
                  </a:lnTo>
                  <a:cubicBezTo>
                    <a:pt x="26993" y="36779"/>
                    <a:pt x="26999" y="36772"/>
                    <a:pt x="27004" y="3676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6" name="Google Shape;1966;p30"/>
            <p:cNvSpPr/>
            <p:nvPr/>
          </p:nvSpPr>
          <p:spPr>
            <a:xfrm>
              <a:off x="4928043" y="1805405"/>
              <a:ext cx="765028" cy="923945"/>
            </a:xfrm>
            <a:custGeom>
              <a:avLst/>
              <a:gdLst/>
              <a:ahLst/>
              <a:cxnLst/>
              <a:rect l="l" t="t" r="r" b="b"/>
              <a:pathLst>
                <a:path w="25909" h="31291" extrusionOk="0">
                  <a:moveTo>
                    <a:pt x="37" y="1"/>
                  </a:moveTo>
                  <a:lnTo>
                    <a:pt x="1" y="16253"/>
                  </a:lnTo>
                  <a:lnTo>
                    <a:pt x="25861" y="31291"/>
                  </a:lnTo>
                  <a:lnTo>
                    <a:pt x="25909" y="15015"/>
                  </a:lnTo>
                  <a:lnTo>
                    <a:pt x="3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7" name="Google Shape;1967;p30"/>
            <p:cNvSpPr/>
            <p:nvPr/>
          </p:nvSpPr>
          <p:spPr>
            <a:xfrm>
              <a:off x="4986065" y="1310849"/>
              <a:ext cx="305698" cy="474891"/>
            </a:xfrm>
            <a:custGeom>
              <a:avLst/>
              <a:gdLst/>
              <a:ahLst/>
              <a:cxnLst/>
              <a:rect l="l" t="t" r="r" b="b"/>
              <a:pathLst>
                <a:path w="10353" h="16083" extrusionOk="0">
                  <a:moveTo>
                    <a:pt x="1774" y="5784"/>
                  </a:moveTo>
                  <a:cubicBezTo>
                    <a:pt x="2013" y="5880"/>
                    <a:pt x="2274" y="5987"/>
                    <a:pt x="2584" y="6094"/>
                  </a:cubicBezTo>
                  <a:lnTo>
                    <a:pt x="2608" y="6094"/>
                  </a:lnTo>
                  <a:cubicBezTo>
                    <a:pt x="3192" y="6281"/>
                    <a:pt x="3709" y="6348"/>
                    <a:pt x="4148" y="6348"/>
                  </a:cubicBezTo>
                  <a:cubicBezTo>
                    <a:pt x="4577" y="6348"/>
                    <a:pt x="4933" y="6283"/>
                    <a:pt x="5203" y="6201"/>
                  </a:cubicBezTo>
                  <a:cubicBezTo>
                    <a:pt x="5608" y="6082"/>
                    <a:pt x="5834" y="5927"/>
                    <a:pt x="5834" y="5927"/>
                  </a:cubicBezTo>
                  <a:cubicBezTo>
                    <a:pt x="5834" y="5927"/>
                    <a:pt x="6204" y="7535"/>
                    <a:pt x="7811" y="9118"/>
                  </a:cubicBezTo>
                  <a:cubicBezTo>
                    <a:pt x="8109" y="9368"/>
                    <a:pt x="8382" y="9571"/>
                    <a:pt x="8632" y="9737"/>
                  </a:cubicBezTo>
                  <a:lnTo>
                    <a:pt x="8632" y="9963"/>
                  </a:lnTo>
                  <a:lnTo>
                    <a:pt x="8835" y="10083"/>
                  </a:lnTo>
                  <a:lnTo>
                    <a:pt x="8823" y="10975"/>
                  </a:lnTo>
                  <a:cubicBezTo>
                    <a:pt x="8823" y="11285"/>
                    <a:pt x="8692" y="11499"/>
                    <a:pt x="8490" y="11559"/>
                  </a:cubicBezTo>
                  <a:cubicBezTo>
                    <a:pt x="8406" y="11976"/>
                    <a:pt x="8311" y="12404"/>
                    <a:pt x="8144" y="12797"/>
                  </a:cubicBezTo>
                  <a:cubicBezTo>
                    <a:pt x="7821" y="13529"/>
                    <a:pt x="7302" y="14116"/>
                    <a:pt x="6441" y="14116"/>
                  </a:cubicBezTo>
                  <a:cubicBezTo>
                    <a:pt x="6098" y="14116"/>
                    <a:pt x="5700" y="14023"/>
                    <a:pt x="5239" y="13809"/>
                  </a:cubicBezTo>
                  <a:cubicBezTo>
                    <a:pt x="5227" y="13785"/>
                    <a:pt x="5192" y="13785"/>
                    <a:pt x="5180" y="13773"/>
                  </a:cubicBezTo>
                  <a:cubicBezTo>
                    <a:pt x="5168" y="13773"/>
                    <a:pt x="5168" y="13762"/>
                    <a:pt x="5156" y="13762"/>
                  </a:cubicBezTo>
                  <a:lnTo>
                    <a:pt x="5120" y="13762"/>
                  </a:lnTo>
                  <a:cubicBezTo>
                    <a:pt x="3513" y="12642"/>
                    <a:pt x="2667" y="10928"/>
                    <a:pt x="2239" y="9392"/>
                  </a:cubicBezTo>
                  <a:cubicBezTo>
                    <a:pt x="2215" y="9368"/>
                    <a:pt x="2215" y="9321"/>
                    <a:pt x="2203" y="9273"/>
                  </a:cubicBezTo>
                  <a:cubicBezTo>
                    <a:pt x="2060" y="8737"/>
                    <a:pt x="1965" y="8225"/>
                    <a:pt x="1893" y="7761"/>
                  </a:cubicBezTo>
                  <a:cubicBezTo>
                    <a:pt x="1679" y="7463"/>
                    <a:pt x="1560" y="7118"/>
                    <a:pt x="1560" y="6796"/>
                  </a:cubicBezTo>
                  <a:lnTo>
                    <a:pt x="1560" y="5880"/>
                  </a:lnTo>
                  <a:lnTo>
                    <a:pt x="1774" y="5999"/>
                  </a:lnTo>
                  <a:lnTo>
                    <a:pt x="1774" y="5784"/>
                  </a:lnTo>
                  <a:close/>
                  <a:moveTo>
                    <a:pt x="3369" y="1"/>
                  </a:moveTo>
                  <a:cubicBezTo>
                    <a:pt x="2884" y="1"/>
                    <a:pt x="2439" y="144"/>
                    <a:pt x="2072" y="450"/>
                  </a:cubicBezTo>
                  <a:cubicBezTo>
                    <a:pt x="965" y="1343"/>
                    <a:pt x="0" y="4153"/>
                    <a:pt x="0" y="6022"/>
                  </a:cubicBezTo>
                  <a:lnTo>
                    <a:pt x="0" y="6046"/>
                  </a:lnTo>
                  <a:cubicBezTo>
                    <a:pt x="0" y="6582"/>
                    <a:pt x="36" y="7106"/>
                    <a:pt x="108" y="7606"/>
                  </a:cubicBezTo>
                  <a:cubicBezTo>
                    <a:pt x="119" y="7749"/>
                    <a:pt x="131" y="7868"/>
                    <a:pt x="167" y="7987"/>
                  </a:cubicBezTo>
                  <a:cubicBezTo>
                    <a:pt x="179" y="8106"/>
                    <a:pt x="215" y="8237"/>
                    <a:pt x="239" y="8356"/>
                  </a:cubicBezTo>
                  <a:cubicBezTo>
                    <a:pt x="274" y="8475"/>
                    <a:pt x="286" y="8594"/>
                    <a:pt x="310" y="8713"/>
                  </a:cubicBezTo>
                  <a:cubicBezTo>
                    <a:pt x="334" y="8785"/>
                    <a:pt x="346" y="8856"/>
                    <a:pt x="369" y="8940"/>
                  </a:cubicBezTo>
                  <a:lnTo>
                    <a:pt x="369" y="8951"/>
                  </a:lnTo>
                  <a:cubicBezTo>
                    <a:pt x="369" y="8975"/>
                    <a:pt x="393" y="8999"/>
                    <a:pt x="393" y="9023"/>
                  </a:cubicBezTo>
                  <a:cubicBezTo>
                    <a:pt x="393" y="9035"/>
                    <a:pt x="405" y="9070"/>
                    <a:pt x="405" y="9082"/>
                  </a:cubicBezTo>
                  <a:lnTo>
                    <a:pt x="453" y="9261"/>
                  </a:lnTo>
                  <a:cubicBezTo>
                    <a:pt x="477" y="9356"/>
                    <a:pt x="489" y="9428"/>
                    <a:pt x="524" y="9511"/>
                  </a:cubicBezTo>
                  <a:cubicBezTo>
                    <a:pt x="524" y="9535"/>
                    <a:pt x="524" y="9535"/>
                    <a:pt x="536" y="9547"/>
                  </a:cubicBezTo>
                  <a:cubicBezTo>
                    <a:pt x="572" y="9630"/>
                    <a:pt x="596" y="9713"/>
                    <a:pt x="608" y="9785"/>
                  </a:cubicBezTo>
                  <a:cubicBezTo>
                    <a:pt x="643" y="9868"/>
                    <a:pt x="667" y="9952"/>
                    <a:pt x="703" y="10035"/>
                  </a:cubicBezTo>
                  <a:cubicBezTo>
                    <a:pt x="715" y="10071"/>
                    <a:pt x="715" y="10094"/>
                    <a:pt x="727" y="10130"/>
                  </a:cubicBezTo>
                  <a:cubicBezTo>
                    <a:pt x="750" y="10190"/>
                    <a:pt x="774" y="10225"/>
                    <a:pt x="786" y="10285"/>
                  </a:cubicBezTo>
                  <a:cubicBezTo>
                    <a:pt x="822" y="10380"/>
                    <a:pt x="870" y="10464"/>
                    <a:pt x="893" y="10547"/>
                  </a:cubicBezTo>
                  <a:cubicBezTo>
                    <a:pt x="929" y="10618"/>
                    <a:pt x="953" y="10690"/>
                    <a:pt x="1001" y="10761"/>
                  </a:cubicBezTo>
                  <a:cubicBezTo>
                    <a:pt x="1048" y="10868"/>
                    <a:pt x="1108" y="10975"/>
                    <a:pt x="1143" y="11083"/>
                  </a:cubicBezTo>
                  <a:cubicBezTo>
                    <a:pt x="1191" y="11154"/>
                    <a:pt x="1227" y="11226"/>
                    <a:pt x="1262" y="11297"/>
                  </a:cubicBezTo>
                  <a:cubicBezTo>
                    <a:pt x="1286" y="11333"/>
                    <a:pt x="1298" y="11356"/>
                    <a:pt x="1310" y="11380"/>
                  </a:cubicBezTo>
                  <a:cubicBezTo>
                    <a:pt x="1358" y="11452"/>
                    <a:pt x="1382" y="11511"/>
                    <a:pt x="1429" y="11583"/>
                  </a:cubicBezTo>
                  <a:cubicBezTo>
                    <a:pt x="1429" y="11595"/>
                    <a:pt x="1441" y="11595"/>
                    <a:pt x="1441" y="11618"/>
                  </a:cubicBezTo>
                  <a:cubicBezTo>
                    <a:pt x="1465" y="11630"/>
                    <a:pt x="1477" y="11654"/>
                    <a:pt x="1477" y="11678"/>
                  </a:cubicBezTo>
                  <a:cubicBezTo>
                    <a:pt x="1489" y="11702"/>
                    <a:pt x="1524" y="11737"/>
                    <a:pt x="1536" y="11773"/>
                  </a:cubicBezTo>
                  <a:cubicBezTo>
                    <a:pt x="1548" y="11809"/>
                    <a:pt x="1560" y="11833"/>
                    <a:pt x="1584" y="11857"/>
                  </a:cubicBezTo>
                  <a:cubicBezTo>
                    <a:pt x="1608" y="11892"/>
                    <a:pt x="1643" y="11940"/>
                    <a:pt x="1655" y="11976"/>
                  </a:cubicBezTo>
                  <a:cubicBezTo>
                    <a:pt x="1679" y="12011"/>
                    <a:pt x="1715" y="12059"/>
                    <a:pt x="1727" y="12095"/>
                  </a:cubicBezTo>
                  <a:cubicBezTo>
                    <a:pt x="1739" y="12118"/>
                    <a:pt x="1774" y="12154"/>
                    <a:pt x="1798" y="12190"/>
                  </a:cubicBezTo>
                  <a:cubicBezTo>
                    <a:pt x="1822" y="12226"/>
                    <a:pt x="1846" y="12249"/>
                    <a:pt x="1882" y="12297"/>
                  </a:cubicBezTo>
                  <a:cubicBezTo>
                    <a:pt x="1917" y="12357"/>
                    <a:pt x="1965" y="12428"/>
                    <a:pt x="2013" y="12488"/>
                  </a:cubicBezTo>
                  <a:cubicBezTo>
                    <a:pt x="2013" y="12511"/>
                    <a:pt x="2024" y="12511"/>
                    <a:pt x="2024" y="12523"/>
                  </a:cubicBezTo>
                  <a:cubicBezTo>
                    <a:pt x="2060" y="12571"/>
                    <a:pt x="2084" y="12607"/>
                    <a:pt x="2120" y="12642"/>
                  </a:cubicBezTo>
                  <a:cubicBezTo>
                    <a:pt x="2144" y="12690"/>
                    <a:pt x="2191" y="12726"/>
                    <a:pt x="2215" y="12773"/>
                  </a:cubicBezTo>
                  <a:cubicBezTo>
                    <a:pt x="2251" y="12809"/>
                    <a:pt x="2274" y="12845"/>
                    <a:pt x="2310" y="12880"/>
                  </a:cubicBezTo>
                  <a:cubicBezTo>
                    <a:pt x="2358" y="12928"/>
                    <a:pt x="2382" y="12988"/>
                    <a:pt x="2429" y="13023"/>
                  </a:cubicBezTo>
                  <a:cubicBezTo>
                    <a:pt x="2501" y="13119"/>
                    <a:pt x="2572" y="13190"/>
                    <a:pt x="2632" y="13285"/>
                  </a:cubicBezTo>
                  <a:cubicBezTo>
                    <a:pt x="2691" y="13357"/>
                    <a:pt x="2775" y="13428"/>
                    <a:pt x="2834" y="13488"/>
                  </a:cubicBezTo>
                  <a:lnTo>
                    <a:pt x="3013" y="13666"/>
                  </a:lnTo>
                  <a:lnTo>
                    <a:pt x="3036" y="13702"/>
                  </a:lnTo>
                  <a:cubicBezTo>
                    <a:pt x="3084" y="13762"/>
                    <a:pt x="3144" y="13797"/>
                    <a:pt x="3203" y="13845"/>
                  </a:cubicBezTo>
                  <a:lnTo>
                    <a:pt x="3263" y="13904"/>
                  </a:lnTo>
                  <a:cubicBezTo>
                    <a:pt x="3322" y="13964"/>
                    <a:pt x="3382" y="14012"/>
                    <a:pt x="3441" y="14071"/>
                  </a:cubicBezTo>
                  <a:cubicBezTo>
                    <a:pt x="3513" y="14143"/>
                    <a:pt x="3608" y="14214"/>
                    <a:pt x="3679" y="14274"/>
                  </a:cubicBezTo>
                  <a:cubicBezTo>
                    <a:pt x="3739" y="14321"/>
                    <a:pt x="3798" y="14369"/>
                    <a:pt x="3846" y="14416"/>
                  </a:cubicBezTo>
                  <a:cubicBezTo>
                    <a:pt x="3906" y="14452"/>
                    <a:pt x="3941" y="14500"/>
                    <a:pt x="4001" y="14535"/>
                  </a:cubicBezTo>
                  <a:cubicBezTo>
                    <a:pt x="4025" y="14547"/>
                    <a:pt x="4037" y="14559"/>
                    <a:pt x="4049" y="14559"/>
                  </a:cubicBezTo>
                  <a:cubicBezTo>
                    <a:pt x="4096" y="14595"/>
                    <a:pt x="4120" y="14619"/>
                    <a:pt x="4168" y="14655"/>
                  </a:cubicBezTo>
                  <a:lnTo>
                    <a:pt x="4179" y="14666"/>
                  </a:lnTo>
                  <a:cubicBezTo>
                    <a:pt x="4227" y="14714"/>
                    <a:pt x="4287" y="14738"/>
                    <a:pt x="4334" y="14785"/>
                  </a:cubicBezTo>
                  <a:cubicBezTo>
                    <a:pt x="4572" y="14964"/>
                    <a:pt x="4822" y="15107"/>
                    <a:pt x="5072" y="15262"/>
                  </a:cubicBezTo>
                  <a:cubicBezTo>
                    <a:pt x="5992" y="15794"/>
                    <a:pt x="6863" y="16082"/>
                    <a:pt x="7612" y="16082"/>
                  </a:cubicBezTo>
                  <a:cubicBezTo>
                    <a:pt x="7784" y="16082"/>
                    <a:pt x="7950" y="16067"/>
                    <a:pt x="8109" y="16036"/>
                  </a:cubicBezTo>
                  <a:cubicBezTo>
                    <a:pt x="8144" y="16036"/>
                    <a:pt x="8168" y="16024"/>
                    <a:pt x="8216" y="16024"/>
                  </a:cubicBezTo>
                  <a:cubicBezTo>
                    <a:pt x="8228" y="16024"/>
                    <a:pt x="8251" y="16024"/>
                    <a:pt x="8251" y="16000"/>
                  </a:cubicBezTo>
                  <a:cubicBezTo>
                    <a:pt x="8263" y="16000"/>
                    <a:pt x="8275" y="15988"/>
                    <a:pt x="8311" y="15988"/>
                  </a:cubicBezTo>
                  <a:cubicBezTo>
                    <a:pt x="8323" y="15988"/>
                    <a:pt x="8347" y="15976"/>
                    <a:pt x="8370" y="15976"/>
                  </a:cubicBezTo>
                  <a:lnTo>
                    <a:pt x="8501" y="15928"/>
                  </a:lnTo>
                  <a:cubicBezTo>
                    <a:pt x="8549" y="15917"/>
                    <a:pt x="8585" y="15905"/>
                    <a:pt x="8621" y="15869"/>
                  </a:cubicBezTo>
                  <a:cubicBezTo>
                    <a:pt x="8632" y="15857"/>
                    <a:pt x="8668" y="15857"/>
                    <a:pt x="8680" y="15845"/>
                  </a:cubicBezTo>
                  <a:cubicBezTo>
                    <a:pt x="8692" y="15821"/>
                    <a:pt x="8728" y="15821"/>
                    <a:pt x="8740" y="15809"/>
                  </a:cubicBezTo>
                  <a:cubicBezTo>
                    <a:pt x="8847" y="15750"/>
                    <a:pt x="8930" y="15690"/>
                    <a:pt x="9025" y="15619"/>
                  </a:cubicBezTo>
                  <a:lnTo>
                    <a:pt x="9061" y="15571"/>
                  </a:lnTo>
                  <a:cubicBezTo>
                    <a:pt x="9121" y="15524"/>
                    <a:pt x="9168" y="15488"/>
                    <a:pt x="9216" y="15428"/>
                  </a:cubicBezTo>
                  <a:lnTo>
                    <a:pt x="9263" y="15381"/>
                  </a:lnTo>
                  <a:cubicBezTo>
                    <a:pt x="9275" y="15369"/>
                    <a:pt x="9287" y="15333"/>
                    <a:pt x="9299" y="15321"/>
                  </a:cubicBezTo>
                  <a:cubicBezTo>
                    <a:pt x="9335" y="15286"/>
                    <a:pt x="9347" y="15262"/>
                    <a:pt x="9383" y="15226"/>
                  </a:cubicBezTo>
                  <a:cubicBezTo>
                    <a:pt x="9525" y="15047"/>
                    <a:pt x="9644" y="14833"/>
                    <a:pt x="9764" y="14571"/>
                  </a:cubicBezTo>
                  <a:cubicBezTo>
                    <a:pt x="9775" y="14547"/>
                    <a:pt x="9799" y="14512"/>
                    <a:pt x="9799" y="14500"/>
                  </a:cubicBezTo>
                  <a:cubicBezTo>
                    <a:pt x="9799" y="14488"/>
                    <a:pt x="9811" y="14440"/>
                    <a:pt x="9823" y="14416"/>
                  </a:cubicBezTo>
                  <a:cubicBezTo>
                    <a:pt x="9835" y="14381"/>
                    <a:pt x="9835" y="14357"/>
                    <a:pt x="9859" y="14321"/>
                  </a:cubicBezTo>
                  <a:cubicBezTo>
                    <a:pt x="9871" y="14297"/>
                    <a:pt x="9871" y="14262"/>
                    <a:pt x="9883" y="14238"/>
                  </a:cubicBezTo>
                  <a:lnTo>
                    <a:pt x="9978" y="13964"/>
                  </a:lnTo>
                  <a:cubicBezTo>
                    <a:pt x="9990" y="13940"/>
                    <a:pt x="9990" y="13904"/>
                    <a:pt x="10002" y="13881"/>
                  </a:cubicBezTo>
                  <a:cubicBezTo>
                    <a:pt x="10014" y="13821"/>
                    <a:pt x="10037" y="13738"/>
                    <a:pt x="10049" y="13678"/>
                  </a:cubicBezTo>
                  <a:cubicBezTo>
                    <a:pt x="10061" y="13607"/>
                    <a:pt x="10073" y="13547"/>
                    <a:pt x="10097" y="13476"/>
                  </a:cubicBezTo>
                  <a:cubicBezTo>
                    <a:pt x="10097" y="13440"/>
                    <a:pt x="10109" y="13404"/>
                    <a:pt x="10109" y="13369"/>
                  </a:cubicBezTo>
                  <a:cubicBezTo>
                    <a:pt x="10109" y="13345"/>
                    <a:pt x="10121" y="13297"/>
                    <a:pt x="10121" y="13261"/>
                  </a:cubicBezTo>
                  <a:cubicBezTo>
                    <a:pt x="10133" y="13190"/>
                    <a:pt x="10133" y="13119"/>
                    <a:pt x="10156" y="13047"/>
                  </a:cubicBezTo>
                  <a:lnTo>
                    <a:pt x="10156" y="13023"/>
                  </a:lnTo>
                  <a:cubicBezTo>
                    <a:pt x="10168" y="12928"/>
                    <a:pt x="10180" y="12809"/>
                    <a:pt x="10180" y="12690"/>
                  </a:cubicBezTo>
                  <a:cubicBezTo>
                    <a:pt x="10180" y="12642"/>
                    <a:pt x="10180" y="12595"/>
                    <a:pt x="10192" y="12571"/>
                  </a:cubicBezTo>
                  <a:lnTo>
                    <a:pt x="10192" y="12476"/>
                  </a:lnTo>
                  <a:lnTo>
                    <a:pt x="10192" y="12416"/>
                  </a:lnTo>
                  <a:cubicBezTo>
                    <a:pt x="10192" y="12297"/>
                    <a:pt x="10216" y="12178"/>
                    <a:pt x="10216" y="12059"/>
                  </a:cubicBezTo>
                  <a:lnTo>
                    <a:pt x="10216" y="11928"/>
                  </a:lnTo>
                  <a:lnTo>
                    <a:pt x="10216" y="11880"/>
                  </a:lnTo>
                  <a:cubicBezTo>
                    <a:pt x="10257" y="11894"/>
                    <a:pt x="10285" y="11900"/>
                    <a:pt x="10304" y="11900"/>
                  </a:cubicBezTo>
                  <a:cubicBezTo>
                    <a:pt x="10353" y="11900"/>
                    <a:pt x="10347" y="11863"/>
                    <a:pt x="10347" y="11821"/>
                  </a:cubicBezTo>
                  <a:lnTo>
                    <a:pt x="10347" y="11749"/>
                  </a:lnTo>
                  <a:cubicBezTo>
                    <a:pt x="10347" y="11583"/>
                    <a:pt x="10335" y="11404"/>
                    <a:pt x="10299" y="11214"/>
                  </a:cubicBezTo>
                  <a:cubicBezTo>
                    <a:pt x="10299" y="11190"/>
                    <a:pt x="10299" y="11154"/>
                    <a:pt x="10287" y="11130"/>
                  </a:cubicBezTo>
                  <a:cubicBezTo>
                    <a:pt x="10252" y="10904"/>
                    <a:pt x="10228" y="10654"/>
                    <a:pt x="10192" y="10392"/>
                  </a:cubicBezTo>
                  <a:cubicBezTo>
                    <a:pt x="10192" y="10368"/>
                    <a:pt x="10180" y="10333"/>
                    <a:pt x="10180" y="10309"/>
                  </a:cubicBezTo>
                  <a:cubicBezTo>
                    <a:pt x="10168" y="10249"/>
                    <a:pt x="10168" y="10190"/>
                    <a:pt x="10156" y="10118"/>
                  </a:cubicBezTo>
                  <a:lnTo>
                    <a:pt x="10109" y="9892"/>
                  </a:lnTo>
                  <a:cubicBezTo>
                    <a:pt x="10097" y="9832"/>
                    <a:pt x="10097" y="9785"/>
                    <a:pt x="10073" y="9725"/>
                  </a:cubicBezTo>
                  <a:cubicBezTo>
                    <a:pt x="10061" y="9654"/>
                    <a:pt x="10049" y="9559"/>
                    <a:pt x="10037" y="9487"/>
                  </a:cubicBezTo>
                  <a:cubicBezTo>
                    <a:pt x="9883" y="8725"/>
                    <a:pt x="9692" y="7927"/>
                    <a:pt x="9466" y="7154"/>
                  </a:cubicBezTo>
                  <a:cubicBezTo>
                    <a:pt x="9442" y="7070"/>
                    <a:pt x="9418" y="6987"/>
                    <a:pt x="9394" y="6915"/>
                  </a:cubicBezTo>
                  <a:cubicBezTo>
                    <a:pt x="9394" y="6892"/>
                    <a:pt x="9383" y="6868"/>
                    <a:pt x="9383" y="6832"/>
                  </a:cubicBezTo>
                  <a:cubicBezTo>
                    <a:pt x="9347" y="6761"/>
                    <a:pt x="9335" y="6677"/>
                    <a:pt x="9299" y="6594"/>
                  </a:cubicBezTo>
                  <a:cubicBezTo>
                    <a:pt x="9287" y="6558"/>
                    <a:pt x="9275" y="6511"/>
                    <a:pt x="9263" y="6451"/>
                  </a:cubicBezTo>
                  <a:lnTo>
                    <a:pt x="9216" y="6320"/>
                  </a:lnTo>
                  <a:lnTo>
                    <a:pt x="9121" y="6046"/>
                  </a:lnTo>
                  <a:cubicBezTo>
                    <a:pt x="9085" y="5915"/>
                    <a:pt x="9037" y="5796"/>
                    <a:pt x="8990" y="5665"/>
                  </a:cubicBezTo>
                  <a:cubicBezTo>
                    <a:pt x="8978" y="5618"/>
                    <a:pt x="8966" y="5558"/>
                    <a:pt x="8930" y="5511"/>
                  </a:cubicBezTo>
                  <a:cubicBezTo>
                    <a:pt x="8906" y="5451"/>
                    <a:pt x="8882" y="5380"/>
                    <a:pt x="8859" y="5320"/>
                  </a:cubicBezTo>
                  <a:cubicBezTo>
                    <a:pt x="8680" y="4856"/>
                    <a:pt x="8490" y="4415"/>
                    <a:pt x="8287" y="4034"/>
                  </a:cubicBezTo>
                  <a:cubicBezTo>
                    <a:pt x="7489" y="2451"/>
                    <a:pt x="6346" y="1224"/>
                    <a:pt x="5180" y="558"/>
                  </a:cubicBezTo>
                  <a:cubicBezTo>
                    <a:pt x="4562" y="198"/>
                    <a:pt x="3938" y="1"/>
                    <a:pt x="336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8" name="Google Shape;1968;p30"/>
            <p:cNvSpPr/>
            <p:nvPr/>
          </p:nvSpPr>
          <p:spPr>
            <a:xfrm>
              <a:off x="5038447" y="1481636"/>
              <a:ext cx="202175" cy="123071"/>
            </a:xfrm>
            <a:custGeom>
              <a:avLst/>
              <a:gdLst/>
              <a:ahLst/>
              <a:cxnLst/>
              <a:rect l="l" t="t" r="r" b="b"/>
              <a:pathLst>
                <a:path w="6847" h="4168" extrusionOk="0">
                  <a:moveTo>
                    <a:pt x="0" y="0"/>
                  </a:moveTo>
                  <a:lnTo>
                    <a:pt x="0" y="227"/>
                  </a:lnTo>
                  <a:lnTo>
                    <a:pt x="3025" y="1965"/>
                  </a:lnTo>
                  <a:lnTo>
                    <a:pt x="3025" y="2405"/>
                  </a:lnTo>
                  <a:lnTo>
                    <a:pt x="3822" y="2870"/>
                  </a:lnTo>
                  <a:lnTo>
                    <a:pt x="3822" y="2429"/>
                  </a:lnTo>
                  <a:lnTo>
                    <a:pt x="6847" y="4168"/>
                  </a:lnTo>
                  <a:lnTo>
                    <a:pt x="6847" y="3941"/>
                  </a:lnTo>
                  <a:cubicBezTo>
                    <a:pt x="6608" y="3775"/>
                    <a:pt x="6335" y="3572"/>
                    <a:pt x="6037" y="3334"/>
                  </a:cubicBezTo>
                  <a:cubicBezTo>
                    <a:pt x="4430" y="1751"/>
                    <a:pt x="4060" y="143"/>
                    <a:pt x="4060" y="143"/>
                  </a:cubicBezTo>
                  <a:cubicBezTo>
                    <a:pt x="4060" y="143"/>
                    <a:pt x="3834" y="298"/>
                    <a:pt x="3441" y="417"/>
                  </a:cubicBezTo>
                  <a:cubicBezTo>
                    <a:pt x="3165" y="499"/>
                    <a:pt x="2806" y="564"/>
                    <a:pt x="2375" y="564"/>
                  </a:cubicBezTo>
                  <a:cubicBezTo>
                    <a:pt x="1935" y="564"/>
                    <a:pt x="1418" y="497"/>
                    <a:pt x="834" y="310"/>
                  </a:cubicBezTo>
                  <a:lnTo>
                    <a:pt x="822" y="310"/>
                  </a:lnTo>
                  <a:cubicBezTo>
                    <a:pt x="500" y="203"/>
                    <a:pt x="239" y="108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9" name="Google Shape;1969;p30"/>
            <p:cNvSpPr/>
            <p:nvPr/>
          </p:nvSpPr>
          <p:spPr>
            <a:xfrm>
              <a:off x="5041960" y="1539274"/>
              <a:ext cx="195147" cy="149468"/>
            </a:xfrm>
            <a:custGeom>
              <a:avLst/>
              <a:gdLst/>
              <a:ahLst/>
              <a:cxnLst/>
              <a:rect l="l" t="t" r="r" b="b"/>
              <a:pathLst>
                <a:path w="6609" h="5062" extrusionOk="0">
                  <a:moveTo>
                    <a:pt x="0" y="1"/>
                  </a:moveTo>
                  <a:cubicBezTo>
                    <a:pt x="72" y="453"/>
                    <a:pt x="167" y="977"/>
                    <a:pt x="310" y="1513"/>
                  </a:cubicBezTo>
                  <a:cubicBezTo>
                    <a:pt x="322" y="1561"/>
                    <a:pt x="322" y="1608"/>
                    <a:pt x="346" y="1632"/>
                  </a:cubicBezTo>
                  <a:cubicBezTo>
                    <a:pt x="441" y="1704"/>
                    <a:pt x="596" y="1799"/>
                    <a:pt x="762" y="1882"/>
                  </a:cubicBezTo>
                  <a:cubicBezTo>
                    <a:pt x="1345" y="2234"/>
                    <a:pt x="2179" y="2635"/>
                    <a:pt x="2813" y="2635"/>
                  </a:cubicBezTo>
                  <a:cubicBezTo>
                    <a:pt x="2995" y="2635"/>
                    <a:pt x="3160" y="2602"/>
                    <a:pt x="3299" y="2525"/>
                  </a:cubicBezTo>
                  <a:cubicBezTo>
                    <a:pt x="3918" y="3585"/>
                    <a:pt x="5073" y="4382"/>
                    <a:pt x="5835" y="4823"/>
                  </a:cubicBezTo>
                  <a:cubicBezTo>
                    <a:pt x="6001" y="4918"/>
                    <a:pt x="6144" y="5002"/>
                    <a:pt x="6263" y="5061"/>
                  </a:cubicBezTo>
                  <a:cubicBezTo>
                    <a:pt x="6430" y="4668"/>
                    <a:pt x="6537" y="4240"/>
                    <a:pt x="6608" y="3823"/>
                  </a:cubicBezTo>
                  <a:lnTo>
                    <a:pt x="6608" y="3823"/>
                  </a:lnTo>
                  <a:cubicBezTo>
                    <a:pt x="6573" y="3828"/>
                    <a:pt x="6537" y="3831"/>
                    <a:pt x="6501" y="3831"/>
                  </a:cubicBezTo>
                  <a:cubicBezTo>
                    <a:pt x="6381" y="3831"/>
                    <a:pt x="6258" y="3798"/>
                    <a:pt x="6120" y="3716"/>
                  </a:cubicBezTo>
                  <a:lnTo>
                    <a:pt x="4537" y="2811"/>
                  </a:lnTo>
                  <a:cubicBezTo>
                    <a:pt x="4072" y="2537"/>
                    <a:pt x="3715" y="1918"/>
                    <a:pt x="3703" y="1394"/>
                  </a:cubicBezTo>
                  <a:lnTo>
                    <a:pt x="2906" y="930"/>
                  </a:lnTo>
                  <a:cubicBezTo>
                    <a:pt x="2889" y="1290"/>
                    <a:pt x="2701" y="1497"/>
                    <a:pt x="2438" y="1497"/>
                  </a:cubicBezTo>
                  <a:cubicBezTo>
                    <a:pt x="2327" y="1497"/>
                    <a:pt x="2203" y="1460"/>
                    <a:pt x="2072" y="1382"/>
                  </a:cubicBezTo>
                  <a:lnTo>
                    <a:pt x="489" y="477"/>
                  </a:lnTo>
                  <a:cubicBezTo>
                    <a:pt x="310" y="370"/>
                    <a:pt x="131" y="191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0" name="Google Shape;1970;p30"/>
            <p:cNvSpPr/>
            <p:nvPr/>
          </p:nvSpPr>
          <p:spPr>
            <a:xfrm>
              <a:off x="5031773" y="1484087"/>
              <a:ext cx="95285" cy="99921"/>
            </a:xfrm>
            <a:custGeom>
              <a:avLst/>
              <a:gdLst/>
              <a:ahLst/>
              <a:cxnLst/>
              <a:rect l="l" t="t" r="r" b="b"/>
              <a:pathLst>
                <a:path w="3227" h="3384" extrusionOk="0">
                  <a:moveTo>
                    <a:pt x="0" y="1"/>
                  </a:moveTo>
                  <a:lnTo>
                    <a:pt x="0" y="917"/>
                  </a:lnTo>
                  <a:cubicBezTo>
                    <a:pt x="0" y="1239"/>
                    <a:pt x="119" y="1584"/>
                    <a:pt x="322" y="1882"/>
                  </a:cubicBezTo>
                  <a:cubicBezTo>
                    <a:pt x="465" y="2072"/>
                    <a:pt x="643" y="2251"/>
                    <a:pt x="822" y="2358"/>
                  </a:cubicBezTo>
                  <a:lnTo>
                    <a:pt x="2393" y="3263"/>
                  </a:lnTo>
                  <a:cubicBezTo>
                    <a:pt x="2529" y="3345"/>
                    <a:pt x="2656" y="3383"/>
                    <a:pt x="2770" y="3383"/>
                  </a:cubicBezTo>
                  <a:cubicBezTo>
                    <a:pt x="3035" y="3383"/>
                    <a:pt x="3218" y="3173"/>
                    <a:pt x="3227" y="2822"/>
                  </a:cubicBezTo>
                  <a:lnTo>
                    <a:pt x="2512" y="2406"/>
                  </a:lnTo>
                  <a:lnTo>
                    <a:pt x="2512" y="1906"/>
                  </a:lnTo>
                  <a:lnTo>
                    <a:pt x="3227" y="2311"/>
                  </a:lnTo>
                  <a:lnTo>
                    <a:pt x="3227" y="1870"/>
                  </a:lnTo>
                  <a:lnTo>
                    <a:pt x="203" y="1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1" name="Google Shape;1971;p30"/>
            <p:cNvSpPr/>
            <p:nvPr/>
          </p:nvSpPr>
          <p:spPr>
            <a:xfrm>
              <a:off x="5151301" y="1552650"/>
              <a:ext cx="95994" cy="100128"/>
            </a:xfrm>
            <a:custGeom>
              <a:avLst/>
              <a:gdLst/>
              <a:ahLst/>
              <a:cxnLst/>
              <a:rect l="l" t="t" r="r" b="b"/>
              <a:pathLst>
                <a:path w="3251" h="3391" extrusionOk="0">
                  <a:moveTo>
                    <a:pt x="0" y="0"/>
                  </a:moveTo>
                  <a:lnTo>
                    <a:pt x="0" y="453"/>
                  </a:lnTo>
                  <a:lnTo>
                    <a:pt x="715" y="870"/>
                  </a:lnTo>
                  <a:lnTo>
                    <a:pt x="715" y="1358"/>
                  </a:lnTo>
                  <a:lnTo>
                    <a:pt x="0" y="941"/>
                  </a:lnTo>
                  <a:lnTo>
                    <a:pt x="0" y="941"/>
                  </a:lnTo>
                  <a:cubicBezTo>
                    <a:pt x="12" y="1465"/>
                    <a:pt x="393" y="2084"/>
                    <a:pt x="834" y="2358"/>
                  </a:cubicBezTo>
                  <a:lnTo>
                    <a:pt x="2417" y="3263"/>
                  </a:lnTo>
                  <a:cubicBezTo>
                    <a:pt x="2545" y="3348"/>
                    <a:pt x="2672" y="3390"/>
                    <a:pt x="2783" y="3390"/>
                  </a:cubicBezTo>
                  <a:cubicBezTo>
                    <a:pt x="2827" y="3390"/>
                    <a:pt x="2868" y="3383"/>
                    <a:pt x="2905" y="3370"/>
                  </a:cubicBezTo>
                  <a:cubicBezTo>
                    <a:pt x="3108" y="3310"/>
                    <a:pt x="3251" y="3096"/>
                    <a:pt x="3251" y="2786"/>
                  </a:cubicBezTo>
                  <a:lnTo>
                    <a:pt x="3251" y="1882"/>
                  </a:lnTo>
                  <a:lnTo>
                    <a:pt x="3025" y="17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2" name="Google Shape;1972;p30"/>
            <p:cNvSpPr/>
            <p:nvPr/>
          </p:nvSpPr>
          <p:spPr>
            <a:xfrm>
              <a:off x="5105947" y="1540337"/>
              <a:ext cx="66466" cy="52411"/>
            </a:xfrm>
            <a:custGeom>
              <a:avLst/>
              <a:gdLst/>
              <a:ahLst/>
              <a:cxnLst/>
              <a:rect l="l" t="t" r="r" b="b"/>
              <a:pathLst>
                <a:path w="2251" h="1775" extrusionOk="0">
                  <a:moveTo>
                    <a:pt x="0" y="1"/>
                  </a:moveTo>
                  <a:lnTo>
                    <a:pt x="0" y="477"/>
                  </a:lnTo>
                  <a:lnTo>
                    <a:pt x="739" y="894"/>
                  </a:lnTo>
                  <a:lnTo>
                    <a:pt x="1536" y="1358"/>
                  </a:lnTo>
                  <a:lnTo>
                    <a:pt x="2251" y="1775"/>
                  </a:lnTo>
                  <a:lnTo>
                    <a:pt x="2251" y="1298"/>
                  </a:lnTo>
                  <a:lnTo>
                    <a:pt x="1536" y="882"/>
                  </a:lnTo>
                  <a:lnTo>
                    <a:pt x="739" y="40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3" name="Google Shape;1973;p30"/>
            <p:cNvSpPr/>
            <p:nvPr/>
          </p:nvSpPr>
          <p:spPr>
            <a:xfrm>
              <a:off x="5052147" y="1588496"/>
              <a:ext cx="174419" cy="139163"/>
            </a:xfrm>
            <a:custGeom>
              <a:avLst/>
              <a:gdLst/>
              <a:ahLst/>
              <a:cxnLst/>
              <a:rect l="l" t="t" r="r" b="b"/>
              <a:pathLst>
                <a:path w="5907" h="4713" extrusionOk="0">
                  <a:moveTo>
                    <a:pt x="1" y="1"/>
                  </a:moveTo>
                  <a:cubicBezTo>
                    <a:pt x="429" y="1525"/>
                    <a:pt x="1275" y="3239"/>
                    <a:pt x="2882" y="4359"/>
                  </a:cubicBezTo>
                  <a:lnTo>
                    <a:pt x="2918" y="4359"/>
                  </a:lnTo>
                  <a:cubicBezTo>
                    <a:pt x="2930" y="4359"/>
                    <a:pt x="2930" y="4370"/>
                    <a:pt x="2942" y="4370"/>
                  </a:cubicBezTo>
                  <a:cubicBezTo>
                    <a:pt x="2954" y="4382"/>
                    <a:pt x="2989" y="4382"/>
                    <a:pt x="3001" y="4406"/>
                  </a:cubicBezTo>
                  <a:cubicBezTo>
                    <a:pt x="3462" y="4620"/>
                    <a:pt x="3860" y="4713"/>
                    <a:pt x="4203" y="4713"/>
                  </a:cubicBezTo>
                  <a:cubicBezTo>
                    <a:pt x="5064" y="4713"/>
                    <a:pt x="5583" y="4126"/>
                    <a:pt x="5906" y="3394"/>
                  </a:cubicBezTo>
                  <a:cubicBezTo>
                    <a:pt x="5799" y="3335"/>
                    <a:pt x="5656" y="3239"/>
                    <a:pt x="5490" y="3180"/>
                  </a:cubicBezTo>
                  <a:cubicBezTo>
                    <a:pt x="4728" y="2751"/>
                    <a:pt x="3573" y="1942"/>
                    <a:pt x="2954" y="894"/>
                  </a:cubicBezTo>
                  <a:cubicBezTo>
                    <a:pt x="2820" y="966"/>
                    <a:pt x="2661" y="997"/>
                    <a:pt x="2486" y="997"/>
                  </a:cubicBezTo>
                  <a:cubicBezTo>
                    <a:pt x="1851" y="997"/>
                    <a:pt x="1006" y="587"/>
                    <a:pt x="417" y="251"/>
                  </a:cubicBezTo>
                  <a:cubicBezTo>
                    <a:pt x="251" y="156"/>
                    <a:pt x="120" y="72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4" name="Google Shape;1974;p30"/>
            <p:cNvSpPr/>
            <p:nvPr/>
          </p:nvSpPr>
          <p:spPr>
            <a:xfrm>
              <a:off x="5138988" y="1613831"/>
              <a:ext cx="384" cy="30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" y="0"/>
                  </a:moveTo>
                  <a:lnTo>
                    <a:pt x="13" y="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2C2B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5" name="Google Shape;1975;p30"/>
            <p:cNvSpPr/>
            <p:nvPr/>
          </p:nvSpPr>
          <p:spPr>
            <a:xfrm>
              <a:off x="5138988" y="1717531"/>
              <a:ext cx="1801" cy="1093"/>
            </a:xfrm>
            <a:custGeom>
              <a:avLst/>
              <a:gdLst/>
              <a:ahLst/>
              <a:cxnLst/>
              <a:rect l="l" t="t" r="r" b="b"/>
              <a:pathLst>
                <a:path w="61" h="37" extrusionOk="0">
                  <a:moveTo>
                    <a:pt x="60" y="36"/>
                  </a:moveTo>
                  <a:lnTo>
                    <a:pt x="60" y="36"/>
                  </a:lnTo>
                  <a:cubicBezTo>
                    <a:pt x="48" y="12"/>
                    <a:pt x="13" y="12"/>
                    <a:pt x="1" y="0"/>
                  </a:cubicBezTo>
                  <a:cubicBezTo>
                    <a:pt x="13" y="12"/>
                    <a:pt x="48" y="12"/>
                    <a:pt x="60" y="36"/>
                  </a:cubicBezTo>
                  <a:close/>
                </a:path>
              </a:pathLst>
            </a:custGeom>
            <a:solidFill>
              <a:srgbClr val="2C2B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6" name="Google Shape;1976;p30"/>
            <p:cNvSpPr/>
            <p:nvPr/>
          </p:nvSpPr>
          <p:spPr>
            <a:xfrm>
              <a:off x="5138988" y="1613477"/>
              <a:ext cx="30" cy="384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2"/>
                  </a:moveTo>
                  <a:lnTo>
                    <a:pt x="1" y="1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C2B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7" name="Google Shape;1977;p30"/>
            <p:cNvSpPr/>
            <p:nvPr/>
          </p:nvSpPr>
          <p:spPr>
            <a:xfrm>
              <a:off x="5034224" y="2067344"/>
              <a:ext cx="142765" cy="226535"/>
            </a:xfrm>
            <a:custGeom>
              <a:avLst/>
              <a:gdLst/>
              <a:ahLst/>
              <a:cxnLst/>
              <a:rect l="l" t="t" r="r" b="b"/>
              <a:pathLst>
                <a:path w="4835" h="7672" extrusionOk="0">
                  <a:moveTo>
                    <a:pt x="2060" y="0"/>
                  </a:moveTo>
                  <a:cubicBezTo>
                    <a:pt x="2048" y="0"/>
                    <a:pt x="2048" y="0"/>
                    <a:pt x="2025" y="12"/>
                  </a:cubicBezTo>
                  <a:lnTo>
                    <a:pt x="2001" y="12"/>
                  </a:lnTo>
                  <a:cubicBezTo>
                    <a:pt x="1989" y="12"/>
                    <a:pt x="1965" y="12"/>
                    <a:pt x="1965" y="24"/>
                  </a:cubicBezTo>
                  <a:lnTo>
                    <a:pt x="1941" y="24"/>
                  </a:lnTo>
                  <a:cubicBezTo>
                    <a:pt x="1929" y="24"/>
                    <a:pt x="1906" y="24"/>
                    <a:pt x="1894" y="48"/>
                  </a:cubicBezTo>
                  <a:lnTo>
                    <a:pt x="1870" y="48"/>
                  </a:lnTo>
                  <a:cubicBezTo>
                    <a:pt x="1846" y="48"/>
                    <a:pt x="1834" y="48"/>
                    <a:pt x="1822" y="60"/>
                  </a:cubicBezTo>
                  <a:lnTo>
                    <a:pt x="1786" y="60"/>
                  </a:lnTo>
                  <a:cubicBezTo>
                    <a:pt x="1751" y="72"/>
                    <a:pt x="1703" y="72"/>
                    <a:pt x="1656" y="83"/>
                  </a:cubicBezTo>
                  <a:cubicBezTo>
                    <a:pt x="1608" y="107"/>
                    <a:pt x="1572" y="107"/>
                    <a:pt x="1513" y="119"/>
                  </a:cubicBezTo>
                  <a:cubicBezTo>
                    <a:pt x="1465" y="119"/>
                    <a:pt x="1417" y="131"/>
                    <a:pt x="1358" y="131"/>
                  </a:cubicBezTo>
                  <a:lnTo>
                    <a:pt x="1346" y="131"/>
                  </a:lnTo>
                  <a:cubicBezTo>
                    <a:pt x="1298" y="131"/>
                    <a:pt x="1239" y="143"/>
                    <a:pt x="1191" y="143"/>
                  </a:cubicBezTo>
                  <a:lnTo>
                    <a:pt x="1179" y="143"/>
                  </a:lnTo>
                  <a:cubicBezTo>
                    <a:pt x="1120" y="143"/>
                    <a:pt x="1060" y="167"/>
                    <a:pt x="1001" y="167"/>
                  </a:cubicBezTo>
                  <a:lnTo>
                    <a:pt x="524" y="167"/>
                  </a:lnTo>
                  <a:cubicBezTo>
                    <a:pt x="477" y="167"/>
                    <a:pt x="441" y="143"/>
                    <a:pt x="382" y="143"/>
                  </a:cubicBezTo>
                  <a:lnTo>
                    <a:pt x="322" y="143"/>
                  </a:lnTo>
                  <a:cubicBezTo>
                    <a:pt x="286" y="143"/>
                    <a:pt x="262" y="131"/>
                    <a:pt x="215" y="131"/>
                  </a:cubicBezTo>
                  <a:lnTo>
                    <a:pt x="179" y="131"/>
                  </a:lnTo>
                  <a:cubicBezTo>
                    <a:pt x="155" y="131"/>
                    <a:pt x="120" y="119"/>
                    <a:pt x="96" y="119"/>
                  </a:cubicBezTo>
                  <a:lnTo>
                    <a:pt x="84" y="119"/>
                  </a:lnTo>
                  <a:cubicBezTo>
                    <a:pt x="60" y="119"/>
                    <a:pt x="48" y="119"/>
                    <a:pt x="48" y="107"/>
                  </a:cubicBezTo>
                  <a:cubicBezTo>
                    <a:pt x="36" y="107"/>
                    <a:pt x="24" y="83"/>
                    <a:pt x="1" y="83"/>
                  </a:cubicBezTo>
                  <a:lnTo>
                    <a:pt x="1" y="2703"/>
                  </a:lnTo>
                  <a:lnTo>
                    <a:pt x="1" y="3001"/>
                  </a:lnTo>
                  <a:cubicBezTo>
                    <a:pt x="1" y="3215"/>
                    <a:pt x="48" y="3453"/>
                    <a:pt x="120" y="3703"/>
                  </a:cubicBezTo>
                  <a:cubicBezTo>
                    <a:pt x="596" y="5882"/>
                    <a:pt x="2406" y="7644"/>
                    <a:pt x="2406" y="7644"/>
                  </a:cubicBezTo>
                  <a:cubicBezTo>
                    <a:pt x="2406" y="7644"/>
                    <a:pt x="2554" y="7671"/>
                    <a:pt x="2777" y="7671"/>
                  </a:cubicBezTo>
                  <a:cubicBezTo>
                    <a:pt x="3085" y="7671"/>
                    <a:pt x="3536" y="7619"/>
                    <a:pt x="3930" y="7370"/>
                  </a:cubicBezTo>
                  <a:cubicBezTo>
                    <a:pt x="3930" y="7370"/>
                    <a:pt x="3953" y="7370"/>
                    <a:pt x="3953" y="7346"/>
                  </a:cubicBezTo>
                  <a:cubicBezTo>
                    <a:pt x="3989" y="7424"/>
                    <a:pt x="4012" y="7443"/>
                    <a:pt x="4032" y="7443"/>
                  </a:cubicBezTo>
                  <a:cubicBezTo>
                    <a:pt x="4046" y="7443"/>
                    <a:pt x="4058" y="7434"/>
                    <a:pt x="4072" y="7430"/>
                  </a:cubicBezTo>
                  <a:lnTo>
                    <a:pt x="4084" y="7418"/>
                  </a:lnTo>
                  <a:cubicBezTo>
                    <a:pt x="4120" y="7394"/>
                    <a:pt x="4132" y="7382"/>
                    <a:pt x="4156" y="7358"/>
                  </a:cubicBezTo>
                  <a:lnTo>
                    <a:pt x="4180" y="7334"/>
                  </a:lnTo>
                  <a:cubicBezTo>
                    <a:pt x="4203" y="7322"/>
                    <a:pt x="4215" y="7299"/>
                    <a:pt x="4251" y="7263"/>
                  </a:cubicBezTo>
                  <a:lnTo>
                    <a:pt x="4263" y="7251"/>
                  </a:lnTo>
                  <a:lnTo>
                    <a:pt x="4323" y="7191"/>
                  </a:lnTo>
                  <a:lnTo>
                    <a:pt x="4334" y="7180"/>
                  </a:lnTo>
                  <a:cubicBezTo>
                    <a:pt x="4370" y="7144"/>
                    <a:pt x="4382" y="7120"/>
                    <a:pt x="4418" y="7084"/>
                  </a:cubicBezTo>
                  <a:lnTo>
                    <a:pt x="4430" y="7072"/>
                  </a:lnTo>
                  <a:cubicBezTo>
                    <a:pt x="4442" y="7037"/>
                    <a:pt x="4477" y="7013"/>
                    <a:pt x="4489" y="6977"/>
                  </a:cubicBezTo>
                  <a:cubicBezTo>
                    <a:pt x="4489" y="6977"/>
                    <a:pt x="4489" y="6965"/>
                    <a:pt x="4501" y="6965"/>
                  </a:cubicBezTo>
                  <a:cubicBezTo>
                    <a:pt x="4513" y="6930"/>
                    <a:pt x="4549" y="6906"/>
                    <a:pt x="4561" y="6858"/>
                  </a:cubicBezTo>
                  <a:cubicBezTo>
                    <a:pt x="4561" y="6846"/>
                    <a:pt x="4573" y="6846"/>
                    <a:pt x="4573" y="6834"/>
                  </a:cubicBezTo>
                  <a:cubicBezTo>
                    <a:pt x="4596" y="6799"/>
                    <a:pt x="4608" y="6751"/>
                    <a:pt x="4632" y="6727"/>
                  </a:cubicBezTo>
                  <a:lnTo>
                    <a:pt x="4632" y="6715"/>
                  </a:lnTo>
                  <a:cubicBezTo>
                    <a:pt x="4656" y="6668"/>
                    <a:pt x="4668" y="6632"/>
                    <a:pt x="4680" y="6596"/>
                  </a:cubicBezTo>
                  <a:cubicBezTo>
                    <a:pt x="4680" y="6572"/>
                    <a:pt x="4692" y="6572"/>
                    <a:pt x="4692" y="6560"/>
                  </a:cubicBezTo>
                  <a:lnTo>
                    <a:pt x="4739" y="6429"/>
                  </a:lnTo>
                  <a:cubicBezTo>
                    <a:pt x="4751" y="6394"/>
                    <a:pt x="4751" y="6382"/>
                    <a:pt x="4775" y="6358"/>
                  </a:cubicBezTo>
                  <a:lnTo>
                    <a:pt x="4775" y="6334"/>
                  </a:lnTo>
                  <a:cubicBezTo>
                    <a:pt x="4787" y="6310"/>
                    <a:pt x="4787" y="6299"/>
                    <a:pt x="4799" y="6263"/>
                  </a:cubicBezTo>
                  <a:lnTo>
                    <a:pt x="4799" y="6239"/>
                  </a:lnTo>
                  <a:cubicBezTo>
                    <a:pt x="4799" y="6215"/>
                    <a:pt x="4811" y="6203"/>
                    <a:pt x="4811" y="6191"/>
                  </a:cubicBezTo>
                  <a:lnTo>
                    <a:pt x="4811" y="6156"/>
                  </a:lnTo>
                  <a:cubicBezTo>
                    <a:pt x="4811" y="6144"/>
                    <a:pt x="4811" y="6132"/>
                    <a:pt x="4834" y="6120"/>
                  </a:cubicBezTo>
                  <a:lnTo>
                    <a:pt x="4834" y="6084"/>
                  </a:lnTo>
                  <a:lnTo>
                    <a:pt x="4834" y="6060"/>
                  </a:lnTo>
                  <a:lnTo>
                    <a:pt x="4834" y="6013"/>
                  </a:lnTo>
                  <a:lnTo>
                    <a:pt x="4834" y="5977"/>
                  </a:lnTo>
                  <a:lnTo>
                    <a:pt x="4834" y="5941"/>
                  </a:lnTo>
                  <a:lnTo>
                    <a:pt x="4834" y="5918"/>
                  </a:lnTo>
                  <a:lnTo>
                    <a:pt x="4834" y="5846"/>
                  </a:lnTo>
                  <a:lnTo>
                    <a:pt x="4834" y="5548"/>
                  </a:lnTo>
                  <a:lnTo>
                    <a:pt x="4834" y="2929"/>
                  </a:lnTo>
                  <a:cubicBezTo>
                    <a:pt x="4799" y="2905"/>
                    <a:pt x="4775" y="2881"/>
                    <a:pt x="4739" y="2858"/>
                  </a:cubicBezTo>
                  <a:cubicBezTo>
                    <a:pt x="4715" y="2822"/>
                    <a:pt x="4668" y="2798"/>
                    <a:pt x="4632" y="2750"/>
                  </a:cubicBezTo>
                  <a:lnTo>
                    <a:pt x="4561" y="2679"/>
                  </a:lnTo>
                  <a:lnTo>
                    <a:pt x="4549" y="2667"/>
                  </a:lnTo>
                  <a:lnTo>
                    <a:pt x="4501" y="2620"/>
                  </a:lnTo>
                  <a:lnTo>
                    <a:pt x="4453" y="2572"/>
                  </a:lnTo>
                  <a:lnTo>
                    <a:pt x="4334" y="2453"/>
                  </a:lnTo>
                  <a:lnTo>
                    <a:pt x="4323" y="2441"/>
                  </a:lnTo>
                  <a:lnTo>
                    <a:pt x="4311" y="2429"/>
                  </a:lnTo>
                  <a:lnTo>
                    <a:pt x="4251" y="2369"/>
                  </a:lnTo>
                  <a:cubicBezTo>
                    <a:pt x="4239" y="2346"/>
                    <a:pt x="4215" y="2334"/>
                    <a:pt x="4215" y="2322"/>
                  </a:cubicBezTo>
                  <a:lnTo>
                    <a:pt x="4144" y="2250"/>
                  </a:lnTo>
                  <a:lnTo>
                    <a:pt x="4120" y="2215"/>
                  </a:lnTo>
                  <a:cubicBezTo>
                    <a:pt x="4084" y="2167"/>
                    <a:pt x="4037" y="2131"/>
                    <a:pt x="4013" y="2084"/>
                  </a:cubicBezTo>
                  <a:lnTo>
                    <a:pt x="3977" y="2048"/>
                  </a:lnTo>
                  <a:cubicBezTo>
                    <a:pt x="3953" y="2024"/>
                    <a:pt x="3918" y="1977"/>
                    <a:pt x="3894" y="1953"/>
                  </a:cubicBezTo>
                  <a:lnTo>
                    <a:pt x="3870" y="1929"/>
                  </a:lnTo>
                  <a:lnTo>
                    <a:pt x="3870" y="1917"/>
                  </a:lnTo>
                  <a:cubicBezTo>
                    <a:pt x="3834" y="1858"/>
                    <a:pt x="3775" y="1798"/>
                    <a:pt x="3727" y="1738"/>
                  </a:cubicBezTo>
                  <a:cubicBezTo>
                    <a:pt x="3727" y="1727"/>
                    <a:pt x="3715" y="1727"/>
                    <a:pt x="3715" y="1715"/>
                  </a:cubicBezTo>
                  <a:cubicBezTo>
                    <a:pt x="3668" y="1655"/>
                    <a:pt x="3620" y="1596"/>
                    <a:pt x="3561" y="1536"/>
                  </a:cubicBezTo>
                  <a:cubicBezTo>
                    <a:pt x="3561" y="1536"/>
                    <a:pt x="3561" y="1512"/>
                    <a:pt x="3549" y="1512"/>
                  </a:cubicBezTo>
                  <a:lnTo>
                    <a:pt x="3537" y="1500"/>
                  </a:lnTo>
                  <a:cubicBezTo>
                    <a:pt x="3501" y="1453"/>
                    <a:pt x="3453" y="1417"/>
                    <a:pt x="3430" y="1369"/>
                  </a:cubicBezTo>
                  <a:cubicBezTo>
                    <a:pt x="3430" y="1369"/>
                    <a:pt x="3430" y="1357"/>
                    <a:pt x="3418" y="1357"/>
                  </a:cubicBezTo>
                  <a:cubicBezTo>
                    <a:pt x="3382" y="1310"/>
                    <a:pt x="3358" y="1274"/>
                    <a:pt x="3322" y="1238"/>
                  </a:cubicBezTo>
                  <a:cubicBezTo>
                    <a:pt x="3310" y="1215"/>
                    <a:pt x="3310" y="1203"/>
                    <a:pt x="3299" y="1203"/>
                  </a:cubicBezTo>
                  <a:cubicBezTo>
                    <a:pt x="3263" y="1155"/>
                    <a:pt x="3239" y="1119"/>
                    <a:pt x="3191" y="1072"/>
                  </a:cubicBezTo>
                  <a:lnTo>
                    <a:pt x="3096" y="941"/>
                  </a:lnTo>
                  <a:lnTo>
                    <a:pt x="3084" y="917"/>
                  </a:lnTo>
                  <a:cubicBezTo>
                    <a:pt x="3084" y="905"/>
                    <a:pt x="3072" y="905"/>
                    <a:pt x="3072" y="893"/>
                  </a:cubicBezTo>
                  <a:cubicBezTo>
                    <a:pt x="3060" y="881"/>
                    <a:pt x="3060" y="857"/>
                    <a:pt x="3037" y="857"/>
                  </a:cubicBezTo>
                  <a:cubicBezTo>
                    <a:pt x="3025" y="845"/>
                    <a:pt x="3013" y="822"/>
                    <a:pt x="3001" y="798"/>
                  </a:cubicBezTo>
                  <a:lnTo>
                    <a:pt x="2965" y="774"/>
                  </a:lnTo>
                  <a:cubicBezTo>
                    <a:pt x="2953" y="762"/>
                    <a:pt x="2941" y="726"/>
                    <a:pt x="2918" y="715"/>
                  </a:cubicBezTo>
                  <a:cubicBezTo>
                    <a:pt x="2918" y="703"/>
                    <a:pt x="2906" y="703"/>
                    <a:pt x="2906" y="679"/>
                  </a:cubicBezTo>
                  <a:cubicBezTo>
                    <a:pt x="2858" y="619"/>
                    <a:pt x="2834" y="584"/>
                    <a:pt x="2787" y="524"/>
                  </a:cubicBezTo>
                  <a:cubicBezTo>
                    <a:pt x="2787" y="500"/>
                    <a:pt x="2775" y="500"/>
                    <a:pt x="2775" y="488"/>
                  </a:cubicBezTo>
                  <a:cubicBezTo>
                    <a:pt x="2763" y="476"/>
                    <a:pt x="2739" y="464"/>
                    <a:pt x="2739" y="441"/>
                  </a:cubicBezTo>
                  <a:cubicBezTo>
                    <a:pt x="2739" y="429"/>
                    <a:pt x="2727" y="429"/>
                    <a:pt x="2727" y="417"/>
                  </a:cubicBezTo>
                  <a:cubicBezTo>
                    <a:pt x="2715" y="405"/>
                    <a:pt x="2715" y="381"/>
                    <a:pt x="2703" y="369"/>
                  </a:cubicBezTo>
                  <a:cubicBezTo>
                    <a:pt x="2703" y="357"/>
                    <a:pt x="2679" y="357"/>
                    <a:pt x="2679" y="345"/>
                  </a:cubicBezTo>
                  <a:cubicBezTo>
                    <a:pt x="2668" y="322"/>
                    <a:pt x="2668" y="310"/>
                    <a:pt x="2656" y="298"/>
                  </a:cubicBezTo>
                  <a:cubicBezTo>
                    <a:pt x="2656" y="286"/>
                    <a:pt x="2644" y="286"/>
                    <a:pt x="2644" y="262"/>
                  </a:cubicBezTo>
                  <a:cubicBezTo>
                    <a:pt x="2620" y="250"/>
                    <a:pt x="2620" y="238"/>
                    <a:pt x="2608" y="238"/>
                  </a:cubicBezTo>
                  <a:lnTo>
                    <a:pt x="2596" y="226"/>
                  </a:lnTo>
                  <a:cubicBezTo>
                    <a:pt x="2584" y="203"/>
                    <a:pt x="2584" y="191"/>
                    <a:pt x="2560" y="191"/>
                  </a:cubicBezTo>
                  <a:cubicBezTo>
                    <a:pt x="2560" y="191"/>
                    <a:pt x="2560" y="179"/>
                    <a:pt x="2548" y="179"/>
                  </a:cubicBezTo>
                  <a:cubicBezTo>
                    <a:pt x="2537" y="167"/>
                    <a:pt x="2537" y="143"/>
                    <a:pt x="2525" y="131"/>
                  </a:cubicBezTo>
                  <a:cubicBezTo>
                    <a:pt x="2501" y="119"/>
                    <a:pt x="2501" y="107"/>
                    <a:pt x="2489" y="83"/>
                  </a:cubicBezTo>
                  <a:cubicBezTo>
                    <a:pt x="2489" y="83"/>
                    <a:pt x="2489" y="72"/>
                    <a:pt x="2477" y="72"/>
                  </a:cubicBezTo>
                  <a:lnTo>
                    <a:pt x="2465" y="60"/>
                  </a:lnTo>
                  <a:cubicBezTo>
                    <a:pt x="2465" y="60"/>
                    <a:pt x="2465" y="48"/>
                    <a:pt x="2441" y="48"/>
                  </a:cubicBezTo>
                  <a:cubicBezTo>
                    <a:pt x="2441" y="48"/>
                    <a:pt x="2441" y="24"/>
                    <a:pt x="2429" y="24"/>
                  </a:cubicBezTo>
                  <a:lnTo>
                    <a:pt x="2429" y="12"/>
                  </a:lnTo>
                  <a:lnTo>
                    <a:pt x="242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8" name="Google Shape;1978;p30"/>
            <p:cNvSpPr/>
            <p:nvPr/>
          </p:nvSpPr>
          <p:spPr>
            <a:xfrm>
              <a:off x="5033516" y="2062058"/>
              <a:ext cx="154370" cy="227126"/>
            </a:xfrm>
            <a:custGeom>
              <a:avLst/>
              <a:gdLst/>
              <a:ahLst/>
              <a:cxnLst/>
              <a:rect l="l" t="t" r="r" b="b"/>
              <a:pathLst>
                <a:path w="5228" h="7692" extrusionOk="0">
                  <a:moveTo>
                    <a:pt x="2382" y="1"/>
                  </a:moveTo>
                  <a:cubicBezTo>
                    <a:pt x="2370" y="1"/>
                    <a:pt x="2346" y="1"/>
                    <a:pt x="2346" y="12"/>
                  </a:cubicBezTo>
                  <a:lnTo>
                    <a:pt x="2322" y="12"/>
                  </a:lnTo>
                  <a:cubicBezTo>
                    <a:pt x="2311" y="12"/>
                    <a:pt x="2287" y="12"/>
                    <a:pt x="2275" y="36"/>
                  </a:cubicBezTo>
                  <a:lnTo>
                    <a:pt x="2251" y="36"/>
                  </a:lnTo>
                  <a:cubicBezTo>
                    <a:pt x="2227" y="36"/>
                    <a:pt x="2215" y="36"/>
                    <a:pt x="2203" y="48"/>
                  </a:cubicBezTo>
                  <a:lnTo>
                    <a:pt x="2168" y="48"/>
                  </a:lnTo>
                  <a:cubicBezTo>
                    <a:pt x="2132" y="60"/>
                    <a:pt x="2084" y="60"/>
                    <a:pt x="2037" y="72"/>
                  </a:cubicBezTo>
                  <a:cubicBezTo>
                    <a:pt x="1989" y="96"/>
                    <a:pt x="1953" y="96"/>
                    <a:pt x="1894" y="108"/>
                  </a:cubicBezTo>
                  <a:cubicBezTo>
                    <a:pt x="1846" y="108"/>
                    <a:pt x="1799" y="120"/>
                    <a:pt x="1739" y="120"/>
                  </a:cubicBezTo>
                  <a:lnTo>
                    <a:pt x="1727" y="120"/>
                  </a:lnTo>
                  <a:cubicBezTo>
                    <a:pt x="1680" y="120"/>
                    <a:pt x="1620" y="132"/>
                    <a:pt x="1572" y="132"/>
                  </a:cubicBezTo>
                  <a:lnTo>
                    <a:pt x="1560" y="132"/>
                  </a:lnTo>
                  <a:cubicBezTo>
                    <a:pt x="1501" y="132"/>
                    <a:pt x="1441" y="155"/>
                    <a:pt x="1382" y="155"/>
                  </a:cubicBezTo>
                  <a:lnTo>
                    <a:pt x="906" y="155"/>
                  </a:lnTo>
                  <a:cubicBezTo>
                    <a:pt x="858" y="155"/>
                    <a:pt x="822" y="132"/>
                    <a:pt x="763" y="132"/>
                  </a:cubicBezTo>
                  <a:cubicBezTo>
                    <a:pt x="739" y="132"/>
                    <a:pt x="715" y="132"/>
                    <a:pt x="703" y="120"/>
                  </a:cubicBezTo>
                  <a:cubicBezTo>
                    <a:pt x="667" y="120"/>
                    <a:pt x="644" y="108"/>
                    <a:pt x="596" y="108"/>
                  </a:cubicBezTo>
                  <a:lnTo>
                    <a:pt x="560" y="108"/>
                  </a:lnTo>
                  <a:cubicBezTo>
                    <a:pt x="537" y="108"/>
                    <a:pt x="501" y="96"/>
                    <a:pt x="477" y="96"/>
                  </a:cubicBezTo>
                  <a:lnTo>
                    <a:pt x="465" y="96"/>
                  </a:lnTo>
                  <a:cubicBezTo>
                    <a:pt x="441" y="96"/>
                    <a:pt x="429" y="96"/>
                    <a:pt x="429" y="72"/>
                  </a:cubicBezTo>
                  <a:cubicBezTo>
                    <a:pt x="417" y="72"/>
                    <a:pt x="382" y="60"/>
                    <a:pt x="370" y="60"/>
                  </a:cubicBezTo>
                  <a:lnTo>
                    <a:pt x="1" y="286"/>
                  </a:lnTo>
                  <a:cubicBezTo>
                    <a:pt x="13" y="286"/>
                    <a:pt x="25" y="298"/>
                    <a:pt x="48" y="298"/>
                  </a:cubicBezTo>
                  <a:cubicBezTo>
                    <a:pt x="60" y="298"/>
                    <a:pt x="72" y="298"/>
                    <a:pt x="72" y="310"/>
                  </a:cubicBezTo>
                  <a:lnTo>
                    <a:pt x="84" y="310"/>
                  </a:lnTo>
                  <a:cubicBezTo>
                    <a:pt x="120" y="310"/>
                    <a:pt x="144" y="334"/>
                    <a:pt x="179" y="334"/>
                  </a:cubicBezTo>
                  <a:lnTo>
                    <a:pt x="203" y="334"/>
                  </a:lnTo>
                  <a:cubicBezTo>
                    <a:pt x="239" y="334"/>
                    <a:pt x="263" y="346"/>
                    <a:pt x="310" y="346"/>
                  </a:cubicBezTo>
                  <a:lnTo>
                    <a:pt x="370" y="346"/>
                  </a:lnTo>
                  <a:cubicBezTo>
                    <a:pt x="417" y="346"/>
                    <a:pt x="465" y="358"/>
                    <a:pt x="525" y="358"/>
                  </a:cubicBezTo>
                  <a:lnTo>
                    <a:pt x="1001" y="358"/>
                  </a:lnTo>
                  <a:cubicBezTo>
                    <a:pt x="1060" y="358"/>
                    <a:pt x="1120" y="346"/>
                    <a:pt x="1179" y="346"/>
                  </a:cubicBezTo>
                  <a:lnTo>
                    <a:pt x="1191" y="346"/>
                  </a:lnTo>
                  <a:cubicBezTo>
                    <a:pt x="1239" y="346"/>
                    <a:pt x="1299" y="334"/>
                    <a:pt x="1334" y="334"/>
                  </a:cubicBezTo>
                  <a:lnTo>
                    <a:pt x="1358" y="334"/>
                  </a:lnTo>
                  <a:cubicBezTo>
                    <a:pt x="1394" y="334"/>
                    <a:pt x="1453" y="310"/>
                    <a:pt x="1501" y="310"/>
                  </a:cubicBezTo>
                  <a:cubicBezTo>
                    <a:pt x="1549" y="310"/>
                    <a:pt x="1608" y="298"/>
                    <a:pt x="1656" y="286"/>
                  </a:cubicBezTo>
                  <a:cubicBezTo>
                    <a:pt x="1691" y="274"/>
                    <a:pt x="1739" y="274"/>
                    <a:pt x="1787" y="251"/>
                  </a:cubicBezTo>
                  <a:lnTo>
                    <a:pt x="1810" y="251"/>
                  </a:lnTo>
                  <a:cubicBezTo>
                    <a:pt x="1834" y="251"/>
                    <a:pt x="1846" y="251"/>
                    <a:pt x="1858" y="239"/>
                  </a:cubicBezTo>
                  <a:lnTo>
                    <a:pt x="1894" y="239"/>
                  </a:lnTo>
                  <a:cubicBezTo>
                    <a:pt x="1906" y="239"/>
                    <a:pt x="1918" y="239"/>
                    <a:pt x="1930" y="227"/>
                  </a:cubicBezTo>
                  <a:lnTo>
                    <a:pt x="1965" y="227"/>
                  </a:lnTo>
                  <a:cubicBezTo>
                    <a:pt x="1977" y="227"/>
                    <a:pt x="1989" y="227"/>
                    <a:pt x="1989" y="215"/>
                  </a:cubicBezTo>
                  <a:lnTo>
                    <a:pt x="2025" y="215"/>
                  </a:lnTo>
                  <a:cubicBezTo>
                    <a:pt x="2037" y="215"/>
                    <a:pt x="2037" y="215"/>
                    <a:pt x="2049" y="191"/>
                  </a:cubicBezTo>
                  <a:lnTo>
                    <a:pt x="2430" y="191"/>
                  </a:lnTo>
                  <a:lnTo>
                    <a:pt x="2430" y="215"/>
                  </a:lnTo>
                  <a:lnTo>
                    <a:pt x="2430" y="227"/>
                  </a:lnTo>
                  <a:cubicBezTo>
                    <a:pt x="2430" y="227"/>
                    <a:pt x="2430" y="239"/>
                    <a:pt x="2442" y="239"/>
                  </a:cubicBezTo>
                  <a:cubicBezTo>
                    <a:pt x="2442" y="239"/>
                    <a:pt x="2442" y="251"/>
                    <a:pt x="2453" y="251"/>
                  </a:cubicBezTo>
                  <a:lnTo>
                    <a:pt x="2465" y="274"/>
                  </a:lnTo>
                  <a:cubicBezTo>
                    <a:pt x="2465" y="274"/>
                    <a:pt x="2465" y="286"/>
                    <a:pt x="2489" y="286"/>
                  </a:cubicBezTo>
                  <a:cubicBezTo>
                    <a:pt x="2501" y="298"/>
                    <a:pt x="2501" y="310"/>
                    <a:pt x="2513" y="334"/>
                  </a:cubicBezTo>
                  <a:cubicBezTo>
                    <a:pt x="2525" y="346"/>
                    <a:pt x="2525" y="358"/>
                    <a:pt x="2549" y="370"/>
                  </a:cubicBezTo>
                  <a:cubicBezTo>
                    <a:pt x="2549" y="370"/>
                    <a:pt x="2549" y="393"/>
                    <a:pt x="2561" y="393"/>
                  </a:cubicBezTo>
                  <a:cubicBezTo>
                    <a:pt x="2572" y="405"/>
                    <a:pt x="2572" y="417"/>
                    <a:pt x="2584" y="417"/>
                  </a:cubicBezTo>
                  <a:lnTo>
                    <a:pt x="2608" y="429"/>
                  </a:lnTo>
                  <a:cubicBezTo>
                    <a:pt x="2620" y="453"/>
                    <a:pt x="2620" y="465"/>
                    <a:pt x="2632" y="465"/>
                  </a:cubicBezTo>
                  <a:cubicBezTo>
                    <a:pt x="2632" y="477"/>
                    <a:pt x="2644" y="477"/>
                    <a:pt x="2644" y="489"/>
                  </a:cubicBezTo>
                  <a:cubicBezTo>
                    <a:pt x="2668" y="513"/>
                    <a:pt x="2668" y="524"/>
                    <a:pt x="2680" y="536"/>
                  </a:cubicBezTo>
                  <a:cubicBezTo>
                    <a:pt x="2680" y="548"/>
                    <a:pt x="2692" y="548"/>
                    <a:pt x="2692" y="572"/>
                  </a:cubicBezTo>
                  <a:cubicBezTo>
                    <a:pt x="2703" y="584"/>
                    <a:pt x="2703" y="596"/>
                    <a:pt x="2727" y="608"/>
                  </a:cubicBezTo>
                  <a:cubicBezTo>
                    <a:pt x="2727" y="632"/>
                    <a:pt x="2739" y="632"/>
                    <a:pt x="2739" y="643"/>
                  </a:cubicBezTo>
                  <a:cubicBezTo>
                    <a:pt x="2751" y="655"/>
                    <a:pt x="2763" y="667"/>
                    <a:pt x="2763" y="691"/>
                  </a:cubicBezTo>
                  <a:cubicBezTo>
                    <a:pt x="2763" y="703"/>
                    <a:pt x="2787" y="703"/>
                    <a:pt x="2787" y="715"/>
                  </a:cubicBezTo>
                  <a:cubicBezTo>
                    <a:pt x="2811" y="763"/>
                    <a:pt x="2858" y="822"/>
                    <a:pt x="2906" y="882"/>
                  </a:cubicBezTo>
                  <a:cubicBezTo>
                    <a:pt x="2906" y="894"/>
                    <a:pt x="2918" y="894"/>
                    <a:pt x="2918" y="905"/>
                  </a:cubicBezTo>
                  <a:cubicBezTo>
                    <a:pt x="2930" y="929"/>
                    <a:pt x="2942" y="953"/>
                    <a:pt x="2965" y="965"/>
                  </a:cubicBezTo>
                  <a:lnTo>
                    <a:pt x="2989" y="1001"/>
                  </a:lnTo>
                  <a:cubicBezTo>
                    <a:pt x="3001" y="1013"/>
                    <a:pt x="3025" y="1024"/>
                    <a:pt x="3037" y="1060"/>
                  </a:cubicBezTo>
                  <a:cubicBezTo>
                    <a:pt x="3049" y="1072"/>
                    <a:pt x="3049" y="1084"/>
                    <a:pt x="3061" y="1084"/>
                  </a:cubicBezTo>
                  <a:cubicBezTo>
                    <a:pt x="3061" y="1108"/>
                    <a:pt x="3084" y="1108"/>
                    <a:pt x="3084" y="1120"/>
                  </a:cubicBezTo>
                  <a:lnTo>
                    <a:pt x="3096" y="1132"/>
                  </a:lnTo>
                  <a:lnTo>
                    <a:pt x="3180" y="1263"/>
                  </a:lnTo>
                  <a:cubicBezTo>
                    <a:pt x="3215" y="1310"/>
                    <a:pt x="3239" y="1358"/>
                    <a:pt x="3287" y="1405"/>
                  </a:cubicBezTo>
                  <a:cubicBezTo>
                    <a:pt x="3299" y="1417"/>
                    <a:pt x="3299" y="1429"/>
                    <a:pt x="3323" y="1429"/>
                  </a:cubicBezTo>
                  <a:cubicBezTo>
                    <a:pt x="3346" y="1477"/>
                    <a:pt x="3382" y="1501"/>
                    <a:pt x="3406" y="1548"/>
                  </a:cubicBezTo>
                  <a:cubicBezTo>
                    <a:pt x="3406" y="1548"/>
                    <a:pt x="3406" y="1560"/>
                    <a:pt x="3418" y="1560"/>
                  </a:cubicBezTo>
                  <a:cubicBezTo>
                    <a:pt x="3454" y="1608"/>
                    <a:pt x="3501" y="1656"/>
                    <a:pt x="3525" y="1703"/>
                  </a:cubicBezTo>
                  <a:lnTo>
                    <a:pt x="3537" y="1715"/>
                  </a:lnTo>
                  <a:cubicBezTo>
                    <a:pt x="3537" y="1715"/>
                    <a:pt x="3537" y="1727"/>
                    <a:pt x="3561" y="1727"/>
                  </a:cubicBezTo>
                  <a:cubicBezTo>
                    <a:pt x="3596" y="1786"/>
                    <a:pt x="3644" y="1846"/>
                    <a:pt x="3704" y="1906"/>
                  </a:cubicBezTo>
                  <a:cubicBezTo>
                    <a:pt x="3704" y="1917"/>
                    <a:pt x="3715" y="1917"/>
                    <a:pt x="3715" y="1941"/>
                  </a:cubicBezTo>
                  <a:cubicBezTo>
                    <a:pt x="3763" y="2001"/>
                    <a:pt x="3823" y="2060"/>
                    <a:pt x="3870" y="2120"/>
                  </a:cubicBezTo>
                  <a:lnTo>
                    <a:pt x="3870" y="2132"/>
                  </a:lnTo>
                  <a:lnTo>
                    <a:pt x="3882" y="2144"/>
                  </a:lnTo>
                  <a:cubicBezTo>
                    <a:pt x="3918" y="2179"/>
                    <a:pt x="3942" y="2215"/>
                    <a:pt x="3977" y="2251"/>
                  </a:cubicBezTo>
                  <a:lnTo>
                    <a:pt x="4001" y="2275"/>
                  </a:lnTo>
                  <a:cubicBezTo>
                    <a:pt x="4037" y="2322"/>
                    <a:pt x="4073" y="2370"/>
                    <a:pt x="4108" y="2418"/>
                  </a:cubicBezTo>
                  <a:lnTo>
                    <a:pt x="4132" y="2441"/>
                  </a:lnTo>
                  <a:lnTo>
                    <a:pt x="4216" y="2513"/>
                  </a:lnTo>
                  <a:cubicBezTo>
                    <a:pt x="4227" y="2537"/>
                    <a:pt x="4239" y="2548"/>
                    <a:pt x="4239" y="2560"/>
                  </a:cubicBezTo>
                  <a:cubicBezTo>
                    <a:pt x="4263" y="2596"/>
                    <a:pt x="4287" y="2608"/>
                    <a:pt x="4299" y="2620"/>
                  </a:cubicBezTo>
                  <a:lnTo>
                    <a:pt x="4323" y="2632"/>
                  </a:lnTo>
                  <a:lnTo>
                    <a:pt x="4335" y="2656"/>
                  </a:lnTo>
                  <a:cubicBezTo>
                    <a:pt x="4382" y="2691"/>
                    <a:pt x="4406" y="2739"/>
                    <a:pt x="4454" y="2775"/>
                  </a:cubicBezTo>
                  <a:lnTo>
                    <a:pt x="4489" y="2810"/>
                  </a:lnTo>
                  <a:lnTo>
                    <a:pt x="4537" y="2858"/>
                  </a:lnTo>
                  <a:lnTo>
                    <a:pt x="4549" y="2870"/>
                  </a:lnTo>
                  <a:lnTo>
                    <a:pt x="4632" y="2953"/>
                  </a:lnTo>
                  <a:cubicBezTo>
                    <a:pt x="4656" y="2977"/>
                    <a:pt x="4704" y="3013"/>
                    <a:pt x="4728" y="3049"/>
                  </a:cubicBezTo>
                  <a:cubicBezTo>
                    <a:pt x="4763" y="3084"/>
                    <a:pt x="4787" y="3096"/>
                    <a:pt x="4823" y="3132"/>
                  </a:cubicBezTo>
                  <a:lnTo>
                    <a:pt x="4823" y="5751"/>
                  </a:lnTo>
                  <a:lnTo>
                    <a:pt x="4823" y="6049"/>
                  </a:lnTo>
                  <a:lnTo>
                    <a:pt x="4823" y="6120"/>
                  </a:lnTo>
                  <a:lnTo>
                    <a:pt x="4823" y="6132"/>
                  </a:lnTo>
                  <a:lnTo>
                    <a:pt x="4823" y="6180"/>
                  </a:lnTo>
                  <a:lnTo>
                    <a:pt x="4823" y="6204"/>
                  </a:lnTo>
                  <a:lnTo>
                    <a:pt x="4823" y="6251"/>
                  </a:lnTo>
                  <a:lnTo>
                    <a:pt x="4823" y="6287"/>
                  </a:lnTo>
                  <a:lnTo>
                    <a:pt x="4823" y="6311"/>
                  </a:lnTo>
                  <a:cubicBezTo>
                    <a:pt x="4823" y="6323"/>
                    <a:pt x="4823" y="6347"/>
                    <a:pt x="4811" y="6358"/>
                  </a:cubicBezTo>
                  <a:lnTo>
                    <a:pt x="4811" y="6382"/>
                  </a:lnTo>
                  <a:cubicBezTo>
                    <a:pt x="4811" y="6406"/>
                    <a:pt x="4787" y="6418"/>
                    <a:pt x="4787" y="6430"/>
                  </a:cubicBezTo>
                  <a:lnTo>
                    <a:pt x="4787" y="6466"/>
                  </a:lnTo>
                  <a:cubicBezTo>
                    <a:pt x="4775" y="6489"/>
                    <a:pt x="4775" y="6501"/>
                    <a:pt x="4763" y="6537"/>
                  </a:cubicBezTo>
                  <a:lnTo>
                    <a:pt x="4763" y="6549"/>
                  </a:lnTo>
                  <a:cubicBezTo>
                    <a:pt x="4751" y="6585"/>
                    <a:pt x="4751" y="6597"/>
                    <a:pt x="4728" y="6620"/>
                  </a:cubicBezTo>
                  <a:cubicBezTo>
                    <a:pt x="4716" y="6668"/>
                    <a:pt x="4704" y="6704"/>
                    <a:pt x="4692" y="6739"/>
                  </a:cubicBezTo>
                  <a:lnTo>
                    <a:pt x="4692" y="6763"/>
                  </a:lnTo>
                  <a:cubicBezTo>
                    <a:pt x="4692" y="6775"/>
                    <a:pt x="4668" y="6775"/>
                    <a:pt x="4668" y="6787"/>
                  </a:cubicBezTo>
                  <a:cubicBezTo>
                    <a:pt x="4656" y="6835"/>
                    <a:pt x="4644" y="6859"/>
                    <a:pt x="4632" y="6906"/>
                  </a:cubicBezTo>
                  <a:lnTo>
                    <a:pt x="4632" y="6918"/>
                  </a:lnTo>
                  <a:cubicBezTo>
                    <a:pt x="4608" y="6954"/>
                    <a:pt x="4597" y="7001"/>
                    <a:pt x="4573" y="7025"/>
                  </a:cubicBezTo>
                  <a:cubicBezTo>
                    <a:pt x="4573" y="7037"/>
                    <a:pt x="4549" y="7037"/>
                    <a:pt x="4549" y="7061"/>
                  </a:cubicBezTo>
                  <a:cubicBezTo>
                    <a:pt x="4537" y="7085"/>
                    <a:pt x="4513" y="7132"/>
                    <a:pt x="4489" y="7156"/>
                  </a:cubicBezTo>
                  <a:cubicBezTo>
                    <a:pt x="4489" y="7156"/>
                    <a:pt x="4489" y="7180"/>
                    <a:pt x="4477" y="7180"/>
                  </a:cubicBezTo>
                  <a:cubicBezTo>
                    <a:pt x="4466" y="7204"/>
                    <a:pt x="4430" y="7240"/>
                    <a:pt x="4418" y="7263"/>
                  </a:cubicBezTo>
                  <a:lnTo>
                    <a:pt x="4406" y="7275"/>
                  </a:lnTo>
                  <a:cubicBezTo>
                    <a:pt x="4370" y="7311"/>
                    <a:pt x="4358" y="7335"/>
                    <a:pt x="4335" y="7370"/>
                  </a:cubicBezTo>
                  <a:lnTo>
                    <a:pt x="4311" y="7382"/>
                  </a:lnTo>
                  <a:cubicBezTo>
                    <a:pt x="4299" y="7418"/>
                    <a:pt x="4275" y="7430"/>
                    <a:pt x="4251" y="7442"/>
                  </a:cubicBezTo>
                  <a:lnTo>
                    <a:pt x="4239" y="7454"/>
                  </a:lnTo>
                  <a:lnTo>
                    <a:pt x="4168" y="7537"/>
                  </a:lnTo>
                  <a:lnTo>
                    <a:pt x="4156" y="7549"/>
                  </a:lnTo>
                  <a:cubicBezTo>
                    <a:pt x="4120" y="7561"/>
                    <a:pt x="4108" y="7573"/>
                    <a:pt x="4073" y="7609"/>
                  </a:cubicBezTo>
                  <a:lnTo>
                    <a:pt x="4061" y="7609"/>
                  </a:lnTo>
                  <a:cubicBezTo>
                    <a:pt x="4042" y="7618"/>
                    <a:pt x="4015" y="7643"/>
                    <a:pt x="3999" y="7659"/>
                  </a:cubicBezTo>
                  <a:lnTo>
                    <a:pt x="3999" y="7659"/>
                  </a:lnTo>
                  <a:lnTo>
                    <a:pt x="4311" y="7478"/>
                  </a:lnTo>
                  <a:cubicBezTo>
                    <a:pt x="4347" y="7454"/>
                    <a:pt x="4358" y="7442"/>
                    <a:pt x="4394" y="7430"/>
                  </a:cubicBezTo>
                  <a:lnTo>
                    <a:pt x="4406" y="7418"/>
                  </a:lnTo>
                  <a:cubicBezTo>
                    <a:pt x="4418" y="7394"/>
                    <a:pt x="4430" y="7382"/>
                    <a:pt x="4454" y="7382"/>
                  </a:cubicBezTo>
                  <a:cubicBezTo>
                    <a:pt x="4466" y="7382"/>
                    <a:pt x="4466" y="7370"/>
                    <a:pt x="4477" y="7370"/>
                  </a:cubicBezTo>
                  <a:lnTo>
                    <a:pt x="4525" y="7323"/>
                  </a:lnTo>
                  <a:lnTo>
                    <a:pt x="4537" y="7311"/>
                  </a:lnTo>
                  <a:cubicBezTo>
                    <a:pt x="4573" y="7299"/>
                    <a:pt x="4585" y="7263"/>
                    <a:pt x="4597" y="7251"/>
                  </a:cubicBezTo>
                  <a:lnTo>
                    <a:pt x="4608" y="7240"/>
                  </a:lnTo>
                  <a:lnTo>
                    <a:pt x="4668" y="7180"/>
                  </a:lnTo>
                  <a:lnTo>
                    <a:pt x="4692" y="7156"/>
                  </a:lnTo>
                  <a:lnTo>
                    <a:pt x="4728" y="7120"/>
                  </a:lnTo>
                  <a:cubicBezTo>
                    <a:pt x="4728" y="7097"/>
                    <a:pt x="4751" y="7097"/>
                    <a:pt x="4751" y="7085"/>
                  </a:cubicBezTo>
                  <a:cubicBezTo>
                    <a:pt x="4763" y="7073"/>
                    <a:pt x="4775" y="7037"/>
                    <a:pt x="4787" y="7025"/>
                  </a:cubicBezTo>
                  <a:lnTo>
                    <a:pt x="4811" y="7013"/>
                  </a:lnTo>
                  <a:cubicBezTo>
                    <a:pt x="4823" y="6978"/>
                    <a:pt x="4847" y="6954"/>
                    <a:pt x="4870" y="6942"/>
                  </a:cubicBezTo>
                  <a:cubicBezTo>
                    <a:pt x="4870" y="6942"/>
                    <a:pt x="4870" y="6918"/>
                    <a:pt x="4882" y="6918"/>
                  </a:cubicBezTo>
                  <a:cubicBezTo>
                    <a:pt x="4894" y="6906"/>
                    <a:pt x="4906" y="6882"/>
                    <a:pt x="4930" y="6847"/>
                  </a:cubicBezTo>
                  <a:cubicBezTo>
                    <a:pt x="4930" y="6835"/>
                    <a:pt x="4942" y="6835"/>
                    <a:pt x="4942" y="6823"/>
                  </a:cubicBezTo>
                  <a:cubicBezTo>
                    <a:pt x="4954" y="6799"/>
                    <a:pt x="4966" y="6775"/>
                    <a:pt x="4966" y="6763"/>
                  </a:cubicBezTo>
                  <a:cubicBezTo>
                    <a:pt x="4966" y="6763"/>
                    <a:pt x="4966" y="6739"/>
                    <a:pt x="4989" y="6739"/>
                  </a:cubicBezTo>
                  <a:lnTo>
                    <a:pt x="4989" y="6728"/>
                  </a:lnTo>
                  <a:cubicBezTo>
                    <a:pt x="4989" y="6716"/>
                    <a:pt x="5001" y="6704"/>
                    <a:pt x="5001" y="6680"/>
                  </a:cubicBezTo>
                  <a:cubicBezTo>
                    <a:pt x="5001" y="6668"/>
                    <a:pt x="5013" y="6656"/>
                    <a:pt x="5013" y="6644"/>
                  </a:cubicBezTo>
                  <a:cubicBezTo>
                    <a:pt x="5013" y="6620"/>
                    <a:pt x="5025" y="6608"/>
                    <a:pt x="5025" y="6597"/>
                  </a:cubicBezTo>
                  <a:cubicBezTo>
                    <a:pt x="5025" y="6585"/>
                    <a:pt x="5025" y="6585"/>
                    <a:pt x="5049" y="6561"/>
                  </a:cubicBezTo>
                  <a:lnTo>
                    <a:pt x="5049" y="6549"/>
                  </a:lnTo>
                  <a:cubicBezTo>
                    <a:pt x="5061" y="6501"/>
                    <a:pt x="5073" y="6478"/>
                    <a:pt x="5085" y="6430"/>
                  </a:cubicBezTo>
                  <a:cubicBezTo>
                    <a:pt x="5109" y="6406"/>
                    <a:pt x="5109" y="6382"/>
                    <a:pt x="5120" y="6358"/>
                  </a:cubicBezTo>
                  <a:lnTo>
                    <a:pt x="5120" y="6347"/>
                  </a:lnTo>
                  <a:cubicBezTo>
                    <a:pt x="5132" y="6311"/>
                    <a:pt x="5132" y="6299"/>
                    <a:pt x="5144" y="6263"/>
                  </a:cubicBezTo>
                  <a:lnTo>
                    <a:pt x="5144" y="6251"/>
                  </a:lnTo>
                  <a:lnTo>
                    <a:pt x="5144" y="6239"/>
                  </a:lnTo>
                  <a:cubicBezTo>
                    <a:pt x="5144" y="6227"/>
                    <a:pt x="5168" y="6204"/>
                    <a:pt x="5168" y="6192"/>
                  </a:cubicBezTo>
                  <a:lnTo>
                    <a:pt x="5168" y="6180"/>
                  </a:lnTo>
                  <a:cubicBezTo>
                    <a:pt x="5168" y="6168"/>
                    <a:pt x="5168" y="6144"/>
                    <a:pt x="5180" y="6132"/>
                  </a:cubicBezTo>
                  <a:lnTo>
                    <a:pt x="5180" y="6108"/>
                  </a:lnTo>
                  <a:lnTo>
                    <a:pt x="5180" y="6073"/>
                  </a:lnTo>
                  <a:lnTo>
                    <a:pt x="5180" y="6049"/>
                  </a:lnTo>
                  <a:lnTo>
                    <a:pt x="5180" y="6025"/>
                  </a:lnTo>
                  <a:lnTo>
                    <a:pt x="5180" y="6001"/>
                  </a:lnTo>
                  <a:lnTo>
                    <a:pt x="5180" y="5966"/>
                  </a:lnTo>
                  <a:lnTo>
                    <a:pt x="5180" y="5942"/>
                  </a:lnTo>
                  <a:lnTo>
                    <a:pt x="5180" y="5930"/>
                  </a:lnTo>
                  <a:lnTo>
                    <a:pt x="5180" y="5906"/>
                  </a:lnTo>
                  <a:lnTo>
                    <a:pt x="5180" y="5846"/>
                  </a:lnTo>
                  <a:lnTo>
                    <a:pt x="5180" y="5549"/>
                  </a:lnTo>
                  <a:lnTo>
                    <a:pt x="5192" y="2929"/>
                  </a:lnTo>
                  <a:cubicBezTo>
                    <a:pt x="5228" y="2918"/>
                    <a:pt x="5192" y="2894"/>
                    <a:pt x="5168" y="2858"/>
                  </a:cubicBezTo>
                  <a:cubicBezTo>
                    <a:pt x="5132" y="2834"/>
                    <a:pt x="5097" y="2799"/>
                    <a:pt x="5061" y="2751"/>
                  </a:cubicBezTo>
                  <a:cubicBezTo>
                    <a:pt x="5025" y="2727"/>
                    <a:pt x="5001" y="2691"/>
                    <a:pt x="4978" y="2679"/>
                  </a:cubicBezTo>
                  <a:lnTo>
                    <a:pt x="4954" y="2668"/>
                  </a:lnTo>
                  <a:lnTo>
                    <a:pt x="4870" y="2572"/>
                  </a:lnTo>
                  <a:lnTo>
                    <a:pt x="4751" y="2453"/>
                  </a:lnTo>
                  <a:cubicBezTo>
                    <a:pt x="4728" y="2441"/>
                    <a:pt x="4728" y="2429"/>
                    <a:pt x="4716" y="2429"/>
                  </a:cubicBezTo>
                  <a:cubicBezTo>
                    <a:pt x="4704" y="2406"/>
                    <a:pt x="4680" y="2382"/>
                    <a:pt x="4656" y="2358"/>
                  </a:cubicBezTo>
                  <a:cubicBezTo>
                    <a:pt x="4644" y="2334"/>
                    <a:pt x="4632" y="2322"/>
                    <a:pt x="4632" y="2310"/>
                  </a:cubicBezTo>
                  <a:lnTo>
                    <a:pt x="4549" y="2239"/>
                  </a:lnTo>
                  <a:lnTo>
                    <a:pt x="4525" y="2203"/>
                  </a:lnTo>
                  <a:cubicBezTo>
                    <a:pt x="4477" y="2156"/>
                    <a:pt x="4454" y="2108"/>
                    <a:pt x="4406" y="2072"/>
                  </a:cubicBezTo>
                  <a:lnTo>
                    <a:pt x="4370" y="2037"/>
                  </a:lnTo>
                  <a:cubicBezTo>
                    <a:pt x="4347" y="2013"/>
                    <a:pt x="4311" y="1965"/>
                    <a:pt x="4287" y="1941"/>
                  </a:cubicBezTo>
                  <a:lnTo>
                    <a:pt x="4251" y="1906"/>
                  </a:lnTo>
                  <a:cubicBezTo>
                    <a:pt x="4216" y="1846"/>
                    <a:pt x="4156" y="1786"/>
                    <a:pt x="4108" y="1727"/>
                  </a:cubicBezTo>
                  <a:cubicBezTo>
                    <a:pt x="4108" y="1715"/>
                    <a:pt x="4096" y="1715"/>
                    <a:pt x="4096" y="1703"/>
                  </a:cubicBezTo>
                  <a:cubicBezTo>
                    <a:pt x="4049" y="1644"/>
                    <a:pt x="4001" y="1584"/>
                    <a:pt x="3942" y="1525"/>
                  </a:cubicBezTo>
                  <a:lnTo>
                    <a:pt x="3918" y="1489"/>
                  </a:lnTo>
                  <a:cubicBezTo>
                    <a:pt x="3882" y="1441"/>
                    <a:pt x="3835" y="1405"/>
                    <a:pt x="3811" y="1358"/>
                  </a:cubicBezTo>
                  <a:cubicBezTo>
                    <a:pt x="3811" y="1358"/>
                    <a:pt x="3811" y="1346"/>
                    <a:pt x="3799" y="1346"/>
                  </a:cubicBezTo>
                  <a:cubicBezTo>
                    <a:pt x="3763" y="1298"/>
                    <a:pt x="3739" y="1251"/>
                    <a:pt x="3704" y="1227"/>
                  </a:cubicBezTo>
                  <a:cubicBezTo>
                    <a:pt x="3692" y="1203"/>
                    <a:pt x="3692" y="1191"/>
                    <a:pt x="3680" y="1191"/>
                  </a:cubicBezTo>
                  <a:cubicBezTo>
                    <a:pt x="3644" y="1144"/>
                    <a:pt x="3620" y="1108"/>
                    <a:pt x="3573" y="1060"/>
                  </a:cubicBezTo>
                  <a:lnTo>
                    <a:pt x="3477" y="929"/>
                  </a:lnTo>
                  <a:cubicBezTo>
                    <a:pt x="3465" y="905"/>
                    <a:pt x="3454" y="894"/>
                    <a:pt x="3454" y="882"/>
                  </a:cubicBezTo>
                  <a:cubicBezTo>
                    <a:pt x="3442" y="870"/>
                    <a:pt x="3442" y="846"/>
                    <a:pt x="3418" y="846"/>
                  </a:cubicBezTo>
                  <a:cubicBezTo>
                    <a:pt x="3406" y="834"/>
                    <a:pt x="3394" y="810"/>
                    <a:pt x="3382" y="786"/>
                  </a:cubicBezTo>
                  <a:lnTo>
                    <a:pt x="3346" y="763"/>
                  </a:lnTo>
                  <a:cubicBezTo>
                    <a:pt x="3334" y="751"/>
                    <a:pt x="3323" y="715"/>
                    <a:pt x="3299" y="703"/>
                  </a:cubicBezTo>
                  <a:cubicBezTo>
                    <a:pt x="3299" y="691"/>
                    <a:pt x="3287" y="691"/>
                    <a:pt x="3287" y="667"/>
                  </a:cubicBezTo>
                  <a:cubicBezTo>
                    <a:pt x="3275" y="643"/>
                    <a:pt x="3239" y="608"/>
                    <a:pt x="3227" y="596"/>
                  </a:cubicBezTo>
                  <a:cubicBezTo>
                    <a:pt x="3215" y="572"/>
                    <a:pt x="3204" y="548"/>
                    <a:pt x="3168" y="524"/>
                  </a:cubicBezTo>
                  <a:cubicBezTo>
                    <a:pt x="3168" y="513"/>
                    <a:pt x="3156" y="513"/>
                    <a:pt x="3156" y="489"/>
                  </a:cubicBezTo>
                  <a:cubicBezTo>
                    <a:pt x="3144" y="477"/>
                    <a:pt x="3120" y="465"/>
                    <a:pt x="3120" y="453"/>
                  </a:cubicBezTo>
                  <a:cubicBezTo>
                    <a:pt x="3120" y="429"/>
                    <a:pt x="3108" y="429"/>
                    <a:pt x="3108" y="417"/>
                  </a:cubicBezTo>
                  <a:cubicBezTo>
                    <a:pt x="3096" y="405"/>
                    <a:pt x="3096" y="393"/>
                    <a:pt x="3084" y="370"/>
                  </a:cubicBezTo>
                  <a:cubicBezTo>
                    <a:pt x="3084" y="358"/>
                    <a:pt x="3061" y="358"/>
                    <a:pt x="3061" y="346"/>
                  </a:cubicBezTo>
                  <a:cubicBezTo>
                    <a:pt x="3049" y="334"/>
                    <a:pt x="3049" y="310"/>
                    <a:pt x="3037" y="310"/>
                  </a:cubicBezTo>
                  <a:cubicBezTo>
                    <a:pt x="3037" y="298"/>
                    <a:pt x="3025" y="298"/>
                    <a:pt x="3025" y="286"/>
                  </a:cubicBezTo>
                  <a:cubicBezTo>
                    <a:pt x="3001" y="274"/>
                    <a:pt x="3001" y="251"/>
                    <a:pt x="2989" y="251"/>
                  </a:cubicBezTo>
                  <a:cubicBezTo>
                    <a:pt x="2989" y="239"/>
                    <a:pt x="2977" y="239"/>
                    <a:pt x="2977" y="239"/>
                  </a:cubicBezTo>
                  <a:cubicBezTo>
                    <a:pt x="2965" y="227"/>
                    <a:pt x="2965" y="215"/>
                    <a:pt x="2942" y="215"/>
                  </a:cubicBezTo>
                  <a:lnTo>
                    <a:pt x="2930" y="191"/>
                  </a:lnTo>
                  <a:cubicBezTo>
                    <a:pt x="2918" y="179"/>
                    <a:pt x="2918" y="167"/>
                    <a:pt x="2906" y="167"/>
                  </a:cubicBezTo>
                  <a:lnTo>
                    <a:pt x="2906" y="155"/>
                  </a:lnTo>
                  <a:cubicBezTo>
                    <a:pt x="2882" y="132"/>
                    <a:pt x="2882" y="120"/>
                    <a:pt x="2870" y="108"/>
                  </a:cubicBezTo>
                  <a:cubicBezTo>
                    <a:pt x="2870" y="108"/>
                    <a:pt x="2870" y="96"/>
                    <a:pt x="2858" y="96"/>
                  </a:cubicBezTo>
                  <a:lnTo>
                    <a:pt x="2846" y="72"/>
                  </a:lnTo>
                  <a:cubicBezTo>
                    <a:pt x="2846" y="72"/>
                    <a:pt x="2846" y="60"/>
                    <a:pt x="2823" y="60"/>
                  </a:cubicBezTo>
                  <a:cubicBezTo>
                    <a:pt x="2823" y="60"/>
                    <a:pt x="2823" y="48"/>
                    <a:pt x="2811" y="48"/>
                  </a:cubicBezTo>
                  <a:lnTo>
                    <a:pt x="2811" y="36"/>
                  </a:lnTo>
                  <a:lnTo>
                    <a:pt x="2811" y="12"/>
                  </a:lnTo>
                  <a:lnTo>
                    <a:pt x="2799" y="1"/>
                  </a:lnTo>
                  <a:close/>
                  <a:moveTo>
                    <a:pt x="3999" y="7659"/>
                  </a:moveTo>
                  <a:lnTo>
                    <a:pt x="3956" y="7684"/>
                  </a:lnTo>
                  <a:lnTo>
                    <a:pt x="3956" y="7684"/>
                  </a:lnTo>
                  <a:cubicBezTo>
                    <a:pt x="3961" y="7682"/>
                    <a:pt x="3969" y="7680"/>
                    <a:pt x="3977" y="7680"/>
                  </a:cubicBezTo>
                  <a:cubicBezTo>
                    <a:pt x="3977" y="7668"/>
                    <a:pt x="3989" y="7668"/>
                    <a:pt x="3989" y="7668"/>
                  </a:cubicBezTo>
                  <a:cubicBezTo>
                    <a:pt x="3992" y="7666"/>
                    <a:pt x="3995" y="7663"/>
                    <a:pt x="3999" y="7659"/>
                  </a:cubicBezTo>
                  <a:close/>
                  <a:moveTo>
                    <a:pt x="3956" y="7684"/>
                  </a:moveTo>
                  <a:cubicBezTo>
                    <a:pt x="3946" y="7687"/>
                    <a:pt x="3942" y="7692"/>
                    <a:pt x="3942" y="7692"/>
                  </a:cubicBezTo>
                  <a:lnTo>
                    <a:pt x="3956" y="7684"/>
                  </a:lnTo>
                  <a:close/>
                </a:path>
              </a:pathLst>
            </a:custGeom>
            <a:solidFill>
              <a:srgbClr val="B4B9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9" name="Google Shape;1979;p30"/>
            <p:cNvSpPr/>
            <p:nvPr/>
          </p:nvSpPr>
          <p:spPr>
            <a:xfrm>
              <a:off x="5078870" y="2112403"/>
              <a:ext cx="49252" cy="60413"/>
            </a:xfrm>
            <a:custGeom>
              <a:avLst/>
              <a:gdLst/>
              <a:ahLst/>
              <a:cxnLst/>
              <a:rect l="l" t="t" r="r" b="b"/>
              <a:pathLst>
                <a:path w="1668" h="2046" extrusionOk="0">
                  <a:moveTo>
                    <a:pt x="460" y="0"/>
                  </a:moveTo>
                  <a:cubicBezTo>
                    <a:pt x="186" y="0"/>
                    <a:pt x="1" y="222"/>
                    <a:pt x="1" y="593"/>
                  </a:cubicBezTo>
                  <a:lnTo>
                    <a:pt x="1" y="1082"/>
                  </a:lnTo>
                  <a:lnTo>
                    <a:pt x="132" y="1153"/>
                  </a:lnTo>
                  <a:lnTo>
                    <a:pt x="120" y="665"/>
                  </a:lnTo>
                  <a:cubicBezTo>
                    <a:pt x="120" y="345"/>
                    <a:pt x="274" y="162"/>
                    <a:pt x="508" y="162"/>
                  </a:cubicBezTo>
                  <a:cubicBezTo>
                    <a:pt x="605" y="162"/>
                    <a:pt x="715" y="194"/>
                    <a:pt x="834" y="260"/>
                  </a:cubicBezTo>
                  <a:cubicBezTo>
                    <a:pt x="1227" y="486"/>
                    <a:pt x="1537" y="1034"/>
                    <a:pt x="1537" y="1486"/>
                  </a:cubicBezTo>
                  <a:lnTo>
                    <a:pt x="1537" y="1975"/>
                  </a:lnTo>
                  <a:lnTo>
                    <a:pt x="1668" y="2046"/>
                  </a:lnTo>
                  <a:lnTo>
                    <a:pt x="1668" y="1558"/>
                  </a:lnTo>
                  <a:cubicBezTo>
                    <a:pt x="1668" y="1022"/>
                    <a:pt x="1298" y="379"/>
                    <a:pt x="834" y="117"/>
                  </a:cubicBezTo>
                  <a:cubicBezTo>
                    <a:pt x="699" y="38"/>
                    <a:pt x="572" y="0"/>
                    <a:pt x="460" y="0"/>
                  </a:cubicBezTo>
                  <a:close/>
                </a:path>
              </a:pathLst>
            </a:custGeom>
            <a:solidFill>
              <a:srgbClr val="D3D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0" name="Google Shape;1980;p30"/>
            <p:cNvSpPr/>
            <p:nvPr/>
          </p:nvSpPr>
          <p:spPr>
            <a:xfrm>
              <a:off x="5066232" y="2141605"/>
              <a:ext cx="73140" cy="112057"/>
            </a:xfrm>
            <a:custGeom>
              <a:avLst/>
              <a:gdLst/>
              <a:ahLst/>
              <a:cxnLst/>
              <a:rect l="l" t="t" r="r" b="b"/>
              <a:pathLst>
                <a:path w="2477" h="3795" extrusionOk="0">
                  <a:moveTo>
                    <a:pt x="1108" y="1238"/>
                  </a:moveTo>
                  <a:cubicBezTo>
                    <a:pt x="1151" y="1238"/>
                    <a:pt x="1199" y="1253"/>
                    <a:pt x="1250" y="1283"/>
                  </a:cubicBezTo>
                  <a:cubicBezTo>
                    <a:pt x="1429" y="1390"/>
                    <a:pt x="1560" y="1629"/>
                    <a:pt x="1560" y="1819"/>
                  </a:cubicBezTo>
                  <a:cubicBezTo>
                    <a:pt x="1560" y="1938"/>
                    <a:pt x="1512" y="2010"/>
                    <a:pt x="1441" y="2021"/>
                  </a:cubicBezTo>
                  <a:lnTo>
                    <a:pt x="1560" y="2855"/>
                  </a:lnTo>
                  <a:lnTo>
                    <a:pt x="929" y="2498"/>
                  </a:lnTo>
                  <a:lnTo>
                    <a:pt x="1048" y="1807"/>
                  </a:lnTo>
                  <a:cubicBezTo>
                    <a:pt x="976" y="1712"/>
                    <a:pt x="929" y="1581"/>
                    <a:pt x="929" y="1462"/>
                  </a:cubicBezTo>
                  <a:cubicBezTo>
                    <a:pt x="929" y="1326"/>
                    <a:pt x="1001" y="1238"/>
                    <a:pt x="1108" y="1238"/>
                  </a:cubicBezTo>
                  <a:close/>
                  <a:moveTo>
                    <a:pt x="191" y="0"/>
                  </a:moveTo>
                  <a:cubicBezTo>
                    <a:pt x="85" y="0"/>
                    <a:pt x="12" y="88"/>
                    <a:pt x="12" y="224"/>
                  </a:cubicBezTo>
                  <a:lnTo>
                    <a:pt x="12" y="1998"/>
                  </a:lnTo>
                  <a:lnTo>
                    <a:pt x="12" y="2140"/>
                  </a:lnTo>
                  <a:cubicBezTo>
                    <a:pt x="0" y="2355"/>
                    <a:pt x="143" y="2605"/>
                    <a:pt x="321" y="2700"/>
                  </a:cubicBezTo>
                  <a:lnTo>
                    <a:pt x="2155" y="3748"/>
                  </a:lnTo>
                  <a:cubicBezTo>
                    <a:pt x="2208" y="3780"/>
                    <a:pt x="2258" y="3795"/>
                    <a:pt x="2302" y="3795"/>
                  </a:cubicBezTo>
                  <a:cubicBezTo>
                    <a:pt x="2406" y="3795"/>
                    <a:pt x="2477" y="3711"/>
                    <a:pt x="2477" y="3569"/>
                  </a:cubicBezTo>
                  <a:lnTo>
                    <a:pt x="2477" y="1652"/>
                  </a:lnTo>
                  <a:cubicBezTo>
                    <a:pt x="2477" y="1450"/>
                    <a:pt x="2334" y="1212"/>
                    <a:pt x="2167" y="1105"/>
                  </a:cubicBezTo>
                  <a:lnTo>
                    <a:pt x="2096" y="1057"/>
                  </a:lnTo>
                  <a:lnTo>
                    <a:pt x="1965" y="986"/>
                  </a:lnTo>
                  <a:lnTo>
                    <a:pt x="548" y="164"/>
                  </a:lnTo>
                  <a:lnTo>
                    <a:pt x="417" y="93"/>
                  </a:lnTo>
                  <a:lnTo>
                    <a:pt x="333" y="45"/>
                  </a:lnTo>
                  <a:cubicBezTo>
                    <a:pt x="282" y="14"/>
                    <a:pt x="234" y="0"/>
                    <a:pt x="191" y="0"/>
                  </a:cubicBezTo>
                  <a:close/>
                </a:path>
              </a:pathLst>
            </a:custGeom>
            <a:solidFill>
              <a:srgbClr val="D3D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1" name="Google Shape;1981;p30"/>
            <p:cNvSpPr/>
            <p:nvPr/>
          </p:nvSpPr>
          <p:spPr>
            <a:xfrm>
              <a:off x="5093279" y="2178515"/>
              <a:ext cx="18661" cy="48100"/>
            </a:xfrm>
            <a:custGeom>
              <a:avLst/>
              <a:gdLst/>
              <a:ahLst/>
              <a:cxnLst/>
              <a:rect l="l" t="t" r="r" b="b"/>
              <a:pathLst>
                <a:path w="632" h="1629" extrusionOk="0">
                  <a:moveTo>
                    <a:pt x="171" y="0"/>
                  </a:moveTo>
                  <a:cubicBezTo>
                    <a:pt x="67" y="0"/>
                    <a:pt x="1" y="88"/>
                    <a:pt x="1" y="224"/>
                  </a:cubicBezTo>
                  <a:cubicBezTo>
                    <a:pt x="1" y="343"/>
                    <a:pt x="48" y="474"/>
                    <a:pt x="120" y="581"/>
                  </a:cubicBezTo>
                  <a:lnTo>
                    <a:pt x="1" y="1283"/>
                  </a:lnTo>
                  <a:lnTo>
                    <a:pt x="632" y="1629"/>
                  </a:lnTo>
                  <a:lnTo>
                    <a:pt x="632" y="1629"/>
                  </a:lnTo>
                  <a:lnTo>
                    <a:pt x="513" y="795"/>
                  </a:lnTo>
                  <a:cubicBezTo>
                    <a:pt x="584" y="760"/>
                    <a:pt x="632" y="688"/>
                    <a:pt x="632" y="581"/>
                  </a:cubicBezTo>
                  <a:cubicBezTo>
                    <a:pt x="632" y="390"/>
                    <a:pt x="489" y="140"/>
                    <a:pt x="310" y="45"/>
                  </a:cubicBezTo>
                  <a:cubicBezTo>
                    <a:pt x="259" y="14"/>
                    <a:pt x="212" y="0"/>
                    <a:pt x="1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2" name="Google Shape;1982;p30"/>
            <p:cNvSpPr/>
            <p:nvPr/>
          </p:nvSpPr>
          <p:spPr>
            <a:xfrm>
              <a:off x="5857569" y="2594321"/>
              <a:ext cx="366023" cy="464379"/>
            </a:xfrm>
            <a:custGeom>
              <a:avLst/>
              <a:gdLst/>
              <a:ahLst/>
              <a:cxnLst/>
              <a:rect l="l" t="t" r="r" b="b"/>
              <a:pathLst>
                <a:path w="12396" h="15727" extrusionOk="0">
                  <a:moveTo>
                    <a:pt x="311" y="1"/>
                  </a:moveTo>
                  <a:cubicBezTo>
                    <a:pt x="132" y="84"/>
                    <a:pt x="13" y="298"/>
                    <a:pt x="13" y="608"/>
                  </a:cubicBezTo>
                  <a:lnTo>
                    <a:pt x="1" y="7918"/>
                  </a:lnTo>
                  <a:cubicBezTo>
                    <a:pt x="1" y="8502"/>
                    <a:pt x="406" y="9216"/>
                    <a:pt x="918" y="9514"/>
                  </a:cubicBezTo>
                  <a:lnTo>
                    <a:pt x="4192" y="11395"/>
                  </a:lnTo>
                  <a:lnTo>
                    <a:pt x="11479" y="15598"/>
                  </a:lnTo>
                  <a:cubicBezTo>
                    <a:pt x="11622" y="15685"/>
                    <a:pt x="11759" y="15726"/>
                    <a:pt x="11881" y="15726"/>
                  </a:cubicBezTo>
                  <a:cubicBezTo>
                    <a:pt x="12175" y="15726"/>
                    <a:pt x="12383" y="15486"/>
                    <a:pt x="12383" y="15074"/>
                  </a:cubicBezTo>
                  <a:lnTo>
                    <a:pt x="12395" y="7763"/>
                  </a:lnTo>
                  <a:cubicBezTo>
                    <a:pt x="12395" y="7454"/>
                    <a:pt x="12276" y="7109"/>
                    <a:pt x="12098" y="6811"/>
                  </a:cubicBezTo>
                  <a:lnTo>
                    <a:pt x="6192" y="8859"/>
                  </a:lnTo>
                  <a:lnTo>
                    <a:pt x="31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3" name="Google Shape;1983;p30"/>
            <p:cNvSpPr/>
            <p:nvPr/>
          </p:nvSpPr>
          <p:spPr>
            <a:xfrm>
              <a:off x="5866723" y="2593140"/>
              <a:ext cx="348070" cy="262765"/>
            </a:xfrm>
            <a:custGeom>
              <a:avLst/>
              <a:gdLst/>
              <a:ahLst/>
              <a:cxnLst/>
              <a:rect l="l" t="t" r="r" b="b"/>
              <a:pathLst>
                <a:path w="11788" h="8899" extrusionOk="0">
                  <a:moveTo>
                    <a:pt x="204" y="1"/>
                  </a:moveTo>
                  <a:cubicBezTo>
                    <a:pt x="131" y="1"/>
                    <a:pt x="62" y="14"/>
                    <a:pt x="1" y="41"/>
                  </a:cubicBezTo>
                  <a:lnTo>
                    <a:pt x="5882" y="8899"/>
                  </a:lnTo>
                  <a:lnTo>
                    <a:pt x="11788" y="6851"/>
                  </a:lnTo>
                  <a:cubicBezTo>
                    <a:pt x="11621" y="6589"/>
                    <a:pt x="11407" y="6363"/>
                    <a:pt x="11169" y="6220"/>
                  </a:cubicBezTo>
                  <a:lnTo>
                    <a:pt x="7894" y="4327"/>
                  </a:lnTo>
                  <a:lnTo>
                    <a:pt x="608" y="124"/>
                  </a:lnTo>
                  <a:cubicBezTo>
                    <a:pt x="472" y="41"/>
                    <a:pt x="331" y="1"/>
                    <a:pt x="20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4" name="Google Shape;1984;p30"/>
            <p:cNvSpPr/>
            <p:nvPr/>
          </p:nvSpPr>
          <p:spPr>
            <a:xfrm>
              <a:off x="4314580" y="1726803"/>
              <a:ext cx="422243" cy="383798"/>
            </a:xfrm>
            <a:custGeom>
              <a:avLst/>
              <a:gdLst/>
              <a:ahLst/>
              <a:cxnLst/>
              <a:rect l="l" t="t" r="r" b="b"/>
              <a:pathLst>
                <a:path w="14300" h="12998" extrusionOk="0">
                  <a:moveTo>
                    <a:pt x="1129" y="2666"/>
                  </a:moveTo>
                  <a:cubicBezTo>
                    <a:pt x="1176" y="2666"/>
                    <a:pt x="1229" y="2681"/>
                    <a:pt x="1286" y="2711"/>
                  </a:cubicBezTo>
                  <a:lnTo>
                    <a:pt x="2787" y="3568"/>
                  </a:lnTo>
                  <a:cubicBezTo>
                    <a:pt x="2977" y="3687"/>
                    <a:pt x="3144" y="3961"/>
                    <a:pt x="3144" y="4187"/>
                  </a:cubicBezTo>
                  <a:lnTo>
                    <a:pt x="3144" y="4997"/>
                  </a:lnTo>
                  <a:cubicBezTo>
                    <a:pt x="3144" y="5160"/>
                    <a:pt x="3057" y="5255"/>
                    <a:pt x="2937" y="5255"/>
                  </a:cubicBezTo>
                  <a:cubicBezTo>
                    <a:pt x="2891" y="5255"/>
                    <a:pt x="2840" y="5241"/>
                    <a:pt x="2787" y="5211"/>
                  </a:cubicBezTo>
                  <a:lnTo>
                    <a:pt x="1286" y="4342"/>
                  </a:lnTo>
                  <a:cubicBezTo>
                    <a:pt x="1084" y="4223"/>
                    <a:pt x="929" y="3961"/>
                    <a:pt x="929" y="3735"/>
                  </a:cubicBezTo>
                  <a:lnTo>
                    <a:pt x="929" y="2913"/>
                  </a:lnTo>
                  <a:cubicBezTo>
                    <a:pt x="929" y="2759"/>
                    <a:pt x="1009" y="2666"/>
                    <a:pt x="1129" y="2666"/>
                  </a:cubicBezTo>
                  <a:close/>
                  <a:moveTo>
                    <a:pt x="12288" y="7365"/>
                  </a:moveTo>
                  <a:cubicBezTo>
                    <a:pt x="12350" y="7365"/>
                    <a:pt x="12419" y="7385"/>
                    <a:pt x="12490" y="7425"/>
                  </a:cubicBezTo>
                  <a:cubicBezTo>
                    <a:pt x="12621" y="7497"/>
                    <a:pt x="12740" y="7640"/>
                    <a:pt x="12835" y="7795"/>
                  </a:cubicBezTo>
                  <a:cubicBezTo>
                    <a:pt x="12868" y="7771"/>
                    <a:pt x="12906" y="7761"/>
                    <a:pt x="12948" y="7761"/>
                  </a:cubicBezTo>
                  <a:cubicBezTo>
                    <a:pt x="13013" y="7761"/>
                    <a:pt x="13089" y="7787"/>
                    <a:pt x="13169" y="7830"/>
                  </a:cubicBezTo>
                  <a:cubicBezTo>
                    <a:pt x="13443" y="7973"/>
                    <a:pt x="13645" y="8354"/>
                    <a:pt x="13645" y="8652"/>
                  </a:cubicBezTo>
                  <a:cubicBezTo>
                    <a:pt x="13645" y="8861"/>
                    <a:pt x="13545" y="8982"/>
                    <a:pt x="13391" y="8982"/>
                  </a:cubicBezTo>
                  <a:cubicBezTo>
                    <a:pt x="13326" y="8982"/>
                    <a:pt x="13250" y="8960"/>
                    <a:pt x="13169" y="8914"/>
                  </a:cubicBezTo>
                  <a:cubicBezTo>
                    <a:pt x="13038" y="8842"/>
                    <a:pt x="12919" y="8711"/>
                    <a:pt x="12835" y="8545"/>
                  </a:cubicBezTo>
                  <a:cubicBezTo>
                    <a:pt x="12796" y="8569"/>
                    <a:pt x="12752" y="8582"/>
                    <a:pt x="12705" y="8582"/>
                  </a:cubicBezTo>
                  <a:cubicBezTo>
                    <a:pt x="12639" y="8582"/>
                    <a:pt x="12567" y="8558"/>
                    <a:pt x="12490" y="8509"/>
                  </a:cubicBezTo>
                  <a:cubicBezTo>
                    <a:pt x="12216" y="8366"/>
                    <a:pt x="12014" y="7997"/>
                    <a:pt x="12014" y="7699"/>
                  </a:cubicBezTo>
                  <a:cubicBezTo>
                    <a:pt x="12022" y="7487"/>
                    <a:pt x="12134" y="7365"/>
                    <a:pt x="12288" y="7365"/>
                  </a:cubicBezTo>
                  <a:close/>
                  <a:moveTo>
                    <a:pt x="434" y="1"/>
                  </a:moveTo>
                  <a:cubicBezTo>
                    <a:pt x="185" y="1"/>
                    <a:pt x="12" y="195"/>
                    <a:pt x="12" y="532"/>
                  </a:cubicBezTo>
                  <a:lnTo>
                    <a:pt x="0" y="4044"/>
                  </a:lnTo>
                  <a:lnTo>
                    <a:pt x="0" y="4747"/>
                  </a:lnTo>
                  <a:lnTo>
                    <a:pt x="14288" y="12998"/>
                  </a:lnTo>
                  <a:lnTo>
                    <a:pt x="14300" y="8783"/>
                  </a:lnTo>
                  <a:cubicBezTo>
                    <a:pt x="14300" y="8307"/>
                    <a:pt x="13978" y="7723"/>
                    <a:pt x="13562" y="7485"/>
                  </a:cubicBezTo>
                  <a:lnTo>
                    <a:pt x="774" y="103"/>
                  </a:lnTo>
                  <a:cubicBezTo>
                    <a:pt x="653" y="34"/>
                    <a:pt x="537" y="1"/>
                    <a:pt x="4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5" name="Google Shape;1985;p30"/>
            <p:cNvSpPr/>
            <p:nvPr/>
          </p:nvSpPr>
          <p:spPr>
            <a:xfrm>
              <a:off x="4314580" y="1907009"/>
              <a:ext cx="421564" cy="302480"/>
            </a:xfrm>
            <a:custGeom>
              <a:avLst/>
              <a:gdLst/>
              <a:ahLst/>
              <a:cxnLst/>
              <a:rect l="l" t="t" r="r" b="b"/>
              <a:pathLst>
                <a:path w="14277" h="10244" extrusionOk="0">
                  <a:moveTo>
                    <a:pt x="0" y="1"/>
                  </a:moveTo>
                  <a:lnTo>
                    <a:pt x="0" y="1477"/>
                  </a:lnTo>
                  <a:cubicBezTo>
                    <a:pt x="0" y="1954"/>
                    <a:pt x="334" y="2525"/>
                    <a:pt x="751" y="2763"/>
                  </a:cubicBezTo>
                  <a:lnTo>
                    <a:pt x="13514" y="10133"/>
                  </a:lnTo>
                  <a:cubicBezTo>
                    <a:pt x="13639" y="10208"/>
                    <a:pt x="13757" y="10243"/>
                    <a:pt x="13862" y="10243"/>
                  </a:cubicBezTo>
                  <a:cubicBezTo>
                    <a:pt x="14107" y="10243"/>
                    <a:pt x="14276" y="10050"/>
                    <a:pt x="14276" y="9716"/>
                  </a:cubicBezTo>
                  <a:lnTo>
                    <a:pt x="14276" y="824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6" name="Google Shape;1986;p30"/>
            <p:cNvSpPr/>
            <p:nvPr/>
          </p:nvSpPr>
          <p:spPr>
            <a:xfrm>
              <a:off x="4314934" y="1867295"/>
              <a:ext cx="421535" cy="283021"/>
            </a:xfrm>
            <a:custGeom>
              <a:avLst/>
              <a:gdLst/>
              <a:ahLst/>
              <a:cxnLst/>
              <a:rect l="l" t="t" r="r" b="b"/>
              <a:pathLst>
                <a:path w="14276" h="9585" extrusionOk="0">
                  <a:moveTo>
                    <a:pt x="0" y="0"/>
                  </a:moveTo>
                  <a:lnTo>
                    <a:pt x="0" y="1346"/>
                  </a:lnTo>
                  <a:lnTo>
                    <a:pt x="14264" y="9585"/>
                  </a:lnTo>
                  <a:lnTo>
                    <a:pt x="14264" y="9573"/>
                  </a:lnTo>
                  <a:lnTo>
                    <a:pt x="14276" y="82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3D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7" name="Google Shape;1987;p30"/>
            <p:cNvSpPr/>
            <p:nvPr/>
          </p:nvSpPr>
          <p:spPr>
            <a:xfrm>
              <a:off x="4342011" y="1804962"/>
              <a:ext cx="65403" cy="76890"/>
            </a:xfrm>
            <a:custGeom>
              <a:avLst/>
              <a:gdLst/>
              <a:ahLst/>
              <a:cxnLst/>
              <a:rect l="l" t="t" r="r" b="b"/>
              <a:pathLst>
                <a:path w="2215" h="2604" extrusionOk="0">
                  <a:moveTo>
                    <a:pt x="194" y="0"/>
                  </a:moveTo>
                  <a:cubicBezTo>
                    <a:pt x="77" y="0"/>
                    <a:pt x="0" y="95"/>
                    <a:pt x="0" y="254"/>
                  </a:cubicBezTo>
                  <a:lnTo>
                    <a:pt x="0" y="1076"/>
                  </a:lnTo>
                  <a:cubicBezTo>
                    <a:pt x="0" y="1302"/>
                    <a:pt x="155" y="1576"/>
                    <a:pt x="357" y="1683"/>
                  </a:cubicBezTo>
                  <a:lnTo>
                    <a:pt x="1858" y="2552"/>
                  </a:lnTo>
                  <a:cubicBezTo>
                    <a:pt x="1913" y="2587"/>
                    <a:pt x="1967" y="2603"/>
                    <a:pt x="2015" y="2603"/>
                  </a:cubicBezTo>
                  <a:cubicBezTo>
                    <a:pt x="2131" y="2603"/>
                    <a:pt x="2215" y="2506"/>
                    <a:pt x="2215" y="2338"/>
                  </a:cubicBezTo>
                  <a:lnTo>
                    <a:pt x="2215" y="1516"/>
                  </a:lnTo>
                  <a:cubicBezTo>
                    <a:pt x="2215" y="1302"/>
                    <a:pt x="2048" y="1016"/>
                    <a:pt x="1858" y="909"/>
                  </a:cubicBezTo>
                  <a:lnTo>
                    <a:pt x="357" y="52"/>
                  </a:lnTo>
                  <a:cubicBezTo>
                    <a:pt x="298" y="17"/>
                    <a:pt x="242" y="0"/>
                    <a:pt x="19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8" name="Google Shape;1988;p30"/>
            <p:cNvSpPr/>
            <p:nvPr/>
          </p:nvSpPr>
          <p:spPr>
            <a:xfrm>
              <a:off x="4669294" y="1944273"/>
              <a:ext cx="24301" cy="35935"/>
            </a:xfrm>
            <a:custGeom>
              <a:avLst/>
              <a:gdLst/>
              <a:ahLst/>
              <a:cxnLst/>
              <a:rect l="l" t="t" r="r" b="b"/>
              <a:pathLst>
                <a:path w="823" h="1217" extrusionOk="0">
                  <a:moveTo>
                    <a:pt x="263" y="0"/>
                  </a:moveTo>
                  <a:cubicBezTo>
                    <a:pt x="104" y="0"/>
                    <a:pt x="1" y="122"/>
                    <a:pt x="1" y="334"/>
                  </a:cubicBezTo>
                  <a:cubicBezTo>
                    <a:pt x="1" y="632"/>
                    <a:pt x="227" y="1001"/>
                    <a:pt x="477" y="1144"/>
                  </a:cubicBezTo>
                  <a:cubicBezTo>
                    <a:pt x="554" y="1193"/>
                    <a:pt x="626" y="1217"/>
                    <a:pt x="692" y="1217"/>
                  </a:cubicBezTo>
                  <a:cubicBezTo>
                    <a:pt x="739" y="1217"/>
                    <a:pt x="783" y="1204"/>
                    <a:pt x="822" y="1180"/>
                  </a:cubicBezTo>
                  <a:cubicBezTo>
                    <a:pt x="739" y="1025"/>
                    <a:pt x="680" y="870"/>
                    <a:pt x="680" y="727"/>
                  </a:cubicBezTo>
                  <a:cubicBezTo>
                    <a:pt x="680" y="584"/>
                    <a:pt x="727" y="477"/>
                    <a:pt x="822" y="430"/>
                  </a:cubicBezTo>
                  <a:cubicBezTo>
                    <a:pt x="727" y="287"/>
                    <a:pt x="608" y="156"/>
                    <a:pt x="477" y="60"/>
                  </a:cubicBezTo>
                  <a:cubicBezTo>
                    <a:pt x="399" y="20"/>
                    <a:pt x="326" y="0"/>
                    <a:pt x="2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9" name="Google Shape;1989;p30"/>
            <p:cNvSpPr/>
            <p:nvPr/>
          </p:nvSpPr>
          <p:spPr>
            <a:xfrm>
              <a:off x="4689343" y="1955936"/>
              <a:ext cx="28140" cy="36083"/>
            </a:xfrm>
            <a:custGeom>
              <a:avLst/>
              <a:gdLst/>
              <a:ahLst/>
              <a:cxnLst/>
              <a:rect l="l" t="t" r="r" b="b"/>
              <a:pathLst>
                <a:path w="953" h="1222" extrusionOk="0">
                  <a:moveTo>
                    <a:pt x="256" y="1"/>
                  </a:moveTo>
                  <a:cubicBezTo>
                    <a:pt x="214" y="1"/>
                    <a:pt x="176" y="11"/>
                    <a:pt x="143" y="35"/>
                  </a:cubicBezTo>
                  <a:cubicBezTo>
                    <a:pt x="60" y="82"/>
                    <a:pt x="24" y="189"/>
                    <a:pt x="1" y="332"/>
                  </a:cubicBezTo>
                  <a:cubicBezTo>
                    <a:pt x="1" y="487"/>
                    <a:pt x="48" y="654"/>
                    <a:pt x="143" y="785"/>
                  </a:cubicBezTo>
                  <a:cubicBezTo>
                    <a:pt x="227" y="928"/>
                    <a:pt x="346" y="1070"/>
                    <a:pt x="477" y="1154"/>
                  </a:cubicBezTo>
                  <a:cubicBezTo>
                    <a:pt x="558" y="1200"/>
                    <a:pt x="634" y="1222"/>
                    <a:pt x="699" y="1222"/>
                  </a:cubicBezTo>
                  <a:cubicBezTo>
                    <a:pt x="853" y="1222"/>
                    <a:pt x="953" y="1101"/>
                    <a:pt x="953" y="892"/>
                  </a:cubicBezTo>
                  <a:cubicBezTo>
                    <a:pt x="953" y="594"/>
                    <a:pt x="751" y="213"/>
                    <a:pt x="477" y="70"/>
                  </a:cubicBezTo>
                  <a:cubicBezTo>
                    <a:pt x="397" y="27"/>
                    <a:pt x="321" y="1"/>
                    <a:pt x="2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0" name="Google Shape;1990;p30"/>
            <p:cNvSpPr/>
            <p:nvPr/>
          </p:nvSpPr>
          <p:spPr>
            <a:xfrm>
              <a:off x="6014744" y="2201340"/>
              <a:ext cx="209202" cy="335491"/>
            </a:xfrm>
            <a:custGeom>
              <a:avLst/>
              <a:gdLst/>
              <a:ahLst/>
              <a:cxnLst/>
              <a:rect l="l" t="t" r="r" b="b"/>
              <a:pathLst>
                <a:path w="7085" h="11362" extrusionOk="0">
                  <a:moveTo>
                    <a:pt x="2989" y="1"/>
                  </a:moveTo>
                  <a:cubicBezTo>
                    <a:pt x="2960" y="1"/>
                    <a:pt x="2941" y="23"/>
                    <a:pt x="2941" y="58"/>
                  </a:cubicBezTo>
                  <a:cubicBezTo>
                    <a:pt x="2941" y="106"/>
                    <a:pt x="2846" y="403"/>
                    <a:pt x="2774" y="653"/>
                  </a:cubicBezTo>
                  <a:lnTo>
                    <a:pt x="2774" y="725"/>
                  </a:lnTo>
                  <a:lnTo>
                    <a:pt x="3072" y="1653"/>
                  </a:lnTo>
                  <a:cubicBezTo>
                    <a:pt x="2786" y="1665"/>
                    <a:pt x="2596" y="1915"/>
                    <a:pt x="2596" y="2320"/>
                  </a:cubicBezTo>
                  <a:cubicBezTo>
                    <a:pt x="2596" y="2606"/>
                    <a:pt x="2679" y="2915"/>
                    <a:pt x="2846" y="3201"/>
                  </a:cubicBezTo>
                  <a:cubicBezTo>
                    <a:pt x="2619" y="3249"/>
                    <a:pt x="2429" y="3392"/>
                    <a:pt x="2262" y="3606"/>
                  </a:cubicBezTo>
                  <a:lnTo>
                    <a:pt x="1155" y="1915"/>
                  </a:lnTo>
                  <a:lnTo>
                    <a:pt x="1750" y="1534"/>
                  </a:lnTo>
                  <a:cubicBezTo>
                    <a:pt x="1810" y="1487"/>
                    <a:pt x="1810" y="1368"/>
                    <a:pt x="1750" y="1249"/>
                  </a:cubicBezTo>
                  <a:cubicBezTo>
                    <a:pt x="1715" y="1189"/>
                    <a:pt x="1667" y="1165"/>
                    <a:pt x="1631" y="1129"/>
                  </a:cubicBezTo>
                  <a:cubicBezTo>
                    <a:pt x="1603" y="1116"/>
                    <a:pt x="1575" y="1110"/>
                    <a:pt x="1552" y="1110"/>
                  </a:cubicBezTo>
                  <a:cubicBezTo>
                    <a:pt x="1536" y="1110"/>
                    <a:pt x="1522" y="1113"/>
                    <a:pt x="1512" y="1118"/>
                  </a:cubicBezTo>
                  <a:lnTo>
                    <a:pt x="774" y="1582"/>
                  </a:lnTo>
                  <a:cubicBezTo>
                    <a:pt x="750" y="1594"/>
                    <a:pt x="738" y="1641"/>
                    <a:pt x="738" y="1701"/>
                  </a:cubicBezTo>
                  <a:cubicBezTo>
                    <a:pt x="738" y="1761"/>
                    <a:pt x="762" y="1820"/>
                    <a:pt x="798" y="1880"/>
                  </a:cubicBezTo>
                  <a:lnTo>
                    <a:pt x="2107" y="3820"/>
                  </a:lnTo>
                  <a:cubicBezTo>
                    <a:pt x="1988" y="4035"/>
                    <a:pt x="1881" y="4285"/>
                    <a:pt x="1810" y="4558"/>
                  </a:cubicBezTo>
                  <a:lnTo>
                    <a:pt x="798" y="3761"/>
                  </a:lnTo>
                  <a:lnTo>
                    <a:pt x="583" y="2475"/>
                  </a:lnTo>
                  <a:cubicBezTo>
                    <a:pt x="572" y="2368"/>
                    <a:pt x="500" y="2261"/>
                    <a:pt x="417" y="2213"/>
                  </a:cubicBezTo>
                  <a:cubicBezTo>
                    <a:pt x="405" y="2213"/>
                    <a:pt x="393" y="2201"/>
                    <a:pt x="393" y="2201"/>
                  </a:cubicBezTo>
                  <a:cubicBezTo>
                    <a:pt x="381" y="2198"/>
                    <a:pt x="369" y="2196"/>
                    <a:pt x="358" y="2196"/>
                  </a:cubicBezTo>
                  <a:cubicBezTo>
                    <a:pt x="284" y="2196"/>
                    <a:pt x="241" y="2263"/>
                    <a:pt x="262" y="2356"/>
                  </a:cubicBezTo>
                  <a:lnTo>
                    <a:pt x="500" y="3785"/>
                  </a:lnTo>
                  <a:cubicBezTo>
                    <a:pt x="512" y="3868"/>
                    <a:pt x="572" y="3963"/>
                    <a:pt x="631" y="3999"/>
                  </a:cubicBezTo>
                  <a:lnTo>
                    <a:pt x="1750" y="4868"/>
                  </a:lnTo>
                  <a:cubicBezTo>
                    <a:pt x="1703" y="5094"/>
                    <a:pt x="1691" y="5344"/>
                    <a:pt x="1691" y="5594"/>
                  </a:cubicBezTo>
                  <a:lnTo>
                    <a:pt x="1691" y="5642"/>
                  </a:lnTo>
                  <a:lnTo>
                    <a:pt x="417" y="5332"/>
                  </a:lnTo>
                  <a:cubicBezTo>
                    <a:pt x="404" y="5327"/>
                    <a:pt x="392" y="5325"/>
                    <a:pt x="382" y="5325"/>
                  </a:cubicBezTo>
                  <a:cubicBezTo>
                    <a:pt x="346" y="5325"/>
                    <a:pt x="326" y="5355"/>
                    <a:pt x="298" y="5392"/>
                  </a:cubicBezTo>
                  <a:lnTo>
                    <a:pt x="0" y="6249"/>
                  </a:lnTo>
                  <a:lnTo>
                    <a:pt x="0" y="6356"/>
                  </a:lnTo>
                  <a:cubicBezTo>
                    <a:pt x="24" y="6428"/>
                    <a:pt x="48" y="6499"/>
                    <a:pt x="107" y="6547"/>
                  </a:cubicBezTo>
                  <a:cubicBezTo>
                    <a:pt x="119" y="6559"/>
                    <a:pt x="143" y="6583"/>
                    <a:pt x="167" y="6594"/>
                  </a:cubicBezTo>
                  <a:cubicBezTo>
                    <a:pt x="192" y="6611"/>
                    <a:pt x="216" y="6619"/>
                    <a:pt x="238" y="6619"/>
                  </a:cubicBezTo>
                  <a:cubicBezTo>
                    <a:pt x="277" y="6619"/>
                    <a:pt x="310" y="6593"/>
                    <a:pt x="333" y="6547"/>
                  </a:cubicBezTo>
                  <a:lnTo>
                    <a:pt x="595" y="5773"/>
                  </a:lnTo>
                  <a:lnTo>
                    <a:pt x="1703" y="6047"/>
                  </a:lnTo>
                  <a:cubicBezTo>
                    <a:pt x="1750" y="6463"/>
                    <a:pt x="1834" y="6833"/>
                    <a:pt x="1965" y="7190"/>
                  </a:cubicBezTo>
                  <a:lnTo>
                    <a:pt x="893" y="7773"/>
                  </a:lnTo>
                  <a:cubicBezTo>
                    <a:pt x="869" y="7785"/>
                    <a:pt x="834" y="7833"/>
                    <a:pt x="857" y="7892"/>
                  </a:cubicBezTo>
                  <a:cubicBezTo>
                    <a:pt x="857" y="7952"/>
                    <a:pt x="881" y="8011"/>
                    <a:pt x="917" y="8071"/>
                  </a:cubicBezTo>
                  <a:lnTo>
                    <a:pt x="1596" y="9059"/>
                  </a:lnTo>
                  <a:cubicBezTo>
                    <a:pt x="1631" y="9107"/>
                    <a:pt x="1655" y="9142"/>
                    <a:pt x="1703" y="9166"/>
                  </a:cubicBezTo>
                  <a:cubicBezTo>
                    <a:pt x="1739" y="9217"/>
                    <a:pt x="1775" y="9236"/>
                    <a:pt x="1803" y="9236"/>
                  </a:cubicBezTo>
                  <a:cubicBezTo>
                    <a:pt x="1821" y="9236"/>
                    <a:pt x="1836" y="9228"/>
                    <a:pt x="1846" y="9214"/>
                  </a:cubicBezTo>
                  <a:cubicBezTo>
                    <a:pt x="1905" y="9166"/>
                    <a:pt x="1893" y="9035"/>
                    <a:pt x="1822" y="8928"/>
                  </a:cubicBezTo>
                  <a:lnTo>
                    <a:pt x="1286" y="8154"/>
                  </a:lnTo>
                  <a:lnTo>
                    <a:pt x="2179" y="7678"/>
                  </a:lnTo>
                  <a:cubicBezTo>
                    <a:pt x="2524" y="8333"/>
                    <a:pt x="3012" y="8869"/>
                    <a:pt x="3548" y="9190"/>
                  </a:cubicBezTo>
                  <a:cubicBezTo>
                    <a:pt x="3853" y="9362"/>
                    <a:pt x="4139" y="9453"/>
                    <a:pt x="4392" y="9453"/>
                  </a:cubicBezTo>
                  <a:cubicBezTo>
                    <a:pt x="4594" y="9453"/>
                    <a:pt x="4776" y="9395"/>
                    <a:pt x="4929" y="9273"/>
                  </a:cubicBezTo>
                  <a:lnTo>
                    <a:pt x="5810" y="10774"/>
                  </a:lnTo>
                  <a:lnTo>
                    <a:pt x="5275" y="10940"/>
                  </a:lnTo>
                  <a:cubicBezTo>
                    <a:pt x="5203" y="10976"/>
                    <a:pt x="5179" y="11071"/>
                    <a:pt x="5239" y="11190"/>
                  </a:cubicBezTo>
                  <a:cubicBezTo>
                    <a:pt x="5275" y="11274"/>
                    <a:pt x="5334" y="11309"/>
                    <a:pt x="5382" y="11345"/>
                  </a:cubicBezTo>
                  <a:cubicBezTo>
                    <a:pt x="5399" y="11353"/>
                    <a:pt x="5427" y="11362"/>
                    <a:pt x="5451" y="11362"/>
                  </a:cubicBezTo>
                  <a:cubicBezTo>
                    <a:pt x="5461" y="11362"/>
                    <a:pt x="5470" y="11360"/>
                    <a:pt x="5477" y="11357"/>
                  </a:cubicBezTo>
                  <a:lnTo>
                    <a:pt x="6168" y="11155"/>
                  </a:lnTo>
                  <a:cubicBezTo>
                    <a:pt x="6215" y="11131"/>
                    <a:pt x="6227" y="11107"/>
                    <a:pt x="6227" y="11047"/>
                  </a:cubicBezTo>
                  <a:cubicBezTo>
                    <a:pt x="6227" y="10988"/>
                    <a:pt x="6215" y="10928"/>
                    <a:pt x="6179" y="10869"/>
                  </a:cubicBezTo>
                  <a:lnTo>
                    <a:pt x="5120" y="9047"/>
                  </a:lnTo>
                  <a:cubicBezTo>
                    <a:pt x="5263" y="8857"/>
                    <a:pt x="5346" y="8571"/>
                    <a:pt x="5394" y="8214"/>
                  </a:cubicBezTo>
                  <a:lnTo>
                    <a:pt x="6489" y="9226"/>
                  </a:lnTo>
                  <a:lnTo>
                    <a:pt x="6763" y="10309"/>
                  </a:lnTo>
                  <a:cubicBezTo>
                    <a:pt x="6787" y="10404"/>
                    <a:pt x="6846" y="10488"/>
                    <a:pt x="6930" y="10535"/>
                  </a:cubicBezTo>
                  <a:cubicBezTo>
                    <a:pt x="6941" y="10547"/>
                    <a:pt x="6953" y="10547"/>
                    <a:pt x="6989" y="10547"/>
                  </a:cubicBezTo>
                  <a:cubicBezTo>
                    <a:pt x="7002" y="10552"/>
                    <a:pt x="7013" y="10555"/>
                    <a:pt x="7023" y="10555"/>
                  </a:cubicBezTo>
                  <a:cubicBezTo>
                    <a:pt x="7058" y="10555"/>
                    <a:pt x="7075" y="10523"/>
                    <a:pt x="7084" y="10476"/>
                  </a:cubicBezTo>
                  <a:lnTo>
                    <a:pt x="7084" y="10369"/>
                  </a:lnTo>
                  <a:lnTo>
                    <a:pt x="6810" y="9178"/>
                  </a:lnTo>
                  <a:cubicBezTo>
                    <a:pt x="6787" y="9107"/>
                    <a:pt x="6751" y="9035"/>
                    <a:pt x="6703" y="8988"/>
                  </a:cubicBezTo>
                  <a:lnTo>
                    <a:pt x="5441" y="7845"/>
                  </a:lnTo>
                  <a:lnTo>
                    <a:pt x="5441" y="7797"/>
                  </a:lnTo>
                  <a:cubicBezTo>
                    <a:pt x="5441" y="7547"/>
                    <a:pt x="5417" y="7273"/>
                    <a:pt x="5382" y="7011"/>
                  </a:cubicBezTo>
                  <a:lnTo>
                    <a:pt x="5382" y="7011"/>
                  </a:lnTo>
                  <a:lnTo>
                    <a:pt x="6489" y="7428"/>
                  </a:lnTo>
                  <a:cubicBezTo>
                    <a:pt x="6505" y="7437"/>
                    <a:pt x="6521" y="7442"/>
                    <a:pt x="6536" y="7442"/>
                  </a:cubicBezTo>
                  <a:cubicBezTo>
                    <a:pt x="6578" y="7442"/>
                    <a:pt x="6614" y="7409"/>
                    <a:pt x="6632" y="7356"/>
                  </a:cubicBezTo>
                  <a:lnTo>
                    <a:pt x="6870" y="6190"/>
                  </a:lnTo>
                  <a:cubicBezTo>
                    <a:pt x="6882" y="6106"/>
                    <a:pt x="6822" y="5975"/>
                    <a:pt x="6727" y="5892"/>
                  </a:cubicBezTo>
                  <a:cubicBezTo>
                    <a:pt x="6715" y="5880"/>
                    <a:pt x="6703" y="5880"/>
                    <a:pt x="6703" y="5868"/>
                  </a:cubicBezTo>
                  <a:cubicBezTo>
                    <a:pt x="6677" y="5850"/>
                    <a:pt x="6648" y="5841"/>
                    <a:pt x="6623" y="5841"/>
                  </a:cubicBezTo>
                  <a:cubicBezTo>
                    <a:pt x="6580" y="5841"/>
                    <a:pt x="6544" y="5868"/>
                    <a:pt x="6537" y="5928"/>
                  </a:cubicBezTo>
                  <a:lnTo>
                    <a:pt x="6310" y="6964"/>
                  </a:lnTo>
                  <a:lnTo>
                    <a:pt x="5298" y="6583"/>
                  </a:lnTo>
                  <a:cubicBezTo>
                    <a:pt x="5227" y="6225"/>
                    <a:pt x="5144" y="5844"/>
                    <a:pt x="5025" y="5511"/>
                  </a:cubicBezTo>
                  <a:lnTo>
                    <a:pt x="6334" y="5059"/>
                  </a:lnTo>
                  <a:cubicBezTo>
                    <a:pt x="6358" y="5047"/>
                    <a:pt x="6394" y="5011"/>
                    <a:pt x="6394" y="4951"/>
                  </a:cubicBezTo>
                  <a:cubicBezTo>
                    <a:pt x="6394" y="4916"/>
                    <a:pt x="6370" y="4832"/>
                    <a:pt x="6346" y="4773"/>
                  </a:cubicBezTo>
                  <a:lnTo>
                    <a:pt x="5632" y="3487"/>
                  </a:lnTo>
                  <a:cubicBezTo>
                    <a:pt x="5596" y="3427"/>
                    <a:pt x="5560" y="3380"/>
                    <a:pt x="5513" y="3344"/>
                  </a:cubicBezTo>
                  <a:cubicBezTo>
                    <a:pt x="5485" y="3330"/>
                    <a:pt x="5457" y="3324"/>
                    <a:pt x="5434" y="3324"/>
                  </a:cubicBezTo>
                  <a:cubicBezTo>
                    <a:pt x="5417" y="3324"/>
                    <a:pt x="5403" y="3327"/>
                    <a:pt x="5394" y="3332"/>
                  </a:cubicBezTo>
                  <a:cubicBezTo>
                    <a:pt x="5322" y="3368"/>
                    <a:pt x="5322" y="3487"/>
                    <a:pt x="5382" y="3606"/>
                  </a:cubicBezTo>
                  <a:lnTo>
                    <a:pt x="5977" y="4678"/>
                  </a:lnTo>
                  <a:lnTo>
                    <a:pt x="4846" y="5059"/>
                  </a:lnTo>
                  <a:cubicBezTo>
                    <a:pt x="4679" y="4654"/>
                    <a:pt x="4489" y="4285"/>
                    <a:pt x="4263" y="3987"/>
                  </a:cubicBezTo>
                  <a:cubicBezTo>
                    <a:pt x="4429" y="3880"/>
                    <a:pt x="4513" y="3677"/>
                    <a:pt x="4513" y="3392"/>
                  </a:cubicBezTo>
                  <a:cubicBezTo>
                    <a:pt x="4513" y="2987"/>
                    <a:pt x="4322" y="2534"/>
                    <a:pt x="4036" y="2177"/>
                  </a:cubicBezTo>
                  <a:lnTo>
                    <a:pt x="4334" y="1594"/>
                  </a:lnTo>
                  <a:cubicBezTo>
                    <a:pt x="4346" y="1582"/>
                    <a:pt x="4346" y="1546"/>
                    <a:pt x="4334" y="1534"/>
                  </a:cubicBezTo>
                  <a:cubicBezTo>
                    <a:pt x="4263" y="1189"/>
                    <a:pt x="4191" y="808"/>
                    <a:pt x="4191" y="760"/>
                  </a:cubicBezTo>
                  <a:cubicBezTo>
                    <a:pt x="4191" y="701"/>
                    <a:pt x="4143" y="641"/>
                    <a:pt x="4096" y="606"/>
                  </a:cubicBezTo>
                  <a:cubicBezTo>
                    <a:pt x="4083" y="599"/>
                    <a:pt x="4071" y="596"/>
                    <a:pt x="4061" y="596"/>
                  </a:cubicBezTo>
                  <a:cubicBezTo>
                    <a:pt x="4032" y="596"/>
                    <a:pt x="4012" y="618"/>
                    <a:pt x="4012" y="653"/>
                  </a:cubicBezTo>
                  <a:cubicBezTo>
                    <a:pt x="4012" y="725"/>
                    <a:pt x="4096" y="1165"/>
                    <a:pt x="4155" y="1463"/>
                  </a:cubicBezTo>
                  <a:lnTo>
                    <a:pt x="3870" y="2022"/>
                  </a:lnTo>
                  <a:cubicBezTo>
                    <a:pt x="3774" y="1939"/>
                    <a:pt x="3667" y="1844"/>
                    <a:pt x="3560" y="1784"/>
                  </a:cubicBezTo>
                  <a:cubicBezTo>
                    <a:pt x="3453" y="1725"/>
                    <a:pt x="3358" y="1677"/>
                    <a:pt x="3250" y="1665"/>
                  </a:cubicBezTo>
                  <a:lnTo>
                    <a:pt x="2965" y="784"/>
                  </a:lnTo>
                  <a:cubicBezTo>
                    <a:pt x="3024" y="582"/>
                    <a:pt x="3120" y="237"/>
                    <a:pt x="3120" y="165"/>
                  </a:cubicBezTo>
                  <a:cubicBezTo>
                    <a:pt x="3120" y="106"/>
                    <a:pt x="3084" y="46"/>
                    <a:pt x="3024" y="10"/>
                  </a:cubicBezTo>
                  <a:cubicBezTo>
                    <a:pt x="3011" y="4"/>
                    <a:pt x="3000" y="1"/>
                    <a:pt x="29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1" name="Google Shape;1991;p30"/>
            <p:cNvSpPr/>
            <p:nvPr/>
          </p:nvSpPr>
          <p:spPr>
            <a:xfrm>
              <a:off x="5469105" y="1622453"/>
              <a:ext cx="346682" cy="442942"/>
            </a:xfrm>
            <a:custGeom>
              <a:avLst/>
              <a:gdLst/>
              <a:ahLst/>
              <a:cxnLst/>
              <a:rect l="l" t="t" r="r" b="b"/>
              <a:pathLst>
                <a:path w="11741" h="15001" extrusionOk="0">
                  <a:moveTo>
                    <a:pt x="5287" y="3482"/>
                  </a:moveTo>
                  <a:lnTo>
                    <a:pt x="6549" y="4221"/>
                  </a:lnTo>
                  <a:lnTo>
                    <a:pt x="6323" y="8709"/>
                  </a:lnTo>
                  <a:lnTo>
                    <a:pt x="5477" y="8221"/>
                  </a:lnTo>
                  <a:lnTo>
                    <a:pt x="5287" y="3482"/>
                  </a:lnTo>
                  <a:close/>
                  <a:moveTo>
                    <a:pt x="5558" y="9198"/>
                  </a:moveTo>
                  <a:cubicBezTo>
                    <a:pt x="5657" y="9198"/>
                    <a:pt x="5770" y="9232"/>
                    <a:pt x="5894" y="9305"/>
                  </a:cubicBezTo>
                  <a:cubicBezTo>
                    <a:pt x="6299" y="9531"/>
                    <a:pt x="6573" y="10043"/>
                    <a:pt x="6561" y="10459"/>
                  </a:cubicBezTo>
                  <a:cubicBezTo>
                    <a:pt x="6561" y="10761"/>
                    <a:pt x="6419" y="10939"/>
                    <a:pt x="6203" y="10939"/>
                  </a:cubicBezTo>
                  <a:cubicBezTo>
                    <a:pt x="6111" y="10939"/>
                    <a:pt x="6007" y="10907"/>
                    <a:pt x="5894" y="10840"/>
                  </a:cubicBezTo>
                  <a:cubicBezTo>
                    <a:pt x="5489" y="10602"/>
                    <a:pt x="5192" y="10102"/>
                    <a:pt x="5192" y="9662"/>
                  </a:cubicBezTo>
                  <a:cubicBezTo>
                    <a:pt x="5192" y="9372"/>
                    <a:pt x="5335" y="9198"/>
                    <a:pt x="5558" y="9198"/>
                  </a:cubicBezTo>
                  <a:close/>
                  <a:moveTo>
                    <a:pt x="5645" y="1"/>
                  </a:moveTo>
                  <a:cubicBezTo>
                    <a:pt x="5540" y="1"/>
                    <a:pt x="5450" y="44"/>
                    <a:pt x="5382" y="125"/>
                  </a:cubicBezTo>
                  <a:lnTo>
                    <a:pt x="96" y="7542"/>
                  </a:lnTo>
                  <a:cubicBezTo>
                    <a:pt x="1" y="7685"/>
                    <a:pt x="1" y="7935"/>
                    <a:pt x="96" y="8221"/>
                  </a:cubicBezTo>
                  <a:cubicBezTo>
                    <a:pt x="203" y="8495"/>
                    <a:pt x="393" y="8733"/>
                    <a:pt x="608" y="8864"/>
                  </a:cubicBezTo>
                  <a:lnTo>
                    <a:pt x="11097" y="14924"/>
                  </a:lnTo>
                  <a:cubicBezTo>
                    <a:pt x="11190" y="14976"/>
                    <a:pt x="11278" y="15000"/>
                    <a:pt x="11358" y="15000"/>
                  </a:cubicBezTo>
                  <a:cubicBezTo>
                    <a:pt x="11463" y="15000"/>
                    <a:pt x="11553" y="14958"/>
                    <a:pt x="11621" y="14877"/>
                  </a:cubicBezTo>
                  <a:cubicBezTo>
                    <a:pt x="11740" y="14722"/>
                    <a:pt x="11740" y="14472"/>
                    <a:pt x="11633" y="14186"/>
                  </a:cubicBezTo>
                  <a:lnTo>
                    <a:pt x="6418" y="720"/>
                  </a:lnTo>
                  <a:cubicBezTo>
                    <a:pt x="6311" y="434"/>
                    <a:pt x="6120" y="220"/>
                    <a:pt x="5906" y="77"/>
                  </a:cubicBezTo>
                  <a:cubicBezTo>
                    <a:pt x="5813" y="26"/>
                    <a:pt x="5725" y="1"/>
                    <a:pt x="564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2" name="Google Shape;1992;p30"/>
            <p:cNvSpPr/>
            <p:nvPr/>
          </p:nvSpPr>
          <p:spPr>
            <a:xfrm>
              <a:off x="5446605" y="1592866"/>
              <a:ext cx="391682" cy="502469"/>
            </a:xfrm>
            <a:custGeom>
              <a:avLst/>
              <a:gdLst/>
              <a:ahLst/>
              <a:cxnLst/>
              <a:rect l="l" t="t" r="r" b="b"/>
              <a:pathLst>
                <a:path w="13265" h="17017" extrusionOk="0">
                  <a:moveTo>
                    <a:pt x="6411" y="1003"/>
                  </a:moveTo>
                  <a:cubicBezTo>
                    <a:pt x="6491" y="1003"/>
                    <a:pt x="6582" y="1028"/>
                    <a:pt x="6680" y="1079"/>
                  </a:cubicBezTo>
                  <a:cubicBezTo>
                    <a:pt x="6894" y="1198"/>
                    <a:pt x="7085" y="1436"/>
                    <a:pt x="7192" y="1722"/>
                  </a:cubicBezTo>
                  <a:lnTo>
                    <a:pt x="12407" y="15188"/>
                  </a:lnTo>
                  <a:cubicBezTo>
                    <a:pt x="12502" y="15474"/>
                    <a:pt x="12502" y="15724"/>
                    <a:pt x="12395" y="15879"/>
                  </a:cubicBezTo>
                  <a:cubicBezTo>
                    <a:pt x="12334" y="15960"/>
                    <a:pt x="12246" y="16002"/>
                    <a:pt x="12141" y="16002"/>
                  </a:cubicBezTo>
                  <a:cubicBezTo>
                    <a:pt x="12060" y="16002"/>
                    <a:pt x="11969" y="15978"/>
                    <a:pt x="11871" y="15926"/>
                  </a:cubicBezTo>
                  <a:lnTo>
                    <a:pt x="1382" y="9866"/>
                  </a:lnTo>
                  <a:cubicBezTo>
                    <a:pt x="1179" y="9747"/>
                    <a:pt x="977" y="9509"/>
                    <a:pt x="882" y="9223"/>
                  </a:cubicBezTo>
                  <a:cubicBezTo>
                    <a:pt x="774" y="8937"/>
                    <a:pt x="774" y="8687"/>
                    <a:pt x="882" y="8544"/>
                  </a:cubicBezTo>
                  <a:lnTo>
                    <a:pt x="6156" y="1127"/>
                  </a:lnTo>
                  <a:cubicBezTo>
                    <a:pt x="6217" y="1046"/>
                    <a:pt x="6305" y="1003"/>
                    <a:pt x="6411" y="1003"/>
                  </a:cubicBezTo>
                  <a:close/>
                  <a:moveTo>
                    <a:pt x="6049" y="1"/>
                  </a:moveTo>
                  <a:cubicBezTo>
                    <a:pt x="5815" y="1"/>
                    <a:pt x="5615" y="96"/>
                    <a:pt x="5477" y="293"/>
                  </a:cubicBezTo>
                  <a:lnTo>
                    <a:pt x="191" y="7711"/>
                  </a:lnTo>
                  <a:cubicBezTo>
                    <a:pt x="72" y="7890"/>
                    <a:pt x="1" y="8104"/>
                    <a:pt x="1" y="8390"/>
                  </a:cubicBezTo>
                  <a:lnTo>
                    <a:pt x="1" y="8402"/>
                  </a:lnTo>
                  <a:cubicBezTo>
                    <a:pt x="1" y="8675"/>
                    <a:pt x="60" y="8973"/>
                    <a:pt x="179" y="9283"/>
                  </a:cubicBezTo>
                  <a:cubicBezTo>
                    <a:pt x="417" y="9926"/>
                    <a:pt x="858" y="10473"/>
                    <a:pt x="1358" y="10759"/>
                  </a:cubicBezTo>
                  <a:lnTo>
                    <a:pt x="6609" y="13795"/>
                  </a:lnTo>
                  <a:lnTo>
                    <a:pt x="11859" y="16831"/>
                  </a:lnTo>
                  <a:cubicBezTo>
                    <a:pt x="12083" y="16954"/>
                    <a:pt x="12295" y="17017"/>
                    <a:pt x="12484" y="17017"/>
                  </a:cubicBezTo>
                  <a:cubicBezTo>
                    <a:pt x="12716" y="17017"/>
                    <a:pt x="12912" y="16921"/>
                    <a:pt x="13050" y="16724"/>
                  </a:cubicBezTo>
                  <a:cubicBezTo>
                    <a:pt x="13169" y="16545"/>
                    <a:pt x="13252" y="16307"/>
                    <a:pt x="13252" y="16045"/>
                  </a:cubicBezTo>
                  <a:cubicBezTo>
                    <a:pt x="13264" y="15760"/>
                    <a:pt x="13205" y="15450"/>
                    <a:pt x="13062" y="15129"/>
                  </a:cubicBezTo>
                  <a:lnTo>
                    <a:pt x="7847" y="1663"/>
                  </a:lnTo>
                  <a:cubicBezTo>
                    <a:pt x="7609" y="1020"/>
                    <a:pt x="7156" y="472"/>
                    <a:pt x="6668" y="186"/>
                  </a:cubicBezTo>
                  <a:cubicBezTo>
                    <a:pt x="6449" y="64"/>
                    <a:pt x="6238" y="1"/>
                    <a:pt x="604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3" name="Google Shape;1993;p30"/>
            <p:cNvSpPr/>
            <p:nvPr/>
          </p:nvSpPr>
          <p:spPr>
            <a:xfrm>
              <a:off x="5624509" y="1725622"/>
              <a:ext cx="37972" cy="154015"/>
            </a:xfrm>
            <a:custGeom>
              <a:avLst/>
              <a:gdLst/>
              <a:ahLst/>
              <a:cxnLst/>
              <a:rect l="l" t="t" r="r" b="b"/>
              <a:pathLst>
                <a:path w="1286" h="5216" extrusionOk="0">
                  <a:moveTo>
                    <a:pt x="0" y="0"/>
                  </a:moveTo>
                  <a:lnTo>
                    <a:pt x="191" y="4727"/>
                  </a:lnTo>
                  <a:lnTo>
                    <a:pt x="1048" y="5215"/>
                  </a:lnTo>
                  <a:lnTo>
                    <a:pt x="1286" y="7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4" name="Google Shape;1994;p30"/>
            <p:cNvSpPr/>
            <p:nvPr/>
          </p:nvSpPr>
          <p:spPr>
            <a:xfrm>
              <a:off x="5622383" y="1894017"/>
              <a:ext cx="40807" cy="51466"/>
            </a:xfrm>
            <a:custGeom>
              <a:avLst/>
              <a:gdLst/>
              <a:ahLst/>
              <a:cxnLst/>
              <a:rect l="l" t="t" r="r" b="b"/>
              <a:pathLst>
                <a:path w="1382" h="1743" extrusionOk="0">
                  <a:moveTo>
                    <a:pt x="367" y="1"/>
                  </a:moveTo>
                  <a:cubicBezTo>
                    <a:pt x="144" y="1"/>
                    <a:pt x="1" y="175"/>
                    <a:pt x="1" y="465"/>
                  </a:cubicBezTo>
                  <a:cubicBezTo>
                    <a:pt x="1" y="905"/>
                    <a:pt x="286" y="1405"/>
                    <a:pt x="703" y="1643"/>
                  </a:cubicBezTo>
                  <a:cubicBezTo>
                    <a:pt x="824" y="1711"/>
                    <a:pt x="933" y="1742"/>
                    <a:pt x="1026" y="1742"/>
                  </a:cubicBezTo>
                  <a:cubicBezTo>
                    <a:pt x="1247" y="1742"/>
                    <a:pt x="1382" y="1567"/>
                    <a:pt x="1382" y="1274"/>
                  </a:cubicBezTo>
                  <a:cubicBezTo>
                    <a:pt x="1382" y="846"/>
                    <a:pt x="1108" y="334"/>
                    <a:pt x="703" y="108"/>
                  </a:cubicBezTo>
                  <a:cubicBezTo>
                    <a:pt x="579" y="35"/>
                    <a:pt x="466" y="1"/>
                    <a:pt x="3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5" name="Google Shape;1995;p30"/>
            <p:cNvSpPr/>
            <p:nvPr/>
          </p:nvSpPr>
          <p:spPr>
            <a:xfrm>
              <a:off x="5295779" y="2136792"/>
              <a:ext cx="303425" cy="202618"/>
            </a:xfrm>
            <a:custGeom>
              <a:avLst/>
              <a:gdLst/>
              <a:ahLst/>
              <a:cxnLst/>
              <a:rect l="l" t="t" r="r" b="b"/>
              <a:pathLst>
                <a:path w="10276" h="6862" extrusionOk="0">
                  <a:moveTo>
                    <a:pt x="1239" y="815"/>
                  </a:moveTo>
                  <a:lnTo>
                    <a:pt x="1358" y="899"/>
                  </a:lnTo>
                  <a:lnTo>
                    <a:pt x="1358" y="1137"/>
                  </a:lnTo>
                  <a:lnTo>
                    <a:pt x="1537" y="1113"/>
                  </a:lnTo>
                  <a:lnTo>
                    <a:pt x="1596" y="1280"/>
                  </a:lnTo>
                  <a:lnTo>
                    <a:pt x="1418" y="1291"/>
                  </a:lnTo>
                  <a:lnTo>
                    <a:pt x="1596" y="1518"/>
                  </a:lnTo>
                  <a:lnTo>
                    <a:pt x="1537" y="1613"/>
                  </a:lnTo>
                  <a:lnTo>
                    <a:pt x="1358" y="1375"/>
                  </a:lnTo>
                  <a:lnTo>
                    <a:pt x="1358" y="1613"/>
                  </a:lnTo>
                  <a:lnTo>
                    <a:pt x="1239" y="1530"/>
                  </a:lnTo>
                  <a:lnTo>
                    <a:pt x="1239" y="1291"/>
                  </a:lnTo>
                  <a:lnTo>
                    <a:pt x="1060" y="1315"/>
                  </a:lnTo>
                  <a:lnTo>
                    <a:pt x="1001" y="1149"/>
                  </a:lnTo>
                  <a:lnTo>
                    <a:pt x="1180" y="1137"/>
                  </a:lnTo>
                  <a:lnTo>
                    <a:pt x="1001" y="922"/>
                  </a:lnTo>
                  <a:lnTo>
                    <a:pt x="1060" y="839"/>
                  </a:lnTo>
                  <a:lnTo>
                    <a:pt x="1239" y="1053"/>
                  </a:lnTo>
                  <a:lnTo>
                    <a:pt x="1239" y="815"/>
                  </a:lnTo>
                  <a:close/>
                  <a:moveTo>
                    <a:pt x="2084" y="1315"/>
                  </a:moveTo>
                  <a:lnTo>
                    <a:pt x="2203" y="1387"/>
                  </a:lnTo>
                  <a:lnTo>
                    <a:pt x="2203" y="1625"/>
                  </a:lnTo>
                  <a:lnTo>
                    <a:pt x="2382" y="1613"/>
                  </a:lnTo>
                  <a:lnTo>
                    <a:pt x="2442" y="1768"/>
                  </a:lnTo>
                  <a:lnTo>
                    <a:pt x="2263" y="1792"/>
                  </a:lnTo>
                  <a:lnTo>
                    <a:pt x="2442" y="2006"/>
                  </a:lnTo>
                  <a:lnTo>
                    <a:pt x="2382" y="2101"/>
                  </a:lnTo>
                  <a:lnTo>
                    <a:pt x="2203" y="1863"/>
                  </a:lnTo>
                  <a:lnTo>
                    <a:pt x="2203" y="2101"/>
                  </a:lnTo>
                  <a:lnTo>
                    <a:pt x="2084" y="2030"/>
                  </a:lnTo>
                  <a:lnTo>
                    <a:pt x="2084" y="1792"/>
                  </a:lnTo>
                  <a:lnTo>
                    <a:pt x="1906" y="1803"/>
                  </a:lnTo>
                  <a:lnTo>
                    <a:pt x="1846" y="1637"/>
                  </a:lnTo>
                  <a:lnTo>
                    <a:pt x="2025" y="1625"/>
                  </a:lnTo>
                  <a:lnTo>
                    <a:pt x="1846" y="1411"/>
                  </a:lnTo>
                  <a:lnTo>
                    <a:pt x="1906" y="1327"/>
                  </a:lnTo>
                  <a:lnTo>
                    <a:pt x="2084" y="1553"/>
                  </a:lnTo>
                  <a:lnTo>
                    <a:pt x="2084" y="1315"/>
                  </a:lnTo>
                  <a:close/>
                  <a:moveTo>
                    <a:pt x="2942" y="1803"/>
                  </a:moveTo>
                  <a:lnTo>
                    <a:pt x="3061" y="1875"/>
                  </a:lnTo>
                  <a:lnTo>
                    <a:pt x="3061" y="2113"/>
                  </a:lnTo>
                  <a:lnTo>
                    <a:pt x="3239" y="2101"/>
                  </a:lnTo>
                  <a:lnTo>
                    <a:pt x="3299" y="2256"/>
                  </a:lnTo>
                  <a:lnTo>
                    <a:pt x="3120" y="2280"/>
                  </a:lnTo>
                  <a:lnTo>
                    <a:pt x="3299" y="2506"/>
                  </a:lnTo>
                  <a:lnTo>
                    <a:pt x="3239" y="2589"/>
                  </a:lnTo>
                  <a:lnTo>
                    <a:pt x="3061" y="2351"/>
                  </a:lnTo>
                  <a:lnTo>
                    <a:pt x="3061" y="2589"/>
                  </a:lnTo>
                  <a:lnTo>
                    <a:pt x="2942" y="2518"/>
                  </a:lnTo>
                  <a:lnTo>
                    <a:pt x="2942" y="2280"/>
                  </a:lnTo>
                  <a:lnTo>
                    <a:pt x="2763" y="2292"/>
                  </a:lnTo>
                  <a:lnTo>
                    <a:pt x="2692" y="2125"/>
                  </a:lnTo>
                  <a:lnTo>
                    <a:pt x="2882" y="2113"/>
                  </a:lnTo>
                  <a:lnTo>
                    <a:pt x="2692" y="1911"/>
                  </a:lnTo>
                  <a:lnTo>
                    <a:pt x="2763" y="1815"/>
                  </a:lnTo>
                  <a:lnTo>
                    <a:pt x="2942" y="2042"/>
                  </a:lnTo>
                  <a:lnTo>
                    <a:pt x="2942" y="1803"/>
                  </a:lnTo>
                  <a:close/>
                  <a:moveTo>
                    <a:pt x="3799" y="2292"/>
                  </a:moveTo>
                  <a:lnTo>
                    <a:pt x="3918" y="2363"/>
                  </a:lnTo>
                  <a:lnTo>
                    <a:pt x="3918" y="2601"/>
                  </a:lnTo>
                  <a:lnTo>
                    <a:pt x="4097" y="2589"/>
                  </a:lnTo>
                  <a:lnTo>
                    <a:pt x="4156" y="2756"/>
                  </a:lnTo>
                  <a:lnTo>
                    <a:pt x="3977" y="2768"/>
                  </a:lnTo>
                  <a:lnTo>
                    <a:pt x="4156" y="2994"/>
                  </a:lnTo>
                  <a:lnTo>
                    <a:pt x="4097" y="3077"/>
                  </a:lnTo>
                  <a:lnTo>
                    <a:pt x="3918" y="2839"/>
                  </a:lnTo>
                  <a:lnTo>
                    <a:pt x="3918" y="3077"/>
                  </a:lnTo>
                  <a:lnTo>
                    <a:pt x="3799" y="3006"/>
                  </a:lnTo>
                  <a:lnTo>
                    <a:pt x="3799" y="2768"/>
                  </a:lnTo>
                  <a:lnTo>
                    <a:pt x="3620" y="2780"/>
                  </a:lnTo>
                  <a:lnTo>
                    <a:pt x="3561" y="2625"/>
                  </a:lnTo>
                  <a:lnTo>
                    <a:pt x="3739" y="2601"/>
                  </a:lnTo>
                  <a:lnTo>
                    <a:pt x="3561" y="2399"/>
                  </a:lnTo>
                  <a:lnTo>
                    <a:pt x="3620" y="2303"/>
                  </a:lnTo>
                  <a:lnTo>
                    <a:pt x="3799" y="2530"/>
                  </a:lnTo>
                  <a:lnTo>
                    <a:pt x="3799" y="2292"/>
                  </a:lnTo>
                  <a:close/>
                  <a:moveTo>
                    <a:pt x="4644" y="2780"/>
                  </a:moveTo>
                  <a:lnTo>
                    <a:pt x="4763" y="2851"/>
                  </a:lnTo>
                  <a:lnTo>
                    <a:pt x="4763" y="3101"/>
                  </a:lnTo>
                  <a:lnTo>
                    <a:pt x="4942" y="3077"/>
                  </a:lnTo>
                  <a:lnTo>
                    <a:pt x="5001" y="3244"/>
                  </a:lnTo>
                  <a:lnTo>
                    <a:pt x="4823" y="3256"/>
                  </a:lnTo>
                  <a:lnTo>
                    <a:pt x="5001" y="3482"/>
                  </a:lnTo>
                  <a:lnTo>
                    <a:pt x="4942" y="3577"/>
                  </a:lnTo>
                  <a:lnTo>
                    <a:pt x="4763" y="3339"/>
                  </a:lnTo>
                  <a:lnTo>
                    <a:pt x="4763" y="3577"/>
                  </a:lnTo>
                  <a:lnTo>
                    <a:pt x="4644" y="3494"/>
                  </a:lnTo>
                  <a:lnTo>
                    <a:pt x="4644" y="3256"/>
                  </a:lnTo>
                  <a:lnTo>
                    <a:pt x="4466" y="3280"/>
                  </a:lnTo>
                  <a:lnTo>
                    <a:pt x="4406" y="3113"/>
                  </a:lnTo>
                  <a:lnTo>
                    <a:pt x="4585" y="3101"/>
                  </a:lnTo>
                  <a:lnTo>
                    <a:pt x="4406" y="2887"/>
                  </a:lnTo>
                  <a:lnTo>
                    <a:pt x="4466" y="2804"/>
                  </a:lnTo>
                  <a:lnTo>
                    <a:pt x="4644" y="3018"/>
                  </a:lnTo>
                  <a:lnTo>
                    <a:pt x="4644" y="2780"/>
                  </a:lnTo>
                  <a:close/>
                  <a:moveTo>
                    <a:pt x="5501" y="3280"/>
                  </a:moveTo>
                  <a:lnTo>
                    <a:pt x="5621" y="3351"/>
                  </a:lnTo>
                  <a:lnTo>
                    <a:pt x="5621" y="3589"/>
                  </a:lnTo>
                  <a:lnTo>
                    <a:pt x="5799" y="3577"/>
                  </a:lnTo>
                  <a:lnTo>
                    <a:pt x="5859" y="3732"/>
                  </a:lnTo>
                  <a:lnTo>
                    <a:pt x="5680" y="3756"/>
                  </a:lnTo>
                  <a:lnTo>
                    <a:pt x="5859" y="3970"/>
                  </a:lnTo>
                  <a:lnTo>
                    <a:pt x="5799" y="4066"/>
                  </a:lnTo>
                  <a:lnTo>
                    <a:pt x="5621" y="3827"/>
                  </a:lnTo>
                  <a:lnTo>
                    <a:pt x="5621" y="4066"/>
                  </a:lnTo>
                  <a:lnTo>
                    <a:pt x="5501" y="3994"/>
                  </a:lnTo>
                  <a:lnTo>
                    <a:pt x="5501" y="3744"/>
                  </a:lnTo>
                  <a:lnTo>
                    <a:pt x="5323" y="3768"/>
                  </a:lnTo>
                  <a:lnTo>
                    <a:pt x="5263" y="3601"/>
                  </a:lnTo>
                  <a:lnTo>
                    <a:pt x="5442" y="3589"/>
                  </a:lnTo>
                  <a:lnTo>
                    <a:pt x="5263" y="3375"/>
                  </a:lnTo>
                  <a:lnTo>
                    <a:pt x="5323" y="3292"/>
                  </a:lnTo>
                  <a:lnTo>
                    <a:pt x="5501" y="3518"/>
                  </a:lnTo>
                  <a:lnTo>
                    <a:pt x="5501" y="3280"/>
                  </a:lnTo>
                  <a:close/>
                  <a:moveTo>
                    <a:pt x="6347" y="3768"/>
                  </a:moveTo>
                  <a:lnTo>
                    <a:pt x="6466" y="3839"/>
                  </a:lnTo>
                  <a:lnTo>
                    <a:pt x="6466" y="4077"/>
                  </a:lnTo>
                  <a:lnTo>
                    <a:pt x="6644" y="4066"/>
                  </a:lnTo>
                  <a:lnTo>
                    <a:pt x="6704" y="4232"/>
                  </a:lnTo>
                  <a:lnTo>
                    <a:pt x="6525" y="4244"/>
                  </a:lnTo>
                  <a:lnTo>
                    <a:pt x="6704" y="4470"/>
                  </a:lnTo>
                  <a:lnTo>
                    <a:pt x="6644" y="4554"/>
                  </a:lnTo>
                  <a:lnTo>
                    <a:pt x="6466" y="4316"/>
                  </a:lnTo>
                  <a:lnTo>
                    <a:pt x="6466" y="4554"/>
                  </a:lnTo>
                  <a:lnTo>
                    <a:pt x="6347" y="4482"/>
                  </a:lnTo>
                  <a:lnTo>
                    <a:pt x="6347" y="4244"/>
                  </a:lnTo>
                  <a:lnTo>
                    <a:pt x="6168" y="4256"/>
                  </a:lnTo>
                  <a:lnTo>
                    <a:pt x="6109" y="4089"/>
                  </a:lnTo>
                  <a:lnTo>
                    <a:pt x="6287" y="4077"/>
                  </a:lnTo>
                  <a:lnTo>
                    <a:pt x="6109" y="3875"/>
                  </a:lnTo>
                  <a:lnTo>
                    <a:pt x="6168" y="3780"/>
                  </a:lnTo>
                  <a:lnTo>
                    <a:pt x="6347" y="4006"/>
                  </a:lnTo>
                  <a:lnTo>
                    <a:pt x="6347" y="3768"/>
                  </a:lnTo>
                  <a:close/>
                  <a:moveTo>
                    <a:pt x="7204" y="4268"/>
                  </a:moveTo>
                  <a:lnTo>
                    <a:pt x="7323" y="4339"/>
                  </a:lnTo>
                  <a:lnTo>
                    <a:pt x="7323" y="4589"/>
                  </a:lnTo>
                  <a:lnTo>
                    <a:pt x="7502" y="4566"/>
                  </a:lnTo>
                  <a:lnTo>
                    <a:pt x="7561" y="4732"/>
                  </a:lnTo>
                  <a:lnTo>
                    <a:pt x="7383" y="4744"/>
                  </a:lnTo>
                  <a:lnTo>
                    <a:pt x="7561" y="4970"/>
                  </a:lnTo>
                  <a:lnTo>
                    <a:pt x="7502" y="5066"/>
                  </a:lnTo>
                  <a:lnTo>
                    <a:pt x="7323" y="4828"/>
                  </a:lnTo>
                  <a:lnTo>
                    <a:pt x="7323" y="5066"/>
                  </a:lnTo>
                  <a:lnTo>
                    <a:pt x="7204" y="4982"/>
                  </a:lnTo>
                  <a:lnTo>
                    <a:pt x="7204" y="4744"/>
                  </a:lnTo>
                  <a:lnTo>
                    <a:pt x="7025" y="4768"/>
                  </a:lnTo>
                  <a:lnTo>
                    <a:pt x="6966" y="4601"/>
                  </a:lnTo>
                  <a:lnTo>
                    <a:pt x="7145" y="4589"/>
                  </a:lnTo>
                  <a:lnTo>
                    <a:pt x="6966" y="4375"/>
                  </a:lnTo>
                  <a:lnTo>
                    <a:pt x="7025" y="4292"/>
                  </a:lnTo>
                  <a:lnTo>
                    <a:pt x="7204" y="4506"/>
                  </a:lnTo>
                  <a:lnTo>
                    <a:pt x="7204" y="4268"/>
                  </a:lnTo>
                  <a:close/>
                  <a:moveTo>
                    <a:pt x="8061" y="4756"/>
                  </a:moveTo>
                  <a:lnTo>
                    <a:pt x="8180" y="4839"/>
                  </a:lnTo>
                  <a:lnTo>
                    <a:pt x="8180" y="5078"/>
                  </a:lnTo>
                  <a:lnTo>
                    <a:pt x="8359" y="5054"/>
                  </a:lnTo>
                  <a:lnTo>
                    <a:pt x="8419" y="5220"/>
                  </a:lnTo>
                  <a:lnTo>
                    <a:pt x="8240" y="5232"/>
                  </a:lnTo>
                  <a:lnTo>
                    <a:pt x="8419" y="5459"/>
                  </a:lnTo>
                  <a:lnTo>
                    <a:pt x="8359" y="5554"/>
                  </a:lnTo>
                  <a:lnTo>
                    <a:pt x="8180" y="5316"/>
                  </a:lnTo>
                  <a:lnTo>
                    <a:pt x="8180" y="5554"/>
                  </a:lnTo>
                  <a:lnTo>
                    <a:pt x="8061" y="5482"/>
                  </a:lnTo>
                  <a:lnTo>
                    <a:pt x="8061" y="5232"/>
                  </a:lnTo>
                  <a:lnTo>
                    <a:pt x="7883" y="5256"/>
                  </a:lnTo>
                  <a:lnTo>
                    <a:pt x="7823" y="5090"/>
                  </a:lnTo>
                  <a:lnTo>
                    <a:pt x="8002" y="5078"/>
                  </a:lnTo>
                  <a:lnTo>
                    <a:pt x="7823" y="4863"/>
                  </a:lnTo>
                  <a:lnTo>
                    <a:pt x="7883" y="4780"/>
                  </a:lnTo>
                  <a:lnTo>
                    <a:pt x="8061" y="4994"/>
                  </a:lnTo>
                  <a:lnTo>
                    <a:pt x="8061" y="4756"/>
                  </a:lnTo>
                  <a:close/>
                  <a:moveTo>
                    <a:pt x="8907" y="5256"/>
                  </a:moveTo>
                  <a:lnTo>
                    <a:pt x="9026" y="5328"/>
                  </a:lnTo>
                  <a:lnTo>
                    <a:pt x="9026" y="5566"/>
                  </a:lnTo>
                  <a:lnTo>
                    <a:pt x="9204" y="5554"/>
                  </a:lnTo>
                  <a:lnTo>
                    <a:pt x="9264" y="5721"/>
                  </a:lnTo>
                  <a:lnTo>
                    <a:pt x="9085" y="5732"/>
                  </a:lnTo>
                  <a:lnTo>
                    <a:pt x="9264" y="5959"/>
                  </a:lnTo>
                  <a:lnTo>
                    <a:pt x="9204" y="6042"/>
                  </a:lnTo>
                  <a:lnTo>
                    <a:pt x="9026" y="5804"/>
                  </a:lnTo>
                  <a:lnTo>
                    <a:pt x="9026" y="6042"/>
                  </a:lnTo>
                  <a:lnTo>
                    <a:pt x="8907" y="5971"/>
                  </a:lnTo>
                  <a:lnTo>
                    <a:pt x="8907" y="5732"/>
                  </a:lnTo>
                  <a:lnTo>
                    <a:pt x="8728" y="5744"/>
                  </a:lnTo>
                  <a:lnTo>
                    <a:pt x="8669" y="5578"/>
                  </a:lnTo>
                  <a:lnTo>
                    <a:pt x="8847" y="5566"/>
                  </a:lnTo>
                  <a:lnTo>
                    <a:pt x="8669" y="5363"/>
                  </a:lnTo>
                  <a:lnTo>
                    <a:pt x="8728" y="5268"/>
                  </a:lnTo>
                  <a:lnTo>
                    <a:pt x="8907" y="5494"/>
                  </a:lnTo>
                  <a:lnTo>
                    <a:pt x="8907" y="5256"/>
                  </a:lnTo>
                  <a:close/>
                  <a:moveTo>
                    <a:pt x="370" y="1"/>
                  </a:moveTo>
                  <a:cubicBezTo>
                    <a:pt x="149" y="1"/>
                    <a:pt x="1" y="164"/>
                    <a:pt x="1" y="458"/>
                  </a:cubicBezTo>
                  <a:cubicBezTo>
                    <a:pt x="1" y="875"/>
                    <a:pt x="298" y="1399"/>
                    <a:pt x="656" y="1613"/>
                  </a:cubicBezTo>
                  <a:lnTo>
                    <a:pt x="9609" y="6768"/>
                  </a:lnTo>
                  <a:cubicBezTo>
                    <a:pt x="9719" y="6832"/>
                    <a:pt x="9821" y="6862"/>
                    <a:pt x="9910" y="6862"/>
                  </a:cubicBezTo>
                  <a:cubicBezTo>
                    <a:pt x="10124" y="6862"/>
                    <a:pt x="10268" y="6692"/>
                    <a:pt x="10276" y="6399"/>
                  </a:cubicBezTo>
                  <a:cubicBezTo>
                    <a:pt x="10276" y="5982"/>
                    <a:pt x="9978" y="5482"/>
                    <a:pt x="9621" y="5256"/>
                  </a:cubicBezTo>
                  <a:lnTo>
                    <a:pt x="1882" y="791"/>
                  </a:lnTo>
                  <a:lnTo>
                    <a:pt x="679" y="89"/>
                  </a:lnTo>
                  <a:cubicBezTo>
                    <a:pt x="567" y="29"/>
                    <a:pt x="462" y="1"/>
                    <a:pt x="370" y="1"/>
                  </a:cubicBezTo>
                  <a:close/>
                </a:path>
              </a:pathLst>
            </a:custGeom>
            <a:solidFill>
              <a:srgbClr val="D3D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6" name="Google Shape;1996;p30"/>
            <p:cNvSpPr/>
            <p:nvPr/>
          </p:nvSpPr>
          <p:spPr>
            <a:xfrm>
              <a:off x="5325306" y="2161566"/>
              <a:ext cx="17982" cy="22854"/>
            </a:xfrm>
            <a:custGeom>
              <a:avLst/>
              <a:gdLst/>
              <a:ahLst/>
              <a:cxnLst/>
              <a:rect l="l" t="t" r="r" b="b"/>
              <a:pathLst>
                <a:path w="609" h="774" extrusionOk="0">
                  <a:moveTo>
                    <a:pt x="60" y="0"/>
                  </a:moveTo>
                  <a:lnTo>
                    <a:pt x="1" y="83"/>
                  </a:lnTo>
                  <a:lnTo>
                    <a:pt x="180" y="310"/>
                  </a:lnTo>
                  <a:lnTo>
                    <a:pt x="1" y="310"/>
                  </a:lnTo>
                  <a:lnTo>
                    <a:pt x="60" y="476"/>
                  </a:lnTo>
                  <a:lnTo>
                    <a:pt x="239" y="452"/>
                  </a:lnTo>
                  <a:lnTo>
                    <a:pt x="239" y="691"/>
                  </a:lnTo>
                  <a:lnTo>
                    <a:pt x="358" y="774"/>
                  </a:lnTo>
                  <a:lnTo>
                    <a:pt x="358" y="536"/>
                  </a:lnTo>
                  <a:lnTo>
                    <a:pt x="537" y="750"/>
                  </a:lnTo>
                  <a:lnTo>
                    <a:pt x="608" y="667"/>
                  </a:lnTo>
                  <a:lnTo>
                    <a:pt x="418" y="441"/>
                  </a:lnTo>
                  <a:lnTo>
                    <a:pt x="608" y="441"/>
                  </a:lnTo>
                  <a:lnTo>
                    <a:pt x="549" y="274"/>
                  </a:lnTo>
                  <a:lnTo>
                    <a:pt x="358" y="298"/>
                  </a:lnTo>
                  <a:lnTo>
                    <a:pt x="358" y="60"/>
                  </a:lnTo>
                  <a:lnTo>
                    <a:pt x="239" y="0"/>
                  </a:lnTo>
                  <a:lnTo>
                    <a:pt x="239" y="214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7" name="Google Shape;1997;p30"/>
            <p:cNvSpPr/>
            <p:nvPr/>
          </p:nvSpPr>
          <p:spPr>
            <a:xfrm>
              <a:off x="5350287" y="2175975"/>
              <a:ext cx="18307" cy="22884"/>
            </a:xfrm>
            <a:custGeom>
              <a:avLst/>
              <a:gdLst/>
              <a:ahLst/>
              <a:cxnLst/>
              <a:rect l="l" t="t" r="r" b="b"/>
              <a:pathLst>
                <a:path w="620" h="775" extrusionOk="0">
                  <a:moveTo>
                    <a:pt x="60" y="0"/>
                  </a:moveTo>
                  <a:lnTo>
                    <a:pt x="0" y="84"/>
                  </a:lnTo>
                  <a:lnTo>
                    <a:pt x="179" y="310"/>
                  </a:lnTo>
                  <a:lnTo>
                    <a:pt x="0" y="322"/>
                  </a:lnTo>
                  <a:lnTo>
                    <a:pt x="60" y="476"/>
                  </a:lnTo>
                  <a:lnTo>
                    <a:pt x="238" y="465"/>
                  </a:lnTo>
                  <a:lnTo>
                    <a:pt x="238" y="703"/>
                  </a:lnTo>
                  <a:lnTo>
                    <a:pt x="357" y="774"/>
                  </a:lnTo>
                  <a:lnTo>
                    <a:pt x="357" y="536"/>
                  </a:lnTo>
                  <a:lnTo>
                    <a:pt x="548" y="762"/>
                  </a:lnTo>
                  <a:lnTo>
                    <a:pt x="619" y="667"/>
                  </a:lnTo>
                  <a:lnTo>
                    <a:pt x="441" y="441"/>
                  </a:lnTo>
                  <a:lnTo>
                    <a:pt x="619" y="441"/>
                  </a:lnTo>
                  <a:lnTo>
                    <a:pt x="548" y="286"/>
                  </a:lnTo>
                  <a:lnTo>
                    <a:pt x="357" y="298"/>
                  </a:lnTo>
                  <a:lnTo>
                    <a:pt x="357" y="298"/>
                  </a:lnTo>
                  <a:lnTo>
                    <a:pt x="381" y="60"/>
                  </a:lnTo>
                  <a:lnTo>
                    <a:pt x="238" y="0"/>
                  </a:lnTo>
                  <a:lnTo>
                    <a:pt x="250" y="238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8" name="Google Shape;1998;p30"/>
            <p:cNvSpPr/>
            <p:nvPr/>
          </p:nvSpPr>
          <p:spPr>
            <a:xfrm>
              <a:off x="5375237" y="2190385"/>
              <a:ext cx="18307" cy="22884"/>
            </a:xfrm>
            <a:custGeom>
              <a:avLst/>
              <a:gdLst/>
              <a:ahLst/>
              <a:cxnLst/>
              <a:rect l="l" t="t" r="r" b="b"/>
              <a:pathLst>
                <a:path w="620" h="775" extrusionOk="0">
                  <a:moveTo>
                    <a:pt x="84" y="0"/>
                  </a:moveTo>
                  <a:lnTo>
                    <a:pt x="1" y="96"/>
                  </a:lnTo>
                  <a:lnTo>
                    <a:pt x="203" y="310"/>
                  </a:lnTo>
                  <a:lnTo>
                    <a:pt x="1" y="334"/>
                  </a:lnTo>
                  <a:lnTo>
                    <a:pt x="72" y="477"/>
                  </a:lnTo>
                  <a:lnTo>
                    <a:pt x="263" y="465"/>
                  </a:lnTo>
                  <a:lnTo>
                    <a:pt x="263" y="703"/>
                  </a:lnTo>
                  <a:lnTo>
                    <a:pt x="382" y="774"/>
                  </a:lnTo>
                  <a:lnTo>
                    <a:pt x="382" y="536"/>
                  </a:lnTo>
                  <a:lnTo>
                    <a:pt x="560" y="762"/>
                  </a:lnTo>
                  <a:lnTo>
                    <a:pt x="620" y="667"/>
                  </a:lnTo>
                  <a:lnTo>
                    <a:pt x="441" y="465"/>
                  </a:lnTo>
                  <a:lnTo>
                    <a:pt x="620" y="453"/>
                  </a:lnTo>
                  <a:lnTo>
                    <a:pt x="560" y="286"/>
                  </a:lnTo>
                  <a:lnTo>
                    <a:pt x="382" y="298"/>
                  </a:lnTo>
                  <a:lnTo>
                    <a:pt x="382" y="72"/>
                  </a:lnTo>
                  <a:lnTo>
                    <a:pt x="263" y="0"/>
                  </a:lnTo>
                  <a:lnTo>
                    <a:pt x="263" y="238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9" name="Google Shape;1999;p30"/>
            <p:cNvSpPr/>
            <p:nvPr/>
          </p:nvSpPr>
          <p:spPr>
            <a:xfrm>
              <a:off x="5400542" y="2204794"/>
              <a:ext cx="18307" cy="22884"/>
            </a:xfrm>
            <a:custGeom>
              <a:avLst/>
              <a:gdLst/>
              <a:ahLst/>
              <a:cxnLst/>
              <a:rect l="l" t="t" r="r" b="b"/>
              <a:pathLst>
                <a:path w="620" h="775" extrusionOk="0">
                  <a:moveTo>
                    <a:pt x="72" y="0"/>
                  </a:moveTo>
                  <a:lnTo>
                    <a:pt x="13" y="96"/>
                  </a:lnTo>
                  <a:lnTo>
                    <a:pt x="191" y="322"/>
                  </a:lnTo>
                  <a:lnTo>
                    <a:pt x="1" y="334"/>
                  </a:lnTo>
                  <a:lnTo>
                    <a:pt x="72" y="501"/>
                  </a:lnTo>
                  <a:lnTo>
                    <a:pt x="251" y="465"/>
                  </a:lnTo>
                  <a:lnTo>
                    <a:pt x="251" y="703"/>
                  </a:lnTo>
                  <a:lnTo>
                    <a:pt x="370" y="774"/>
                  </a:lnTo>
                  <a:lnTo>
                    <a:pt x="370" y="536"/>
                  </a:lnTo>
                  <a:lnTo>
                    <a:pt x="549" y="762"/>
                  </a:lnTo>
                  <a:lnTo>
                    <a:pt x="620" y="679"/>
                  </a:lnTo>
                  <a:lnTo>
                    <a:pt x="429" y="465"/>
                  </a:lnTo>
                  <a:lnTo>
                    <a:pt x="620" y="453"/>
                  </a:lnTo>
                  <a:lnTo>
                    <a:pt x="549" y="286"/>
                  </a:lnTo>
                  <a:lnTo>
                    <a:pt x="370" y="298"/>
                  </a:lnTo>
                  <a:lnTo>
                    <a:pt x="370" y="84"/>
                  </a:lnTo>
                  <a:lnTo>
                    <a:pt x="251" y="0"/>
                  </a:lnTo>
                  <a:lnTo>
                    <a:pt x="251" y="239"/>
                  </a:lnTo>
                  <a:lnTo>
                    <a:pt x="7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0" name="Google Shape;2000;p30"/>
            <p:cNvSpPr/>
            <p:nvPr/>
          </p:nvSpPr>
          <p:spPr>
            <a:xfrm>
              <a:off x="5425877" y="2219558"/>
              <a:ext cx="18307" cy="22884"/>
            </a:xfrm>
            <a:custGeom>
              <a:avLst/>
              <a:gdLst/>
              <a:ahLst/>
              <a:cxnLst/>
              <a:rect l="l" t="t" r="r" b="b"/>
              <a:pathLst>
                <a:path w="620" h="775" extrusionOk="0">
                  <a:moveTo>
                    <a:pt x="60" y="1"/>
                  </a:moveTo>
                  <a:lnTo>
                    <a:pt x="0" y="84"/>
                  </a:lnTo>
                  <a:lnTo>
                    <a:pt x="179" y="310"/>
                  </a:lnTo>
                  <a:lnTo>
                    <a:pt x="0" y="322"/>
                  </a:lnTo>
                  <a:lnTo>
                    <a:pt x="60" y="489"/>
                  </a:lnTo>
                  <a:lnTo>
                    <a:pt x="238" y="453"/>
                  </a:lnTo>
                  <a:lnTo>
                    <a:pt x="238" y="691"/>
                  </a:lnTo>
                  <a:lnTo>
                    <a:pt x="357" y="774"/>
                  </a:lnTo>
                  <a:lnTo>
                    <a:pt x="357" y="536"/>
                  </a:lnTo>
                  <a:lnTo>
                    <a:pt x="560" y="751"/>
                  </a:lnTo>
                  <a:lnTo>
                    <a:pt x="619" y="679"/>
                  </a:lnTo>
                  <a:lnTo>
                    <a:pt x="441" y="453"/>
                  </a:lnTo>
                  <a:lnTo>
                    <a:pt x="619" y="441"/>
                  </a:lnTo>
                  <a:lnTo>
                    <a:pt x="560" y="274"/>
                  </a:lnTo>
                  <a:lnTo>
                    <a:pt x="357" y="298"/>
                  </a:lnTo>
                  <a:lnTo>
                    <a:pt x="357" y="72"/>
                  </a:lnTo>
                  <a:lnTo>
                    <a:pt x="238" y="1"/>
                  </a:lnTo>
                  <a:lnTo>
                    <a:pt x="238" y="239"/>
                  </a:lnTo>
                  <a:lnTo>
                    <a:pt x="6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1" name="Google Shape;2001;p30"/>
            <p:cNvSpPr/>
            <p:nvPr/>
          </p:nvSpPr>
          <p:spPr>
            <a:xfrm>
              <a:off x="5451182" y="2233967"/>
              <a:ext cx="17953" cy="22884"/>
            </a:xfrm>
            <a:custGeom>
              <a:avLst/>
              <a:gdLst/>
              <a:ahLst/>
              <a:cxnLst/>
              <a:rect l="l" t="t" r="r" b="b"/>
              <a:pathLst>
                <a:path w="608" h="775" extrusionOk="0">
                  <a:moveTo>
                    <a:pt x="60" y="1"/>
                  </a:moveTo>
                  <a:lnTo>
                    <a:pt x="0" y="84"/>
                  </a:lnTo>
                  <a:lnTo>
                    <a:pt x="179" y="310"/>
                  </a:lnTo>
                  <a:lnTo>
                    <a:pt x="0" y="322"/>
                  </a:lnTo>
                  <a:lnTo>
                    <a:pt x="60" y="489"/>
                  </a:lnTo>
                  <a:lnTo>
                    <a:pt x="250" y="477"/>
                  </a:lnTo>
                  <a:lnTo>
                    <a:pt x="250" y="703"/>
                  </a:lnTo>
                  <a:lnTo>
                    <a:pt x="369" y="775"/>
                  </a:lnTo>
                  <a:lnTo>
                    <a:pt x="369" y="536"/>
                  </a:lnTo>
                  <a:lnTo>
                    <a:pt x="548" y="775"/>
                  </a:lnTo>
                  <a:lnTo>
                    <a:pt x="608" y="679"/>
                  </a:lnTo>
                  <a:lnTo>
                    <a:pt x="429" y="465"/>
                  </a:lnTo>
                  <a:lnTo>
                    <a:pt x="608" y="441"/>
                  </a:lnTo>
                  <a:lnTo>
                    <a:pt x="548" y="286"/>
                  </a:lnTo>
                  <a:lnTo>
                    <a:pt x="369" y="310"/>
                  </a:lnTo>
                  <a:lnTo>
                    <a:pt x="369" y="72"/>
                  </a:lnTo>
                  <a:lnTo>
                    <a:pt x="250" y="1"/>
                  </a:lnTo>
                  <a:lnTo>
                    <a:pt x="250" y="239"/>
                  </a:lnTo>
                  <a:lnTo>
                    <a:pt x="6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2" name="Google Shape;2002;p30"/>
            <p:cNvSpPr/>
            <p:nvPr/>
          </p:nvSpPr>
          <p:spPr>
            <a:xfrm>
              <a:off x="5476133" y="2248377"/>
              <a:ext cx="17953" cy="22884"/>
            </a:xfrm>
            <a:custGeom>
              <a:avLst/>
              <a:gdLst/>
              <a:ahLst/>
              <a:cxnLst/>
              <a:rect l="l" t="t" r="r" b="b"/>
              <a:pathLst>
                <a:path w="608" h="775" extrusionOk="0">
                  <a:moveTo>
                    <a:pt x="72" y="1"/>
                  </a:moveTo>
                  <a:lnTo>
                    <a:pt x="1" y="96"/>
                  </a:lnTo>
                  <a:lnTo>
                    <a:pt x="191" y="310"/>
                  </a:lnTo>
                  <a:lnTo>
                    <a:pt x="1" y="334"/>
                  </a:lnTo>
                  <a:lnTo>
                    <a:pt x="72" y="489"/>
                  </a:lnTo>
                  <a:lnTo>
                    <a:pt x="251" y="477"/>
                  </a:lnTo>
                  <a:lnTo>
                    <a:pt x="251" y="703"/>
                  </a:lnTo>
                  <a:lnTo>
                    <a:pt x="370" y="775"/>
                  </a:lnTo>
                  <a:lnTo>
                    <a:pt x="370" y="537"/>
                  </a:lnTo>
                  <a:lnTo>
                    <a:pt x="548" y="775"/>
                  </a:lnTo>
                  <a:lnTo>
                    <a:pt x="608" y="691"/>
                  </a:lnTo>
                  <a:lnTo>
                    <a:pt x="429" y="465"/>
                  </a:lnTo>
                  <a:lnTo>
                    <a:pt x="608" y="453"/>
                  </a:lnTo>
                  <a:lnTo>
                    <a:pt x="548" y="287"/>
                  </a:lnTo>
                  <a:lnTo>
                    <a:pt x="370" y="310"/>
                  </a:lnTo>
                  <a:lnTo>
                    <a:pt x="370" y="72"/>
                  </a:lnTo>
                  <a:lnTo>
                    <a:pt x="251" y="1"/>
                  </a:lnTo>
                  <a:lnTo>
                    <a:pt x="251" y="239"/>
                  </a:lnTo>
                  <a:lnTo>
                    <a:pt x="7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3" name="Google Shape;2003;p30"/>
            <p:cNvSpPr/>
            <p:nvPr/>
          </p:nvSpPr>
          <p:spPr>
            <a:xfrm>
              <a:off x="5501438" y="2262786"/>
              <a:ext cx="18337" cy="22884"/>
            </a:xfrm>
            <a:custGeom>
              <a:avLst/>
              <a:gdLst/>
              <a:ahLst/>
              <a:cxnLst/>
              <a:rect l="l" t="t" r="r" b="b"/>
              <a:pathLst>
                <a:path w="621" h="775" extrusionOk="0">
                  <a:moveTo>
                    <a:pt x="239" y="1"/>
                  </a:moveTo>
                  <a:lnTo>
                    <a:pt x="239" y="239"/>
                  </a:lnTo>
                  <a:lnTo>
                    <a:pt x="60" y="25"/>
                  </a:lnTo>
                  <a:lnTo>
                    <a:pt x="1" y="108"/>
                  </a:lnTo>
                  <a:lnTo>
                    <a:pt x="180" y="322"/>
                  </a:lnTo>
                  <a:lnTo>
                    <a:pt x="1" y="334"/>
                  </a:lnTo>
                  <a:lnTo>
                    <a:pt x="60" y="501"/>
                  </a:lnTo>
                  <a:lnTo>
                    <a:pt x="239" y="477"/>
                  </a:lnTo>
                  <a:lnTo>
                    <a:pt x="239" y="703"/>
                  </a:lnTo>
                  <a:lnTo>
                    <a:pt x="358" y="775"/>
                  </a:lnTo>
                  <a:lnTo>
                    <a:pt x="358" y="537"/>
                  </a:lnTo>
                  <a:lnTo>
                    <a:pt x="561" y="775"/>
                  </a:lnTo>
                  <a:lnTo>
                    <a:pt x="620" y="692"/>
                  </a:lnTo>
                  <a:lnTo>
                    <a:pt x="441" y="465"/>
                  </a:lnTo>
                  <a:lnTo>
                    <a:pt x="620" y="453"/>
                  </a:lnTo>
                  <a:lnTo>
                    <a:pt x="561" y="287"/>
                  </a:lnTo>
                  <a:lnTo>
                    <a:pt x="358" y="322"/>
                  </a:lnTo>
                  <a:lnTo>
                    <a:pt x="358" y="72"/>
                  </a:lnTo>
                  <a:lnTo>
                    <a:pt x="23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4" name="Google Shape;2004;p30"/>
            <p:cNvSpPr/>
            <p:nvPr/>
          </p:nvSpPr>
          <p:spPr>
            <a:xfrm>
              <a:off x="5526773" y="2277580"/>
              <a:ext cx="17953" cy="22529"/>
            </a:xfrm>
            <a:custGeom>
              <a:avLst/>
              <a:gdLst/>
              <a:ahLst/>
              <a:cxnLst/>
              <a:rect l="l" t="t" r="r" b="b"/>
              <a:pathLst>
                <a:path w="608" h="763" extrusionOk="0">
                  <a:moveTo>
                    <a:pt x="250" y="0"/>
                  </a:moveTo>
                  <a:lnTo>
                    <a:pt x="250" y="238"/>
                  </a:lnTo>
                  <a:lnTo>
                    <a:pt x="60" y="12"/>
                  </a:lnTo>
                  <a:lnTo>
                    <a:pt x="0" y="95"/>
                  </a:lnTo>
                  <a:lnTo>
                    <a:pt x="179" y="310"/>
                  </a:lnTo>
                  <a:lnTo>
                    <a:pt x="0" y="322"/>
                  </a:lnTo>
                  <a:lnTo>
                    <a:pt x="60" y="488"/>
                  </a:lnTo>
                  <a:lnTo>
                    <a:pt x="250" y="464"/>
                  </a:lnTo>
                  <a:lnTo>
                    <a:pt x="250" y="464"/>
                  </a:lnTo>
                  <a:lnTo>
                    <a:pt x="226" y="691"/>
                  </a:lnTo>
                  <a:lnTo>
                    <a:pt x="369" y="762"/>
                  </a:lnTo>
                  <a:lnTo>
                    <a:pt x="357" y="536"/>
                  </a:lnTo>
                  <a:lnTo>
                    <a:pt x="548" y="762"/>
                  </a:lnTo>
                  <a:lnTo>
                    <a:pt x="607" y="679"/>
                  </a:lnTo>
                  <a:lnTo>
                    <a:pt x="429" y="452"/>
                  </a:lnTo>
                  <a:lnTo>
                    <a:pt x="607" y="441"/>
                  </a:lnTo>
                  <a:lnTo>
                    <a:pt x="548" y="274"/>
                  </a:lnTo>
                  <a:lnTo>
                    <a:pt x="369" y="310"/>
                  </a:lnTo>
                  <a:lnTo>
                    <a:pt x="369" y="71"/>
                  </a:lnTo>
                  <a:lnTo>
                    <a:pt x="25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5" name="Google Shape;2005;p30"/>
            <p:cNvSpPr/>
            <p:nvPr/>
          </p:nvSpPr>
          <p:spPr>
            <a:xfrm>
              <a:off x="5551723" y="2291989"/>
              <a:ext cx="17953" cy="22884"/>
            </a:xfrm>
            <a:custGeom>
              <a:avLst/>
              <a:gdLst/>
              <a:ahLst/>
              <a:cxnLst/>
              <a:rect l="l" t="t" r="r" b="b"/>
              <a:pathLst>
                <a:path w="608" h="775" extrusionOk="0">
                  <a:moveTo>
                    <a:pt x="251" y="0"/>
                  </a:moveTo>
                  <a:lnTo>
                    <a:pt x="251" y="238"/>
                  </a:lnTo>
                  <a:lnTo>
                    <a:pt x="72" y="12"/>
                  </a:lnTo>
                  <a:lnTo>
                    <a:pt x="1" y="107"/>
                  </a:lnTo>
                  <a:lnTo>
                    <a:pt x="191" y="322"/>
                  </a:lnTo>
                  <a:lnTo>
                    <a:pt x="1" y="322"/>
                  </a:lnTo>
                  <a:lnTo>
                    <a:pt x="72" y="488"/>
                  </a:lnTo>
                  <a:lnTo>
                    <a:pt x="251" y="476"/>
                  </a:lnTo>
                  <a:lnTo>
                    <a:pt x="251" y="715"/>
                  </a:lnTo>
                  <a:lnTo>
                    <a:pt x="370" y="774"/>
                  </a:lnTo>
                  <a:lnTo>
                    <a:pt x="370" y="536"/>
                  </a:lnTo>
                  <a:lnTo>
                    <a:pt x="548" y="774"/>
                  </a:lnTo>
                  <a:lnTo>
                    <a:pt x="608" y="679"/>
                  </a:lnTo>
                  <a:lnTo>
                    <a:pt x="429" y="465"/>
                  </a:lnTo>
                  <a:lnTo>
                    <a:pt x="608" y="441"/>
                  </a:lnTo>
                  <a:lnTo>
                    <a:pt x="548" y="298"/>
                  </a:lnTo>
                  <a:lnTo>
                    <a:pt x="370" y="310"/>
                  </a:lnTo>
                  <a:lnTo>
                    <a:pt x="370" y="72"/>
                  </a:lnTo>
                  <a:lnTo>
                    <a:pt x="25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6" name="Google Shape;2006;p30"/>
            <p:cNvSpPr/>
            <p:nvPr/>
          </p:nvSpPr>
          <p:spPr>
            <a:xfrm>
              <a:off x="5295425" y="2213269"/>
              <a:ext cx="303425" cy="202588"/>
            </a:xfrm>
            <a:custGeom>
              <a:avLst/>
              <a:gdLst/>
              <a:ahLst/>
              <a:cxnLst/>
              <a:rect l="l" t="t" r="r" b="b"/>
              <a:pathLst>
                <a:path w="10276" h="6861" extrusionOk="0">
                  <a:moveTo>
                    <a:pt x="1251" y="785"/>
                  </a:moveTo>
                  <a:lnTo>
                    <a:pt x="1370" y="856"/>
                  </a:lnTo>
                  <a:lnTo>
                    <a:pt x="1370" y="1106"/>
                  </a:lnTo>
                  <a:lnTo>
                    <a:pt x="1549" y="1083"/>
                  </a:lnTo>
                  <a:lnTo>
                    <a:pt x="1608" y="1249"/>
                  </a:lnTo>
                  <a:lnTo>
                    <a:pt x="1430" y="1261"/>
                  </a:lnTo>
                  <a:lnTo>
                    <a:pt x="1608" y="1499"/>
                  </a:lnTo>
                  <a:lnTo>
                    <a:pt x="1549" y="1595"/>
                  </a:lnTo>
                  <a:lnTo>
                    <a:pt x="1370" y="1357"/>
                  </a:lnTo>
                  <a:lnTo>
                    <a:pt x="1370" y="1595"/>
                  </a:lnTo>
                  <a:lnTo>
                    <a:pt x="1251" y="1523"/>
                  </a:lnTo>
                  <a:lnTo>
                    <a:pt x="1251" y="1285"/>
                  </a:lnTo>
                  <a:lnTo>
                    <a:pt x="1072" y="1297"/>
                  </a:lnTo>
                  <a:lnTo>
                    <a:pt x="1013" y="1130"/>
                  </a:lnTo>
                  <a:lnTo>
                    <a:pt x="1192" y="1118"/>
                  </a:lnTo>
                  <a:lnTo>
                    <a:pt x="1013" y="892"/>
                  </a:lnTo>
                  <a:lnTo>
                    <a:pt x="1072" y="809"/>
                  </a:lnTo>
                  <a:lnTo>
                    <a:pt x="1251" y="1023"/>
                  </a:lnTo>
                  <a:lnTo>
                    <a:pt x="1251" y="785"/>
                  </a:lnTo>
                  <a:close/>
                  <a:moveTo>
                    <a:pt x="2096" y="1273"/>
                  </a:moveTo>
                  <a:lnTo>
                    <a:pt x="2215" y="1357"/>
                  </a:lnTo>
                  <a:lnTo>
                    <a:pt x="2215" y="1595"/>
                  </a:lnTo>
                  <a:lnTo>
                    <a:pt x="2394" y="1571"/>
                  </a:lnTo>
                  <a:lnTo>
                    <a:pt x="2454" y="1738"/>
                  </a:lnTo>
                  <a:lnTo>
                    <a:pt x="2275" y="1749"/>
                  </a:lnTo>
                  <a:lnTo>
                    <a:pt x="2454" y="1999"/>
                  </a:lnTo>
                  <a:lnTo>
                    <a:pt x="2394" y="2083"/>
                  </a:lnTo>
                  <a:lnTo>
                    <a:pt x="2215" y="1845"/>
                  </a:lnTo>
                  <a:lnTo>
                    <a:pt x="2215" y="2083"/>
                  </a:lnTo>
                  <a:lnTo>
                    <a:pt x="2096" y="2011"/>
                  </a:lnTo>
                  <a:lnTo>
                    <a:pt x="2096" y="1773"/>
                  </a:lnTo>
                  <a:lnTo>
                    <a:pt x="1918" y="1785"/>
                  </a:lnTo>
                  <a:lnTo>
                    <a:pt x="1858" y="1618"/>
                  </a:lnTo>
                  <a:lnTo>
                    <a:pt x="2037" y="1607"/>
                  </a:lnTo>
                  <a:lnTo>
                    <a:pt x="1858" y="1380"/>
                  </a:lnTo>
                  <a:lnTo>
                    <a:pt x="1918" y="1297"/>
                  </a:lnTo>
                  <a:lnTo>
                    <a:pt x="2096" y="1511"/>
                  </a:lnTo>
                  <a:lnTo>
                    <a:pt x="2096" y="1273"/>
                  </a:lnTo>
                  <a:close/>
                  <a:moveTo>
                    <a:pt x="2966" y="1773"/>
                  </a:moveTo>
                  <a:lnTo>
                    <a:pt x="3085" y="1845"/>
                  </a:lnTo>
                  <a:lnTo>
                    <a:pt x="3085" y="2083"/>
                  </a:lnTo>
                  <a:lnTo>
                    <a:pt x="3263" y="2071"/>
                  </a:lnTo>
                  <a:lnTo>
                    <a:pt x="3323" y="2238"/>
                  </a:lnTo>
                  <a:lnTo>
                    <a:pt x="3144" y="2249"/>
                  </a:lnTo>
                  <a:lnTo>
                    <a:pt x="3323" y="2488"/>
                  </a:lnTo>
                  <a:lnTo>
                    <a:pt x="3263" y="2571"/>
                  </a:lnTo>
                  <a:lnTo>
                    <a:pt x="3085" y="2333"/>
                  </a:lnTo>
                  <a:lnTo>
                    <a:pt x="3085" y="2571"/>
                  </a:lnTo>
                  <a:lnTo>
                    <a:pt x="2966" y="2500"/>
                  </a:lnTo>
                  <a:lnTo>
                    <a:pt x="2966" y="2261"/>
                  </a:lnTo>
                  <a:lnTo>
                    <a:pt x="2787" y="2273"/>
                  </a:lnTo>
                  <a:lnTo>
                    <a:pt x="2727" y="2119"/>
                  </a:lnTo>
                  <a:lnTo>
                    <a:pt x="2906" y="2095"/>
                  </a:lnTo>
                  <a:lnTo>
                    <a:pt x="2727" y="1880"/>
                  </a:lnTo>
                  <a:lnTo>
                    <a:pt x="2787" y="1785"/>
                  </a:lnTo>
                  <a:lnTo>
                    <a:pt x="2966" y="2011"/>
                  </a:lnTo>
                  <a:lnTo>
                    <a:pt x="2966" y="1773"/>
                  </a:lnTo>
                  <a:close/>
                  <a:moveTo>
                    <a:pt x="3811" y="2261"/>
                  </a:moveTo>
                  <a:lnTo>
                    <a:pt x="3930" y="2333"/>
                  </a:lnTo>
                  <a:lnTo>
                    <a:pt x="3930" y="2571"/>
                  </a:lnTo>
                  <a:lnTo>
                    <a:pt x="4109" y="2559"/>
                  </a:lnTo>
                  <a:lnTo>
                    <a:pt x="4168" y="2726"/>
                  </a:lnTo>
                  <a:lnTo>
                    <a:pt x="3989" y="2738"/>
                  </a:lnTo>
                  <a:lnTo>
                    <a:pt x="4168" y="2976"/>
                  </a:lnTo>
                  <a:lnTo>
                    <a:pt x="4109" y="3071"/>
                  </a:lnTo>
                  <a:lnTo>
                    <a:pt x="3930" y="2833"/>
                  </a:lnTo>
                  <a:lnTo>
                    <a:pt x="3930" y="3071"/>
                  </a:lnTo>
                  <a:lnTo>
                    <a:pt x="3811" y="2988"/>
                  </a:lnTo>
                  <a:lnTo>
                    <a:pt x="3811" y="2750"/>
                  </a:lnTo>
                  <a:lnTo>
                    <a:pt x="3632" y="2773"/>
                  </a:lnTo>
                  <a:lnTo>
                    <a:pt x="3573" y="2607"/>
                  </a:lnTo>
                  <a:lnTo>
                    <a:pt x="3751" y="2595"/>
                  </a:lnTo>
                  <a:lnTo>
                    <a:pt x="3573" y="2369"/>
                  </a:lnTo>
                  <a:lnTo>
                    <a:pt x="3632" y="2273"/>
                  </a:lnTo>
                  <a:lnTo>
                    <a:pt x="3811" y="2500"/>
                  </a:lnTo>
                  <a:lnTo>
                    <a:pt x="3811" y="2261"/>
                  </a:lnTo>
                  <a:close/>
                  <a:moveTo>
                    <a:pt x="4656" y="2761"/>
                  </a:moveTo>
                  <a:lnTo>
                    <a:pt x="4775" y="2845"/>
                  </a:lnTo>
                  <a:lnTo>
                    <a:pt x="4775" y="3083"/>
                  </a:lnTo>
                  <a:lnTo>
                    <a:pt x="4954" y="3059"/>
                  </a:lnTo>
                  <a:lnTo>
                    <a:pt x="5013" y="3226"/>
                  </a:lnTo>
                  <a:lnTo>
                    <a:pt x="4835" y="3238"/>
                  </a:lnTo>
                  <a:lnTo>
                    <a:pt x="5013" y="3488"/>
                  </a:lnTo>
                  <a:lnTo>
                    <a:pt x="4954" y="3571"/>
                  </a:lnTo>
                  <a:lnTo>
                    <a:pt x="4775" y="3333"/>
                  </a:lnTo>
                  <a:lnTo>
                    <a:pt x="4775" y="3571"/>
                  </a:lnTo>
                  <a:lnTo>
                    <a:pt x="4656" y="3500"/>
                  </a:lnTo>
                  <a:lnTo>
                    <a:pt x="4656" y="3262"/>
                  </a:lnTo>
                  <a:lnTo>
                    <a:pt x="4478" y="3273"/>
                  </a:lnTo>
                  <a:lnTo>
                    <a:pt x="4418" y="3107"/>
                  </a:lnTo>
                  <a:lnTo>
                    <a:pt x="4597" y="3095"/>
                  </a:lnTo>
                  <a:lnTo>
                    <a:pt x="4418" y="2869"/>
                  </a:lnTo>
                  <a:lnTo>
                    <a:pt x="4478" y="2785"/>
                  </a:lnTo>
                  <a:lnTo>
                    <a:pt x="4656" y="3000"/>
                  </a:lnTo>
                  <a:lnTo>
                    <a:pt x="4656" y="2761"/>
                  </a:lnTo>
                  <a:close/>
                  <a:moveTo>
                    <a:pt x="5525" y="3262"/>
                  </a:moveTo>
                  <a:lnTo>
                    <a:pt x="5644" y="3333"/>
                  </a:lnTo>
                  <a:lnTo>
                    <a:pt x="5644" y="3571"/>
                  </a:lnTo>
                  <a:lnTo>
                    <a:pt x="5823" y="3559"/>
                  </a:lnTo>
                  <a:lnTo>
                    <a:pt x="5883" y="3726"/>
                  </a:lnTo>
                  <a:lnTo>
                    <a:pt x="5704" y="3738"/>
                  </a:lnTo>
                  <a:lnTo>
                    <a:pt x="5883" y="3976"/>
                  </a:lnTo>
                  <a:lnTo>
                    <a:pt x="5823" y="4059"/>
                  </a:lnTo>
                  <a:lnTo>
                    <a:pt x="5644" y="3821"/>
                  </a:lnTo>
                  <a:lnTo>
                    <a:pt x="5644" y="4059"/>
                  </a:lnTo>
                  <a:lnTo>
                    <a:pt x="5525" y="3988"/>
                  </a:lnTo>
                  <a:lnTo>
                    <a:pt x="5525" y="3750"/>
                  </a:lnTo>
                  <a:lnTo>
                    <a:pt x="5347" y="3762"/>
                  </a:lnTo>
                  <a:lnTo>
                    <a:pt x="5287" y="3607"/>
                  </a:lnTo>
                  <a:lnTo>
                    <a:pt x="5466" y="3583"/>
                  </a:lnTo>
                  <a:lnTo>
                    <a:pt x="5287" y="3369"/>
                  </a:lnTo>
                  <a:lnTo>
                    <a:pt x="5347" y="3273"/>
                  </a:lnTo>
                  <a:lnTo>
                    <a:pt x="5525" y="3500"/>
                  </a:lnTo>
                  <a:lnTo>
                    <a:pt x="5525" y="3262"/>
                  </a:lnTo>
                  <a:close/>
                  <a:moveTo>
                    <a:pt x="6371" y="3750"/>
                  </a:moveTo>
                  <a:lnTo>
                    <a:pt x="6490" y="3821"/>
                  </a:lnTo>
                  <a:lnTo>
                    <a:pt x="6490" y="4059"/>
                  </a:lnTo>
                  <a:lnTo>
                    <a:pt x="6668" y="4047"/>
                  </a:lnTo>
                  <a:lnTo>
                    <a:pt x="6728" y="4214"/>
                  </a:lnTo>
                  <a:lnTo>
                    <a:pt x="6549" y="4226"/>
                  </a:lnTo>
                  <a:lnTo>
                    <a:pt x="6728" y="4464"/>
                  </a:lnTo>
                  <a:lnTo>
                    <a:pt x="6668" y="4559"/>
                  </a:lnTo>
                  <a:lnTo>
                    <a:pt x="6490" y="4321"/>
                  </a:lnTo>
                  <a:lnTo>
                    <a:pt x="6490" y="4559"/>
                  </a:lnTo>
                  <a:lnTo>
                    <a:pt x="6371" y="4476"/>
                  </a:lnTo>
                  <a:lnTo>
                    <a:pt x="6371" y="4238"/>
                  </a:lnTo>
                  <a:lnTo>
                    <a:pt x="6192" y="4262"/>
                  </a:lnTo>
                  <a:lnTo>
                    <a:pt x="6133" y="4095"/>
                  </a:lnTo>
                  <a:lnTo>
                    <a:pt x="6311" y="4083"/>
                  </a:lnTo>
                  <a:lnTo>
                    <a:pt x="6133" y="3857"/>
                  </a:lnTo>
                  <a:lnTo>
                    <a:pt x="6192" y="3762"/>
                  </a:lnTo>
                  <a:lnTo>
                    <a:pt x="6371" y="3988"/>
                  </a:lnTo>
                  <a:lnTo>
                    <a:pt x="6371" y="3750"/>
                  </a:lnTo>
                  <a:close/>
                  <a:moveTo>
                    <a:pt x="7216" y="4238"/>
                  </a:moveTo>
                  <a:lnTo>
                    <a:pt x="7335" y="4309"/>
                  </a:lnTo>
                  <a:lnTo>
                    <a:pt x="7335" y="4547"/>
                  </a:lnTo>
                  <a:lnTo>
                    <a:pt x="7514" y="4535"/>
                  </a:lnTo>
                  <a:lnTo>
                    <a:pt x="7573" y="4702"/>
                  </a:lnTo>
                  <a:lnTo>
                    <a:pt x="7395" y="4714"/>
                  </a:lnTo>
                  <a:lnTo>
                    <a:pt x="7573" y="4952"/>
                  </a:lnTo>
                  <a:lnTo>
                    <a:pt x="7514" y="5047"/>
                  </a:lnTo>
                  <a:lnTo>
                    <a:pt x="7335" y="4809"/>
                  </a:lnTo>
                  <a:lnTo>
                    <a:pt x="7335" y="5047"/>
                  </a:lnTo>
                  <a:lnTo>
                    <a:pt x="7216" y="4976"/>
                  </a:lnTo>
                  <a:lnTo>
                    <a:pt x="7216" y="4726"/>
                  </a:lnTo>
                  <a:lnTo>
                    <a:pt x="7037" y="4750"/>
                  </a:lnTo>
                  <a:lnTo>
                    <a:pt x="6978" y="4583"/>
                  </a:lnTo>
                  <a:lnTo>
                    <a:pt x="7157" y="4571"/>
                  </a:lnTo>
                  <a:lnTo>
                    <a:pt x="6978" y="4345"/>
                  </a:lnTo>
                  <a:lnTo>
                    <a:pt x="7037" y="4250"/>
                  </a:lnTo>
                  <a:lnTo>
                    <a:pt x="7216" y="4476"/>
                  </a:lnTo>
                  <a:lnTo>
                    <a:pt x="7216" y="4238"/>
                  </a:lnTo>
                  <a:close/>
                  <a:moveTo>
                    <a:pt x="8085" y="4726"/>
                  </a:moveTo>
                  <a:lnTo>
                    <a:pt x="8204" y="4809"/>
                  </a:lnTo>
                  <a:lnTo>
                    <a:pt x="8204" y="5047"/>
                  </a:lnTo>
                  <a:lnTo>
                    <a:pt x="8383" y="5024"/>
                  </a:lnTo>
                  <a:lnTo>
                    <a:pt x="8442" y="5190"/>
                  </a:lnTo>
                  <a:lnTo>
                    <a:pt x="8264" y="5214"/>
                  </a:lnTo>
                  <a:lnTo>
                    <a:pt x="8442" y="5452"/>
                  </a:lnTo>
                  <a:lnTo>
                    <a:pt x="8383" y="5536"/>
                  </a:lnTo>
                  <a:lnTo>
                    <a:pt x="8204" y="5297"/>
                  </a:lnTo>
                  <a:lnTo>
                    <a:pt x="8204" y="5536"/>
                  </a:lnTo>
                  <a:lnTo>
                    <a:pt x="8085" y="5464"/>
                  </a:lnTo>
                  <a:lnTo>
                    <a:pt x="8085" y="5226"/>
                  </a:lnTo>
                  <a:lnTo>
                    <a:pt x="7907" y="5238"/>
                  </a:lnTo>
                  <a:lnTo>
                    <a:pt x="7847" y="5071"/>
                  </a:lnTo>
                  <a:lnTo>
                    <a:pt x="8026" y="5059"/>
                  </a:lnTo>
                  <a:lnTo>
                    <a:pt x="7847" y="4833"/>
                  </a:lnTo>
                  <a:lnTo>
                    <a:pt x="7907" y="4750"/>
                  </a:lnTo>
                  <a:lnTo>
                    <a:pt x="8085" y="4976"/>
                  </a:lnTo>
                  <a:lnTo>
                    <a:pt x="8085" y="4726"/>
                  </a:lnTo>
                  <a:close/>
                  <a:moveTo>
                    <a:pt x="8931" y="5226"/>
                  </a:moveTo>
                  <a:lnTo>
                    <a:pt x="9050" y="5297"/>
                  </a:lnTo>
                  <a:lnTo>
                    <a:pt x="9050" y="5536"/>
                  </a:lnTo>
                  <a:lnTo>
                    <a:pt x="9228" y="5524"/>
                  </a:lnTo>
                  <a:lnTo>
                    <a:pt x="9288" y="5678"/>
                  </a:lnTo>
                  <a:lnTo>
                    <a:pt x="9109" y="5702"/>
                  </a:lnTo>
                  <a:lnTo>
                    <a:pt x="9288" y="5940"/>
                  </a:lnTo>
                  <a:lnTo>
                    <a:pt x="9228" y="6024"/>
                  </a:lnTo>
                  <a:lnTo>
                    <a:pt x="9050" y="5786"/>
                  </a:lnTo>
                  <a:lnTo>
                    <a:pt x="9050" y="6024"/>
                  </a:lnTo>
                  <a:lnTo>
                    <a:pt x="8931" y="5952"/>
                  </a:lnTo>
                  <a:lnTo>
                    <a:pt x="8931" y="5714"/>
                  </a:lnTo>
                  <a:lnTo>
                    <a:pt x="8752" y="5726"/>
                  </a:lnTo>
                  <a:lnTo>
                    <a:pt x="8692" y="5571"/>
                  </a:lnTo>
                  <a:lnTo>
                    <a:pt x="8871" y="5548"/>
                  </a:lnTo>
                  <a:lnTo>
                    <a:pt x="8692" y="5321"/>
                  </a:lnTo>
                  <a:lnTo>
                    <a:pt x="8752" y="5238"/>
                  </a:lnTo>
                  <a:lnTo>
                    <a:pt x="8931" y="5464"/>
                  </a:lnTo>
                  <a:lnTo>
                    <a:pt x="8931" y="5226"/>
                  </a:lnTo>
                  <a:close/>
                  <a:moveTo>
                    <a:pt x="366" y="1"/>
                  </a:moveTo>
                  <a:cubicBezTo>
                    <a:pt x="153" y="1"/>
                    <a:pt x="9" y="170"/>
                    <a:pt x="1" y="464"/>
                  </a:cubicBezTo>
                  <a:cubicBezTo>
                    <a:pt x="1" y="880"/>
                    <a:pt x="299" y="1404"/>
                    <a:pt x="656" y="1607"/>
                  </a:cubicBezTo>
                  <a:lnTo>
                    <a:pt x="4406" y="3762"/>
                  </a:lnTo>
                  <a:lnTo>
                    <a:pt x="9597" y="6774"/>
                  </a:lnTo>
                  <a:cubicBezTo>
                    <a:pt x="9707" y="6832"/>
                    <a:pt x="9811" y="6860"/>
                    <a:pt x="9902" y="6860"/>
                  </a:cubicBezTo>
                  <a:cubicBezTo>
                    <a:pt x="10126" y="6860"/>
                    <a:pt x="10276" y="6693"/>
                    <a:pt x="10276" y="6405"/>
                  </a:cubicBezTo>
                  <a:cubicBezTo>
                    <a:pt x="10276" y="5988"/>
                    <a:pt x="9978" y="5476"/>
                    <a:pt x="9621" y="5250"/>
                  </a:cubicBezTo>
                  <a:lnTo>
                    <a:pt x="668" y="94"/>
                  </a:lnTo>
                  <a:cubicBezTo>
                    <a:pt x="558" y="31"/>
                    <a:pt x="456" y="1"/>
                    <a:pt x="366" y="1"/>
                  </a:cubicBezTo>
                  <a:close/>
                </a:path>
              </a:pathLst>
            </a:custGeom>
            <a:solidFill>
              <a:srgbClr val="D3D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7" name="Google Shape;2007;p30"/>
            <p:cNvSpPr/>
            <p:nvPr/>
          </p:nvSpPr>
          <p:spPr>
            <a:xfrm>
              <a:off x="5324982" y="2237835"/>
              <a:ext cx="17953" cy="22884"/>
            </a:xfrm>
            <a:custGeom>
              <a:avLst/>
              <a:gdLst/>
              <a:ahLst/>
              <a:cxnLst/>
              <a:rect l="l" t="t" r="r" b="b"/>
              <a:pathLst>
                <a:path w="608" h="775" extrusionOk="0">
                  <a:moveTo>
                    <a:pt x="60" y="1"/>
                  </a:moveTo>
                  <a:lnTo>
                    <a:pt x="0" y="96"/>
                  </a:lnTo>
                  <a:lnTo>
                    <a:pt x="179" y="310"/>
                  </a:lnTo>
                  <a:lnTo>
                    <a:pt x="0" y="334"/>
                  </a:lnTo>
                  <a:lnTo>
                    <a:pt x="60" y="477"/>
                  </a:lnTo>
                  <a:lnTo>
                    <a:pt x="250" y="465"/>
                  </a:lnTo>
                  <a:lnTo>
                    <a:pt x="250" y="703"/>
                  </a:lnTo>
                  <a:lnTo>
                    <a:pt x="369" y="775"/>
                  </a:lnTo>
                  <a:lnTo>
                    <a:pt x="369" y="536"/>
                  </a:lnTo>
                  <a:lnTo>
                    <a:pt x="548" y="763"/>
                  </a:lnTo>
                  <a:lnTo>
                    <a:pt x="607" y="667"/>
                  </a:lnTo>
                  <a:lnTo>
                    <a:pt x="429" y="453"/>
                  </a:lnTo>
                  <a:lnTo>
                    <a:pt x="607" y="453"/>
                  </a:lnTo>
                  <a:lnTo>
                    <a:pt x="548" y="286"/>
                  </a:lnTo>
                  <a:lnTo>
                    <a:pt x="369" y="298"/>
                  </a:lnTo>
                  <a:lnTo>
                    <a:pt x="369" y="60"/>
                  </a:lnTo>
                  <a:lnTo>
                    <a:pt x="250" y="1"/>
                  </a:lnTo>
                  <a:lnTo>
                    <a:pt x="250" y="227"/>
                  </a:lnTo>
                  <a:lnTo>
                    <a:pt x="6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8" name="Google Shape;2008;p30"/>
            <p:cNvSpPr/>
            <p:nvPr/>
          </p:nvSpPr>
          <p:spPr>
            <a:xfrm>
              <a:off x="5349932" y="2252245"/>
              <a:ext cx="18661" cy="22884"/>
            </a:xfrm>
            <a:custGeom>
              <a:avLst/>
              <a:gdLst/>
              <a:ahLst/>
              <a:cxnLst/>
              <a:rect l="l" t="t" r="r" b="b"/>
              <a:pathLst>
                <a:path w="632" h="775" extrusionOk="0">
                  <a:moveTo>
                    <a:pt x="72" y="1"/>
                  </a:moveTo>
                  <a:lnTo>
                    <a:pt x="0" y="96"/>
                  </a:lnTo>
                  <a:lnTo>
                    <a:pt x="191" y="322"/>
                  </a:lnTo>
                  <a:lnTo>
                    <a:pt x="0" y="334"/>
                  </a:lnTo>
                  <a:lnTo>
                    <a:pt x="72" y="477"/>
                  </a:lnTo>
                  <a:lnTo>
                    <a:pt x="250" y="465"/>
                  </a:lnTo>
                  <a:lnTo>
                    <a:pt x="250" y="703"/>
                  </a:lnTo>
                  <a:lnTo>
                    <a:pt x="369" y="775"/>
                  </a:lnTo>
                  <a:lnTo>
                    <a:pt x="369" y="537"/>
                  </a:lnTo>
                  <a:lnTo>
                    <a:pt x="548" y="763"/>
                  </a:lnTo>
                  <a:lnTo>
                    <a:pt x="608" y="679"/>
                  </a:lnTo>
                  <a:lnTo>
                    <a:pt x="429" y="465"/>
                  </a:lnTo>
                  <a:lnTo>
                    <a:pt x="631" y="453"/>
                  </a:lnTo>
                  <a:lnTo>
                    <a:pt x="548" y="287"/>
                  </a:lnTo>
                  <a:lnTo>
                    <a:pt x="369" y="298"/>
                  </a:lnTo>
                  <a:lnTo>
                    <a:pt x="369" y="60"/>
                  </a:lnTo>
                  <a:lnTo>
                    <a:pt x="250" y="1"/>
                  </a:lnTo>
                  <a:lnTo>
                    <a:pt x="250" y="239"/>
                  </a:lnTo>
                  <a:lnTo>
                    <a:pt x="7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9" name="Google Shape;2009;p30"/>
            <p:cNvSpPr/>
            <p:nvPr/>
          </p:nvSpPr>
          <p:spPr>
            <a:xfrm>
              <a:off x="5375237" y="2267009"/>
              <a:ext cx="18307" cy="22884"/>
            </a:xfrm>
            <a:custGeom>
              <a:avLst/>
              <a:gdLst/>
              <a:ahLst/>
              <a:cxnLst/>
              <a:rect l="l" t="t" r="r" b="b"/>
              <a:pathLst>
                <a:path w="620" h="775" extrusionOk="0">
                  <a:moveTo>
                    <a:pt x="72" y="1"/>
                  </a:moveTo>
                  <a:lnTo>
                    <a:pt x="1" y="84"/>
                  </a:lnTo>
                  <a:lnTo>
                    <a:pt x="191" y="310"/>
                  </a:lnTo>
                  <a:lnTo>
                    <a:pt x="1" y="322"/>
                  </a:lnTo>
                  <a:lnTo>
                    <a:pt x="72" y="489"/>
                  </a:lnTo>
                  <a:lnTo>
                    <a:pt x="251" y="453"/>
                  </a:lnTo>
                  <a:lnTo>
                    <a:pt x="251" y="691"/>
                  </a:lnTo>
                  <a:lnTo>
                    <a:pt x="370" y="775"/>
                  </a:lnTo>
                  <a:lnTo>
                    <a:pt x="370" y="525"/>
                  </a:lnTo>
                  <a:lnTo>
                    <a:pt x="560" y="751"/>
                  </a:lnTo>
                  <a:lnTo>
                    <a:pt x="620" y="668"/>
                  </a:lnTo>
                  <a:lnTo>
                    <a:pt x="441" y="453"/>
                  </a:lnTo>
                  <a:lnTo>
                    <a:pt x="620" y="441"/>
                  </a:lnTo>
                  <a:lnTo>
                    <a:pt x="560" y="275"/>
                  </a:lnTo>
                  <a:lnTo>
                    <a:pt x="370" y="299"/>
                  </a:lnTo>
                  <a:lnTo>
                    <a:pt x="370" y="72"/>
                  </a:lnTo>
                  <a:lnTo>
                    <a:pt x="251" y="1"/>
                  </a:lnTo>
                  <a:lnTo>
                    <a:pt x="251" y="227"/>
                  </a:lnTo>
                  <a:lnTo>
                    <a:pt x="7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0" name="Google Shape;2010;p30"/>
            <p:cNvSpPr/>
            <p:nvPr/>
          </p:nvSpPr>
          <p:spPr>
            <a:xfrm>
              <a:off x="5400542" y="2281448"/>
              <a:ext cx="17982" cy="22854"/>
            </a:xfrm>
            <a:custGeom>
              <a:avLst/>
              <a:gdLst/>
              <a:ahLst/>
              <a:cxnLst/>
              <a:rect l="l" t="t" r="r" b="b"/>
              <a:pathLst>
                <a:path w="609" h="774" extrusionOk="0">
                  <a:moveTo>
                    <a:pt x="60" y="0"/>
                  </a:moveTo>
                  <a:lnTo>
                    <a:pt x="1" y="83"/>
                  </a:lnTo>
                  <a:lnTo>
                    <a:pt x="179" y="310"/>
                  </a:lnTo>
                  <a:lnTo>
                    <a:pt x="1" y="321"/>
                  </a:lnTo>
                  <a:lnTo>
                    <a:pt x="60" y="488"/>
                  </a:lnTo>
                  <a:lnTo>
                    <a:pt x="251" y="464"/>
                  </a:lnTo>
                  <a:lnTo>
                    <a:pt x="251" y="464"/>
                  </a:lnTo>
                  <a:lnTo>
                    <a:pt x="239" y="702"/>
                  </a:lnTo>
                  <a:lnTo>
                    <a:pt x="370" y="774"/>
                  </a:lnTo>
                  <a:lnTo>
                    <a:pt x="358" y="536"/>
                  </a:lnTo>
                  <a:lnTo>
                    <a:pt x="549" y="762"/>
                  </a:lnTo>
                  <a:lnTo>
                    <a:pt x="608" y="667"/>
                  </a:lnTo>
                  <a:lnTo>
                    <a:pt x="429" y="464"/>
                  </a:lnTo>
                  <a:lnTo>
                    <a:pt x="608" y="441"/>
                  </a:lnTo>
                  <a:lnTo>
                    <a:pt x="549" y="286"/>
                  </a:lnTo>
                  <a:lnTo>
                    <a:pt x="370" y="298"/>
                  </a:lnTo>
                  <a:lnTo>
                    <a:pt x="370" y="71"/>
                  </a:lnTo>
                  <a:lnTo>
                    <a:pt x="251" y="0"/>
                  </a:lnTo>
                  <a:lnTo>
                    <a:pt x="251" y="238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1" name="Google Shape;2011;p30"/>
            <p:cNvSpPr/>
            <p:nvPr/>
          </p:nvSpPr>
          <p:spPr>
            <a:xfrm>
              <a:off x="5425523" y="2295857"/>
              <a:ext cx="17953" cy="22884"/>
            </a:xfrm>
            <a:custGeom>
              <a:avLst/>
              <a:gdLst/>
              <a:ahLst/>
              <a:cxnLst/>
              <a:rect l="l" t="t" r="r" b="b"/>
              <a:pathLst>
                <a:path w="608" h="775" extrusionOk="0">
                  <a:moveTo>
                    <a:pt x="72" y="0"/>
                  </a:moveTo>
                  <a:lnTo>
                    <a:pt x="0" y="95"/>
                  </a:lnTo>
                  <a:lnTo>
                    <a:pt x="191" y="310"/>
                  </a:lnTo>
                  <a:lnTo>
                    <a:pt x="0" y="334"/>
                  </a:lnTo>
                  <a:lnTo>
                    <a:pt x="72" y="488"/>
                  </a:lnTo>
                  <a:lnTo>
                    <a:pt x="250" y="465"/>
                  </a:lnTo>
                  <a:lnTo>
                    <a:pt x="250" y="703"/>
                  </a:lnTo>
                  <a:lnTo>
                    <a:pt x="369" y="774"/>
                  </a:lnTo>
                  <a:lnTo>
                    <a:pt x="369" y="536"/>
                  </a:lnTo>
                  <a:lnTo>
                    <a:pt x="548" y="762"/>
                  </a:lnTo>
                  <a:lnTo>
                    <a:pt x="607" y="691"/>
                  </a:lnTo>
                  <a:lnTo>
                    <a:pt x="429" y="465"/>
                  </a:lnTo>
                  <a:lnTo>
                    <a:pt x="607" y="441"/>
                  </a:lnTo>
                  <a:lnTo>
                    <a:pt x="548" y="286"/>
                  </a:lnTo>
                  <a:lnTo>
                    <a:pt x="369" y="298"/>
                  </a:lnTo>
                  <a:lnTo>
                    <a:pt x="369" y="72"/>
                  </a:lnTo>
                  <a:lnTo>
                    <a:pt x="250" y="0"/>
                  </a:lnTo>
                  <a:lnTo>
                    <a:pt x="250" y="238"/>
                  </a:lnTo>
                  <a:lnTo>
                    <a:pt x="7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2" name="Google Shape;2012;p30"/>
            <p:cNvSpPr/>
            <p:nvPr/>
          </p:nvSpPr>
          <p:spPr>
            <a:xfrm>
              <a:off x="5451182" y="2310266"/>
              <a:ext cx="17953" cy="22884"/>
            </a:xfrm>
            <a:custGeom>
              <a:avLst/>
              <a:gdLst/>
              <a:ahLst/>
              <a:cxnLst/>
              <a:rect l="l" t="t" r="r" b="b"/>
              <a:pathLst>
                <a:path w="608" h="775" extrusionOk="0">
                  <a:moveTo>
                    <a:pt x="60" y="0"/>
                  </a:moveTo>
                  <a:lnTo>
                    <a:pt x="0" y="96"/>
                  </a:lnTo>
                  <a:lnTo>
                    <a:pt x="179" y="322"/>
                  </a:lnTo>
                  <a:lnTo>
                    <a:pt x="0" y="334"/>
                  </a:lnTo>
                  <a:lnTo>
                    <a:pt x="60" y="500"/>
                  </a:lnTo>
                  <a:lnTo>
                    <a:pt x="238" y="477"/>
                  </a:lnTo>
                  <a:lnTo>
                    <a:pt x="238" y="703"/>
                  </a:lnTo>
                  <a:lnTo>
                    <a:pt x="358" y="774"/>
                  </a:lnTo>
                  <a:lnTo>
                    <a:pt x="358" y="536"/>
                  </a:lnTo>
                  <a:lnTo>
                    <a:pt x="536" y="774"/>
                  </a:lnTo>
                  <a:lnTo>
                    <a:pt x="608" y="691"/>
                  </a:lnTo>
                  <a:lnTo>
                    <a:pt x="405" y="465"/>
                  </a:lnTo>
                  <a:lnTo>
                    <a:pt x="608" y="453"/>
                  </a:lnTo>
                  <a:lnTo>
                    <a:pt x="548" y="286"/>
                  </a:lnTo>
                  <a:lnTo>
                    <a:pt x="358" y="322"/>
                  </a:lnTo>
                  <a:lnTo>
                    <a:pt x="358" y="84"/>
                  </a:lnTo>
                  <a:lnTo>
                    <a:pt x="238" y="0"/>
                  </a:lnTo>
                  <a:lnTo>
                    <a:pt x="238" y="238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3" name="Google Shape;2013;p30"/>
            <p:cNvSpPr/>
            <p:nvPr/>
          </p:nvSpPr>
          <p:spPr>
            <a:xfrm>
              <a:off x="5476133" y="2325030"/>
              <a:ext cx="17953" cy="22884"/>
            </a:xfrm>
            <a:custGeom>
              <a:avLst/>
              <a:gdLst/>
              <a:ahLst/>
              <a:cxnLst/>
              <a:rect l="l" t="t" r="r" b="b"/>
              <a:pathLst>
                <a:path w="608" h="775" extrusionOk="0">
                  <a:moveTo>
                    <a:pt x="239" y="0"/>
                  </a:moveTo>
                  <a:lnTo>
                    <a:pt x="251" y="239"/>
                  </a:lnTo>
                  <a:lnTo>
                    <a:pt x="60" y="12"/>
                  </a:lnTo>
                  <a:lnTo>
                    <a:pt x="1" y="84"/>
                  </a:lnTo>
                  <a:lnTo>
                    <a:pt x="179" y="310"/>
                  </a:lnTo>
                  <a:lnTo>
                    <a:pt x="1" y="322"/>
                  </a:lnTo>
                  <a:lnTo>
                    <a:pt x="60" y="489"/>
                  </a:lnTo>
                  <a:lnTo>
                    <a:pt x="239" y="477"/>
                  </a:lnTo>
                  <a:lnTo>
                    <a:pt x="239" y="691"/>
                  </a:lnTo>
                  <a:lnTo>
                    <a:pt x="358" y="774"/>
                  </a:lnTo>
                  <a:lnTo>
                    <a:pt x="358" y="536"/>
                  </a:lnTo>
                  <a:lnTo>
                    <a:pt x="548" y="774"/>
                  </a:lnTo>
                  <a:lnTo>
                    <a:pt x="608" y="679"/>
                  </a:lnTo>
                  <a:lnTo>
                    <a:pt x="429" y="453"/>
                  </a:lnTo>
                  <a:lnTo>
                    <a:pt x="608" y="441"/>
                  </a:lnTo>
                  <a:lnTo>
                    <a:pt x="548" y="274"/>
                  </a:lnTo>
                  <a:lnTo>
                    <a:pt x="358" y="310"/>
                  </a:lnTo>
                  <a:lnTo>
                    <a:pt x="358" y="310"/>
                  </a:lnTo>
                  <a:lnTo>
                    <a:pt x="370" y="72"/>
                  </a:lnTo>
                  <a:lnTo>
                    <a:pt x="23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4" name="Google Shape;2014;p30"/>
            <p:cNvSpPr/>
            <p:nvPr/>
          </p:nvSpPr>
          <p:spPr>
            <a:xfrm>
              <a:off x="5501113" y="2339440"/>
              <a:ext cx="17953" cy="22884"/>
            </a:xfrm>
            <a:custGeom>
              <a:avLst/>
              <a:gdLst/>
              <a:ahLst/>
              <a:cxnLst/>
              <a:rect l="l" t="t" r="r" b="b"/>
              <a:pathLst>
                <a:path w="608" h="775" extrusionOk="0">
                  <a:moveTo>
                    <a:pt x="250" y="1"/>
                  </a:moveTo>
                  <a:lnTo>
                    <a:pt x="250" y="239"/>
                  </a:lnTo>
                  <a:lnTo>
                    <a:pt x="71" y="12"/>
                  </a:lnTo>
                  <a:lnTo>
                    <a:pt x="0" y="108"/>
                  </a:lnTo>
                  <a:lnTo>
                    <a:pt x="191" y="310"/>
                  </a:lnTo>
                  <a:lnTo>
                    <a:pt x="0" y="322"/>
                  </a:lnTo>
                  <a:lnTo>
                    <a:pt x="60" y="489"/>
                  </a:lnTo>
                  <a:lnTo>
                    <a:pt x="250" y="477"/>
                  </a:lnTo>
                  <a:lnTo>
                    <a:pt x="250" y="703"/>
                  </a:lnTo>
                  <a:lnTo>
                    <a:pt x="369" y="774"/>
                  </a:lnTo>
                  <a:lnTo>
                    <a:pt x="369" y="536"/>
                  </a:lnTo>
                  <a:lnTo>
                    <a:pt x="548" y="774"/>
                  </a:lnTo>
                  <a:lnTo>
                    <a:pt x="607" y="679"/>
                  </a:lnTo>
                  <a:lnTo>
                    <a:pt x="429" y="453"/>
                  </a:lnTo>
                  <a:lnTo>
                    <a:pt x="607" y="441"/>
                  </a:lnTo>
                  <a:lnTo>
                    <a:pt x="548" y="286"/>
                  </a:lnTo>
                  <a:lnTo>
                    <a:pt x="369" y="310"/>
                  </a:lnTo>
                  <a:lnTo>
                    <a:pt x="369" y="72"/>
                  </a:lnTo>
                  <a:lnTo>
                    <a:pt x="25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5" name="Google Shape;2015;p30"/>
            <p:cNvSpPr/>
            <p:nvPr/>
          </p:nvSpPr>
          <p:spPr>
            <a:xfrm>
              <a:off x="5526064" y="2353849"/>
              <a:ext cx="18661" cy="22884"/>
            </a:xfrm>
            <a:custGeom>
              <a:avLst/>
              <a:gdLst/>
              <a:ahLst/>
              <a:cxnLst/>
              <a:rect l="l" t="t" r="r" b="b"/>
              <a:pathLst>
                <a:path w="632" h="775" extrusionOk="0">
                  <a:moveTo>
                    <a:pt x="250" y="1"/>
                  </a:moveTo>
                  <a:lnTo>
                    <a:pt x="250" y="239"/>
                  </a:lnTo>
                  <a:lnTo>
                    <a:pt x="84" y="13"/>
                  </a:lnTo>
                  <a:lnTo>
                    <a:pt x="24" y="108"/>
                  </a:lnTo>
                  <a:lnTo>
                    <a:pt x="203" y="334"/>
                  </a:lnTo>
                  <a:lnTo>
                    <a:pt x="0" y="334"/>
                  </a:lnTo>
                  <a:lnTo>
                    <a:pt x="84" y="489"/>
                  </a:lnTo>
                  <a:lnTo>
                    <a:pt x="250" y="477"/>
                  </a:lnTo>
                  <a:lnTo>
                    <a:pt x="250" y="715"/>
                  </a:lnTo>
                  <a:lnTo>
                    <a:pt x="381" y="775"/>
                  </a:lnTo>
                  <a:lnTo>
                    <a:pt x="381" y="536"/>
                  </a:lnTo>
                  <a:lnTo>
                    <a:pt x="548" y="775"/>
                  </a:lnTo>
                  <a:lnTo>
                    <a:pt x="631" y="691"/>
                  </a:lnTo>
                  <a:lnTo>
                    <a:pt x="441" y="465"/>
                  </a:lnTo>
                  <a:lnTo>
                    <a:pt x="631" y="453"/>
                  </a:lnTo>
                  <a:lnTo>
                    <a:pt x="548" y="286"/>
                  </a:lnTo>
                  <a:lnTo>
                    <a:pt x="381" y="310"/>
                  </a:lnTo>
                  <a:lnTo>
                    <a:pt x="381" y="72"/>
                  </a:lnTo>
                  <a:lnTo>
                    <a:pt x="25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6" name="Google Shape;2016;p30"/>
            <p:cNvSpPr/>
            <p:nvPr/>
          </p:nvSpPr>
          <p:spPr>
            <a:xfrm>
              <a:off x="5551723" y="2368258"/>
              <a:ext cx="17953" cy="22884"/>
            </a:xfrm>
            <a:custGeom>
              <a:avLst/>
              <a:gdLst/>
              <a:ahLst/>
              <a:cxnLst/>
              <a:rect l="l" t="t" r="r" b="b"/>
              <a:pathLst>
                <a:path w="608" h="775" extrusionOk="0">
                  <a:moveTo>
                    <a:pt x="239" y="1"/>
                  </a:moveTo>
                  <a:lnTo>
                    <a:pt x="239" y="239"/>
                  </a:lnTo>
                  <a:lnTo>
                    <a:pt x="60" y="25"/>
                  </a:lnTo>
                  <a:lnTo>
                    <a:pt x="1" y="108"/>
                  </a:lnTo>
                  <a:lnTo>
                    <a:pt x="179" y="334"/>
                  </a:lnTo>
                  <a:lnTo>
                    <a:pt x="1" y="334"/>
                  </a:lnTo>
                  <a:lnTo>
                    <a:pt x="60" y="501"/>
                  </a:lnTo>
                  <a:lnTo>
                    <a:pt x="239" y="477"/>
                  </a:lnTo>
                  <a:lnTo>
                    <a:pt x="239" y="715"/>
                  </a:lnTo>
                  <a:lnTo>
                    <a:pt x="358" y="775"/>
                  </a:lnTo>
                  <a:lnTo>
                    <a:pt x="358" y="537"/>
                  </a:lnTo>
                  <a:lnTo>
                    <a:pt x="548" y="775"/>
                  </a:lnTo>
                  <a:lnTo>
                    <a:pt x="608" y="691"/>
                  </a:lnTo>
                  <a:lnTo>
                    <a:pt x="429" y="465"/>
                  </a:lnTo>
                  <a:lnTo>
                    <a:pt x="608" y="453"/>
                  </a:lnTo>
                  <a:lnTo>
                    <a:pt x="548" y="299"/>
                  </a:lnTo>
                  <a:lnTo>
                    <a:pt x="358" y="322"/>
                  </a:lnTo>
                  <a:lnTo>
                    <a:pt x="358" y="72"/>
                  </a:lnTo>
                  <a:lnTo>
                    <a:pt x="23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7" name="Google Shape;2017;p30"/>
            <p:cNvSpPr/>
            <p:nvPr/>
          </p:nvSpPr>
          <p:spPr>
            <a:xfrm>
              <a:off x="5290169" y="2306044"/>
              <a:ext cx="293917" cy="265629"/>
            </a:xfrm>
            <a:custGeom>
              <a:avLst/>
              <a:gdLst/>
              <a:ahLst/>
              <a:cxnLst/>
              <a:rect l="l" t="t" r="r" b="b"/>
              <a:pathLst>
                <a:path w="9954" h="8996" extrusionOk="0">
                  <a:moveTo>
                    <a:pt x="238" y="0"/>
                  </a:moveTo>
                  <a:cubicBezTo>
                    <a:pt x="107" y="72"/>
                    <a:pt x="12" y="239"/>
                    <a:pt x="12" y="477"/>
                  </a:cubicBezTo>
                  <a:lnTo>
                    <a:pt x="0" y="2703"/>
                  </a:lnTo>
                  <a:cubicBezTo>
                    <a:pt x="0" y="3179"/>
                    <a:pt x="334" y="3751"/>
                    <a:pt x="750" y="3989"/>
                  </a:cubicBezTo>
                  <a:lnTo>
                    <a:pt x="9240" y="8894"/>
                  </a:lnTo>
                  <a:cubicBezTo>
                    <a:pt x="9363" y="8963"/>
                    <a:pt x="9478" y="8996"/>
                    <a:pt x="9578" y="8996"/>
                  </a:cubicBezTo>
                  <a:cubicBezTo>
                    <a:pt x="9653" y="8996"/>
                    <a:pt x="9720" y="8978"/>
                    <a:pt x="9775" y="8942"/>
                  </a:cubicBezTo>
                  <a:cubicBezTo>
                    <a:pt x="9763" y="8930"/>
                    <a:pt x="9763" y="8930"/>
                    <a:pt x="9775" y="8918"/>
                  </a:cubicBezTo>
                  <a:cubicBezTo>
                    <a:pt x="9799" y="8894"/>
                    <a:pt x="9799" y="8894"/>
                    <a:pt x="9811" y="8894"/>
                  </a:cubicBezTo>
                  <a:lnTo>
                    <a:pt x="9823" y="8883"/>
                  </a:lnTo>
                  <a:lnTo>
                    <a:pt x="9835" y="8871"/>
                  </a:lnTo>
                  <a:lnTo>
                    <a:pt x="9847" y="8847"/>
                  </a:lnTo>
                  <a:cubicBezTo>
                    <a:pt x="9847" y="8847"/>
                    <a:pt x="9847" y="8835"/>
                    <a:pt x="9871" y="8835"/>
                  </a:cubicBezTo>
                  <a:cubicBezTo>
                    <a:pt x="9871" y="8835"/>
                    <a:pt x="9871" y="8823"/>
                    <a:pt x="9882" y="8823"/>
                  </a:cubicBezTo>
                  <a:cubicBezTo>
                    <a:pt x="9882" y="8823"/>
                    <a:pt x="9882" y="8811"/>
                    <a:pt x="9894" y="8811"/>
                  </a:cubicBezTo>
                  <a:cubicBezTo>
                    <a:pt x="9894" y="8811"/>
                    <a:pt x="9894" y="8787"/>
                    <a:pt x="9906" y="8787"/>
                  </a:cubicBezTo>
                  <a:cubicBezTo>
                    <a:pt x="9906" y="8787"/>
                    <a:pt x="9906" y="8775"/>
                    <a:pt x="9930" y="8775"/>
                  </a:cubicBezTo>
                  <a:cubicBezTo>
                    <a:pt x="9930" y="8775"/>
                    <a:pt x="9930" y="8763"/>
                    <a:pt x="9942" y="8763"/>
                  </a:cubicBezTo>
                  <a:lnTo>
                    <a:pt x="9942" y="8752"/>
                  </a:lnTo>
                  <a:lnTo>
                    <a:pt x="9942" y="8728"/>
                  </a:lnTo>
                  <a:lnTo>
                    <a:pt x="9942" y="8716"/>
                  </a:lnTo>
                  <a:lnTo>
                    <a:pt x="9942" y="8704"/>
                  </a:lnTo>
                  <a:lnTo>
                    <a:pt x="9942" y="8692"/>
                  </a:lnTo>
                  <a:lnTo>
                    <a:pt x="9942" y="8668"/>
                  </a:lnTo>
                  <a:lnTo>
                    <a:pt x="9942" y="8656"/>
                  </a:lnTo>
                  <a:lnTo>
                    <a:pt x="9942" y="8644"/>
                  </a:lnTo>
                  <a:lnTo>
                    <a:pt x="9942" y="8632"/>
                  </a:lnTo>
                  <a:lnTo>
                    <a:pt x="9942" y="8609"/>
                  </a:lnTo>
                  <a:lnTo>
                    <a:pt x="9942" y="8597"/>
                  </a:lnTo>
                  <a:lnTo>
                    <a:pt x="9942" y="8585"/>
                  </a:lnTo>
                  <a:lnTo>
                    <a:pt x="9942" y="8549"/>
                  </a:lnTo>
                  <a:lnTo>
                    <a:pt x="9942" y="8537"/>
                  </a:lnTo>
                  <a:lnTo>
                    <a:pt x="9942" y="8513"/>
                  </a:lnTo>
                  <a:lnTo>
                    <a:pt x="9942" y="8490"/>
                  </a:lnTo>
                  <a:lnTo>
                    <a:pt x="9942" y="8454"/>
                  </a:lnTo>
                  <a:lnTo>
                    <a:pt x="9954" y="6216"/>
                  </a:lnTo>
                  <a:lnTo>
                    <a:pt x="9954" y="6132"/>
                  </a:lnTo>
                  <a:cubicBezTo>
                    <a:pt x="9954" y="6096"/>
                    <a:pt x="9954" y="6073"/>
                    <a:pt x="9942" y="6037"/>
                  </a:cubicBezTo>
                  <a:cubicBezTo>
                    <a:pt x="9942" y="6013"/>
                    <a:pt x="9930" y="5977"/>
                    <a:pt x="9930" y="5954"/>
                  </a:cubicBezTo>
                  <a:lnTo>
                    <a:pt x="9930" y="5930"/>
                  </a:lnTo>
                  <a:cubicBezTo>
                    <a:pt x="9930" y="5906"/>
                    <a:pt x="9906" y="5870"/>
                    <a:pt x="9894" y="5846"/>
                  </a:cubicBezTo>
                  <a:cubicBezTo>
                    <a:pt x="9882" y="5811"/>
                    <a:pt x="9882" y="5787"/>
                    <a:pt x="9871" y="5751"/>
                  </a:cubicBezTo>
                  <a:cubicBezTo>
                    <a:pt x="9847" y="5727"/>
                    <a:pt x="9847" y="5692"/>
                    <a:pt x="9835" y="5668"/>
                  </a:cubicBezTo>
                  <a:lnTo>
                    <a:pt x="9787" y="5573"/>
                  </a:lnTo>
                  <a:lnTo>
                    <a:pt x="9787" y="5561"/>
                  </a:lnTo>
                  <a:cubicBezTo>
                    <a:pt x="9775" y="5537"/>
                    <a:pt x="9763" y="5513"/>
                    <a:pt x="9752" y="5489"/>
                  </a:cubicBezTo>
                  <a:cubicBezTo>
                    <a:pt x="9752" y="5489"/>
                    <a:pt x="9752" y="5477"/>
                    <a:pt x="9728" y="5477"/>
                  </a:cubicBezTo>
                  <a:cubicBezTo>
                    <a:pt x="9716" y="5454"/>
                    <a:pt x="9716" y="5442"/>
                    <a:pt x="9704" y="5430"/>
                  </a:cubicBezTo>
                  <a:cubicBezTo>
                    <a:pt x="9692" y="5418"/>
                    <a:pt x="9692" y="5394"/>
                    <a:pt x="9668" y="5382"/>
                  </a:cubicBezTo>
                  <a:cubicBezTo>
                    <a:pt x="9656" y="5358"/>
                    <a:pt x="9644" y="5334"/>
                    <a:pt x="9632" y="5311"/>
                  </a:cubicBezTo>
                  <a:cubicBezTo>
                    <a:pt x="9609" y="5275"/>
                    <a:pt x="9585" y="5251"/>
                    <a:pt x="9573" y="5239"/>
                  </a:cubicBezTo>
                  <a:cubicBezTo>
                    <a:pt x="9549" y="5203"/>
                    <a:pt x="9525" y="5192"/>
                    <a:pt x="9513" y="5156"/>
                  </a:cubicBezTo>
                  <a:lnTo>
                    <a:pt x="9454" y="5096"/>
                  </a:lnTo>
                  <a:lnTo>
                    <a:pt x="9394" y="5037"/>
                  </a:lnTo>
                  <a:lnTo>
                    <a:pt x="9371" y="5037"/>
                  </a:lnTo>
                  <a:cubicBezTo>
                    <a:pt x="9359" y="5025"/>
                    <a:pt x="9335" y="5013"/>
                    <a:pt x="9299" y="5001"/>
                  </a:cubicBezTo>
                  <a:cubicBezTo>
                    <a:pt x="9275" y="4977"/>
                    <a:pt x="9251" y="4965"/>
                    <a:pt x="9228" y="4953"/>
                  </a:cubicBezTo>
                  <a:lnTo>
                    <a:pt x="727" y="36"/>
                  </a:lnTo>
                  <a:cubicBezTo>
                    <a:pt x="715" y="36"/>
                    <a:pt x="715" y="24"/>
                    <a:pt x="703" y="24"/>
                  </a:cubicBezTo>
                  <a:lnTo>
                    <a:pt x="679" y="24"/>
                  </a:lnTo>
                  <a:cubicBezTo>
                    <a:pt x="679" y="24"/>
                    <a:pt x="667" y="24"/>
                    <a:pt x="667" y="12"/>
                  </a:cubicBezTo>
                  <a:lnTo>
                    <a:pt x="655" y="12"/>
                  </a:lnTo>
                  <a:cubicBezTo>
                    <a:pt x="655" y="12"/>
                    <a:pt x="643" y="12"/>
                    <a:pt x="6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8" name="Google Shape;2018;p30"/>
            <p:cNvSpPr/>
            <p:nvPr/>
          </p:nvSpPr>
          <p:spPr>
            <a:xfrm>
              <a:off x="4364157" y="1472010"/>
              <a:ext cx="371987" cy="333188"/>
            </a:xfrm>
            <a:custGeom>
              <a:avLst/>
              <a:gdLst/>
              <a:ahLst/>
              <a:cxnLst/>
              <a:rect l="l" t="t" r="r" b="b"/>
              <a:pathLst>
                <a:path w="12598" h="11284" extrusionOk="0">
                  <a:moveTo>
                    <a:pt x="3575" y="0"/>
                  </a:moveTo>
                  <a:cubicBezTo>
                    <a:pt x="2692" y="0"/>
                    <a:pt x="2084" y="702"/>
                    <a:pt x="2084" y="1898"/>
                  </a:cubicBezTo>
                  <a:cubicBezTo>
                    <a:pt x="2084" y="2005"/>
                    <a:pt x="2084" y="2100"/>
                    <a:pt x="2108" y="2196"/>
                  </a:cubicBezTo>
                  <a:lnTo>
                    <a:pt x="1643" y="1934"/>
                  </a:lnTo>
                  <a:cubicBezTo>
                    <a:pt x="1381" y="1780"/>
                    <a:pt x="1133" y="1707"/>
                    <a:pt x="913" y="1707"/>
                  </a:cubicBezTo>
                  <a:cubicBezTo>
                    <a:pt x="384" y="1707"/>
                    <a:pt x="17" y="2127"/>
                    <a:pt x="0" y="2850"/>
                  </a:cubicBezTo>
                  <a:cubicBezTo>
                    <a:pt x="0" y="3886"/>
                    <a:pt x="738" y="5148"/>
                    <a:pt x="1631" y="5648"/>
                  </a:cubicBezTo>
                  <a:lnTo>
                    <a:pt x="6299" y="8351"/>
                  </a:lnTo>
                  <a:lnTo>
                    <a:pt x="10978" y="11042"/>
                  </a:lnTo>
                  <a:cubicBezTo>
                    <a:pt x="11246" y="11206"/>
                    <a:pt x="11499" y="11284"/>
                    <a:pt x="11722" y="11284"/>
                  </a:cubicBezTo>
                  <a:cubicBezTo>
                    <a:pt x="12241" y="11284"/>
                    <a:pt x="12597" y="10862"/>
                    <a:pt x="12597" y="10137"/>
                  </a:cubicBezTo>
                  <a:cubicBezTo>
                    <a:pt x="12597" y="9101"/>
                    <a:pt x="11871" y="7839"/>
                    <a:pt x="10978" y="7315"/>
                  </a:cubicBezTo>
                  <a:lnTo>
                    <a:pt x="10442" y="7006"/>
                  </a:lnTo>
                  <a:cubicBezTo>
                    <a:pt x="10168" y="5851"/>
                    <a:pt x="9370" y="4625"/>
                    <a:pt x="8394" y="4077"/>
                  </a:cubicBezTo>
                  <a:cubicBezTo>
                    <a:pt x="8067" y="3878"/>
                    <a:pt x="7739" y="3779"/>
                    <a:pt x="7453" y="3779"/>
                  </a:cubicBezTo>
                  <a:cubicBezTo>
                    <a:pt x="7396" y="3779"/>
                    <a:pt x="7340" y="3783"/>
                    <a:pt x="7287" y="3791"/>
                  </a:cubicBezTo>
                  <a:cubicBezTo>
                    <a:pt x="6894" y="2410"/>
                    <a:pt x="5930" y="1029"/>
                    <a:pt x="4787" y="374"/>
                  </a:cubicBezTo>
                  <a:cubicBezTo>
                    <a:pt x="4351" y="120"/>
                    <a:pt x="3940" y="0"/>
                    <a:pt x="357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9" name="Google Shape;2019;p30"/>
            <p:cNvSpPr/>
            <p:nvPr/>
          </p:nvSpPr>
          <p:spPr>
            <a:xfrm>
              <a:off x="4937197" y="2980334"/>
              <a:ext cx="538965" cy="455668"/>
            </a:xfrm>
            <a:custGeom>
              <a:avLst/>
              <a:gdLst/>
              <a:ahLst/>
              <a:cxnLst/>
              <a:rect l="l" t="t" r="r" b="b"/>
              <a:pathLst>
                <a:path w="18253" h="15432" extrusionOk="0">
                  <a:moveTo>
                    <a:pt x="5281" y="1"/>
                  </a:moveTo>
                  <a:cubicBezTo>
                    <a:pt x="3927" y="1"/>
                    <a:pt x="2572" y="298"/>
                    <a:pt x="1536" y="894"/>
                  </a:cubicBezTo>
                  <a:cubicBezTo>
                    <a:pt x="512" y="1489"/>
                    <a:pt x="0" y="2287"/>
                    <a:pt x="0" y="3061"/>
                  </a:cubicBezTo>
                  <a:lnTo>
                    <a:pt x="0" y="4251"/>
                  </a:lnTo>
                  <a:cubicBezTo>
                    <a:pt x="0" y="4382"/>
                    <a:pt x="24" y="4525"/>
                    <a:pt x="60" y="4668"/>
                  </a:cubicBezTo>
                  <a:cubicBezTo>
                    <a:pt x="36" y="4799"/>
                    <a:pt x="24" y="4930"/>
                    <a:pt x="24" y="5061"/>
                  </a:cubicBezTo>
                  <a:lnTo>
                    <a:pt x="24" y="6251"/>
                  </a:lnTo>
                  <a:cubicBezTo>
                    <a:pt x="24" y="6394"/>
                    <a:pt x="36" y="6537"/>
                    <a:pt x="84" y="6668"/>
                  </a:cubicBezTo>
                  <a:cubicBezTo>
                    <a:pt x="48" y="6811"/>
                    <a:pt x="36" y="6942"/>
                    <a:pt x="36" y="7073"/>
                  </a:cubicBezTo>
                  <a:lnTo>
                    <a:pt x="36" y="8264"/>
                  </a:lnTo>
                  <a:cubicBezTo>
                    <a:pt x="36" y="9049"/>
                    <a:pt x="560" y="9847"/>
                    <a:pt x="1596" y="10454"/>
                  </a:cubicBezTo>
                  <a:cubicBezTo>
                    <a:pt x="1655" y="10478"/>
                    <a:pt x="1715" y="10526"/>
                    <a:pt x="1786" y="10561"/>
                  </a:cubicBezTo>
                  <a:cubicBezTo>
                    <a:pt x="1810" y="10573"/>
                    <a:pt x="1834" y="10573"/>
                    <a:pt x="1846" y="10585"/>
                  </a:cubicBezTo>
                  <a:cubicBezTo>
                    <a:pt x="1894" y="10609"/>
                    <a:pt x="1941" y="10633"/>
                    <a:pt x="1989" y="10645"/>
                  </a:cubicBezTo>
                  <a:cubicBezTo>
                    <a:pt x="2013" y="10669"/>
                    <a:pt x="2048" y="10680"/>
                    <a:pt x="2060" y="10680"/>
                  </a:cubicBezTo>
                  <a:cubicBezTo>
                    <a:pt x="2108" y="10692"/>
                    <a:pt x="2132" y="10704"/>
                    <a:pt x="2179" y="10740"/>
                  </a:cubicBezTo>
                  <a:cubicBezTo>
                    <a:pt x="2203" y="10752"/>
                    <a:pt x="2239" y="10764"/>
                    <a:pt x="2263" y="10764"/>
                  </a:cubicBezTo>
                  <a:cubicBezTo>
                    <a:pt x="2298" y="10788"/>
                    <a:pt x="2322" y="10800"/>
                    <a:pt x="2358" y="10800"/>
                  </a:cubicBezTo>
                  <a:cubicBezTo>
                    <a:pt x="2370" y="10800"/>
                    <a:pt x="2370" y="10800"/>
                    <a:pt x="2382" y="10811"/>
                  </a:cubicBezTo>
                  <a:cubicBezTo>
                    <a:pt x="2477" y="10847"/>
                    <a:pt x="2560" y="10883"/>
                    <a:pt x="2667" y="10919"/>
                  </a:cubicBezTo>
                  <a:cubicBezTo>
                    <a:pt x="2679" y="10919"/>
                    <a:pt x="2703" y="10931"/>
                    <a:pt x="2715" y="10931"/>
                  </a:cubicBezTo>
                  <a:cubicBezTo>
                    <a:pt x="2798" y="10966"/>
                    <a:pt x="2882" y="10990"/>
                    <a:pt x="2965" y="11002"/>
                  </a:cubicBezTo>
                  <a:cubicBezTo>
                    <a:pt x="2977" y="11002"/>
                    <a:pt x="3001" y="11026"/>
                    <a:pt x="3013" y="11026"/>
                  </a:cubicBezTo>
                  <a:cubicBezTo>
                    <a:pt x="3025" y="11026"/>
                    <a:pt x="3037" y="11038"/>
                    <a:pt x="3060" y="11038"/>
                  </a:cubicBezTo>
                  <a:cubicBezTo>
                    <a:pt x="3120" y="11050"/>
                    <a:pt x="3156" y="11061"/>
                    <a:pt x="3215" y="11085"/>
                  </a:cubicBezTo>
                  <a:cubicBezTo>
                    <a:pt x="3251" y="11097"/>
                    <a:pt x="3275" y="11097"/>
                    <a:pt x="3322" y="11109"/>
                  </a:cubicBezTo>
                  <a:lnTo>
                    <a:pt x="3501" y="11157"/>
                  </a:lnTo>
                  <a:cubicBezTo>
                    <a:pt x="3513" y="11157"/>
                    <a:pt x="3548" y="11169"/>
                    <a:pt x="3560" y="11169"/>
                  </a:cubicBezTo>
                  <a:lnTo>
                    <a:pt x="3572" y="11169"/>
                  </a:lnTo>
                  <a:cubicBezTo>
                    <a:pt x="3632" y="11181"/>
                    <a:pt x="3679" y="11181"/>
                    <a:pt x="3739" y="11204"/>
                  </a:cubicBezTo>
                  <a:cubicBezTo>
                    <a:pt x="3775" y="11204"/>
                    <a:pt x="3799" y="11216"/>
                    <a:pt x="3834" y="11216"/>
                  </a:cubicBezTo>
                  <a:cubicBezTo>
                    <a:pt x="3906" y="11228"/>
                    <a:pt x="3977" y="11240"/>
                    <a:pt x="4049" y="11240"/>
                  </a:cubicBezTo>
                  <a:lnTo>
                    <a:pt x="4084" y="11240"/>
                  </a:lnTo>
                  <a:cubicBezTo>
                    <a:pt x="4168" y="11264"/>
                    <a:pt x="4251" y="11276"/>
                    <a:pt x="4334" y="11276"/>
                  </a:cubicBezTo>
                  <a:lnTo>
                    <a:pt x="4394" y="11276"/>
                  </a:lnTo>
                  <a:cubicBezTo>
                    <a:pt x="4453" y="11276"/>
                    <a:pt x="4525" y="11288"/>
                    <a:pt x="4584" y="11288"/>
                  </a:cubicBezTo>
                  <a:lnTo>
                    <a:pt x="4680" y="11288"/>
                  </a:lnTo>
                  <a:cubicBezTo>
                    <a:pt x="4739" y="11288"/>
                    <a:pt x="4787" y="11300"/>
                    <a:pt x="4846" y="11300"/>
                  </a:cubicBezTo>
                  <a:lnTo>
                    <a:pt x="5715" y="11300"/>
                  </a:lnTo>
                  <a:cubicBezTo>
                    <a:pt x="5775" y="11300"/>
                    <a:pt x="5834" y="11300"/>
                    <a:pt x="5894" y="11288"/>
                  </a:cubicBezTo>
                  <a:lnTo>
                    <a:pt x="6001" y="11288"/>
                  </a:lnTo>
                  <a:cubicBezTo>
                    <a:pt x="6061" y="11288"/>
                    <a:pt x="6120" y="11276"/>
                    <a:pt x="6168" y="11276"/>
                  </a:cubicBezTo>
                  <a:lnTo>
                    <a:pt x="6275" y="11276"/>
                  </a:lnTo>
                  <a:cubicBezTo>
                    <a:pt x="6358" y="11264"/>
                    <a:pt x="6454" y="11264"/>
                    <a:pt x="6537" y="11240"/>
                  </a:cubicBezTo>
                  <a:lnTo>
                    <a:pt x="6585" y="11240"/>
                  </a:lnTo>
                  <a:cubicBezTo>
                    <a:pt x="6692" y="11228"/>
                    <a:pt x="6775" y="11216"/>
                    <a:pt x="6882" y="11204"/>
                  </a:cubicBezTo>
                  <a:lnTo>
                    <a:pt x="6906" y="11204"/>
                  </a:lnTo>
                  <a:cubicBezTo>
                    <a:pt x="6942" y="11204"/>
                    <a:pt x="6966" y="11181"/>
                    <a:pt x="6989" y="11181"/>
                  </a:cubicBezTo>
                  <a:cubicBezTo>
                    <a:pt x="7025" y="11169"/>
                    <a:pt x="7073" y="11169"/>
                    <a:pt x="7120" y="11157"/>
                  </a:cubicBezTo>
                  <a:cubicBezTo>
                    <a:pt x="7168" y="11145"/>
                    <a:pt x="7192" y="11145"/>
                    <a:pt x="7239" y="11121"/>
                  </a:cubicBezTo>
                  <a:cubicBezTo>
                    <a:pt x="7287" y="11109"/>
                    <a:pt x="7323" y="11109"/>
                    <a:pt x="7370" y="11097"/>
                  </a:cubicBezTo>
                  <a:cubicBezTo>
                    <a:pt x="7418" y="11085"/>
                    <a:pt x="7442" y="11085"/>
                    <a:pt x="7478" y="11061"/>
                  </a:cubicBezTo>
                  <a:cubicBezTo>
                    <a:pt x="7525" y="11050"/>
                    <a:pt x="7561" y="11038"/>
                    <a:pt x="7609" y="11038"/>
                  </a:cubicBezTo>
                  <a:cubicBezTo>
                    <a:pt x="7620" y="11038"/>
                    <a:pt x="7644" y="11026"/>
                    <a:pt x="7656" y="11026"/>
                  </a:cubicBezTo>
                  <a:cubicBezTo>
                    <a:pt x="7656" y="11085"/>
                    <a:pt x="7644" y="11145"/>
                    <a:pt x="7644" y="11204"/>
                  </a:cubicBezTo>
                  <a:lnTo>
                    <a:pt x="7644" y="12395"/>
                  </a:lnTo>
                  <a:cubicBezTo>
                    <a:pt x="7644" y="13181"/>
                    <a:pt x="8156" y="13967"/>
                    <a:pt x="9204" y="14574"/>
                  </a:cubicBezTo>
                  <a:cubicBezTo>
                    <a:pt x="9263" y="14610"/>
                    <a:pt x="9323" y="14657"/>
                    <a:pt x="9394" y="14681"/>
                  </a:cubicBezTo>
                  <a:cubicBezTo>
                    <a:pt x="9406" y="14693"/>
                    <a:pt x="9442" y="14693"/>
                    <a:pt x="9454" y="14717"/>
                  </a:cubicBezTo>
                  <a:cubicBezTo>
                    <a:pt x="9502" y="14729"/>
                    <a:pt x="9549" y="14752"/>
                    <a:pt x="9585" y="14776"/>
                  </a:cubicBezTo>
                  <a:cubicBezTo>
                    <a:pt x="9621" y="14788"/>
                    <a:pt x="9644" y="14800"/>
                    <a:pt x="9668" y="14800"/>
                  </a:cubicBezTo>
                  <a:cubicBezTo>
                    <a:pt x="9704" y="14812"/>
                    <a:pt x="9740" y="14836"/>
                    <a:pt x="9787" y="14860"/>
                  </a:cubicBezTo>
                  <a:cubicBezTo>
                    <a:pt x="9811" y="14871"/>
                    <a:pt x="9847" y="14895"/>
                    <a:pt x="9871" y="14895"/>
                  </a:cubicBezTo>
                  <a:cubicBezTo>
                    <a:pt x="9906" y="14907"/>
                    <a:pt x="9930" y="14919"/>
                    <a:pt x="9966" y="14919"/>
                  </a:cubicBezTo>
                  <a:cubicBezTo>
                    <a:pt x="9978" y="14919"/>
                    <a:pt x="9978" y="14919"/>
                    <a:pt x="9990" y="14931"/>
                  </a:cubicBezTo>
                  <a:cubicBezTo>
                    <a:pt x="10085" y="14967"/>
                    <a:pt x="10168" y="15014"/>
                    <a:pt x="10276" y="15038"/>
                  </a:cubicBezTo>
                  <a:cubicBezTo>
                    <a:pt x="10287" y="15038"/>
                    <a:pt x="10299" y="15050"/>
                    <a:pt x="10323" y="15050"/>
                  </a:cubicBezTo>
                  <a:cubicBezTo>
                    <a:pt x="10406" y="15086"/>
                    <a:pt x="10478" y="15110"/>
                    <a:pt x="10573" y="15133"/>
                  </a:cubicBezTo>
                  <a:cubicBezTo>
                    <a:pt x="10585" y="15133"/>
                    <a:pt x="10597" y="15145"/>
                    <a:pt x="10621" y="15145"/>
                  </a:cubicBezTo>
                  <a:cubicBezTo>
                    <a:pt x="10633" y="15145"/>
                    <a:pt x="10645" y="15157"/>
                    <a:pt x="10657" y="15157"/>
                  </a:cubicBezTo>
                  <a:cubicBezTo>
                    <a:pt x="10716" y="15169"/>
                    <a:pt x="10764" y="15193"/>
                    <a:pt x="10823" y="15205"/>
                  </a:cubicBezTo>
                  <a:cubicBezTo>
                    <a:pt x="10859" y="15217"/>
                    <a:pt x="10883" y="15217"/>
                    <a:pt x="10930" y="15229"/>
                  </a:cubicBezTo>
                  <a:lnTo>
                    <a:pt x="11109" y="15276"/>
                  </a:lnTo>
                  <a:cubicBezTo>
                    <a:pt x="11121" y="15276"/>
                    <a:pt x="11157" y="15288"/>
                    <a:pt x="11168" y="15288"/>
                  </a:cubicBezTo>
                  <a:lnTo>
                    <a:pt x="11180" y="15288"/>
                  </a:lnTo>
                  <a:cubicBezTo>
                    <a:pt x="11240" y="15312"/>
                    <a:pt x="11288" y="15312"/>
                    <a:pt x="11347" y="15324"/>
                  </a:cubicBezTo>
                  <a:cubicBezTo>
                    <a:pt x="11371" y="15324"/>
                    <a:pt x="11407" y="15336"/>
                    <a:pt x="11430" y="15336"/>
                  </a:cubicBezTo>
                  <a:cubicBezTo>
                    <a:pt x="11514" y="15348"/>
                    <a:pt x="11585" y="15372"/>
                    <a:pt x="11657" y="15372"/>
                  </a:cubicBezTo>
                  <a:lnTo>
                    <a:pt x="11692" y="15372"/>
                  </a:lnTo>
                  <a:cubicBezTo>
                    <a:pt x="11776" y="15383"/>
                    <a:pt x="11847" y="15395"/>
                    <a:pt x="11942" y="15395"/>
                  </a:cubicBezTo>
                  <a:lnTo>
                    <a:pt x="12002" y="15395"/>
                  </a:lnTo>
                  <a:cubicBezTo>
                    <a:pt x="12061" y="15395"/>
                    <a:pt x="12133" y="15407"/>
                    <a:pt x="12192" y="15407"/>
                  </a:cubicBezTo>
                  <a:lnTo>
                    <a:pt x="12288" y="15407"/>
                  </a:lnTo>
                  <a:cubicBezTo>
                    <a:pt x="12347" y="15407"/>
                    <a:pt x="12383" y="15431"/>
                    <a:pt x="12442" y="15431"/>
                  </a:cubicBezTo>
                  <a:lnTo>
                    <a:pt x="13324" y="15431"/>
                  </a:lnTo>
                  <a:cubicBezTo>
                    <a:pt x="13383" y="15431"/>
                    <a:pt x="13443" y="15431"/>
                    <a:pt x="13502" y="15407"/>
                  </a:cubicBezTo>
                  <a:cubicBezTo>
                    <a:pt x="13538" y="15407"/>
                    <a:pt x="13574" y="15407"/>
                    <a:pt x="13609" y="15395"/>
                  </a:cubicBezTo>
                  <a:cubicBezTo>
                    <a:pt x="13669" y="15395"/>
                    <a:pt x="13728" y="15383"/>
                    <a:pt x="13776" y="15383"/>
                  </a:cubicBezTo>
                  <a:lnTo>
                    <a:pt x="13871" y="15383"/>
                  </a:lnTo>
                  <a:cubicBezTo>
                    <a:pt x="13966" y="15372"/>
                    <a:pt x="14050" y="15372"/>
                    <a:pt x="14145" y="15348"/>
                  </a:cubicBezTo>
                  <a:lnTo>
                    <a:pt x="14193" y="15348"/>
                  </a:lnTo>
                  <a:cubicBezTo>
                    <a:pt x="14288" y="15336"/>
                    <a:pt x="14383" y="15324"/>
                    <a:pt x="14490" y="15312"/>
                  </a:cubicBezTo>
                  <a:lnTo>
                    <a:pt x="14514" y="15312"/>
                  </a:lnTo>
                  <a:cubicBezTo>
                    <a:pt x="14550" y="15312"/>
                    <a:pt x="14574" y="15288"/>
                    <a:pt x="14586" y="15288"/>
                  </a:cubicBezTo>
                  <a:cubicBezTo>
                    <a:pt x="14633" y="15276"/>
                    <a:pt x="14681" y="15276"/>
                    <a:pt x="14728" y="15264"/>
                  </a:cubicBezTo>
                  <a:cubicBezTo>
                    <a:pt x="14764" y="15252"/>
                    <a:pt x="14800" y="15252"/>
                    <a:pt x="14848" y="15229"/>
                  </a:cubicBezTo>
                  <a:cubicBezTo>
                    <a:pt x="14883" y="15217"/>
                    <a:pt x="14931" y="15217"/>
                    <a:pt x="14978" y="15205"/>
                  </a:cubicBezTo>
                  <a:cubicBezTo>
                    <a:pt x="15026" y="15193"/>
                    <a:pt x="15050" y="15193"/>
                    <a:pt x="15086" y="15169"/>
                  </a:cubicBezTo>
                  <a:cubicBezTo>
                    <a:pt x="15121" y="15157"/>
                    <a:pt x="15169" y="15145"/>
                    <a:pt x="15217" y="15145"/>
                  </a:cubicBezTo>
                  <a:cubicBezTo>
                    <a:pt x="15240" y="15133"/>
                    <a:pt x="15288" y="15133"/>
                    <a:pt x="15324" y="15110"/>
                  </a:cubicBezTo>
                  <a:lnTo>
                    <a:pt x="15455" y="15074"/>
                  </a:lnTo>
                  <a:cubicBezTo>
                    <a:pt x="15467" y="15074"/>
                    <a:pt x="15502" y="15050"/>
                    <a:pt x="15514" y="15050"/>
                  </a:cubicBezTo>
                  <a:cubicBezTo>
                    <a:pt x="15526" y="15050"/>
                    <a:pt x="15538" y="15038"/>
                    <a:pt x="15562" y="15038"/>
                  </a:cubicBezTo>
                  <a:cubicBezTo>
                    <a:pt x="15633" y="15014"/>
                    <a:pt x="15705" y="14979"/>
                    <a:pt x="15776" y="14967"/>
                  </a:cubicBezTo>
                  <a:cubicBezTo>
                    <a:pt x="15800" y="14967"/>
                    <a:pt x="15812" y="14955"/>
                    <a:pt x="15824" y="14955"/>
                  </a:cubicBezTo>
                  <a:cubicBezTo>
                    <a:pt x="15919" y="14919"/>
                    <a:pt x="16002" y="14871"/>
                    <a:pt x="16098" y="14848"/>
                  </a:cubicBezTo>
                  <a:cubicBezTo>
                    <a:pt x="16121" y="14836"/>
                    <a:pt x="16133" y="14836"/>
                    <a:pt x="16169" y="14812"/>
                  </a:cubicBezTo>
                  <a:cubicBezTo>
                    <a:pt x="16229" y="14788"/>
                    <a:pt x="16300" y="14752"/>
                    <a:pt x="16360" y="14729"/>
                  </a:cubicBezTo>
                  <a:cubicBezTo>
                    <a:pt x="16395" y="14717"/>
                    <a:pt x="16407" y="14693"/>
                    <a:pt x="16431" y="14693"/>
                  </a:cubicBezTo>
                  <a:cubicBezTo>
                    <a:pt x="16526" y="14657"/>
                    <a:pt x="16598" y="14610"/>
                    <a:pt x="16669" y="14562"/>
                  </a:cubicBezTo>
                  <a:cubicBezTo>
                    <a:pt x="16693" y="14550"/>
                    <a:pt x="16717" y="14538"/>
                    <a:pt x="16729" y="14514"/>
                  </a:cubicBezTo>
                  <a:cubicBezTo>
                    <a:pt x="16753" y="14502"/>
                    <a:pt x="16776" y="14490"/>
                    <a:pt x="16788" y="14490"/>
                  </a:cubicBezTo>
                  <a:cubicBezTo>
                    <a:pt x="16824" y="14479"/>
                    <a:pt x="16848" y="14443"/>
                    <a:pt x="16883" y="14431"/>
                  </a:cubicBezTo>
                  <a:cubicBezTo>
                    <a:pt x="16907" y="14419"/>
                    <a:pt x="16943" y="14383"/>
                    <a:pt x="16967" y="14371"/>
                  </a:cubicBezTo>
                  <a:cubicBezTo>
                    <a:pt x="17003" y="14360"/>
                    <a:pt x="17026" y="14324"/>
                    <a:pt x="17062" y="14312"/>
                  </a:cubicBezTo>
                  <a:cubicBezTo>
                    <a:pt x="17086" y="14300"/>
                    <a:pt x="17122" y="14264"/>
                    <a:pt x="17134" y="14252"/>
                  </a:cubicBezTo>
                  <a:cubicBezTo>
                    <a:pt x="17169" y="14240"/>
                    <a:pt x="17193" y="14205"/>
                    <a:pt x="17229" y="14193"/>
                  </a:cubicBezTo>
                  <a:cubicBezTo>
                    <a:pt x="17253" y="14181"/>
                    <a:pt x="17264" y="14145"/>
                    <a:pt x="17300" y="14133"/>
                  </a:cubicBezTo>
                  <a:cubicBezTo>
                    <a:pt x="17324" y="14121"/>
                    <a:pt x="17348" y="14086"/>
                    <a:pt x="17372" y="14074"/>
                  </a:cubicBezTo>
                  <a:lnTo>
                    <a:pt x="17407" y="14038"/>
                  </a:lnTo>
                  <a:cubicBezTo>
                    <a:pt x="17419" y="14026"/>
                    <a:pt x="17443" y="14014"/>
                    <a:pt x="17467" y="13979"/>
                  </a:cubicBezTo>
                  <a:lnTo>
                    <a:pt x="17479" y="13967"/>
                  </a:lnTo>
                  <a:cubicBezTo>
                    <a:pt x="17526" y="13919"/>
                    <a:pt x="17550" y="13895"/>
                    <a:pt x="17586" y="13848"/>
                  </a:cubicBezTo>
                  <a:lnTo>
                    <a:pt x="17610" y="13824"/>
                  </a:lnTo>
                  <a:cubicBezTo>
                    <a:pt x="17645" y="13788"/>
                    <a:pt x="17669" y="13740"/>
                    <a:pt x="17705" y="13717"/>
                  </a:cubicBezTo>
                  <a:lnTo>
                    <a:pt x="17717" y="13705"/>
                  </a:lnTo>
                  <a:lnTo>
                    <a:pt x="17729" y="13681"/>
                  </a:lnTo>
                  <a:cubicBezTo>
                    <a:pt x="17741" y="13669"/>
                    <a:pt x="17741" y="13657"/>
                    <a:pt x="17765" y="13657"/>
                  </a:cubicBezTo>
                  <a:cubicBezTo>
                    <a:pt x="17788" y="13621"/>
                    <a:pt x="17800" y="13586"/>
                    <a:pt x="17836" y="13550"/>
                  </a:cubicBezTo>
                  <a:cubicBezTo>
                    <a:pt x="17848" y="13538"/>
                    <a:pt x="17860" y="13502"/>
                    <a:pt x="17860" y="13490"/>
                  </a:cubicBezTo>
                  <a:cubicBezTo>
                    <a:pt x="17884" y="13467"/>
                    <a:pt x="17907" y="13431"/>
                    <a:pt x="17919" y="13407"/>
                  </a:cubicBezTo>
                  <a:cubicBezTo>
                    <a:pt x="17919" y="13383"/>
                    <a:pt x="17943" y="13383"/>
                    <a:pt x="17943" y="13371"/>
                  </a:cubicBezTo>
                  <a:cubicBezTo>
                    <a:pt x="17943" y="13359"/>
                    <a:pt x="17955" y="13347"/>
                    <a:pt x="17955" y="13347"/>
                  </a:cubicBezTo>
                  <a:cubicBezTo>
                    <a:pt x="17967" y="13312"/>
                    <a:pt x="17979" y="13288"/>
                    <a:pt x="18003" y="13264"/>
                  </a:cubicBezTo>
                  <a:cubicBezTo>
                    <a:pt x="18015" y="13252"/>
                    <a:pt x="18015" y="13228"/>
                    <a:pt x="18026" y="13193"/>
                  </a:cubicBezTo>
                  <a:cubicBezTo>
                    <a:pt x="18038" y="13157"/>
                    <a:pt x="18062" y="13133"/>
                    <a:pt x="18062" y="13121"/>
                  </a:cubicBezTo>
                  <a:cubicBezTo>
                    <a:pt x="18062" y="13097"/>
                    <a:pt x="18074" y="13086"/>
                    <a:pt x="18074" y="13074"/>
                  </a:cubicBezTo>
                  <a:cubicBezTo>
                    <a:pt x="18074" y="13062"/>
                    <a:pt x="18074" y="13062"/>
                    <a:pt x="18086" y="13050"/>
                  </a:cubicBezTo>
                  <a:cubicBezTo>
                    <a:pt x="18098" y="13014"/>
                    <a:pt x="18098" y="13002"/>
                    <a:pt x="18122" y="12966"/>
                  </a:cubicBezTo>
                  <a:cubicBezTo>
                    <a:pt x="18122" y="12943"/>
                    <a:pt x="18134" y="12931"/>
                    <a:pt x="18134" y="12895"/>
                  </a:cubicBezTo>
                  <a:cubicBezTo>
                    <a:pt x="18134" y="12859"/>
                    <a:pt x="18146" y="12847"/>
                    <a:pt x="18146" y="12824"/>
                  </a:cubicBezTo>
                  <a:cubicBezTo>
                    <a:pt x="18146" y="12800"/>
                    <a:pt x="18146" y="12788"/>
                    <a:pt x="18157" y="12776"/>
                  </a:cubicBezTo>
                  <a:lnTo>
                    <a:pt x="18157" y="12764"/>
                  </a:lnTo>
                  <a:cubicBezTo>
                    <a:pt x="18157" y="12728"/>
                    <a:pt x="18169" y="12705"/>
                    <a:pt x="18169" y="12693"/>
                  </a:cubicBezTo>
                  <a:cubicBezTo>
                    <a:pt x="18169" y="12657"/>
                    <a:pt x="18169" y="12645"/>
                    <a:pt x="18193" y="12609"/>
                  </a:cubicBezTo>
                  <a:lnTo>
                    <a:pt x="18193" y="12538"/>
                  </a:lnTo>
                  <a:lnTo>
                    <a:pt x="18193" y="12466"/>
                  </a:lnTo>
                  <a:lnTo>
                    <a:pt x="18193" y="12455"/>
                  </a:lnTo>
                  <a:lnTo>
                    <a:pt x="18193" y="11240"/>
                  </a:lnTo>
                  <a:cubicBezTo>
                    <a:pt x="18204" y="11212"/>
                    <a:pt x="18210" y="11203"/>
                    <a:pt x="18213" y="11203"/>
                  </a:cubicBezTo>
                  <a:cubicBezTo>
                    <a:pt x="18217" y="11203"/>
                    <a:pt x="18217" y="11215"/>
                    <a:pt x="18217" y="11228"/>
                  </a:cubicBezTo>
                  <a:cubicBezTo>
                    <a:pt x="18253" y="10407"/>
                    <a:pt x="17729" y="9597"/>
                    <a:pt x="16657" y="8978"/>
                  </a:cubicBezTo>
                  <a:cubicBezTo>
                    <a:pt x="15623" y="8383"/>
                    <a:pt x="14282" y="8085"/>
                    <a:pt x="12939" y="8085"/>
                  </a:cubicBezTo>
                  <a:cubicBezTo>
                    <a:pt x="12133" y="8085"/>
                    <a:pt x="11326" y="8192"/>
                    <a:pt x="10585" y="8406"/>
                  </a:cubicBezTo>
                  <a:lnTo>
                    <a:pt x="10585" y="8323"/>
                  </a:lnTo>
                  <a:lnTo>
                    <a:pt x="10585" y="8252"/>
                  </a:lnTo>
                  <a:lnTo>
                    <a:pt x="10585" y="8240"/>
                  </a:lnTo>
                  <a:lnTo>
                    <a:pt x="10585" y="7109"/>
                  </a:lnTo>
                  <a:cubicBezTo>
                    <a:pt x="10585" y="6954"/>
                    <a:pt x="10573" y="6799"/>
                    <a:pt x="10537" y="6644"/>
                  </a:cubicBezTo>
                  <a:lnTo>
                    <a:pt x="10537" y="6632"/>
                  </a:lnTo>
                  <a:cubicBezTo>
                    <a:pt x="10537" y="6609"/>
                    <a:pt x="10537" y="6597"/>
                    <a:pt x="10561" y="6585"/>
                  </a:cubicBezTo>
                  <a:lnTo>
                    <a:pt x="10561" y="6573"/>
                  </a:lnTo>
                  <a:cubicBezTo>
                    <a:pt x="10561" y="6537"/>
                    <a:pt x="10573" y="6513"/>
                    <a:pt x="10573" y="6501"/>
                  </a:cubicBezTo>
                  <a:cubicBezTo>
                    <a:pt x="10573" y="6466"/>
                    <a:pt x="10573" y="6454"/>
                    <a:pt x="10585" y="6418"/>
                  </a:cubicBezTo>
                  <a:lnTo>
                    <a:pt x="10585" y="6347"/>
                  </a:lnTo>
                  <a:lnTo>
                    <a:pt x="10585" y="6275"/>
                  </a:lnTo>
                  <a:lnTo>
                    <a:pt x="10585" y="6251"/>
                  </a:lnTo>
                  <a:lnTo>
                    <a:pt x="10585" y="5120"/>
                  </a:lnTo>
                  <a:cubicBezTo>
                    <a:pt x="10585" y="4977"/>
                    <a:pt x="10573" y="4811"/>
                    <a:pt x="10537" y="4668"/>
                  </a:cubicBezTo>
                  <a:lnTo>
                    <a:pt x="10537" y="4644"/>
                  </a:lnTo>
                  <a:cubicBezTo>
                    <a:pt x="10537" y="4632"/>
                    <a:pt x="10537" y="4620"/>
                    <a:pt x="10561" y="4608"/>
                  </a:cubicBezTo>
                  <a:lnTo>
                    <a:pt x="10561" y="4585"/>
                  </a:lnTo>
                  <a:cubicBezTo>
                    <a:pt x="10561" y="4561"/>
                    <a:pt x="10573" y="4525"/>
                    <a:pt x="10573" y="4513"/>
                  </a:cubicBezTo>
                  <a:cubicBezTo>
                    <a:pt x="10573" y="4489"/>
                    <a:pt x="10573" y="4465"/>
                    <a:pt x="10585" y="4442"/>
                  </a:cubicBezTo>
                  <a:lnTo>
                    <a:pt x="10585" y="4370"/>
                  </a:lnTo>
                  <a:lnTo>
                    <a:pt x="10585" y="4287"/>
                  </a:lnTo>
                  <a:lnTo>
                    <a:pt x="10585" y="4275"/>
                  </a:lnTo>
                  <a:lnTo>
                    <a:pt x="10585" y="3144"/>
                  </a:lnTo>
                  <a:cubicBezTo>
                    <a:pt x="10621" y="2322"/>
                    <a:pt x="10097" y="1513"/>
                    <a:pt x="9025" y="894"/>
                  </a:cubicBezTo>
                  <a:cubicBezTo>
                    <a:pt x="7990" y="298"/>
                    <a:pt x="6635" y="1"/>
                    <a:pt x="5281" y="1"/>
                  </a:cubicBezTo>
                  <a:close/>
                </a:path>
              </a:pathLst>
            </a:custGeom>
            <a:solidFill>
              <a:srgbClr val="616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0" name="Google Shape;2020;p30"/>
            <p:cNvSpPr/>
            <p:nvPr/>
          </p:nvSpPr>
          <p:spPr>
            <a:xfrm>
              <a:off x="4936843" y="3074202"/>
              <a:ext cx="313257" cy="180738"/>
            </a:xfrm>
            <a:custGeom>
              <a:avLst/>
              <a:gdLst/>
              <a:ahLst/>
              <a:cxnLst/>
              <a:rect l="l" t="t" r="r" b="b"/>
              <a:pathLst>
                <a:path w="10609" h="6121" extrusionOk="0">
                  <a:moveTo>
                    <a:pt x="5281" y="1"/>
                  </a:moveTo>
                  <a:cubicBezTo>
                    <a:pt x="3927" y="1"/>
                    <a:pt x="2572" y="298"/>
                    <a:pt x="1536" y="894"/>
                  </a:cubicBezTo>
                  <a:cubicBezTo>
                    <a:pt x="512" y="1489"/>
                    <a:pt x="1" y="2275"/>
                    <a:pt x="1" y="3049"/>
                  </a:cubicBezTo>
                  <a:lnTo>
                    <a:pt x="1" y="3120"/>
                  </a:lnTo>
                  <a:cubicBezTo>
                    <a:pt x="36" y="3168"/>
                    <a:pt x="36" y="3203"/>
                    <a:pt x="36" y="3215"/>
                  </a:cubicBezTo>
                  <a:cubicBezTo>
                    <a:pt x="36" y="3239"/>
                    <a:pt x="36" y="3263"/>
                    <a:pt x="48" y="3287"/>
                  </a:cubicBezTo>
                  <a:cubicBezTo>
                    <a:pt x="48" y="3322"/>
                    <a:pt x="48" y="3334"/>
                    <a:pt x="60" y="3358"/>
                  </a:cubicBezTo>
                  <a:cubicBezTo>
                    <a:pt x="60" y="3394"/>
                    <a:pt x="72" y="3406"/>
                    <a:pt x="72" y="3441"/>
                  </a:cubicBezTo>
                  <a:cubicBezTo>
                    <a:pt x="72" y="3465"/>
                    <a:pt x="96" y="3477"/>
                    <a:pt x="96" y="3513"/>
                  </a:cubicBezTo>
                  <a:cubicBezTo>
                    <a:pt x="96" y="3537"/>
                    <a:pt x="108" y="3561"/>
                    <a:pt x="108" y="3584"/>
                  </a:cubicBezTo>
                  <a:cubicBezTo>
                    <a:pt x="108" y="3620"/>
                    <a:pt x="120" y="3632"/>
                    <a:pt x="120" y="3656"/>
                  </a:cubicBezTo>
                  <a:cubicBezTo>
                    <a:pt x="131" y="3691"/>
                    <a:pt x="131" y="3703"/>
                    <a:pt x="155" y="3739"/>
                  </a:cubicBezTo>
                  <a:cubicBezTo>
                    <a:pt x="167" y="3763"/>
                    <a:pt x="167" y="3775"/>
                    <a:pt x="179" y="3811"/>
                  </a:cubicBezTo>
                  <a:cubicBezTo>
                    <a:pt x="191" y="3834"/>
                    <a:pt x="215" y="3858"/>
                    <a:pt x="215" y="3882"/>
                  </a:cubicBezTo>
                  <a:cubicBezTo>
                    <a:pt x="227" y="3918"/>
                    <a:pt x="227" y="3930"/>
                    <a:pt x="239" y="3953"/>
                  </a:cubicBezTo>
                  <a:cubicBezTo>
                    <a:pt x="251" y="3989"/>
                    <a:pt x="274" y="4001"/>
                    <a:pt x="286" y="4037"/>
                  </a:cubicBezTo>
                  <a:cubicBezTo>
                    <a:pt x="298" y="4061"/>
                    <a:pt x="310" y="4072"/>
                    <a:pt x="334" y="4108"/>
                  </a:cubicBezTo>
                  <a:cubicBezTo>
                    <a:pt x="346" y="4132"/>
                    <a:pt x="358" y="4156"/>
                    <a:pt x="370" y="4180"/>
                  </a:cubicBezTo>
                  <a:cubicBezTo>
                    <a:pt x="393" y="4192"/>
                    <a:pt x="405" y="4227"/>
                    <a:pt x="417" y="4239"/>
                  </a:cubicBezTo>
                  <a:cubicBezTo>
                    <a:pt x="429" y="4275"/>
                    <a:pt x="453" y="4287"/>
                    <a:pt x="477" y="4311"/>
                  </a:cubicBezTo>
                  <a:cubicBezTo>
                    <a:pt x="489" y="4334"/>
                    <a:pt x="512" y="4358"/>
                    <a:pt x="524" y="4370"/>
                  </a:cubicBezTo>
                  <a:cubicBezTo>
                    <a:pt x="536" y="4406"/>
                    <a:pt x="572" y="4418"/>
                    <a:pt x="584" y="4453"/>
                  </a:cubicBezTo>
                  <a:cubicBezTo>
                    <a:pt x="596" y="4465"/>
                    <a:pt x="608" y="4489"/>
                    <a:pt x="643" y="4513"/>
                  </a:cubicBezTo>
                  <a:cubicBezTo>
                    <a:pt x="655" y="4537"/>
                    <a:pt x="691" y="4549"/>
                    <a:pt x="715" y="4584"/>
                  </a:cubicBezTo>
                  <a:lnTo>
                    <a:pt x="774" y="4644"/>
                  </a:lnTo>
                  <a:lnTo>
                    <a:pt x="846" y="4715"/>
                  </a:lnTo>
                  <a:lnTo>
                    <a:pt x="905" y="4775"/>
                  </a:lnTo>
                  <a:cubicBezTo>
                    <a:pt x="941" y="4811"/>
                    <a:pt x="965" y="4823"/>
                    <a:pt x="1001" y="4846"/>
                  </a:cubicBezTo>
                  <a:cubicBezTo>
                    <a:pt x="1013" y="4858"/>
                    <a:pt x="1048" y="4882"/>
                    <a:pt x="1060" y="4906"/>
                  </a:cubicBezTo>
                  <a:cubicBezTo>
                    <a:pt x="1084" y="4942"/>
                    <a:pt x="1120" y="4954"/>
                    <a:pt x="1144" y="4977"/>
                  </a:cubicBezTo>
                  <a:cubicBezTo>
                    <a:pt x="1179" y="5001"/>
                    <a:pt x="1191" y="5013"/>
                    <a:pt x="1227" y="5025"/>
                  </a:cubicBezTo>
                  <a:cubicBezTo>
                    <a:pt x="1263" y="5061"/>
                    <a:pt x="1298" y="5085"/>
                    <a:pt x="1346" y="5096"/>
                  </a:cubicBezTo>
                  <a:cubicBezTo>
                    <a:pt x="1358" y="5120"/>
                    <a:pt x="1370" y="5132"/>
                    <a:pt x="1405" y="5144"/>
                  </a:cubicBezTo>
                  <a:cubicBezTo>
                    <a:pt x="1453" y="5192"/>
                    <a:pt x="1513" y="5215"/>
                    <a:pt x="1596" y="5263"/>
                  </a:cubicBezTo>
                  <a:cubicBezTo>
                    <a:pt x="1655" y="5299"/>
                    <a:pt x="1715" y="5335"/>
                    <a:pt x="1786" y="5370"/>
                  </a:cubicBezTo>
                  <a:cubicBezTo>
                    <a:pt x="1798" y="5382"/>
                    <a:pt x="1834" y="5382"/>
                    <a:pt x="1846" y="5394"/>
                  </a:cubicBezTo>
                  <a:cubicBezTo>
                    <a:pt x="1894" y="5418"/>
                    <a:pt x="1929" y="5442"/>
                    <a:pt x="1977" y="5454"/>
                  </a:cubicBezTo>
                  <a:cubicBezTo>
                    <a:pt x="2013" y="5477"/>
                    <a:pt x="2036" y="5489"/>
                    <a:pt x="2048" y="5489"/>
                  </a:cubicBezTo>
                  <a:cubicBezTo>
                    <a:pt x="2096" y="5501"/>
                    <a:pt x="2132" y="5537"/>
                    <a:pt x="2167" y="5549"/>
                  </a:cubicBezTo>
                  <a:cubicBezTo>
                    <a:pt x="2203" y="5561"/>
                    <a:pt x="2227" y="5573"/>
                    <a:pt x="2263" y="5573"/>
                  </a:cubicBezTo>
                  <a:cubicBezTo>
                    <a:pt x="2287" y="5596"/>
                    <a:pt x="2334" y="5608"/>
                    <a:pt x="2370" y="5620"/>
                  </a:cubicBezTo>
                  <a:cubicBezTo>
                    <a:pt x="2453" y="5656"/>
                    <a:pt x="2548" y="5692"/>
                    <a:pt x="2644" y="5727"/>
                  </a:cubicBezTo>
                  <a:cubicBezTo>
                    <a:pt x="2668" y="5727"/>
                    <a:pt x="2679" y="5739"/>
                    <a:pt x="2691" y="5739"/>
                  </a:cubicBezTo>
                  <a:cubicBezTo>
                    <a:pt x="2787" y="5775"/>
                    <a:pt x="2858" y="5799"/>
                    <a:pt x="2941" y="5811"/>
                  </a:cubicBezTo>
                  <a:cubicBezTo>
                    <a:pt x="2977" y="5835"/>
                    <a:pt x="3001" y="5835"/>
                    <a:pt x="3037" y="5847"/>
                  </a:cubicBezTo>
                  <a:cubicBezTo>
                    <a:pt x="3096" y="5858"/>
                    <a:pt x="3144" y="5882"/>
                    <a:pt x="3203" y="5894"/>
                  </a:cubicBezTo>
                  <a:cubicBezTo>
                    <a:pt x="3227" y="5906"/>
                    <a:pt x="3263" y="5906"/>
                    <a:pt x="3299" y="5918"/>
                  </a:cubicBezTo>
                  <a:lnTo>
                    <a:pt x="3489" y="5966"/>
                  </a:lnTo>
                  <a:cubicBezTo>
                    <a:pt x="3513" y="5966"/>
                    <a:pt x="3537" y="5977"/>
                    <a:pt x="3572" y="5977"/>
                  </a:cubicBezTo>
                  <a:cubicBezTo>
                    <a:pt x="3632" y="6001"/>
                    <a:pt x="3680" y="6001"/>
                    <a:pt x="3739" y="6013"/>
                  </a:cubicBezTo>
                  <a:cubicBezTo>
                    <a:pt x="3763" y="6013"/>
                    <a:pt x="3799" y="6025"/>
                    <a:pt x="3822" y="6025"/>
                  </a:cubicBezTo>
                  <a:cubicBezTo>
                    <a:pt x="3906" y="6037"/>
                    <a:pt x="3977" y="6061"/>
                    <a:pt x="4049" y="6061"/>
                  </a:cubicBezTo>
                  <a:lnTo>
                    <a:pt x="4096" y="6061"/>
                  </a:lnTo>
                  <a:cubicBezTo>
                    <a:pt x="4180" y="6073"/>
                    <a:pt x="4263" y="6085"/>
                    <a:pt x="4346" y="6085"/>
                  </a:cubicBezTo>
                  <a:lnTo>
                    <a:pt x="4406" y="6085"/>
                  </a:lnTo>
                  <a:cubicBezTo>
                    <a:pt x="4465" y="6085"/>
                    <a:pt x="4537" y="6097"/>
                    <a:pt x="4596" y="6097"/>
                  </a:cubicBezTo>
                  <a:lnTo>
                    <a:pt x="4692" y="6097"/>
                  </a:lnTo>
                  <a:cubicBezTo>
                    <a:pt x="4751" y="6097"/>
                    <a:pt x="4799" y="6120"/>
                    <a:pt x="4858" y="6120"/>
                  </a:cubicBezTo>
                  <a:lnTo>
                    <a:pt x="5727" y="6120"/>
                  </a:lnTo>
                  <a:cubicBezTo>
                    <a:pt x="5787" y="6120"/>
                    <a:pt x="5846" y="6120"/>
                    <a:pt x="5906" y="6097"/>
                  </a:cubicBezTo>
                  <a:cubicBezTo>
                    <a:pt x="5942" y="6097"/>
                    <a:pt x="5989" y="6097"/>
                    <a:pt x="6013" y="6085"/>
                  </a:cubicBezTo>
                  <a:cubicBezTo>
                    <a:pt x="6073" y="6085"/>
                    <a:pt x="6132" y="6073"/>
                    <a:pt x="6180" y="6073"/>
                  </a:cubicBezTo>
                  <a:cubicBezTo>
                    <a:pt x="6204" y="6073"/>
                    <a:pt x="6251" y="6073"/>
                    <a:pt x="6287" y="6061"/>
                  </a:cubicBezTo>
                  <a:cubicBezTo>
                    <a:pt x="6370" y="6037"/>
                    <a:pt x="6466" y="6037"/>
                    <a:pt x="6549" y="6025"/>
                  </a:cubicBezTo>
                  <a:lnTo>
                    <a:pt x="6597" y="6025"/>
                  </a:lnTo>
                  <a:cubicBezTo>
                    <a:pt x="6704" y="6013"/>
                    <a:pt x="6787" y="6001"/>
                    <a:pt x="6894" y="5977"/>
                  </a:cubicBezTo>
                  <a:cubicBezTo>
                    <a:pt x="6918" y="5977"/>
                    <a:pt x="6966" y="5966"/>
                    <a:pt x="7001" y="5966"/>
                  </a:cubicBezTo>
                  <a:cubicBezTo>
                    <a:pt x="7037" y="5954"/>
                    <a:pt x="7085" y="5954"/>
                    <a:pt x="7132" y="5942"/>
                  </a:cubicBezTo>
                  <a:cubicBezTo>
                    <a:pt x="7180" y="5918"/>
                    <a:pt x="7204" y="5918"/>
                    <a:pt x="7240" y="5906"/>
                  </a:cubicBezTo>
                  <a:cubicBezTo>
                    <a:pt x="7275" y="5894"/>
                    <a:pt x="7323" y="5894"/>
                    <a:pt x="7370" y="5870"/>
                  </a:cubicBezTo>
                  <a:cubicBezTo>
                    <a:pt x="7394" y="5858"/>
                    <a:pt x="7442" y="5858"/>
                    <a:pt x="7478" y="5847"/>
                  </a:cubicBezTo>
                  <a:cubicBezTo>
                    <a:pt x="7513" y="5835"/>
                    <a:pt x="7561" y="5811"/>
                    <a:pt x="7609" y="5811"/>
                  </a:cubicBezTo>
                  <a:cubicBezTo>
                    <a:pt x="7632" y="5799"/>
                    <a:pt x="7680" y="5799"/>
                    <a:pt x="7716" y="5787"/>
                  </a:cubicBezTo>
                  <a:lnTo>
                    <a:pt x="7847" y="5739"/>
                  </a:lnTo>
                  <a:cubicBezTo>
                    <a:pt x="7871" y="5727"/>
                    <a:pt x="7906" y="5727"/>
                    <a:pt x="7930" y="5716"/>
                  </a:cubicBezTo>
                  <a:cubicBezTo>
                    <a:pt x="8013" y="5680"/>
                    <a:pt x="8085" y="5656"/>
                    <a:pt x="8156" y="5632"/>
                  </a:cubicBezTo>
                  <a:cubicBezTo>
                    <a:pt x="8168" y="5632"/>
                    <a:pt x="8192" y="5620"/>
                    <a:pt x="8204" y="5620"/>
                  </a:cubicBezTo>
                  <a:cubicBezTo>
                    <a:pt x="8287" y="5596"/>
                    <a:pt x="8383" y="5549"/>
                    <a:pt x="8466" y="5513"/>
                  </a:cubicBezTo>
                  <a:cubicBezTo>
                    <a:pt x="8502" y="5501"/>
                    <a:pt x="8513" y="5501"/>
                    <a:pt x="8525" y="5489"/>
                  </a:cubicBezTo>
                  <a:cubicBezTo>
                    <a:pt x="8585" y="5454"/>
                    <a:pt x="8668" y="5430"/>
                    <a:pt x="8728" y="5394"/>
                  </a:cubicBezTo>
                  <a:cubicBezTo>
                    <a:pt x="8752" y="5382"/>
                    <a:pt x="8764" y="5370"/>
                    <a:pt x="8799" y="5370"/>
                  </a:cubicBezTo>
                  <a:cubicBezTo>
                    <a:pt x="8883" y="5323"/>
                    <a:pt x="8966" y="5275"/>
                    <a:pt x="9037" y="5239"/>
                  </a:cubicBezTo>
                  <a:cubicBezTo>
                    <a:pt x="9097" y="5192"/>
                    <a:pt x="9156" y="5156"/>
                    <a:pt x="9228" y="5120"/>
                  </a:cubicBezTo>
                  <a:cubicBezTo>
                    <a:pt x="9240" y="5120"/>
                    <a:pt x="9240" y="5096"/>
                    <a:pt x="9264" y="5096"/>
                  </a:cubicBezTo>
                  <a:cubicBezTo>
                    <a:pt x="9275" y="5096"/>
                    <a:pt x="9275" y="5085"/>
                    <a:pt x="9287" y="5085"/>
                  </a:cubicBezTo>
                  <a:cubicBezTo>
                    <a:pt x="9335" y="5061"/>
                    <a:pt x="9359" y="5025"/>
                    <a:pt x="9406" y="5013"/>
                  </a:cubicBezTo>
                  <a:lnTo>
                    <a:pt x="9442" y="4977"/>
                  </a:lnTo>
                  <a:lnTo>
                    <a:pt x="9466" y="4954"/>
                  </a:lnTo>
                  <a:cubicBezTo>
                    <a:pt x="9502" y="4918"/>
                    <a:pt x="9526" y="4906"/>
                    <a:pt x="9573" y="4882"/>
                  </a:cubicBezTo>
                  <a:lnTo>
                    <a:pt x="9597" y="4846"/>
                  </a:lnTo>
                  <a:lnTo>
                    <a:pt x="9633" y="4823"/>
                  </a:lnTo>
                  <a:cubicBezTo>
                    <a:pt x="9656" y="4787"/>
                    <a:pt x="9692" y="4775"/>
                    <a:pt x="9716" y="4739"/>
                  </a:cubicBezTo>
                  <a:lnTo>
                    <a:pt x="9752" y="4715"/>
                  </a:lnTo>
                  <a:lnTo>
                    <a:pt x="9776" y="4680"/>
                  </a:lnTo>
                  <a:cubicBezTo>
                    <a:pt x="9811" y="4656"/>
                    <a:pt x="9835" y="4644"/>
                    <a:pt x="9859" y="4608"/>
                  </a:cubicBezTo>
                  <a:cubicBezTo>
                    <a:pt x="9871" y="4596"/>
                    <a:pt x="9883" y="4561"/>
                    <a:pt x="9918" y="4549"/>
                  </a:cubicBezTo>
                  <a:lnTo>
                    <a:pt x="9990" y="4477"/>
                  </a:lnTo>
                  <a:lnTo>
                    <a:pt x="10002" y="4465"/>
                  </a:lnTo>
                  <a:lnTo>
                    <a:pt x="10049" y="4418"/>
                  </a:lnTo>
                  <a:cubicBezTo>
                    <a:pt x="10061" y="4382"/>
                    <a:pt x="10097" y="4370"/>
                    <a:pt x="10109" y="4346"/>
                  </a:cubicBezTo>
                  <a:cubicBezTo>
                    <a:pt x="10121" y="4323"/>
                    <a:pt x="10133" y="4311"/>
                    <a:pt x="10133" y="4299"/>
                  </a:cubicBezTo>
                  <a:cubicBezTo>
                    <a:pt x="10133" y="4299"/>
                    <a:pt x="10133" y="4287"/>
                    <a:pt x="10157" y="4287"/>
                  </a:cubicBezTo>
                  <a:cubicBezTo>
                    <a:pt x="10168" y="4251"/>
                    <a:pt x="10180" y="4239"/>
                    <a:pt x="10216" y="4203"/>
                  </a:cubicBezTo>
                  <a:cubicBezTo>
                    <a:pt x="10216" y="4203"/>
                    <a:pt x="10216" y="4192"/>
                    <a:pt x="10228" y="4192"/>
                  </a:cubicBezTo>
                  <a:cubicBezTo>
                    <a:pt x="10240" y="4180"/>
                    <a:pt x="10240" y="4168"/>
                    <a:pt x="10252" y="4144"/>
                  </a:cubicBezTo>
                  <a:cubicBezTo>
                    <a:pt x="10276" y="4120"/>
                    <a:pt x="10288" y="4108"/>
                    <a:pt x="10299" y="4072"/>
                  </a:cubicBezTo>
                  <a:cubicBezTo>
                    <a:pt x="10299" y="4061"/>
                    <a:pt x="10311" y="4061"/>
                    <a:pt x="10311" y="4049"/>
                  </a:cubicBezTo>
                  <a:cubicBezTo>
                    <a:pt x="10335" y="4025"/>
                    <a:pt x="10335" y="4013"/>
                    <a:pt x="10335" y="4001"/>
                  </a:cubicBezTo>
                  <a:cubicBezTo>
                    <a:pt x="10347" y="3965"/>
                    <a:pt x="10359" y="3953"/>
                    <a:pt x="10371" y="3930"/>
                  </a:cubicBezTo>
                  <a:cubicBezTo>
                    <a:pt x="10371" y="3906"/>
                    <a:pt x="10395" y="3906"/>
                    <a:pt x="10395" y="3894"/>
                  </a:cubicBezTo>
                  <a:cubicBezTo>
                    <a:pt x="10395" y="3882"/>
                    <a:pt x="10407" y="3870"/>
                    <a:pt x="10407" y="3846"/>
                  </a:cubicBezTo>
                  <a:cubicBezTo>
                    <a:pt x="10418" y="3822"/>
                    <a:pt x="10430" y="3811"/>
                    <a:pt x="10430" y="3775"/>
                  </a:cubicBezTo>
                  <a:cubicBezTo>
                    <a:pt x="10430" y="3763"/>
                    <a:pt x="10454" y="3751"/>
                    <a:pt x="10454" y="3751"/>
                  </a:cubicBezTo>
                  <a:cubicBezTo>
                    <a:pt x="10454" y="3727"/>
                    <a:pt x="10466" y="3715"/>
                    <a:pt x="10466" y="3715"/>
                  </a:cubicBezTo>
                  <a:cubicBezTo>
                    <a:pt x="10478" y="3691"/>
                    <a:pt x="10478" y="3668"/>
                    <a:pt x="10490" y="3644"/>
                  </a:cubicBezTo>
                  <a:cubicBezTo>
                    <a:pt x="10490" y="3632"/>
                    <a:pt x="10490" y="3608"/>
                    <a:pt x="10514" y="3608"/>
                  </a:cubicBezTo>
                  <a:cubicBezTo>
                    <a:pt x="10514" y="3596"/>
                    <a:pt x="10514" y="3596"/>
                    <a:pt x="10526" y="3584"/>
                  </a:cubicBezTo>
                  <a:cubicBezTo>
                    <a:pt x="10526" y="3549"/>
                    <a:pt x="10538" y="3537"/>
                    <a:pt x="10538" y="3513"/>
                  </a:cubicBezTo>
                  <a:cubicBezTo>
                    <a:pt x="10538" y="3489"/>
                    <a:pt x="10538" y="3477"/>
                    <a:pt x="10549" y="3465"/>
                  </a:cubicBezTo>
                  <a:lnTo>
                    <a:pt x="10549" y="3430"/>
                  </a:lnTo>
                  <a:cubicBezTo>
                    <a:pt x="10549" y="3406"/>
                    <a:pt x="10573" y="3394"/>
                    <a:pt x="10573" y="3358"/>
                  </a:cubicBezTo>
                  <a:lnTo>
                    <a:pt x="10573" y="3310"/>
                  </a:lnTo>
                  <a:lnTo>
                    <a:pt x="10573" y="3287"/>
                  </a:lnTo>
                  <a:cubicBezTo>
                    <a:pt x="10573" y="3251"/>
                    <a:pt x="10573" y="3239"/>
                    <a:pt x="10585" y="3215"/>
                  </a:cubicBezTo>
                  <a:lnTo>
                    <a:pt x="10585" y="3168"/>
                  </a:lnTo>
                  <a:lnTo>
                    <a:pt x="10585" y="3132"/>
                  </a:lnTo>
                  <a:cubicBezTo>
                    <a:pt x="10609" y="2322"/>
                    <a:pt x="10097" y="1501"/>
                    <a:pt x="9025" y="894"/>
                  </a:cubicBezTo>
                  <a:cubicBezTo>
                    <a:pt x="7990" y="298"/>
                    <a:pt x="6635" y="1"/>
                    <a:pt x="52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1" name="Google Shape;2021;p30"/>
            <p:cNvSpPr/>
            <p:nvPr/>
          </p:nvSpPr>
          <p:spPr>
            <a:xfrm>
              <a:off x="4964982" y="3089231"/>
              <a:ext cx="260167" cy="149527"/>
            </a:xfrm>
            <a:custGeom>
              <a:avLst/>
              <a:gdLst/>
              <a:ahLst/>
              <a:cxnLst/>
              <a:rect l="l" t="t" r="r" b="b"/>
              <a:pathLst>
                <a:path w="8811" h="5064" extrusionOk="0">
                  <a:moveTo>
                    <a:pt x="4407" y="1"/>
                  </a:moveTo>
                  <a:cubicBezTo>
                    <a:pt x="3289" y="1"/>
                    <a:pt x="2173" y="248"/>
                    <a:pt x="1322" y="742"/>
                  </a:cubicBezTo>
                  <a:cubicBezTo>
                    <a:pt x="476" y="1230"/>
                    <a:pt x="60" y="1873"/>
                    <a:pt x="60" y="2528"/>
                  </a:cubicBezTo>
                  <a:lnTo>
                    <a:pt x="60" y="2587"/>
                  </a:lnTo>
                  <a:cubicBezTo>
                    <a:pt x="0" y="2647"/>
                    <a:pt x="0" y="2659"/>
                    <a:pt x="0" y="2694"/>
                  </a:cubicBezTo>
                  <a:cubicBezTo>
                    <a:pt x="0" y="2706"/>
                    <a:pt x="0" y="2730"/>
                    <a:pt x="12" y="2754"/>
                  </a:cubicBezTo>
                  <a:cubicBezTo>
                    <a:pt x="12" y="2766"/>
                    <a:pt x="12" y="2790"/>
                    <a:pt x="36" y="2813"/>
                  </a:cubicBezTo>
                  <a:cubicBezTo>
                    <a:pt x="36" y="2825"/>
                    <a:pt x="48" y="2849"/>
                    <a:pt x="48" y="2861"/>
                  </a:cubicBezTo>
                  <a:cubicBezTo>
                    <a:pt x="48" y="2885"/>
                    <a:pt x="60" y="2909"/>
                    <a:pt x="60" y="2921"/>
                  </a:cubicBezTo>
                  <a:cubicBezTo>
                    <a:pt x="60" y="2944"/>
                    <a:pt x="71" y="2968"/>
                    <a:pt x="71" y="2980"/>
                  </a:cubicBezTo>
                  <a:cubicBezTo>
                    <a:pt x="71" y="3004"/>
                    <a:pt x="95" y="3028"/>
                    <a:pt x="95" y="3040"/>
                  </a:cubicBezTo>
                  <a:cubicBezTo>
                    <a:pt x="95" y="3063"/>
                    <a:pt x="107" y="3087"/>
                    <a:pt x="119" y="3099"/>
                  </a:cubicBezTo>
                  <a:cubicBezTo>
                    <a:pt x="119" y="3123"/>
                    <a:pt x="131" y="3147"/>
                    <a:pt x="131" y="3159"/>
                  </a:cubicBezTo>
                  <a:cubicBezTo>
                    <a:pt x="155" y="3182"/>
                    <a:pt x="155" y="3206"/>
                    <a:pt x="167" y="3218"/>
                  </a:cubicBezTo>
                  <a:cubicBezTo>
                    <a:pt x="179" y="3242"/>
                    <a:pt x="179" y="3266"/>
                    <a:pt x="191" y="3278"/>
                  </a:cubicBezTo>
                  <a:cubicBezTo>
                    <a:pt x="214" y="3302"/>
                    <a:pt x="226" y="3325"/>
                    <a:pt x="226" y="3337"/>
                  </a:cubicBezTo>
                  <a:cubicBezTo>
                    <a:pt x="238" y="3361"/>
                    <a:pt x="238" y="3385"/>
                    <a:pt x="250" y="3397"/>
                  </a:cubicBezTo>
                  <a:cubicBezTo>
                    <a:pt x="274" y="3421"/>
                    <a:pt x="286" y="3444"/>
                    <a:pt x="298" y="3456"/>
                  </a:cubicBezTo>
                  <a:cubicBezTo>
                    <a:pt x="310" y="3480"/>
                    <a:pt x="333" y="3492"/>
                    <a:pt x="333" y="3516"/>
                  </a:cubicBezTo>
                  <a:cubicBezTo>
                    <a:pt x="345" y="3540"/>
                    <a:pt x="357" y="3563"/>
                    <a:pt x="369" y="3575"/>
                  </a:cubicBezTo>
                  <a:cubicBezTo>
                    <a:pt x="393" y="3599"/>
                    <a:pt x="405" y="3611"/>
                    <a:pt x="417" y="3635"/>
                  </a:cubicBezTo>
                  <a:cubicBezTo>
                    <a:pt x="429" y="3659"/>
                    <a:pt x="452" y="3683"/>
                    <a:pt x="464" y="3694"/>
                  </a:cubicBezTo>
                  <a:cubicBezTo>
                    <a:pt x="476" y="3718"/>
                    <a:pt x="488" y="3730"/>
                    <a:pt x="512" y="3754"/>
                  </a:cubicBezTo>
                  <a:lnTo>
                    <a:pt x="572" y="3814"/>
                  </a:lnTo>
                  <a:lnTo>
                    <a:pt x="607" y="3861"/>
                  </a:lnTo>
                  <a:lnTo>
                    <a:pt x="667" y="3921"/>
                  </a:lnTo>
                  <a:lnTo>
                    <a:pt x="714" y="3968"/>
                  </a:lnTo>
                  <a:cubicBezTo>
                    <a:pt x="750" y="3980"/>
                    <a:pt x="762" y="4016"/>
                    <a:pt x="786" y="4028"/>
                  </a:cubicBezTo>
                  <a:cubicBezTo>
                    <a:pt x="810" y="4040"/>
                    <a:pt x="822" y="4052"/>
                    <a:pt x="845" y="4075"/>
                  </a:cubicBezTo>
                  <a:cubicBezTo>
                    <a:pt x="881" y="4087"/>
                    <a:pt x="905" y="4111"/>
                    <a:pt x="929" y="4135"/>
                  </a:cubicBezTo>
                  <a:cubicBezTo>
                    <a:pt x="941" y="4147"/>
                    <a:pt x="953" y="4159"/>
                    <a:pt x="988" y="4171"/>
                  </a:cubicBezTo>
                  <a:cubicBezTo>
                    <a:pt x="1012" y="4206"/>
                    <a:pt x="1048" y="4218"/>
                    <a:pt x="1083" y="4230"/>
                  </a:cubicBezTo>
                  <a:cubicBezTo>
                    <a:pt x="1107" y="4254"/>
                    <a:pt x="1119" y="4254"/>
                    <a:pt x="1131" y="4266"/>
                  </a:cubicBezTo>
                  <a:cubicBezTo>
                    <a:pt x="1179" y="4290"/>
                    <a:pt x="1238" y="4325"/>
                    <a:pt x="1286" y="4349"/>
                  </a:cubicBezTo>
                  <a:cubicBezTo>
                    <a:pt x="1322" y="4385"/>
                    <a:pt x="1381" y="4409"/>
                    <a:pt x="1441" y="4445"/>
                  </a:cubicBezTo>
                  <a:cubicBezTo>
                    <a:pt x="1464" y="4456"/>
                    <a:pt x="1476" y="4456"/>
                    <a:pt x="1500" y="4468"/>
                  </a:cubicBezTo>
                  <a:cubicBezTo>
                    <a:pt x="1536" y="4492"/>
                    <a:pt x="1584" y="4504"/>
                    <a:pt x="1607" y="4528"/>
                  </a:cubicBezTo>
                  <a:cubicBezTo>
                    <a:pt x="1619" y="4552"/>
                    <a:pt x="1655" y="4552"/>
                    <a:pt x="1667" y="4564"/>
                  </a:cubicBezTo>
                  <a:cubicBezTo>
                    <a:pt x="1703" y="4576"/>
                    <a:pt x="1738" y="4587"/>
                    <a:pt x="1774" y="4611"/>
                  </a:cubicBezTo>
                  <a:cubicBezTo>
                    <a:pt x="1798" y="4623"/>
                    <a:pt x="1822" y="4623"/>
                    <a:pt x="1845" y="4635"/>
                  </a:cubicBezTo>
                  <a:cubicBezTo>
                    <a:pt x="1881" y="4647"/>
                    <a:pt x="1905" y="4671"/>
                    <a:pt x="1941" y="4671"/>
                  </a:cubicBezTo>
                  <a:cubicBezTo>
                    <a:pt x="2012" y="4695"/>
                    <a:pt x="2084" y="4730"/>
                    <a:pt x="2179" y="4754"/>
                  </a:cubicBezTo>
                  <a:cubicBezTo>
                    <a:pt x="2191" y="4754"/>
                    <a:pt x="2203" y="4766"/>
                    <a:pt x="2203" y="4766"/>
                  </a:cubicBezTo>
                  <a:cubicBezTo>
                    <a:pt x="2274" y="4802"/>
                    <a:pt x="2334" y="4814"/>
                    <a:pt x="2417" y="4826"/>
                  </a:cubicBezTo>
                  <a:cubicBezTo>
                    <a:pt x="2441" y="4826"/>
                    <a:pt x="2453" y="4849"/>
                    <a:pt x="2488" y="4849"/>
                  </a:cubicBezTo>
                  <a:cubicBezTo>
                    <a:pt x="2536" y="4861"/>
                    <a:pt x="2572" y="4873"/>
                    <a:pt x="2619" y="4873"/>
                  </a:cubicBezTo>
                  <a:cubicBezTo>
                    <a:pt x="2655" y="4873"/>
                    <a:pt x="2679" y="4885"/>
                    <a:pt x="2691" y="4885"/>
                  </a:cubicBezTo>
                  <a:cubicBezTo>
                    <a:pt x="2738" y="4909"/>
                    <a:pt x="2798" y="4921"/>
                    <a:pt x="2846" y="4921"/>
                  </a:cubicBezTo>
                  <a:cubicBezTo>
                    <a:pt x="2869" y="4921"/>
                    <a:pt x="2893" y="4933"/>
                    <a:pt x="2917" y="4933"/>
                  </a:cubicBezTo>
                  <a:cubicBezTo>
                    <a:pt x="2965" y="4945"/>
                    <a:pt x="3012" y="4945"/>
                    <a:pt x="3048" y="4968"/>
                  </a:cubicBezTo>
                  <a:cubicBezTo>
                    <a:pt x="3084" y="4968"/>
                    <a:pt x="3096" y="4980"/>
                    <a:pt x="3131" y="4980"/>
                  </a:cubicBezTo>
                  <a:cubicBezTo>
                    <a:pt x="3191" y="4992"/>
                    <a:pt x="3250" y="4992"/>
                    <a:pt x="3310" y="5004"/>
                  </a:cubicBezTo>
                  <a:lnTo>
                    <a:pt x="3334" y="5004"/>
                  </a:lnTo>
                  <a:cubicBezTo>
                    <a:pt x="3405" y="5028"/>
                    <a:pt x="3465" y="5028"/>
                    <a:pt x="3548" y="5040"/>
                  </a:cubicBezTo>
                  <a:lnTo>
                    <a:pt x="3584" y="5040"/>
                  </a:lnTo>
                  <a:cubicBezTo>
                    <a:pt x="3643" y="5040"/>
                    <a:pt x="3691" y="5052"/>
                    <a:pt x="3750" y="5052"/>
                  </a:cubicBezTo>
                  <a:lnTo>
                    <a:pt x="3822" y="5052"/>
                  </a:lnTo>
                  <a:cubicBezTo>
                    <a:pt x="3870" y="5052"/>
                    <a:pt x="3917" y="5052"/>
                    <a:pt x="3965" y="5064"/>
                  </a:cubicBezTo>
                  <a:lnTo>
                    <a:pt x="4929" y="5064"/>
                  </a:lnTo>
                  <a:cubicBezTo>
                    <a:pt x="4977" y="5064"/>
                    <a:pt x="5013" y="5064"/>
                    <a:pt x="5060" y="5052"/>
                  </a:cubicBezTo>
                  <a:cubicBezTo>
                    <a:pt x="5096" y="5052"/>
                    <a:pt x="5120" y="5052"/>
                    <a:pt x="5155" y="5040"/>
                  </a:cubicBezTo>
                  <a:cubicBezTo>
                    <a:pt x="5227" y="5028"/>
                    <a:pt x="5298" y="5028"/>
                    <a:pt x="5370" y="5004"/>
                  </a:cubicBezTo>
                  <a:lnTo>
                    <a:pt x="5405" y="5004"/>
                  </a:lnTo>
                  <a:cubicBezTo>
                    <a:pt x="5489" y="4992"/>
                    <a:pt x="5572" y="4980"/>
                    <a:pt x="5655" y="4968"/>
                  </a:cubicBezTo>
                  <a:cubicBezTo>
                    <a:pt x="5691" y="4968"/>
                    <a:pt x="5715" y="4945"/>
                    <a:pt x="5751" y="4945"/>
                  </a:cubicBezTo>
                  <a:cubicBezTo>
                    <a:pt x="5786" y="4945"/>
                    <a:pt x="5822" y="4933"/>
                    <a:pt x="5870" y="4921"/>
                  </a:cubicBezTo>
                  <a:cubicBezTo>
                    <a:pt x="5894" y="4921"/>
                    <a:pt x="5929" y="4909"/>
                    <a:pt x="5953" y="4909"/>
                  </a:cubicBezTo>
                  <a:cubicBezTo>
                    <a:pt x="6001" y="4885"/>
                    <a:pt x="6025" y="4885"/>
                    <a:pt x="6072" y="4873"/>
                  </a:cubicBezTo>
                  <a:cubicBezTo>
                    <a:pt x="6108" y="4873"/>
                    <a:pt x="6132" y="4861"/>
                    <a:pt x="6167" y="4849"/>
                  </a:cubicBezTo>
                  <a:cubicBezTo>
                    <a:pt x="6191" y="4826"/>
                    <a:pt x="6239" y="4826"/>
                    <a:pt x="6263" y="4814"/>
                  </a:cubicBezTo>
                  <a:cubicBezTo>
                    <a:pt x="6298" y="4802"/>
                    <a:pt x="6322" y="4802"/>
                    <a:pt x="6358" y="4790"/>
                  </a:cubicBezTo>
                  <a:cubicBezTo>
                    <a:pt x="6382" y="4766"/>
                    <a:pt x="6429" y="4766"/>
                    <a:pt x="6465" y="4754"/>
                  </a:cubicBezTo>
                  <a:cubicBezTo>
                    <a:pt x="6489" y="4742"/>
                    <a:pt x="6525" y="4742"/>
                    <a:pt x="6537" y="4730"/>
                  </a:cubicBezTo>
                  <a:cubicBezTo>
                    <a:pt x="6596" y="4706"/>
                    <a:pt x="6668" y="4683"/>
                    <a:pt x="6727" y="4671"/>
                  </a:cubicBezTo>
                  <a:cubicBezTo>
                    <a:pt x="6739" y="4671"/>
                    <a:pt x="6763" y="4647"/>
                    <a:pt x="6775" y="4647"/>
                  </a:cubicBezTo>
                  <a:lnTo>
                    <a:pt x="7001" y="4564"/>
                  </a:lnTo>
                  <a:cubicBezTo>
                    <a:pt x="7013" y="4552"/>
                    <a:pt x="7025" y="4552"/>
                    <a:pt x="7060" y="4528"/>
                  </a:cubicBezTo>
                  <a:cubicBezTo>
                    <a:pt x="7120" y="4504"/>
                    <a:pt x="7156" y="4492"/>
                    <a:pt x="7215" y="4456"/>
                  </a:cubicBezTo>
                  <a:cubicBezTo>
                    <a:pt x="7239" y="4445"/>
                    <a:pt x="7263" y="4445"/>
                    <a:pt x="7275" y="4433"/>
                  </a:cubicBezTo>
                  <a:cubicBezTo>
                    <a:pt x="7358" y="4397"/>
                    <a:pt x="7418" y="4349"/>
                    <a:pt x="7489" y="4325"/>
                  </a:cubicBezTo>
                  <a:cubicBezTo>
                    <a:pt x="7549" y="4290"/>
                    <a:pt x="7596" y="4266"/>
                    <a:pt x="7632" y="4230"/>
                  </a:cubicBezTo>
                  <a:cubicBezTo>
                    <a:pt x="7656" y="4230"/>
                    <a:pt x="7656" y="4218"/>
                    <a:pt x="7668" y="4218"/>
                  </a:cubicBezTo>
                  <a:lnTo>
                    <a:pt x="7680" y="4206"/>
                  </a:lnTo>
                  <a:cubicBezTo>
                    <a:pt x="7715" y="4195"/>
                    <a:pt x="7739" y="4159"/>
                    <a:pt x="7787" y="4147"/>
                  </a:cubicBezTo>
                  <a:cubicBezTo>
                    <a:pt x="7799" y="4147"/>
                    <a:pt x="7799" y="4135"/>
                    <a:pt x="7811" y="4135"/>
                  </a:cubicBezTo>
                  <a:cubicBezTo>
                    <a:pt x="7834" y="4135"/>
                    <a:pt x="7834" y="4111"/>
                    <a:pt x="7846" y="4111"/>
                  </a:cubicBezTo>
                  <a:cubicBezTo>
                    <a:pt x="7870" y="4099"/>
                    <a:pt x="7906" y="4075"/>
                    <a:pt x="7918" y="4052"/>
                  </a:cubicBezTo>
                  <a:cubicBezTo>
                    <a:pt x="7930" y="4052"/>
                    <a:pt x="7930" y="4040"/>
                    <a:pt x="7953" y="4040"/>
                  </a:cubicBezTo>
                  <a:lnTo>
                    <a:pt x="7977" y="4016"/>
                  </a:lnTo>
                  <a:cubicBezTo>
                    <a:pt x="8013" y="3992"/>
                    <a:pt x="8025" y="3968"/>
                    <a:pt x="8049" y="3956"/>
                  </a:cubicBezTo>
                  <a:lnTo>
                    <a:pt x="8084" y="3921"/>
                  </a:lnTo>
                  <a:lnTo>
                    <a:pt x="8108" y="3897"/>
                  </a:lnTo>
                  <a:lnTo>
                    <a:pt x="8168" y="3837"/>
                  </a:lnTo>
                  <a:lnTo>
                    <a:pt x="8215" y="3790"/>
                  </a:lnTo>
                  <a:lnTo>
                    <a:pt x="8275" y="3730"/>
                  </a:lnTo>
                  <a:cubicBezTo>
                    <a:pt x="8275" y="3730"/>
                    <a:pt x="8275" y="3718"/>
                    <a:pt x="8287" y="3718"/>
                  </a:cubicBezTo>
                  <a:cubicBezTo>
                    <a:pt x="8311" y="3694"/>
                    <a:pt x="8311" y="3683"/>
                    <a:pt x="8322" y="3671"/>
                  </a:cubicBezTo>
                  <a:cubicBezTo>
                    <a:pt x="8334" y="3659"/>
                    <a:pt x="8346" y="3623"/>
                    <a:pt x="8370" y="3611"/>
                  </a:cubicBezTo>
                  <a:cubicBezTo>
                    <a:pt x="8382" y="3599"/>
                    <a:pt x="8382" y="3575"/>
                    <a:pt x="8394" y="3563"/>
                  </a:cubicBezTo>
                  <a:lnTo>
                    <a:pt x="8406" y="3552"/>
                  </a:lnTo>
                  <a:cubicBezTo>
                    <a:pt x="8430" y="3540"/>
                    <a:pt x="8442" y="3504"/>
                    <a:pt x="8453" y="3492"/>
                  </a:cubicBezTo>
                  <a:cubicBezTo>
                    <a:pt x="8453" y="3492"/>
                    <a:pt x="8453" y="3480"/>
                    <a:pt x="8465" y="3480"/>
                  </a:cubicBezTo>
                  <a:cubicBezTo>
                    <a:pt x="8489" y="3456"/>
                    <a:pt x="8489" y="3444"/>
                    <a:pt x="8501" y="3433"/>
                  </a:cubicBezTo>
                  <a:cubicBezTo>
                    <a:pt x="8513" y="3421"/>
                    <a:pt x="8525" y="3385"/>
                    <a:pt x="8549" y="3373"/>
                  </a:cubicBezTo>
                  <a:cubicBezTo>
                    <a:pt x="8549" y="3361"/>
                    <a:pt x="8561" y="3361"/>
                    <a:pt x="8561" y="3337"/>
                  </a:cubicBezTo>
                  <a:cubicBezTo>
                    <a:pt x="8561" y="3325"/>
                    <a:pt x="8573" y="3325"/>
                    <a:pt x="8573" y="3313"/>
                  </a:cubicBezTo>
                  <a:cubicBezTo>
                    <a:pt x="8584" y="3302"/>
                    <a:pt x="8608" y="3266"/>
                    <a:pt x="8608" y="3254"/>
                  </a:cubicBezTo>
                  <a:cubicBezTo>
                    <a:pt x="8608" y="3242"/>
                    <a:pt x="8620" y="3242"/>
                    <a:pt x="8620" y="3218"/>
                  </a:cubicBezTo>
                  <a:cubicBezTo>
                    <a:pt x="8620" y="3206"/>
                    <a:pt x="8632" y="3206"/>
                    <a:pt x="8632" y="3194"/>
                  </a:cubicBezTo>
                  <a:cubicBezTo>
                    <a:pt x="8644" y="3182"/>
                    <a:pt x="8644" y="3147"/>
                    <a:pt x="8668" y="3135"/>
                  </a:cubicBezTo>
                  <a:cubicBezTo>
                    <a:pt x="8668" y="3123"/>
                    <a:pt x="8668" y="3123"/>
                    <a:pt x="8680" y="3099"/>
                  </a:cubicBezTo>
                  <a:cubicBezTo>
                    <a:pt x="8680" y="3087"/>
                    <a:pt x="8680" y="3087"/>
                    <a:pt x="8692" y="3075"/>
                  </a:cubicBezTo>
                  <a:cubicBezTo>
                    <a:pt x="8703" y="3063"/>
                    <a:pt x="8703" y="3028"/>
                    <a:pt x="8727" y="3016"/>
                  </a:cubicBezTo>
                  <a:cubicBezTo>
                    <a:pt x="8727" y="3004"/>
                    <a:pt x="8727" y="3004"/>
                    <a:pt x="8739" y="2980"/>
                  </a:cubicBezTo>
                  <a:cubicBezTo>
                    <a:pt x="8739" y="2968"/>
                    <a:pt x="8739" y="2968"/>
                    <a:pt x="8751" y="2956"/>
                  </a:cubicBezTo>
                  <a:cubicBezTo>
                    <a:pt x="8751" y="2944"/>
                    <a:pt x="8763" y="2909"/>
                    <a:pt x="8763" y="2897"/>
                  </a:cubicBezTo>
                  <a:lnTo>
                    <a:pt x="8763" y="2861"/>
                  </a:lnTo>
                  <a:lnTo>
                    <a:pt x="8763" y="2837"/>
                  </a:lnTo>
                  <a:cubicBezTo>
                    <a:pt x="8763" y="2825"/>
                    <a:pt x="8787" y="2790"/>
                    <a:pt x="8787" y="2778"/>
                  </a:cubicBezTo>
                  <a:lnTo>
                    <a:pt x="8787" y="2742"/>
                  </a:lnTo>
                  <a:lnTo>
                    <a:pt x="8787" y="2718"/>
                  </a:lnTo>
                  <a:lnTo>
                    <a:pt x="8787" y="2659"/>
                  </a:lnTo>
                  <a:lnTo>
                    <a:pt x="8787" y="2611"/>
                  </a:lnTo>
                  <a:lnTo>
                    <a:pt x="8787" y="2599"/>
                  </a:lnTo>
                  <a:cubicBezTo>
                    <a:pt x="8811" y="1932"/>
                    <a:pt x="8382" y="1254"/>
                    <a:pt x="7501" y="742"/>
                  </a:cubicBezTo>
                  <a:cubicBezTo>
                    <a:pt x="6644" y="248"/>
                    <a:pt x="5525" y="1"/>
                    <a:pt x="440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2" name="Google Shape;2022;p30"/>
            <p:cNvSpPr/>
            <p:nvPr/>
          </p:nvSpPr>
          <p:spPr>
            <a:xfrm>
              <a:off x="4938614" y="3169842"/>
              <a:ext cx="311486" cy="120590"/>
            </a:xfrm>
            <a:custGeom>
              <a:avLst/>
              <a:gdLst/>
              <a:ahLst/>
              <a:cxnLst/>
              <a:rect l="l" t="t" r="r" b="b"/>
              <a:pathLst>
                <a:path w="10549" h="4084" extrusionOk="0">
                  <a:moveTo>
                    <a:pt x="0" y="0"/>
                  </a:moveTo>
                  <a:lnTo>
                    <a:pt x="0" y="1048"/>
                  </a:lnTo>
                  <a:cubicBezTo>
                    <a:pt x="0" y="1834"/>
                    <a:pt x="524" y="2619"/>
                    <a:pt x="1560" y="3239"/>
                  </a:cubicBezTo>
                  <a:cubicBezTo>
                    <a:pt x="1619" y="3262"/>
                    <a:pt x="1679" y="3310"/>
                    <a:pt x="1750" y="3334"/>
                  </a:cubicBezTo>
                  <a:cubicBezTo>
                    <a:pt x="1774" y="3358"/>
                    <a:pt x="1798" y="3358"/>
                    <a:pt x="1810" y="3370"/>
                  </a:cubicBezTo>
                  <a:cubicBezTo>
                    <a:pt x="1857" y="3381"/>
                    <a:pt x="1905" y="3417"/>
                    <a:pt x="1953" y="3429"/>
                  </a:cubicBezTo>
                  <a:cubicBezTo>
                    <a:pt x="1976" y="3441"/>
                    <a:pt x="2012" y="3453"/>
                    <a:pt x="2024" y="3453"/>
                  </a:cubicBezTo>
                  <a:cubicBezTo>
                    <a:pt x="2072" y="3477"/>
                    <a:pt x="2096" y="3489"/>
                    <a:pt x="2143" y="3512"/>
                  </a:cubicBezTo>
                  <a:cubicBezTo>
                    <a:pt x="2167" y="3536"/>
                    <a:pt x="2203" y="3548"/>
                    <a:pt x="2227" y="3548"/>
                  </a:cubicBezTo>
                  <a:cubicBezTo>
                    <a:pt x="2262" y="3560"/>
                    <a:pt x="2286" y="3572"/>
                    <a:pt x="2322" y="3572"/>
                  </a:cubicBezTo>
                  <a:cubicBezTo>
                    <a:pt x="2334" y="3572"/>
                    <a:pt x="2334" y="3572"/>
                    <a:pt x="2346" y="3596"/>
                  </a:cubicBezTo>
                  <a:cubicBezTo>
                    <a:pt x="2441" y="3620"/>
                    <a:pt x="2524" y="3667"/>
                    <a:pt x="2631" y="3691"/>
                  </a:cubicBezTo>
                  <a:cubicBezTo>
                    <a:pt x="2643" y="3691"/>
                    <a:pt x="2667" y="3715"/>
                    <a:pt x="2679" y="3715"/>
                  </a:cubicBezTo>
                  <a:cubicBezTo>
                    <a:pt x="2762" y="3739"/>
                    <a:pt x="2846" y="3774"/>
                    <a:pt x="2929" y="3786"/>
                  </a:cubicBezTo>
                  <a:cubicBezTo>
                    <a:pt x="2941" y="3786"/>
                    <a:pt x="2965" y="3798"/>
                    <a:pt x="2977" y="3798"/>
                  </a:cubicBezTo>
                  <a:cubicBezTo>
                    <a:pt x="2989" y="3798"/>
                    <a:pt x="3000" y="3810"/>
                    <a:pt x="3024" y="3810"/>
                  </a:cubicBezTo>
                  <a:cubicBezTo>
                    <a:pt x="3084" y="3834"/>
                    <a:pt x="3119" y="3846"/>
                    <a:pt x="3179" y="3858"/>
                  </a:cubicBezTo>
                  <a:cubicBezTo>
                    <a:pt x="3215" y="3870"/>
                    <a:pt x="3239" y="3870"/>
                    <a:pt x="3286" y="3893"/>
                  </a:cubicBezTo>
                  <a:lnTo>
                    <a:pt x="3465" y="3929"/>
                  </a:lnTo>
                  <a:cubicBezTo>
                    <a:pt x="3477" y="3929"/>
                    <a:pt x="3512" y="3953"/>
                    <a:pt x="3524" y="3953"/>
                  </a:cubicBezTo>
                  <a:lnTo>
                    <a:pt x="3536" y="3953"/>
                  </a:lnTo>
                  <a:cubicBezTo>
                    <a:pt x="3596" y="3965"/>
                    <a:pt x="3643" y="3965"/>
                    <a:pt x="3703" y="3977"/>
                  </a:cubicBezTo>
                  <a:cubicBezTo>
                    <a:pt x="3739" y="3977"/>
                    <a:pt x="3762" y="3989"/>
                    <a:pt x="3798" y="3989"/>
                  </a:cubicBezTo>
                  <a:cubicBezTo>
                    <a:pt x="3870" y="4012"/>
                    <a:pt x="3941" y="4024"/>
                    <a:pt x="4012" y="4024"/>
                  </a:cubicBezTo>
                  <a:lnTo>
                    <a:pt x="4048" y="4024"/>
                  </a:lnTo>
                  <a:cubicBezTo>
                    <a:pt x="4132" y="4036"/>
                    <a:pt x="4215" y="4048"/>
                    <a:pt x="4298" y="4048"/>
                  </a:cubicBezTo>
                  <a:lnTo>
                    <a:pt x="4358" y="4048"/>
                  </a:lnTo>
                  <a:cubicBezTo>
                    <a:pt x="4417" y="4048"/>
                    <a:pt x="4489" y="4072"/>
                    <a:pt x="4548" y="4072"/>
                  </a:cubicBezTo>
                  <a:lnTo>
                    <a:pt x="4643" y="4072"/>
                  </a:lnTo>
                  <a:cubicBezTo>
                    <a:pt x="4703" y="4072"/>
                    <a:pt x="4751" y="4084"/>
                    <a:pt x="4810" y="4084"/>
                  </a:cubicBezTo>
                  <a:lnTo>
                    <a:pt x="5679" y="4084"/>
                  </a:lnTo>
                  <a:cubicBezTo>
                    <a:pt x="5739" y="4084"/>
                    <a:pt x="5798" y="4084"/>
                    <a:pt x="5858" y="4072"/>
                  </a:cubicBezTo>
                  <a:lnTo>
                    <a:pt x="5965" y="4072"/>
                  </a:lnTo>
                  <a:cubicBezTo>
                    <a:pt x="6025" y="4072"/>
                    <a:pt x="6084" y="4048"/>
                    <a:pt x="6132" y="4048"/>
                  </a:cubicBezTo>
                  <a:lnTo>
                    <a:pt x="6239" y="4048"/>
                  </a:lnTo>
                  <a:cubicBezTo>
                    <a:pt x="6322" y="4036"/>
                    <a:pt x="6418" y="4036"/>
                    <a:pt x="6501" y="4024"/>
                  </a:cubicBezTo>
                  <a:lnTo>
                    <a:pt x="6548" y="4024"/>
                  </a:lnTo>
                  <a:cubicBezTo>
                    <a:pt x="6656" y="4012"/>
                    <a:pt x="6739" y="3989"/>
                    <a:pt x="6846" y="3977"/>
                  </a:cubicBezTo>
                  <a:lnTo>
                    <a:pt x="6870" y="3977"/>
                  </a:lnTo>
                  <a:cubicBezTo>
                    <a:pt x="6906" y="3977"/>
                    <a:pt x="6929" y="3965"/>
                    <a:pt x="6953" y="3965"/>
                  </a:cubicBezTo>
                  <a:cubicBezTo>
                    <a:pt x="6989" y="3953"/>
                    <a:pt x="7037" y="3953"/>
                    <a:pt x="7084" y="3929"/>
                  </a:cubicBezTo>
                  <a:cubicBezTo>
                    <a:pt x="7132" y="3917"/>
                    <a:pt x="7156" y="3917"/>
                    <a:pt x="7203" y="3905"/>
                  </a:cubicBezTo>
                  <a:cubicBezTo>
                    <a:pt x="7251" y="3893"/>
                    <a:pt x="7287" y="3893"/>
                    <a:pt x="7334" y="3870"/>
                  </a:cubicBezTo>
                  <a:cubicBezTo>
                    <a:pt x="7382" y="3858"/>
                    <a:pt x="7406" y="3858"/>
                    <a:pt x="7441" y="3846"/>
                  </a:cubicBezTo>
                  <a:cubicBezTo>
                    <a:pt x="7489" y="3834"/>
                    <a:pt x="7525" y="3810"/>
                    <a:pt x="7572" y="3810"/>
                  </a:cubicBezTo>
                  <a:cubicBezTo>
                    <a:pt x="7608" y="3798"/>
                    <a:pt x="7644" y="3798"/>
                    <a:pt x="7680" y="3786"/>
                  </a:cubicBezTo>
                  <a:lnTo>
                    <a:pt x="7811" y="3739"/>
                  </a:lnTo>
                  <a:cubicBezTo>
                    <a:pt x="7822" y="3739"/>
                    <a:pt x="7858" y="3727"/>
                    <a:pt x="7870" y="3727"/>
                  </a:cubicBezTo>
                  <a:cubicBezTo>
                    <a:pt x="7882" y="3727"/>
                    <a:pt x="7906" y="3715"/>
                    <a:pt x="7918" y="3715"/>
                  </a:cubicBezTo>
                  <a:cubicBezTo>
                    <a:pt x="7989" y="3679"/>
                    <a:pt x="8061" y="3655"/>
                    <a:pt x="8144" y="3631"/>
                  </a:cubicBezTo>
                  <a:cubicBezTo>
                    <a:pt x="8156" y="3631"/>
                    <a:pt x="8168" y="3620"/>
                    <a:pt x="8180" y="3620"/>
                  </a:cubicBezTo>
                  <a:cubicBezTo>
                    <a:pt x="8275" y="3596"/>
                    <a:pt x="8358" y="3548"/>
                    <a:pt x="8453" y="3512"/>
                  </a:cubicBezTo>
                  <a:cubicBezTo>
                    <a:pt x="8477" y="3500"/>
                    <a:pt x="8501" y="3500"/>
                    <a:pt x="8525" y="3489"/>
                  </a:cubicBezTo>
                  <a:cubicBezTo>
                    <a:pt x="8584" y="3453"/>
                    <a:pt x="8656" y="3429"/>
                    <a:pt x="8715" y="3393"/>
                  </a:cubicBezTo>
                  <a:cubicBezTo>
                    <a:pt x="8751" y="3381"/>
                    <a:pt x="8763" y="3370"/>
                    <a:pt x="8799" y="3370"/>
                  </a:cubicBezTo>
                  <a:cubicBezTo>
                    <a:pt x="8882" y="3322"/>
                    <a:pt x="8954" y="3274"/>
                    <a:pt x="9037" y="3239"/>
                  </a:cubicBezTo>
                  <a:cubicBezTo>
                    <a:pt x="9049" y="3215"/>
                    <a:pt x="9073" y="3203"/>
                    <a:pt x="9096" y="3191"/>
                  </a:cubicBezTo>
                  <a:cubicBezTo>
                    <a:pt x="9108" y="3179"/>
                    <a:pt x="9132" y="3155"/>
                    <a:pt x="9156" y="3155"/>
                  </a:cubicBezTo>
                  <a:cubicBezTo>
                    <a:pt x="9180" y="3143"/>
                    <a:pt x="9215" y="3119"/>
                    <a:pt x="9239" y="3096"/>
                  </a:cubicBezTo>
                  <a:cubicBezTo>
                    <a:pt x="9275" y="3084"/>
                    <a:pt x="9299" y="3060"/>
                    <a:pt x="9335" y="3036"/>
                  </a:cubicBezTo>
                  <a:cubicBezTo>
                    <a:pt x="9358" y="3024"/>
                    <a:pt x="9394" y="3000"/>
                    <a:pt x="9418" y="2977"/>
                  </a:cubicBezTo>
                  <a:cubicBezTo>
                    <a:pt x="9454" y="2965"/>
                    <a:pt x="9477" y="2941"/>
                    <a:pt x="9489" y="2917"/>
                  </a:cubicBezTo>
                  <a:cubicBezTo>
                    <a:pt x="9525" y="2905"/>
                    <a:pt x="9549" y="2881"/>
                    <a:pt x="9585" y="2858"/>
                  </a:cubicBezTo>
                  <a:cubicBezTo>
                    <a:pt x="9608" y="2846"/>
                    <a:pt x="9632" y="2822"/>
                    <a:pt x="9656" y="2798"/>
                  </a:cubicBezTo>
                  <a:cubicBezTo>
                    <a:pt x="9692" y="2786"/>
                    <a:pt x="9704" y="2762"/>
                    <a:pt x="9727" y="2738"/>
                  </a:cubicBezTo>
                  <a:lnTo>
                    <a:pt x="9763" y="2715"/>
                  </a:lnTo>
                  <a:cubicBezTo>
                    <a:pt x="9775" y="2703"/>
                    <a:pt x="9811" y="2679"/>
                    <a:pt x="9823" y="2655"/>
                  </a:cubicBezTo>
                  <a:lnTo>
                    <a:pt x="9835" y="2643"/>
                  </a:lnTo>
                  <a:cubicBezTo>
                    <a:pt x="9882" y="2596"/>
                    <a:pt x="9906" y="2560"/>
                    <a:pt x="9942" y="2524"/>
                  </a:cubicBezTo>
                  <a:lnTo>
                    <a:pt x="9966" y="2488"/>
                  </a:lnTo>
                  <a:cubicBezTo>
                    <a:pt x="10001" y="2465"/>
                    <a:pt x="10025" y="2417"/>
                    <a:pt x="10061" y="2381"/>
                  </a:cubicBezTo>
                  <a:lnTo>
                    <a:pt x="10073" y="2369"/>
                  </a:lnTo>
                  <a:cubicBezTo>
                    <a:pt x="10073" y="2369"/>
                    <a:pt x="10073" y="2357"/>
                    <a:pt x="10085" y="2357"/>
                  </a:cubicBezTo>
                  <a:cubicBezTo>
                    <a:pt x="10108" y="2346"/>
                    <a:pt x="10108" y="2322"/>
                    <a:pt x="10120" y="2322"/>
                  </a:cubicBezTo>
                  <a:cubicBezTo>
                    <a:pt x="10144" y="2298"/>
                    <a:pt x="10168" y="2250"/>
                    <a:pt x="10192" y="2227"/>
                  </a:cubicBezTo>
                  <a:cubicBezTo>
                    <a:pt x="10204" y="2203"/>
                    <a:pt x="10228" y="2179"/>
                    <a:pt x="10228" y="2167"/>
                  </a:cubicBezTo>
                  <a:cubicBezTo>
                    <a:pt x="10239" y="2131"/>
                    <a:pt x="10263" y="2107"/>
                    <a:pt x="10287" y="2072"/>
                  </a:cubicBezTo>
                  <a:cubicBezTo>
                    <a:pt x="10287" y="2060"/>
                    <a:pt x="10299" y="2060"/>
                    <a:pt x="10299" y="2048"/>
                  </a:cubicBezTo>
                  <a:cubicBezTo>
                    <a:pt x="10299" y="2024"/>
                    <a:pt x="10311" y="2012"/>
                    <a:pt x="10311" y="2012"/>
                  </a:cubicBezTo>
                  <a:cubicBezTo>
                    <a:pt x="10323" y="1988"/>
                    <a:pt x="10347" y="1953"/>
                    <a:pt x="10358" y="1941"/>
                  </a:cubicBezTo>
                  <a:cubicBezTo>
                    <a:pt x="10370" y="1929"/>
                    <a:pt x="10370" y="1893"/>
                    <a:pt x="10382" y="1869"/>
                  </a:cubicBezTo>
                  <a:cubicBezTo>
                    <a:pt x="10406" y="1834"/>
                    <a:pt x="10418" y="1810"/>
                    <a:pt x="10418" y="1786"/>
                  </a:cubicBezTo>
                  <a:cubicBezTo>
                    <a:pt x="10418" y="1774"/>
                    <a:pt x="10430" y="1762"/>
                    <a:pt x="10430" y="1750"/>
                  </a:cubicBezTo>
                  <a:cubicBezTo>
                    <a:pt x="10430" y="1726"/>
                    <a:pt x="10430" y="1726"/>
                    <a:pt x="10442" y="1715"/>
                  </a:cubicBezTo>
                  <a:cubicBezTo>
                    <a:pt x="10466" y="1691"/>
                    <a:pt x="10466" y="1667"/>
                    <a:pt x="10478" y="1643"/>
                  </a:cubicBezTo>
                  <a:cubicBezTo>
                    <a:pt x="10478" y="1607"/>
                    <a:pt x="10489" y="1595"/>
                    <a:pt x="10489" y="1572"/>
                  </a:cubicBezTo>
                  <a:cubicBezTo>
                    <a:pt x="10489" y="1536"/>
                    <a:pt x="10501" y="1524"/>
                    <a:pt x="10501" y="1488"/>
                  </a:cubicBezTo>
                  <a:cubicBezTo>
                    <a:pt x="10501" y="1476"/>
                    <a:pt x="10501" y="1465"/>
                    <a:pt x="10525" y="1453"/>
                  </a:cubicBezTo>
                  <a:lnTo>
                    <a:pt x="10525" y="1429"/>
                  </a:lnTo>
                  <a:cubicBezTo>
                    <a:pt x="10525" y="1405"/>
                    <a:pt x="10537" y="1369"/>
                    <a:pt x="10537" y="1357"/>
                  </a:cubicBezTo>
                  <a:cubicBezTo>
                    <a:pt x="10537" y="1334"/>
                    <a:pt x="10537" y="1310"/>
                    <a:pt x="10549" y="1286"/>
                  </a:cubicBezTo>
                  <a:lnTo>
                    <a:pt x="10549" y="1214"/>
                  </a:lnTo>
                  <a:lnTo>
                    <a:pt x="10549" y="1131"/>
                  </a:lnTo>
                  <a:lnTo>
                    <a:pt x="10549" y="1119"/>
                  </a:lnTo>
                  <a:lnTo>
                    <a:pt x="10549" y="0"/>
                  </a:lnTo>
                  <a:cubicBezTo>
                    <a:pt x="10549" y="36"/>
                    <a:pt x="10549" y="48"/>
                    <a:pt x="10537" y="83"/>
                  </a:cubicBezTo>
                  <a:lnTo>
                    <a:pt x="10537" y="107"/>
                  </a:lnTo>
                  <a:lnTo>
                    <a:pt x="10537" y="155"/>
                  </a:lnTo>
                  <a:cubicBezTo>
                    <a:pt x="10537" y="179"/>
                    <a:pt x="10525" y="202"/>
                    <a:pt x="10525" y="226"/>
                  </a:cubicBezTo>
                  <a:lnTo>
                    <a:pt x="10525" y="262"/>
                  </a:lnTo>
                  <a:cubicBezTo>
                    <a:pt x="10525" y="274"/>
                    <a:pt x="10525" y="286"/>
                    <a:pt x="10513" y="298"/>
                  </a:cubicBezTo>
                  <a:cubicBezTo>
                    <a:pt x="10513" y="333"/>
                    <a:pt x="10489" y="345"/>
                    <a:pt x="10489" y="381"/>
                  </a:cubicBezTo>
                  <a:cubicBezTo>
                    <a:pt x="10489" y="393"/>
                    <a:pt x="10489" y="393"/>
                    <a:pt x="10478" y="405"/>
                  </a:cubicBezTo>
                  <a:cubicBezTo>
                    <a:pt x="10478" y="417"/>
                    <a:pt x="10478" y="441"/>
                    <a:pt x="10466" y="441"/>
                  </a:cubicBezTo>
                  <a:cubicBezTo>
                    <a:pt x="10442" y="464"/>
                    <a:pt x="10442" y="476"/>
                    <a:pt x="10430" y="512"/>
                  </a:cubicBezTo>
                  <a:cubicBezTo>
                    <a:pt x="10430" y="524"/>
                    <a:pt x="10418" y="536"/>
                    <a:pt x="10418" y="536"/>
                  </a:cubicBezTo>
                  <a:cubicBezTo>
                    <a:pt x="10418" y="560"/>
                    <a:pt x="10406" y="572"/>
                    <a:pt x="10406" y="572"/>
                  </a:cubicBezTo>
                  <a:cubicBezTo>
                    <a:pt x="10382" y="595"/>
                    <a:pt x="10370" y="619"/>
                    <a:pt x="10370" y="643"/>
                  </a:cubicBezTo>
                  <a:cubicBezTo>
                    <a:pt x="10370" y="655"/>
                    <a:pt x="10358" y="679"/>
                    <a:pt x="10358" y="691"/>
                  </a:cubicBezTo>
                  <a:cubicBezTo>
                    <a:pt x="10358" y="703"/>
                    <a:pt x="10347" y="703"/>
                    <a:pt x="10347" y="714"/>
                  </a:cubicBezTo>
                  <a:cubicBezTo>
                    <a:pt x="10323" y="750"/>
                    <a:pt x="10311" y="762"/>
                    <a:pt x="10299" y="798"/>
                  </a:cubicBezTo>
                  <a:cubicBezTo>
                    <a:pt x="10299" y="810"/>
                    <a:pt x="10287" y="822"/>
                    <a:pt x="10287" y="833"/>
                  </a:cubicBezTo>
                  <a:cubicBezTo>
                    <a:pt x="10287" y="857"/>
                    <a:pt x="10263" y="857"/>
                    <a:pt x="10263" y="869"/>
                  </a:cubicBezTo>
                  <a:cubicBezTo>
                    <a:pt x="10251" y="893"/>
                    <a:pt x="10239" y="917"/>
                    <a:pt x="10228" y="941"/>
                  </a:cubicBezTo>
                  <a:cubicBezTo>
                    <a:pt x="10204" y="953"/>
                    <a:pt x="10204" y="976"/>
                    <a:pt x="10192" y="988"/>
                  </a:cubicBezTo>
                  <a:cubicBezTo>
                    <a:pt x="10192" y="988"/>
                    <a:pt x="10192" y="1000"/>
                    <a:pt x="10180" y="1000"/>
                  </a:cubicBezTo>
                  <a:cubicBezTo>
                    <a:pt x="10168" y="1036"/>
                    <a:pt x="10144" y="1048"/>
                    <a:pt x="10120" y="1072"/>
                  </a:cubicBezTo>
                  <a:cubicBezTo>
                    <a:pt x="10120" y="1072"/>
                    <a:pt x="10120" y="1095"/>
                    <a:pt x="10108" y="1095"/>
                  </a:cubicBezTo>
                  <a:cubicBezTo>
                    <a:pt x="10085" y="1107"/>
                    <a:pt x="10073" y="1119"/>
                    <a:pt x="10073" y="1131"/>
                  </a:cubicBezTo>
                  <a:cubicBezTo>
                    <a:pt x="10061" y="1167"/>
                    <a:pt x="10025" y="1179"/>
                    <a:pt x="10013" y="1214"/>
                  </a:cubicBezTo>
                  <a:lnTo>
                    <a:pt x="9966" y="1250"/>
                  </a:lnTo>
                  <a:lnTo>
                    <a:pt x="9954" y="1274"/>
                  </a:lnTo>
                  <a:cubicBezTo>
                    <a:pt x="9942" y="1298"/>
                    <a:pt x="9906" y="1310"/>
                    <a:pt x="9882" y="1345"/>
                  </a:cubicBezTo>
                  <a:cubicBezTo>
                    <a:pt x="9870" y="1357"/>
                    <a:pt x="9847" y="1393"/>
                    <a:pt x="9823" y="1405"/>
                  </a:cubicBezTo>
                  <a:lnTo>
                    <a:pt x="9751" y="1476"/>
                  </a:lnTo>
                  <a:lnTo>
                    <a:pt x="9716" y="1512"/>
                  </a:lnTo>
                  <a:lnTo>
                    <a:pt x="9692" y="1536"/>
                  </a:lnTo>
                  <a:cubicBezTo>
                    <a:pt x="9656" y="1572"/>
                    <a:pt x="9632" y="1584"/>
                    <a:pt x="9596" y="1607"/>
                  </a:cubicBezTo>
                  <a:lnTo>
                    <a:pt x="9573" y="1643"/>
                  </a:lnTo>
                  <a:lnTo>
                    <a:pt x="9537" y="1667"/>
                  </a:lnTo>
                  <a:cubicBezTo>
                    <a:pt x="9513" y="1703"/>
                    <a:pt x="9477" y="1715"/>
                    <a:pt x="9430" y="1750"/>
                  </a:cubicBezTo>
                  <a:lnTo>
                    <a:pt x="9406" y="1774"/>
                  </a:lnTo>
                  <a:lnTo>
                    <a:pt x="9370" y="1810"/>
                  </a:lnTo>
                  <a:cubicBezTo>
                    <a:pt x="9335" y="1834"/>
                    <a:pt x="9299" y="1869"/>
                    <a:pt x="9251" y="1881"/>
                  </a:cubicBezTo>
                  <a:cubicBezTo>
                    <a:pt x="9239" y="1881"/>
                    <a:pt x="9239" y="1893"/>
                    <a:pt x="9227" y="1893"/>
                  </a:cubicBezTo>
                  <a:cubicBezTo>
                    <a:pt x="9215" y="1893"/>
                    <a:pt x="9215" y="1905"/>
                    <a:pt x="9192" y="1905"/>
                  </a:cubicBezTo>
                  <a:cubicBezTo>
                    <a:pt x="9132" y="1953"/>
                    <a:pt x="9073" y="1988"/>
                    <a:pt x="9001" y="2024"/>
                  </a:cubicBezTo>
                  <a:cubicBezTo>
                    <a:pt x="8930" y="2072"/>
                    <a:pt x="8834" y="2119"/>
                    <a:pt x="8763" y="2167"/>
                  </a:cubicBezTo>
                  <a:cubicBezTo>
                    <a:pt x="8739" y="2179"/>
                    <a:pt x="8715" y="2191"/>
                    <a:pt x="8692" y="2191"/>
                  </a:cubicBezTo>
                  <a:cubicBezTo>
                    <a:pt x="8632" y="2227"/>
                    <a:pt x="8561" y="2250"/>
                    <a:pt x="8501" y="2286"/>
                  </a:cubicBezTo>
                  <a:cubicBezTo>
                    <a:pt x="8477" y="2298"/>
                    <a:pt x="8453" y="2298"/>
                    <a:pt x="8442" y="2310"/>
                  </a:cubicBezTo>
                  <a:cubicBezTo>
                    <a:pt x="8346" y="2357"/>
                    <a:pt x="8263" y="2381"/>
                    <a:pt x="8168" y="2417"/>
                  </a:cubicBezTo>
                  <a:cubicBezTo>
                    <a:pt x="8156" y="2417"/>
                    <a:pt x="8144" y="2429"/>
                    <a:pt x="8120" y="2429"/>
                  </a:cubicBezTo>
                  <a:cubicBezTo>
                    <a:pt x="8049" y="2465"/>
                    <a:pt x="7977" y="2488"/>
                    <a:pt x="7906" y="2500"/>
                  </a:cubicBezTo>
                  <a:cubicBezTo>
                    <a:pt x="7870" y="2524"/>
                    <a:pt x="7846" y="2524"/>
                    <a:pt x="7811" y="2536"/>
                  </a:cubicBezTo>
                  <a:lnTo>
                    <a:pt x="7680" y="2584"/>
                  </a:lnTo>
                  <a:cubicBezTo>
                    <a:pt x="7644" y="2596"/>
                    <a:pt x="7608" y="2596"/>
                    <a:pt x="7572" y="2608"/>
                  </a:cubicBezTo>
                  <a:cubicBezTo>
                    <a:pt x="7525" y="2619"/>
                    <a:pt x="7489" y="2643"/>
                    <a:pt x="7441" y="2643"/>
                  </a:cubicBezTo>
                  <a:cubicBezTo>
                    <a:pt x="7406" y="2655"/>
                    <a:pt x="7370" y="2655"/>
                    <a:pt x="7334" y="2667"/>
                  </a:cubicBezTo>
                  <a:cubicBezTo>
                    <a:pt x="7287" y="2679"/>
                    <a:pt x="7251" y="2679"/>
                    <a:pt x="7203" y="2703"/>
                  </a:cubicBezTo>
                  <a:cubicBezTo>
                    <a:pt x="7168" y="2715"/>
                    <a:pt x="7132" y="2715"/>
                    <a:pt x="7096" y="2727"/>
                  </a:cubicBezTo>
                  <a:cubicBezTo>
                    <a:pt x="7049" y="2738"/>
                    <a:pt x="7013" y="2738"/>
                    <a:pt x="6965" y="2762"/>
                  </a:cubicBezTo>
                  <a:cubicBezTo>
                    <a:pt x="6929" y="2762"/>
                    <a:pt x="6894" y="2774"/>
                    <a:pt x="6858" y="2774"/>
                  </a:cubicBezTo>
                  <a:cubicBezTo>
                    <a:pt x="6751" y="2786"/>
                    <a:pt x="6668" y="2798"/>
                    <a:pt x="6560" y="2822"/>
                  </a:cubicBezTo>
                  <a:lnTo>
                    <a:pt x="6513" y="2822"/>
                  </a:lnTo>
                  <a:cubicBezTo>
                    <a:pt x="6429" y="2834"/>
                    <a:pt x="6334" y="2834"/>
                    <a:pt x="6251" y="2846"/>
                  </a:cubicBezTo>
                  <a:cubicBezTo>
                    <a:pt x="6215" y="2846"/>
                    <a:pt x="6179" y="2846"/>
                    <a:pt x="6144" y="2858"/>
                  </a:cubicBezTo>
                  <a:cubicBezTo>
                    <a:pt x="6084" y="2858"/>
                    <a:pt x="6025" y="2881"/>
                    <a:pt x="5977" y="2881"/>
                  </a:cubicBezTo>
                  <a:cubicBezTo>
                    <a:pt x="5953" y="2881"/>
                    <a:pt x="5906" y="2881"/>
                    <a:pt x="5882" y="2893"/>
                  </a:cubicBezTo>
                  <a:cubicBezTo>
                    <a:pt x="5822" y="2893"/>
                    <a:pt x="5763" y="2893"/>
                    <a:pt x="5703" y="2905"/>
                  </a:cubicBezTo>
                  <a:lnTo>
                    <a:pt x="4822" y="2905"/>
                  </a:lnTo>
                  <a:cubicBezTo>
                    <a:pt x="4763" y="2905"/>
                    <a:pt x="4715" y="2905"/>
                    <a:pt x="4655" y="2893"/>
                  </a:cubicBezTo>
                  <a:lnTo>
                    <a:pt x="4572" y="2893"/>
                  </a:lnTo>
                  <a:cubicBezTo>
                    <a:pt x="4513" y="2893"/>
                    <a:pt x="4429" y="2881"/>
                    <a:pt x="4370" y="2881"/>
                  </a:cubicBezTo>
                  <a:lnTo>
                    <a:pt x="4310" y="2881"/>
                  </a:lnTo>
                  <a:cubicBezTo>
                    <a:pt x="4227" y="2858"/>
                    <a:pt x="4155" y="2858"/>
                    <a:pt x="4060" y="2846"/>
                  </a:cubicBezTo>
                  <a:lnTo>
                    <a:pt x="4012" y="2846"/>
                  </a:lnTo>
                  <a:cubicBezTo>
                    <a:pt x="3941" y="2834"/>
                    <a:pt x="3870" y="2834"/>
                    <a:pt x="3798" y="2822"/>
                  </a:cubicBezTo>
                  <a:cubicBezTo>
                    <a:pt x="3762" y="2822"/>
                    <a:pt x="3739" y="2798"/>
                    <a:pt x="3703" y="2798"/>
                  </a:cubicBezTo>
                  <a:cubicBezTo>
                    <a:pt x="3643" y="2786"/>
                    <a:pt x="3596" y="2786"/>
                    <a:pt x="3536" y="2774"/>
                  </a:cubicBezTo>
                  <a:cubicBezTo>
                    <a:pt x="3512" y="2774"/>
                    <a:pt x="3477" y="2762"/>
                    <a:pt x="3453" y="2762"/>
                  </a:cubicBezTo>
                  <a:lnTo>
                    <a:pt x="3274" y="2715"/>
                  </a:lnTo>
                  <a:cubicBezTo>
                    <a:pt x="3239" y="2703"/>
                    <a:pt x="3215" y="2703"/>
                    <a:pt x="3167" y="2679"/>
                  </a:cubicBezTo>
                  <a:cubicBezTo>
                    <a:pt x="3108" y="2667"/>
                    <a:pt x="3060" y="2655"/>
                    <a:pt x="3000" y="2643"/>
                  </a:cubicBezTo>
                  <a:cubicBezTo>
                    <a:pt x="2977" y="2619"/>
                    <a:pt x="2941" y="2619"/>
                    <a:pt x="2917" y="2608"/>
                  </a:cubicBezTo>
                  <a:cubicBezTo>
                    <a:pt x="2822" y="2584"/>
                    <a:pt x="2750" y="2560"/>
                    <a:pt x="2667" y="2536"/>
                  </a:cubicBezTo>
                  <a:cubicBezTo>
                    <a:pt x="2643" y="2536"/>
                    <a:pt x="2631" y="2524"/>
                    <a:pt x="2619" y="2524"/>
                  </a:cubicBezTo>
                  <a:cubicBezTo>
                    <a:pt x="2524" y="2488"/>
                    <a:pt x="2429" y="2465"/>
                    <a:pt x="2334" y="2417"/>
                  </a:cubicBezTo>
                  <a:cubicBezTo>
                    <a:pt x="2286" y="2405"/>
                    <a:pt x="2262" y="2381"/>
                    <a:pt x="2227" y="2369"/>
                  </a:cubicBezTo>
                  <a:cubicBezTo>
                    <a:pt x="2203" y="2357"/>
                    <a:pt x="2167" y="2346"/>
                    <a:pt x="2143" y="2346"/>
                  </a:cubicBezTo>
                  <a:cubicBezTo>
                    <a:pt x="2096" y="2322"/>
                    <a:pt x="2048" y="2310"/>
                    <a:pt x="2024" y="2286"/>
                  </a:cubicBezTo>
                  <a:cubicBezTo>
                    <a:pt x="1988" y="2262"/>
                    <a:pt x="1965" y="2250"/>
                    <a:pt x="1953" y="2250"/>
                  </a:cubicBezTo>
                  <a:cubicBezTo>
                    <a:pt x="1905" y="2238"/>
                    <a:pt x="1857" y="2203"/>
                    <a:pt x="1810" y="2191"/>
                  </a:cubicBezTo>
                  <a:cubicBezTo>
                    <a:pt x="1798" y="2179"/>
                    <a:pt x="1774" y="2179"/>
                    <a:pt x="1750" y="2167"/>
                  </a:cubicBezTo>
                  <a:cubicBezTo>
                    <a:pt x="1691" y="2131"/>
                    <a:pt x="1619" y="2084"/>
                    <a:pt x="1560" y="2060"/>
                  </a:cubicBezTo>
                  <a:cubicBezTo>
                    <a:pt x="1500" y="2012"/>
                    <a:pt x="1429" y="1988"/>
                    <a:pt x="1369" y="1941"/>
                  </a:cubicBezTo>
                  <a:cubicBezTo>
                    <a:pt x="1357" y="1929"/>
                    <a:pt x="1322" y="1905"/>
                    <a:pt x="1310" y="1893"/>
                  </a:cubicBezTo>
                  <a:cubicBezTo>
                    <a:pt x="1262" y="1869"/>
                    <a:pt x="1238" y="1834"/>
                    <a:pt x="1191" y="1822"/>
                  </a:cubicBezTo>
                  <a:cubicBezTo>
                    <a:pt x="1155" y="1810"/>
                    <a:pt x="1143" y="1786"/>
                    <a:pt x="1119" y="1774"/>
                  </a:cubicBezTo>
                  <a:cubicBezTo>
                    <a:pt x="1084" y="1750"/>
                    <a:pt x="1060" y="1726"/>
                    <a:pt x="1024" y="1703"/>
                  </a:cubicBezTo>
                  <a:cubicBezTo>
                    <a:pt x="1000" y="1691"/>
                    <a:pt x="976" y="1667"/>
                    <a:pt x="964" y="1643"/>
                  </a:cubicBezTo>
                  <a:cubicBezTo>
                    <a:pt x="941" y="1607"/>
                    <a:pt x="905" y="1595"/>
                    <a:pt x="881" y="1572"/>
                  </a:cubicBezTo>
                  <a:lnTo>
                    <a:pt x="822" y="1512"/>
                  </a:lnTo>
                  <a:cubicBezTo>
                    <a:pt x="786" y="1476"/>
                    <a:pt x="762" y="1465"/>
                    <a:pt x="738" y="1429"/>
                  </a:cubicBezTo>
                  <a:lnTo>
                    <a:pt x="679" y="1369"/>
                  </a:lnTo>
                  <a:lnTo>
                    <a:pt x="607" y="1298"/>
                  </a:lnTo>
                  <a:cubicBezTo>
                    <a:pt x="595" y="1286"/>
                    <a:pt x="583" y="1250"/>
                    <a:pt x="548" y="1238"/>
                  </a:cubicBezTo>
                  <a:cubicBezTo>
                    <a:pt x="536" y="1214"/>
                    <a:pt x="500" y="1191"/>
                    <a:pt x="488" y="1167"/>
                  </a:cubicBezTo>
                  <a:cubicBezTo>
                    <a:pt x="476" y="1155"/>
                    <a:pt x="464" y="1119"/>
                    <a:pt x="441" y="1107"/>
                  </a:cubicBezTo>
                  <a:cubicBezTo>
                    <a:pt x="429" y="1072"/>
                    <a:pt x="405" y="1060"/>
                    <a:pt x="381" y="1036"/>
                  </a:cubicBezTo>
                  <a:cubicBezTo>
                    <a:pt x="369" y="1012"/>
                    <a:pt x="357" y="988"/>
                    <a:pt x="345" y="976"/>
                  </a:cubicBezTo>
                  <a:cubicBezTo>
                    <a:pt x="322" y="941"/>
                    <a:pt x="310" y="929"/>
                    <a:pt x="298" y="893"/>
                  </a:cubicBezTo>
                  <a:cubicBezTo>
                    <a:pt x="286" y="869"/>
                    <a:pt x="262" y="857"/>
                    <a:pt x="250" y="822"/>
                  </a:cubicBezTo>
                  <a:cubicBezTo>
                    <a:pt x="238" y="798"/>
                    <a:pt x="226" y="774"/>
                    <a:pt x="202" y="750"/>
                  </a:cubicBezTo>
                  <a:cubicBezTo>
                    <a:pt x="191" y="714"/>
                    <a:pt x="191" y="703"/>
                    <a:pt x="179" y="679"/>
                  </a:cubicBezTo>
                  <a:cubicBezTo>
                    <a:pt x="167" y="643"/>
                    <a:pt x="143" y="631"/>
                    <a:pt x="143" y="595"/>
                  </a:cubicBezTo>
                  <a:cubicBezTo>
                    <a:pt x="131" y="572"/>
                    <a:pt x="131" y="560"/>
                    <a:pt x="119" y="524"/>
                  </a:cubicBezTo>
                  <a:cubicBezTo>
                    <a:pt x="107" y="500"/>
                    <a:pt x="107" y="476"/>
                    <a:pt x="83" y="452"/>
                  </a:cubicBezTo>
                  <a:cubicBezTo>
                    <a:pt x="71" y="417"/>
                    <a:pt x="71" y="405"/>
                    <a:pt x="71" y="381"/>
                  </a:cubicBezTo>
                  <a:cubicBezTo>
                    <a:pt x="60" y="345"/>
                    <a:pt x="60" y="333"/>
                    <a:pt x="60" y="298"/>
                  </a:cubicBezTo>
                  <a:cubicBezTo>
                    <a:pt x="60" y="274"/>
                    <a:pt x="48" y="262"/>
                    <a:pt x="48" y="226"/>
                  </a:cubicBezTo>
                  <a:cubicBezTo>
                    <a:pt x="48" y="202"/>
                    <a:pt x="24" y="179"/>
                    <a:pt x="24" y="155"/>
                  </a:cubicBezTo>
                  <a:cubicBezTo>
                    <a:pt x="24" y="119"/>
                    <a:pt x="24" y="107"/>
                    <a:pt x="12" y="83"/>
                  </a:cubicBezTo>
                  <a:cubicBezTo>
                    <a:pt x="12" y="48"/>
                    <a:pt x="12" y="36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3" name="Google Shape;2023;p30"/>
            <p:cNvSpPr/>
            <p:nvPr/>
          </p:nvSpPr>
          <p:spPr>
            <a:xfrm>
              <a:off x="5025779" y="3123779"/>
              <a:ext cx="137510" cy="73848"/>
            </a:xfrm>
            <a:custGeom>
              <a:avLst/>
              <a:gdLst/>
              <a:ahLst/>
              <a:cxnLst/>
              <a:rect l="l" t="t" r="r" b="b"/>
              <a:pathLst>
                <a:path w="4657" h="2501" extrusionOk="0">
                  <a:moveTo>
                    <a:pt x="2768" y="516"/>
                  </a:moveTo>
                  <a:cubicBezTo>
                    <a:pt x="2864" y="516"/>
                    <a:pt x="2973" y="535"/>
                    <a:pt x="3096" y="584"/>
                  </a:cubicBezTo>
                  <a:lnTo>
                    <a:pt x="2513" y="929"/>
                  </a:lnTo>
                  <a:cubicBezTo>
                    <a:pt x="2382" y="774"/>
                    <a:pt x="2334" y="655"/>
                    <a:pt x="2477" y="584"/>
                  </a:cubicBezTo>
                  <a:cubicBezTo>
                    <a:pt x="2556" y="545"/>
                    <a:pt x="2652" y="516"/>
                    <a:pt x="2768" y="516"/>
                  </a:cubicBezTo>
                  <a:close/>
                  <a:moveTo>
                    <a:pt x="2215" y="1560"/>
                  </a:moveTo>
                  <a:cubicBezTo>
                    <a:pt x="2334" y="1703"/>
                    <a:pt x="2382" y="1822"/>
                    <a:pt x="2227" y="1905"/>
                  </a:cubicBezTo>
                  <a:cubicBezTo>
                    <a:pt x="2157" y="1944"/>
                    <a:pt x="2070" y="1968"/>
                    <a:pt x="1964" y="1968"/>
                  </a:cubicBezTo>
                  <a:cubicBezTo>
                    <a:pt x="1872" y="1968"/>
                    <a:pt x="1766" y="1950"/>
                    <a:pt x="1644" y="1905"/>
                  </a:cubicBezTo>
                  <a:lnTo>
                    <a:pt x="2215" y="1560"/>
                  </a:lnTo>
                  <a:close/>
                  <a:moveTo>
                    <a:pt x="4108" y="0"/>
                  </a:moveTo>
                  <a:lnTo>
                    <a:pt x="3644" y="262"/>
                  </a:lnTo>
                  <a:cubicBezTo>
                    <a:pt x="3277" y="100"/>
                    <a:pt x="2920" y="26"/>
                    <a:pt x="2600" y="26"/>
                  </a:cubicBezTo>
                  <a:cubicBezTo>
                    <a:pt x="2287" y="26"/>
                    <a:pt x="2011" y="97"/>
                    <a:pt x="1799" y="227"/>
                  </a:cubicBezTo>
                  <a:cubicBezTo>
                    <a:pt x="1215" y="560"/>
                    <a:pt x="1572" y="953"/>
                    <a:pt x="1918" y="1274"/>
                  </a:cubicBezTo>
                  <a:lnTo>
                    <a:pt x="1227" y="1679"/>
                  </a:lnTo>
                  <a:cubicBezTo>
                    <a:pt x="965" y="1489"/>
                    <a:pt x="787" y="1262"/>
                    <a:pt x="727" y="1060"/>
                  </a:cubicBezTo>
                  <a:lnTo>
                    <a:pt x="1" y="1215"/>
                  </a:lnTo>
                  <a:cubicBezTo>
                    <a:pt x="37" y="1453"/>
                    <a:pt x="310" y="1751"/>
                    <a:pt x="691" y="2012"/>
                  </a:cubicBezTo>
                  <a:lnTo>
                    <a:pt x="251" y="2263"/>
                  </a:lnTo>
                  <a:lnTo>
                    <a:pt x="334" y="2310"/>
                  </a:lnTo>
                  <a:lnTo>
                    <a:pt x="668" y="2501"/>
                  </a:lnTo>
                  <a:lnTo>
                    <a:pt x="1132" y="2227"/>
                  </a:lnTo>
                  <a:cubicBezTo>
                    <a:pt x="1473" y="2380"/>
                    <a:pt x="1815" y="2449"/>
                    <a:pt x="2125" y="2449"/>
                  </a:cubicBezTo>
                  <a:cubicBezTo>
                    <a:pt x="2442" y="2449"/>
                    <a:pt x="2725" y="2377"/>
                    <a:pt x="2942" y="2251"/>
                  </a:cubicBezTo>
                  <a:cubicBezTo>
                    <a:pt x="3525" y="1905"/>
                    <a:pt x="3168" y="1536"/>
                    <a:pt x="2823" y="1203"/>
                  </a:cubicBezTo>
                  <a:lnTo>
                    <a:pt x="3525" y="798"/>
                  </a:lnTo>
                  <a:cubicBezTo>
                    <a:pt x="3704" y="941"/>
                    <a:pt x="3847" y="1096"/>
                    <a:pt x="3942" y="1298"/>
                  </a:cubicBezTo>
                  <a:lnTo>
                    <a:pt x="4656" y="1120"/>
                  </a:lnTo>
                  <a:cubicBezTo>
                    <a:pt x="4561" y="905"/>
                    <a:pt x="4358" y="679"/>
                    <a:pt x="4073" y="488"/>
                  </a:cubicBezTo>
                  <a:lnTo>
                    <a:pt x="4525" y="238"/>
                  </a:lnTo>
                  <a:lnTo>
                    <a:pt x="4108" y="0"/>
                  </a:lnTo>
                  <a:close/>
                </a:path>
              </a:pathLst>
            </a:custGeom>
            <a:solidFill>
              <a:srgbClr val="2C2B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4" name="Google Shape;2024;p30"/>
            <p:cNvSpPr/>
            <p:nvPr/>
          </p:nvSpPr>
          <p:spPr>
            <a:xfrm>
              <a:off x="4936843" y="3015147"/>
              <a:ext cx="313257" cy="180738"/>
            </a:xfrm>
            <a:custGeom>
              <a:avLst/>
              <a:gdLst/>
              <a:ahLst/>
              <a:cxnLst/>
              <a:rect l="l" t="t" r="r" b="b"/>
              <a:pathLst>
                <a:path w="10609" h="6121" extrusionOk="0">
                  <a:moveTo>
                    <a:pt x="5281" y="0"/>
                  </a:moveTo>
                  <a:cubicBezTo>
                    <a:pt x="3927" y="0"/>
                    <a:pt x="2572" y="298"/>
                    <a:pt x="1536" y="893"/>
                  </a:cubicBezTo>
                  <a:cubicBezTo>
                    <a:pt x="512" y="1489"/>
                    <a:pt x="1" y="2274"/>
                    <a:pt x="1" y="3048"/>
                  </a:cubicBezTo>
                  <a:lnTo>
                    <a:pt x="1" y="3132"/>
                  </a:lnTo>
                  <a:cubicBezTo>
                    <a:pt x="36" y="3179"/>
                    <a:pt x="36" y="3191"/>
                    <a:pt x="36" y="3215"/>
                  </a:cubicBezTo>
                  <a:cubicBezTo>
                    <a:pt x="36" y="3251"/>
                    <a:pt x="36" y="3263"/>
                    <a:pt x="48" y="3298"/>
                  </a:cubicBezTo>
                  <a:cubicBezTo>
                    <a:pt x="48" y="3322"/>
                    <a:pt x="48" y="3334"/>
                    <a:pt x="60" y="3370"/>
                  </a:cubicBezTo>
                  <a:cubicBezTo>
                    <a:pt x="60" y="3394"/>
                    <a:pt x="72" y="3417"/>
                    <a:pt x="72" y="3441"/>
                  </a:cubicBezTo>
                  <a:cubicBezTo>
                    <a:pt x="72" y="3477"/>
                    <a:pt x="96" y="3489"/>
                    <a:pt x="96" y="3513"/>
                  </a:cubicBezTo>
                  <a:cubicBezTo>
                    <a:pt x="96" y="3548"/>
                    <a:pt x="108" y="3560"/>
                    <a:pt x="108" y="3596"/>
                  </a:cubicBezTo>
                  <a:cubicBezTo>
                    <a:pt x="108" y="3620"/>
                    <a:pt x="120" y="3632"/>
                    <a:pt x="120" y="3667"/>
                  </a:cubicBezTo>
                  <a:cubicBezTo>
                    <a:pt x="131" y="3691"/>
                    <a:pt x="131" y="3715"/>
                    <a:pt x="155" y="3739"/>
                  </a:cubicBezTo>
                  <a:cubicBezTo>
                    <a:pt x="167" y="3775"/>
                    <a:pt x="167" y="3787"/>
                    <a:pt x="179" y="3810"/>
                  </a:cubicBezTo>
                  <a:cubicBezTo>
                    <a:pt x="191" y="3846"/>
                    <a:pt x="215" y="3858"/>
                    <a:pt x="215" y="3894"/>
                  </a:cubicBezTo>
                  <a:cubicBezTo>
                    <a:pt x="227" y="3917"/>
                    <a:pt x="227" y="3929"/>
                    <a:pt x="239" y="3965"/>
                  </a:cubicBezTo>
                  <a:cubicBezTo>
                    <a:pt x="251" y="3989"/>
                    <a:pt x="274" y="4013"/>
                    <a:pt x="286" y="4037"/>
                  </a:cubicBezTo>
                  <a:cubicBezTo>
                    <a:pt x="298" y="4072"/>
                    <a:pt x="310" y="4084"/>
                    <a:pt x="334" y="4108"/>
                  </a:cubicBezTo>
                  <a:cubicBezTo>
                    <a:pt x="346" y="4144"/>
                    <a:pt x="358" y="4156"/>
                    <a:pt x="370" y="4191"/>
                  </a:cubicBezTo>
                  <a:cubicBezTo>
                    <a:pt x="393" y="4203"/>
                    <a:pt x="405" y="4227"/>
                    <a:pt x="417" y="4251"/>
                  </a:cubicBezTo>
                  <a:cubicBezTo>
                    <a:pt x="429" y="4275"/>
                    <a:pt x="453" y="4287"/>
                    <a:pt x="477" y="4322"/>
                  </a:cubicBezTo>
                  <a:cubicBezTo>
                    <a:pt x="489" y="4334"/>
                    <a:pt x="512" y="4370"/>
                    <a:pt x="524" y="4382"/>
                  </a:cubicBezTo>
                  <a:cubicBezTo>
                    <a:pt x="536" y="4406"/>
                    <a:pt x="572" y="4429"/>
                    <a:pt x="584" y="4453"/>
                  </a:cubicBezTo>
                  <a:cubicBezTo>
                    <a:pt x="596" y="4465"/>
                    <a:pt x="608" y="4501"/>
                    <a:pt x="643" y="4513"/>
                  </a:cubicBezTo>
                  <a:cubicBezTo>
                    <a:pt x="655" y="4548"/>
                    <a:pt x="691" y="4560"/>
                    <a:pt x="715" y="4584"/>
                  </a:cubicBezTo>
                  <a:lnTo>
                    <a:pt x="774" y="4644"/>
                  </a:lnTo>
                  <a:lnTo>
                    <a:pt x="846" y="4727"/>
                  </a:lnTo>
                  <a:lnTo>
                    <a:pt x="905" y="4775"/>
                  </a:lnTo>
                  <a:cubicBezTo>
                    <a:pt x="941" y="4810"/>
                    <a:pt x="965" y="4822"/>
                    <a:pt x="1001" y="4858"/>
                  </a:cubicBezTo>
                  <a:cubicBezTo>
                    <a:pt x="1013" y="4870"/>
                    <a:pt x="1048" y="4882"/>
                    <a:pt x="1060" y="4918"/>
                  </a:cubicBezTo>
                  <a:cubicBezTo>
                    <a:pt x="1084" y="4941"/>
                    <a:pt x="1120" y="4953"/>
                    <a:pt x="1144" y="4989"/>
                  </a:cubicBezTo>
                  <a:cubicBezTo>
                    <a:pt x="1179" y="5001"/>
                    <a:pt x="1191" y="5025"/>
                    <a:pt x="1227" y="5037"/>
                  </a:cubicBezTo>
                  <a:cubicBezTo>
                    <a:pt x="1263" y="5060"/>
                    <a:pt x="1298" y="5096"/>
                    <a:pt x="1346" y="5108"/>
                  </a:cubicBezTo>
                  <a:cubicBezTo>
                    <a:pt x="1358" y="5120"/>
                    <a:pt x="1370" y="5132"/>
                    <a:pt x="1405" y="5156"/>
                  </a:cubicBezTo>
                  <a:cubicBezTo>
                    <a:pt x="1453" y="5191"/>
                    <a:pt x="1513" y="5227"/>
                    <a:pt x="1596" y="5275"/>
                  </a:cubicBezTo>
                  <a:cubicBezTo>
                    <a:pt x="1655" y="5299"/>
                    <a:pt x="1715" y="5346"/>
                    <a:pt x="1786" y="5370"/>
                  </a:cubicBezTo>
                  <a:cubicBezTo>
                    <a:pt x="1798" y="5394"/>
                    <a:pt x="1834" y="5394"/>
                    <a:pt x="1846" y="5406"/>
                  </a:cubicBezTo>
                  <a:cubicBezTo>
                    <a:pt x="1894" y="5418"/>
                    <a:pt x="1929" y="5453"/>
                    <a:pt x="1977" y="5465"/>
                  </a:cubicBezTo>
                  <a:cubicBezTo>
                    <a:pt x="2013" y="5477"/>
                    <a:pt x="2036" y="5489"/>
                    <a:pt x="2048" y="5489"/>
                  </a:cubicBezTo>
                  <a:cubicBezTo>
                    <a:pt x="2096" y="5513"/>
                    <a:pt x="2132" y="5537"/>
                    <a:pt x="2167" y="5549"/>
                  </a:cubicBezTo>
                  <a:cubicBezTo>
                    <a:pt x="2203" y="5572"/>
                    <a:pt x="2227" y="5584"/>
                    <a:pt x="2263" y="5584"/>
                  </a:cubicBezTo>
                  <a:cubicBezTo>
                    <a:pt x="2287" y="5596"/>
                    <a:pt x="2334" y="5620"/>
                    <a:pt x="2370" y="5632"/>
                  </a:cubicBezTo>
                  <a:cubicBezTo>
                    <a:pt x="2453" y="5656"/>
                    <a:pt x="2548" y="5703"/>
                    <a:pt x="2644" y="5727"/>
                  </a:cubicBezTo>
                  <a:cubicBezTo>
                    <a:pt x="2668" y="5727"/>
                    <a:pt x="2679" y="5751"/>
                    <a:pt x="2691" y="5751"/>
                  </a:cubicBezTo>
                  <a:cubicBezTo>
                    <a:pt x="2787" y="5775"/>
                    <a:pt x="2858" y="5811"/>
                    <a:pt x="2941" y="5822"/>
                  </a:cubicBezTo>
                  <a:cubicBezTo>
                    <a:pt x="2977" y="5834"/>
                    <a:pt x="3001" y="5834"/>
                    <a:pt x="3037" y="5858"/>
                  </a:cubicBezTo>
                  <a:cubicBezTo>
                    <a:pt x="3096" y="5870"/>
                    <a:pt x="3144" y="5882"/>
                    <a:pt x="3203" y="5894"/>
                  </a:cubicBezTo>
                  <a:cubicBezTo>
                    <a:pt x="3227" y="5918"/>
                    <a:pt x="3263" y="5918"/>
                    <a:pt x="3299" y="5930"/>
                  </a:cubicBezTo>
                  <a:lnTo>
                    <a:pt x="3489" y="5965"/>
                  </a:lnTo>
                  <a:cubicBezTo>
                    <a:pt x="3513" y="5965"/>
                    <a:pt x="3537" y="5989"/>
                    <a:pt x="3572" y="5989"/>
                  </a:cubicBezTo>
                  <a:cubicBezTo>
                    <a:pt x="3632" y="6001"/>
                    <a:pt x="3680" y="6001"/>
                    <a:pt x="3739" y="6013"/>
                  </a:cubicBezTo>
                  <a:cubicBezTo>
                    <a:pt x="3763" y="6013"/>
                    <a:pt x="3799" y="6037"/>
                    <a:pt x="3822" y="6037"/>
                  </a:cubicBezTo>
                  <a:cubicBezTo>
                    <a:pt x="3906" y="6049"/>
                    <a:pt x="3977" y="6061"/>
                    <a:pt x="4049" y="6061"/>
                  </a:cubicBezTo>
                  <a:lnTo>
                    <a:pt x="4096" y="6061"/>
                  </a:lnTo>
                  <a:cubicBezTo>
                    <a:pt x="4180" y="6072"/>
                    <a:pt x="4263" y="6096"/>
                    <a:pt x="4346" y="6096"/>
                  </a:cubicBezTo>
                  <a:lnTo>
                    <a:pt x="4406" y="6096"/>
                  </a:lnTo>
                  <a:cubicBezTo>
                    <a:pt x="4465" y="6096"/>
                    <a:pt x="4537" y="6108"/>
                    <a:pt x="4596" y="6108"/>
                  </a:cubicBezTo>
                  <a:lnTo>
                    <a:pt x="4692" y="6108"/>
                  </a:lnTo>
                  <a:cubicBezTo>
                    <a:pt x="4751" y="6108"/>
                    <a:pt x="4799" y="6120"/>
                    <a:pt x="4858" y="6120"/>
                  </a:cubicBezTo>
                  <a:lnTo>
                    <a:pt x="5727" y="6120"/>
                  </a:lnTo>
                  <a:cubicBezTo>
                    <a:pt x="5787" y="6120"/>
                    <a:pt x="5846" y="6120"/>
                    <a:pt x="5906" y="6108"/>
                  </a:cubicBezTo>
                  <a:cubicBezTo>
                    <a:pt x="5942" y="6108"/>
                    <a:pt x="5989" y="6108"/>
                    <a:pt x="6013" y="6096"/>
                  </a:cubicBezTo>
                  <a:cubicBezTo>
                    <a:pt x="6073" y="6096"/>
                    <a:pt x="6132" y="6072"/>
                    <a:pt x="6180" y="6072"/>
                  </a:cubicBezTo>
                  <a:cubicBezTo>
                    <a:pt x="6204" y="6072"/>
                    <a:pt x="6251" y="6072"/>
                    <a:pt x="6287" y="6061"/>
                  </a:cubicBezTo>
                  <a:cubicBezTo>
                    <a:pt x="6370" y="6049"/>
                    <a:pt x="6466" y="6049"/>
                    <a:pt x="6549" y="6037"/>
                  </a:cubicBezTo>
                  <a:lnTo>
                    <a:pt x="6597" y="6037"/>
                  </a:lnTo>
                  <a:cubicBezTo>
                    <a:pt x="6704" y="6013"/>
                    <a:pt x="6787" y="6001"/>
                    <a:pt x="6894" y="5989"/>
                  </a:cubicBezTo>
                  <a:cubicBezTo>
                    <a:pt x="6918" y="5989"/>
                    <a:pt x="6966" y="5977"/>
                    <a:pt x="7001" y="5977"/>
                  </a:cubicBezTo>
                  <a:cubicBezTo>
                    <a:pt x="7037" y="5953"/>
                    <a:pt x="7085" y="5953"/>
                    <a:pt x="7132" y="5942"/>
                  </a:cubicBezTo>
                  <a:cubicBezTo>
                    <a:pt x="7180" y="5930"/>
                    <a:pt x="7204" y="5930"/>
                    <a:pt x="7240" y="5918"/>
                  </a:cubicBezTo>
                  <a:cubicBezTo>
                    <a:pt x="7275" y="5894"/>
                    <a:pt x="7323" y="5894"/>
                    <a:pt x="7370" y="5882"/>
                  </a:cubicBezTo>
                  <a:cubicBezTo>
                    <a:pt x="7394" y="5870"/>
                    <a:pt x="7442" y="5870"/>
                    <a:pt x="7478" y="5846"/>
                  </a:cubicBezTo>
                  <a:cubicBezTo>
                    <a:pt x="7513" y="5834"/>
                    <a:pt x="7561" y="5822"/>
                    <a:pt x="7609" y="5822"/>
                  </a:cubicBezTo>
                  <a:cubicBezTo>
                    <a:pt x="7632" y="5811"/>
                    <a:pt x="7680" y="5811"/>
                    <a:pt x="7716" y="5787"/>
                  </a:cubicBezTo>
                  <a:lnTo>
                    <a:pt x="7847" y="5751"/>
                  </a:lnTo>
                  <a:cubicBezTo>
                    <a:pt x="7871" y="5727"/>
                    <a:pt x="7906" y="5727"/>
                    <a:pt x="7930" y="5715"/>
                  </a:cubicBezTo>
                  <a:cubicBezTo>
                    <a:pt x="8013" y="5691"/>
                    <a:pt x="8085" y="5656"/>
                    <a:pt x="8156" y="5644"/>
                  </a:cubicBezTo>
                  <a:cubicBezTo>
                    <a:pt x="8168" y="5644"/>
                    <a:pt x="8192" y="5632"/>
                    <a:pt x="8204" y="5632"/>
                  </a:cubicBezTo>
                  <a:cubicBezTo>
                    <a:pt x="8287" y="5596"/>
                    <a:pt x="8383" y="5549"/>
                    <a:pt x="8466" y="5525"/>
                  </a:cubicBezTo>
                  <a:cubicBezTo>
                    <a:pt x="8502" y="5513"/>
                    <a:pt x="8513" y="5513"/>
                    <a:pt x="8525" y="5489"/>
                  </a:cubicBezTo>
                  <a:cubicBezTo>
                    <a:pt x="8585" y="5465"/>
                    <a:pt x="8668" y="5430"/>
                    <a:pt x="8728" y="5406"/>
                  </a:cubicBezTo>
                  <a:cubicBezTo>
                    <a:pt x="8752" y="5394"/>
                    <a:pt x="8764" y="5370"/>
                    <a:pt x="8799" y="5370"/>
                  </a:cubicBezTo>
                  <a:cubicBezTo>
                    <a:pt x="8883" y="5334"/>
                    <a:pt x="8966" y="5287"/>
                    <a:pt x="9037" y="5239"/>
                  </a:cubicBezTo>
                  <a:cubicBezTo>
                    <a:pt x="9097" y="5191"/>
                    <a:pt x="9156" y="5168"/>
                    <a:pt x="9228" y="5120"/>
                  </a:cubicBezTo>
                  <a:cubicBezTo>
                    <a:pt x="9240" y="5120"/>
                    <a:pt x="9240" y="5108"/>
                    <a:pt x="9264" y="5108"/>
                  </a:cubicBezTo>
                  <a:cubicBezTo>
                    <a:pt x="9275" y="5108"/>
                    <a:pt x="9275" y="5096"/>
                    <a:pt x="9287" y="5096"/>
                  </a:cubicBezTo>
                  <a:cubicBezTo>
                    <a:pt x="9335" y="5060"/>
                    <a:pt x="9359" y="5037"/>
                    <a:pt x="9406" y="5013"/>
                  </a:cubicBezTo>
                  <a:lnTo>
                    <a:pt x="9442" y="4989"/>
                  </a:lnTo>
                  <a:lnTo>
                    <a:pt x="9466" y="4953"/>
                  </a:lnTo>
                  <a:cubicBezTo>
                    <a:pt x="9502" y="4929"/>
                    <a:pt x="9526" y="4918"/>
                    <a:pt x="9573" y="4882"/>
                  </a:cubicBezTo>
                  <a:lnTo>
                    <a:pt x="9597" y="4858"/>
                  </a:lnTo>
                  <a:lnTo>
                    <a:pt x="9633" y="4822"/>
                  </a:lnTo>
                  <a:cubicBezTo>
                    <a:pt x="9656" y="4799"/>
                    <a:pt x="9692" y="4775"/>
                    <a:pt x="9716" y="4751"/>
                  </a:cubicBezTo>
                  <a:lnTo>
                    <a:pt x="9752" y="4715"/>
                  </a:lnTo>
                  <a:lnTo>
                    <a:pt x="9776" y="4691"/>
                  </a:lnTo>
                  <a:cubicBezTo>
                    <a:pt x="9811" y="4656"/>
                    <a:pt x="9835" y="4644"/>
                    <a:pt x="9859" y="4620"/>
                  </a:cubicBezTo>
                  <a:cubicBezTo>
                    <a:pt x="9871" y="4596"/>
                    <a:pt x="9883" y="4572"/>
                    <a:pt x="9918" y="4560"/>
                  </a:cubicBezTo>
                  <a:lnTo>
                    <a:pt x="9990" y="4477"/>
                  </a:lnTo>
                  <a:lnTo>
                    <a:pt x="10002" y="4465"/>
                  </a:lnTo>
                  <a:lnTo>
                    <a:pt x="10049" y="4418"/>
                  </a:lnTo>
                  <a:cubicBezTo>
                    <a:pt x="10061" y="4394"/>
                    <a:pt x="10097" y="4382"/>
                    <a:pt x="10109" y="4346"/>
                  </a:cubicBezTo>
                  <a:cubicBezTo>
                    <a:pt x="10121" y="4334"/>
                    <a:pt x="10133" y="4322"/>
                    <a:pt x="10133" y="4298"/>
                  </a:cubicBezTo>
                  <a:cubicBezTo>
                    <a:pt x="10133" y="4298"/>
                    <a:pt x="10133" y="4287"/>
                    <a:pt x="10157" y="4287"/>
                  </a:cubicBezTo>
                  <a:cubicBezTo>
                    <a:pt x="10168" y="4263"/>
                    <a:pt x="10180" y="4239"/>
                    <a:pt x="10216" y="4215"/>
                  </a:cubicBezTo>
                  <a:cubicBezTo>
                    <a:pt x="10216" y="4215"/>
                    <a:pt x="10216" y="4203"/>
                    <a:pt x="10228" y="4203"/>
                  </a:cubicBezTo>
                  <a:cubicBezTo>
                    <a:pt x="10240" y="4179"/>
                    <a:pt x="10240" y="4167"/>
                    <a:pt x="10252" y="4156"/>
                  </a:cubicBezTo>
                  <a:cubicBezTo>
                    <a:pt x="10276" y="4120"/>
                    <a:pt x="10288" y="4108"/>
                    <a:pt x="10299" y="4084"/>
                  </a:cubicBezTo>
                  <a:cubicBezTo>
                    <a:pt x="10299" y="4060"/>
                    <a:pt x="10311" y="4060"/>
                    <a:pt x="10311" y="4048"/>
                  </a:cubicBezTo>
                  <a:cubicBezTo>
                    <a:pt x="10335" y="4037"/>
                    <a:pt x="10335" y="4025"/>
                    <a:pt x="10335" y="4001"/>
                  </a:cubicBezTo>
                  <a:cubicBezTo>
                    <a:pt x="10347" y="3977"/>
                    <a:pt x="10359" y="3965"/>
                    <a:pt x="10371" y="3929"/>
                  </a:cubicBezTo>
                  <a:cubicBezTo>
                    <a:pt x="10371" y="3917"/>
                    <a:pt x="10395" y="3917"/>
                    <a:pt x="10395" y="3906"/>
                  </a:cubicBezTo>
                  <a:cubicBezTo>
                    <a:pt x="10395" y="3882"/>
                    <a:pt x="10407" y="3870"/>
                    <a:pt x="10407" y="3858"/>
                  </a:cubicBezTo>
                  <a:cubicBezTo>
                    <a:pt x="10418" y="3822"/>
                    <a:pt x="10430" y="3810"/>
                    <a:pt x="10430" y="3787"/>
                  </a:cubicBezTo>
                  <a:cubicBezTo>
                    <a:pt x="10430" y="3763"/>
                    <a:pt x="10454" y="3751"/>
                    <a:pt x="10454" y="3751"/>
                  </a:cubicBezTo>
                  <a:cubicBezTo>
                    <a:pt x="10454" y="3739"/>
                    <a:pt x="10466" y="3727"/>
                    <a:pt x="10466" y="3727"/>
                  </a:cubicBezTo>
                  <a:cubicBezTo>
                    <a:pt x="10478" y="3691"/>
                    <a:pt x="10478" y="3679"/>
                    <a:pt x="10490" y="3644"/>
                  </a:cubicBezTo>
                  <a:cubicBezTo>
                    <a:pt x="10490" y="3632"/>
                    <a:pt x="10490" y="3620"/>
                    <a:pt x="10514" y="3620"/>
                  </a:cubicBezTo>
                  <a:cubicBezTo>
                    <a:pt x="10514" y="3608"/>
                    <a:pt x="10514" y="3608"/>
                    <a:pt x="10526" y="3584"/>
                  </a:cubicBezTo>
                  <a:cubicBezTo>
                    <a:pt x="10526" y="3560"/>
                    <a:pt x="10538" y="3548"/>
                    <a:pt x="10538" y="3513"/>
                  </a:cubicBezTo>
                  <a:cubicBezTo>
                    <a:pt x="10538" y="3501"/>
                    <a:pt x="10538" y="3489"/>
                    <a:pt x="10549" y="3465"/>
                  </a:cubicBezTo>
                  <a:lnTo>
                    <a:pt x="10549" y="3441"/>
                  </a:lnTo>
                  <a:cubicBezTo>
                    <a:pt x="10549" y="3406"/>
                    <a:pt x="10573" y="3394"/>
                    <a:pt x="10573" y="3370"/>
                  </a:cubicBezTo>
                  <a:lnTo>
                    <a:pt x="10573" y="3322"/>
                  </a:lnTo>
                  <a:lnTo>
                    <a:pt x="10573" y="3286"/>
                  </a:lnTo>
                  <a:cubicBezTo>
                    <a:pt x="10573" y="3263"/>
                    <a:pt x="10573" y="3251"/>
                    <a:pt x="10585" y="3215"/>
                  </a:cubicBezTo>
                  <a:lnTo>
                    <a:pt x="10585" y="3167"/>
                  </a:lnTo>
                  <a:lnTo>
                    <a:pt x="10585" y="3144"/>
                  </a:lnTo>
                  <a:cubicBezTo>
                    <a:pt x="10609" y="2322"/>
                    <a:pt x="10097" y="1501"/>
                    <a:pt x="9025" y="893"/>
                  </a:cubicBezTo>
                  <a:cubicBezTo>
                    <a:pt x="7990" y="298"/>
                    <a:pt x="6635" y="0"/>
                    <a:pt x="52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5" name="Google Shape;2025;p30"/>
            <p:cNvSpPr/>
            <p:nvPr/>
          </p:nvSpPr>
          <p:spPr>
            <a:xfrm>
              <a:off x="4964982" y="3029822"/>
              <a:ext cx="260167" cy="149882"/>
            </a:xfrm>
            <a:custGeom>
              <a:avLst/>
              <a:gdLst/>
              <a:ahLst/>
              <a:cxnLst/>
              <a:rect l="l" t="t" r="r" b="b"/>
              <a:pathLst>
                <a:path w="8811" h="5076" extrusionOk="0">
                  <a:moveTo>
                    <a:pt x="4407" y="0"/>
                  </a:moveTo>
                  <a:cubicBezTo>
                    <a:pt x="3289" y="0"/>
                    <a:pt x="2173" y="247"/>
                    <a:pt x="1322" y="742"/>
                  </a:cubicBezTo>
                  <a:cubicBezTo>
                    <a:pt x="476" y="1230"/>
                    <a:pt x="60" y="1873"/>
                    <a:pt x="60" y="2528"/>
                  </a:cubicBezTo>
                  <a:lnTo>
                    <a:pt x="60" y="2587"/>
                  </a:lnTo>
                  <a:cubicBezTo>
                    <a:pt x="0" y="2658"/>
                    <a:pt x="0" y="2682"/>
                    <a:pt x="0" y="2694"/>
                  </a:cubicBezTo>
                  <a:cubicBezTo>
                    <a:pt x="0" y="2706"/>
                    <a:pt x="0" y="2742"/>
                    <a:pt x="12" y="2754"/>
                  </a:cubicBezTo>
                  <a:cubicBezTo>
                    <a:pt x="12" y="2766"/>
                    <a:pt x="12" y="2789"/>
                    <a:pt x="36" y="2813"/>
                  </a:cubicBezTo>
                  <a:cubicBezTo>
                    <a:pt x="36" y="2825"/>
                    <a:pt x="48" y="2849"/>
                    <a:pt x="48" y="2873"/>
                  </a:cubicBezTo>
                  <a:cubicBezTo>
                    <a:pt x="48" y="2885"/>
                    <a:pt x="60" y="2909"/>
                    <a:pt x="60" y="2932"/>
                  </a:cubicBezTo>
                  <a:cubicBezTo>
                    <a:pt x="60" y="2944"/>
                    <a:pt x="71" y="2968"/>
                    <a:pt x="71" y="2992"/>
                  </a:cubicBezTo>
                  <a:cubicBezTo>
                    <a:pt x="71" y="3004"/>
                    <a:pt x="95" y="3028"/>
                    <a:pt x="95" y="3051"/>
                  </a:cubicBezTo>
                  <a:cubicBezTo>
                    <a:pt x="95" y="3063"/>
                    <a:pt x="107" y="3087"/>
                    <a:pt x="119" y="3111"/>
                  </a:cubicBezTo>
                  <a:cubicBezTo>
                    <a:pt x="119" y="3123"/>
                    <a:pt x="131" y="3147"/>
                    <a:pt x="131" y="3170"/>
                  </a:cubicBezTo>
                  <a:cubicBezTo>
                    <a:pt x="155" y="3182"/>
                    <a:pt x="155" y="3206"/>
                    <a:pt x="167" y="3230"/>
                  </a:cubicBezTo>
                  <a:cubicBezTo>
                    <a:pt x="179" y="3242"/>
                    <a:pt x="179" y="3266"/>
                    <a:pt x="191" y="3290"/>
                  </a:cubicBezTo>
                  <a:cubicBezTo>
                    <a:pt x="214" y="3301"/>
                    <a:pt x="226" y="3325"/>
                    <a:pt x="226" y="3349"/>
                  </a:cubicBezTo>
                  <a:cubicBezTo>
                    <a:pt x="238" y="3361"/>
                    <a:pt x="238" y="3385"/>
                    <a:pt x="250" y="3409"/>
                  </a:cubicBezTo>
                  <a:cubicBezTo>
                    <a:pt x="274" y="3420"/>
                    <a:pt x="286" y="3444"/>
                    <a:pt x="298" y="3468"/>
                  </a:cubicBezTo>
                  <a:cubicBezTo>
                    <a:pt x="310" y="3480"/>
                    <a:pt x="333" y="3492"/>
                    <a:pt x="333" y="3528"/>
                  </a:cubicBezTo>
                  <a:cubicBezTo>
                    <a:pt x="345" y="3540"/>
                    <a:pt x="357" y="3563"/>
                    <a:pt x="369" y="3587"/>
                  </a:cubicBezTo>
                  <a:cubicBezTo>
                    <a:pt x="393" y="3599"/>
                    <a:pt x="405" y="3611"/>
                    <a:pt x="417" y="3647"/>
                  </a:cubicBezTo>
                  <a:cubicBezTo>
                    <a:pt x="429" y="3659"/>
                    <a:pt x="452" y="3682"/>
                    <a:pt x="464" y="3706"/>
                  </a:cubicBezTo>
                  <a:cubicBezTo>
                    <a:pt x="476" y="3718"/>
                    <a:pt x="488" y="3730"/>
                    <a:pt x="512" y="3766"/>
                  </a:cubicBezTo>
                  <a:lnTo>
                    <a:pt x="572" y="3825"/>
                  </a:lnTo>
                  <a:lnTo>
                    <a:pt x="607" y="3861"/>
                  </a:lnTo>
                  <a:lnTo>
                    <a:pt x="667" y="3921"/>
                  </a:lnTo>
                  <a:lnTo>
                    <a:pt x="714" y="3968"/>
                  </a:lnTo>
                  <a:cubicBezTo>
                    <a:pt x="750" y="3980"/>
                    <a:pt x="762" y="4016"/>
                    <a:pt x="786" y="4028"/>
                  </a:cubicBezTo>
                  <a:cubicBezTo>
                    <a:pt x="810" y="4040"/>
                    <a:pt x="822" y="4063"/>
                    <a:pt x="845" y="4075"/>
                  </a:cubicBezTo>
                  <a:cubicBezTo>
                    <a:pt x="881" y="4087"/>
                    <a:pt x="905" y="4123"/>
                    <a:pt x="929" y="4135"/>
                  </a:cubicBezTo>
                  <a:cubicBezTo>
                    <a:pt x="941" y="4147"/>
                    <a:pt x="953" y="4159"/>
                    <a:pt x="988" y="4182"/>
                  </a:cubicBezTo>
                  <a:cubicBezTo>
                    <a:pt x="1012" y="4206"/>
                    <a:pt x="1048" y="4218"/>
                    <a:pt x="1083" y="4242"/>
                  </a:cubicBezTo>
                  <a:cubicBezTo>
                    <a:pt x="1107" y="4254"/>
                    <a:pt x="1119" y="4254"/>
                    <a:pt x="1131" y="4266"/>
                  </a:cubicBezTo>
                  <a:cubicBezTo>
                    <a:pt x="1179" y="4302"/>
                    <a:pt x="1238" y="4325"/>
                    <a:pt x="1286" y="4361"/>
                  </a:cubicBezTo>
                  <a:cubicBezTo>
                    <a:pt x="1322" y="4385"/>
                    <a:pt x="1381" y="4421"/>
                    <a:pt x="1441" y="4444"/>
                  </a:cubicBezTo>
                  <a:cubicBezTo>
                    <a:pt x="1464" y="4456"/>
                    <a:pt x="1476" y="4456"/>
                    <a:pt x="1500" y="4480"/>
                  </a:cubicBezTo>
                  <a:cubicBezTo>
                    <a:pt x="1536" y="4492"/>
                    <a:pt x="1584" y="4504"/>
                    <a:pt x="1607" y="4540"/>
                  </a:cubicBezTo>
                  <a:cubicBezTo>
                    <a:pt x="1619" y="4552"/>
                    <a:pt x="1655" y="4552"/>
                    <a:pt x="1667" y="4563"/>
                  </a:cubicBezTo>
                  <a:cubicBezTo>
                    <a:pt x="1703" y="4575"/>
                    <a:pt x="1738" y="4599"/>
                    <a:pt x="1774" y="4611"/>
                  </a:cubicBezTo>
                  <a:cubicBezTo>
                    <a:pt x="1798" y="4623"/>
                    <a:pt x="1822" y="4623"/>
                    <a:pt x="1845" y="4635"/>
                  </a:cubicBezTo>
                  <a:cubicBezTo>
                    <a:pt x="1881" y="4659"/>
                    <a:pt x="1905" y="4671"/>
                    <a:pt x="1941" y="4671"/>
                  </a:cubicBezTo>
                  <a:cubicBezTo>
                    <a:pt x="2012" y="4694"/>
                    <a:pt x="2084" y="4730"/>
                    <a:pt x="2179" y="4754"/>
                  </a:cubicBezTo>
                  <a:cubicBezTo>
                    <a:pt x="2191" y="4754"/>
                    <a:pt x="2203" y="4778"/>
                    <a:pt x="2203" y="4778"/>
                  </a:cubicBezTo>
                  <a:cubicBezTo>
                    <a:pt x="2274" y="4802"/>
                    <a:pt x="2334" y="4813"/>
                    <a:pt x="2417" y="4837"/>
                  </a:cubicBezTo>
                  <a:cubicBezTo>
                    <a:pt x="2441" y="4837"/>
                    <a:pt x="2453" y="4849"/>
                    <a:pt x="2488" y="4849"/>
                  </a:cubicBezTo>
                  <a:cubicBezTo>
                    <a:pt x="2536" y="4861"/>
                    <a:pt x="2572" y="4873"/>
                    <a:pt x="2619" y="4873"/>
                  </a:cubicBezTo>
                  <a:cubicBezTo>
                    <a:pt x="2655" y="4873"/>
                    <a:pt x="2679" y="4897"/>
                    <a:pt x="2691" y="4897"/>
                  </a:cubicBezTo>
                  <a:cubicBezTo>
                    <a:pt x="2738" y="4909"/>
                    <a:pt x="2798" y="4921"/>
                    <a:pt x="2846" y="4921"/>
                  </a:cubicBezTo>
                  <a:cubicBezTo>
                    <a:pt x="2869" y="4921"/>
                    <a:pt x="2893" y="4933"/>
                    <a:pt x="2917" y="4933"/>
                  </a:cubicBezTo>
                  <a:cubicBezTo>
                    <a:pt x="2965" y="4956"/>
                    <a:pt x="3012" y="4956"/>
                    <a:pt x="3048" y="4968"/>
                  </a:cubicBezTo>
                  <a:cubicBezTo>
                    <a:pt x="3084" y="4968"/>
                    <a:pt x="3096" y="4980"/>
                    <a:pt x="3131" y="4980"/>
                  </a:cubicBezTo>
                  <a:cubicBezTo>
                    <a:pt x="3191" y="4992"/>
                    <a:pt x="3250" y="4992"/>
                    <a:pt x="3310" y="5016"/>
                  </a:cubicBezTo>
                  <a:lnTo>
                    <a:pt x="3334" y="5016"/>
                  </a:lnTo>
                  <a:cubicBezTo>
                    <a:pt x="3405" y="5028"/>
                    <a:pt x="3465" y="5028"/>
                    <a:pt x="3548" y="5040"/>
                  </a:cubicBezTo>
                  <a:lnTo>
                    <a:pt x="3584" y="5040"/>
                  </a:lnTo>
                  <a:cubicBezTo>
                    <a:pt x="3643" y="5040"/>
                    <a:pt x="3691" y="5052"/>
                    <a:pt x="3750" y="5052"/>
                  </a:cubicBezTo>
                  <a:lnTo>
                    <a:pt x="3822" y="5052"/>
                  </a:lnTo>
                  <a:cubicBezTo>
                    <a:pt x="3870" y="5052"/>
                    <a:pt x="3917" y="5052"/>
                    <a:pt x="3965" y="5075"/>
                  </a:cubicBezTo>
                  <a:lnTo>
                    <a:pt x="4929" y="5075"/>
                  </a:lnTo>
                  <a:cubicBezTo>
                    <a:pt x="4977" y="5075"/>
                    <a:pt x="5013" y="5075"/>
                    <a:pt x="5060" y="5052"/>
                  </a:cubicBezTo>
                  <a:cubicBezTo>
                    <a:pt x="5096" y="5052"/>
                    <a:pt x="5120" y="5052"/>
                    <a:pt x="5155" y="5040"/>
                  </a:cubicBezTo>
                  <a:cubicBezTo>
                    <a:pt x="5227" y="5028"/>
                    <a:pt x="5298" y="5028"/>
                    <a:pt x="5370" y="5016"/>
                  </a:cubicBezTo>
                  <a:lnTo>
                    <a:pt x="5405" y="5016"/>
                  </a:lnTo>
                  <a:cubicBezTo>
                    <a:pt x="5489" y="4992"/>
                    <a:pt x="5572" y="4980"/>
                    <a:pt x="5655" y="4968"/>
                  </a:cubicBezTo>
                  <a:cubicBezTo>
                    <a:pt x="5691" y="4968"/>
                    <a:pt x="5715" y="4956"/>
                    <a:pt x="5751" y="4956"/>
                  </a:cubicBezTo>
                  <a:cubicBezTo>
                    <a:pt x="5786" y="4956"/>
                    <a:pt x="5822" y="4933"/>
                    <a:pt x="5870" y="4921"/>
                  </a:cubicBezTo>
                  <a:cubicBezTo>
                    <a:pt x="5894" y="4921"/>
                    <a:pt x="5929" y="4909"/>
                    <a:pt x="5953" y="4909"/>
                  </a:cubicBezTo>
                  <a:cubicBezTo>
                    <a:pt x="6001" y="4897"/>
                    <a:pt x="6025" y="4897"/>
                    <a:pt x="6072" y="4873"/>
                  </a:cubicBezTo>
                  <a:cubicBezTo>
                    <a:pt x="6108" y="4873"/>
                    <a:pt x="6132" y="4861"/>
                    <a:pt x="6167" y="4849"/>
                  </a:cubicBezTo>
                  <a:cubicBezTo>
                    <a:pt x="6191" y="4837"/>
                    <a:pt x="6239" y="4837"/>
                    <a:pt x="6263" y="4813"/>
                  </a:cubicBezTo>
                  <a:cubicBezTo>
                    <a:pt x="6298" y="4802"/>
                    <a:pt x="6322" y="4802"/>
                    <a:pt x="6358" y="4790"/>
                  </a:cubicBezTo>
                  <a:cubicBezTo>
                    <a:pt x="6382" y="4778"/>
                    <a:pt x="6429" y="4778"/>
                    <a:pt x="6465" y="4754"/>
                  </a:cubicBezTo>
                  <a:cubicBezTo>
                    <a:pt x="6489" y="4742"/>
                    <a:pt x="6525" y="4742"/>
                    <a:pt x="6537" y="4730"/>
                  </a:cubicBezTo>
                  <a:cubicBezTo>
                    <a:pt x="6596" y="4718"/>
                    <a:pt x="6668" y="4683"/>
                    <a:pt x="6727" y="4671"/>
                  </a:cubicBezTo>
                  <a:cubicBezTo>
                    <a:pt x="6739" y="4671"/>
                    <a:pt x="6763" y="4659"/>
                    <a:pt x="6775" y="4659"/>
                  </a:cubicBezTo>
                  <a:lnTo>
                    <a:pt x="7001" y="4563"/>
                  </a:lnTo>
                  <a:cubicBezTo>
                    <a:pt x="7013" y="4552"/>
                    <a:pt x="7025" y="4552"/>
                    <a:pt x="7060" y="4540"/>
                  </a:cubicBezTo>
                  <a:cubicBezTo>
                    <a:pt x="7120" y="4504"/>
                    <a:pt x="7156" y="4492"/>
                    <a:pt x="7215" y="4456"/>
                  </a:cubicBezTo>
                  <a:cubicBezTo>
                    <a:pt x="7239" y="4444"/>
                    <a:pt x="7263" y="4444"/>
                    <a:pt x="7275" y="4432"/>
                  </a:cubicBezTo>
                  <a:cubicBezTo>
                    <a:pt x="7358" y="4397"/>
                    <a:pt x="7418" y="4361"/>
                    <a:pt x="7489" y="4325"/>
                  </a:cubicBezTo>
                  <a:cubicBezTo>
                    <a:pt x="7549" y="4302"/>
                    <a:pt x="7596" y="4266"/>
                    <a:pt x="7632" y="4242"/>
                  </a:cubicBezTo>
                  <a:cubicBezTo>
                    <a:pt x="7656" y="4242"/>
                    <a:pt x="7656" y="4218"/>
                    <a:pt x="7668" y="4218"/>
                  </a:cubicBezTo>
                  <a:lnTo>
                    <a:pt x="7680" y="4206"/>
                  </a:lnTo>
                  <a:cubicBezTo>
                    <a:pt x="7715" y="4194"/>
                    <a:pt x="7739" y="4159"/>
                    <a:pt x="7787" y="4147"/>
                  </a:cubicBezTo>
                  <a:cubicBezTo>
                    <a:pt x="7799" y="4147"/>
                    <a:pt x="7799" y="4135"/>
                    <a:pt x="7811" y="4135"/>
                  </a:cubicBezTo>
                  <a:cubicBezTo>
                    <a:pt x="7834" y="4135"/>
                    <a:pt x="7834" y="4123"/>
                    <a:pt x="7846" y="4123"/>
                  </a:cubicBezTo>
                  <a:cubicBezTo>
                    <a:pt x="7870" y="4099"/>
                    <a:pt x="7906" y="4075"/>
                    <a:pt x="7918" y="4063"/>
                  </a:cubicBezTo>
                  <a:cubicBezTo>
                    <a:pt x="7930" y="4063"/>
                    <a:pt x="7930" y="4040"/>
                    <a:pt x="7953" y="4040"/>
                  </a:cubicBezTo>
                  <a:lnTo>
                    <a:pt x="7977" y="4016"/>
                  </a:lnTo>
                  <a:cubicBezTo>
                    <a:pt x="8013" y="4004"/>
                    <a:pt x="8025" y="3968"/>
                    <a:pt x="8049" y="3956"/>
                  </a:cubicBezTo>
                  <a:lnTo>
                    <a:pt x="8084" y="3921"/>
                  </a:lnTo>
                  <a:lnTo>
                    <a:pt x="8108" y="3897"/>
                  </a:lnTo>
                  <a:lnTo>
                    <a:pt x="8168" y="3837"/>
                  </a:lnTo>
                  <a:lnTo>
                    <a:pt x="8215" y="3790"/>
                  </a:lnTo>
                  <a:lnTo>
                    <a:pt x="8275" y="3730"/>
                  </a:lnTo>
                  <a:cubicBezTo>
                    <a:pt x="8275" y="3730"/>
                    <a:pt x="8275" y="3718"/>
                    <a:pt x="8287" y="3718"/>
                  </a:cubicBezTo>
                  <a:cubicBezTo>
                    <a:pt x="8311" y="3706"/>
                    <a:pt x="8311" y="3682"/>
                    <a:pt x="8322" y="3670"/>
                  </a:cubicBezTo>
                  <a:cubicBezTo>
                    <a:pt x="8334" y="3659"/>
                    <a:pt x="8346" y="3623"/>
                    <a:pt x="8370" y="3611"/>
                  </a:cubicBezTo>
                  <a:cubicBezTo>
                    <a:pt x="8382" y="3599"/>
                    <a:pt x="8382" y="3587"/>
                    <a:pt x="8394" y="3563"/>
                  </a:cubicBezTo>
                  <a:lnTo>
                    <a:pt x="8406" y="3551"/>
                  </a:lnTo>
                  <a:cubicBezTo>
                    <a:pt x="8430" y="3540"/>
                    <a:pt x="8442" y="3504"/>
                    <a:pt x="8453" y="3492"/>
                  </a:cubicBezTo>
                  <a:cubicBezTo>
                    <a:pt x="8453" y="3492"/>
                    <a:pt x="8453" y="3480"/>
                    <a:pt x="8465" y="3480"/>
                  </a:cubicBezTo>
                  <a:cubicBezTo>
                    <a:pt x="8489" y="3468"/>
                    <a:pt x="8489" y="3444"/>
                    <a:pt x="8501" y="3432"/>
                  </a:cubicBezTo>
                  <a:cubicBezTo>
                    <a:pt x="8513" y="3420"/>
                    <a:pt x="8525" y="3385"/>
                    <a:pt x="8549" y="3373"/>
                  </a:cubicBezTo>
                  <a:cubicBezTo>
                    <a:pt x="8549" y="3361"/>
                    <a:pt x="8561" y="3361"/>
                    <a:pt x="8561" y="3349"/>
                  </a:cubicBezTo>
                  <a:cubicBezTo>
                    <a:pt x="8561" y="3325"/>
                    <a:pt x="8573" y="3325"/>
                    <a:pt x="8573" y="3313"/>
                  </a:cubicBezTo>
                  <a:cubicBezTo>
                    <a:pt x="8584" y="3301"/>
                    <a:pt x="8608" y="3266"/>
                    <a:pt x="8608" y="3254"/>
                  </a:cubicBezTo>
                  <a:cubicBezTo>
                    <a:pt x="8608" y="3242"/>
                    <a:pt x="8620" y="3242"/>
                    <a:pt x="8620" y="3230"/>
                  </a:cubicBezTo>
                  <a:cubicBezTo>
                    <a:pt x="8620" y="3206"/>
                    <a:pt x="8632" y="3206"/>
                    <a:pt x="8632" y="3194"/>
                  </a:cubicBezTo>
                  <a:cubicBezTo>
                    <a:pt x="8644" y="3182"/>
                    <a:pt x="8644" y="3147"/>
                    <a:pt x="8668" y="3135"/>
                  </a:cubicBezTo>
                  <a:cubicBezTo>
                    <a:pt x="8668" y="3123"/>
                    <a:pt x="8668" y="3123"/>
                    <a:pt x="8680" y="3111"/>
                  </a:cubicBezTo>
                  <a:cubicBezTo>
                    <a:pt x="8680" y="3087"/>
                    <a:pt x="8680" y="3087"/>
                    <a:pt x="8692" y="3075"/>
                  </a:cubicBezTo>
                  <a:cubicBezTo>
                    <a:pt x="8703" y="3063"/>
                    <a:pt x="8703" y="3028"/>
                    <a:pt x="8727" y="3016"/>
                  </a:cubicBezTo>
                  <a:cubicBezTo>
                    <a:pt x="8727" y="3004"/>
                    <a:pt x="8727" y="3004"/>
                    <a:pt x="8739" y="2992"/>
                  </a:cubicBezTo>
                  <a:cubicBezTo>
                    <a:pt x="8739" y="2968"/>
                    <a:pt x="8739" y="2968"/>
                    <a:pt x="8751" y="2956"/>
                  </a:cubicBezTo>
                  <a:cubicBezTo>
                    <a:pt x="8751" y="2944"/>
                    <a:pt x="8763" y="2909"/>
                    <a:pt x="8763" y="2897"/>
                  </a:cubicBezTo>
                  <a:lnTo>
                    <a:pt x="8763" y="2873"/>
                  </a:lnTo>
                  <a:lnTo>
                    <a:pt x="8763" y="2837"/>
                  </a:lnTo>
                  <a:cubicBezTo>
                    <a:pt x="8763" y="2825"/>
                    <a:pt x="8787" y="2789"/>
                    <a:pt x="8787" y="2778"/>
                  </a:cubicBezTo>
                  <a:lnTo>
                    <a:pt x="8787" y="2754"/>
                  </a:lnTo>
                  <a:lnTo>
                    <a:pt x="8787" y="2718"/>
                  </a:lnTo>
                  <a:lnTo>
                    <a:pt x="8787" y="2658"/>
                  </a:lnTo>
                  <a:lnTo>
                    <a:pt x="8787" y="2611"/>
                  </a:lnTo>
                  <a:lnTo>
                    <a:pt x="8787" y="2599"/>
                  </a:lnTo>
                  <a:cubicBezTo>
                    <a:pt x="8811" y="1932"/>
                    <a:pt x="8382" y="1265"/>
                    <a:pt x="7501" y="742"/>
                  </a:cubicBezTo>
                  <a:cubicBezTo>
                    <a:pt x="6644" y="247"/>
                    <a:pt x="5525" y="0"/>
                    <a:pt x="440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6" name="Google Shape;2026;p30"/>
            <p:cNvSpPr/>
            <p:nvPr/>
          </p:nvSpPr>
          <p:spPr>
            <a:xfrm>
              <a:off x="4938614" y="3110757"/>
              <a:ext cx="311486" cy="120266"/>
            </a:xfrm>
            <a:custGeom>
              <a:avLst/>
              <a:gdLst/>
              <a:ahLst/>
              <a:cxnLst/>
              <a:rect l="l" t="t" r="r" b="b"/>
              <a:pathLst>
                <a:path w="10549" h="4073" extrusionOk="0">
                  <a:moveTo>
                    <a:pt x="0" y="1"/>
                  </a:moveTo>
                  <a:lnTo>
                    <a:pt x="0" y="1037"/>
                  </a:lnTo>
                  <a:cubicBezTo>
                    <a:pt x="0" y="1822"/>
                    <a:pt x="524" y="2620"/>
                    <a:pt x="1560" y="3227"/>
                  </a:cubicBezTo>
                  <a:cubicBezTo>
                    <a:pt x="1619" y="3251"/>
                    <a:pt x="1679" y="3299"/>
                    <a:pt x="1750" y="3335"/>
                  </a:cubicBezTo>
                  <a:cubicBezTo>
                    <a:pt x="1774" y="3346"/>
                    <a:pt x="1798" y="3346"/>
                    <a:pt x="1810" y="3358"/>
                  </a:cubicBezTo>
                  <a:cubicBezTo>
                    <a:pt x="1857" y="3370"/>
                    <a:pt x="1905" y="3406"/>
                    <a:pt x="1953" y="3418"/>
                  </a:cubicBezTo>
                  <a:cubicBezTo>
                    <a:pt x="1976" y="3430"/>
                    <a:pt x="2012" y="3454"/>
                    <a:pt x="2024" y="3454"/>
                  </a:cubicBezTo>
                  <a:cubicBezTo>
                    <a:pt x="2072" y="3466"/>
                    <a:pt x="2096" y="3477"/>
                    <a:pt x="2143" y="3513"/>
                  </a:cubicBezTo>
                  <a:cubicBezTo>
                    <a:pt x="2167" y="3525"/>
                    <a:pt x="2203" y="3537"/>
                    <a:pt x="2227" y="3537"/>
                  </a:cubicBezTo>
                  <a:cubicBezTo>
                    <a:pt x="2262" y="3549"/>
                    <a:pt x="2286" y="3573"/>
                    <a:pt x="2322" y="3573"/>
                  </a:cubicBezTo>
                  <a:cubicBezTo>
                    <a:pt x="2334" y="3573"/>
                    <a:pt x="2334" y="3573"/>
                    <a:pt x="2346" y="3585"/>
                  </a:cubicBezTo>
                  <a:cubicBezTo>
                    <a:pt x="2441" y="3608"/>
                    <a:pt x="2524" y="3656"/>
                    <a:pt x="2631" y="3692"/>
                  </a:cubicBezTo>
                  <a:cubicBezTo>
                    <a:pt x="2643" y="3692"/>
                    <a:pt x="2667" y="3704"/>
                    <a:pt x="2679" y="3704"/>
                  </a:cubicBezTo>
                  <a:cubicBezTo>
                    <a:pt x="2762" y="3727"/>
                    <a:pt x="2846" y="3763"/>
                    <a:pt x="2929" y="3775"/>
                  </a:cubicBezTo>
                  <a:cubicBezTo>
                    <a:pt x="2941" y="3775"/>
                    <a:pt x="2965" y="3787"/>
                    <a:pt x="2977" y="3787"/>
                  </a:cubicBezTo>
                  <a:cubicBezTo>
                    <a:pt x="2989" y="3787"/>
                    <a:pt x="3000" y="3811"/>
                    <a:pt x="3024" y="3811"/>
                  </a:cubicBezTo>
                  <a:cubicBezTo>
                    <a:pt x="3084" y="3823"/>
                    <a:pt x="3119" y="3835"/>
                    <a:pt x="3179" y="3847"/>
                  </a:cubicBezTo>
                  <a:cubicBezTo>
                    <a:pt x="3215" y="3870"/>
                    <a:pt x="3239" y="3870"/>
                    <a:pt x="3286" y="3882"/>
                  </a:cubicBezTo>
                  <a:lnTo>
                    <a:pt x="3465" y="3930"/>
                  </a:lnTo>
                  <a:cubicBezTo>
                    <a:pt x="3477" y="3930"/>
                    <a:pt x="3512" y="3942"/>
                    <a:pt x="3524" y="3942"/>
                  </a:cubicBezTo>
                  <a:lnTo>
                    <a:pt x="3536" y="3942"/>
                  </a:lnTo>
                  <a:cubicBezTo>
                    <a:pt x="3596" y="3954"/>
                    <a:pt x="3643" y="3954"/>
                    <a:pt x="3703" y="3966"/>
                  </a:cubicBezTo>
                  <a:cubicBezTo>
                    <a:pt x="3739" y="3966"/>
                    <a:pt x="3762" y="3989"/>
                    <a:pt x="3798" y="3989"/>
                  </a:cubicBezTo>
                  <a:cubicBezTo>
                    <a:pt x="3870" y="4001"/>
                    <a:pt x="3941" y="4013"/>
                    <a:pt x="4012" y="4013"/>
                  </a:cubicBezTo>
                  <a:lnTo>
                    <a:pt x="4048" y="4013"/>
                  </a:lnTo>
                  <a:cubicBezTo>
                    <a:pt x="4132" y="4025"/>
                    <a:pt x="4215" y="4049"/>
                    <a:pt x="4298" y="4049"/>
                  </a:cubicBezTo>
                  <a:lnTo>
                    <a:pt x="4358" y="4049"/>
                  </a:lnTo>
                  <a:cubicBezTo>
                    <a:pt x="4417" y="4049"/>
                    <a:pt x="4489" y="4061"/>
                    <a:pt x="4548" y="4061"/>
                  </a:cubicBezTo>
                  <a:lnTo>
                    <a:pt x="4643" y="4061"/>
                  </a:lnTo>
                  <a:cubicBezTo>
                    <a:pt x="4703" y="4061"/>
                    <a:pt x="4751" y="4073"/>
                    <a:pt x="4810" y="4073"/>
                  </a:cubicBezTo>
                  <a:lnTo>
                    <a:pt x="5679" y="4073"/>
                  </a:lnTo>
                  <a:cubicBezTo>
                    <a:pt x="5739" y="4073"/>
                    <a:pt x="5798" y="4073"/>
                    <a:pt x="5858" y="4061"/>
                  </a:cubicBezTo>
                  <a:cubicBezTo>
                    <a:pt x="5894" y="4061"/>
                    <a:pt x="5941" y="4061"/>
                    <a:pt x="5965" y="4049"/>
                  </a:cubicBezTo>
                  <a:cubicBezTo>
                    <a:pt x="6025" y="4049"/>
                    <a:pt x="6084" y="4025"/>
                    <a:pt x="6132" y="4025"/>
                  </a:cubicBezTo>
                  <a:lnTo>
                    <a:pt x="6239" y="4025"/>
                  </a:lnTo>
                  <a:cubicBezTo>
                    <a:pt x="6322" y="4013"/>
                    <a:pt x="6418" y="4013"/>
                    <a:pt x="6501" y="4001"/>
                  </a:cubicBezTo>
                  <a:lnTo>
                    <a:pt x="6548" y="4001"/>
                  </a:lnTo>
                  <a:cubicBezTo>
                    <a:pt x="6656" y="3989"/>
                    <a:pt x="6739" y="3966"/>
                    <a:pt x="6846" y="3954"/>
                  </a:cubicBezTo>
                  <a:lnTo>
                    <a:pt x="6870" y="3954"/>
                  </a:lnTo>
                  <a:cubicBezTo>
                    <a:pt x="6906" y="3954"/>
                    <a:pt x="6929" y="3942"/>
                    <a:pt x="6953" y="3942"/>
                  </a:cubicBezTo>
                  <a:cubicBezTo>
                    <a:pt x="6989" y="3930"/>
                    <a:pt x="7037" y="3930"/>
                    <a:pt x="7084" y="3906"/>
                  </a:cubicBezTo>
                  <a:cubicBezTo>
                    <a:pt x="7132" y="3894"/>
                    <a:pt x="7156" y="3894"/>
                    <a:pt x="7203" y="3882"/>
                  </a:cubicBezTo>
                  <a:cubicBezTo>
                    <a:pt x="7251" y="3870"/>
                    <a:pt x="7287" y="3870"/>
                    <a:pt x="7334" y="3847"/>
                  </a:cubicBezTo>
                  <a:cubicBezTo>
                    <a:pt x="7382" y="3835"/>
                    <a:pt x="7406" y="3835"/>
                    <a:pt x="7441" y="3823"/>
                  </a:cubicBezTo>
                  <a:cubicBezTo>
                    <a:pt x="7489" y="3811"/>
                    <a:pt x="7525" y="3787"/>
                    <a:pt x="7572" y="3787"/>
                  </a:cubicBezTo>
                  <a:cubicBezTo>
                    <a:pt x="7608" y="3775"/>
                    <a:pt x="7644" y="3775"/>
                    <a:pt x="7680" y="3763"/>
                  </a:cubicBezTo>
                  <a:lnTo>
                    <a:pt x="7811" y="3716"/>
                  </a:lnTo>
                  <a:cubicBezTo>
                    <a:pt x="7822" y="3716"/>
                    <a:pt x="7858" y="3704"/>
                    <a:pt x="7870" y="3704"/>
                  </a:cubicBezTo>
                  <a:cubicBezTo>
                    <a:pt x="7882" y="3704"/>
                    <a:pt x="7906" y="3692"/>
                    <a:pt x="7918" y="3692"/>
                  </a:cubicBezTo>
                  <a:cubicBezTo>
                    <a:pt x="7989" y="3656"/>
                    <a:pt x="8061" y="3632"/>
                    <a:pt x="8144" y="3608"/>
                  </a:cubicBezTo>
                  <a:cubicBezTo>
                    <a:pt x="8156" y="3608"/>
                    <a:pt x="8168" y="3596"/>
                    <a:pt x="8180" y="3596"/>
                  </a:cubicBezTo>
                  <a:cubicBezTo>
                    <a:pt x="8275" y="3573"/>
                    <a:pt x="8358" y="3525"/>
                    <a:pt x="8453" y="3489"/>
                  </a:cubicBezTo>
                  <a:cubicBezTo>
                    <a:pt x="8477" y="3477"/>
                    <a:pt x="8501" y="3477"/>
                    <a:pt x="8525" y="3466"/>
                  </a:cubicBezTo>
                  <a:cubicBezTo>
                    <a:pt x="8584" y="3430"/>
                    <a:pt x="8656" y="3406"/>
                    <a:pt x="8715" y="3370"/>
                  </a:cubicBezTo>
                  <a:cubicBezTo>
                    <a:pt x="8751" y="3358"/>
                    <a:pt x="8763" y="3346"/>
                    <a:pt x="8799" y="3346"/>
                  </a:cubicBezTo>
                  <a:cubicBezTo>
                    <a:pt x="8882" y="3299"/>
                    <a:pt x="8954" y="3251"/>
                    <a:pt x="9037" y="3215"/>
                  </a:cubicBezTo>
                  <a:cubicBezTo>
                    <a:pt x="9049" y="3192"/>
                    <a:pt x="9073" y="3180"/>
                    <a:pt x="9096" y="3168"/>
                  </a:cubicBezTo>
                  <a:cubicBezTo>
                    <a:pt x="9108" y="3156"/>
                    <a:pt x="9132" y="3132"/>
                    <a:pt x="9156" y="3132"/>
                  </a:cubicBezTo>
                  <a:cubicBezTo>
                    <a:pt x="9180" y="3120"/>
                    <a:pt x="9215" y="3096"/>
                    <a:pt x="9239" y="3073"/>
                  </a:cubicBezTo>
                  <a:cubicBezTo>
                    <a:pt x="9275" y="3061"/>
                    <a:pt x="9299" y="3037"/>
                    <a:pt x="9335" y="3013"/>
                  </a:cubicBezTo>
                  <a:cubicBezTo>
                    <a:pt x="9358" y="3001"/>
                    <a:pt x="9394" y="2977"/>
                    <a:pt x="9418" y="2954"/>
                  </a:cubicBezTo>
                  <a:cubicBezTo>
                    <a:pt x="9454" y="2942"/>
                    <a:pt x="9477" y="2918"/>
                    <a:pt x="9489" y="2894"/>
                  </a:cubicBezTo>
                  <a:cubicBezTo>
                    <a:pt x="9525" y="2882"/>
                    <a:pt x="9549" y="2858"/>
                    <a:pt x="9585" y="2834"/>
                  </a:cubicBezTo>
                  <a:cubicBezTo>
                    <a:pt x="9608" y="2823"/>
                    <a:pt x="9632" y="2799"/>
                    <a:pt x="9656" y="2775"/>
                  </a:cubicBezTo>
                  <a:cubicBezTo>
                    <a:pt x="9692" y="2763"/>
                    <a:pt x="9704" y="2739"/>
                    <a:pt x="9727" y="2715"/>
                  </a:cubicBezTo>
                  <a:lnTo>
                    <a:pt x="9763" y="2692"/>
                  </a:lnTo>
                  <a:cubicBezTo>
                    <a:pt x="9775" y="2680"/>
                    <a:pt x="9811" y="2656"/>
                    <a:pt x="9823" y="2632"/>
                  </a:cubicBezTo>
                  <a:lnTo>
                    <a:pt x="9835" y="2620"/>
                  </a:lnTo>
                  <a:cubicBezTo>
                    <a:pt x="9882" y="2573"/>
                    <a:pt x="9906" y="2537"/>
                    <a:pt x="9942" y="2501"/>
                  </a:cubicBezTo>
                  <a:lnTo>
                    <a:pt x="9966" y="2465"/>
                  </a:lnTo>
                  <a:cubicBezTo>
                    <a:pt x="10001" y="2442"/>
                    <a:pt x="10025" y="2394"/>
                    <a:pt x="10061" y="2358"/>
                  </a:cubicBezTo>
                  <a:lnTo>
                    <a:pt x="10073" y="2346"/>
                  </a:lnTo>
                  <a:lnTo>
                    <a:pt x="10085" y="2334"/>
                  </a:lnTo>
                  <a:cubicBezTo>
                    <a:pt x="10108" y="2323"/>
                    <a:pt x="10108" y="2299"/>
                    <a:pt x="10120" y="2299"/>
                  </a:cubicBezTo>
                  <a:cubicBezTo>
                    <a:pt x="10144" y="2275"/>
                    <a:pt x="10168" y="2227"/>
                    <a:pt x="10192" y="2203"/>
                  </a:cubicBezTo>
                  <a:cubicBezTo>
                    <a:pt x="10204" y="2180"/>
                    <a:pt x="10228" y="2156"/>
                    <a:pt x="10228" y="2144"/>
                  </a:cubicBezTo>
                  <a:cubicBezTo>
                    <a:pt x="10239" y="2108"/>
                    <a:pt x="10263" y="2084"/>
                    <a:pt x="10287" y="2049"/>
                  </a:cubicBezTo>
                  <a:cubicBezTo>
                    <a:pt x="10287" y="2037"/>
                    <a:pt x="10299" y="2037"/>
                    <a:pt x="10299" y="2025"/>
                  </a:cubicBezTo>
                  <a:cubicBezTo>
                    <a:pt x="10299" y="2001"/>
                    <a:pt x="10311" y="1989"/>
                    <a:pt x="10311" y="1989"/>
                  </a:cubicBezTo>
                  <a:cubicBezTo>
                    <a:pt x="10323" y="1965"/>
                    <a:pt x="10347" y="1930"/>
                    <a:pt x="10358" y="1918"/>
                  </a:cubicBezTo>
                  <a:cubicBezTo>
                    <a:pt x="10370" y="1906"/>
                    <a:pt x="10370" y="1870"/>
                    <a:pt x="10382" y="1846"/>
                  </a:cubicBezTo>
                  <a:cubicBezTo>
                    <a:pt x="10406" y="1811"/>
                    <a:pt x="10418" y="1787"/>
                    <a:pt x="10418" y="1763"/>
                  </a:cubicBezTo>
                  <a:cubicBezTo>
                    <a:pt x="10418" y="1751"/>
                    <a:pt x="10430" y="1739"/>
                    <a:pt x="10430" y="1727"/>
                  </a:cubicBezTo>
                  <a:cubicBezTo>
                    <a:pt x="10430" y="1703"/>
                    <a:pt x="10430" y="1703"/>
                    <a:pt x="10442" y="1691"/>
                  </a:cubicBezTo>
                  <a:cubicBezTo>
                    <a:pt x="10466" y="1668"/>
                    <a:pt x="10466" y="1644"/>
                    <a:pt x="10478" y="1620"/>
                  </a:cubicBezTo>
                  <a:cubicBezTo>
                    <a:pt x="10478" y="1584"/>
                    <a:pt x="10489" y="1572"/>
                    <a:pt x="10489" y="1549"/>
                  </a:cubicBezTo>
                  <a:cubicBezTo>
                    <a:pt x="10489" y="1513"/>
                    <a:pt x="10501" y="1501"/>
                    <a:pt x="10501" y="1465"/>
                  </a:cubicBezTo>
                  <a:cubicBezTo>
                    <a:pt x="10501" y="1453"/>
                    <a:pt x="10501" y="1441"/>
                    <a:pt x="10525" y="1430"/>
                  </a:cubicBezTo>
                  <a:lnTo>
                    <a:pt x="10525" y="1406"/>
                  </a:lnTo>
                  <a:cubicBezTo>
                    <a:pt x="10525" y="1382"/>
                    <a:pt x="10537" y="1346"/>
                    <a:pt x="10537" y="1334"/>
                  </a:cubicBezTo>
                  <a:cubicBezTo>
                    <a:pt x="10537" y="1310"/>
                    <a:pt x="10537" y="1287"/>
                    <a:pt x="10549" y="1263"/>
                  </a:cubicBezTo>
                  <a:lnTo>
                    <a:pt x="10549" y="1191"/>
                  </a:lnTo>
                  <a:lnTo>
                    <a:pt x="10549" y="1108"/>
                  </a:lnTo>
                  <a:lnTo>
                    <a:pt x="10549" y="1096"/>
                  </a:lnTo>
                  <a:lnTo>
                    <a:pt x="10549" y="1"/>
                  </a:lnTo>
                  <a:cubicBezTo>
                    <a:pt x="10549" y="25"/>
                    <a:pt x="10549" y="37"/>
                    <a:pt x="10537" y="72"/>
                  </a:cubicBezTo>
                  <a:lnTo>
                    <a:pt x="10537" y="96"/>
                  </a:lnTo>
                  <a:lnTo>
                    <a:pt x="10537" y="144"/>
                  </a:lnTo>
                  <a:cubicBezTo>
                    <a:pt x="10537" y="179"/>
                    <a:pt x="10525" y="191"/>
                    <a:pt x="10525" y="215"/>
                  </a:cubicBezTo>
                  <a:lnTo>
                    <a:pt x="10525" y="251"/>
                  </a:lnTo>
                  <a:cubicBezTo>
                    <a:pt x="10525" y="263"/>
                    <a:pt x="10525" y="275"/>
                    <a:pt x="10513" y="298"/>
                  </a:cubicBezTo>
                  <a:cubicBezTo>
                    <a:pt x="10513" y="322"/>
                    <a:pt x="10489" y="334"/>
                    <a:pt x="10489" y="370"/>
                  </a:cubicBezTo>
                  <a:cubicBezTo>
                    <a:pt x="10489" y="382"/>
                    <a:pt x="10489" y="382"/>
                    <a:pt x="10478" y="394"/>
                  </a:cubicBezTo>
                  <a:cubicBezTo>
                    <a:pt x="10478" y="418"/>
                    <a:pt x="10478" y="429"/>
                    <a:pt x="10466" y="429"/>
                  </a:cubicBezTo>
                  <a:cubicBezTo>
                    <a:pt x="10442" y="453"/>
                    <a:pt x="10442" y="477"/>
                    <a:pt x="10430" y="501"/>
                  </a:cubicBezTo>
                  <a:cubicBezTo>
                    <a:pt x="10430" y="513"/>
                    <a:pt x="10418" y="537"/>
                    <a:pt x="10418" y="537"/>
                  </a:cubicBezTo>
                  <a:cubicBezTo>
                    <a:pt x="10418" y="549"/>
                    <a:pt x="10406" y="560"/>
                    <a:pt x="10406" y="560"/>
                  </a:cubicBezTo>
                  <a:cubicBezTo>
                    <a:pt x="10382" y="596"/>
                    <a:pt x="10370" y="608"/>
                    <a:pt x="10370" y="632"/>
                  </a:cubicBezTo>
                  <a:cubicBezTo>
                    <a:pt x="10370" y="656"/>
                    <a:pt x="10358" y="668"/>
                    <a:pt x="10358" y="679"/>
                  </a:cubicBezTo>
                  <a:cubicBezTo>
                    <a:pt x="10358" y="691"/>
                    <a:pt x="10347" y="691"/>
                    <a:pt x="10347" y="715"/>
                  </a:cubicBezTo>
                  <a:cubicBezTo>
                    <a:pt x="10323" y="739"/>
                    <a:pt x="10311" y="751"/>
                    <a:pt x="10299" y="787"/>
                  </a:cubicBezTo>
                  <a:cubicBezTo>
                    <a:pt x="10299" y="799"/>
                    <a:pt x="10287" y="810"/>
                    <a:pt x="10287" y="834"/>
                  </a:cubicBezTo>
                  <a:cubicBezTo>
                    <a:pt x="10287" y="846"/>
                    <a:pt x="10263" y="846"/>
                    <a:pt x="10263" y="858"/>
                  </a:cubicBezTo>
                  <a:cubicBezTo>
                    <a:pt x="10251" y="894"/>
                    <a:pt x="10239" y="906"/>
                    <a:pt x="10228" y="929"/>
                  </a:cubicBezTo>
                  <a:cubicBezTo>
                    <a:pt x="10204" y="953"/>
                    <a:pt x="10204" y="965"/>
                    <a:pt x="10192" y="977"/>
                  </a:cubicBezTo>
                  <a:cubicBezTo>
                    <a:pt x="10192" y="977"/>
                    <a:pt x="10192" y="989"/>
                    <a:pt x="10180" y="989"/>
                  </a:cubicBezTo>
                  <a:cubicBezTo>
                    <a:pt x="10168" y="1025"/>
                    <a:pt x="10144" y="1037"/>
                    <a:pt x="10120" y="1072"/>
                  </a:cubicBezTo>
                  <a:cubicBezTo>
                    <a:pt x="10120" y="1072"/>
                    <a:pt x="10120" y="1084"/>
                    <a:pt x="10108" y="1084"/>
                  </a:cubicBezTo>
                  <a:cubicBezTo>
                    <a:pt x="10085" y="1096"/>
                    <a:pt x="10073" y="1108"/>
                    <a:pt x="10073" y="1132"/>
                  </a:cubicBezTo>
                  <a:cubicBezTo>
                    <a:pt x="10061" y="1156"/>
                    <a:pt x="10025" y="1168"/>
                    <a:pt x="10013" y="1203"/>
                  </a:cubicBezTo>
                  <a:lnTo>
                    <a:pt x="9966" y="1251"/>
                  </a:lnTo>
                  <a:lnTo>
                    <a:pt x="9954" y="1263"/>
                  </a:lnTo>
                  <a:cubicBezTo>
                    <a:pt x="9942" y="1287"/>
                    <a:pt x="9906" y="1310"/>
                    <a:pt x="9882" y="1334"/>
                  </a:cubicBezTo>
                  <a:cubicBezTo>
                    <a:pt x="9870" y="1346"/>
                    <a:pt x="9847" y="1382"/>
                    <a:pt x="9823" y="1394"/>
                  </a:cubicBezTo>
                  <a:lnTo>
                    <a:pt x="9751" y="1465"/>
                  </a:lnTo>
                  <a:lnTo>
                    <a:pt x="9716" y="1501"/>
                  </a:lnTo>
                  <a:lnTo>
                    <a:pt x="9692" y="1525"/>
                  </a:lnTo>
                  <a:cubicBezTo>
                    <a:pt x="9656" y="1561"/>
                    <a:pt x="9632" y="1572"/>
                    <a:pt x="9596" y="1608"/>
                  </a:cubicBezTo>
                  <a:lnTo>
                    <a:pt x="9573" y="1632"/>
                  </a:lnTo>
                  <a:lnTo>
                    <a:pt x="9537" y="1668"/>
                  </a:lnTo>
                  <a:cubicBezTo>
                    <a:pt x="9513" y="1691"/>
                    <a:pt x="9477" y="1703"/>
                    <a:pt x="9430" y="1739"/>
                  </a:cubicBezTo>
                  <a:lnTo>
                    <a:pt x="9406" y="1763"/>
                  </a:lnTo>
                  <a:lnTo>
                    <a:pt x="9370" y="1799"/>
                  </a:lnTo>
                  <a:cubicBezTo>
                    <a:pt x="9335" y="1822"/>
                    <a:pt x="9299" y="1858"/>
                    <a:pt x="9251" y="1870"/>
                  </a:cubicBezTo>
                  <a:cubicBezTo>
                    <a:pt x="9239" y="1870"/>
                    <a:pt x="9239" y="1882"/>
                    <a:pt x="9227" y="1882"/>
                  </a:cubicBezTo>
                  <a:cubicBezTo>
                    <a:pt x="9215" y="1882"/>
                    <a:pt x="9215" y="1906"/>
                    <a:pt x="9192" y="1906"/>
                  </a:cubicBezTo>
                  <a:cubicBezTo>
                    <a:pt x="9132" y="1942"/>
                    <a:pt x="9073" y="1977"/>
                    <a:pt x="9001" y="2025"/>
                  </a:cubicBezTo>
                  <a:cubicBezTo>
                    <a:pt x="8930" y="2061"/>
                    <a:pt x="8834" y="2108"/>
                    <a:pt x="8763" y="2156"/>
                  </a:cubicBezTo>
                  <a:cubicBezTo>
                    <a:pt x="8739" y="2168"/>
                    <a:pt x="8715" y="2180"/>
                    <a:pt x="8692" y="2180"/>
                  </a:cubicBezTo>
                  <a:cubicBezTo>
                    <a:pt x="8632" y="2215"/>
                    <a:pt x="8561" y="2239"/>
                    <a:pt x="8501" y="2275"/>
                  </a:cubicBezTo>
                  <a:cubicBezTo>
                    <a:pt x="8477" y="2287"/>
                    <a:pt x="8453" y="2287"/>
                    <a:pt x="8442" y="2299"/>
                  </a:cubicBezTo>
                  <a:cubicBezTo>
                    <a:pt x="8346" y="2346"/>
                    <a:pt x="8263" y="2382"/>
                    <a:pt x="8168" y="2406"/>
                  </a:cubicBezTo>
                  <a:cubicBezTo>
                    <a:pt x="8156" y="2406"/>
                    <a:pt x="8144" y="2418"/>
                    <a:pt x="8120" y="2418"/>
                  </a:cubicBezTo>
                  <a:cubicBezTo>
                    <a:pt x="8049" y="2453"/>
                    <a:pt x="7977" y="2477"/>
                    <a:pt x="7906" y="2501"/>
                  </a:cubicBezTo>
                  <a:cubicBezTo>
                    <a:pt x="7870" y="2513"/>
                    <a:pt x="7846" y="2513"/>
                    <a:pt x="7811" y="2525"/>
                  </a:cubicBezTo>
                  <a:lnTo>
                    <a:pt x="7680" y="2573"/>
                  </a:lnTo>
                  <a:cubicBezTo>
                    <a:pt x="7644" y="2584"/>
                    <a:pt x="7608" y="2584"/>
                    <a:pt x="7572" y="2596"/>
                  </a:cubicBezTo>
                  <a:cubicBezTo>
                    <a:pt x="7525" y="2620"/>
                    <a:pt x="7489" y="2632"/>
                    <a:pt x="7441" y="2632"/>
                  </a:cubicBezTo>
                  <a:cubicBezTo>
                    <a:pt x="7406" y="2644"/>
                    <a:pt x="7370" y="2644"/>
                    <a:pt x="7334" y="2656"/>
                  </a:cubicBezTo>
                  <a:cubicBezTo>
                    <a:pt x="7287" y="2680"/>
                    <a:pt x="7251" y="2680"/>
                    <a:pt x="7203" y="2692"/>
                  </a:cubicBezTo>
                  <a:cubicBezTo>
                    <a:pt x="7168" y="2704"/>
                    <a:pt x="7132" y="2704"/>
                    <a:pt x="7096" y="2715"/>
                  </a:cubicBezTo>
                  <a:cubicBezTo>
                    <a:pt x="7049" y="2739"/>
                    <a:pt x="7013" y="2739"/>
                    <a:pt x="6965" y="2751"/>
                  </a:cubicBezTo>
                  <a:cubicBezTo>
                    <a:pt x="6929" y="2751"/>
                    <a:pt x="6894" y="2763"/>
                    <a:pt x="6858" y="2763"/>
                  </a:cubicBezTo>
                  <a:cubicBezTo>
                    <a:pt x="6751" y="2775"/>
                    <a:pt x="6668" y="2799"/>
                    <a:pt x="6560" y="2811"/>
                  </a:cubicBezTo>
                  <a:lnTo>
                    <a:pt x="6513" y="2811"/>
                  </a:lnTo>
                  <a:cubicBezTo>
                    <a:pt x="6429" y="2823"/>
                    <a:pt x="6334" y="2823"/>
                    <a:pt x="6251" y="2834"/>
                  </a:cubicBezTo>
                  <a:cubicBezTo>
                    <a:pt x="6215" y="2834"/>
                    <a:pt x="6179" y="2834"/>
                    <a:pt x="6144" y="2858"/>
                  </a:cubicBezTo>
                  <a:cubicBezTo>
                    <a:pt x="6084" y="2858"/>
                    <a:pt x="6025" y="2870"/>
                    <a:pt x="5977" y="2870"/>
                  </a:cubicBezTo>
                  <a:cubicBezTo>
                    <a:pt x="5953" y="2870"/>
                    <a:pt x="5906" y="2870"/>
                    <a:pt x="5882" y="2882"/>
                  </a:cubicBezTo>
                  <a:cubicBezTo>
                    <a:pt x="5822" y="2882"/>
                    <a:pt x="5763" y="2882"/>
                    <a:pt x="5703" y="2894"/>
                  </a:cubicBezTo>
                  <a:lnTo>
                    <a:pt x="4822" y="2894"/>
                  </a:lnTo>
                  <a:cubicBezTo>
                    <a:pt x="4763" y="2894"/>
                    <a:pt x="4715" y="2894"/>
                    <a:pt x="4655" y="2882"/>
                  </a:cubicBezTo>
                  <a:lnTo>
                    <a:pt x="4572" y="2882"/>
                  </a:lnTo>
                  <a:cubicBezTo>
                    <a:pt x="4513" y="2882"/>
                    <a:pt x="4429" y="2870"/>
                    <a:pt x="4370" y="2870"/>
                  </a:cubicBezTo>
                  <a:lnTo>
                    <a:pt x="4310" y="2870"/>
                  </a:lnTo>
                  <a:cubicBezTo>
                    <a:pt x="4227" y="2858"/>
                    <a:pt x="4155" y="2858"/>
                    <a:pt x="4060" y="2834"/>
                  </a:cubicBezTo>
                  <a:lnTo>
                    <a:pt x="4012" y="2834"/>
                  </a:lnTo>
                  <a:cubicBezTo>
                    <a:pt x="3941" y="2823"/>
                    <a:pt x="3870" y="2823"/>
                    <a:pt x="3798" y="2811"/>
                  </a:cubicBezTo>
                  <a:cubicBezTo>
                    <a:pt x="3762" y="2811"/>
                    <a:pt x="3739" y="2799"/>
                    <a:pt x="3703" y="2799"/>
                  </a:cubicBezTo>
                  <a:cubicBezTo>
                    <a:pt x="3643" y="2775"/>
                    <a:pt x="3596" y="2775"/>
                    <a:pt x="3536" y="2763"/>
                  </a:cubicBezTo>
                  <a:cubicBezTo>
                    <a:pt x="3512" y="2763"/>
                    <a:pt x="3477" y="2751"/>
                    <a:pt x="3453" y="2751"/>
                  </a:cubicBezTo>
                  <a:lnTo>
                    <a:pt x="3274" y="2704"/>
                  </a:lnTo>
                  <a:cubicBezTo>
                    <a:pt x="3239" y="2692"/>
                    <a:pt x="3215" y="2692"/>
                    <a:pt x="3167" y="2680"/>
                  </a:cubicBezTo>
                  <a:cubicBezTo>
                    <a:pt x="3108" y="2656"/>
                    <a:pt x="3060" y="2644"/>
                    <a:pt x="3000" y="2632"/>
                  </a:cubicBezTo>
                  <a:cubicBezTo>
                    <a:pt x="2977" y="2620"/>
                    <a:pt x="2941" y="2620"/>
                    <a:pt x="2917" y="2596"/>
                  </a:cubicBezTo>
                  <a:cubicBezTo>
                    <a:pt x="2822" y="2573"/>
                    <a:pt x="2750" y="2561"/>
                    <a:pt x="2667" y="2525"/>
                  </a:cubicBezTo>
                  <a:cubicBezTo>
                    <a:pt x="2643" y="2525"/>
                    <a:pt x="2631" y="2513"/>
                    <a:pt x="2619" y="2513"/>
                  </a:cubicBezTo>
                  <a:cubicBezTo>
                    <a:pt x="2524" y="2477"/>
                    <a:pt x="2429" y="2453"/>
                    <a:pt x="2334" y="2406"/>
                  </a:cubicBezTo>
                  <a:cubicBezTo>
                    <a:pt x="2286" y="2394"/>
                    <a:pt x="2262" y="2382"/>
                    <a:pt x="2227" y="2358"/>
                  </a:cubicBezTo>
                  <a:cubicBezTo>
                    <a:pt x="2203" y="2346"/>
                    <a:pt x="2167" y="2334"/>
                    <a:pt x="2143" y="2334"/>
                  </a:cubicBezTo>
                  <a:cubicBezTo>
                    <a:pt x="2096" y="2323"/>
                    <a:pt x="2048" y="2299"/>
                    <a:pt x="2024" y="2275"/>
                  </a:cubicBezTo>
                  <a:cubicBezTo>
                    <a:pt x="1988" y="2263"/>
                    <a:pt x="1965" y="2239"/>
                    <a:pt x="1953" y="2239"/>
                  </a:cubicBezTo>
                  <a:cubicBezTo>
                    <a:pt x="1905" y="2227"/>
                    <a:pt x="1857" y="2203"/>
                    <a:pt x="1810" y="2180"/>
                  </a:cubicBezTo>
                  <a:cubicBezTo>
                    <a:pt x="1798" y="2168"/>
                    <a:pt x="1774" y="2168"/>
                    <a:pt x="1750" y="2156"/>
                  </a:cubicBezTo>
                  <a:cubicBezTo>
                    <a:pt x="1691" y="2120"/>
                    <a:pt x="1619" y="2084"/>
                    <a:pt x="1560" y="2049"/>
                  </a:cubicBezTo>
                  <a:cubicBezTo>
                    <a:pt x="1500" y="2001"/>
                    <a:pt x="1429" y="1977"/>
                    <a:pt x="1369" y="1930"/>
                  </a:cubicBezTo>
                  <a:cubicBezTo>
                    <a:pt x="1357" y="1918"/>
                    <a:pt x="1322" y="1906"/>
                    <a:pt x="1310" y="1882"/>
                  </a:cubicBezTo>
                  <a:cubicBezTo>
                    <a:pt x="1262" y="1858"/>
                    <a:pt x="1238" y="1822"/>
                    <a:pt x="1191" y="1811"/>
                  </a:cubicBezTo>
                  <a:cubicBezTo>
                    <a:pt x="1155" y="1799"/>
                    <a:pt x="1143" y="1787"/>
                    <a:pt x="1119" y="1763"/>
                  </a:cubicBezTo>
                  <a:cubicBezTo>
                    <a:pt x="1084" y="1739"/>
                    <a:pt x="1060" y="1727"/>
                    <a:pt x="1024" y="1691"/>
                  </a:cubicBezTo>
                  <a:cubicBezTo>
                    <a:pt x="1000" y="1680"/>
                    <a:pt x="976" y="1668"/>
                    <a:pt x="964" y="1632"/>
                  </a:cubicBezTo>
                  <a:cubicBezTo>
                    <a:pt x="941" y="1608"/>
                    <a:pt x="905" y="1584"/>
                    <a:pt x="881" y="1561"/>
                  </a:cubicBezTo>
                  <a:lnTo>
                    <a:pt x="822" y="1501"/>
                  </a:lnTo>
                  <a:cubicBezTo>
                    <a:pt x="786" y="1465"/>
                    <a:pt x="762" y="1453"/>
                    <a:pt x="738" y="1430"/>
                  </a:cubicBezTo>
                  <a:lnTo>
                    <a:pt x="679" y="1370"/>
                  </a:lnTo>
                  <a:lnTo>
                    <a:pt x="607" y="1287"/>
                  </a:lnTo>
                  <a:cubicBezTo>
                    <a:pt x="595" y="1275"/>
                    <a:pt x="583" y="1251"/>
                    <a:pt x="548" y="1227"/>
                  </a:cubicBezTo>
                  <a:cubicBezTo>
                    <a:pt x="536" y="1203"/>
                    <a:pt x="500" y="1191"/>
                    <a:pt x="488" y="1156"/>
                  </a:cubicBezTo>
                  <a:cubicBezTo>
                    <a:pt x="476" y="1144"/>
                    <a:pt x="464" y="1108"/>
                    <a:pt x="441" y="1096"/>
                  </a:cubicBezTo>
                  <a:cubicBezTo>
                    <a:pt x="429" y="1072"/>
                    <a:pt x="405" y="1049"/>
                    <a:pt x="381" y="1025"/>
                  </a:cubicBezTo>
                  <a:cubicBezTo>
                    <a:pt x="369" y="1013"/>
                    <a:pt x="357" y="977"/>
                    <a:pt x="345" y="965"/>
                  </a:cubicBezTo>
                  <a:cubicBezTo>
                    <a:pt x="322" y="929"/>
                    <a:pt x="310" y="918"/>
                    <a:pt x="298" y="894"/>
                  </a:cubicBezTo>
                  <a:cubicBezTo>
                    <a:pt x="286" y="858"/>
                    <a:pt x="262" y="846"/>
                    <a:pt x="250" y="810"/>
                  </a:cubicBezTo>
                  <a:cubicBezTo>
                    <a:pt x="238" y="787"/>
                    <a:pt x="226" y="775"/>
                    <a:pt x="202" y="739"/>
                  </a:cubicBezTo>
                  <a:cubicBezTo>
                    <a:pt x="191" y="715"/>
                    <a:pt x="191" y="691"/>
                    <a:pt x="179" y="668"/>
                  </a:cubicBezTo>
                  <a:cubicBezTo>
                    <a:pt x="167" y="632"/>
                    <a:pt x="143" y="620"/>
                    <a:pt x="143" y="596"/>
                  </a:cubicBezTo>
                  <a:cubicBezTo>
                    <a:pt x="131" y="560"/>
                    <a:pt x="131" y="549"/>
                    <a:pt x="119" y="513"/>
                  </a:cubicBezTo>
                  <a:cubicBezTo>
                    <a:pt x="107" y="489"/>
                    <a:pt x="107" y="477"/>
                    <a:pt x="83" y="441"/>
                  </a:cubicBezTo>
                  <a:cubicBezTo>
                    <a:pt x="71" y="418"/>
                    <a:pt x="71" y="394"/>
                    <a:pt x="71" y="370"/>
                  </a:cubicBezTo>
                  <a:cubicBezTo>
                    <a:pt x="60" y="334"/>
                    <a:pt x="60" y="322"/>
                    <a:pt x="60" y="298"/>
                  </a:cubicBezTo>
                  <a:cubicBezTo>
                    <a:pt x="60" y="263"/>
                    <a:pt x="48" y="251"/>
                    <a:pt x="48" y="215"/>
                  </a:cubicBezTo>
                  <a:cubicBezTo>
                    <a:pt x="48" y="191"/>
                    <a:pt x="24" y="179"/>
                    <a:pt x="24" y="144"/>
                  </a:cubicBezTo>
                  <a:cubicBezTo>
                    <a:pt x="24" y="120"/>
                    <a:pt x="24" y="96"/>
                    <a:pt x="12" y="72"/>
                  </a:cubicBezTo>
                  <a:cubicBezTo>
                    <a:pt x="12" y="37"/>
                    <a:pt x="12" y="25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7" name="Google Shape;2027;p30"/>
            <p:cNvSpPr/>
            <p:nvPr/>
          </p:nvSpPr>
          <p:spPr>
            <a:xfrm>
              <a:off x="5025779" y="3064724"/>
              <a:ext cx="137510" cy="73848"/>
            </a:xfrm>
            <a:custGeom>
              <a:avLst/>
              <a:gdLst/>
              <a:ahLst/>
              <a:cxnLst/>
              <a:rect l="l" t="t" r="r" b="b"/>
              <a:pathLst>
                <a:path w="4657" h="2501" extrusionOk="0">
                  <a:moveTo>
                    <a:pt x="2768" y="504"/>
                  </a:moveTo>
                  <a:cubicBezTo>
                    <a:pt x="2864" y="504"/>
                    <a:pt x="2973" y="523"/>
                    <a:pt x="3096" y="572"/>
                  </a:cubicBezTo>
                  <a:lnTo>
                    <a:pt x="2513" y="917"/>
                  </a:lnTo>
                  <a:cubicBezTo>
                    <a:pt x="2382" y="786"/>
                    <a:pt x="2334" y="667"/>
                    <a:pt x="2477" y="572"/>
                  </a:cubicBezTo>
                  <a:cubicBezTo>
                    <a:pt x="2556" y="532"/>
                    <a:pt x="2652" y="504"/>
                    <a:pt x="2768" y="504"/>
                  </a:cubicBezTo>
                  <a:close/>
                  <a:moveTo>
                    <a:pt x="2215" y="1560"/>
                  </a:moveTo>
                  <a:cubicBezTo>
                    <a:pt x="2334" y="1691"/>
                    <a:pt x="2382" y="1810"/>
                    <a:pt x="2227" y="1893"/>
                  </a:cubicBezTo>
                  <a:cubicBezTo>
                    <a:pt x="2160" y="1936"/>
                    <a:pt x="2076" y="1960"/>
                    <a:pt x="1975" y="1960"/>
                  </a:cubicBezTo>
                  <a:cubicBezTo>
                    <a:pt x="1880" y="1960"/>
                    <a:pt x="1770" y="1939"/>
                    <a:pt x="1644" y="1893"/>
                  </a:cubicBezTo>
                  <a:lnTo>
                    <a:pt x="2215" y="1560"/>
                  </a:lnTo>
                  <a:close/>
                  <a:moveTo>
                    <a:pt x="4108" y="0"/>
                  </a:moveTo>
                  <a:lnTo>
                    <a:pt x="3644" y="274"/>
                  </a:lnTo>
                  <a:cubicBezTo>
                    <a:pt x="3277" y="106"/>
                    <a:pt x="2920" y="31"/>
                    <a:pt x="2600" y="31"/>
                  </a:cubicBezTo>
                  <a:cubicBezTo>
                    <a:pt x="2287" y="31"/>
                    <a:pt x="2011" y="103"/>
                    <a:pt x="1799" y="226"/>
                  </a:cubicBezTo>
                  <a:cubicBezTo>
                    <a:pt x="1215" y="572"/>
                    <a:pt x="1572" y="953"/>
                    <a:pt x="1918" y="1286"/>
                  </a:cubicBezTo>
                  <a:lnTo>
                    <a:pt x="1227" y="1691"/>
                  </a:lnTo>
                  <a:cubicBezTo>
                    <a:pt x="965" y="1488"/>
                    <a:pt x="787" y="1274"/>
                    <a:pt x="727" y="1060"/>
                  </a:cubicBezTo>
                  <a:lnTo>
                    <a:pt x="1" y="1226"/>
                  </a:lnTo>
                  <a:cubicBezTo>
                    <a:pt x="37" y="1465"/>
                    <a:pt x="310" y="1762"/>
                    <a:pt x="691" y="2012"/>
                  </a:cubicBezTo>
                  <a:lnTo>
                    <a:pt x="251" y="2262"/>
                  </a:lnTo>
                  <a:lnTo>
                    <a:pt x="334" y="2310"/>
                  </a:lnTo>
                  <a:lnTo>
                    <a:pt x="668" y="2500"/>
                  </a:lnTo>
                  <a:lnTo>
                    <a:pt x="1132" y="2238"/>
                  </a:lnTo>
                  <a:cubicBezTo>
                    <a:pt x="1466" y="2382"/>
                    <a:pt x="1800" y="2446"/>
                    <a:pt x="2104" y="2446"/>
                  </a:cubicBezTo>
                  <a:cubicBezTo>
                    <a:pt x="2429" y="2446"/>
                    <a:pt x="2720" y="2373"/>
                    <a:pt x="2942" y="2250"/>
                  </a:cubicBezTo>
                  <a:cubicBezTo>
                    <a:pt x="3525" y="1917"/>
                    <a:pt x="3168" y="1536"/>
                    <a:pt x="2823" y="1215"/>
                  </a:cubicBezTo>
                  <a:lnTo>
                    <a:pt x="3525" y="810"/>
                  </a:lnTo>
                  <a:cubicBezTo>
                    <a:pt x="3704" y="941"/>
                    <a:pt x="3847" y="1107"/>
                    <a:pt x="3942" y="1298"/>
                  </a:cubicBezTo>
                  <a:lnTo>
                    <a:pt x="4656" y="1119"/>
                  </a:lnTo>
                  <a:cubicBezTo>
                    <a:pt x="4561" y="917"/>
                    <a:pt x="4358" y="691"/>
                    <a:pt x="4073" y="500"/>
                  </a:cubicBezTo>
                  <a:lnTo>
                    <a:pt x="4525" y="238"/>
                  </a:lnTo>
                  <a:lnTo>
                    <a:pt x="4108" y="0"/>
                  </a:lnTo>
                  <a:close/>
                </a:path>
              </a:pathLst>
            </a:custGeom>
            <a:solidFill>
              <a:srgbClr val="2C2B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8" name="Google Shape;2028;p30"/>
            <p:cNvSpPr/>
            <p:nvPr/>
          </p:nvSpPr>
          <p:spPr>
            <a:xfrm>
              <a:off x="4936843" y="2955738"/>
              <a:ext cx="313257" cy="180708"/>
            </a:xfrm>
            <a:custGeom>
              <a:avLst/>
              <a:gdLst/>
              <a:ahLst/>
              <a:cxnLst/>
              <a:rect l="l" t="t" r="r" b="b"/>
              <a:pathLst>
                <a:path w="10609" h="6120" extrusionOk="0">
                  <a:moveTo>
                    <a:pt x="5281" y="0"/>
                  </a:moveTo>
                  <a:cubicBezTo>
                    <a:pt x="3927" y="0"/>
                    <a:pt x="2572" y="298"/>
                    <a:pt x="1536" y="893"/>
                  </a:cubicBezTo>
                  <a:cubicBezTo>
                    <a:pt x="512" y="1488"/>
                    <a:pt x="1" y="2286"/>
                    <a:pt x="1" y="3060"/>
                  </a:cubicBezTo>
                  <a:lnTo>
                    <a:pt x="1" y="3132"/>
                  </a:lnTo>
                  <a:cubicBezTo>
                    <a:pt x="36" y="3179"/>
                    <a:pt x="36" y="3203"/>
                    <a:pt x="36" y="3227"/>
                  </a:cubicBezTo>
                  <a:cubicBezTo>
                    <a:pt x="36" y="3251"/>
                    <a:pt x="36" y="3262"/>
                    <a:pt x="48" y="3298"/>
                  </a:cubicBezTo>
                  <a:cubicBezTo>
                    <a:pt x="48" y="3322"/>
                    <a:pt x="48" y="3346"/>
                    <a:pt x="60" y="3370"/>
                  </a:cubicBezTo>
                  <a:cubicBezTo>
                    <a:pt x="60" y="3405"/>
                    <a:pt x="72" y="3417"/>
                    <a:pt x="72" y="3441"/>
                  </a:cubicBezTo>
                  <a:cubicBezTo>
                    <a:pt x="72" y="3477"/>
                    <a:pt x="96" y="3489"/>
                    <a:pt x="96" y="3524"/>
                  </a:cubicBezTo>
                  <a:cubicBezTo>
                    <a:pt x="96" y="3548"/>
                    <a:pt x="108" y="3560"/>
                    <a:pt x="108" y="3596"/>
                  </a:cubicBezTo>
                  <a:cubicBezTo>
                    <a:pt x="108" y="3620"/>
                    <a:pt x="120" y="3643"/>
                    <a:pt x="120" y="3667"/>
                  </a:cubicBezTo>
                  <a:cubicBezTo>
                    <a:pt x="131" y="3703"/>
                    <a:pt x="131" y="3715"/>
                    <a:pt x="155" y="3739"/>
                  </a:cubicBezTo>
                  <a:cubicBezTo>
                    <a:pt x="167" y="3774"/>
                    <a:pt x="167" y="3786"/>
                    <a:pt x="179" y="3822"/>
                  </a:cubicBezTo>
                  <a:cubicBezTo>
                    <a:pt x="191" y="3846"/>
                    <a:pt x="215" y="3858"/>
                    <a:pt x="215" y="3894"/>
                  </a:cubicBezTo>
                  <a:cubicBezTo>
                    <a:pt x="227" y="3917"/>
                    <a:pt x="227" y="3941"/>
                    <a:pt x="239" y="3965"/>
                  </a:cubicBezTo>
                  <a:cubicBezTo>
                    <a:pt x="251" y="4001"/>
                    <a:pt x="274" y="4013"/>
                    <a:pt x="286" y="4036"/>
                  </a:cubicBezTo>
                  <a:cubicBezTo>
                    <a:pt x="298" y="4072"/>
                    <a:pt x="310" y="4084"/>
                    <a:pt x="334" y="4120"/>
                  </a:cubicBezTo>
                  <a:cubicBezTo>
                    <a:pt x="346" y="4144"/>
                    <a:pt x="358" y="4155"/>
                    <a:pt x="370" y="4191"/>
                  </a:cubicBezTo>
                  <a:cubicBezTo>
                    <a:pt x="393" y="4203"/>
                    <a:pt x="405" y="4239"/>
                    <a:pt x="417" y="4251"/>
                  </a:cubicBezTo>
                  <a:cubicBezTo>
                    <a:pt x="429" y="4275"/>
                    <a:pt x="453" y="4298"/>
                    <a:pt x="477" y="4322"/>
                  </a:cubicBezTo>
                  <a:cubicBezTo>
                    <a:pt x="489" y="4334"/>
                    <a:pt x="512" y="4370"/>
                    <a:pt x="524" y="4382"/>
                  </a:cubicBezTo>
                  <a:cubicBezTo>
                    <a:pt x="536" y="4417"/>
                    <a:pt x="572" y="4429"/>
                    <a:pt x="584" y="4453"/>
                  </a:cubicBezTo>
                  <a:cubicBezTo>
                    <a:pt x="596" y="4477"/>
                    <a:pt x="608" y="4501"/>
                    <a:pt x="643" y="4513"/>
                  </a:cubicBezTo>
                  <a:cubicBezTo>
                    <a:pt x="655" y="4548"/>
                    <a:pt x="691" y="4560"/>
                    <a:pt x="715" y="4596"/>
                  </a:cubicBezTo>
                  <a:lnTo>
                    <a:pt x="774" y="4656"/>
                  </a:lnTo>
                  <a:lnTo>
                    <a:pt x="846" y="4727"/>
                  </a:lnTo>
                  <a:lnTo>
                    <a:pt x="905" y="4786"/>
                  </a:lnTo>
                  <a:cubicBezTo>
                    <a:pt x="941" y="4810"/>
                    <a:pt x="965" y="4822"/>
                    <a:pt x="1001" y="4858"/>
                  </a:cubicBezTo>
                  <a:cubicBezTo>
                    <a:pt x="1013" y="4870"/>
                    <a:pt x="1048" y="4894"/>
                    <a:pt x="1060" y="4917"/>
                  </a:cubicBezTo>
                  <a:cubicBezTo>
                    <a:pt x="1084" y="4953"/>
                    <a:pt x="1120" y="4965"/>
                    <a:pt x="1144" y="4989"/>
                  </a:cubicBezTo>
                  <a:cubicBezTo>
                    <a:pt x="1179" y="5001"/>
                    <a:pt x="1191" y="5025"/>
                    <a:pt x="1227" y="5037"/>
                  </a:cubicBezTo>
                  <a:cubicBezTo>
                    <a:pt x="1263" y="5060"/>
                    <a:pt x="1298" y="5096"/>
                    <a:pt x="1346" y="5108"/>
                  </a:cubicBezTo>
                  <a:cubicBezTo>
                    <a:pt x="1358" y="5120"/>
                    <a:pt x="1370" y="5144"/>
                    <a:pt x="1405" y="5156"/>
                  </a:cubicBezTo>
                  <a:cubicBezTo>
                    <a:pt x="1453" y="5203"/>
                    <a:pt x="1513" y="5227"/>
                    <a:pt x="1596" y="5275"/>
                  </a:cubicBezTo>
                  <a:cubicBezTo>
                    <a:pt x="1655" y="5298"/>
                    <a:pt x="1715" y="5346"/>
                    <a:pt x="1786" y="5382"/>
                  </a:cubicBezTo>
                  <a:cubicBezTo>
                    <a:pt x="1798" y="5394"/>
                    <a:pt x="1834" y="5394"/>
                    <a:pt x="1846" y="5406"/>
                  </a:cubicBezTo>
                  <a:cubicBezTo>
                    <a:pt x="1894" y="5418"/>
                    <a:pt x="1929" y="5453"/>
                    <a:pt x="1977" y="5465"/>
                  </a:cubicBezTo>
                  <a:cubicBezTo>
                    <a:pt x="2013" y="5477"/>
                    <a:pt x="2036" y="5501"/>
                    <a:pt x="2048" y="5501"/>
                  </a:cubicBezTo>
                  <a:cubicBezTo>
                    <a:pt x="2096" y="5513"/>
                    <a:pt x="2132" y="5537"/>
                    <a:pt x="2167" y="5560"/>
                  </a:cubicBezTo>
                  <a:cubicBezTo>
                    <a:pt x="2203" y="5572"/>
                    <a:pt x="2227" y="5584"/>
                    <a:pt x="2263" y="5584"/>
                  </a:cubicBezTo>
                  <a:cubicBezTo>
                    <a:pt x="2287" y="5596"/>
                    <a:pt x="2334" y="5620"/>
                    <a:pt x="2370" y="5632"/>
                  </a:cubicBezTo>
                  <a:cubicBezTo>
                    <a:pt x="2453" y="5656"/>
                    <a:pt x="2548" y="5703"/>
                    <a:pt x="2644" y="5739"/>
                  </a:cubicBezTo>
                  <a:cubicBezTo>
                    <a:pt x="2668" y="5739"/>
                    <a:pt x="2679" y="5751"/>
                    <a:pt x="2691" y="5751"/>
                  </a:cubicBezTo>
                  <a:cubicBezTo>
                    <a:pt x="2787" y="5787"/>
                    <a:pt x="2858" y="5810"/>
                    <a:pt x="2941" y="5822"/>
                  </a:cubicBezTo>
                  <a:cubicBezTo>
                    <a:pt x="2977" y="5846"/>
                    <a:pt x="3001" y="5846"/>
                    <a:pt x="3037" y="5858"/>
                  </a:cubicBezTo>
                  <a:cubicBezTo>
                    <a:pt x="3096" y="5870"/>
                    <a:pt x="3144" y="5882"/>
                    <a:pt x="3203" y="5894"/>
                  </a:cubicBezTo>
                  <a:cubicBezTo>
                    <a:pt x="3227" y="5918"/>
                    <a:pt x="3263" y="5918"/>
                    <a:pt x="3299" y="5929"/>
                  </a:cubicBezTo>
                  <a:lnTo>
                    <a:pt x="3489" y="5977"/>
                  </a:lnTo>
                  <a:cubicBezTo>
                    <a:pt x="3513" y="5977"/>
                    <a:pt x="3537" y="5989"/>
                    <a:pt x="3572" y="5989"/>
                  </a:cubicBezTo>
                  <a:cubicBezTo>
                    <a:pt x="3632" y="6001"/>
                    <a:pt x="3680" y="6001"/>
                    <a:pt x="3739" y="6025"/>
                  </a:cubicBezTo>
                  <a:cubicBezTo>
                    <a:pt x="3763" y="6025"/>
                    <a:pt x="3799" y="6037"/>
                    <a:pt x="3822" y="6037"/>
                  </a:cubicBezTo>
                  <a:cubicBezTo>
                    <a:pt x="3906" y="6049"/>
                    <a:pt x="3977" y="6060"/>
                    <a:pt x="4049" y="6060"/>
                  </a:cubicBezTo>
                  <a:lnTo>
                    <a:pt x="4096" y="6060"/>
                  </a:lnTo>
                  <a:cubicBezTo>
                    <a:pt x="4180" y="6084"/>
                    <a:pt x="4263" y="6096"/>
                    <a:pt x="4346" y="6096"/>
                  </a:cubicBezTo>
                  <a:lnTo>
                    <a:pt x="4406" y="6096"/>
                  </a:lnTo>
                  <a:cubicBezTo>
                    <a:pt x="4465" y="6096"/>
                    <a:pt x="4537" y="6108"/>
                    <a:pt x="4596" y="6108"/>
                  </a:cubicBezTo>
                  <a:lnTo>
                    <a:pt x="4692" y="6108"/>
                  </a:lnTo>
                  <a:cubicBezTo>
                    <a:pt x="4751" y="6108"/>
                    <a:pt x="4799" y="6120"/>
                    <a:pt x="4858" y="6120"/>
                  </a:cubicBezTo>
                  <a:lnTo>
                    <a:pt x="5727" y="6120"/>
                  </a:lnTo>
                  <a:cubicBezTo>
                    <a:pt x="5787" y="6120"/>
                    <a:pt x="5846" y="6120"/>
                    <a:pt x="5906" y="6108"/>
                  </a:cubicBezTo>
                  <a:cubicBezTo>
                    <a:pt x="5942" y="6108"/>
                    <a:pt x="5989" y="6108"/>
                    <a:pt x="6013" y="6096"/>
                  </a:cubicBezTo>
                  <a:cubicBezTo>
                    <a:pt x="6073" y="6096"/>
                    <a:pt x="6132" y="6084"/>
                    <a:pt x="6180" y="6084"/>
                  </a:cubicBezTo>
                  <a:cubicBezTo>
                    <a:pt x="6204" y="6084"/>
                    <a:pt x="6251" y="6084"/>
                    <a:pt x="6287" y="6060"/>
                  </a:cubicBezTo>
                  <a:cubicBezTo>
                    <a:pt x="6370" y="6049"/>
                    <a:pt x="6466" y="6049"/>
                    <a:pt x="6549" y="6037"/>
                  </a:cubicBezTo>
                  <a:lnTo>
                    <a:pt x="6597" y="6037"/>
                  </a:lnTo>
                  <a:cubicBezTo>
                    <a:pt x="6704" y="6025"/>
                    <a:pt x="6787" y="6001"/>
                    <a:pt x="6894" y="5989"/>
                  </a:cubicBezTo>
                  <a:cubicBezTo>
                    <a:pt x="6918" y="5989"/>
                    <a:pt x="6966" y="5977"/>
                    <a:pt x="7001" y="5977"/>
                  </a:cubicBezTo>
                  <a:cubicBezTo>
                    <a:pt x="7037" y="5965"/>
                    <a:pt x="7085" y="5965"/>
                    <a:pt x="7132" y="5941"/>
                  </a:cubicBezTo>
                  <a:cubicBezTo>
                    <a:pt x="7180" y="5929"/>
                    <a:pt x="7204" y="5929"/>
                    <a:pt x="7240" y="5918"/>
                  </a:cubicBezTo>
                  <a:cubicBezTo>
                    <a:pt x="7275" y="5894"/>
                    <a:pt x="7323" y="5894"/>
                    <a:pt x="7370" y="5882"/>
                  </a:cubicBezTo>
                  <a:cubicBezTo>
                    <a:pt x="7394" y="5870"/>
                    <a:pt x="7442" y="5870"/>
                    <a:pt x="7478" y="5858"/>
                  </a:cubicBezTo>
                  <a:cubicBezTo>
                    <a:pt x="7513" y="5834"/>
                    <a:pt x="7561" y="5822"/>
                    <a:pt x="7609" y="5822"/>
                  </a:cubicBezTo>
                  <a:cubicBezTo>
                    <a:pt x="7632" y="5810"/>
                    <a:pt x="7680" y="5810"/>
                    <a:pt x="7716" y="5799"/>
                  </a:cubicBezTo>
                  <a:lnTo>
                    <a:pt x="7847" y="5751"/>
                  </a:lnTo>
                  <a:cubicBezTo>
                    <a:pt x="7871" y="5739"/>
                    <a:pt x="7906" y="5739"/>
                    <a:pt x="7930" y="5715"/>
                  </a:cubicBezTo>
                  <a:cubicBezTo>
                    <a:pt x="8013" y="5691"/>
                    <a:pt x="8085" y="5656"/>
                    <a:pt x="8156" y="5644"/>
                  </a:cubicBezTo>
                  <a:cubicBezTo>
                    <a:pt x="8168" y="5644"/>
                    <a:pt x="8192" y="5632"/>
                    <a:pt x="8204" y="5632"/>
                  </a:cubicBezTo>
                  <a:cubicBezTo>
                    <a:pt x="8287" y="5596"/>
                    <a:pt x="8383" y="5560"/>
                    <a:pt x="8466" y="5525"/>
                  </a:cubicBezTo>
                  <a:cubicBezTo>
                    <a:pt x="8502" y="5513"/>
                    <a:pt x="8513" y="5513"/>
                    <a:pt x="8525" y="5501"/>
                  </a:cubicBezTo>
                  <a:cubicBezTo>
                    <a:pt x="8585" y="5465"/>
                    <a:pt x="8668" y="5441"/>
                    <a:pt x="8728" y="5406"/>
                  </a:cubicBezTo>
                  <a:cubicBezTo>
                    <a:pt x="8752" y="5394"/>
                    <a:pt x="8764" y="5382"/>
                    <a:pt x="8799" y="5382"/>
                  </a:cubicBezTo>
                  <a:cubicBezTo>
                    <a:pt x="8883" y="5334"/>
                    <a:pt x="8966" y="5287"/>
                    <a:pt x="9037" y="5239"/>
                  </a:cubicBezTo>
                  <a:cubicBezTo>
                    <a:pt x="9097" y="5203"/>
                    <a:pt x="9156" y="5167"/>
                    <a:pt x="9228" y="5120"/>
                  </a:cubicBezTo>
                  <a:cubicBezTo>
                    <a:pt x="9240" y="5120"/>
                    <a:pt x="9240" y="5108"/>
                    <a:pt x="9264" y="5108"/>
                  </a:cubicBezTo>
                  <a:cubicBezTo>
                    <a:pt x="9275" y="5108"/>
                    <a:pt x="9275" y="5096"/>
                    <a:pt x="9287" y="5096"/>
                  </a:cubicBezTo>
                  <a:cubicBezTo>
                    <a:pt x="9335" y="5060"/>
                    <a:pt x="9359" y="5037"/>
                    <a:pt x="9406" y="5025"/>
                  </a:cubicBezTo>
                  <a:lnTo>
                    <a:pt x="9442" y="4989"/>
                  </a:lnTo>
                  <a:lnTo>
                    <a:pt x="9466" y="4965"/>
                  </a:lnTo>
                  <a:cubicBezTo>
                    <a:pt x="9502" y="4929"/>
                    <a:pt x="9526" y="4917"/>
                    <a:pt x="9573" y="4882"/>
                  </a:cubicBezTo>
                  <a:lnTo>
                    <a:pt x="9597" y="4858"/>
                  </a:lnTo>
                  <a:lnTo>
                    <a:pt x="9633" y="4822"/>
                  </a:lnTo>
                  <a:cubicBezTo>
                    <a:pt x="9656" y="4798"/>
                    <a:pt x="9692" y="4786"/>
                    <a:pt x="9716" y="4751"/>
                  </a:cubicBezTo>
                  <a:lnTo>
                    <a:pt x="9752" y="4727"/>
                  </a:lnTo>
                  <a:lnTo>
                    <a:pt x="9776" y="4691"/>
                  </a:lnTo>
                  <a:cubicBezTo>
                    <a:pt x="9811" y="4667"/>
                    <a:pt x="9835" y="4644"/>
                    <a:pt x="9859" y="4620"/>
                  </a:cubicBezTo>
                  <a:cubicBezTo>
                    <a:pt x="9871" y="4608"/>
                    <a:pt x="9883" y="4572"/>
                    <a:pt x="9918" y="4560"/>
                  </a:cubicBezTo>
                  <a:lnTo>
                    <a:pt x="9990" y="4489"/>
                  </a:lnTo>
                  <a:lnTo>
                    <a:pt x="10002" y="4465"/>
                  </a:lnTo>
                  <a:lnTo>
                    <a:pt x="10049" y="4429"/>
                  </a:lnTo>
                  <a:cubicBezTo>
                    <a:pt x="10061" y="4394"/>
                    <a:pt x="10097" y="4382"/>
                    <a:pt x="10109" y="4346"/>
                  </a:cubicBezTo>
                  <a:cubicBezTo>
                    <a:pt x="10121" y="4334"/>
                    <a:pt x="10133" y="4322"/>
                    <a:pt x="10133" y="4310"/>
                  </a:cubicBezTo>
                  <a:cubicBezTo>
                    <a:pt x="10133" y="4310"/>
                    <a:pt x="10133" y="4286"/>
                    <a:pt x="10157" y="4286"/>
                  </a:cubicBezTo>
                  <a:cubicBezTo>
                    <a:pt x="10168" y="4263"/>
                    <a:pt x="10180" y="4251"/>
                    <a:pt x="10216" y="4215"/>
                  </a:cubicBezTo>
                  <a:cubicBezTo>
                    <a:pt x="10216" y="4215"/>
                    <a:pt x="10216" y="4203"/>
                    <a:pt x="10228" y="4203"/>
                  </a:cubicBezTo>
                  <a:cubicBezTo>
                    <a:pt x="10240" y="4191"/>
                    <a:pt x="10240" y="4167"/>
                    <a:pt x="10252" y="4155"/>
                  </a:cubicBezTo>
                  <a:cubicBezTo>
                    <a:pt x="10276" y="4132"/>
                    <a:pt x="10288" y="4108"/>
                    <a:pt x="10299" y="4084"/>
                  </a:cubicBezTo>
                  <a:cubicBezTo>
                    <a:pt x="10299" y="4072"/>
                    <a:pt x="10311" y="4072"/>
                    <a:pt x="10311" y="4048"/>
                  </a:cubicBezTo>
                  <a:cubicBezTo>
                    <a:pt x="10335" y="4036"/>
                    <a:pt x="10335" y="4024"/>
                    <a:pt x="10335" y="4013"/>
                  </a:cubicBezTo>
                  <a:cubicBezTo>
                    <a:pt x="10347" y="3977"/>
                    <a:pt x="10359" y="3965"/>
                    <a:pt x="10371" y="3929"/>
                  </a:cubicBezTo>
                  <a:cubicBezTo>
                    <a:pt x="10371" y="3917"/>
                    <a:pt x="10395" y="3917"/>
                    <a:pt x="10395" y="3905"/>
                  </a:cubicBezTo>
                  <a:cubicBezTo>
                    <a:pt x="10395" y="3894"/>
                    <a:pt x="10407" y="3870"/>
                    <a:pt x="10407" y="3858"/>
                  </a:cubicBezTo>
                  <a:cubicBezTo>
                    <a:pt x="10418" y="3834"/>
                    <a:pt x="10430" y="3810"/>
                    <a:pt x="10430" y="3786"/>
                  </a:cubicBezTo>
                  <a:cubicBezTo>
                    <a:pt x="10430" y="3774"/>
                    <a:pt x="10454" y="3751"/>
                    <a:pt x="10454" y="3751"/>
                  </a:cubicBezTo>
                  <a:cubicBezTo>
                    <a:pt x="10454" y="3739"/>
                    <a:pt x="10466" y="3727"/>
                    <a:pt x="10466" y="3727"/>
                  </a:cubicBezTo>
                  <a:cubicBezTo>
                    <a:pt x="10478" y="3691"/>
                    <a:pt x="10478" y="3679"/>
                    <a:pt x="10490" y="3655"/>
                  </a:cubicBezTo>
                  <a:cubicBezTo>
                    <a:pt x="10490" y="3632"/>
                    <a:pt x="10490" y="3620"/>
                    <a:pt x="10514" y="3620"/>
                  </a:cubicBezTo>
                  <a:cubicBezTo>
                    <a:pt x="10514" y="3608"/>
                    <a:pt x="10514" y="3608"/>
                    <a:pt x="10526" y="3596"/>
                  </a:cubicBezTo>
                  <a:cubicBezTo>
                    <a:pt x="10526" y="3560"/>
                    <a:pt x="10538" y="3548"/>
                    <a:pt x="10538" y="3513"/>
                  </a:cubicBezTo>
                  <a:cubicBezTo>
                    <a:pt x="10538" y="3501"/>
                    <a:pt x="10538" y="3489"/>
                    <a:pt x="10549" y="3477"/>
                  </a:cubicBezTo>
                  <a:lnTo>
                    <a:pt x="10549" y="3441"/>
                  </a:lnTo>
                  <a:cubicBezTo>
                    <a:pt x="10549" y="3417"/>
                    <a:pt x="10573" y="3393"/>
                    <a:pt x="10573" y="3370"/>
                  </a:cubicBezTo>
                  <a:lnTo>
                    <a:pt x="10573" y="3322"/>
                  </a:lnTo>
                  <a:lnTo>
                    <a:pt x="10573" y="3298"/>
                  </a:lnTo>
                  <a:cubicBezTo>
                    <a:pt x="10573" y="3262"/>
                    <a:pt x="10573" y="3251"/>
                    <a:pt x="10585" y="3215"/>
                  </a:cubicBezTo>
                  <a:lnTo>
                    <a:pt x="10585" y="3179"/>
                  </a:lnTo>
                  <a:lnTo>
                    <a:pt x="10585" y="3143"/>
                  </a:lnTo>
                  <a:cubicBezTo>
                    <a:pt x="10609" y="2322"/>
                    <a:pt x="10097" y="1512"/>
                    <a:pt x="9025" y="893"/>
                  </a:cubicBezTo>
                  <a:cubicBezTo>
                    <a:pt x="7990" y="298"/>
                    <a:pt x="6635" y="0"/>
                    <a:pt x="52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9" name="Google Shape;2029;p30"/>
            <p:cNvSpPr/>
            <p:nvPr/>
          </p:nvSpPr>
          <p:spPr>
            <a:xfrm>
              <a:off x="4964982" y="2971033"/>
              <a:ext cx="260167" cy="149616"/>
            </a:xfrm>
            <a:custGeom>
              <a:avLst/>
              <a:gdLst/>
              <a:ahLst/>
              <a:cxnLst/>
              <a:rect l="l" t="t" r="r" b="b"/>
              <a:pathLst>
                <a:path w="8811" h="5067" extrusionOk="0">
                  <a:moveTo>
                    <a:pt x="4407" y="0"/>
                  </a:moveTo>
                  <a:cubicBezTo>
                    <a:pt x="3289" y="0"/>
                    <a:pt x="2173" y="244"/>
                    <a:pt x="1322" y="732"/>
                  </a:cubicBezTo>
                  <a:cubicBezTo>
                    <a:pt x="476" y="1232"/>
                    <a:pt x="60" y="1863"/>
                    <a:pt x="60" y="2518"/>
                  </a:cubicBezTo>
                  <a:lnTo>
                    <a:pt x="60" y="2578"/>
                  </a:lnTo>
                  <a:cubicBezTo>
                    <a:pt x="0" y="2649"/>
                    <a:pt x="0" y="2661"/>
                    <a:pt x="0" y="2685"/>
                  </a:cubicBezTo>
                  <a:cubicBezTo>
                    <a:pt x="0" y="2709"/>
                    <a:pt x="0" y="2733"/>
                    <a:pt x="12" y="2744"/>
                  </a:cubicBezTo>
                  <a:cubicBezTo>
                    <a:pt x="12" y="2768"/>
                    <a:pt x="12" y="2792"/>
                    <a:pt x="36" y="2804"/>
                  </a:cubicBezTo>
                  <a:cubicBezTo>
                    <a:pt x="36" y="2828"/>
                    <a:pt x="48" y="2852"/>
                    <a:pt x="48" y="2864"/>
                  </a:cubicBezTo>
                  <a:cubicBezTo>
                    <a:pt x="48" y="2887"/>
                    <a:pt x="60" y="2911"/>
                    <a:pt x="60" y="2923"/>
                  </a:cubicBezTo>
                  <a:cubicBezTo>
                    <a:pt x="60" y="2947"/>
                    <a:pt x="71" y="2971"/>
                    <a:pt x="71" y="2983"/>
                  </a:cubicBezTo>
                  <a:cubicBezTo>
                    <a:pt x="71" y="2995"/>
                    <a:pt x="95" y="3030"/>
                    <a:pt x="95" y="3042"/>
                  </a:cubicBezTo>
                  <a:cubicBezTo>
                    <a:pt x="95" y="3054"/>
                    <a:pt x="107" y="3090"/>
                    <a:pt x="119" y="3102"/>
                  </a:cubicBezTo>
                  <a:cubicBezTo>
                    <a:pt x="119" y="3114"/>
                    <a:pt x="131" y="3149"/>
                    <a:pt x="131" y="3161"/>
                  </a:cubicBezTo>
                  <a:cubicBezTo>
                    <a:pt x="155" y="3173"/>
                    <a:pt x="155" y="3209"/>
                    <a:pt x="167" y="3221"/>
                  </a:cubicBezTo>
                  <a:cubicBezTo>
                    <a:pt x="179" y="3233"/>
                    <a:pt x="179" y="3268"/>
                    <a:pt x="191" y="3280"/>
                  </a:cubicBezTo>
                  <a:cubicBezTo>
                    <a:pt x="214" y="3292"/>
                    <a:pt x="226" y="3328"/>
                    <a:pt x="226" y="3340"/>
                  </a:cubicBezTo>
                  <a:cubicBezTo>
                    <a:pt x="238" y="3352"/>
                    <a:pt x="238" y="3387"/>
                    <a:pt x="250" y="3399"/>
                  </a:cubicBezTo>
                  <a:cubicBezTo>
                    <a:pt x="274" y="3411"/>
                    <a:pt x="286" y="3447"/>
                    <a:pt x="298" y="3459"/>
                  </a:cubicBezTo>
                  <a:cubicBezTo>
                    <a:pt x="310" y="3471"/>
                    <a:pt x="333" y="3495"/>
                    <a:pt x="333" y="3518"/>
                  </a:cubicBezTo>
                  <a:cubicBezTo>
                    <a:pt x="345" y="3530"/>
                    <a:pt x="357" y="3566"/>
                    <a:pt x="369" y="3578"/>
                  </a:cubicBezTo>
                  <a:cubicBezTo>
                    <a:pt x="393" y="3590"/>
                    <a:pt x="405" y="3614"/>
                    <a:pt x="417" y="3637"/>
                  </a:cubicBezTo>
                  <a:cubicBezTo>
                    <a:pt x="429" y="3649"/>
                    <a:pt x="452" y="3685"/>
                    <a:pt x="464" y="3697"/>
                  </a:cubicBezTo>
                  <a:cubicBezTo>
                    <a:pt x="476" y="3709"/>
                    <a:pt x="488" y="3733"/>
                    <a:pt x="512" y="3757"/>
                  </a:cubicBezTo>
                  <a:lnTo>
                    <a:pt x="572" y="3816"/>
                  </a:lnTo>
                  <a:lnTo>
                    <a:pt x="607" y="3864"/>
                  </a:lnTo>
                  <a:lnTo>
                    <a:pt x="667" y="3923"/>
                  </a:lnTo>
                  <a:lnTo>
                    <a:pt x="714" y="3971"/>
                  </a:lnTo>
                  <a:cubicBezTo>
                    <a:pt x="750" y="3983"/>
                    <a:pt x="762" y="4007"/>
                    <a:pt x="786" y="4030"/>
                  </a:cubicBezTo>
                  <a:cubicBezTo>
                    <a:pt x="810" y="4042"/>
                    <a:pt x="822" y="4054"/>
                    <a:pt x="845" y="4066"/>
                  </a:cubicBezTo>
                  <a:cubicBezTo>
                    <a:pt x="881" y="4090"/>
                    <a:pt x="905" y="4114"/>
                    <a:pt x="929" y="4126"/>
                  </a:cubicBezTo>
                  <a:cubicBezTo>
                    <a:pt x="941" y="4149"/>
                    <a:pt x="953" y="4161"/>
                    <a:pt x="988" y="4173"/>
                  </a:cubicBezTo>
                  <a:cubicBezTo>
                    <a:pt x="1012" y="4209"/>
                    <a:pt x="1048" y="4221"/>
                    <a:pt x="1083" y="4233"/>
                  </a:cubicBezTo>
                  <a:cubicBezTo>
                    <a:pt x="1107" y="4245"/>
                    <a:pt x="1119" y="4245"/>
                    <a:pt x="1131" y="4268"/>
                  </a:cubicBezTo>
                  <a:cubicBezTo>
                    <a:pt x="1179" y="4292"/>
                    <a:pt x="1238" y="4328"/>
                    <a:pt x="1286" y="4352"/>
                  </a:cubicBezTo>
                  <a:cubicBezTo>
                    <a:pt x="1322" y="4388"/>
                    <a:pt x="1381" y="4411"/>
                    <a:pt x="1441" y="4447"/>
                  </a:cubicBezTo>
                  <a:cubicBezTo>
                    <a:pt x="1464" y="4459"/>
                    <a:pt x="1476" y="4459"/>
                    <a:pt x="1500" y="4471"/>
                  </a:cubicBezTo>
                  <a:cubicBezTo>
                    <a:pt x="1536" y="4483"/>
                    <a:pt x="1584" y="4507"/>
                    <a:pt x="1607" y="4530"/>
                  </a:cubicBezTo>
                  <a:cubicBezTo>
                    <a:pt x="1619" y="4542"/>
                    <a:pt x="1655" y="4542"/>
                    <a:pt x="1667" y="4566"/>
                  </a:cubicBezTo>
                  <a:cubicBezTo>
                    <a:pt x="1703" y="4578"/>
                    <a:pt x="1738" y="4590"/>
                    <a:pt x="1774" y="4602"/>
                  </a:cubicBezTo>
                  <a:cubicBezTo>
                    <a:pt x="1798" y="4626"/>
                    <a:pt x="1822" y="4626"/>
                    <a:pt x="1845" y="4638"/>
                  </a:cubicBezTo>
                  <a:cubicBezTo>
                    <a:pt x="1881" y="4649"/>
                    <a:pt x="1905" y="4661"/>
                    <a:pt x="1941" y="4661"/>
                  </a:cubicBezTo>
                  <a:cubicBezTo>
                    <a:pt x="2012" y="4697"/>
                    <a:pt x="2084" y="4721"/>
                    <a:pt x="2179" y="4757"/>
                  </a:cubicBezTo>
                  <a:cubicBezTo>
                    <a:pt x="2191" y="4757"/>
                    <a:pt x="2203" y="4769"/>
                    <a:pt x="2203" y="4769"/>
                  </a:cubicBezTo>
                  <a:cubicBezTo>
                    <a:pt x="2274" y="4804"/>
                    <a:pt x="2334" y="4816"/>
                    <a:pt x="2417" y="4828"/>
                  </a:cubicBezTo>
                  <a:cubicBezTo>
                    <a:pt x="2441" y="4828"/>
                    <a:pt x="2453" y="4840"/>
                    <a:pt x="2488" y="4840"/>
                  </a:cubicBezTo>
                  <a:cubicBezTo>
                    <a:pt x="2536" y="4864"/>
                    <a:pt x="2572" y="4876"/>
                    <a:pt x="2619" y="4876"/>
                  </a:cubicBezTo>
                  <a:cubicBezTo>
                    <a:pt x="2655" y="4876"/>
                    <a:pt x="2679" y="4888"/>
                    <a:pt x="2691" y="4888"/>
                  </a:cubicBezTo>
                  <a:cubicBezTo>
                    <a:pt x="2738" y="4900"/>
                    <a:pt x="2798" y="4923"/>
                    <a:pt x="2846" y="4923"/>
                  </a:cubicBezTo>
                  <a:cubicBezTo>
                    <a:pt x="2869" y="4923"/>
                    <a:pt x="2893" y="4935"/>
                    <a:pt x="2917" y="4935"/>
                  </a:cubicBezTo>
                  <a:cubicBezTo>
                    <a:pt x="2965" y="4947"/>
                    <a:pt x="3012" y="4947"/>
                    <a:pt x="3048" y="4959"/>
                  </a:cubicBezTo>
                  <a:cubicBezTo>
                    <a:pt x="3084" y="4959"/>
                    <a:pt x="3096" y="4983"/>
                    <a:pt x="3131" y="4983"/>
                  </a:cubicBezTo>
                  <a:cubicBezTo>
                    <a:pt x="3191" y="4995"/>
                    <a:pt x="3250" y="4995"/>
                    <a:pt x="3310" y="5007"/>
                  </a:cubicBezTo>
                  <a:lnTo>
                    <a:pt x="3334" y="5007"/>
                  </a:lnTo>
                  <a:cubicBezTo>
                    <a:pt x="3405" y="5019"/>
                    <a:pt x="3465" y="5019"/>
                    <a:pt x="3548" y="5042"/>
                  </a:cubicBezTo>
                  <a:lnTo>
                    <a:pt x="3584" y="5042"/>
                  </a:lnTo>
                  <a:cubicBezTo>
                    <a:pt x="3643" y="5042"/>
                    <a:pt x="3691" y="5054"/>
                    <a:pt x="3750" y="5054"/>
                  </a:cubicBezTo>
                  <a:lnTo>
                    <a:pt x="3822" y="5054"/>
                  </a:lnTo>
                  <a:cubicBezTo>
                    <a:pt x="3870" y="5054"/>
                    <a:pt x="3917" y="5054"/>
                    <a:pt x="3965" y="5066"/>
                  </a:cubicBezTo>
                  <a:lnTo>
                    <a:pt x="4929" y="5066"/>
                  </a:lnTo>
                  <a:cubicBezTo>
                    <a:pt x="4977" y="5066"/>
                    <a:pt x="5013" y="5066"/>
                    <a:pt x="5060" y="5054"/>
                  </a:cubicBezTo>
                  <a:cubicBezTo>
                    <a:pt x="5096" y="5054"/>
                    <a:pt x="5120" y="5054"/>
                    <a:pt x="5155" y="5042"/>
                  </a:cubicBezTo>
                  <a:cubicBezTo>
                    <a:pt x="5227" y="5019"/>
                    <a:pt x="5298" y="5019"/>
                    <a:pt x="5370" y="5007"/>
                  </a:cubicBezTo>
                  <a:lnTo>
                    <a:pt x="5405" y="5007"/>
                  </a:lnTo>
                  <a:cubicBezTo>
                    <a:pt x="5489" y="4995"/>
                    <a:pt x="5572" y="4983"/>
                    <a:pt x="5655" y="4959"/>
                  </a:cubicBezTo>
                  <a:cubicBezTo>
                    <a:pt x="5691" y="4959"/>
                    <a:pt x="5715" y="4947"/>
                    <a:pt x="5751" y="4947"/>
                  </a:cubicBezTo>
                  <a:cubicBezTo>
                    <a:pt x="5786" y="4947"/>
                    <a:pt x="5822" y="4935"/>
                    <a:pt x="5870" y="4923"/>
                  </a:cubicBezTo>
                  <a:cubicBezTo>
                    <a:pt x="5894" y="4923"/>
                    <a:pt x="5929" y="4900"/>
                    <a:pt x="5953" y="4900"/>
                  </a:cubicBezTo>
                  <a:cubicBezTo>
                    <a:pt x="6001" y="4888"/>
                    <a:pt x="6025" y="4888"/>
                    <a:pt x="6072" y="4876"/>
                  </a:cubicBezTo>
                  <a:cubicBezTo>
                    <a:pt x="6108" y="4876"/>
                    <a:pt x="6132" y="4864"/>
                    <a:pt x="6167" y="4840"/>
                  </a:cubicBezTo>
                  <a:cubicBezTo>
                    <a:pt x="6191" y="4828"/>
                    <a:pt x="6239" y="4828"/>
                    <a:pt x="6263" y="4816"/>
                  </a:cubicBezTo>
                  <a:cubicBezTo>
                    <a:pt x="6298" y="4804"/>
                    <a:pt x="6322" y="4804"/>
                    <a:pt x="6358" y="4780"/>
                  </a:cubicBezTo>
                  <a:cubicBezTo>
                    <a:pt x="6382" y="4769"/>
                    <a:pt x="6429" y="4769"/>
                    <a:pt x="6465" y="4757"/>
                  </a:cubicBezTo>
                  <a:cubicBezTo>
                    <a:pt x="6489" y="4745"/>
                    <a:pt x="6525" y="4745"/>
                    <a:pt x="6537" y="4721"/>
                  </a:cubicBezTo>
                  <a:cubicBezTo>
                    <a:pt x="6596" y="4709"/>
                    <a:pt x="6668" y="4685"/>
                    <a:pt x="6727" y="4661"/>
                  </a:cubicBezTo>
                  <a:cubicBezTo>
                    <a:pt x="6739" y="4661"/>
                    <a:pt x="6763" y="4649"/>
                    <a:pt x="6775" y="4649"/>
                  </a:cubicBezTo>
                  <a:lnTo>
                    <a:pt x="7001" y="4566"/>
                  </a:lnTo>
                  <a:cubicBezTo>
                    <a:pt x="7013" y="4542"/>
                    <a:pt x="7025" y="4542"/>
                    <a:pt x="7060" y="4530"/>
                  </a:cubicBezTo>
                  <a:cubicBezTo>
                    <a:pt x="7120" y="4507"/>
                    <a:pt x="7156" y="4483"/>
                    <a:pt x="7215" y="4459"/>
                  </a:cubicBezTo>
                  <a:cubicBezTo>
                    <a:pt x="7239" y="4447"/>
                    <a:pt x="7263" y="4447"/>
                    <a:pt x="7275" y="4423"/>
                  </a:cubicBezTo>
                  <a:cubicBezTo>
                    <a:pt x="7358" y="4399"/>
                    <a:pt x="7418" y="4352"/>
                    <a:pt x="7489" y="4328"/>
                  </a:cubicBezTo>
                  <a:cubicBezTo>
                    <a:pt x="7549" y="4292"/>
                    <a:pt x="7596" y="4268"/>
                    <a:pt x="7632" y="4233"/>
                  </a:cubicBezTo>
                  <a:cubicBezTo>
                    <a:pt x="7656" y="4233"/>
                    <a:pt x="7656" y="4221"/>
                    <a:pt x="7668" y="4221"/>
                  </a:cubicBezTo>
                  <a:lnTo>
                    <a:pt x="7680" y="4209"/>
                  </a:lnTo>
                  <a:cubicBezTo>
                    <a:pt x="7715" y="4185"/>
                    <a:pt x="7739" y="4161"/>
                    <a:pt x="7787" y="4149"/>
                  </a:cubicBezTo>
                  <a:cubicBezTo>
                    <a:pt x="7799" y="4149"/>
                    <a:pt x="7799" y="4126"/>
                    <a:pt x="7811" y="4126"/>
                  </a:cubicBezTo>
                  <a:cubicBezTo>
                    <a:pt x="7834" y="4126"/>
                    <a:pt x="7834" y="4114"/>
                    <a:pt x="7846" y="4114"/>
                  </a:cubicBezTo>
                  <a:cubicBezTo>
                    <a:pt x="7870" y="4102"/>
                    <a:pt x="7906" y="4066"/>
                    <a:pt x="7918" y="4054"/>
                  </a:cubicBezTo>
                  <a:cubicBezTo>
                    <a:pt x="7930" y="4054"/>
                    <a:pt x="7930" y="4042"/>
                    <a:pt x="7953" y="4042"/>
                  </a:cubicBezTo>
                  <a:lnTo>
                    <a:pt x="7977" y="4007"/>
                  </a:lnTo>
                  <a:cubicBezTo>
                    <a:pt x="8013" y="3995"/>
                    <a:pt x="8025" y="3971"/>
                    <a:pt x="8049" y="3947"/>
                  </a:cubicBezTo>
                  <a:lnTo>
                    <a:pt x="8084" y="3923"/>
                  </a:lnTo>
                  <a:lnTo>
                    <a:pt x="8108" y="3887"/>
                  </a:lnTo>
                  <a:lnTo>
                    <a:pt x="8168" y="3828"/>
                  </a:lnTo>
                  <a:lnTo>
                    <a:pt x="8215" y="3792"/>
                  </a:lnTo>
                  <a:lnTo>
                    <a:pt x="8275" y="3733"/>
                  </a:lnTo>
                  <a:cubicBezTo>
                    <a:pt x="8275" y="3733"/>
                    <a:pt x="8275" y="3709"/>
                    <a:pt x="8287" y="3709"/>
                  </a:cubicBezTo>
                  <a:cubicBezTo>
                    <a:pt x="8311" y="3697"/>
                    <a:pt x="8311" y="3685"/>
                    <a:pt x="8322" y="3673"/>
                  </a:cubicBezTo>
                  <a:cubicBezTo>
                    <a:pt x="8334" y="3649"/>
                    <a:pt x="8346" y="3626"/>
                    <a:pt x="8370" y="3614"/>
                  </a:cubicBezTo>
                  <a:cubicBezTo>
                    <a:pt x="8382" y="3590"/>
                    <a:pt x="8382" y="3578"/>
                    <a:pt x="8394" y="3566"/>
                  </a:cubicBezTo>
                  <a:lnTo>
                    <a:pt x="8406" y="3554"/>
                  </a:lnTo>
                  <a:cubicBezTo>
                    <a:pt x="8430" y="3530"/>
                    <a:pt x="8442" y="3506"/>
                    <a:pt x="8453" y="3495"/>
                  </a:cubicBezTo>
                  <a:cubicBezTo>
                    <a:pt x="8453" y="3495"/>
                    <a:pt x="8453" y="3471"/>
                    <a:pt x="8465" y="3471"/>
                  </a:cubicBezTo>
                  <a:cubicBezTo>
                    <a:pt x="8489" y="3459"/>
                    <a:pt x="8489" y="3447"/>
                    <a:pt x="8501" y="3435"/>
                  </a:cubicBezTo>
                  <a:cubicBezTo>
                    <a:pt x="8513" y="3411"/>
                    <a:pt x="8525" y="3387"/>
                    <a:pt x="8549" y="3376"/>
                  </a:cubicBezTo>
                  <a:cubicBezTo>
                    <a:pt x="8549" y="3352"/>
                    <a:pt x="8561" y="3352"/>
                    <a:pt x="8561" y="3340"/>
                  </a:cubicBezTo>
                  <a:cubicBezTo>
                    <a:pt x="8561" y="3328"/>
                    <a:pt x="8573" y="3328"/>
                    <a:pt x="8573" y="3316"/>
                  </a:cubicBezTo>
                  <a:cubicBezTo>
                    <a:pt x="8584" y="3292"/>
                    <a:pt x="8608" y="3268"/>
                    <a:pt x="8608" y="3256"/>
                  </a:cubicBezTo>
                  <a:cubicBezTo>
                    <a:pt x="8608" y="3233"/>
                    <a:pt x="8620" y="3233"/>
                    <a:pt x="8620" y="3221"/>
                  </a:cubicBezTo>
                  <a:cubicBezTo>
                    <a:pt x="8620" y="3209"/>
                    <a:pt x="8632" y="3209"/>
                    <a:pt x="8632" y="3197"/>
                  </a:cubicBezTo>
                  <a:cubicBezTo>
                    <a:pt x="8644" y="3173"/>
                    <a:pt x="8644" y="3149"/>
                    <a:pt x="8668" y="3137"/>
                  </a:cubicBezTo>
                  <a:cubicBezTo>
                    <a:pt x="8668" y="3114"/>
                    <a:pt x="8668" y="3114"/>
                    <a:pt x="8680" y="3102"/>
                  </a:cubicBezTo>
                  <a:cubicBezTo>
                    <a:pt x="8680" y="3090"/>
                    <a:pt x="8680" y="3090"/>
                    <a:pt x="8692" y="3078"/>
                  </a:cubicBezTo>
                  <a:cubicBezTo>
                    <a:pt x="8703" y="3054"/>
                    <a:pt x="8703" y="3030"/>
                    <a:pt x="8727" y="3018"/>
                  </a:cubicBezTo>
                  <a:cubicBezTo>
                    <a:pt x="8727" y="2995"/>
                    <a:pt x="8727" y="2995"/>
                    <a:pt x="8739" y="2983"/>
                  </a:cubicBezTo>
                  <a:cubicBezTo>
                    <a:pt x="8739" y="2971"/>
                    <a:pt x="8739" y="2971"/>
                    <a:pt x="8751" y="2959"/>
                  </a:cubicBezTo>
                  <a:cubicBezTo>
                    <a:pt x="8751" y="2935"/>
                    <a:pt x="8763" y="2911"/>
                    <a:pt x="8763" y="2899"/>
                  </a:cubicBezTo>
                  <a:lnTo>
                    <a:pt x="8763" y="2864"/>
                  </a:lnTo>
                  <a:lnTo>
                    <a:pt x="8763" y="2840"/>
                  </a:lnTo>
                  <a:cubicBezTo>
                    <a:pt x="8763" y="2816"/>
                    <a:pt x="8787" y="2792"/>
                    <a:pt x="8787" y="2780"/>
                  </a:cubicBezTo>
                  <a:lnTo>
                    <a:pt x="8787" y="2744"/>
                  </a:lnTo>
                  <a:lnTo>
                    <a:pt x="8787" y="2721"/>
                  </a:lnTo>
                  <a:lnTo>
                    <a:pt x="8787" y="2661"/>
                  </a:lnTo>
                  <a:lnTo>
                    <a:pt x="8787" y="2614"/>
                  </a:lnTo>
                  <a:lnTo>
                    <a:pt x="8787" y="2602"/>
                  </a:lnTo>
                  <a:cubicBezTo>
                    <a:pt x="8811" y="1923"/>
                    <a:pt x="8382" y="1256"/>
                    <a:pt x="7501" y="732"/>
                  </a:cubicBezTo>
                  <a:cubicBezTo>
                    <a:pt x="6644" y="244"/>
                    <a:pt x="5525" y="0"/>
                    <a:pt x="440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0" name="Google Shape;2030;p30"/>
            <p:cNvSpPr/>
            <p:nvPr/>
          </p:nvSpPr>
          <p:spPr>
            <a:xfrm>
              <a:off x="4938614" y="3051702"/>
              <a:ext cx="311486" cy="120620"/>
            </a:xfrm>
            <a:custGeom>
              <a:avLst/>
              <a:gdLst/>
              <a:ahLst/>
              <a:cxnLst/>
              <a:rect l="l" t="t" r="r" b="b"/>
              <a:pathLst>
                <a:path w="10549" h="4085" extrusionOk="0">
                  <a:moveTo>
                    <a:pt x="0" y="1"/>
                  </a:moveTo>
                  <a:lnTo>
                    <a:pt x="0" y="1048"/>
                  </a:lnTo>
                  <a:cubicBezTo>
                    <a:pt x="0" y="1834"/>
                    <a:pt x="524" y="2620"/>
                    <a:pt x="1560" y="3227"/>
                  </a:cubicBezTo>
                  <a:cubicBezTo>
                    <a:pt x="1619" y="3263"/>
                    <a:pt x="1679" y="3310"/>
                    <a:pt x="1750" y="3334"/>
                  </a:cubicBezTo>
                  <a:cubicBezTo>
                    <a:pt x="1774" y="3346"/>
                    <a:pt x="1798" y="3346"/>
                    <a:pt x="1810" y="3370"/>
                  </a:cubicBezTo>
                  <a:cubicBezTo>
                    <a:pt x="1857" y="3382"/>
                    <a:pt x="1905" y="3406"/>
                    <a:pt x="1953" y="3430"/>
                  </a:cubicBezTo>
                  <a:cubicBezTo>
                    <a:pt x="1976" y="3441"/>
                    <a:pt x="2012" y="3453"/>
                    <a:pt x="2024" y="3453"/>
                  </a:cubicBezTo>
                  <a:cubicBezTo>
                    <a:pt x="2072" y="3465"/>
                    <a:pt x="2096" y="3489"/>
                    <a:pt x="2143" y="3513"/>
                  </a:cubicBezTo>
                  <a:cubicBezTo>
                    <a:pt x="2167" y="3525"/>
                    <a:pt x="2203" y="3549"/>
                    <a:pt x="2227" y="3549"/>
                  </a:cubicBezTo>
                  <a:cubicBezTo>
                    <a:pt x="2262" y="3561"/>
                    <a:pt x="2286" y="3572"/>
                    <a:pt x="2322" y="3572"/>
                  </a:cubicBezTo>
                  <a:cubicBezTo>
                    <a:pt x="2334" y="3572"/>
                    <a:pt x="2334" y="3572"/>
                    <a:pt x="2346" y="3584"/>
                  </a:cubicBezTo>
                  <a:cubicBezTo>
                    <a:pt x="2441" y="3620"/>
                    <a:pt x="2524" y="3668"/>
                    <a:pt x="2631" y="3691"/>
                  </a:cubicBezTo>
                  <a:cubicBezTo>
                    <a:pt x="2643" y="3691"/>
                    <a:pt x="2667" y="3703"/>
                    <a:pt x="2679" y="3703"/>
                  </a:cubicBezTo>
                  <a:cubicBezTo>
                    <a:pt x="2762" y="3739"/>
                    <a:pt x="2846" y="3763"/>
                    <a:pt x="2929" y="3787"/>
                  </a:cubicBezTo>
                  <a:cubicBezTo>
                    <a:pt x="2941" y="3787"/>
                    <a:pt x="2965" y="3799"/>
                    <a:pt x="2977" y="3799"/>
                  </a:cubicBezTo>
                  <a:cubicBezTo>
                    <a:pt x="2989" y="3799"/>
                    <a:pt x="3000" y="3811"/>
                    <a:pt x="3024" y="3811"/>
                  </a:cubicBezTo>
                  <a:cubicBezTo>
                    <a:pt x="3084" y="3822"/>
                    <a:pt x="3119" y="3846"/>
                    <a:pt x="3179" y="3858"/>
                  </a:cubicBezTo>
                  <a:cubicBezTo>
                    <a:pt x="3215" y="3870"/>
                    <a:pt x="3239" y="3870"/>
                    <a:pt x="3286" y="3882"/>
                  </a:cubicBezTo>
                  <a:lnTo>
                    <a:pt x="3465" y="3930"/>
                  </a:lnTo>
                  <a:cubicBezTo>
                    <a:pt x="3477" y="3930"/>
                    <a:pt x="3512" y="3942"/>
                    <a:pt x="3524" y="3942"/>
                  </a:cubicBezTo>
                  <a:lnTo>
                    <a:pt x="3536" y="3942"/>
                  </a:lnTo>
                  <a:cubicBezTo>
                    <a:pt x="3596" y="3965"/>
                    <a:pt x="3643" y="3965"/>
                    <a:pt x="3703" y="3977"/>
                  </a:cubicBezTo>
                  <a:cubicBezTo>
                    <a:pt x="3739" y="3977"/>
                    <a:pt x="3762" y="3989"/>
                    <a:pt x="3798" y="3989"/>
                  </a:cubicBezTo>
                  <a:cubicBezTo>
                    <a:pt x="3870" y="4001"/>
                    <a:pt x="3941" y="4025"/>
                    <a:pt x="4012" y="4025"/>
                  </a:cubicBezTo>
                  <a:lnTo>
                    <a:pt x="4048" y="4025"/>
                  </a:lnTo>
                  <a:cubicBezTo>
                    <a:pt x="4132" y="4037"/>
                    <a:pt x="4215" y="4049"/>
                    <a:pt x="4298" y="4049"/>
                  </a:cubicBezTo>
                  <a:lnTo>
                    <a:pt x="4358" y="4049"/>
                  </a:lnTo>
                  <a:cubicBezTo>
                    <a:pt x="4417" y="4049"/>
                    <a:pt x="4489" y="4061"/>
                    <a:pt x="4548" y="4061"/>
                  </a:cubicBezTo>
                  <a:lnTo>
                    <a:pt x="4643" y="4061"/>
                  </a:lnTo>
                  <a:cubicBezTo>
                    <a:pt x="4703" y="4061"/>
                    <a:pt x="4751" y="4084"/>
                    <a:pt x="4810" y="4084"/>
                  </a:cubicBezTo>
                  <a:lnTo>
                    <a:pt x="5679" y="4084"/>
                  </a:lnTo>
                  <a:cubicBezTo>
                    <a:pt x="5739" y="4084"/>
                    <a:pt x="5798" y="4084"/>
                    <a:pt x="5858" y="4061"/>
                  </a:cubicBezTo>
                  <a:lnTo>
                    <a:pt x="5965" y="4061"/>
                  </a:lnTo>
                  <a:cubicBezTo>
                    <a:pt x="6025" y="4061"/>
                    <a:pt x="6084" y="4049"/>
                    <a:pt x="6132" y="4049"/>
                  </a:cubicBezTo>
                  <a:lnTo>
                    <a:pt x="6239" y="4049"/>
                  </a:lnTo>
                  <a:cubicBezTo>
                    <a:pt x="6322" y="4037"/>
                    <a:pt x="6418" y="4037"/>
                    <a:pt x="6501" y="4025"/>
                  </a:cubicBezTo>
                  <a:lnTo>
                    <a:pt x="6548" y="4025"/>
                  </a:lnTo>
                  <a:cubicBezTo>
                    <a:pt x="6656" y="4001"/>
                    <a:pt x="6739" y="3989"/>
                    <a:pt x="6846" y="3977"/>
                  </a:cubicBezTo>
                  <a:lnTo>
                    <a:pt x="6870" y="3977"/>
                  </a:lnTo>
                  <a:cubicBezTo>
                    <a:pt x="6906" y="3977"/>
                    <a:pt x="6929" y="3965"/>
                    <a:pt x="6953" y="3965"/>
                  </a:cubicBezTo>
                  <a:cubicBezTo>
                    <a:pt x="6989" y="3942"/>
                    <a:pt x="7037" y="3942"/>
                    <a:pt x="7084" y="3930"/>
                  </a:cubicBezTo>
                  <a:cubicBezTo>
                    <a:pt x="7132" y="3918"/>
                    <a:pt x="7156" y="3918"/>
                    <a:pt x="7203" y="3906"/>
                  </a:cubicBezTo>
                  <a:cubicBezTo>
                    <a:pt x="7251" y="3882"/>
                    <a:pt x="7287" y="3882"/>
                    <a:pt x="7334" y="3870"/>
                  </a:cubicBezTo>
                  <a:cubicBezTo>
                    <a:pt x="7382" y="3858"/>
                    <a:pt x="7406" y="3858"/>
                    <a:pt x="7441" y="3846"/>
                  </a:cubicBezTo>
                  <a:cubicBezTo>
                    <a:pt x="7489" y="3822"/>
                    <a:pt x="7525" y="3811"/>
                    <a:pt x="7572" y="3811"/>
                  </a:cubicBezTo>
                  <a:cubicBezTo>
                    <a:pt x="7608" y="3799"/>
                    <a:pt x="7644" y="3799"/>
                    <a:pt x="7680" y="3787"/>
                  </a:cubicBezTo>
                  <a:lnTo>
                    <a:pt x="7811" y="3739"/>
                  </a:lnTo>
                  <a:cubicBezTo>
                    <a:pt x="7822" y="3739"/>
                    <a:pt x="7858" y="3727"/>
                    <a:pt x="7870" y="3727"/>
                  </a:cubicBezTo>
                  <a:cubicBezTo>
                    <a:pt x="7882" y="3727"/>
                    <a:pt x="7906" y="3703"/>
                    <a:pt x="7918" y="3703"/>
                  </a:cubicBezTo>
                  <a:cubicBezTo>
                    <a:pt x="7989" y="3680"/>
                    <a:pt x="8061" y="3644"/>
                    <a:pt x="8144" y="3632"/>
                  </a:cubicBezTo>
                  <a:cubicBezTo>
                    <a:pt x="8156" y="3632"/>
                    <a:pt x="8168" y="3620"/>
                    <a:pt x="8180" y="3620"/>
                  </a:cubicBezTo>
                  <a:cubicBezTo>
                    <a:pt x="8275" y="3584"/>
                    <a:pt x="8358" y="3549"/>
                    <a:pt x="8453" y="3513"/>
                  </a:cubicBezTo>
                  <a:cubicBezTo>
                    <a:pt x="8477" y="3501"/>
                    <a:pt x="8501" y="3501"/>
                    <a:pt x="8525" y="3489"/>
                  </a:cubicBezTo>
                  <a:cubicBezTo>
                    <a:pt x="8584" y="3453"/>
                    <a:pt x="8656" y="3430"/>
                    <a:pt x="8715" y="3394"/>
                  </a:cubicBezTo>
                  <a:cubicBezTo>
                    <a:pt x="8751" y="3382"/>
                    <a:pt x="8763" y="3370"/>
                    <a:pt x="8799" y="3370"/>
                  </a:cubicBezTo>
                  <a:cubicBezTo>
                    <a:pt x="8882" y="3322"/>
                    <a:pt x="8954" y="3275"/>
                    <a:pt x="9037" y="3227"/>
                  </a:cubicBezTo>
                  <a:cubicBezTo>
                    <a:pt x="9049" y="3215"/>
                    <a:pt x="9073" y="3203"/>
                    <a:pt x="9096" y="3191"/>
                  </a:cubicBezTo>
                  <a:cubicBezTo>
                    <a:pt x="9108" y="3168"/>
                    <a:pt x="9132" y="3156"/>
                    <a:pt x="9156" y="3156"/>
                  </a:cubicBezTo>
                  <a:cubicBezTo>
                    <a:pt x="9180" y="3144"/>
                    <a:pt x="9215" y="3108"/>
                    <a:pt x="9239" y="3096"/>
                  </a:cubicBezTo>
                  <a:cubicBezTo>
                    <a:pt x="9275" y="3084"/>
                    <a:pt x="9299" y="3049"/>
                    <a:pt x="9335" y="3037"/>
                  </a:cubicBezTo>
                  <a:cubicBezTo>
                    <a:pt x="9358" y="3025"/>
                    <a:pt x="9394" y="2989"/>
                    <a:pt x="9418" y="2977"/>
                  </a:cubicBezTo>
                  <a:cubicBezTo>
                    <a:pt x="9454" y="2965"/>
                    <a:pt x="9477" y="2929"/>
                    <a:pt x="9489" y="2918"/>
                  </a:cubicBezTo>
                  <a:cubicBezTo>
                    <a:pt x="9525" y="2906"/>
                    <a:pt x="9549" y="2870"/>
                    <a:pt x="9585" y="2858"/>
                  </a:cubicBezTo>
                  <a:cubicBezTo>
                    <a:pt x="9608" y="2846"/>
                    <a:pt x="9632" y="2810"/>
                    <a:pt x="9656" y="2799"/>
                  </a:cubicBezTo>
                  <a:cubicBezTo>
                    <a:pt x="9692" y="2787"/>
                    <a:pt x="9704" y="2751"/>
                    <a:pt x="9727" y="2739"/>
                  </a:cubicBezTo>
                  <a:lnTo>
                    <a:pt x="9763" y="2715"/>
                  </a:lnTo>
                  <a:cubicBezTo>
                    <a:pt x="9775" y="2691"/>
                    <a:pt x="9811" y="2679"/>
                    <a:pt x="9823" y="2656"/>
                  </a:cubicBezTo>
                  <a:lnTo>
                    <a:pt x="9835" y="2632"/>
                  </a:lnTo>
                  <a:cubicBezTo>
                    <a:pt x="9882" y="2596"/>
                    <a:pt x="9906" y="2560"/>
                    <a:pt x="9942" y="2513"/>
                  </a:cubicBezTo>
                  <a:lnTo>
                    <a:pt x="9966" y="2489"/>
                  </a:lnTo>
                  <a:cubicBezTo>
                    <a:pt x="10001" y="2453"/>
                    <a:pt x="10025" y="2418"/>
                    <a:pt x="10061" y="2382"/>
                  </a:cubicBezTo>
                  <a:lnTo>
                    <a:pt x="10073" y="2370"/>
                  </a:lnTo>
                  <a:cubicBezTo>
                    <a:pt x="10073" y="2370"/>
                    <a:pt x="10073" y="2358"/>
                    <a:pt x="10085" y="2358"/>
                  </a:cubicBezTo>
                  <a:cubicBezTo>
                    <a:pt x="10108" y="2334"/>
                    <a:pt x="10108" y="2322"/>
                    <a:pt x="10120" y="2322"/>
                  </a:cubicBezTo>
                  <a:cubicBezTo>
                    <a:pt x="10144" y="2298"/>
                    <a:pt x="10168" y="2251"/>
                    <a:pt x="10192" y="2215"/>
                  </a:cubicBezTo>
                  <a:cubicBezTo>
                    <a:pt x="10204" y="2203"/>
                    <a:pt x="10228" y="2179"/>
                    <a:pt x="10228" y="2156"/>
                  </a:cubicBezTo>
                  <a:cubicBezTo>
                    <a:pt x="10239" y="2132"/>
                    <a:pt x="10263" y="2096"/>
                    <a:pt x="10287" y="2072"/>
                  </a:cubicBezTo>
                  <a:cubicBezTo>
                    <a:pt x="10287" y="2060"/>
                    <a:pt x="10299" y="2060"/>
                    <a:pt x="10299" y="2037"/>
                  </a:cubicBezTo>
                  <a:cubicBezTo>
                    <a:pt x="10299" y="2025"/>
                    <a:pt x="10311" y="2013"/>
                    <a:pt x="10311" y="2013"/>
                  </a:cubicBezTo>
                  <a:cubicBezTo>
                    <a:pt x="10323" y="1977"/>
                    <a:pt x="10347" y="1953"/>
                    <a:pt x="10358" y="1941"/>
                  </a:cubicBezTo>
                  <a:cubicBezTo>
                    <a:pt x="10370" y="1917"/>
                    <a:pt x="10370" y="1894"/>
                    <a:pt x="10382" y="1858"/>
                  </a:cubicBezTo>
                  <a:cubicBezTo>
                    <a:pt x="10406" y="1834"/>
                    <a:pt x="10418" y="1798"/>
                    <a:pt x="10418" y="1787"/>
                  </a:cubicBezTo>
                  <a:cubicBezTo>
                    <a:pt x="10418" y="1775"/>
                    <a:pt x="10430" y="1763"/>
                    <a:pt x="10430" y="1739"/>
                  </a:cubicBezTo>
                  <a:cubicBezTo>
                    <a:pt x="10430" y="1727"/>
                    <a:pt x="10430" y="1727"/>
                    <a:pt x="10442" y="1715"/>
                  </a:cubicBezTo>
                  <a:cubicBezTo>
                    <a:pt x="10466" y="1679"/>
                    <a:pt x="10466" y="1667"/>
                    <a:pt x="10478" y="1644"/>
                  </a:cubicBezTo>
                  <a:cubicBezTo>
                    <a:pt x="10478" y="1608"/>
                    <a:pt x="10489" y="1596"/>
                    <a:pt x="10489" y="1560"/>
                  </a:cubicBezTo>
                  <a:cubicBezTo>
                    <a:pt x="10489" y="1536"/>
                    <a:pt x="10501" y="1525"/>
                    <a:pt x="10501" y="1489"/>
                  </a:cubicBezTo>
                  <a:cubicBezTo>
                    <a:pt x="10501" y="1477"/>
                    <a:pt x="10501" y="1465"/>
                    <a:pt x="10525" y="1441"/>
                  </a:cubicBezTo>
                  <a:lnTo>
                    <a:pt x="10525" y="1429"/>
                  </a:lnTo>
                  <a:cubicBezTo>
                    <a:pt x="10525" y="1406"/>
                    <a:pt x="10537" y="1370"/>
                    <a:pt x="10537" y="1358"/>
                  </a:cubicBezTo>
                  <a:cubicBezTo>
                    <a:pt x="10537" y="1322"/>
                    <a:pt x="10537" y="1310"/>
                    <a:pt x="10549" y="1286"/>
                  </a:cubicBezTo>
                  <a:lnTo>
                    <a:pt x="10549" y="1203"/>
                  </a:lnTo>
                  <a:lnTo>
                    <a:pt x="10549" y="1132"/>
                  </a:lnTo>
                  <a:lnTo>
                    <a:pt x="10549" y="1120"/>
                  </a:lnTo>
                  <a:lnTo>
                    <a:pt x="10549" y="1"/>
                  </a:lnTo>
                  <a:cubicBezTo>
                    <a:pt x="10549" y="36"/>
                    <a:pt x="10549" y="48"/>
                    <a:pt x="10537" y="72"/>
                  </a:cubicBezTo>
                  <a:lnTo>
                    <a:pt x="10537" y="108"/>
                  </a:lnTo>
                  <a:lnTo>
                    <a:pt x="10537" y="155"/>
                  </a:lnTo>
                  <a:cubicBezTo>
                    <a:pt x="10537" y="179"/>
                    <a:pt x="10525" y="191"/>
                    <a:pt x="10525" y="227"/>
                  </a:cubicBezTo>
                  <a:lnTo>
                    <a:pt x="10525" y="251"/>
                  </a:lnTo>
                  <a:cubicBezTo>
                    <a:pt x="10525" y="274"/>
                    <a:pt x="10525" y="286"/>
                    <a:pt x="10513" y="298"/>
                  </a:cubicBezTo>
                  <a:cubicBezTo>
                    <a:pt x="10513" y="334"/>
                    <a:pt x="10489" y="346"/>
                    <a:pt x="10489" y="370"/>
                  </a:cubicBezTo>
                  <a:cubicBezTo>
                    <a:pt x="10489" y="393"/>
                    <a:pt x="10489" y="393"/>
                    <a:pt x="10478" y="405"/>
                  </a:cubicBezTo>
                  <a:cubicBezTo>
                    <a:pt x="10478" y="417"/>
                    <a:pt x="10478" y="429"/>
                    <a:pt x="10466" y="429"/>
                  </a:cubicBezTo>
                  <a:cubicBezTo>
                    <a:pt x="10442" y="465"/>
                    <a:pt x="10442" y="477"/>
                    <a:pt x="10430" y="513"/>
                  </a:cubicBezTo>
                  <a:cubicBezTo>
                    <a:pt x="10430" y="524"/>
                    <a:pt x="10418" y="536"/>
                    <a:pt x="10418" y="536"/>
                  </a:cubicBezTo>
                  <a:cubicBezTo>
                    <a:pt x="10418" y="548"/>
                    <a:pt x="10406" y="572"/>
                    <a:pt x="10406" y="572"/>
                  </a:cubicBezTo>
                  <a:cubicBezTo>
                    <a:pt x="10382" y="596"/>
                    <a:pt x="10370" y="608"/>
                    <a:pt x="10370" y="644"/>
                  </a:cubicBezTo>
                  <a:cubicBezTo>
                    <a:pt x="10370" y="655"/>
                    <a:pt x="10358" y="667"/>
                    <a:pt x="10358" y="691"/>
                  </a:cubicBezTo>
                  <a:cubicBezTo>
                    <a:pt x="10358" y="703"/>
                    <a:pt x="10347" y="703"/>
                    <a:pt x="10347" y="715"/>
                  </a:cubicBezTo>
                  <a:cubicBezTo>
                    <a:pt x="10323" y="751"/>
                    <a:pt x="10311" y="763"/>
                    <a:pt x="10299" y="786"/>
                  </a:cubicBezTo>
                  <a:cubicBezTo>
                    <a:pt x="10299" y="810"/>
                    <a:pt x="10287" y="822"/>
                    <a:pt x="10287" y="834"/>
                  </a:cubicBezTo>
                  <a:cubicBezTo>
                    <a:pt x="10287" y="846"/>
                    <a:pt x="10263" y="846"/>
                    <a:pt x="10263" y="870"/>
                  </a:cubicBezTo>
                  <a:cubicBezTo>
                    <a:pt x="10251" y="894"/>
                    <a:pt x="10239" y="905"/>
                    <a:pt x="10228" y="941"/>
                  </a:cubicBezTo>
                  <a:cubicBezTo>
                    <a:pt x="10204" y="953"/>
                    <a:pt x="10204" y="965"/>
                    <a:pt x="10192" y="989"/>
                  </a:cubicBezTo>
                  <a:cubicBezTo>
                    <a:pt x="10192" y="989"/>
                    <a:pt x="10192" y="1001"/>
                    <a:pt x="10180" y="1001"/>
                  </a:cubicBezTo>
                  <a:cubicBezTo>
                    <a:pt x="10168" y="1025"/>
                    <a:pt x="10144" y="1048"/>
                    <a:pt x="10120" y="1072"/>
                  </a:cubicBezTo>
                  <a:cubicBezTo>
                    <a:pt x="10120" y="1072"/>
                    <a:pt x="10120" y="1084"/>
                    <a:pt x="10108" y="1084"/>
                  </a:cubicBezTo>
                  <a:cubicBezTo>
                    <a:pt x="10085" y="1108"/>
                    <a:pt x="10073" y="1120"/>
                    <a:pt x="10073" y="1132"/>
                  </a:cubicBezTo>
                  <a:cubicBezTo>
                    <a:pt x="10061" y="1167"/>
                    <a:pt x="10025" y="1179"/>
                    <a:pt x="10013" y="1203"/>
                  </a:cubicBezTo>
                  <a:lnTo>
                    <a:pt x="9966" y="1251"/>
                  </a:lnTo>
                  <a:lnTo>
                    <a:pt x="9954" y="1263"/>
                  </a:lnTo>
                  <a:cubicBezTo>
                    <a:pt x="9942" y="1298"/>
                    <a:pt x="9906" y="1310"/>
                    <a:pt x="9882" y="1346"/>
                  </a:cubicBezTo>
                  <a:cubicBezTo>
                    <a:pt x="9870" y="1358"/>
                    <a:pt x="9847" y="1382"/>
                    <a:pt x="9823" y="1406"/>
                  </a:cubicBezTo>
                  <a:lnTo>
                    <a:pt x="9751" y="1477"/>
                  </a:lnTo>
                  <a:lnTo>
                    <a:pt x="9716" y="1501"/>
                  </a:lnTo>
                  <a:lnTo>
                    <a:pt x="9692" y="1536"/>
                  </a:lnTo>
                  <a:cubicBezTo>
                    <a:pt x="9656" y="1560"/>
                    <a:pt x="9632" y="1584"/>
                    <a:pt x="9596" y="1608"/>
                  </a:cubicBezTo>
                  <a:lnTo>
                    <a:pt x="9573" y="1644"/>
                  </a:lnTo>
                  <a:lnTo>
                    <a:pt x="9537" y="1667"/>
                  </a:lnTo>
                  <a:cubicBezTo>
                    <a:pt x="9513" y="1703"/>
                    <a:pt x="9477" y="1715"/>
                    <a:pt x="9430" y="1739"/>
                  </a:cubicBezTo>
                  <a:lnTo>
                    <a:pt x="9406" y="1775"/>
                  </a:lnTo>
                  <a:lnTo>
                    <a:pt x="9370" y="1798"/>
                  </a:lnTo>
                  <a:cubicBezTo>
                    <a:pt x="9335" y="1834"/>
                    <a:pt x="9299" y="1858"/>
                    <a:pt x="9251" y="1882"/>
                  </a:cubicBezTo>
                  <a:cubicBezTo>
                    <a:pt x="9239" y="1882"/>
                    <a:pt x="9239" y="1894"/>
                    <a:pt x="9227" y="1894"/>
                  </a:cubicBezTo>
                  <a:cubicBezTo>
                    <a:pt x="9215" y="1894"/>
                    <a:pt x="9215" y="1906"/>
                    <a:pt x="9192" y="1906"/>
                  </a:cubicBezTo>
                  <a:cubicBezTo>
                    <a:pt x="9132" y="1953"/>
                    <a:pt x="9073" y="1977"/>
                    <a:pt x="9001" y="2025"/>
                  </a:cubicBezTo>
                  <a:cubicBezTo>
                    <a:pt x="8930" y="2072"/>
                    <a:pt x="8834" y="2120"/>
                    <a:pt x="8763" y="2156"/>
                  </a:cubicBezTo>
                  <a:cubicBezTo>
                    <a:pt x="8739" y="2179"/>
                    <a:pt x="8715" y="2191"/>
                    <a:pt x="8692" y="2191"/>
                  </a:cubicBezTo>
                  <a:cubicBezTo>
                    <a:pt x="8632" y="2215"/>
                    <a:pt x="8561" y="2251"/>
                    <a:pt x="8501" y="2275"/>
                  </a:cubicBezTo>
                  <a:cubicBezTo>
                    <a:pt x="8477" y="2298"/>
                    <a:pt x="8453" y="2298"/>
                    <a:pt x="8442" y="2310"/>
                  </a:cubicBezTo>
                  <a:cubicBezTo>
                    <a:pt x="8346" y="2358"/>
                    <a:pt x="8263" y="2382"/>
                    <a:pt x="8168" y="2418"/>
                  </a:cubicBezTo>
                  <a:cubicBezTo>
                    <a:pt x="8156" y="2418"/>
                    <a:pt x="8144" y="2429"/>
                    <a:pt x="8120" y="2429"/>
                  </a:cubicBezTo>
                  <a:cubicBezTo>
                    <a:pt x="8049" y="2453"/>
                    <a:pt x="7977" y="2489"/>
                    <a:pt x="7906" y="2501"/>
                  </a:cubicBezTo>
                  <a:cubicBezTo>
                    <a:pt x="7870" y="2513"/>
                    <a:pt x="7846" y="2513"/>
                    <a:pt x="7811" y="2537"/>
                  </a:cubicBezTo>
                  <a:lnTo>
                    <a:pt x="7680" y="2572"/>
                  </a:lnTo>
                  <a:cubicBezTo>
                    <a:pt x="7644" y="2596"/>
                    <a:pt x="7608" y="2596"/>
                    <a:pt x="7572" y="2608"/>
                  </a:cubicBezTo>
                  <a:cubicBezTo>
                    <a:pt x="7525" y="2620"/>
                    <a:pt x="7489" y="2632"/>
                    <a:pt x="7441" y="2632"/>
                  </a:cubicBezTo>
                  <a:cubicBezTo>
                    <a:pt x="7406" y="2656"/>
                    <a:pt x="7370" y="2656"/>
                    <a:pt x="7334" y="2668"/>
                  </a:cubicBezTo>
                  <a:cubicBezTo>
                    <a:pt x="7287" y="2679"/>
                    <a:pt x="7251" y="2679"/>
                    <a:pt x="7203" y="2691"/>
                  </a:cubicBezTo>
                  <a:cubicBezTo>
                    <a:pt x="7168" y="2715"/>
                    <a:pt x="7132" y="2715"/>
                    <a:pt x="7096" y="2727"/>
                  </a:cubicBezTo>
                  <a:cubicBezTo>
                    <a:pt x="7049" y="2739"/>
                    <a:pt x="7013" y="2739"/>
                    <a:pt x="6965" y="2751"/>
                  </a:cubicBezTo>
                  <a:cubicBezTo>
                    <a:pt x="6929" y="2751"/>
                    <a:pt x="6894" y="2775"/>
                    <a:pt x="6858" y="2775"/>
                  </a:cubicBezTo>
                  <a:cubicBezTo>
                    <a:pt x="6751" y="2787"/>
                    <a:pt x="6668" y="2799"/>
                    <a:pt x="6560" y="2810"/>
                  </a:cubicBezTo>
                  <a:lnTo>
                    <a:pt x="6513" y="2810"/>
                  </a:lnTo>
                  <a:cubicBezTo>
                    <a:pt x="6429" y="2834"/>
                    <a:pt x="6334" y="2834"/>
                    <a:pt x="6251" y="2846"/>
                  </a:cubicBezTo>
                  <a:cubicBezTo>
                    <a:pt x="6215" y="2846"/>
                    <a:pt x="6179" y="2846"/>
                    <a:pt x="6144" y="2858"/>
                  </a:cubicBezTo>
                  <a:cubicBezTo>
                    <a:pt x="6084" y="2858"/>
                    <a:pt x="6025" y="2870"/>
                    <a:pt x="5977" y="2870"/>
                  </a:cubicBezTo>
                  <a:cubicBezTo>
                    <a:pt x="5953" y="2870"/>
                    <a:pt x="5906" y="2870"/>
                    <a:pt x="5882" y="2894"/>
                  </a:cubicBezTo>
                  <a:cubicBezTo>
                    <a:pt x="5822" y="2894"/>
                    <a:pt x="5763" y="2894"/>
                    <a:pt x="5703" y="2906"/>
                  </a:cubicBezTo>
                  <a:lnTo>
                    <a:pt x="4822" y="2906"/>
                  </a:lnTo>
                  <a:cubicBezTo>
                    <a:pt x="4763" y="2906"/>
                    <a:pt x="4715" y="2906"/>
                    <a:pt x="4655" y="2894"/>
                  </a:cubicBezTo>
                  <a:lnTo>
                    <a:pt x="4572" y="2894"/>
                  </a:lnTo>
                  <a:cubicBezTo>
                    <a:pt x="4513" y="2894"/>
                    <a:pt x="4429" y="2870"/>
                    <a:pt x="4370" y="2870"/>
                  </a:cubicBezTo>
                  <a:lnTo>
                    <a:pt x="4310" y="2870"/>
                  </a:lnTo>
                  <a:cubicBezTo>
                    <a:pt x="4227" y="2858"/>
                    <a:pt x="4155" y="2858"/>
                    <a:pt x="4060" y="2846"/>
                  </a:cubicBezTo>
                  <a:lnTo>
                    <a:pt x="4012" y="2846"/>
                  </a:lnTo>
                  <a:cubicBezTo>
                    <a:pt x="3941" y="2834"/>
                    <a:pt x="3870" y="2834"/>
                    <a:pt x="3798" y="2810"/>
                  </a:cubicBezTo>
                  <a:cubicBezTo>
                    <a:pt x="3762" y="2810"/>
                    <a:pt x="3739" y="2799"/>
                    <a:pt x="3703" y="2799"/>
                  </a:cubicBezTo>
                  <a:cubicBezTo>
                    <a:pt x="3643" y="2787"/>
                    <a:pt x="3596" y="2787"/>
                    <a:pt x="3536" y="2775"/>
                  </a:cubicBezTo>
                  <a:cubicBezTo>
                    <a:pt x="3512" y="2775"/>
                    <a:pt x="3477" y="2751"/>
                    <a:pt x="3453" y="2751"/>
                  </a:cubicBezTo>
                  <a:lnTo>
                    <a:pt x="3274" y="2715"/>
                  </a:lnTo>
                  <a:cubicBezTo>
                    <a:pt x="3239" y="2691"/>
                    <a:pt x="3215" y="2691"/>
                    <a:pt x="3167" y="2679"/>
                  </a:cubicBezTo>
                  <a:cubicBezTo>
                    <a:pt x="3108" y="2668"/>
                    <a:pt x="3060" y="2656"/>
                    <a:pt x="3000" y="2632"/>
                  </a:cubicBezTo>
                  <a:cubicBezTo>
                    <a:pt x="2977" y="2620"/>
                    <a:pt x="2941" y="2620"/>
                    <a:pt x="2917" y="2608"/>
                  </a:cubicBezTo>
                  <a:cubicBezTo>
                    <a:pt x="2822" y="2572"/>
                    <a:pt x="2750" y="2560"/>
                    <a:pt x="2667" y="2537"/>
                  </a:cubicBezTo>
                  <a:cubicBezTo>
                    <a:pt x="2643" y="2537"/>
                    <a:pt x="2631" y="2513"/>
                    <a:pt x="2619" y="2513"/>
                  </a:cubicBezTo>
                  <a:cubicBezTo>
                    <a:pt x="2524" y="2489"/>
                    <a:pt x="2429" y="2453"/>
                    <a:pt x="2334" y="2418"/>
                  </a:cubicBezTo>
                  <a:cubicBezTo>
                    <a:pt x="2286" y="2394"/>
                    <a:pt x="2262" y="2382"/>
                    <a:pt x="2227" y="2370"/>
                  </a:cubicBezTo>
                  <a:cubicBezTo>
                    <a:pt x="2203" y="2358"/>
                    <a:pt x="2167" y="2334"/>
                    <a:pt x="2143" y="2334"/>
                  </a:cubicBezTo>
                  <a:cubicBezTo>
                    <a:pt x="2096" y="2322"/>
                    <a:pt x="2048" y="2310"/>
                    <a:pt x="2024" y="2275"/>
                  </a:cubicBezTo>
                  <a:cubicBezTo>
                    <a:pt x="1988" y="2263"/>
                    <a:pt x="1965" y="2251"/>
                    <a:pt x="1953" y="2251"/>
                  </a:cubicBezTo>
                  <a:cubicBezTo>
                    <a:pt x="1905" y="2239"/>
                    <a:pt x="1857" y="2203"/>
                    <a:pt x="1810" y="2191"/>
                  </a:cubicBezTo>
                  <a:cubicBezTo>
                    <a:pt x="1798" y="2179"/>
                    <a:pt x="1774" y="2179"/>
                    <a:pt x="1750" y="2156"/>
                  </a:cubicBezTo>
                  <a:cubicBezTo>
                    <a:pt x="1691" y="2132"/>
                    <a:pt x="1619" y="2084"/>
                    <a:pt x="1560" y="2060"/>
                  </a:cubicBezTo>
                  <a:cubicBezTo>
                    <a:pt x="1500" y="2013"/>
                    <a:pt x="1429" y="1977"/>
                    <a:pt x="1369" y="1941"/>
                  </a:cubicBezTo>
                  <a:cubicBezTo>
                    <a:pt x="1357" y="1917"/>
                    <a:pt x="1322" y="1906"/>
                    <a:pt x="1310" y="1894"/>
                  </a:cubicBezTo>
                  <a:cubicBezTo>
                    <a:pt x="1262" y="1858"/>
                    <a:pt x="1238" y="1834"/>
                    <a:pt x="1191" y="1822"/>
                  </a:cubicBezTo>
                  <a:cubicBezTo>
                    <a:pt x="1155" y="1798"/>
                    <a:pt x="1143" y="1787"/>
                    <a:pt x="1119" y="1775"/>
                  </a:cubicBezTo>
                  <a:cubicBezTo>
                    <a:pt x="1084" y="1739"/>
                    <a:pt x="1060" y="1727"/>
                    <a:pt x="1024" y="1703"/>
                  </a:cubicBezTo>
                  <a:cubicBezTo>
                    <a:pt x="1000" y="1679"/>
                    <a:pt x="976" y="1667"/>
                    <a:pt x="964" y="1644"/>
                  </a:cubicBezTo>
                  <a:cubicBezTo>
                    <a:pt x="941" y="1608"/>
                    <a:pt x="905" y="1596"/>
                    <a:pt x="881" y="1560"/>
                  </a:cubicBezTo>
                  <a:lnTo>
                    <a:pt x="822" y="1501"/>
                  </a:lnTo>
                  <a:cubicBezTo>
                    <a:pt x="786" y="1477"/>
                    <a:pt x="762" y="1465"/>
                    <a:pt x="738" y="1429"/>
                  </a:cubicBezTo>
                  <a:lnTo>
                    <a:pt x="679" y="1370"/>
                  </a:lnTo>
                  <a:lnTo>
                    <a:pt x="607" y="1298"/>
                  </a:lnTo>
                  <a:cubicBezTo>
                    <a:pt x="595" y="1286"/>
                    <a:pt x="583" y="1251"/>
                    <a:pt x="548" y="1239"/>
                  </a:cubicBezTo>
                  <a:cubicBezTo>
                    <a:pt x="536" y="1203"/>
                    <a:pt x="500" y="1191"/>
                    <a:pt x="488" y="1167"/>
                  </a:cubicBezTo>
                  <a:cubicBezTo>
                    <a:pt x="476" y="1144"/>
                    <a:pt x="464" y="1120"/>
                    <a:pt x="441" y="1108"/>
                  </a:cubicBezTo>
                  <a:cubicBezTo>
                    <a:pt x="429" y="1072"/>
                    <a:pt x="405" y="1060"/>
                    <a:pt x="381" y="1025"/>
                  </a:cubicBezTo>
                  <a:cubicBezTo>
                    <a:pt x="369" y="1013"/>
                    <a:pt x="357" y="989"/>
                    <a:pt x="345" y="965"/>
                  </a:cubicBezTo>
                  <a:cubicBezTo>
                    <a:pt x="322" y="941"/>
                    <a:pt x="310" y="929"/>
                    <a:pt x="298" y="894"/>
                  </a:cubicBezTo>
                  <a:cubicBezTo>
                    <a:pt x="286" y="870"/>
                    <a:pt x="262" y="846"/>
                    <a:pt x="250" y="822"/>
                  </a:cubicBezTo>
                  <a:cubicBezTo>
                    <a:pt x="238" y="786"/>
                    <a:pt x="226" y="774"/>
                    <a:pt x="202" y="751"/>
                  </a:cubicBezTo>
                  <a:cubicBezTo>
                    <a:pt x="191" y="715"/>
                    <a:pt x="191" y="703"/>
                    <a:pt x="179" y="667"/>
                  </a:cubicBezTo>
                  <a:cubicBezTo>
                    <a:pt x="167" y="644"/>
                    <a:pt x="143" y="632"/>
                    <a:pt x="143" y="596"/>
                  </a:cubicBezTo>
                  <a:cubicBezTo>
                    <a:pt x="131" y="572"/>
                    <a:pt x="131" y="548"/>
                    <a:pt x="119" y="524"/>
                  </a:cubicBezTo>
                  <a:cubicBezTo>
                    <a:pt x="107" y="489"/>
                    <a:pt x="107" y="477"/>
                    <a:pt x="83" y="453"/>
                  </a:cubicBezTo>
                  <a:cubicBezTo>
                    <a:pt x="71" y="417"/>
                    <a:pt x="71" y="405"/>
                    <a:pt x="71" y="370"/>
                  </a:cubicBezTo>
                  <a:cubicBezTo>
                    <a:pt x="60" y="346"/>
                    <a:pt x="60" y="334"/>
                    <a:pt x="60" y="298"/>
                  </a:cubicBezTo>
                  <a:cubicBezTo>
                    <a:pt x="60" y="274"/>
                    <a:pt x="48" y="251"/>
                    <a:pt x="48" y="227"/>
                  </a:cubicBezTo>
                  <a:cubicBezTo>
                    <a:pt x="48" y="191"/>
                    <a:pt x="24" y="179"/>
                    <a:pt x="24" y="155"/>
                  </a:cubicBezTo>
                  <a:cubicBezTo>
                    <a:pt x="24" y="120"/>
                    <a:pt x="24" y="108"/>
                    <a:pt x="12" y="72"/>
                  </a:cubicBezTo>
                  <a:cubicBezTo>
                    <a:pt x="12" y="48"/>
                    <a:pt x="12" y="36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1" name="Google Shape;2031;p30"/>
            <p:cNvSpPr/>
            <p:nvPr/>
          </p:nvSpPr>
          <p:spPr>
            <a:xfrm>
              <a:off x="5025779" y="3005639"/>
              <a:ext cx="137510" cy="73878"/>
            </a:xfrm>
            <a:custGeom>
              <a:avLst/>
              <a:gdLst/>
              <a:ahLst/>
              <a:cxnLst/>
              <a:rect l="l" t="t" r="r" b="b"/>
              <a:pathLst>
                <a:path w="4657" h="2502" extrusionOk="0">
                  <a:moveTo>
                    <a:pt x="2757" y="513"/>
                  </a:moveTo>
                  <a:cubicBezTo>
                    <a:pt x="2855" y="513"/>
                    <a:pt x="2968" y="534"/>
                    <a:pt x="3096" y="584"/>
                  </a:cubicBezTo>
                  <a:lnTo>
                    <a:pt x="2513" y="918"/>
                  </a:lnTo>
                  <a:cubicBezTo>
                    <a:pt x="2382" y="775"/>
                    <a:pt x="2334" y="656"/>
                    <a:pt x="2477" y="584"/>
                  </a:cubicBezTo>
                  <a:cubicBezTo>
                    <a:pt x="2553" y="540"/>
                    <a:pt x="2646" y="513"/>
                    <a:pt x="2757" y="513"/>
                  </a:cubicBezTo>
                  <a:close/>
                  <a:moveTo>
                    <a:pt x="2215" y="1561"/>
                  </a:moveTo>
                  <a:cubicBezTo>
                    <a:pt x="2334" y="1692"/>
                    <a:pt x="2382" y="1811"/>
                    <a:pt x="2227" y="1906"/>
                  </a:cubicBezTo>
                  <a:cubicBezTo>
                    <a:pt x="2159" y="1943"/>
                    <a:pt x="2075" y="1964"/>
                    <a:pt x="1973" y="1964"/>
                  </a:cubicBezTo>
                  <a:cubicBezTo>
                    <a:pt x="1879" y="1964"/>
                    <a:pt x="1770" y="1946"/>
                    <a:pt x="1644" y="1906"/>
                  </a:cubicBezTo>
                  <a:lnTo>
                    <a:pt x="2215" y="1561"/>
                  </a:lnTo>
                  <a:close/>
                  <a:moveTo>
                    <a:pt x="4108" y="1"/>
                  </a:moveTo>
                  <a:lnTo>
                    <a:pt x="3644" y="263"/>
                  </a:lnTo>
                  <a:cubicBezTo>
                    <a:pt x="3273" y="99"/>
                    <a:pt x="2912" y="25"/>
                    <a:pt x="2590" y="25"/>
                  </a:cubicBezTo>
                  <a:cubicBezTo>
                    <a:pt x="2281" y="25"/>
                    <a:pt x="2008" y="93"/>
                    <a:pt x="1799" y="215"/>
                  </a:cubicBezTo>
                  <a:cubicBezTo>
                    <a:pt x="1215" y="560"/>
                    <a:pt x="1572" y="953"/>
                    <a:pt x="1918" y="1275"/>
                  </a:cubicBezTo>
                  <a:lnTo>
                    <a:pt x="1227" y="1680"/>
                  </a:lnTo>
                  <a:cubicBezTo>
                    <a:pt x="965" y="1489"/>
                    <a:pt x="787" y="1263"/>
                    <a:pt x="727" y="1049"/>
                  </a:cubicBezTo>
                  <a:lnTo>
                    <a:pt x="1" y="1215"/>
                  </a:lnTo>
                  <a:cubicBezTo>
                    <a:pt x="37" y="1453"/>
                    <a:pt x="310" y="1751"/>
                    <a:pt x="691" y="2001"/>
                  </a:cubicBezTo>
                  <a:lnTo>
                    <a:pt x="251" y="2263"/>
                  </a:lnTo>
                  <a:lnTo>
                    <a:pt x="334" y="2299"/>
                  </a:lnTo>
                  <a:lnTo>
                    <a:pt x="668" y="2501"/>
                  </a:lnTo>
                  <a:lnTo>
                    <a:pt x="1132" y="2227"/>
                  </a:lnTo>
                  <a:cubicBezTo>
                    <a:pt x="1477" y="2376"/>
                    <a:pt x="1822" y="2445"/>
                    <a:pt x="2135" y="2445"/>
                  </a:cubicBezTo>
                  <a:cubicBezTo>
                    <a:pt x="2448" y="2445"/>
                    <a:pt x="2727" y="2376"/>
                    <a:pt x="2942" y="2251"/>
                  </a:cubicBezTo>
                  <a:cubicBezTo>
                    <a:pt x="3525" y="1906"/>
                    <a:pt x="3168" y="1537"/>
                    <a:pt x="2823" y="1203"/>
                  </a:cubicBezTo>
                  <a:lnTo>
                    <a:pt x="3525" y="799"/>
                  </a:lnTo>
                  <a:cubicBezTo>
                    <a:pt x="3704" y="930"/>
                    <a:pt x="3847" y="1096"/>
                    <a:pt x="3942" y="1287"/>
                  </a:cubicBezTo>
                  <a:lnTo>
                    <a:pt x="4656" y="1108"/>
                  </a:lnTo>
                  <a:cubicBezTo>
                    <a:pt x="4561" y="906"/>
                    <a:pt x="4358" y="680"/>
                    <a:pt x="4073" y="489"/>
                  </a:cubicBezTo>
                  <a:lnTo>
                    <a:pt x="4525" y="239"/>
                  </a:lnTo>
                  <a:lnTo>
                    <a:pt x="410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2" name="Google Shape;2032;p30"/>
            <p:cNvSpPr/>
            <p:nvPr/>
          </p:nvSpPr>
          <p:spPr>
            <a:xfrm>
              <a:off x="5161842" y="3196210"/>
              <a:ext cx="313257" cy="180708"/>
            </a:xfrm>
            <a:custGeom>
              <a:avLst/>
              <a:gdLst/>
              <a:ahLst/>
              <a:cxnLst/>
              <a:rect l="l" t="t" r="r" b="b"/>
              <a:pathLst>
                <a:path w="10609" h="6120" extrusionOk="0">
                  <a:moveTo>
                    <a:pt x="5275" y="0"/>
                  </a:moveTo>
                  <a:cubicBezTo>
                    <a:pt x="3921" y="0"/>
                    <a:pt x="2566" y="298"/>
                    <a:pt x="1536" y="893"/>
                  </a:cubicBezTo>
                  <a:cubicBezTo>
                    <a:pt x="501" y="1488"/>
                    <a:pt x="1" y="2274"/>
                    <a:pt x="1" y="3048"/>
                  </a:cubicBezTo>
                  <a:lnTo>
                    <a:pt x="1" y="3131"/>
                  </a:lnTo>
                  <a:cubicBezTo>
                    <a:pt x="36" y="3179"/>
                    <a:pt x="36" y="3203"/>
                    <a:pt x="36" y="3215"/>
                  </a:cubicBezTo>
                  <a:cubicBezTo>
                    <a:pt x="36" y="3250"/>
                    <a:pt x="36" y="3262"/>
                    <a:pt x="48" y="3298"/>
                  </a:cubicBezTo>
                  <a:cubicBezTo>
                    <a:pt x="48" y="3322"/>
                    <a:pt x="48" y="3334"/>
                    <a:pt x="60" y="3369"/>
                  </a:cubicBezTo>
                  <a:cubicBezTo>
                    <a:pt x="60" y="3393"/>
                    <a:pt x="72" y="3405"/>
                    <a:pt x="72" y="3441"/>
                  </a:cubicBezTo>
                  <a:cubicBezTo>
                    <a:pt x="72" y="3477"/>
                    <a:pt x="96" y="3489"/>
                    <a:pt x="96" y="3512"/>
                  </a:cubicBezTo>
                  <a:cubicBezTo>
                    <a:pt x="96" y="3548"/>
                    <a:pt x="108" y="3560"/>
                    <a:pt x="108" y="3596"/>
                  </a:cubicBezTo>
                  <a:cubicBezTo>
                    <a:pt x="108" y="3620"/>
                    <a:pt x="120" y="3631"/>
                    <a:pt x="120" y="3667"/>
                  </a:cubicBezTo>
                  <a:cubicBezTo>
                    <a:pt x="131" y="3691"/>
                    <a:pt x="131" y="3703"/>
                    <a:pt x="155" y="3739"/>
                  </a:cubicBezTo>
                  <a:cubicBezTo>
                    <a:pt x="167" y="3774"/>
                    <a:pt x="167" y="3786"/>
                    <a:pt x="179" y="3810"/>
                  </a:cubicBezTo>
                  <a:cubicBezTo>
                    <a:pt x="191" y="3846"/>
                    <a:pt x="215" y="3858"/>
                    <a:pt x="215" y="3893"/>
                  </a:cubicBezTo>
                  <a:cubicBezTo>
                    <a:pt x="227" y="3917"/>
                    <a:pt x="227" y="3929"/>
                    <a:pt x="239" y="3965"/>
                  </a:cubicBezTo>
                  <a:cubicBezTo>
                    <a:pt x="251" y="3989"/>
                    <a:pt x="274" y="4001"/>
                    <a:pt x="286" y="4036"/>
                  </a:cubicBezTo>
                  <a:cubicBezTo>
                    <a:pt x="298" y="4072"/>
                    <a:pt x="310" y="4084"/>
                    <a:pt x="334" y="4108"/>
                  </a:cubicBezTo>
                  <a:cubicBezTo>
                    <a:pt x="346" y="4143"/>
                    <a:pt x="358" y="4155"/>
                    <a:pt x="370" y="4191"/>
                  </a:cubicBezTo>
                  <a:cubicBezTo>
                    <a:pt x="393" y="4203"/>
                    <a:pt x="405" y="4227"/>
                    <a:pt x="417" y="4251"/>
                  </a:cubicBezTo>
                  <a:cubicBezTo>
                    <a:pt x="429" y="4274"/>
                    <a:pt x="453" y="4286"/>
                    <a:pt x="477" y="4322"/>
                  </a:cubicBezTo>
                  <a:cubicBezTo>
                    <a:pt x="489" y="4334"/>
                    <a:pt x="512" y="4358"/>
                    <a:pt x="524" y="4382"/>
                  </a:cubicBezTo>
                  <a:cubicBezTo>
                    <a:pt x="536" y="4405"/>
                    <a:pt x="572" y="4417"/>
                    <a:pt x="584" y="4453"/>
                  </a:cubicBezTo>
                  <a:cubicBezTo>
                    <a:pt x="596" y="4465"/>
                    <a:pt x="608" y="4501"/>
                    <a:pt x="643" y="4512"/>
                  </a:cubicBezTo>
                  <a:cubicBezTo>
                    <a:pt x="655" y="4548"/>
                    <a:pt x="691" y="4560"/>
                    <a:pt x="715" y="4584"/>
                  </a:cubicBezTo>
                  <a:lnTo>
                    <a:pt x="774" y="4643"/>
                  </a:lnTo>
                  <a:lnTo>
                    <a:pt x="846" y="4715"/>
                  </a:lnTo>
                  <a:lnTo>
                    <a:pt x="905" y="4774"/>
                  </a:lnTo>
                  <a:cubicBezTo>
                    <a:pt x="941" y="4810"/>
                    <a:pt x="965" y="4822"/>
                    <a:pt x="1001" y="4858"/>
                  </a:cubicBezTo>
                  <a:cubicBezTo>
                    <a:pt x="1013" y="4870"/>
                    <a:pt x="1048" y="4882"/>
                    <a:pt x="1060" y="4917"/>
                  </a:cubicBezTo>
                  <a:cubicBezTo>
                    <a:pt x="1084" y="4941"/>
                    <a:pt x="1120" y="4953"/>
                    <a:pt x="1144" y="4989"/>
                  </a:cubicBezTo>
                  <a:cubicBezTo>
                    <a:pt x="1179" y="5001"/>
                    <a:pt x="1191" y="5013"/>
                    <a:pt x="1227" y="5036"/>
                  </a:cubicBezTo>
                  <a:cubicBezTo>
                    <a:pt x="1263" y="5060"/>
                    <a:pt x="1298" y="5096"/>
                    <a:pt x="1346" y="5108"/>
                  </a:cubicBezTo>
                  <a:cubicBezTo>
                    <a:pt x="1358" y="5120"/>
                    <a:pt x="1370" y="5132"/>
                    <a:pt x="1405" y="5155"/>
                  </a:cubicBezTo>
                  <a:cubicBezTo>
                    <a:pt x="1465" y="5191"/>
                    <a:pt x="1525" y="5227"/>
                    <a:pt x="1596" y="5274"/>
                  </a:cubicBezTo>
                  <a:cubicBezTo>
                    <a:pt x="1655" y="5298"/>
                    <a:pt x="1715" y="5346"/>
                    <a:pt x="1786" y="5370"/>
                  </a:cubicBezTo>
                  <a:cubicBezTo>
                    <a:pt x="1798" y="5394"/>
                    <a:pt x="1834" y="5394"/>
                    <a:pt x="1846" y="5405"/>
                  </a:cubicBezTo>
                  <a:cubicBezTo>
                    <a:pt x="1894" y="5417"/>
                    <a:pt x="1929" y="5453"/>
                    <a:pt x="1977" y="5465"/>
                  </a:cubicBezTo>
                  <a:cubicBezTo>
                    <a:pt x="2013" y="5477"/>
                    <a:pt x="2036" y="5489"/>
                    <a:pt x="2048" y="5489"/>
                  </a:cubicBezTo>
                  <a:cubicBezTo>
                    <a:pt x="2096" y="5513"/>
                    <a:pt x="2132" y="5536"/>
                    <a:pt x="2167" y="5548"/>
                  </a:cubicBezTo>
                  <a:cubicBezTo>
                    <a:pt x="2203" y="5572"/>
                    <a:pt x="2227" y="5584"/>
                    <a:pt x="2263" y="5584"/>
                  </a:cubicBezTo>
                  <a:cubicBezTo>
                    <a:pt x="2287" y="5596"/>
                    <a:pt x="2334" y="5608"/>
                    <a:pt x="2370" y="5632"/>
                  </a:cubicBezTo>
                  <a:cubicBezTo>
                    <a:pt x="2453" y="5655"/>
                    <a:pt x="2548" y="5703"/>
                    <a:pt x="2644" y="5727"/>
                  </a:cubicBezTo>
                  <a:cubicBezTo>
                    <a:pt x="2668" y="5727"/>
                    <a:pt x="2679" y="5751"/>
                    <a:pt x="2691" y="5751"/>
                  </a:cubicBezTo>
                  <a:cubicBezTo>
                    <a:pt x="2787" y="5775"/>
                    <a:pt x="2858" y="5810"/>
                    <a:pt x="2941" y="5822"/>
                  </a:cubicBezTo>
                  <a:cubicBezTo>
                    <a:pt x="2977" y="5834"/>
                    <a:pt x="3001" y="5834"/>
                    <a:pt x="3037" y="5846"/>
                  </a:cubicBezTo>
                  <a:cubicBezTo>
                    <a:pt x="3096" y="5870"/>
                    <a:pt x="3144" y="5882"/>
                    <a:pt x="3203" y="5894"/>
                  </a:cubicBezTo>
                  <a:cubicBezTo>
                    <a:pt x="3227" y="5906"/>
                    <a:pt x="3263" y="5906"/>
                    <a:pt x="3310" y="5929"/>
                  </a:cubicBezTo>
                  <a:lnTo>
                    <a:pt x="3489" y="5965"/>
                  </a:lnTo>
                  <a:cubicBezTo>
                    <a:pt x="3513" y="5965"/>
                    <a:pt x="3549" y="5989"/>
                    <a:pt x="3572" y="5989"/>
                  </a:cubicBezTo>
                  <a:cubicBezTo>
                    <a:pt x="3632" y="6001"/>
                    <a:pt x="3680" y="6001"/>
                    <a:pt x="3739" y="6013"/>
                  </a:cubicBezTo>
                  <a:cubicBezTo>
                    <a:pt x="3763" y="6013"/>
                    <a:pt x="3799" y="6036"/>
                    <a:pt x="3822" y="6036"/>
                  </a:cubicBezTo>
                  <a:cubicBezTo>
                    <a:pt x="3906" y="6048"/>
                    <a:pt x="3977" y="6060"/>
                    <a:pt x="4049" y="6060"/>
                  </a:cubicBezTo>
                  <a:lnTo>
                    <a:pt x="4096" y="6060"/>
                  </a:lnTo>
                  <a:cubicBezTo>
                    <a:pt x="4180" y="6072"/>
                    <a:pt x="4263" y="6096"/>
                    <a:pt x="4346" y="6096"/>
                  </a:cubicBezTo>
                  <a:lnTo>
                    <a:pt x="4406" y="6096"/>
                  </a:lnTo>
                  <a:cubicBezTo>
                    <a:pt x="4465" y="6096"/>
                    <a:pt x="4537" y="6108"/>
                    <a:pt x="4596" y="6108"/>
                  </a:cubicBezTo>
                  <a:lnTo>
                    <a:pt x="4692" y="6108"/>
                  </a:lnTo>
                  <a:cubicBezTo>
                    <a:pt x="4751" y="6108"/>
                    <a:pt x="4799" y="6120"/>
                    <a:pt x="4846" y="6120"/>
                  </a:cubicBezTo>
                  <a:lnTo>
                    <a:pt x="5727" y="6120"/>
                  </a:lnTo>
                  <a:cubicBezTo>
                    <a:pt x="5787" y="6120"/>
                    <a:pt x="5846" y="6120"/>
                    <a:pt x="5906" y="6108"/>
                  </a:cubicBezTo>
                  <a:cubicBezTo>
                    <a:pt x="5942" y="6108"/>
                    <a:pt x="5989" y="6108"/>
                    <a:pt x="6013" y="6096"/>
                  </a:cubicBezTo>
                  <a:cubicBezTo>
                    <a:pt x="6073" y="6096"/>
                    <a:pt x="6132" y="6072"/>
                    <a:pt x="6180" y="6072"/>
                  </a:cubicBezTo>
                  <a:cubicBezTo>
                    <a:pt x="6204" y="6072"/>
                    <a:pt x="6251" y="6072"/>
                    <a:pt x="6287" y="6060"/>
                  </a:cubicBezTo>
                  <a:cubicBezTo>
                    <a:pt x="6370" y="6048"/>
                    <a:pt x="6466" y="6048"/>
                    <a:pt x="6549" y="6036"/>
                  </a:cubicBezTo>
                  <a:lnTo>
                    <a:pt x="6597" y="6036"/>
                  </a:lnTo>
                  <a:cubicBezTo>
                    <a:pt x="6704" y="6013"/>
                    <a:pt x="6787" y="6001"/>
                    <a:pt x="6894" y="5989"/>
                  </a:cubicBezTo>
                  <a:cubicBezTo>
                    <a:pt x="6918" y="5989"/>
                    <a:pt x="6966" y="5977"/>
                    <a:pt x="7001" y="5977"/>
                  </a:cubicBezTo>
                  <a:cubicBezTo>
                    <a:pt x="7037" y="5953"/>
                    <a:pt x="7085" y="5953"/>
                    <a:pt x="7132" y="5941"/>
                  </a:cubicBezTo>
                  <a:cubicBezTo>
                    <a:pt x="7180" y="5929"/>
                    <a:pt x="7204" y="5929"/>
                    <a:pt x="7240" y="5906"/>
                  </a:cubicBezTo>
                  <a:cubicBezTo>
                    <a:pt x="7275" y="5894"/>
                    <a:pt x="7323" y="5894"/>
                    <a:pt x="7370" y="5882"/>
                  </a:cubicBezTo>
                  <a:cubicBezTo>
                    <a:pt x="7394" y="5870"/>
                    <a:pt x="7442" y="5870"/>
                    <a:pt x="7478" y="5846"/>
                  </a:cubicBezTo>
                  <a:cubicBezTo>
                    <a:pt x="7513" y="5834"/>
                    <a:pt x="7561" y="5822"/>
                    <a:pt x="7609" y="5822"/>
                  </a:cubicBezTo>
                  <a:cubicBezTo>
                    <a:pt x="7632" y="5810"/>
                    <a:pt x="7680" y="5810"/>
                    <a:pt x="7716" y="5786"/>
                  </a:cubicBezTo>
                  <a:lnTo>
                    <a:pt x="7847" y="5751"/>
                  </a:lnTo>
                  <a:cubicBezTo>
                    <a:pt x="7871" y="5727"/>
                    <a:pt x="7906" y="5727"/>
                    <a:pt x="7930" y="5715"/>
                  </a:cubicBezTo>
                  <a:cubicBezTo>
                    <a:pt x="8013" y="5691"/>
                    <a:pt x="8085" y="5655"/>
                    <a:pt x="8156" y="5644"/>
                  </a:cubicBezTo>
                  <a:cubicBezTo>
                    <a:pt x="8168" y="5644"/>
                    <a:pt x="8192" y="5632"/>
                    <a:pt x="8204" y="5632"/>
                  </a:cubicBezTo>
                  <a:cubicBezTo>
                    <a:pt x="8287" y="5596"/>
                    <a:pt x="8383" y="5548"/>
                    <a:pt x="8466" y="5525"/>
                  </a:cubicBezTo>
                  <a:cubicBezTo>
                    <a:pt x="8502" y="5513"/>
                    <a:pt x="8513" y="5513"/>
                    <a:pt x="8525" y="5489"/>
                  </a:cubicBezTo>
                  <a:cubicBezTo>
                    <a:pt x="8585" y="5465"/>
                    <a:pt x="8668" y="5429"/>
                    <a:pt x="8728" y="5405"/>
                  </a:cubicBezTo>
                  <a:cubicBezTo>
                    <a:pt x="8752" y="5394"/>
                    <a:pt x="8764" y="5370"/>
                    <a:pt x="8799" y="5370"/>
                  </a:cubicBezTo>
                  <a:cubicBezTo>
                    <a:pt x="8883" y="5334"/>
                    <a:pt x="8966" y="5286"/>
                    <a:pt x="9037" y="5239"/>
                  </a:cubicBezTo>
                  <a:cubicBezTo>
                    <a:pt x="9097" y="5191"/>
                    <a:pt x="9156" y="5167"/>
                    <a:pt x="9228" y="5120"/>
                  </a:cubicBezTo>
                  <a:cubicBezTo>
                    <a:pt x="9240" y="5120"/>
                    <a:pt x="9240" y="5108"/>
                    <a:pt x="9264" y="5108"/>
                  </a:cubicBezTo>
                  <a:cubicBezTo>
                    <a:pt x="9275" y="5108"/>
                    <a:pt x="9275" y="5096"/>
                    <a:pt x="9287" y="5096"/>
                  </a:cubicBezTo>
                  <a:cubicBezTo>
                    <a:pt x="9335" y="5060"/>
                    <a:pt x="9359" y="5036"/>
                    <a:pt x="9406" y="5013"/>
                  </a:cubicBezTo>
                  <a:lnTo>
                    <a:pt x="9442" y="4989"/>
                  </a:lnTo>
                  <a:lnTo>
                    <a:pt x="9466" y="4953"/>
                  </a:lnTo>
                  <a:cubicBezTo>
                    <a:pt x="9502" y="4929"/>
                    <a:pt x="9526" y="4917"/>
                    <a:pt x="9573" y="4882"/>
                  </a:cubicBezTo>
                  <a:lnTo>
                    <a:pt x="9597" y="4858"/>
                  </a:lnTo>
                  <a:lnTo>
                    <a:pt x="9633" y="4822"/>
                  </a:lnTo>
                  <a:cubicBezTo>
                    <a:pt x="9656" y="4798"/>
                    <a:pt x="9692" y="4774"/>
                    <a:pt x="9716" y="4751"/>
                  </a:cubicBezTo>
                  <a:lnTo>
                    <a:pt x="9752" y="4715"/>
                  </a:lnTo>
                  <a:lnTo>
                    <a:pt x="9776" y="4691"/>
                  </a:lnTo>
                  <a:cubicBezTo>
                    <a:pt x="9811" y="4655"/>
                    <a:pt x="9835" y="4643"/>
                    <a:pt x="9859" y="4620"/>
                  </a:cubicBezTo>
                  <a:cubicBezTo>
                    <a:pt x="9871" y="4596"/>
                    <a:pt x="9883" y="4572"/>
                    <a:pt x="9918" y="4560"/>
                  </a:cubicBezTo>
                  <a:lnTo>
                    <a:pt x="9990" y="4477"/>
                  </a:lnTo>
                  <a:lnTo>
                    <a:pt x="10002" y="4465"/>
                  </a:lnTo>
                  <a:lnTo>
                    <a:pt x="10049" y="4417"/>
                  </a:lnTo>
                  <a:cubicBezTo>
                    <a:pt x="10061" y="4393"/>
                    <a:pt x="10097" y="4382"/>
                    <a:pt x="10109" y="4346"/>
                  </a:cubicBezTo>
                  <a:cubicBezTo>
                    <a:pt x="10121" y="4334"/>
                    <a:pt x="10133" y="4322"/>
                    <a:pt x="10133" y="4298"/>
                  </a:cubicBezTo>
                  <a:cubicBezTo>
                    <a:pt x="10133" y="4298"/>
                    <a:pt x="10133" y="4286"/>
                    <a:pt x="10157" y="4286"/>
                  </a:cubicBezTo>
                  <a:cubicBezTo>
                    <a:pt x="10168" y="4262"/>
                    <a:pt x="10180" y="4239"/>
                    <a:pt x="10216" y="4215"/>
                  </a:cubicBezTo>
                  <a:cubicBezTo>
                    <a:pt x="10216" y="4215"/>
                    <a:pt x="10216" y="4203"/>
                    <a:pt x="10228" y="4203"/>
                  </a:cubicBezTo>
                  <a:cubicBezTo>
                    <a:pt x="10240" y="4179"/>
                    <a:pt x="10240" y="4167"/>
                    <a:pt x="10252" y="4155"/>
                  </a:cubicBezTo>
                  <a:cubicBezTo>
                    <a:pt x="10276" y="4120"/>
                    <a:pt x="10288" y="4108"/>
                    <a:pt x="10299" y="4084"/>
                  </a:cubicBezTo>
                  <a:cubicBezTo>
                    <a:pt x="10299" y="4060"/>
                    <a:pt x="10311" y="4060"/>
                    <a:pt x="10311" y="4048"/>
                  </a:cubicBezTo>
                  <a:cubicBezTo>
                    <a:pt x="10335" y="4036"/>
                    <a:pt x="10335" y="4024"/>
                    <a:pt x="10335" y="4001"/>
                  </a:cubicBezTo>
                  <a:cubicBezTo>
                    <a:pt x="10347" y="3977"/>
                    <a:pt x="10359" y="3965"/>
                    <a:pt x="10371" y="3929"/>
                  </a:cubicBezTo>
                  <a:cubicBezTo>
                    <a:pt x="10371" y="3917"/>
                    <a:pt x="10395" y="3917"/>
                    <a:pt x="10395" y="3905"/>
                  </a:cubicBezTo>
                  <a:cubicBezTo>
                    <a:pt x="10395" y="3881"/>
                    <a:pt x="10407" y="3870"/>
                    <a:pt x="10407" y="3858"/>
                  </a:cubicBezTo>
                  <a:cubicBezTo>
                    <a:pt x="10418" y="3822"/>
                    <a:pt x="10430" y="3810"/>
                    <a:pt x="10430" y="3786"/>
                  </a:cubicBezTo>
                  <a:cubicBezTo>
                    <a:pt x="10430" y="3762"/>
                    <a:pt x="10454" y="3750"/>
                    <a:pt x="10454" y="3750"/>
                  </a:cubicBezTo>
                  <a:cubicBezTo>
                    <a:pt x="10454" y="3739"/>
                    <a:pt x="10466" y="3727"/>
                    <a:pt x="10466" y="3727"/>
                  </a:cubicBezTo>
                  <a:cubicBezTo>
                    <a:pt x="10478" y="3691"/>
                    <a:pt x="10478" y="3679"/>
                    <a:pt x="10490" y="3643"/>
                  </a:cubicBezTo>
                  <a:cubicBezTo>
                    <a:pt x="10490" y="3631"/>
                    <a:pt x="10490" y="3620"/>
                    <a:pt x="10502" y="3620"/>
                  </a:cubicBezTo>
                  <a:cubicBezTo>
                    <a:pt x="10502" y="3608"/>
                    <a:pt x="10502" y="3608"/>
                    <a:pt x="10526" y="3584"/>
                  </a:cubicBezTo>
                  <a:cubicBezTo>
                    <a:pt x="10526" y="3560"/>
                    <a:pt x="10538" y="3548"/>
                    <a:pt x="10538" y="3512"/>
                  </a:cubicBezTo>
                  <a:cubicBezTo>
                    <a:pt x="10538" y="3500"/>
                    <a:pt x="10538" y="3489"/>
                    <a:pt x="10549" y="3465"/>
                  </a:cubicBezTo>
                  <a:lnTo>
                    <a:pt x="10549" y="3441"/>
                  </a:lnTo>
                  <a:cubicBezTo>
                    <a:pt x="10549" y="3405"/>
                    <a:pt x="10561" y="3393"/>
                    <a:pt x="10561" y="3369"/>
                  </a:cubicBezTo>
                  <a:lnTo>
                    <a:pt x="10561" y="3322"/>
                  </a:lnTo>
                  <a:lnTo>
                    <a:pt x="10561" y="3286"/>
                  </a:lnTo>
                  <a:cubicBezTo>
                    <a:pt x="10561" y="3262"/>
                    <a:pt x="10561" y="3250"/>
                    <a:pt x="10585" y="3215"/>
                  </a:cubicBezTo>
                  <a:lnTo>
                    <a:pt x="10585" y="3167"/>
                  </a:lnTo>
                  <a:lnTo>
                    <a:pt x="10585" y="3143"/>
                  </a:lnTo>
                  <a:cubicBezTo>
                    <a:pt x="10609" y="2322"/>
                    <a:pt x="10085" y="1500"/>
                    <a:pt x="9014" y="893"/>
                  </a:cubicBezTo>
                  <a:cubicBezTo>
                    <a:pt x="7984" y="298"/>
                    <a:pt x="6629" y="0"/>
                    <a:pt x="52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3" name="Google Shape;2033;p30"/>
            <p:cNvSpPr/>
            <p:nvPr/>
          </p:nvSpPr>
          <p:spPr>
            <a:xfrm>
              <a:off x="5189982" y="3211475"/>
              <a:ext cx="260167" cy="149645"/>
            </a:xfrm>
            <a:custGeom>
              <a:avLst/>
              <a:gdLst/>
              <a:ahLst/>
              <a:cxnLst/>
              <a:rect l="l" t="t" r="r" b="b"/>
              <a:pathLst>
                <a:path w="8811" h="5068" extrusionOk="0">
                  <a:moveTo>
                    <a:pt x="4407" y="1"/>
                  </a:moveTo>
                  <a:cubicBezTo>
                    <a:pt x="3289" y="1"/>
                    <a:pt x="2173" y="245"/>
                    <a:pt x="1322" y="733"/>
                  </a:cubicBezTo>
                  <a:cubicBezTo>
                    <a:pt x="476" y="1221"/>
                    <a:pt x="60" y="1864"/>
                    <a:pt x="60" y="2519"/>
                  </a:cubicBezTo>
                  <a:lnTo>
                    <a:pt x="60" y="2579"/>
                  </a:lnTo>
                  <a:cubicBezTo>
                    <a:pt x="0" y="2638"/>
                    <a:pt x="0" y="2662"/>
                    <a:pt x="0" y="2686"/>
                  </a:cubicBezTo>
                  <a:cubicBezTo>
                    <a:pt x="0" y="2698"/>
                    <a:pt x="0" y="2733"/>
                    <a:pt x="12" y="2745"/>
                  </a:cubicBezTo>
                  <a:cubicBezTo>
                    <a:pt x="12" y="2757"/>
                    <a:pt x="12" y="2793"/>
                    <a:pt x="36" y="2805"/>
                  </a:cubicBezTo>
                  <a:cubicBezTo>
                    <a:pt x="36" y="2817"/>
                    <a:pt x="48" y="2852"/>
                    <a:pt x="48" y="2864"/>
                  </a:cubicBezTo>
                  <a:cubicBezTo>
                    <a:pt x="48" y="2876"/>
                    <a:pt x="60" y="2912"/>
                    <a:pt x="60" y="2924"/>
                  </a:cubicBezTo>
                  <a:cubicBezTo>
                    <a:pt x="60" y="2936"/>
                    <a:pt x="71" y="2972"/>
                    <a:pt x="71" y="2983"/>
                  </a:cubicBezTo>
                  <a:cubicBezTo>
                    <a:pt x="71" y="2995"/>
                    <a:pt x="95" y="3031"/>
                    <a:pt x="95" y="3043"/>
                  </a:cubicBezTo>
                  <a:cubicBezTo>
                    <a:pt x="95" y="3055"/>
                    <a:pt x="107" y="3091"/>
                    <a:pt x="119" y="3103"/>
                  </a:cubicBezTo>
                  <a:cubicBezTo>
                    <a:pt x="119" y="3114"/>
                    <a:pt x="131" y="3150"/>
                    <a:pt x="131" y="3162"/>
                  </a:cubicBezTo>
                  <a:cubicBezTo>
                    <a:pt x="155" y="3174"/>
                    <a:pt x="155" y="3210"/>
                    <a:pt x="167" y="3222"/>
                  </a:cubicBezTo>
                  <a:cubicBezTo>
                    <a:pt x="179" y="3233"/>
                    <a:pt x="179" y="3269"/>
                    <a:pt x="191" y="3281"/>
                  </a:cubicBezTo>
                  <a:cubicBezTo>
                    <a:pt x="214" y="3293"/>
                    <a:pt x="226" y="3329"/>
                    <a:pt x="226" y="3341"/>
                  </a:cubicBezTo>
                  <a:cubicBezTo>
                    <a:pt x="238" y="3353"/>
                    <a:pt x="238" y="3388"/>
                    <a:pt x="250" y="3400"/>
                  </a:cubicBezTo>
                  <a:cubicBezTo>
                    <a:pt x="274" y="3412"/>
                    <a:pt x="286" y="3448"/>
                    <a:pt x="298" y="3460"/>
                  </a:cubicBezTo>
                  <a:cubicBezTo>
                    <a:pt x="310" y="3472"/>
                    <a:pt x="333" y="3484"/>
                    <a:pt x="333" y="3519"/>
                  </a:cubicBezTo>
                  <a:cubicBezTo>
                    <a:pt x="345" y="3531"/>
                    <a:pt x="357" y="3567"/>
                    <a:pt x="369" y="3579"/>
                  </a:cubicBezTo>
                  <a:cubicBezTo>
                    <a:pt x="393" y="3591"/>
                    <a:pt x="405" y="3603"/>
                    <a:pt x="417" y="3638"/>
                  </a:cubicBezTo>
                  <a:cubicBezTo>
                    <a:pt x="429" y="3650"/>
                    <a:pt x="452" y="3686"/>
                    <a:pt x="464" y="3698"/>
                  </a:cubicBezTo>
                  <a:cubicBezTo>
                    <a:pt x="476" y="3710"/>
                    <a:pt x="488" y="3722"/>
                    <a:pt x="512" y="3757"/>
                  </a:cubicBezTo>
                  <a:lnTo>
                    <a:pt x="572" y="3817"/>
                  </a:lnTo>
                  <a:lnTo>
                    <a:pt x="607" y="3865"/>
                  </a:lnTo>
                  <a:lnTo>
                    <a:pt x="667" y="3924"/>
                  </a:lnTo>
                  <a:lnTo>
                    <a:pt x="714" y="3960"/>
                  </a:lnTo>
                  <a:cubicBezTo>
                    <a:pt x="750" y="3984"/>
                    <a:pt x="762" y="4007"/>
                    <a:pt x="786" y="4019"/>
                  </a:cubicBezTo>
                  <a:cubicBezTo>
                    <a:pt x="810" y="4043"/>
                    <a:pt x="822" y="4055"/>
                    <a:pt x="845" y="4067"/>
                  </a:cubicBezTo>
                  <a:cubicBezTo>
                    <a:pt x="881" y="4079"/>
                    <a:pt x="905" y="4115"/>
                    <a:pt x="929" y="4126"/>
                  </a:cubicBezTo>
                  <a:cubicBezTo>
                    <a:pt x="941" y="4138"/>
                    <a:pt x="953" y="4162"/>
                    <a:pt x="988" y="4174"/>
                  </a:cubicBezTo>
                  <a:cubicBezTo>
                    <a:pt x="1012" y="4198"/>
                    <a:pt x="1048" y="4222"/>
                    <a:pt x="1083" y="4234"/>
                  </a:cubicBezTo>
                  <a:cubicBezTo>
                    <a:pt x="1107" y="4246"/>
                    <a:pt x="1119" y="4246"/>
                    <a:pt x="1131" y="4257"/>
                  </a:cubicBezTo>
                  <a:cubicBezTo>
                    <a:pt x="1179" y="4293"/>
                    <a:pt x="1238" y="4317"/>
                    <a:pt x="1286" y="4353"/>
                  </a:cubicBezTo>
                  <a:cubicBezTo>
                    <a:pt x="1322" y="4376"/>
                    <a:pt x="1381" y="4412"/>
                    <a:pt x="1441" y="4436"/>
                  </a:cubicBezTo>
                  <a:cubicBezTo>
                    <a:pt x="1464" y="4460"/>
                    <a:pt x="1476" y="4460"/>
                    <a:pt x="1500" y="4472"/>
                  </a:cubicBezTo>
                  <a:cubicBezTo>
                    <a:pt x="1536" y="4484"/>
                    <a:pt x="1584" y="4496"/>
                    <a:pt x="1607" y="4531"/>
                  </a:cubicBezTo>
                  <a:cubicBezTo>
                    <a:pt x="1619" y="4543"/>
                    <a:pt x="1655" y="4543"/>
                    <a:pt x="1667" y="4555"/>
                  </a:cubicBezTo>
                  <a:cubicBezTo>
                    <a:pt x="1703" y="4579"/>
                    <a:pt x="1738" y="4591"/>
                    <a:pt x="1774" y="4603"/>
                  </a:cubicBezTo>
                  <a:cubicBezTo>
                    <a:pt x="1798" y="4615"/>
                    <a:pt x="1822" y="4615"/>
                    <a:pt x="1845" y="4638"/>
                  </a:cubicBezTo>
                  <a:cubicBezTo>
                    <a:pt x="1881" y="4650"/>
                    <a:pt x="1905" y="4662"/>
                    <a:pt x="1941" y="4662"/>
                  </a:cubicBezTo>
                  <a:cubicBezTo>
                    <a:pt x="2012" y="4698"/>
                    <a:pt x="2084" y="4722"/>
                    <a:pt x="2179" y="4757"/>
                  </a:cubicBezTo>
                  <a:cubicBezTo>
                    <a:pt x="2191" y="4757"/>
                    <a:pt x="2203" y="4769"/>
                    <a:pt x="2203" y="4769"/>
                  </a:cubicBezTo>
                  <a:cubicBezTo>
                    <a:pt x="2274" y="4793"/>
                    <a:pt x="2334" y="4817"/>
                    <a:pt x="2417" y="4829"/>
                  </a:cubicBezTo>
                  <a:cubicBezTo>
                    <a:pt x="2441" y="4829"/>
                    <a:pt x="2453" y="4841"/>
                    <a:pt x="2488" y="4841"/>
                  </a:cubicBezTo>
                  <a:cubicBezTo>
                    <a:pt x="2536" y="4853"/>
                    <a:pt x="2572" y="4877"/>
                    <a:pt x="2619" y="4877"/>
                  </a:cubicBezTo>
                  <a:cubicBezTo>
                    <a:pt x="2655" y="4877"/>
                    <a:pt x="2679" y="4888"/>
                    <a:pt x="2691" y="4888"/>
                  </a:cubicBezTo>
                  <a:cubicBezTo>
                    <a:pt x="2738" y="4900"/>
                    <a:pt x="2798" y="4912"/>
                    <a:pt x="2846" y="4912"/>
                  </a:cubicBezTo>
                  <a:cubicBezTo>
                    <a:pt x="2869" y="4912"/>
                    <a:pt x="2893" y="4936"/>
                    <a:pt x="2917" y="4936"/>
                  </a:cubicBezTo>
                  <a:cubicBezTo>
                    <a:pt x="2965" y="4948"/>
                    <a:pt x="3012" y="4948"/>
                    <a:pt x="3048" y="4960"/>
                  </a:cubicBezTo>
                  <a:cubicBezTo>
                    <a:pt x="3084" y="4960"/>
                    <a:pt x="3096" y="4972"/>
                    <a:pt x="3131" y="4972"/>
                  </a:cubicBezTo>
                  <a:cubicBezTo>
                    <a:pt x="3191" y="4996"/>
                    <a:pt x="3250" y="4996"/>
                    <a:pt x="3310" y="5008"/>
                  </a:cubicBezTo>
                  <a:lnTo>
                    <a:pt x="3334" y="5008"/>
                  </a:lnTo>
                  <a:cubicBezTo>
                    <a:pt x="3405" y="5019"/>
                    <a:pt x="3465" y="5019"/>
                    <a:pt x="3548" y="5031"/>
                  </a:cubicBezTo>
                  <a:lnTo>
                    <a:pt x="3584" y="5031"/>
                  </a:lnTo>
                  <a:cubicBezTo>
                    <a:pt x="3643" y="5031"/>
                    <a:pt x="3691" y="5055"/>
                    <a:pt x="3750" y="5055"/>
                  </a:cubicBezTo>
                  <a:lnTo>
                    <a:pt x="3822" y="5055"/>
                  </a:lnTo>
                  <a:cubicBezTo>
                    <a:pt x="3870" y="5055"/>
                    <a:pt x="3917" y="5055"/>
                    <a:pt x="3965" y="5067"/>
                  </a:cubicBezTo>
                  <a:lnTo>
                    <a:pt x="4929" y="5067"/>
                  </a:lnTo>
                  <a:cubicBezTo>
                    <a:pt x="4977" y="5067"/>
                    <a:pt x="5013" y="5067"/>
                    <a:pt x="5060" y="5055"/>
                  </a:cubicBezTo>
                  <a:cubicBezTo>
                    <a:pt x="5096" y="5055"/>
                    <a:pt x="5120" y="5055"/>
                    <a:pt x="5155" y="5031"/>
                  </a:cubicBezTo>
                  <a:cubicBezTo>
                    <a:pt x="5227" y="5019"/>
                    <a:pt x="5298" y="5019"/>
                    <a:pt x="5370" y="5008"/>
                  </a:cubicBezTo>
                  <a:lnTo>
                    <a:pt x="5405" y="5008"/>
                  </a:lnTo>
                  <a:cubicBezTo>
                    <a:pt x="5489" y="4996"/>
                    <a:pt x="5572" y="4972"/>
                    <a:pt x="5655" y="4960"/>
                  </a:cubicBezTo>
                  <a:cubicBezTo>
                    <a:pt x="5691" y="4960"/>
                    <a:pt x="5715" y="4948"/>
                    <a:pt x="5751" y="4948"/>
                  </a:cubicBezTo>
                  <a:cubicBezTo>
                    <a:pt x="5786" y="4948"/>
                    <a:pt x="5822" y="4936"/>
                    <a:pt x="5870" y="4912"/>
                  </a:cubicBezTo>
                  <a:cubicBezTo>
                    <a:pt x="5894" y="4912"/>
                    <a:pt x="5929" y="4900"/>
                    <a:pt x="5953" y="4900"/>
                  </a:cubicBezTo>
                  <a:cubicBezTo>
                    <a:pt x="6001" y="4888"/>
                    <a:pt x="6025" y="4888"/>
                    <a:pt x="6072" y="4877"/>
                  </a:cubicBezTo>
                  <a:cubicBezTo>
                    <a:pt x="6096" y="4877"/>
                    <a:pt x="6132" y="4853"/>
                    <a:pt x="6156" y="4841"/>
                  </a:cubicBezTo>
                  <a:cubicBezTo>
                    <a:pt x="6191" y="4829"/>
                    <a:pt x="6239" y="4829"/>
                    <a:pt x="6263" y="4817"/>
                  </a:cubicBezTo>
                  <a:cubicBezTo>
                    <a:pt x="6298" y="4793"/>
                    <a:pt x="6322" y="4793"/>
                    <a:pt x="6358" y="4781"/>
                  </a:cubicBezTo>
                  <a:cubicBezTo>
                    <a:pt x="6382" y="4769"/>
                    <a:pt x="6429" y="4769"/>
                    <a:pt x="6453" y="4757"/>
                  </a:cubicBezTo>
                  <a:cubicBezTo>
                    <a:pt x="6489" y="4734"/>
                    <a:pt x="6513" y="4734"/>
                    <a:pt x="6537" y="4722"/>
                  </a:cubicBezTo>
                  <a:cubicBezTo>
                    <a:pt x="6596" y="4710"/>
                    <a:pt x="6668" y="4674"/>
                    <a:pt x="6727" y="4662"/>
                  </a:cubicBezTo>
                  <a:cubicBezTo>
                    <a:pt x="6739" y="4662"/>
                    <a:pt x="6751" y="4650"/>
                    <a:pt x="6775" y="4650"/>
                  </a:cubicBezTo>
                  <a:lnTo>
                    <a:pt x="6989" y="4555"/>
                  </a:lnTo>
                  <a:cubicBezTo>
                    <a:pt x="7013" y="4543"/>
                    <a:pt x="7025" y="4543"/>
                    <a:pt x="7049" y="4531"/>
                  </a:cubicBezTo>
                  <a:cubicBezTo>
                    <a:pt x="7108" y="4496"/>
                    <a:pt x="7156" y="4484"/>
                    <a:pt x="7215" y="4460"/>
                  </a:cubicBezTo>
                  <a:cubicBezTo>
                    <a:pt x="7227" y="4436"/>
                    <a:pt x="7263" y="4436"/>
                    <a:pt x="7275" y="4424"/>
                  </a:cubicBezTo>
                  <a:cubicBezTo>
                    <a:pt x="7346" y="4400"/>
                    <a:pt x="7406" y="4353"/>
                    <a:pt x="7489" y="4317"/>
                  </a:cubicBezTo>
                  <a:cubicBezTo>
                    <a:pt x="7549" y="4293"/>
                    <a:pt x="7584" y="4257"/>
                    <a:pt x="7632" y="4234"/>
                  </a:cubicBezTo>
                  <a:cubicBezTo>
                    <a:pt x="7644" y="4234"/>
                    <a:pt x="7644" y="4222"/>
                    <a:pt x="7668" y="4222"/>
                  </a:cubicBezTo>
                  <a:lnTo>
                    <a:pt x="7680" y="4198"/>
                  </a:lnTo>
                  <a:cubicBezTo>
                    <a:pt x="7703" y="4186"/>
                    <a:pt x="7739" y="4162"/>
                    <a:pt x="7787" y="4138"/>
                  </a:cubicBezTo>
                  <a:cubicBezTo>
                    <a:pt x="7799" y="4138"/>
                    <a:pt x="7799" y="4126"/>
                    <a:pt x="7811" y="4126"/>
                  </a:cubicBezTo>
                  <a:cubicBezTo>
                    <a:pt x="7822" y="4126"/>
                    <a:pt x="7822" y="4115"/>
                    <a:pt x="7846" y="4115"/>
                  </a:cubicBezTo>
                  <a:cubicBezTo>
                    <a:pt x="7870" y="4103"/>
                    <a:pt x="7906" y="4067"/>
                    <a:pt x="7918" y="4055"/>
                  </a:cubicBezTo>
                  <a:cubicBezTo>
                    <a:pt x="7930" y="4055"/>
                    <a:pt x="7930" y="4043"/>
                    <a:pt x="7953" y="4043"/>
                  </a:cubicBezTo>
                  <a:lnTo>
                    <a:pt x="7977" y="4007"/>
                  </a:lnTo>
                  <a:cubicBezTo>
                    <a:pt x="8013" y="3995"/>
                    <a:pt x="8025" y="3960"/>
                    <a:pt x="8049" y="3948"/>
                  </a:cubicBezTo>
                  <a:lnTo>
                    <a:pt x="8084" y="3924"/>
                  </a:lnTo>
                  <a:lnTo>
                    <a:pt x="8108" y="3888"/>
                  </a:lnTo>
                  <a:lnTo>
                    <a:pt x="8168" y="3829"/>
                  </a:lnTo>
                  <a:lnTo>
                    <a:pt x="8215" y="3781"/>
                  </a:lnTo>
                  <a:lnTo>
                    <a:pt x="8275" y="3722"/>
                  </a:lnTo>
                  <a:cubicBezTo>
                    <a:pt x="8275" y="3722"/>
                    <a:pt x="8275" y="3710"/>
                    <a:pt x="8287" y="3710"/>
                  </a:cubicBezTo>
                  <a:cubicBezTo>
                    <a:pt x="8311" y="3698"/>
                    <a:pt x="8311" y="3686"/>
                    <a:pt x="8322" y="3662"/>
                  </a:cubicBezTo>
                  <a:cubicBezTo>
                    <a:pt x="8334" y="3650"/>
                    <a:pt x="8346" y="3626"/>
                    <a:pt x="8370" y="3603"/>
                  </a:cubicBezTo>
                  <a:cubicBezTo>
                    <a:pt x="8382" y="3591"/>
                    <a:pt x="8382" y="3579"/>
                    <a:pt x="8394" y="3567"/>
                  </a:cubicBezTo>
                  <a:lnTo>
                    <a:pt x="8406" y="3543"/>
                  </a:lnTo>
                  <a:cubicBezTo>
                    <a:pt x="8430" y="3531"/>
                    <a:pt x="8442" y="3507"/>
                    <a:pt x="8453" y="3484"/>
                  </a:cubicBezTo>
                  <a:cubicBezTo>
                    <a:pt x="8453" y="3484"/>
                    <a:pt x="8453" y="3472"/>
                    <a:pt x="8465" y="3472"/>
                  </a:cubicBezTo>
                  <a:cubicBezTo>
                    <a:pt x="8477" y="3460"/>
                    <a:pt x="8477" y="3448"/>
                    <a:pt x="8501" y="3424"/>
                  </a:cubicBezTo>
                  <a:cubicBezTo>
                    <a:pt x="8513" y="3412"/>
                    <a:pt x="8525" y="3388"/>
                    <a:pt x="8549" y="3364"/>
                  </a:cubicBezTo>
                  <a:cubicBezTo>
                    <a:pt x="8549" y="3353"/>
                    <a:pt x="8561" y="3353"/>
                    <a:pt x="8561" y="3341"/>
                  </a:cubicBezTo>
                  <a:cubicBezTo>
                    <a:pt x="8561" y="3329"/>
                    <a:pt x="8573" y="3329"/>
                    <a:pt x="8573" y="3305"/>
                  </a:cubicBezTo>
                  <a:cubicBezTo>
                    <a:pt x="8584" y="3293"/>
                    <a:pt x="8596" y="3269"/>
                    <a:pt x="8596" y="3245"/>
                  </a:cubicBezTo>
                  <a:cubicBezTo>
                    <a:pt x="8596" y="3233"/>
                    <a:pt x="8620" y="3233"/>
                    <a:pt x="8620" y="3222"/>
                  </a:cubicBezTo>
                  <a:cubicBezTo>
                    <a:pt x="8620" y="3210"/>
                    <a:pt x="8632" y="3210"/>
                    <a:pt x="8632" y="3186"/>
                  </a:cubicBezTo>
                  <a:cubicBezTo>
                    <a:pt x="8644" y="3174"/>
                    <a:pt x="8644" y="3150"/>
                    <a:pt x="8656" y="3126"/>
                  </a:cubicBezTo>
                  <a:cubicBezTo>
                    <a:pt x="8656" y="3114"/>
                    <a:pt x="8656" y="3114"/>
                    <a:pt x="8680" y="3103"/>
                  </a:cubicBezTo>
                  <a:cubicBezTo>
                    <a:pt x="8680" y="3091"/>
                    <a:pt x="8680" y="3091"/>
                    <a:pt x="8692" y="3067"/>
                  </a:cubicBezTo>
                  <a:cubicBezTo>
                    <a:pt x="8703" y="3055"/>
                    <a:pt x="8703" y="3031"/>
                    <a:pt x="8715" y="3007"/>
                  </a:cubicBezTo>
                  <a:cubicBezTo>
                    <a:pt x="8715" y="2995"/>
                    <a:pt x="8715" y="2995"/>
                    <a:pt x="8739" y="2983"/>
                  </a:cubicBezTo>
                  <a:cubicBezTo>
                    <a:pt x="8739" y="2972"/>
                    <a:pt x="8739" y="2972"/>
                    <a:pt x="8751" y="2948"/>
                  </a:cubicBezTo>
                  <a:cubicBezTo>
                    <a:pt x="8751" y="2936"/>
                    <a:pt x="8763" y="2912"/>
                    <a:pt x="8763" y="2888"/>
                  </a:cubicBezTo>
                  <a:lnTo>
                    <a:pt x="8763" y="2864"/>
                  </a:lnTo>
                  <a:lnTo>
                    <a:pt x="8763" y="2829"/>
                  </a:lnTo>
                  <a:cubicBezTo>
                    <a:pt x="8763" y="2817"/>
                    <a:pt x="8775" y="2793"/>
                    <a:pt x="8775" y="2769"/>
                  </a:cubicBezTo>
                  <a:lnTo>
                    <a:pt x="8775" y="2745"/>
                  </a:lnTo>
                  <a:lnTo>
                    <a:pt x="8775" y="2710"/>
                  </a:lnTo>
                  <a:lnTo>
                    <a:pt x="8775" y="2650"/>
                  </a:lnTo>
                  <a:lnTo>
                    <a:pt x="8775" y="2614"/>
                  </a:lnTo>
                  <a:lnTo>
                    <a:pt x="8775" y="2591"/>
                  </a:lnTo>
                  <a:cubicBezTo>
                    <a:pt x="8811" y="1924"/>
                    <a:pt x="8382" y="1257"/>
                    <a:pt x="7501" y="733"/>
                  </a:cubicBezTo>
                  <a:cubicBezTo>
                    <a:pt x="6644" y="245"/>
                    <a:pt x="5525" y="1"/>
                    <a:pt x="440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4" name="Google Shape;2034;p30"/>
            <p:cNvSpPr/>
            <p:nvPr/>
          </p:nvSpPr>
          <p:spPr>
            <a:xfrm>
              <a:off x="5163614" y="3291820"/>
              <a:ext cx="311486" cy="120266"/>
            </a:xfrm>
            <a:custGeom>
              <a:avLst/>
              <a:gdLst/>
              <a:ahLst/>
              <a:cxnLst/>
              <a:rect l="l" t="t" r="r" b="b"/>
              <a:pathLst>
                <a:path w="10549" h="4073" extrusionOk="0">
                  <a:moveTo>
                    <a:pt x="0" y="1"/>
                  </a:moveTo>
                  <a:lnTo>
                    <a:pt x="0" y="1036"/>
                  </a:lnTo>
                  <a:cubicBezTo>
                    <a:pt x="0" y="1822"/>
                    <a:pt x="524" y="2620"/>
                    <a:pt x="1560" y="3227"/>
                  </a:cubicBezTo>
                  <a:cubicBezTo>
                    <a:pt x="1619" y="3251"/>
                    <a:pt x="1679" y="3299"/>
                    <a:pt x="1762" y="3334"/>
                  </a:cubicBezTo>
                  <a:cubicBezTo>
                    <a:pt x="1774" y="3346"/>
                    <a:pt x="1798" y="3346"/>
                    <a:pt x="1822" y="3358"/>
                  </a:cubicBezTo>
                  <a:cubicBezTo>
                    <a:pt x="1857" y="3370"/>
                    <a:pt x="1905" y="3406"/>
                    <a:pt x="1953" y="3418"/>
                  </a:cubicBezTo>
                  <a:cubicBezTo>
                    <a:pt x="1976" y="3430"/>
                    <a:pt x="2012" y="3453"/>
                    <a:pt x="2024" y="3453"/>
                  </a:cubicBezTo>
                  <a:cubicBezTo>
                    <a:pt x="2072" y="3465"/>
                    <a:pt x="2096" y="3477"/>
                    <a:pt x="2143" y="3513"/>
                  </a:cubicBezTo>
                  <a:cubicBezTo>
                    <a:pt x="2179" y="3525"/>
                    <a:pt x="2203" y="3537"/>
                    <a:pt x="2238" y="3537"/>
                  </a:cubicBezTo>
                  <a:cubicBezTo>
                    <a:pt x="2262" y="3549"/>
                    <a:pt x="2298" y="3572"/>
                    <a:pt x="2322" y="3572"/>
                  </a:cubicBezTo>
                  <a:cubicBezTo>
                    <a:pt x="2334" y="3572"/>
                    <a:pt x="2334" y="3572"/>
                    <a:pt x="2357" y="3584"/>
                  </a:cubicBezTo>
                  <a:cubicBezTo>
                    <a:pt x="2441" y="3608"/>
                    <a:pt x="2536" y="3656"/>
                    <a:pt x="2631" y="3691"/>
                  </a:cubicBezTo>
                  <a:cubicBezTo>
                    <a:pt x="2655" y="3691"/>
                    <a:pt x="2667" y="3703"/>
                    <a:pt x="2679" y="3703"/>
                  </a:cubicBezTo>
                  <a:cubicBezTo>
                    <a:pt x="2774" y="3727"/>
                    <a:pt x="2846" y="3763"/>
                    <a:pt x="2929" y="3775"/>
                  </a:cubicBezTo>
                  <a:cubicBezTo>
                    <a:pt x="2953" y="3775"/>
                    <a:pt x="2965" y="3787"/>
                    <a:pt x="2977" y="3787"/>
                  </a:cubicBezTo>
                  <a:cubicBezTo>
                    <a:pt x="2989" y="3787"/>
                    <a:pt x="3012" y="3811"/>
                    <a:pt x="3024" y="3811"/>
                  </a:cubicBezTo>
                  <a:cubicBezTo>
                    <a:pt x="3084" y="3822"/>
                    <a:pt x="3131" y="3834"/>
                    <a:pt x="3191" y="3846"/>
                  </a:cubicBezTo>
                  <a:cubicBezTo>
                    <a:pt x="3215" y="3870"/>
                    <a:pt x="3250" y="3870"/>
                    <a:pt x="3286" y="3882"/>
                  </a:cubicBezTo>
                  <a:lnTo>
                    <a:pt x="3465" y="3930"/>
                  </a:lnTo>
                  <a:cubicBezTo>
                    <a:pt x="3489" y="3930"/>
                    <a:pt x="3512" y="3941"/>
                    <a:pt x="3524" y="3941"/>
                  </a:cubicBezTo>
                  <a:lnTo>
                    <a:pt x="3548" y="3941"/>
                  </a:lnTo>
                  <a:cubicBezTo>
                    <a:pt x="3608" y="3953"/>
                    <a:pt x="3643" y="3953"/>
                    <a:pt x="3703" y="3965"/>
                  </a:cubicBezTo>
                  <a:cubicBezTo>
                    <a:pt x="3739" y="3965"/>
                    <a:pt x="3762" y="3989"/>
                    <a:pt x="3798" y="3989"/>
                  </a:cubicBezTo>
                  <a:cubicBezTo>
                    <a:pt x="3870" y="4001"/>
                    <a:pt x="3941" y="4013"/>
                    <a:pt x="4024" y="4013"/>
                  </a:cubicBezTo>
                  <a:lnTo>
                    <a:pt x="4048" y="4013"/>
                  </a:lnTo>
                  <a:cubicBezTo>
                    <a:pt x="4143" y="4025"/>
                    <a:pt x="4215" y="4049"/>
                    <a:pt x="4298" y="4049"/>
                  </a:cubicBezTo>
                  <a:lnTo>
                    <a:pt x="4358" y="4049"/>
                  </a:lnTo>
                  <a:cubicBezTo>
                    <a:pt x="4417" y="4049"/>
                    <a:pt x="4501" y="4061"/>
                    <a:pt x="4560" y="4061"/>
                  </a:cubicBezTo>
                  <a:lnTo>
                    <a:pt x="4643" y="4061"/>
                  </a:lnTo>
                  <a:cubicBezTo>
                    <a:pt x="4703" y="4061"/>
                    <a:pt x="4751" y="4072"/>
                    <a:pt x="4810" y="4072"/>
                  </a:cubicBezTo>
                  <a:lnTo>
                    <a:pt x="5691" y="4072"/>
                  </a:lnTo>
                  <a:cubicBezTo>
                    <a:pt x="5751" y="4072"/>
                    <a:pt x="5810" y="4072"/>
                    <a:pt x="5870" y="4061"/>
                  </a:cubicBezTo>
                  <a:cubicBezTo>
                    <a:pt x="5894" y="4061"/>
                    <a:pt x="5941" y="4061"/>
                    <a:pt x="5965" y="4049"/>
                  </a:cubicBezTo>
                  <a:cubicBezTo>
                    <a:pt x="6025" y="4049"/>
                    <a:pt x="6084" y="4025"/>
                    <a:pt x="6132" y="4025"/>
                  </a:cubicBezTo>
                  <a:lnTo>
                    <a:pt x="6239" y="4025"/>
                  </a:lnTo>
                  <a:cubicBezTo>
                    <a:pt x="6322" y="4013"/>
                    <a:pt x="6418" y="4013"/>
                    <a:pt x="6501" y="4001"/>
                  </a:cubicBezTo>
                  <a:lnTo>
                    <a:pt x="6548" y="4001"/>
                  </a:lnTo>
                  <a:cubicBezTo>
                    <a:pt x="6656" y="3989"/>
                    <a:pt x="6739" y="3965"/>
                    <a:pt x="6846" y="3953"/>
                  </a:cubicBezTo>
                  <a:lnTo>
                    <a:pt x="6882" y="3953"/>
                  </a:lnTo>
                  <a:cubicBezTo>
                    <a:pt x="6906" y="3953"/>
                    <a:pt x="6941" y="3941"/>
                    <a:pt x="6953" y="3941"/>
                  </a:cubicBezTo>
                  <a:cubicBezTo>
                    <a:pt x="7001" y="3930"/>
                    <a:pt x="7037" y="3930"/>
                    <a:pt x="7084" y="3906"/>
                  </a:cubicBezTo>
                  <a:cubicBezTo>
                    <a:pt x="7132" y="3894"/>
                    <a:pt x="7156" y="3894"/>
                    <a:pt x="7203" y="3882"/>
                  </a:cubicBezTo>
                  <a:cubicBezTo>
                    <a:pt x="7251" y="3870"/>
                    <a:pt x="7299" y="3870"/>
                    <a:pt x="7334" y="3846"/>
                  </a:cubicBezTo>
                  <a:cubicBezTo>
                    <a:pt x="7382" y="3834"/>
                    <a:pt x="7418" y="3834"/>
                    <a:pt x="7441" y="3822"/>
                  </a:cubicBezTo>
                  <a:cubicBezTo>
                    <a:pt x="7489" y="3811"/>
                    <a:pt x="7537" y="3787"/>
                    <a:pt x="7572" y="3787"/>
                  </a:cubicBezTo>
                  <a:cubicBezTo>
                    <a:pt x="7608" y="3775"/>
                    <a:pt x="7656" y="3775"/>
                    <a:pt x="7680" y="3763"/>
                  </a:cubicBezTo>
                  <a:lnTo>
                    <a:pt x="7811" y="3715"/>
                  </a:lnTo>
                  <a:cubicBezTo>
                    <a:pt x="7834" y="3715"/>
                    <a:pt x="7858" y="3703"/>
                    <a:pt x="7870" y="3703"/>
                  </a:cubicBezTo>
                  <a:cubicBezTo>
                    <a:pt x="7894" y="3703"/>
                    <a:pt x="7906" y="3691"/>
                    <a:pt x="7918" y="3691"/>
                  </a:cubicBezTo>
                  <a:cubicBezTo>
                    <a:pt x="7989" y="3656"/>
                    <a:pt x="8072" y="3632"/>
                    <a:pt x="8144" y="3608"/>
                  </a:cubicBezTo>
                  <a:cubicBezTo>
                    <a:pt x="8156" y="3608"/>
                    <a:pt x="8168" y="3596"/>
                    <a:pt x="8192" y="3596"/>
                  </a:cubicBezTo>
                  <a:cubicBezTo>
                    <a:pt x="8275" y="3572"/>
                    <a:pt x="8370" y="3525"/>
                    <a:pt x="8453" y="3489"/>
                  </a:cubicBezTo>
                  <a:cubicBezTo>
                    <a:pt x="8489" y="3477"/>
                    <a:pt x="8501" y="3477"/>
                    <a:pt x="8525" y="3465"/>
                  </a:cubicBezTo>
                  <a:cubicBezTo>
                    <a:pt x="8584" y="3430"/>
                    <a:pt x="8668" y="3406"/>
                    <a:pt x="8727" y="3370"/>
                  </a:cubicBezTo>
                  <a:cubicBezTo>
                    <a:pt x="8751" y="3358"/>
                    <a:pt x="8763" y="3346"/>
                    <a:pt x="8799" y="3346"/>
                  </a:cubicBezTo>
                  <a:cubicBezTo>
                    <a:pt x="8882" y="3299"/>
                    <a:pt x="8965" y="3251"/>
                    <a:pt x="9037" y="3215"/>
                  </a:cubicBezTo>
                  <a:cubicBezTo>
                    <a:pt x="9049" y="3191"/>
                    <a:pt x="9085" y="3179"/>
                    <a:pt x="9096" y="3168"/>
                  </a:cubicBezTo>
                  <a:cubicBezTo>
                    <a:pt x="9108" y="3156"/>
                    <a:pt x="9144" y="3132"/>
                    <a:pt x="9156" y="3132"/>
                  </a:cubicBezTo>
                  <a:cubicBezTo>
                    <a:pt x="9180" y="3120"/>
                    <a:pt x="9215" y="3096"/>
                    <a:pt x="9239" y="3072"/>
                  </a:cubicBezTo>
                  <a:cubicBezTo>
                    <a:pt x="9275" y="3060"/>
                    <a:pt x="9299" y="3037"/>
                    <a:pt x="9335" y="3013"/>
                  </a:cubicBezTo>
                  <a:cubicBezTo>
                    <a:pt x="9358" y="3001"/>
                    <a:pt x="9394" y="2977"/>
                    <a:pt x="9418" y="2953"/>
                  </a:cubicBezTo>
                  <a:cubicBezTo>
                    <a:pt x="9454" y="2941"/>
                    <a:pt x="9477" y="2918"/>
                    <a:pt x="9501" y="2894"/>
                  </a:cubicBezTo>
                  <a:cubicBezTo>
                    <a:pt x="9525" y="2882"/>
                    <a:pt x="9561" y="2858"/>
                    <a:pt x="9585" y="2834"/>
                  </a:cubicBezTo>
                  <a:cubicBezTo>
                    <a:pt x="9620" y="2822"/>
                    <a:pt x="9632" y="2798"/>
                    <a:pt x="9656" y="2775"/>
                  </a:cubicBezTo>
                  <a:cubicBezTo>
                    <a:pt x="9692" y="2763"/>
                    <a:pt x="9704" y="2739"/>
                    <a:pt x="9739" y="2715"/>
                  </a:cubicBezTo>
                  <a:lnTo>
                    <a:pt x="9763" y="2691"/>
                  </a:lnTo>
                  <a:cubicBezTo>
                    <a:pt x="9775" y="2679"/>
                    <a:pt x="9811" y="2656"/>
                    <a:pt x="9823" y="2632"/>
                  </a:cubicBezTo>
                  <a:lnTo>
                    <a:pt x="9835" y="2620"/>
                  </a:lnTo>
                  <a:cubicBezTo>
                    <a:pt x="9882" y="2572"/>
                    <a:pt x="9918" y="2537"/>
                    <a:pt x="9942" y="2501"/>
                  </a:cubicBezTo>
                  <a:lnTo>
                    <a:pt x="9977" y="2465"/>
                  </a:lnTo>
                  <a:cubicBezTo>
                    <a:pt x="10001" y="2441"/>
                    <a:pt x="10037" y="2394"/>
                    <a:pt x="10061" y="2358"/>
                  </a:cubicBezTo>
                  <a:lnTo>
                    <a:pt x="10073" y="2346"/>
                  </a:lnTo>
                  <a:lnTo>
                    <a:pt x="10097" y="2334"/>
                  </a:lnTo>
                  <a:cubicBezTo>
                    <a:pt x="10108" y="2322"/>
                    <a:pt x="10108" y="2298"/>
                    <a:pt x="10120" y="2298"/>
                  </a:cubicBezTo>
                  <a:cubicBezTo>
                    <a:pt x="10156" y="2275"/>
                    <a:pt x="10168" y="2227"/>
                    <a:pt x="10192" y="2203"/>
                  </a:cubicBezTo>
                  <a:cubicBezTo>
                    <a:pt x="10216" y="2179"/>
                    <a:pt x="10228" y="2156"/>
                    <a:pt x="10228" y="2144"/>
                  </a:cubicBezTo>
                  <a:cubicBezTo>
                    <a:pt x="10239" y="2108"/>
                    <a:pt x="10275" y="2084"/>
                    <a:pt x="10287" y="2048"/>
                  </a:cubicBezTo>
                  <a:cubicBezTo>
                    <a:pt x="10287" y="2036"/>
                    <a:pt x="10299" y="2036"/>
                    <a:pt x="10299" y="2025"/>
                  </a:cubicBezTo>
                  <a:cubicBezTo>
                    <a:pt x="10299" y="2001"/>
                    <a:pt x="10311" y="1989"/>
                    <a:pt x="10311" y="1989"/>
                  </a:cubicBezTo>
                  <a:cubicBezTo>
                    <a:pt x="10335" y="1965"/>
                    <a:pt x="10347" y="1929"/>
                    <a:pt x="10358" y="1917"/>
                  </a:cubicBezTo>
                  <a:cubicBezTo>
                    <a:pt x="10370" y="1906"/>
                    <a:pt x="10370" y="1870"/>
                    <a:pt x="10394" y="1846"/>
                  </a:cubicBezTo>
                  <a:cubicBezTo>
                    <a:pt x="10406" y="1810"/>
                    <a:pt x="10418" y="1786"/>
                    <a:pt x="10418" y="1763"/>
                  </a:cubicBezTo>
                  <a:cubicBezTo>
                    <a:pt x="10418" y="1751"/>
                    <a:pt x="10430" y="1739"/>
                    <a:pt x="10430" y="1727"/>
                  </a:cubicBezTo>
                  <a:cubicBezTo>
                    <a:pt x="10430" y="1703"/>
                    <a:pt x="10430" y="1703"/>
                    <a:pt x="10454" y="1691"/>
                  </a:cubicBezTo>
                  <a:cubicBezTo>
                    <a:pt x="10466" y="1667"/>
                    <a:pt x="10466" y="1644"/>
                    <a:pt x="10478" y="1620"/>
                  </a:cubicBezTo>
                  <a:cubicBezTo>
                    <a:pt x="10478" y="1584"/>
                    <a:pt x="10489" y="1572"/>
                    <a:pt x="10489" y="1548"/>
                  </a:cubicBezTo>
                  <a:cubicBezTo>
                    <a:pt x="10489" y="1513"/>
                    <a:pt x="10513" y="1501"/>
                    <a:pt x="10513" y="1465"/>
                  </a:cubicBezTo>
                  <a:cubicBezTo>
                    <a:pt x="10513" y="1453"/>
                    <a:pt x="10513" y="1441"/>
                    <a:pt x="10525" y="1429"/>
                  </a:cubicBezTo>
                  <a:lnTo>
                    <a:pt x="10525" y="1405"/>
                  </a:lnTo>
                  <a:cubicBezTo>
                    <a:pt x="10525" y="1382"/>
                    <a:pt x="10537" y="1346"/>
                    <a:pt x="10537" y="1334"/>
                  </a:cubicBezTo>
                  <a:cubicBezTo>
                    <a:pt x="10537" y="1310"/>
                    <a:pt x="10537" y="1286"/>
                    <a:pt x="10549" y="1263"/>
                  </a:cubicBezTo>
                  <a:lnTo>
                    <a:pt x="10549" y="1191"/>
                  </a:lnTo>
                  <a:lnTo>
                    <a:pt x="10549" y="1108"/>
                  </a:lnTo>
                  <a:lnTo>
                    <a:pt x="10549" y="1096"/>
                  </a:lnTo>
                  <a:lnTo>
                    <a:pt x="10549" y="1"/>
                  </a:lnTo>
                  <a:cubicBezTo>
                    <a:pt x="10549" y="24"/>
                    <a:pt x="10549" y="36"/>
                    <a:pt x="10537" y="72"/>
                  </a:cubicBezTo>
                  <a:lnTo>
                    <a:pt x="10537" y="96"/>
                  </a:lnTo>
                  <a:lnTo>
                    <a:pt x="10537" y="143"/>
                  </a:lnTo>
                  <a:cubicBezTo>
                    <a:pt x="10537" y="179"/>
                    <a:pt x="10525" y="191"/>
                    <a:pt x="10525" y="215"/>
                  </a:cubicBezTo>
                  <a:lnTo>
                    <a:pt x="10525" y="251"/>
                  </a:lnTo>
                  <a:cubicBezTo>
                    <a:pt x="10525" y="262"/>
                    <a:pt x="10525" y="274"/>
                    <a:pt x="10513" y="298"/>
                  </a:cubicBezTo>
                  <a:cubicBezTo>
                    <a:pt x="10513" y="322"/>
                    <a:pt x="10489" y="334"/>
                    <a:pt x="10489" y="370"/>
                  </a:cubicBezTo>
                  <a:cubicBezTo>
                    <a:pt x="10489" y="382"/>
                    <a:pt x="10489" y="382"/>
                    <a:pt x="10478" y="393"/>
                  </a:cubicBezTo>
                  <a:cubicBezTo>
                    <a:pt x="10478" y="417"/>
                    <a:pt x="10478" y="429"/>
                    <a:pt x="10466" y="429"/>
                  </a:cubicBezTo>
                  <a:cubicBezTo>
                    <a:pt x="10454" y="453"/>
                    <a:pt x="10454" y="477"/>
                    <a:pt x="10430" y="501"/>
                  </a:cubicBezTo>
                  <a:cubicBezTo>
                    <a:pt x="10430" y="512"/>
                    <a:pt x="10418" y="536"/>
                    <a:pt x="10418" y="536"/>
                  </a:cubicBezTo>
                  <a:cubicBezTo>
                    <a:pt x="10418" y="548"/>
                    <a:pt x="10406" y="560"/>
                    <a:pt x="10406" y="560"/>
                  </a:cubicBezTo>
                  <a:cubicBezTo>
                    <a:pt x="10394" y="596"/>
                    <a:pt x="10370" y="608"/>
                    <a:pt x="10370" y="632"/>
                  </a:cubicBezTo>
                  <a:cubicBezTo>
                    <a:pt x="10370" y="655"/>
                    <a:pt x="10358" y="667"/>
                    <a:pt x="10358" y="679"/>
                  </a:cubicBezTo>
                  <a:cubicBezTo>
                    <a:pt x="10358" y="691"/>
                    <a:pt x="10347" y="691"/>
                    <a:pt x="10347" y="715"/>
                  </a:cubicBezTo>
                  <a:cubicBezTo>
                    <a:pt x="10335" y="739"/>
                    <a:pt x="10311" y="751"/>
                    <a:pt x="10299" y="786"/>
                  </a:cubicBezTo>
                  <a:cubicBezTo>
                    <a:pt x="10299" y="798"/>
                    <a:pt x="10287" y="810"/>
                    <a:pt x="10287" y="834"/>
                  </a:cubicBezTo>
                  <a:cubicBezTo>
                    <a:pt x="10287" y="846"/>
                    <a:pt x="10275" y="846"/>
                    <a:pt x="10275" y="858"/>
                  </a:cubicBezTo>
                  <a:cubicBezTo>
                    <a:pt x="10251" y="893"/>
                    <a:pt x="10239" y="905"/>
                    <a:pt x="10228" y="929"/>
                  </a:cubicBezTo>
                  <a:cubicBezTo>
                    <a:pt x="10216" y="953"/>
                    <a:pt x="10216" y="965"/>
                    <a:pt x="10192" y="977"/>
                  </a:cubicBezTo>
                  <a:cubicBezTo>
                    <a:pt x="10192" y="977"/>
                    <a:pt x="10192" y="989"/>
                    <a:pt x="10180" y="989"/>
                  </a:cubicBezTo>
                  <a:cubicBezTo>
                    <a:pt x="10168" y="1024"/>
                    <a:pt x="10156" y="1036"/>
                    <a:pt x="10120" y="1072"/>
                  </a:cubicBezTo>
                  <a:cubicBezTo>
                    <a:pt x="10120" y="1072"/>
                    <a:pt x="10120" y="1084"/>
                    <a:pt x="10108" y="1084"/>
                  </a:cubicBezTo>
                  <a:cubicBezTo>
                    <a:pt x="10097" y="1096"/>
                    <a:pt x="10073" y="1108"/>
                    <a:pt x="10073" y="1132"/>
                  </a:cubicBezTo>
                  <a:cubicBezTo>
                    <a:pt x="10061" y="1155"/>
                    <a:pt x="10037" y="1167"/>
                    <a:pt x="10013" y="1203"/>
                  </a:cubicBezTo>
                  <a:lnTo>
                    <a:pt x="9977" y="1251"/>
                  </a:lnTo>
                  <a:lnTo>
                    <a:pt x="9954" y="1263"/>
                  </a:lnTo>
                  <a:cubicBezTo>
                    <a:pt x="9942" y="1286"/>
                    <a:pt x="9918" y="1310"/>
                    <a:pt x="9882" y="1334"/>
                  </a:cubicBezTo>
                  <a:cubicBezTo>
                    <a:pt x="9870" y="1346"/>
                    <a:pt x="9858" y="1382"/>
                    <a:pt x="9823" y="1394"/>
                  </a:cubicBezTo>
                  <a:lnTo>
                    <a:pt x="9751" y="1465"/>
                  </a:lnTo>
                  <a:lnTo>
                    <a:pt x="9716" y="1501"/>
                  </a:lnTo>
                  <a:lnTo>
                    <a:pt x="9692" y="1525"/>
                  </a:lnTo>
                  <a:cubicBezTo>
                    <a:pt x="9656" y="1560"/>
                    <a:pt x="9632" y="1572"/>
                    <a:pt x="9596" y="1608"/>
                  </a:cubicBezTo>
                  <a:lnTo>
                    <a:pt x="9573" y="1632"/>
                  </a:lnTo>
                  <a:lnTo>
                    <a:pt x="9537" y="1667"/>
                  </a:lnTo>
                  <a:cubicBezTo>
                    <a:pt x="9513" y="1691"/>
                    <a:pt x="9477" y="1703"/>
                    <a:pt x="9442" y="1739"/>
                  </a:cubicBezTo>
                  <a:lnTo>
                    <a:pt x="9406" y="1763"/>
                  </a:lnTo>
                  <a:lnTo>
                    <a:pt x="9382" y="1798"/>
                  </a:lnTo>
                  <a:cubicBezTo>
                    <a:pt x="9335" y="1822"/>
                    <a:pt x="9299" y="1858"/>
                    <a:pt x="9263" y="1870"/>
                  </a:cubicBezTo>
                  <a:cubicBezTo>
                    <a:pt x="9239" y="1870"/>
                    <a:pt x="9239" y="1882"/>
                    <a:pt x="9227" y="1882"/>
                  </a:cubicBezTo>
                  <a:cubicBezTo>
                    <a:pt x="9215" y="1882"/>
                    <a:pt x="9215" y="1906"/>
                    <a:pt x="9204" y="1906"/>
                  </a:cubicBezTo>
                  <a:cubicBezTo>
                    <a:pt x="9144" y="1941"/>
                    <a:pt x="9085" y="1977"/>
                    <a:pt x="9001" y="2025"/>
                  </a:cubicBezTo>
                  <a:cubicBezTo>
                    <a:pt x="8930" y="2060"/>
                    <a:pt x="8846" y="2108"/>
                    <a:pt x="8763" y="2156"/>
                  </a:cubicBezTo>
                  <a:cubicBezTo>
                    <a:pt x="8739" y="2167"/>
                    <a:pt x="8727" y="2179"/>
                    <a:pt x="8692" y="2179"/>
                  </a:cubicBezTo>
                  <a:cubicBezTo>
                    <a:pt x="8632" y="2215"/>
                    <a:pt x="8561" y="2239"/>
                    <a:pt x="8501" y="2275"/>
                  </a:cubicBezTo>
                  <a:cubicBezTo>
                    <a:pt x="8465" y="2287"/>
                    <a:pt x="8453" y="2287"/>
                    <a:pt x="8442" y="2298"/>
                  </a:cubicBezTo>
                  <a:cubicBezTo>
                    <a:pt x="8346" y="2346"/>
                    <a:pt x="8263" y="2382"/>
                    <a:pt x="8168" y="2406"/>
                  </a:cubicBezTo>
                  <a:cubicBezTo>
                    <a:pt x="8156" y="2406"/>
                    <a:pt x="8144" y="2417"/>
                    <a:pt x="8132" y="2417"/>
                  </a:cubicBezTo>
                  <a:cubicBezTo>
                    <a:pt x="8049" y="2453"/>
                    <a:pt x="7977" y="2477"/>
                    <a:pt x="7906" y="2501"/>
                  </a:cubicBezTo>
                  <a:cubicBezTo>
                    <a:pt x="7870" y="2513"/>
                    <a:pt x="7846" y="2513"/>
                    <a:pt x="7811" y="2525"/>
                  </a:cubicBezTo>
                  <a:lnTo>
                    <a:pt x="7680" y="2572"/>
                  </a:lnTo>
                  <a:cubicBezTo>
                    <a:pt x="7656" y="2584"/>
                    <a:pt x="7608" y="2584"/>
                    <a:pt x="7572" y="2596"/>
                  </a:cubicBezTo>
                  <a:cubicBezTo>
                    <a:pt x="7537" y="2620"/>
                    <a:pt x="7489" y="2632"/>
                    <a:pt x="7441" y="2632"/>
                  </a:cubicBezTo>
                  <a:cubicBezTo>
                    <a:pt x="7418" y="2644"/>
                    <a:pt x="7370" y="2644"/>
                    <a:pt x="7334" y="2656"/>
                  </a:cubicBezTo>
                  <a:cubicBezTo>
                    <a:pt x="7299" y="2679"/>
                    <a:pt x="7251" y="2679"/>
                    <a:pt x="7203" y="2691"/>
                  </a:cubicBezTo>
                  <a:cubicBezTo>
                    <a:pt x="7180" y="2703"/>
                    <a:pt x="7132" y="2703"/>
                    <a:pt x="7096" y="2715"/>
                  </a:cubicBezTo>
                  <a:cubicBezTo>
                    <a:pt x="7060" y="2739"/>
                    <a:pt x="7013" y="2739"/>
                    <a:pt x="6965" y="2751"/>
                  </a:cubicBezTo>
                  <a:cubicBezTo>
                    <a:pt x="6941" y="2751"/>
                    <a:pt x="6894" y="2763"/>
                    <a:pt x="6858" y="2763"/>
                  </a:cubicBezTo>
                  <a:cubicBezTo>
                    <a:pt x="6763" y="2775"/>
                    <a:pt x="6668" y="2798"/>
                    <a:pt x="6560" y="2810"/>
                  </a:cubicBezTo>
                  <a:lnTo>
                    <a:pt x="6525" y="2810"/>
                  </a:lnTo>
                  <a:cubicBezTo>
                    <a:pt x="6429" y="2822"/>
                    <a:pt x="6346" y="2822"/>
                    <a:pt x="6251" y="2834"/>
                  </a:cubicBezTo>
                  <a:cubicBezTo>
                    <a:pt x="6227" y="2834"/>
                    <a:pt x="6179" y="2834"/>
                    <a:pt x="6144" y="2858"/>
                  </a:cubicBezTo>
                  <a:cubicBezTo>
                    <a:pt x="6084" y="2858"/>
                    <a:pt x="6025" y="2870"/>
                    <a:pt x="5989" y="2870"/>
                  </a:cubicBezTo>
                  <a:cubicBezTo>
                    <a:pt x="5953" y="2870"/>
                    <a:pt x="5906" y="2870"/>
                    <a:pt x="5882" y="2882"/>
                  </a:cubicBezTo>
                  <a:cubicBezTo>
                    <a:pt x="5822" y="2882"/>
                    <a:pt x="5763" y="2882"/>
                    <a:pt x="5703" y="2894"/>
                  </a:cubicBezTo>
                  <a:lnTo>
                    <a:pt x="4822" y="2894"/>
                  </a:lnTo>
                  <a:cubicBezTo>
                    <a:pt x="4763" y="2894"/>
                    <a:pt x="4715" y="2894"/>
                    <a:pt x="4655" y="2882"/>
                  </a:cubicBezTo>
                  <a:lnTo>
                    <a:pt x="4572" y="2882"/>
                  </a:lnTo>
                  <a:cubicBezTo>
                    <a:pt x="4513" y="2882"/>
                    <a:pt x="4441" y="2870"/>
                    <a:pt x="4382" y="2870"/>
                  </a:cubicBezTo>
                  <a:lnTo>
                    <a:pt x="4322" y="2870"/>
                  </a:lnTo>
                  <a:cubicBezTo>
                    <a:pt x="4227" y="2858"/>
                    <a:pt x="4155" y="2858"/>
                    <a:pt x="4060" y="2834"/>
                  </a:cubicBezTo>
                  <a:lnTo>
                    <a:pt x="4024" y="2834"/>
                  </a:lnTo>
                  <a:cubicBezTo>
                    <a:pt x="3941" y="2822"/>
                    <a:pt x="3870" y="2822"/>
                    <a:pt x="3798" y="2810"/>
                  </a:cubicBezTo>
                  <a:cubicBezTo>
                    <a:pt x="3762" y="2810"/>
                    <a:pt x="3739" y="2798"/>
                    <a:pt x="3703" y="2798"/>
                  </a:cubicBezTo>
                  <a:cubicBezTo>
                    <a:pt x="3643" y="2775"/>
                    <a:pt x="3608" y="2775"/>
                    <a:pt x="3548" y="2763"/>
                  </a:cubicBezTo>
                  <a:cubicBezTo>
                    <a:pt x="3512" y="2763"/>
                    <a:pt x="3489" y="2751"/>
                    <a:pt x="3453" y="2751"/>
                  </a:cubicBezTo>
                  <a:lnTo>
                    <a:pt x="3274" y="2703"/>
                  </a:lnTo>
                  <a:cubicBezTo>
                    <a:pt x="3250" y="2691"/>
                    <a:pt x="3215" y="2691"/>
                    <a:pt x="3167" y="2679"/>
                  </a:cubicBezTo>
                  <a:cubicBezTo>
                    <a:pt x="3108" y="2656"/>
                    <a:pt x="3072" y="2644"/>
                    <a:pt x="3012" y="2632"/>
                  </a:cubicBezTo>
                  <a:cubicBezTo>
                    <a:pt x="2977" y="2620"/>
                    <a:pt x="2953" y="2620"/>
                    <a:pt x="2917" y="2596"/>
                  </a:cubicBezTo>
                  <a:cubicBezTo>
                    <a:pt x="2834" y="2572"/>
                    <a:pt x="2750" y="2560"/>
                    <a:pt x="2667" y="2525"/>
                  </a:cubicBezTo>
                  <a:cubicBezTo>
                    <a:pt x="2655" y="2525"/>
                    <a:pt x="2631" y="2513"/>
                    <a:pt x="2619" y="2513"/>
                  </a:cubicBezTo>
                  <a:cubicBezTo>
                    <a:pt x="2536" y="2477"/>
                    <a:pt x="2429" y="2453"/>
                    <a:pt x="2334" y="2406"/>
                  </a:cubicBezTo>
                  <a:cubicBezTo>
                    <a:pt x="2298" y="2394"/>
                    <a:pt x="2262" y="2382"/>
                    <a:pt x="2238" y="2358"/>
                  </a:cubicBezTo>
                  <a:cubicBezTo>
                    <a:pt x="2203" y="2346"/>
                    <a:pt x="2179" y="2334"/>
                    <a:pt x="2143" y="2334"/>
                  </a:cubicBezTo>
                  <a:cubicBezTo>
                    <a:pt x="2096" y="2322"/>
                    <a:pt x="2060" y="2298"/>
                    <a:pt x="2024" y="2275"/>
                  </a:cubicBezTo>
                  <a:cubicBezTo>
                    <a:pt x="2000" y="2263"/>
                    <a:pt x="1965" y="2239"/>
                    <a:pt x="1953" y="2239"/>
                  </a:cubicBezTo>
                  <a:cubicBezTo>
                    <a:pt x="1905" y="2227"/>
                    <a:pt x="1857" y="2203"/>
                    <a:pt x="1822" y="2179"/>
                  </a:cubicBezTo>
                  <a:cubicBezTo>
                    <a:pt x="1798" y="2167"/>
                    <a:pt x="1774" y="2167"/>
                    <a:pt x="1762" y="2156"/>
                  </a:cubicBezTo>
                  <a:cubicBezTo>
                    <a:pt x="1703" y="2120"/>
                    <a:pt x="1619" y="2084"/>
                    <a:pt x="1560" y="2048"/>
                  </a:cubicBezTo>
                  <a:cubicBezTo>
                    <a:pt x="1500" y="2001"/>
                    <a:pt x="1429" y="1977"/>
                    <a:pt x="1369" y="1929"/>
                  </a:cubicBezTo>
                  <a:cubicBezTo>
                    <a:pt x="1357" y="1917"/>
                    <a:pt x="1322" y="1906"/>
                    <a:pt x="1310" y="1882"/>
                  </a:cubicBezTo>
                  <a:cubicBezTo>
                    <a:pt x="1262" y="1858"/>
                    <a:pt x="1238" y="1822"/>
                    <a:pt x="1191" y="1810"/>
                  </a:cubicBezTo>
                  <a:cubicBezTo>
                    <a:pt x="1167" y="1798"/>
                    <a:pt x="1143" y="1786"/>
                    <a:pt x="1119" y="1763"/>
                  </a:cubicBezTo>
                  <a:cubicBezTo>
                    <a:pt x="1084" y="1739"/>
                    <a:pt x="1060" y="1727"/>
                    <a:pt x="1024" y="1691"/>
                  </a:cubicBezTo>
                  <a:cubicBezTo>
                    <a:pt x="1000" y="1679"/>
                    <a:pt x="988" y="1667"/>
                    <a:pt x="964" y="1632"/>
                  </a:cubicBezTo>
                  <a:cubicBezTo>
                    <a:pt x="941" y="1608"/>
                    <a:pt x="905" y="1584"/>
                    <a:pt x="881" y="1560"/>
                  </a:cubicBezTo>
                  <a:lnTo>
                    <a:pt x="822" y="1501"/>
                  </a:lnTo>
                  <a:cubicBezTo>
                    <a:pt x="786" y="1465"/>
                    <a:pt x="762" y="1453"/>
                    <a:pt x="750" y="1429"/>
                  </a:cubicBezTo>
                  <a:lnTo>
                    <a:pt x="691" y="1370"/>
                  </a:lnTo>
                  <a:lnTo>
                    <a:pt x="607" y="1286"/>
                  </a:lnTo>
                  <a:cubicBezTo>
                    <a:pt x="595" y="1274"/>
                    <a:pt x="583" y="1251"/>
                    <a:pt x="548" y="1227"/>
                  </a:cubicBezTo>
                  <a:cubicBezTo>
                    <a:pt x="536" y="1203"/>
                    <a:pt x="512" y="1191"/>
                    <a:pt x="488" y="1155"/>
                  </a:cubicBezTo>
                  <a:cubicBezTo>
                    <a:pt x="476" y="1144"/>
                    <a:pt x="464" y="1108"/>
                    <a:pt x="452" y="1096"/>
                  </a:cubicBezTo>
                  <a:cubicBezTo>
                    <a:pt x="429" y="1072"/>
                    <a:pt x="405" y="1048"/>
                    <a:pt x="393" y="1024"/>
                  </a:cubicBezTo>
                  <a:cubicBezTo>
                    <a:pt x="369" y="1013"/>
                    <a:pt x="357" y="977"/>
                    <a:pt x="345" y="965"/>
                  </a:cubicBezTo>
                  <a:cubicBezTo>
                    <a:pt x="333" y="929"/>
                    <a:pt x="310" y="917"/>
                    <a:pt x="298" y="893"/>
                  </a:cubicBezTo>
                  <a:cubicBezTo>
                    <a:pt x="286" y="858"/>
                    <a:pt x="274" y="846"/>
                    <a:pt x="250" y="810"/>
                  </a:cubicBezTo>
                  <a:cubicBezTo>
                    <a:pt x="238" y="786"/>
                    <a:pt x="226" y="774"/>
                    <a:pt x="214" y="739"/>
                  </a:cubicBezTo>
                  <a:cubicBezTo>
                    <a:pt x="191" y="715"/>
                    <a:pt x="191" y="691"/>
                    <a:pt x="179" y="667"/>
                  </a:cubicBezTo>
                  <a:cubicBezTo>
                    <a:pt x="167" y="632"/>
                    <a:pt x="155" y="620"/>
                    <a:pt x="155" y="596"/>
                  </a:cubicBezTo>
                  <a:cubicBezTo>
                    <a:pt x="131" y="560"/>
                    <a:pt x="131" y="548"/>
                    <a:pt x="119" y="512"/>
                  </a:cubicBezTo>
                  <a:cubicBezTo>
                    <a:pt x="107" y="489"/>
                    <a:pt x="107" y="477"/>
                    <a:pt x="95" y="441"/>
                  </a:cubicBezTo>
                  <a:cubicBezTo>
                    <a:pt x="71" y="417"/>
                    <a:pt x="71" y="393"/>
                    <a:pt x="71" y="370"/>
                  </a:cubicBezTo>
                  <a:cubicBezTo>
                    <a:pt x="60" y="334"/>
                    <a:pt x="60" y="322"/>
                    <a:pt x="60" y="298"/>
                  </a:cubicBezTo>
                  <a:cubicBezTo>
                    <a:pt x="60" y="262"/>
                    <a:pt x="48" y="251"/>
                    <a:pt x="48" y="215"/>
                  </a:cubicBezTo>
                  <a:cubicBezTo>
                    <a:pt x="48" y="191"/>
                    <a:pt x="36" y="179"/>
                    <a:pt x="36" y="143"/>
                  </a:cubicBezTo>
                  <a:cubicBezTo>
                    <a:pt x="36" y="120"/>
                    <a:pt x="36" y="96"/>
                    <a:pt x="12" y="72"/>
                  </a:cubicBezTo>
                  <a:cubicBezTo>
                    <a:pt x="12" y="36"/>
                    <a:pt x="12" y="24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5" name="Google Shape;2035;p30"/>
            <p:cNvSpPr/>
            <p:nvPr/>
          </p:nvSpPr>
          <p:spPr>
            <a:xfrm>
              <a:off x="5250070" y="3245757"/>
              <a:ext cx="137864" cy="73878"/>
            </a:xfrm>
            <a:custGeom>
              <a:avLst/>
              <a:gdLst/>
              <a:ahLst/>
              <a:cxnLst/>
              <a:rect l="l" t="t" r="r" b="b"/>
              <a:pathLst>
                <a:path w="4669" h="2502" extrusionOk="0">
                  <a:moveTo>
                    <a:pt x="2766" y="521"/>
                  </a:moveTo>
                  <a:cubicBezTo>
                    <a:pt x="2863" y="521"/>
                    <a:pt x="2975" y="540"/>
                    <a:pt x="3097" y="584"/>
                  </a:cubicBezTo>
                  <a:lnTo>
                    <a:pt x="2513" y="929"/>
                  </a:lnTo>
                  <a:cubicBezTo>
                    <a:pt x="2406" y="787"/>
                    <a:pt x="2358" y="668"/>
                    <a:pt x="2489" y="584"/>
                  </a:cubicBezTo>
                  <a:cubicBezTo>
                    <a:pt x="2559" y="546"/>
                    <a:pt x="2653" y="521"/>
                    <a:pt x="2766" y="521"/>
                  </a:cubicBezTo>
                  <a:close/>
                  <a:moveTo>
                    <a:pt x="2239" y="1572"/>
                  </a:moveTo>
                  <a:cubicBezTo>
                    <a:pt x="2358" y="1703"/>
                    <a:pt x="2394" y="1822"/>
                    <a:pt x="2251" y="1918"/>
                  </a:cubicBezTo>
                  <a:cubicBezTo>
                    <a:pt x="2183" y="1955"/>
                    <a:pt x="2096" y="1976"/>
                    <a:pt x="1993" y="1976"/>
                  </a:cubicBezTo>
                  <a:cubicBezTo>
                    <a:pt x="1897" y="1976"/>
                    <a:pt x="1788" y="1958"/>
                    <a:pt x="1668" y="1918"/>
                  </a:cubicBezTo>
                  <a:lnTo>
                    <a:pt x="2239" y="1572"/>
                  </a:lnTo>
                  <a:close/>
                  <a:moveTo>
                    <a:pt x="4109" y="1"/>
                  </a:moveTo>
                  <a:lnTo>
                    <a:pt x="3656" y="275"/>
                  </a:lnTo>
                  <a:cubicBezTo>
                    <a:pt x="3283" y="106"/>
                    <a:pt x="2926" y="32"/>
                    <a:pt x="2608" y="32"/>
                  </a:cubicBezTo>
                  <a:cubicBezTo>
                    <a:pt x="2296" y="32"/>
                    <a:pt x="2023" y="103"/>
                    <a:pt x="1811" y="227"/>
                  </a:cubicBezTo>
                  <a:cubicBezTo>
                    <a:pt x="1227" y="572"/>
                    <a:pt x="1585" y="953"/>
                    <a:pt x="1930" y="1287"/>
                  </a:cubicBezTo>
                  <a:lnTo>
                    <a:pt x="1239" y="1691"/>
                  </a:lnTo>
                  <a:cubicBezTo>
                    <a:pt x="977" y="1489"/>
                    <a:pt x="799" y="1275"/>
                    <a:pt x="739" y="1060"/>
                  </a:cubicBezTo>
                  <a:lnTo>
                    <a:pt x="1" y="1227"/>
                  </a:lnTo>
                  <a:cubicBezTo>
                    <a:pt x="49" y="1465"/>
                    <a:pt x="322" y="1763"/>
                    <a:pt x="703" y="2013"/>
                  </a:cubicBezTo>
                  <a:lnTo>
                    <a:pt x="263" y="2263"/>
                  </a:lnTo>
                  <a:lnTo>
                    <a:pt x="346" y="2311"/>
                  </a:lnTo>
                  <a:lnTo>
                    <a:pt x="680" y="2501"/>
                  </a:lnTo>
                  <a:lnTo>
                    <a:pt x="1132" y="2239"/>
                  </a:lnTo>
                  <a:cubicBezTo>
                    <a:pt x="1485" y="2386"/>
                    <a:pt x="1833" y="2455"/>
                    <a:pt x="2144" y="2455"/>
                  </a:cubicBezTo>
                  <a:cubicBezTo>
                    <a:pt x="2463" y="2455"/>
                    <a:pt x="2743" y="2383"/>
                    <a:pt x="2954" y="2251"/>
                  </a:cubicBezTo>
                  <a:cubicBezTo>
                    <a:pt x="3537" y="1918"/>
                    <a:pt x="3180" y="1537"/>
                    <a:pt x="2835" y="1215"/>
                  </a:cubicBezTo>
                  <a:lnTo>
                    <a:pt x="3537" y="810"/>
                  </a:lnTo>
                  <a:cubicBezTo>
                    <a:pt x="3716" y="941"/>
                    <a:pt x="3859" y="1108"/>
                    <a:pt x="3954" y="1299"/>
                  </a:cubicBezTo>
                  <a:lnTo>
                    <a:pt x="4668" y="1120"/>
                  </a:lnTo>
                  <a:cubicBezTo>
                    <a:pt x="4573" y="918"/>
                    <a:pt x="4371" y="691"/>
                    <a:pt x="4085" y="501"/>
                  </a:cubicBezTo>
                  <a:lnTo>
                    <a:pt x="4525" y="239"/>
                  </a:lnTo>
                  <a:lnTo>
                    <a:pt x="410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6" name="Google Shape;2036;p30"/>
            <p:cNvSpPr/>
            <p:nvPr/>
          </p:nvSpPr>
          <p:spPr>
            <a:xfrm>
              <a:off x="4103636" y="2629488"/>
              <a:ext cx="877173" cy="507312"/>
            </a:xfrm>
            <a:custGeom>
              <a:avLst/>
              <a:gdLst/>
              <a:ahLst/>
              <a:cxnLst/>
              <a:rect l="l" t="t" r="r" b="b"/>
              <a:pathLst>
                <a:path w="29707" h="17181" extrusionOk="0">
                  <a:moveTo>
                    <a:pt x="19813" y="0"/>
                  </a:moveTo>
                  <a:cubicBezTo>
                    <a:pt x="19319" y="0"/>
                    <a:pt x="18824" y="107"/>
                    <a:pt x="18443" y="322"/>
                  </a:cubicBezTo>
                  <a:lnTo>
                    <a:pt x="596" y="10668"/>
                  </a:lnTo>
                  <a:cubicBezTo>
                    <a:pt x="227" y="10894"/>
                    <a:pt x="36" y="11168"/>
                    <a:pt x="36" y="11454"/>
                  </a:cubicBezTo>
                  <a:lnTo>
                    <a:pt x="36" y="11514"/>
                  </a:lnTo>
                  <a:cubicBezTo>
                    <a:pt x="1" y="11549"/>
                    <a:pt x="1" y="11561"/>
                    <a:pt x="1" y="11573"/>
                  </a:cubicBezTo>
                  <a:cubicBezTo>
                    <a:pt x="1" y="11597"/>
                    <a:pt x="13" y="11621"/>
                    <a:pt x="13" y="11633"/>
                  </a:cubicBezTo>
                  <a:cubicBezTo>
                    <a:pt x="13" y="11656"/>
                    <a:pt x="13" y="11668"/>
                    <a:pt x="36" y="11680"/>
                  </a:cubicBezTo>
                  <a:cubicBezTo>
                    <a:pt x="36" y="11692"/>
                    <a:pt x="48" y="11728"/>
                    <a:pt x="60" y="11740"/>
                  </a:cubicBezTo>
                  <a:cubicBezTo>
                    <a:pt x="60" y="11752"/>
                    <a:pt x="72" y="11775"/>
                    <a:pt x="72" y="11787"/>
                  </a:cubicBezTo>
                  <a:cubicBezTo>
                    <a:pt x="96" y="11799"/>
                    <a:pt x="108" y="11823"/>
                    <a:pt x="108" y="11847"/>
                  </a:cubicBezTo>
                  <a:cubicBezTo>
                    <a:pt x="120" y="11859"/>
                    <a:pt x="120" y="11871"/>
                    <a:pt x="132" y="11883"/>
                  </a:cubicBezTo>
                  <a:cubicBezTo>
                    <a:pt x="155" y="11906"/>
                    <a:pt x="167" y="11930"/>
                    <a:pt x="179" y="11942"/>
                  </a:cubicBezTo>
                  <a:cubicBezTo>
                    <a:pt x="191" y="11966"/>
                    <a:pt x="191" y="11978"/>
                    <a:pt x="215" y="11990"/>
                  </a:cubicBezTo>
                  <a:lnTo>
                    <a:pt x="275" y="12049"/>
                  </a:lnTo>
                  <a:lnTo>
                    <a:pt x="310" y="12097"/>
                  </a:lnTo>
                  <a:cubicBezTo>
                    <a:pt x="346" y="12109"/>
                    <a:pt x="358" y="12145"/>
                    <a:pt x="394" y="12156"/>
                  </a:cubicBezTo>
                  <a:cubicBezTo>
                    <a:pt x="406" y="12168"/>
                    <a:pt x="417" y="12168"/>
                    <a:pt x="429" y="12180"/>
                  </a:cubicBezTo>
                  <a:lnTo>
                    <a:pt x="572" y="12276"/>
                  </a:lnTo>
                  <a:lnTo>
                    <a:pt x="8502" y="16859"/>
                  </a:lnTo>
                  <a:cubicBezTo>
                    <a:pt x="8549" y="16883"/>
                    <a:pt x="8585" y="16907"/>
                    <a:pt x="8645" y="16931"/>
                  </a:cubicBezTo>
                  <a:cubicBezTo>
                    <a:pt x="8668" y="16943"/>
                    <a:pt x="8680" y="16943"/>
                    <a:pt x="8692" y="16943"/>
                  </a:cubicBezTo>
                  <a:cubicBezTo>
                    <a:pt x="8728" y="16967"/>
                    <a:pt x="8752" y="16978"/>
                    <a:pt x="8799" y="16990"/>
                  </a:cubicBezTo>
                  <a:cubicBezTo>
                    <a:pt x="8871" y="17026"/>
                    <a:pt x="8930" y="17038"/>
                    <a:pt x="9002" y="17062"/>
                  </a:cubicBezTo>
                  <a:cubicBezTo>
                    <a:pt x="9026" y="17062"/>
                    <a:pt x="9049" y="17086"/>
                    <a:pt x="9061" y="17086"/>
                  </a:cubicBezTo>
                  <a:cubicBezTo>
                    <a:pt x="9109" y="17098"/>
                    <a:pt x="9145" y="17098"/>
                    <a:pt x="9180" y="17109"/>
                  </a:cubicBezTo>
                  <a:cubicBezTo>
                    <a:pt x="9216" y="17109"/>
                    <a:pt x="9240" y="17121"/>
                    <a:pt x="9264" y="17121"/>
                  </a:cubicBezTo>
                  <a:cubicBezTo>
                    <a:pt x="9288" y="17121"/>
                    <a:pt x="9335" y="17145"/>
                    <a:pt x="9359" y="17145"/>
                  </a:cubicBezTo>
                  <a:cubicBezTo>
                    <a:pt x="9395" y="17145"/>
                    <a:pt x="9419" y="17157"/>
                    <a:pt x="9454" y="17157"/>
                  </a:cubicBezTo>
                  <a:cubicBezTo>
                    <a:pt x="9478" y="17157"/>
                    <a:pt x="9514" y="17169"/>
                    <a:pt x="9538" y="17169"/>
                  </a:cubicBezTo>
                  <a:cubicBezTo>
                    <a:pt x="9573" y="17169"/>
                    <a:pt x="9597" y="17169"/>
                    <a:pt x="9633" y="17181"/>
                  </a:cubicBezTo>
                  <a:lnTo>
                    <a:pt x="10014" y="17181"/>
                  </a:lnTo>
                  <a:cubicBezTo>
                    <a:pt x="10061" y="17181"/>
                    <a:pt x="10109" y="17181"/>
                    <a:pt x="10157" y="17169"/>
                  </a:cubicBezTo>
                  <a:lnTo>
                    <a:pt x="10228" y="17169"/>
                  </a:lnTo>
                  <a:cubicBezTo>
                    <a:pt x="10300" y="17157"/>
                    <a:pt x="10371" y="17157"/>
                    <a:pt x="10454" y="17145"/>
                  </a:cubicBezTo>
                  <a:cubicBezTo>
                    <a:pt x="10478" y="17145"/>
                    <a:pt x="10490" y="17121"/>
                    <a:pt x="10526" y="17121"/>
                  </a:cubicBezTo>
                  <a:cubicBezTo>
                    <a:pt x="10550" y="17121"/>
                    <a:pt x="10597" y="17109"/>
                    <a:pt x="10633" y="17098"/>
                  </a:cubicBezTo>
                  <a:cubicBezTo>
                    <a:pt x="10657" y="17098"/>
                    <a:pt x="10669" y="17086"/>
                    <a:pt x="10704" y="17086"/>
                  </a:cubicBezTo>
                  <a:cubicBezTo>
                    <a:pt x="10728" y="17062"/>
                    <a:pt x="10764" y="17062"/>
                    <a:pt x="10812" y="17050"/>
                  </a:cubicBezTo>
                  <a:cubicBezTo>
                    <a:pt x="10823" y="17050"/>
                    <a:pt x="10835" y="17038"/>
                    <a:pt x="10871" y="17038"/>
                  </a:cubicBezTo>
                  <a:cubicBezTo>
                    <a:pt x="10907" y="17026"/>
                    <a:pt x="10966" y="17002"/>
                    <a:pt x="11014" y="16978"/>
                  </a:cubicBezTo>
                  <a:cubicBezTo>
                    <a:pt x="11026" y="16967"/>
                    <a:pt x="11050" y="16967"/>
                    <a:pt x="11074" y="16943"/>
                  </a:cubicBezTo>
                  <a:lnTo>
                    <a:pt x="11252" y="16859"/>
                  </a:lnTo>
                  <a:lnTo>
                    <a:pt x="29100" y="6513"/>
                  </a:lnTo>
                  <a:lnTo>
                    <a:pt x="29231" y="6430"/>
                  </a:lnTo>
                  <a:lnTo>
                    <a:pt x="29242" y="6406"/>
                  </a:lnTo>
                  <a:cubicBezTo>
                    <a:pt x="29266" y="6406"/>
                    <a:pt x="29266" y="6394"/>
                    <a:pt x="29278" y="6382"/>
                  </a:cubicBezTo>
                  <a:cubicBezTo>
                    <a:pt x="29302" y="6370"/>
                    <a:pt x="29326" y="6334"/>
                    <a:pt x="29350" y="6322"/>
                  </a:cubicBezTo>
                  <a:lnTo>
                    <a:pt x="29362" y="6310"/>
                  </a:lnTo>
                  <a:lnTo>
                    <a:pt x="29397" y="6275"/>
                  </a:lnTo>
                  <a:lnTo>
                    <a:pt x="29457" y="6215"/>
                  </a:lnTo>
                  <a:lnTo>
                    <a:pt x="29469" y="6203"/>
                  </a:lnTo>
                  <a:lnTo>
                    <a:pt x="29504" y="6168"/>
                  </a:lnTo>
                  <a:cubicBezTo>
                    <a:pt x="29516" y="6156"/>
                    <a:pt x="29528" y="6132"/>
                    <a:pt x="29540" y="6108"/>
                  </a:cubicBezTo>
                  <a:cubicBezTo>
                    <a:pt x="29564" y="6096"/>
                    <a:pt x="29564" y="6084"/>
                    <a:pt x="29576" y="6072"/>
                  </a:cubicBezTo>
                  <a:cubicBezTo>
                    <a:pt x="29588" y="6049"/>
                    <a:pt x="29600" y="6025"/>
                    <a:pt x="29600" y="6013"/>
                  </a:cubicBezTo>
                  <a:cubicBezTo>
                    <a:pt x="29600" y="5989"/>
                    <a:pt x="29623" y="5977"/>
                    <a:pt x="29623" y="5965"/>
                  </a:cubicBezTo>
                  <a:cubicBezTo>
                    <a:pt x="29635" y="5953"/>
                    <a:pt x="29635" y="5918"/>
                    <a:pt x="29647" y="5906"/>
                  </a:cubicBezTo>
                  <a:cubicBezTo>
                    <a:pt x="29647" y="5894"/>
                    <a:pt x="29647" y="5870"/>
                    <a:pt x="29659" y="5858"/>
                  </a:cubicBezTo>
                  <a:cubicBezTo>
                    <a:pt x="29659" y="5846"/>
                    <a:pt x="29683" y="5810"/>
                    <a:pt x="29683" y="5799"/>
                  </a:cubicBezTo>
                  <a:lnTo>
                    <a:pt x="29683" y="5751"/>
                  </a:lnTo>
                  <a:cubicBezTo>
                    <a:pt x="29707" y="5441"/>
                    <a:pt x="29516" y="5132"/>
                    <a:pt x="29111" y="4906"/>
                  </a:cubicBezTo>
                  <a:lnTo>
                    <a:pt x="21182" y="322"/>
                  </a:lnTo>
                  <a:cubicBezTo>
                    <a:pt x="20801" y="107"/>
                    <a:pt x="20307" y="0"/>
                    <a:pt x="198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7" name="Google Shape;2037;p30"/>
            <p:cNvSpPr/>
            <p:nvPr/>
          </p:nvSpPr>
          <p:spPr>
            <a:xfrm>
              <a:off x="4103636" y="2821092"/>
              <a:ext cx="875431" cy="355806"/>
            </a:xfrm>
            <a:custGeom>
              <a:avLst/>
              <a:gdLst/>
              <a:ahLst/>
              <a:cxnLst/>
              <a:rect l="l" t="t" r="r" b="b"/>
              <a:pathLst>
                <a:path w="29648" h="12050" extrusionOk="0">
                  <a:moveTo>
                    <a:pt x="29647" y="0"/>
                  </a:moveTo>
                  <a:cubicBezTo>
                    <a:pt x="29647" y="12"/>
                    <a:pt x="29635" y="36"/>
                    <a:pt x="29635" y="60"/>
                  </a:cubicBezTo>
                  <a:cubicBezTo>
                    <a:pt x="29635" y="72"/>
                    <a:pt x="29635" y="83"/>
                    <a:pt x="29623" y="95"/>
                  </a:cubicBezTo>
                  <a:cubicBezTo>
                    <a:pt x="29623" y="119"/>
                    <a:pt x="29600" y="143"/>
                    <a:pt x="29588" y="155"/>
                  </a:cubicBezTo>
                  <a:cubicBezTo>
                    <a:pt x="29588" y="179"/>
                    <a:pt x="29576" y="191"/>
                    <a:pt x="29576" y="202"/>
                  </a:cubicBezTo>
                  <a:cubicBezTo>
                    <a:pt x="29552" y="214"/>
                    <a:pt x="29540" y="250"/>
                    <a:pt x="29540" y="262"/>
                  </a:cubicBezTo>
                  <a:cubicBezTo>
                    <a:pt x="29528" y="274"/>
                    <a:pt x="29528" y="298"/>
                    <a:pt x="29516" y="310"/>
                  </a:cubicBezTo>
                  <a:cubicBezTo>
                    <a:pt x="29492" y="322"/>
                    <a:pt x="29481" y="357"/>
                    <a:pt x="29469" y="369"/>
                  </a:cubicBezTo>
                  <a:lnTo>
                    <a:pt x="29433" y="393"/>
                  </a:lnTo>
                  <a:lnTo>
                    <a:pt x="29421" y="417"/>
                  </a:lnTo>
                  <a:lnTo>
                    <a:pt x="29362" y="476"/>
                  </a:lnTo>
                  <a:lnTo>
                    <a:pt x="29338" y="500"/>
                  </a:lnTo>
                  <a:lnTo>
                    <a:pt x="29314" y="512"/>
                  </a:lnTo>
                  <a:cubicBezTo>
                    <a:pt x="29290" y="536"/>
                    <a:pt x="29278" y="560"/>
                    <a:pt x="29242" y="572"/>
                  </a:cubicBezTo>
                  <a:cubicBezTo>
                    <a:pt x="29231" y="572"/>
                    <a:pt x="29231" y="595"/>
                    <a:pt x="29219" y="607"/>
                  </a:cubicBezTo>
                  <a:lnTo>
                    <a:pt x="29195" y="619"/>
                  </a:lnTo>
                  <a:lnTo>
                    <a:pt x="29064" y="714"/>
                  </a:lnTo>
                  <a:lnTo>
                    <a:pt x="11216" y="11049"/>
                  </a:lnTo>
                  <a:lnTo>
                    <a:pt x="11038" y="11144"/>
                  </a:lnTo>
                  <a:cubicBezTo>
                    <a:pt x="11026" y="11156"/>
                    <a:pt x="11014" y="11156"/>
                    <a:pt x="10978" y="11180"/>
                  </a:cubicBezTo>
                  <a:cubicBezTo>
                    <a:pt x="10943" y="11192"/>
                    <a:pt x="10883" y="11216"/>
                    <a:pt x="10835" y="11240"/>
                  </a:cubicBezTo>
                  <a:cubicBezTo>
                    <a:pt x="10823" y="11240"/>
                    <a:pt x="10800" y="11251"/>
                    <a:pt x="10776" y="11251"/>
                  </a:cubicBezTo>
                  <a:cubicBezTo>
                    <a:pt x="10740" y="11263"/>
                    <a:pt x="10716" y="11263"/>
                    <a:pt x="10669" y="11275"/>
                  </a:cubicBezTo>
                  <a:cubicBezTo>
                    <a:pt x="10645" y="11275"/>
                    <a:pt x="10621" y="11299"/>
                    <a:pt x="10597" y="11299"/>
                  </a:cubicBezTo>
                  <a:cubicBezTo>
                    <a:pt x="10562" y="11311"/>
                    <a:pt x="10526" y="11311"/>
                    <a:pt x="10490" y="11323"/>
                  </a:cubicBezTo>
                  <a:cubicBezTo>
                    <a:pt x="10466" y="11323"/>
                    <a:pt x="10442" y="11335"/>
                    <a:pt x="10419" y="11335"/>
                  </a:cubicBezTo>
                  <a:cubicBezTo>
                    <a:pt x="10347" y="11359"/>
                    <a:pt x="10264" y="11371"/>
                    <a:pt x="10192" y="11371"/>
                  </a:cubicBezTo>
                  <a:lnTo>
                    <a:pt x="10121" y="11371"/>
                  </a:lnTo>
                  <a:cubicBezTo>
                    <a:pt x="10073" y="11371"/>
                    <a:pt x="10026" y="11371"/>
                    <a:pt x="9990" y="11382"/>
                  </a:cubicBezTo>
                  <a:lnTo>
                    <a:pt x="9597" y="11382"/>
                  </a:lnTo>
                  <a:cubicBezTo>
                    <a:pt x="9573" y="11382"/>
                    <a:pt x="9538" y="11382"/>
                    <a:pt x="9514" y="11371"/>
                  </a:cubicBezTo>
                  <a:cubicBezTo>
                    <a:pt x="9478" y="11371"/>
                    <a:pt x="9454" y="11371"/>
                    <a:pt x="9419" y="11359"/>
                  </a:cubicBezTo>
                  <a:cubicBezTo>
                    <a:pt x="9395" y="11359"/>
                    <a:pt x="9359" y="11335"/>
                    <a:pt x="9335" y="11335"/>
                  </a:cubicBezTo>
                  <a:cubicBezTo>
                    <a:pt x="9299" y="11335"/>
                    <a:pt x="9252" y="11323"/>
                    <a:pt x="9228" y="11323"/>
                  </a:cubicBezTo>
                  <a:cubicBezTo>
                    <a:pt x="9192" y="11323"/>
                    <a:pt x="9169" y="11311"/>
                    <a:pt x="9157" y="11311"/>
                  </a:cubicBezTo>
                  <a:cubicBezTo>
                    <a:pt x="9109" y="11299"/>
                    <a:pt x="9073" y="11299"/>
                    <a:pt x="9038" y="11275"/>
                  </a:cubicBezTo>
                  <a:cubicBezTo>
                    <a:pt x="9014" y="11275"/>
                    <a:pt x="8990" y="11263"/>
                    <a:pt x="8978" y="11263"/>
                  </a:cubicBezTo>
                  <a:cubicBezTo>
                    <a:pt x="8895" y="11251"/>
                    <a:pt x="8835" y="11216"/>
                    <a:pt x="8764" y="11192"/>
                  </a:cubicBezTo>
                  <a:cubicBezTo>
                    <a:pt x="8740" y="11180"/>
                    <a:pt x="8704" y="11156"/>
                    <a:pt x="8657" y="11144"/>
                  </a:cubicBezTo>
                  <a:cubicBezTo>
                    <a:pt x="8645" y="11144"/>
                    <a:pt x="8633" y="11132"/>
                    <a:pt x="8621" y="11132"/>
                  </a:cubicBezTo>
                  <a:cubicBezTo>
                    <a:pt x="8573" y="11097"/>
                    <a:pt x="8526" y="11085"/>
                    <a:pt x="8466" y="11061"/>
                  </a:cubicBezTo>
                  <a:lnTo>
                    <a:pt x="572" y="6441"/>
                  </a:lnTo>
                  <a:lnTo>
                    <a:pt x="429" y="6358"/>
                  </a:lnTo>
                  <a:cubicBezTo>
                    <a:pt x="417" y="6334"/>
                    <a:pt x="406" y="6334"/>
                    <a:pt x="394" y="6322"/>
                  </a:cubicBezTo>
                  <a:cubicBezTo>
                    <a:pt x="358" y="6310"/>
                    <a:pt x="334" y="6275"/>
                    <a:pt x="310" y="6263"/>
                  </a:cubicBezTo>
                  <a:lnTo>
                    <a:pt x="275" y="6215"/>
                  </a:lnTo>
                  <a:lnTo>
                    <a:pt x="215" y="6156"/>
                  </a:lnTo>
                  <a:cubicBezTo>
                    <a:pt x="191" y="6144"/>
                    <a:pt x="179" y="6132"/>
                    <a:pt x="179" y="6120"/>
                  </a:cubicBezTo>
                  <a:cubicBezTo>
                    <a:pt x="167" y="6096"/>
                    <a:pt x="155" y="6072"/>
                    <a:pt x="132" y="6060"/>
                  </a:cubicBezTo>
                  <a:cubicBezTo>
                    <a:pt x="120" y="6037"/>
                    <a:pt x="120" y="6025"/>
                    <a:pt x="108" y="6013"/>
                  </a:cubicBezTo>
                  <a:cubicBezTo>
                    <a:pt x="96" y="6001"/>
                    <a:pt x="72" y="5965"/>
                    <a:pt x="72" y="5953"/>
                  </a:cubicBezTo>
                  <a:cubicBezTo>
                    <a:pt x="60" y="5941"/>
                    <a:pt x="60" y="5917"/>
                    <a:pt x="60" y="5906"/>
                  </a:cubicBezTo>
                  <a:cubicBezTo>
                    <a:pt x="48" y="5894"/>
                    <a:pt x="48" y="5858"/>
                    <a:pt x="36" y="5846"/>
                  </a:cubicBezTo>
                  <a:cubicBezTo>
                    <a:pt x="36" y="5834"/>
                    <a:pt x="13" y="5822"/>
                    <a:pt x="13" y="5798"/>
                  </a:cubicBezTo>
                  <a:cubicBezTo>
                    <a:pt x="13" y="5787"/>
                    <a:pt x="1" y="5763"/>
                    <a:pt x="1" y="5739"/>
                  </a:cubicBezTo>
                  <a:lnTo>
                    <a:pt x="1" y="6370"/>
                  </a:lnTo>
                  <a:cubicBezTo>
                    <a:pt x="1" y="6656"/>
                    <a:pt x="191" y="6953"/>
                    <a:pt x="560" y="7168"/>
                  </a:cubicBezTo>
                  <a:lnTo>
                    <a:pt x="8502" y="11752"/>
                  </a:lnTo>
                  <a:cubicBezTo>
                    <a:pt x="8537" y="11787"/>
                    <a:pt x="8585" y="11799"/>
                    <a:pt x="8645" y="11835"/>
                  </a:cubicBezTo>
                  <a:cubicBezTo>
                    <a:pt x="8657" y="11847"/>
                    <a:pt x="8680" y="11847"/>
                    <a:pt x="8692" y="11847"/>
                  </a:cubicBezTo>
                  <a:lnTo>
                    <a:pt x="8776" y="11894"/>
                  </a:lnTo>
                  <a:lnTo>
                    <a:pt x="8799" y="11894"/>
                  </a:lnTo>
                  <a:cubicBezTo>
                    <a:pt x="8871" y="11918"/>
                    <a:pt x="8930" y="11930"/>
                    <a:pt x="9002" y="11966"/>
                  </a:cubicBezTo>
                  <a:lnTo>
                    <a:pt x="9014" y="11966"/>
                  </a:lnTo>
                  <a:cubicBezTo>
                    <a:pt x="9038" y="11966"/>
                    <a:pt x="9049" y="11978"/>
                    <a:pt x="9061" y="11978"/>
                  </a:cubicBezTo>
                  <a:cubicBezTo>
                    <a:pt x="9109" y="11990"/>
                    <a:pt x="9133" y="11990"/>
                    <a:pt x="9180" y="12013"/>
                  </a:cubicBezTo>
                  <a:lnTo>
                    <a:pt x="9216" y="12013"/>
                  </a:lnTo>
                  <a:cubicBezTo>
                    <a:pt x="9228" y="12013"/>
                    <a:pt x="9240" y="12013"/>
                    <a:pt x="9252" y="12025"/>
                  </a:cubicBezTo>
                  <a:cubicBezTo>
                    <a:pt x="9288" y="12025"/>
                    <a:pt x="9335" y="12037"/>
                    <a:pt x="9359" y="12037"/>
                  </a:cubicBezTo>
                  <a:lnTo>
                    <a:pt x="9454" y="12037"/>
                  </a:lnTo>
                  <a:cubicBezTo>
                    <a:pt x="9478" y="12037"/>
                    <a:pt x="9514" y="12049"/>
                    <a:pt x="9538" y="12049"/>
                  </a:cubicBezTo>
                  <a:lnTo>
                    <a:pt x="10014" y="12049"/>
                  </a:lnTo>
                  <a:cubicBezTo>
                    <a:pt x="10061" y="12049"/>
                    <a:pt x="10109" y="12049"/>
                    <a:pt x="10145" y="12037"/>
                  </a:cubicBezTo>
                  <a:lnTo>
                    <a:pt x="10228" y="12037"/>
                  </a:lnTo>
                  <a:cubicBezTo>
                    <a:pt x="10300" y="12025"/>
                    <a:pt x="10371" y="12025"/>
                    <a:pt x="10442" y="12013"/>
                  </a:cubicBezTo>
                  <a:lnTo>
                    <a:pt x="10466" y="12013"/>
                  </a:lnTo>
                  <a:cubicBezTo>
                    <a:pt x="10478" y="12013"/>
                    <a:pt x="10502" y="11990"/>
                    <a:pt x="10526" y="11990"/>
                  </a:cubicBezTo>
                  <a:cubicBezTo>
                    <a:pt x="10550" y="11990"/>
                    <a:pt x="10597" y="11978"/>
                    <a:pt x="10621" y="11966"/>
                  </a:cubicBezTo>
                  <a:cubicBezTo>
                    <a:pt x="10657" y="11966"/>
                    <a:pt x="10669" y="11954"/>
                    <a:pt x="10704" y="11954"/>
                  </a:cubicBezTo>
                  <a:cubicBezTo>
                    <a:pt x="10728" y="11930"/>
                    <a:pt x="10764" y="11930"/>
                    <a:pt x="10800" y="11918"/>
                  </a:cubicBezTo>
                  <a:lnTo>
                    <a:pt x="10823" y="11918"/>
                  </a:lnTo>
                  <a:cubicBezTo>
                    <a:pt x="10835" y="11918"/>
                    <a:pt x="10847" y="11906"/>
                    <a:pt x="10847" y="11906"/>
                  </a:cubicBezTo>
                  <a:cubicBezTo>
                    <a:pt x="10895" y="11894"/>
                    <a:pt x="10954" y="11871"/>
                    <a:pt x="11002" y="11847"/>
                  </a:cubicBezTo>
                  <a:cubicBezTo>
                    <a:pt x="11014" y="11835"/>
                    <a:pt x="11026" y="11835"/>
                    <a:pt x="11062" y="11811"/>
                  </a:cubicBezTo>
                  <a:lnTo>
                    <a:pt x="11240" y="11728"/>
                  </a:lnTo>
                  <a:lnTo>
                    <a:pt x="29076" y="1381"/>
                  </a:lnTo>
                  <a:cubicBezTo>
                    <a:pt x="29100" y="1381"/>
                    <a:pt x="29100" y="1369"/>
                    <a:pt x="29111" y="1369"/>
                  </a:cubicBezTo>
                  <a:cubicBezTo>
                    <a:pt x="29123" y="1357"/>
                    <a:pt x="29135" y="1357"/>
                    <a:pt x="29159" y="1334"/>
                  </a:cubicBezTo>
                  <a:cubicBezTo>
                    <a:pt x="29183" y="1322"/>
                    <a:pt x="29195" y="1310"/>
                    <a:pt x="29231" y="1298"/>
                  </a:cubicBezTo>
                  <a:cubicBezTo>
                    <a:pt x="29242" y="1274"/>
                    <a:pt x="29254" y="1262"/>
                    <a:pt x="29290" y="1250"/>
                  </a:cubicBezTo>
                  <a:cubicBezTo>
                    <a:pt x="29302" y="1238"/>
                    <a:pt x="29338" y="1215"/>
                    <a:pt x="29350" y="1203"/>
                  </a:cubicBezTo>
                  <a:lnTo>
                    <a:pt x="29362" y="1191"/>
                  </a:lnTo>
                  <a:lnTo>
                    <a:pt x="29433" y="1119"/>
                  </a:lnTo>
                  <a:lnTo>
                    <a:pt x="29457" y="1095"/>
                  </a:lnTo>
                  <a:lnTo>
                    <a:pt x="29492" y="1060"/>
                  </a:lnTo>
                  <a:lnTo>
                    <a:pt x="29516" y="1036"/>
                  </a:lnTo>
                  <a:cubicBezTo>
                    <a:pt x="29528" y="1024"/>
                    <a:pt x="29540" y="1000"/>
                    <a:pt x="29552" y="964"/>
                  </a:cubicBezTo>
                  <a:cubicBezTo>
                    <a:pt x="29552" y="953"/>
                    <a:pt x="29576" y="953"/>
                    <a:pt x="29576" y="941"/>
                  </a:cubicBezTo>
                  <a:lnTo>
                    <a:pt x="29576" y="917"/>
                  </a:lnTo>
                  <a:cubicBezTo>
                    <a:pt x="29588" y="905"/>
                    <a:pt x="29588" y="881"/>
                    <a:pt x="29600" y="857"/>
                  </a:cubicBezTo>
                  <a:cubicBezTo>
                    <a:pt x="29600" y="845"/>
                    <a:pt x="29612" y="834"/>
                    <a:pt x="29612" y="822"/>
                  </a:cubicBezTo>
                  <a:lnTo>
                    <a:pt x="29612" y="798"/>
                  </a:lnTo>
                  <a:cubicBezTo>
                    <a:pt x="29612" y="786"/>
                    <a:pt x="29635" y="762"/>
                    <a:pt x="29635" y="738"/>
                  </a:cubicBezTo>
                  <a:cubicBezTo>
                    <a:pt x="29635" y="726"/>
                    <a:pt x="29647" y="714"/>
                    <a:pt x="29647" y="703"/>
                  </a:cubicBezTo>
                  <a:lnTo>
                    <a:pt x="29647" y="643"/>
                  </a:lnTo>
                  <a:lnTo>
                    <a:pt x="29647" y="583"/>
                  </a:lnTo>
                  <a:lnTo>
                    <a:pt x="2964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8" name="Google Shape;2038;p30"/>
            <p:cNvSpPr/>
            <p:nvPr/>
          </p:nvSpPr>
          <p:spPr>
            <a:xfrm>
              <a:off x="4103636" y="2801043"/>
              <a:ext cx="875431" cy="356161"/>
            </a:xfrm>
            <a:custGeom>
              <a:avLst/>
              <a:gdLst/>
              <a:ahLst/>
              <a:cxnLst/>
              <a:rect l="l" t="t" r="r" b="b"/>
              <a:pathLst>
                <a:path w="29648" h="12062" extrusionOk="0">
                  <a:moveTo>
                    <a:pt x="29647" y="0"/>
                  </a:moveTo>
                  <a:cubicBezTo>
                    <a:pt x="29647" y="24"/>
                    <a:pt x="29635" y="48"/>
                    <a:pt x="29635" y="60"/>
                  </a:cubicBezTo>
                  <a:cubicBezTo>
                    <a:pt x="29635" y="84"/>
                    <a:pt x="29635" y="96"/>
                    <a:pt x="29623" y="108"/>
                  </a:cubicBezTo>
                  <a:cubicBezTo>
                    <a:pt x="29623" y="119"/>
                    <a:pt x="29600" y="155"/>
                    <a:pt x="29588" y="167"/>
                  </a:cubicBezTo>
                  <a:cubicBezTo>
                    <a:pt x="29588" y="179"/>
                    <a:pt x="29576" y="203"/>
                    <a:pt x="29576" y="215"/>
                  </a:cubicBezTo>
                  <a:cubicBezTo>
                    <a:pt x="29552" y="227"/>
                    <a:pt x="29540" y="262"/>
                    <a:pt x="29540" y="274"/>
                  </a:cubicBezTo>
                  <a:cubicBezTo>
                    <a:pt x="29528" y="286"/>
                    <a:pt x="29528" y="298"/>
                    <a:pt x="29516" y="322"/>
                  </a:cubicBezTo>
                  <a:cubicBezTo>
                    <a:pt x="29492" y="334"/>
                    <a:pt x="29481" y="358"/>
                    <a:pt x="29469" y="381"/>
                  </a:cubicBezTo>
                  <a:lnTo>
                    <a:pt x="29433" y="405"/>
                  </a:lnTo>
                  <a:lnTo>
                    <a:pt x="29421" y="417"/>
                  </a:lnTo>
                  <a:lnTo>
                    <a:pt x="29362" y="477"/>
                  </a:lnTo>
                  <a:lnTo>
                    <a:pt x="29338" y="512"/>
                  </a:lnTo>
                  <a:lnTo>
                    <a:pt x="29314" y="524"/>
                  </a:lnTo>
                  <a:cubicBezTo>
                    <a:pt x="29290" y="536"/>
                    <a:pt x="29278" y="572"/>
                    <a:pt x="29242" y="584"/>
                  </a:cubicBezTo>
                  <a:cubicBezTo>
                    <a:pt x="29231" y="584"/>
                    <a:pt x="29231" y="596"/>
                    <a:pt x="29219" y="620"/>
                  </a:cubicBezTo>
                  <a:lnTo>
                    <a:pt x="29195" y="631"/>
                  </a:lnTo>
                  <a:lnTo>
                    <a:pt x="29064" y="715"/>
                  </a:lnTo>
                  <a:lnTo>
                    <a:pt x="11216" y="11061"/>
                  </a:lnTo>
                  <a:lnTo>
                    <a:pt x="11038" y="11157"/>
                  </a:lnTo>
                  <a:cubicBezTo>
                    <a:pt x="11026" y="11168"/>
                    <a:pt x="11014" y="11168"/>
                    <a:pt x="10978" y="11180"/>
                  </a:cubicBezTo>
                  <a:cubicBezTo>
                    <a:pt x="10943" y="11204"/>
                    <a:pt x="10883" y="11228"/>
                    <a:pt x="10835" y="11240"/>
                  </a:cubicBezTo>
                  <a:cubicBezTo>
                    <a:pt x="10823" y="11240"/>
                    <a:pt x="10800" y="11264"/>
                    <a:pt x="10776" y="11264"/>
                  </a:cubicBezTo>
                  <a:cubicBezTo>
                    <a:pt x="10740" y="11276"/>
                    <a:pt x="10716" y="11276"/>
                    <a:pt x="10669" y="11288"/>
                  </a:cubicBezTo>
                  <a:cubicBezTo>
                    <a:pt x="10645" y="11288"/>
                    <a:pt x="10621" y="11299"/>
                    <a:pt x="10597" y="11299"/>
                  </a:cubicBezTo>
                  <a:cubicBezTo>
                    <a:pt x="10562" y="11323"/>
                    <a:pt x="10526" y="11323"/>
                    <a:pt x="10490" y="11335"/>
                  </a:cubicBezTo>
                  <a:cubicBezTo>
                    <a:pt x="10466" y="11335"/>
                    <a:pt x="10442" y="11347"/>
                    <a:pt x="10419" y="11347"/>
                  </a:cubicBezTo>
                  <a:cubicBezTo>
                    <a:pt x="10347" y="11359"/>
                    <a:pt x="10264" y="11383"/>
                    <a:pt x="10192" y="11383"/>
                  </a:cubicBezTo>
                  <a:lnTo>
                    <a:pt x="10121" y="11383"/>
                  </a:lnTo>
                  <a:cubicBezTo>
                    <a:pt x="10073" y="11383"/>
                    <a:pt x="10026" y="11383"/>
                    <a:pt x="9990" y="11395"/>
                  </a:cubicBezTo>
                  <a:lnTo>
                    <a:pt x="9597" y="11395"/>
                  </a:lnTo>
                  <a:cubicBezTo>
                    <a:pt x="9573" y="11395"/>
                    <a:pt x="9538" y="11395"/>
                    <a:pt x="9514" y="11383"/>
                  </a:cubicBezTo>
                  <a:cubicBezTo>
                    <a:pt x="9478" y="11383"/>
                    <a:pt x="9454" y="11383"/>
                    <a:pt x="9419" y="11359"/>
                  </a:cubicBezTo>
                  <a:cubicBezTo>
                    <a:pt x="9395" y="11359"/>
                    <a:pt x="9359" y="11347"/>
                    <a:pt x="9335" y="11347"/>
                  </a:cubicBezTo>
                  <a:cubicBezTo>
                    <a:pt x="9299" y="11347"/>
                    <a:pt x="9252" y="11335"/>
                    <a:pt x="9228" y="11335"/>
                  </a:cubicBezTo>
                  <a:cubicBezTo>
                    <a:pt x="9192" y="11335"/>
                    <a:pt x="9169" y="11323"/>
                    <a:pt x="9157" y="11323"/>
                  </a:cubicBezTo>
                  <a:cubicBezTo>
                    <a:pt x="9109" y="11299"/>
                    <a:pt x="9073" y="11299"/>
                    <a:pt x="9038" y="11288"/>
                  </a:cubicBezTo>
                  <a:cubicBezTo>
                    <a:pt x="9014" y="11288"/>
                    <a:pt x="8990" y="11276"/>
                    <a:pt x="8978" y="11276"/>
                  </a:cubicBezTo>
                  <a:cubicBezTo>
                    <a:pt x="8895" y="11264"/>
                    <a:pt x="8835" y="11228"/>
                    <a:pt x="8764" y="11204"/>
                  </a:cubicBezTo>
                  <a:cubicBezTo>
                    <a:pt x="8740" y="11180"/>
                    <a:pt x="8704" y="11168"/>
                    <a:pt x="8657" y="11157"/>
                  </a:cubicBezTo>
                  <a:cubicBezTo>
                    <a:pt x="8645" y="11157"/>
                    <a:pt x="8633" y="11145"/>
                    <a:pt x="8621" y="11145"/>
                  </a:cubicBezTo>
                  <a:cubicBezTo>
                    <a:pt x="8573" y="11109"/>
                    <a:pt x="8526" y="11097"/>
                    <a:pt x="8466" y="11061"/>
                  </a:cubicBezTo>
                  <a:lnTo>
                    <a:pt x="572" y="6454"/>
                  </a:lnTo>
                  <a:lnTo>
                    <a:pt x="429" y="6358"/>
                  </a:lnTo>
                  <a:cubicBezTo>
                    <a:pt x="417" y="6346"/>
                    <a:pt x="406" y="6346"/>
                    <a:pt x="394" y="6335"/>
                  </a:cubicBezTo>
                  <a:cubicBezTo>
                    <a:pt x="358" y="6323"/>
                    <a:pt x="334" y="6287"/>
                    <a:pt x="310" y="6275"/>
                  </a:cubicBezTo>
                  <a:lnTo>
                    <a:pt x="275" y="6227"/>
                  </a:lnTo>
                  <a:lnTo>
                    <a:pt x="215" y="6168"/>
                  </a:lnTo>
                  <a:cubicBezTo>
                    <a:pt x="191" y="6156"/>
                    <a:pt x="179" y="6144"/>
                    <a:pt x="179" y="6120"/>
                  </a:cubicBezTo>
                  <a:cubicBezTo>
                    <a:pt x="167" y="6108"/>
                    <a:pt x="155" y="6085"/>
                    <a:pt x="132" y="6061"/>
                  </a:cubicBezTo>
                  <a:cubicBezTo>
                    <a:pt x="120" y="6049"/>
                    <a:pt x="120" y="6037"/>
                    <a:pt x="108" y="6025"/>
                  </a:cubicBezTo>
                  <a:cubicBezTo>
                    <a:pt x="96" y="6001"/>
                    <a:pt x="72" y="5977"/>
                    <a:pt x="72" y="5965"/>
                  </a:cubicBezTo>
                  <a:cubicBezTo>
                    <a:pt x="60" y="5942"/>
                    <a:pt x="60" y="5930"/>
                    <a:pt x="60" y="5918"/>
                  </a:cubicBezTo>
                  <a:cubicBezTo>
                    <a:pt x="48" y="5906"/>
                    <a:pt x="48" y="5870"/>
                    <a:pt x="36" y="5858"/>
                  </a:cubicBezTo>
                  <a:cubicBezTo>
                    <a:pt x="36" y="5846"/>
                    <a:pt x="13" y="5823"/>
                    <a:pt x="13" y="5811"/>
                  </a:cubicBezTo>
                  <a:cubicBezTo>
                    <a:pt x="13" y="5799"/>
                    <a:pt x="1" y="5763"/>
                    <a:pt x="1" y="5751"/>
                  </a:cubicBezTo>
                  <a:lnTo>
                    <a:pt x="1" y="6382"/>
                  </a:lnTo>
                  <a:cubicBezTo>
                    <a:pt x="1" y="6656"/>
                    <a:pt x="191" y="6954"/>
                    <a:pt x="560" y="7180"/>
                  </a:cubicBezTo>
                  <a:lnTo>
                    <a:pt x="8502" y="11764"/>
                  </a:lnTo>
                  <a:cubicBezTo>
                    <a:pt x="8537" y="11799"/>
                    <a:pt x="8585" y="11811"/>
                    <a:pt x="8645" y="11835"/>
                  </a:cubicBezTo>
                  <a:cubicBezTo>
                    <a:pt x="8657" y="11859"/>
                    <a:pt x="8680" y="11859"/>
                    <a:pt x="8692" y="11859"/>
                  </a:cubicBezTo>
                  <a:lnTo>
                    <a:pt x="8776" y="11895"/>
                  </a:lnTo>
                  <a:lnTo>
                    <a:pt x="8799" y="11895"/>
                  </a:lnTo>
                  <a:cubicBezTo>
                    <a:pt x="8871" y="11930"/>
                    <a:pt x="8930" y="11942"/>
                    <a:pt x="9002" y="11978"/>
                  </a:cubicBezTo>
                  <a:lnTo>
                    <a:pt x="9014" y="11978"/>
                  </a:lnTo>
                  <a:cubicBezTo>
                    <a:pt x="9038" y="11978"/>
                    <a:pt x="9049" y="11990"/>
                    <a:pt x="9061" y="11990"/>
                  </a:cubicBezTo>
                  <a:cubicBezTo>
                    <a:pt x="9109" y="12002"/>
                    <a:pt x="9133" y="12002"/>
                    <a:pt x="9180" y="12014"/>
                  </a:cubicBezTo>
                  <a:lnTo>
                    <a:pt x="9216" y="12014"/>
                  </a:lnTo>
                  <a:cubicBezTo>
                    <a:pt x="9228" y="12014"/>
                    <a:pt x="9240" y="12014"/>
                    <a:pt x="9252" y="12038"/>
                  </a:cubicBezTo>
                  <a:cubicBezTo>
                    <a:pt x="9288" y="12038"/>
                    <a:pt x="9335" y="12050"/>
                    <a:pt x="9359" y="12050"/>
                  </a:cubicBezTo>
                  <a:lnTo>
                    <a:pt x="9454" y="12050"/>
                  </a:lnTo>
                  <a:cubicBezTo>
                    <a:pt x="9478" y="12050"/>
                    <a:pt x="9514" y="12061"/>
                    <a:pt x="9538" y="12061"/>
                  </a:cubicBezTo>
                  <a:lnTo>
                    <a:pt x="10014" y="12061"/>
                  </a:lnTo>
                  <a:cubicBezTo>
                    <a:pt x="10061" y="12061"/>
                    <a:pt x="10109" y="12061"/>
                    <a:pt x="10145" y="12050"/>
                  </a:cubicBezTo>
                  <a:lnTo>
                    <a:pt x="10228" y="12050"/>
                  </a:lnTo>
                  <a:cubicBezTo>
                    <a:pt x="10300" y="12038"/>
                    <a:pt x="10371" y="12038"/>
                    <a:pt x="10442" y="12014"/>
                  </a:cubicBezTo>
                  <a:lnTo>
                    <a:pt x="10466" y="12014"/>
                  </a:lnTo>
                  <a:cubicBezTo>
                    <a:pt x="10478" y="12014"/>
                    <a:pt x="10502" y="12002"/>
                    <a:pt x="10526" y="12002"/>
                  </a:cubicBezTo>
                  <a:cubicBezTo>
                    <a:pt x="10550" y="12002"/>
                    <a:pt x="10597" y="11990"/>
                    <a:pt x="10621" y="11978"/>
                  </a:cubicBezTo>
                  <a:cubicBezTo>
                    <a:pt x="10657" y="11978"/>
                    <a:pt x="10669" y="11954"/>
                    <a:pt x="10704" y="11954"/>
                  </a:cubicBezTo>
                  <a:cubicBezTo>
                    <a:pt x="10728" y="11942"/>
                    <a:pt x="10764" y="11942"/>
                    <a:pt x="10800" y="11930"/>
                  </a:cubicBezTo>
                  <a:lnTo>
                    <a:pt x="10823" y="11930"/>
                  </a:lnTo>
                  <a:cubicBezTo>
                    <a:pt x="10835" y="11930"/>
                    <a:pt x="10847" y="11919"/>
                    <a:pt x="10847" y="11919"/>
                  </a:cubicBezTo>
                  <a:cubicBezTo>
                    <a:pt x="10895" y="11895"/>
                    <a:pt x="10954" y="11883"/>
                    <a:pt x="11002" y="11859"/>
                  </a:cubicBezTo>
                  <a:cubicBezTo>
                    <a:pt x="11014" y="11835"/>
                    <a:pt x="11026" y="11835"/>
                    <a:pt x="11062" y="11823"/>
                  </a:cubicBezTo>
                  <a:lnTo>
                    <a:pt x="11240" y="11740"/>
                  </a:lnTo>
                  <a:lnTo>
                    <a:pt x="29076" y="1393"/>
                  </a:lnTo>
                  <a:cubicBezTo>
                    <a:pt x="29100" y="1393"/>
                    <a:pt x="29100" y="1382"/>
                    <a:pt x="29111" y="1382"/>
                  </a:cubicBezTo>
                  <a:cubicBezTo>
                    <a:pt x="29123" y="1358"/>
                    <a:pt x="29135" y="1358"/>
                    <a:pt x="29159" y="1346"/>
                  </a:cubicBezTo>
                  <a:cubicBezTo>
                    <a:pt x="29183" y="1334"/>
                    <a:pt x="29195" y="1322"/>
                    <a:pt x="29231" y="1298"/>
                  </a:cubicBezTo>
                  <a:cubicBezTo>
                    <a:pt x="29242" y="1286"/>
                    <a:pt x="29254" y="1274"/>
                    <a:pt x="29290" y="1262"/>
                  </a:cubicBezTo>
                  <a:cubicBezTo>
                    <a:pt x="29302" y="1239"/>
                    <a:pt x="29338" y="1227"/>
                    <a:pt x="29350" y="1215"/>
                  </a:cubicBezTo>
                  <a:lnTo>
                    <a:pt x="29362" y="1203"/>
                  </a:lnTo>
                  <a:lnTo>
                    <a:pt x="29433" y="1120"/>
                  </a:lnTo>
                  <a:lnTo>
                    <a:pt x="29457" y="1108"/>
                  </a:lnTo>
                  <a:lnTo>
                    <a:pt x="29492" y="1060"/>
                  </a:lnTo>
                  <a:lnTo>
                    <a:pt x="29516" y="1048"/>
                  </a:lnTo>
                  <a:cubicBezTo>
                    <a:pt x="29528" y="1036"/>
                    <a:pt x="29540" y="1001"/>
                    <a:pt x="29552" y="977"/>
                  </a:cubicBezTo>
                  <a:cubicBezTo>
                    <a:pt x="29552" y="965"/>
                    <a:pt x="29576" y="965"/>
                    <a:pt x="29576" y="941"/>
                  </a:cubicBezTo>
                  <a:lnTo>
                    <a:pt x="29576" y="929"/>
                  </a:lnTo>
                  <a:cubicBezTo>
                    <a:pt x="29588" y="917"/>
                    <a:pt x="29588" y="881"/>
                    <a:pt x="29600" y="870"/>
                  </a:cubicBezTo>
                  <a:cubicBezTo>
                    <a:pt x="29600" y="858"/>
                    <a:pt x="29612" y="846"/>
                    <a:pt x="29612" y="822"/>
                  </a:cubicBezTo>
                  <a:lnTo>
                    <a:pt x="29612" y="810"/>
                  </a:lnTo>
                  <a:cubicBezTo>
                    <a:pt x="29612" y="798"/>
                    <a:pt x="29635" y="762"/>
                    <a:pt x="29635" y="751"/>
                  </a:cubicBezTo>
                  <a:cubicBezTo>
                    <a:pt x="29635" y="739"/>
                    <a:pt x="29647" y="727"/>
                    <a:pt x="29647" y="703"/>
                  </a:cubicBezTo>
                  <a:lnTo>
                    <a:pt x="29647" y="643"/>
                  </a:lnTo>
                  <a:lnTo>
                    <a:pt x="29647" y="584"/>
                  </a:lnTo>
                  <a:lnTo>
                    <a:pt x="2964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9" name="Google Shape;2039;p30"/>
            <p:cNvSpPr/>
            <p:nvPr/>
          </p:nvSpPr>
          <p:spPr>
            <a:xfrm>
              <a:off x="4187317" y="2659016"/>
              <a:ext cx="746042" cy="427174"/>
            </a:xfrm>
            <a:custGeom>
              <a:avLst/>
              <a:gdLst/>
              <a:ahLst/>
              <a:cxnLst/>
              <a:rect l="l" t="t" r="r" b="b"/>
              <a:pathLst>
                <a:path w="25266" h="14467" extrusionOk="0">
                  <a:moveTo>
                    <a:pt x="16014" y="0"/>
                  </a:moveTo>
                  <a:lnTo>
                    <a:pt x="0" y="9192"/>
                  </a:lnTo>
                  <a:lnTo>
                    <a:pt x="9263" y="14466"/>
                  </a:lnTo>
                  <a:lnTo>
                    <a:pt x="25265" y="5275"/>
                  </a:lnTo>
                  <a:lnTo>
                    <a:pt x="1601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0" name="Google Shape;2040;p30"/>
            <p:cNvSpPr/>
            <p:nvPr/>
          </p:nvSpPr>
          <p:spPr>
            <a:xfrm>
              <a:off x="4753683" y="2690374"/>
              <a:ext cx="109370" cy="62451"/>
            </a:xfrm>
            <a:custGeom>
              <a:avLst/>
              <a:gdLst/>
              <a:ahLst/>
              <a:cxnLst/>
              <a:rect l="l" t="t" r="r" b="b"/>
              <a:pathLst>
                <a:path w="3704" h="2115" extrusionOk="0">
                  <a:moveTo>
                    <a:pt x="288" y="1"/>
                  </a:moveTo>
                  <a:cubicBezTo>
                    <a:pt x="221" y="1"/>
                    <a:pt x="155" y="16"/>
                    <a:pt x="108" y="46"/>
                  </a:cubicBezTo>
                  <a:cubicBezTo>
                    <a:pt x="0" y="105"/>
                    <a:pt x="0" y="212"/>
                    <a:pt x="108" y="272"/>
                  </a:cubicBezTo>
                  <a:lnTo>
                    <a:pt x="3227" y="2070"/>
                  </a:lnTo>
                  <a:cubicBezTo>
                    <a:pt x="3281" y="2099"/>
                    <a:pt x="3349" y="2114"/>
                    <a:pt x="3416" y="2114"/>
                  </a:cubicBezTo>
                  <a:cubicBezTo>
                    <a:pt x="3483" y="2114"/>
                    <a:pt x="3548" y="2099"/>
                    <a:pt x="3596" y="2070"/>
                  </a:cubicBezTo>
                  <a:cubicBezTo>
                    <a:pt x="3703" y="2010"/>
                    <a:pt x="3703" y="1927"/>
                    <a:pt x="3596" y="1855"/>
                  </a:cubicBezTo>
                  <a:lnTo>
                    <a:pt x="477" y="46"/>
                  </a:lnTo>
                  <a:cubicBezTo>
                    <a:pt x="423" y="16"/>
                    <a:pt x="355" y="1"/>
                    <a:pt x="2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1" name="Google Shape;2041;p30"/>
            <p:cNvSpPr/>
            <p:nvPr/>
          </p:nvSpPr>
          <p:spPr>
            <a:xfrm>
              <a:off x="4368733" y="2848937"/>
              <a:ext cx="227480" cy="129685"/>
            </a:xfrm>
            <a:custGeom>
              <a:avLst/>
              <a:gdLst/>
              <a:ahLst/>
              <a:cxnLst/>
              <a:rect l="l" t="t" r="r" b="b"/>
              <a:pathLst>
                <a:path w="7704" h="4392" extrusionOk="0">
                  <a:moveTo>
                    <a:pt x="1095" y="450"/>
                  </a:moveTo>
                  <a:lnTo>
                    <a:pt x="1155" y="569"/>
                  </a:lnTo>
                  <a:lnTo>
                    <a:pt x="1298" y="486"/>
                  </a:lnTo>
                  <a:lnTo>
                    <a:pt x="1381" y="533"/>
                  </a:lnTo>
                  <a:lnTo>
                    <a:pt x="1238" y="617"/>
                  </a:lnTo>
                  <a:lnTo>
                    <a:pt x="1441" y="653"/>
                  </a:lnTo>
                  <a:lnTo>
                    <a:pt x="1405" y="724"/>
                  </a:lnTo>
                  <a:lnTo>
                    <a:pt x="1214" y="688"/>
                  </a:lnTo>
                  <a:lnTo>
                    <a:pt x="1274" y="807"/>
                  </a:lnTo>
                  <a:lnTo>
                    <a:pt x="1179" y="831"/>
                  </a:lnTo>
                  <a:lnTo>
                    <a:pt x="1119" y="712"/>
                  </a:lnTo>
                  <a:lnTo>
                    <a:pt x="964" y="795"/>
                  </a:lnTo>
                  <a:lnTo>
                    <a:pt x="881" y="748"/>
                  </a:lnTo>
                  <a:lnTo>
                    <a:pt x="1024" y="664"/>
                  </a:lnTo>
                  <a:lnTo>
                    <a:pt x="822" y="629"/>
                  </a:lnTo>
                  <a:lnTo>
                    <a:pt x="845" y="557"/>
                  </a:lnTo>
                  <a:lnTo>
                    <a:pt x="1036" y="593"/>
                  </a:lnTo>
                  <a:lnTo>
                    <a:pt x="976" y="474"/>
                  </a:lnTo>
                  <a:lnTo>
                    <a:pt x="1095" y="450"/>
                  </a:lnTo>
                  <a:close/>
                  <a:moveTo>
                    <a:pt x="1715" y="807"/>
                  </a:moveTo>
                  <a:lnTo>
                    <a:pt x="1774" y="926"/>
                  </a:lnTo>
                  <a:lnTo>
                    <a:pt x="1905" y="843"/>
                  </a:lnTo>
                  <a:lnTo>
                    <a:pt x="1988" y="891"/>
                  </a:lnTo>
                  <a:lnTo>
                    <a:pt x="1845" y="974"/>
                  </a:lnTo>
                  <a:lnTo>
                    <a:pt x="2048" y="1010"/>
                  </a:lnTo>
                  <a:lnTo>
                    <a:pt x="2024" y="1081"/>
                  </a:lnTo>
                  <a:lnTo>
                    <a:pt x="1834" y="1045"/>
                  </a:lnTo>
                  <a:lnTo>
                    <a:pt x="1893" y="1164"/>
                  </a:lnTo>
                  <a:lnTo>
                    <a:pt x="1786" y="1164"/>
                  </a:lnTo>
                  <a:lnTo>
                    <a:pt x="1726" y="1045"/>
                  </a:lnTo>
                  <a:lnTo>
                    <a:pt x="1572" y="1141"/>
                  </a:lnTo>
                  <a:lnTo>
                    <a:pt x="1488" y="1093"/>
                  </a:lnTo>
                  <a:lnTo>
                    <a:pt x="1631" y="1022"/>
                  </a:lnTo>
                  <a:lnTo>
                    <a:pt x="1429" y="986"/>
                  </a:lnTo>
                  <a:lnTo>
                    <a:pt x="1453" y="914"/>
                  </a:lnTo>
                  <a:lnTo>
                    <a:pt x="1655" y="950"/>
                  </a:lnTo>
                  <a:lnTo>
                    <a:pt x="1595" y="831"/>
                  </a:lnTo>
                  <a:lnTo>
                    <a:pt x="1715" y="807"/>
                  </a:lnTo>
                  <a:close/>
                  <a:moveTo>
                    <a:pt x="2310" y="1153"/>
                  </a:moveTo>
                  <a:lnTo>
                    <a:pt x="2369" y="1272"/>
                  </a:lnTo>
                  <a:lnTo>
                    <a:pt x="2500" y="1188"/>
                  </a:lnTo>
                  <a:lnTo>
                    <a:pt x="2584" y="1224"/>
                  </a:lnTo>
                  <a:lnTo>
                    <a:pt x="2441" y="1319"/>
                  </a:lnTo>
                  <a:lnTo>
                    <a:pt x="2643" y="1343"/>
                  </a:lnTo>
                  <a:lnTo>
                    <a:pt x="2619" y="1426"/>
                  </a:lnTo>
                  <a:lnTo>
                    <a:pt x="2429" y="1391"/>
                  </a:lnTo>
                  <a:lnTo>
                    <a:pt x="2488" y="1510"/>
                  </a:lnTo>
                  <a:lnTo>
                    <a:pt x="2381" y="1510"/>
                  </a:lnTo>
                  <a:lnTo>
                    <a:pt x="2322" y="1391"/>
                  </a:lnTo>
                  <a:lnTo>
                    <a:pt x="2167" y="1486"/>
                  </a:lnTo>
                  <a:lnTo>
                    <a:pt x="2084" y="1438"/>
                  </a:lnTo>
                  <a:lnTo>
                    <a:pt x="2226" y="1367"/>
                  </a:lnTo>
                  <a:lnTo>
                    <a:pt x="2024" y="1331"/>
                  </a:lnTo>
                  <a:lnTo>
                    <a:pt x="2048" y="1260"/>
                  </a:lnTo>
                  <a:lnTo>
                    <a:pt x="2250" y="1284"/>
                  </a:lnTo>
                  <a:lnTo>
                    <a:pt x="2250" y="1284"/>
                  </a:lnTo>
                  <a:lnTo>
                    <a:pt x="2191" y="1164"/>
                  </a:lnTo>
                  <a:lnTo>
                    <a:pt x="2310" y="1153"/>
                  </a:lnTo>
                  <a:close/>
                  <a:moveTo>
                    <a:pt x="2905" y="1498"/>
                  </a:moveTo>
                  <a:lnTo>
                    <a:pt x="2965" y="1617"/>
                  </a:lnTo>
                  <a:lnTo>
                    <a:pt x="3096" y="1522"/>
                  </a:lnTo>
                  <a:lnTo>
                    <a:pt x="3179" y="1569"/>
                  </a:lnTo>
                  <a:lnTo>
                    <a:pt x="3036" y="1665"/>
                  </a:lnTo>
                  <a:lnTo>
                    <a:pt x="3239" y="1688"/>
                  </a:lnTo>
                  <a:lnTo>
                    <a:pt x="3215" y="1760"/>
                  </a:lnTo>
                  <a:lnTo>
                    <a:pt x="3024" y="1736"/>
                  </a:lnTo>
                  <a:lnTo>
                    <a:pt x="3024" y="1736"/>
                  </a:lnTo>
                  <a:lnTo>
                    <a:pt x="3084" y="1855"/>
                  </a:lnTo>
                  <a:lnTo>
                    <a:pt x="2977" y="1867"/>
                  </a:lnTo>
                  <a:lnTo>
                    <a:pt x="2917" y="1748"/>
                  </a:lnTo>
                  <a:lnTo>
                    <a:pt x="2762" y="1843"/>
                  </a:lnTo>
                  <a:lnTo>
                    <a:pt x="2679" y="1796"/>
                  </a:lnTo>
                  <a:lnTo>
                    <a:pt x="2822" y="1700"/>
                  </a:lnTo>
                  <a:lnTo>
                    <a:pt x="2619" y="1676"/>
                  </a:lnTo>
                  <a:lnTo>
                    <a:pt x="2643" y="1605"/>
                  </a:lnTo>
                  <a:lnTo>
                    <a:pt x="2846" y="1629"/>
                  </a:lnTo>
                  <a:lnTo>
                    <a:pt x="2786" y="1510"/>
                  </a:lnTo>
                  <a:lnTo>
                    <a:pt x="2905" y="1498"/>
                  </a:lnTo>
                  <a:close/>
                  <a:moveTo>
                    <a:pt x="3500" y="1843"/>
                  </a:moveTo>
                  <a:lnTo>
                    <a:pt x="3560" y="1962"/>
                  </a:lnTo>
                  <a:lnTo>
                    <a:pt x="3691" y="1867"/>
                  </a:lnTo>
                  <a:lnTo>
                    <a:pt x="3774" y="1915"/>
                  </a:lnTo>
                  <a:lnTo>
                    <a:pt x="3631" y="1998"/>
                  </a:lnTo>
                  <a:lnTo>
                    <a:pt x="3834" y="2034"/>
                  </a:lnTo>
                  <a:lnTo>
                    <a:pt x="3810" y="2105"/>
                  </a:lnTo>
                  <a:lnTo>
                    <a:pt x="3620" y="2081"/>
                  </a:lnTo>
                  <a:lnTo>
                    <a:pt x="3679" y="2200"/>
                  </a:lnTo>
                  <a:lnTo>
                    <a:pt x="3572" y="2212"/>
                  </a:lnTo>
                  <a:lnTo>
                    <a:pt x="3512" y="2093"/>
                  </a:lnTo>
                  <a:lnTo>
                    <a:pt x="3358" y="2177"/>
                  </a:lnTo>
                  <a:lnTo>
                    <a:pt x="3274" y="2141"/>
                  </a:lnTo>
                  <a:lnTo>
                    <a:pt x="3417" y="2046"/>
                  </a:lnTo>
                  <a:lnTo>
                    <a:pt x="3215" y="2022"/>
                  </a:lnTo>
                  <a:lnTo>
                    <a:pt x="3239" y="1938"/>
                  </a:lnTo>
                  <a:lnTo>
                    <a:pt x="3441" y="1974"/>
                  </a:lnTo>
                  <a:lnTo>
                    <a:pt x="3381" y="1855"/>
                  </a:lnTo>
                  <a:lnTo>
                    <a:pt x="3500" y="1843"/>
                  </a:lnTo>
                  <a:close/>
                  <a:moveTo>
                    <a:pt x="4108" y="2200"/>
                  </a:moveTo>
                  <a:lnTo>
                    <a:pt x="4167" y="2319"/>
                  </a:lnTo>
                  <a:lnTo>
                    <a:pt x="4298" y="2224"/>
                  </a:lnTo>
                  <a:lnTo>
                    <a:pt x="4393" y="2272"/>
                  </a:lnTo>
                  <a:lnTo>
                    <a:pt x="4239" y="2355"/>
                  </a:lnTo>
                  <a:lnTo>
                    <a:pt x="4453" y="2391"/>
                  </a:lnTo>
                  <a:lnTo>
                    <a:pt x="4417" y="2462"/>
                  </a:lnTo>
                  <a:lnTo>
                    <a:pt x="4227" y="2438"/>
                  </a:lnTo>
                  <a:lnTo>
                    <a:pt x="4286" y="2558"/>
                  </a:lnTo>
                  <a:lnTo>
                    <a:pt x="4179" y="2558"/>
                  </a:lnTo>
                  <a:lnTo>
                    <a:pt x="4120" y="2438"/>
                  </a:lnTo>
                  <a:lnTo>
                    <a:pt x="3977" y="2522"/>
                  </a:lnTo>
                  <a:lnTo>
                    <a:pt x="3881" y="2474"/>
                  </a:lnTo>
                  <a:lnTo>
                    <a:pt x="4036" y="2403"/>
                  </a:lnTo>
                  <a:lnTo>
                    <a:pt x="3822" y="2379"/>
                  </a:lnTo>
                  <a:lnTo>
                    <a:pt x="3858" y="2296"/>
                  </a:lnTo>
                  <a:lnTo>
                    <a:pt x="4048" y="2331"/>
                  </a:lnTo>
                  <a:lnTo>
                    <a:pt x="3989" y="2212"/>
                  </a:lnTo>
                  <a:lnTo>
                    <a:pt x="4108" y="2200"/>
                  </a:lnTo>
                  <a:close/>
                  <a:moveTo>
                    <a:pt x="4703" y="2534"/>
                  </a:moveTo>
                  <a:lnTo>
                    <a:pt x="4763" y="2653"/>
                  </a:lnTo>
                  <a:lnTo>
                    <a:pt x="4893" y="2569"/>
                  </a:lnTo>
                  <a:lnTo>
                    <a:pt x="4989" y="2617"/>
                  </a:lnTo>
                  <a:lnTo>
                    <a:pt x="4834" y="2700"/>
                  </a:lnTo>
                  <a:lnTo>
                    <a:pt x="5048" y="2736"/>
                  </a:lnTo>
                  <a:lnTo>
                    <a:pt x="5013" y="2808"/>
                  </a:lnTo>
                  <a:lnTo>
                    <a:pt x="4822" y="2772"/>
                  </a:lnTo>
                  <a:lnTo>
                    <a:pt x="4822" y="2772"/>
                  </a:lnTo>
                  <a:lnTo>
                    <a:pt x="4882" y="2891"/>
                  </a:lnTo>
                  <a:lnTo>
                    <a:pt x="4774" y="2891"/>
                  </a:lnTo>
                  <a:lnTo>
                    <a:pt x="4715" y="2772"/>
                  </a:lnTo>
                  <a:lnTo>
                    <a:pt x="4572" y="2867"/>
                  </a:lnTo>
                  <a:lnTo>
                    <a:pt x="4477" y="2819"/>
                  </a:lnTo>
                  <a:lnTo>
                    <a:pt x="4632" y="2748"/>
                  </a:lnTo>
                  <a:lnTo>
                    <a:pt x="4417" y="2712"/>
                  </a:lnTo>
                  <a:lnTo>
                    <a:pt x="4453" y="2641"/>
                  </a:lnTo>
                  <a:lnTo>
                    <a:pt x="4643" y="2677"/>
                  </a:lnTo>
                  <a:lnTo>
                    <a:pt x="4643" y="2677"/>
                  </a:lnTo>
                  <a:lnTo>
                    <a:pt x="4584" y="2558"/>
                  </a:lnTo>
                  <a:lnTo>
                    <a:pt x="4703" y="2534"/>
                  </a:lnTo>
                  <a:close/>
                  <a:moveTo>
                    <a:pt x="5298" y="2879"/>
                  </a:moveTo>
                  <a:lnTo>
                    <a:pt x="5358" y="2998"/>
                  </a:lnTo>
                  <a:lnTo>
                    <a:pt x="5489" y="2915"/>
                  </a:lnTo>
                  <a:lnTo>
                    <a:pt x="5584" y="2950"/>
                  </a:lnTo>
                  <a:lnTo>
                    <a:pt x="5429" y="3046"/>
                  </a:lnTo>
                  <a:lnTo>
                    <a:pt x="5644" y="3069"/>
                  </a:lnTo>
                  <a:lnTo>
                    <a:pt x="5608" y="3153"/>
                  </a:lnTo>
                  <a:lnTo>
                    <a:pt x="5417" y="3117"/>
                  </a:lnTo>
                  <a:lnTo>
                    <a:pt x="5477" y="3236"/>
                  </a:lnTo>
                  <a:lnTo>
                    <a:pt x="5370" y="3248"/>
                  </a:lnTo>
                  <a:lnTo>
                    <a:pt x="5310" y="3129"/>
                  </a:lnTo>
                  <a:lnTo>
                    <a:pt x="5167" y="3224"/>
                  </a:lnTo>
                  <a:lnTo>
                    <a:pt x="5072" y="3177"/>
                  </a:lnTo>
                  <a:lnTo>
                    <a:pt x="5227" y="3093"/>
                  </a:lnTo>
                  <a:lnTo>
                    <a:pt x="5013" y="3058"/>
                  </a:lnTo>
                  <a:lnTo>
                    <a:pt x="5048" y="2986"/>
                  </a:lnTo>
                  <a:lnTo>
                    <a:pt x="5239" y="3010"/>
                  </a:lnTo>
                  <a:lnTo>
                    <a:pt x="5179" y="2891"/>
                  </a:lnTo>
                  <a:lnTo>
                    <a:pt x="5298" y="2879"/>
                  </a:lnTo>
                  <a:close/>
                  <a:moveTo>
                    <a:pt x="5894" y="3224"/>
                  </a:moveTo>
                  <a:lnTo>
                    <a:pt x="5953" y="3343"/>
                  </a:lnTo>
                  <a:lnTo>
                    <a:pt x="6084" y="3248"/>
                  </a:lnTo>
                  <a:lnTo>
                    <a:pt x="6179" y="3296"/>
                  </a:lnTo>
                  <a:lnTo>
                    <a:pt x="6025" y="3391"/>
                  </a:lnTo>
                  <a:lnTo>
                    <a:pt x="6239" y="3415"/>
                  </a:lnTo>
                  <a:lnTo>
                    <a:pt x="6203" y="3486"/>
                  </a:lnTo>
                  <a:lnTo>
                    <a:pt x="6013" y="3462"/>
                  </a:lnTo>
                  <a:lnTo>
                    <a:pt x="6072" y="3581"/>
                  </a:lnTo>
                  <a:lnTo>
                    <a:pt x="5965" y="3593"/>
                  </a:lnTo>
                  <a:lnTo>
                    <a:pt x="5906" y="3474"/>
                  </a:lnTo>
                  <a:lnTo>
                    <a:pt x="5763" y="3570"/>
                  </a:lnTo>
                  <a:lnTo>
                    <a:pt x="5667" y="3522"/>
                  </a:lnTo>
                  <a:lnTo>
                    <a:pt x="5822" y="3427"/>
                  </a:lnTo>
                  <a:lnTo>
                    <a:pt x="5608" y="3403"/>
                  </a:lnTo>
                  <a:lnTo>
                    <a:pt x="5644" y="3331"/>
                  </a:lnTo>
                  <a:lnTo>
                    <a:pt x="5834" y="3355"/>
                  </a:lnTo>
                  <a:lnTo>
                    <a:pt x="5775" y="3236"/>
                  </a:lnTo>
                  <a:lnTo>
                    <a:pt x="5894" y="3224"/>
                  </a:lnTo>
                  <a:close/>
                  <a:moveTo>
                    <a:pt x="6501" y="3581"/>
                  </a:moveTo>
                  <a:lnTo>
                    <a:pt x="6560" y="3701"/>
                  </a:lnTo>
                  <a:lnTo>
                    <a:pt x="6691" y="3605"/>
                  </a:lnTo>
                  <a:lnTo>
                    <a:pt x="6787" y="3653"/>
                  </a:lnTo>
                  <a:lnTo>
                    <a:pt x="6632" y="3748"/>
                  </a:lnTo>
                  <a:lnTo>
                    <a:pt x="6846" y="3772"/>
                  </a:lnTo>
                  <a:lnTo>
                    <a:pt x="6834" y="3831"/>
                  </a:lnTo>
                  <a:lnTo>
                    <a:pt x="6632" y="3808"/>
                  </a:lnTo>
                  <a:lnTo>
                    <a:pt x="6691" y="3915"/>
                  </a:lnTo>
                  <a:lnTo>
                    <a:pt x="6572" y="3939"/>
                  </a:lnTo>
                  <a:lnTo>
                    <a:pt x="6513" y="3820"/>
                  </a:lnTo>
                  <a:lnTo>
                    <a:pt x="6370" y="3903"/>
                  </a:lnTo>
                  <a:lnTo>
                    <a:pt x="6275" y="3867"/>
                  </a:lnTo>
                  <a:lnTo>
                    <a:pt x="6429" y="3784"/>
                  </a:lnTo>
                  <a:lnTo>
                    <a:pt x="6215" y="3760"/>
                  </a:lnTo>
                  <a:lnTo>
                    <a:pt x="6251" y="3689"/>
                  </a:lnTo>
                  <a:lnTo>
                    <a:pt x="6441" y="3712"/>
                  </a:lnTo>
                  <a:lnTo>
                    <a:pt x="6382" y="3593"/>
                  </a:lnTo>
                  <a:lnTo>
                    <a:pt x="6501" y="3581"/>
                  </a:lnTo>
                  <a:close/>
                  <a:moveTo>
                    <a:pt x="710" y="1"/>
                  </a:moveTo>
                  <a:cubicBezTo>
                    <a:pt x="542" y="1"/>
                    <a:pt x="375" y="39"/>
                    <a:pt x="250" y="117"/>
                  </a:cubicBezTo>
                  <a:cubicBezTo>
                    <a:pt x="0" y="260"/>
                    <a:pt x="0" y="498"/>
                    <a:pt x="250" y="653"/>
                  </a:cubicBezTo>
                  <a:lnTo>
                    <a:pt x="6537" y="4284"/>
                  </a:lnTo>
                  <a:cubicBezTo>
                    <a:pt x="6662" y="4355"/>
                    <a:pt x="6828" y="4391"/>
                    <a:pt x="6995" y="4391"/>
                  </a:cubicBezTo>
                  <a:cubicBezTo>
                    <a:pt x="7162" y="4391"/>
                    <a:pt x="7328" y="4355"/>
                    <a:pt x="7453" y="4284"/>
                  </a:cubicBezTo>
                  <a:cubicBezTo>
                    <a:pt x="7703" y="4129"/>
                    <a:pt x="7703" y="3891"/>
                    <a:pt x="7453" y="3748"/>
                  </a:cubicBezTo>
                  <a:lnTo>
                    <a:pt x="1179" y="117"/>
                  </a:lnTo>
                  <a:cubicBezTo>
                    <a:pt x="1048" y="39"/>
                    <a:pt x="878" y="1"/>
                    <a:pt x="710" y="1"/>
                  </a:cubicBezTo>
                  <a:close/>
                </a:path>
              </a:pathLst>
            </a:custGeom>
            <a:solidFill>
              <a:srgbClr val="D3D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2" name="Google Shape;2042;p30"/>
            <p:cNvSpPr/>
            <p:nvPr/>
          </p:nvSpPr>
          <p:spPr>
            <a:xfrm>
              <a:off x="4393684" y="2862224"/>
              <a:ext cx="18661" cy="11280"/>
            </a:xfrm>
            <a:custGeom>
              <a:avLst/>
              <a:gdLst/>
              <a:ahLst/>
              <a:cxnLst/>
              <a:rect l="l" t="t" r="r" b="b"/>
              <a:pathLst>
                <a:path w="632" h="382" extrusionOk="0">
                  <a:moveTo>
                    <a:pt x="286" y="0"/>
                  </a:moveTo>
                  <a:lnTo>
                    <a:pt x="167" y="36"/>
                  </a:lnTo>
                  <a:lnTo>
                    <a:pt x="227" y="143"/>
                  </a:lnTo>
                  <a:lnTo>
                    <a:pt x="36" y="107"/>
                  </a:lnTo>
                  <a:lnTo>
                    <a:pt x="0" y="179"/>
                  </a:lnTo>
                  <a:lnTo>
                    <a:pt x="191" y="214"/>
                  </a:lnTo>
                  <a:lnTo>
                    <a:pt x="60" y="286"/>
                  </a:lnTo>
                  <a:lnTo>
                    <a:pt x="131" y="345"/>
                  </a:lnTo>
                  <a:lnTo>
                    <a:pt x="286" y="262"/>
                  </a:lnTo>
                  <a:lnTo>
                    <a:pt x="334" y="381"/>
                  </a:lnTo>
                  <a:lnTo>
                    <a:pt x="453" y="357"/>
                  </a:lnTo>
                  <a:lnTo>
                    <a:pt x="405" y="238"/>
                  </a:lnTo>
                  <a:lnTo>
                    <a:pt x="596" y="274"/>
                  </a:lnTo>
                  <a:lnTo>
                    <a:pt x="631" y="214"/>
                  </a:lnTo>
                  <a:lnTo>
                    <a:pt x="417" y="167"/>
                  </a:lnTo>
                  <a:lnTo>
                    <a:pt x="572" y="95"/>
                  </a:lnTo>
                  <a:lnTo>
                    <a:pt x="477" y="48"/>
                  </a:lnTo>
                  <a:lnTo>
                    <a:pt x="346" y="119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rgbClr val="C659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3" name="Google Shape;2043;p30"/>
            <p:cNvSpPr/>
            <p:nvPr/>
          </p:nvSpPr>
          <p:spPr>
            <a:xfrm>
              <a:off x="4411253" y="2872765"/>
              <a:ext cx="18661" cy="10571"/>
            </a:xfrm>
            <a:custGeom>
              <a:avLst/>
              <a:gdLst/>
              <a:ahLst/>
              <a:cxnLst/>
              <a:rect l="l" t="t" r="r" b="b"/>
              <a:pathLst>
                <a:path w="632" h="358" extrusionOk="0">
                  <a:moveTo>
                    <a:pt x="286" y="0"/>
                  </a:moveTo>
                  <a:lnTo>
                    <a:pt x="167" y="24"/>
                  </a:lnTo>
                  <a:lnTo>
                    <a:pt x="227" y="143"/>
                  </a:lnTo>
                  <a:lnTo>
                    <a:pt x="36" y="96"/>
                  </a:lnTo>
                  <a:lnTo>
                    <a:pt x="1" y="167"/>
                  </a:lnTo>
                  <a:lnTo>
                    <a:pt x="191" y="203"/>
                  </a:lnTo>
                  <a:lnTo>
                    <a:pt x="60" y="286"/>
                  </a:lnTo>
                  <a:lnTo>
                    <a:pt x="155" y="334"/>
                  </a:lnTo>
                  <a:lnTo>
                    <a:pt x="286" y="238"/>
                  </a:lnTo>
                  <a:lnTo>
                    <a:pt x="346" y="357"/>
                  </a:lnTo>
                  <a:lnTo>
                    <a:pt x="465" y="346"/>
                  </a:lnTo>
                  <a:lnTo>
                    <a:pt x="405" y="227"/>
                  </a:lnTo>
                  <a:lnTo>
                    <a:pt x="596" y="262"/>
                  </a:lnTo>
                  <a:lnTo>
                    <a:pt x="632" y="203"/>
                  </a:lnTo>
                  <a:lnTo>
                    <a:pt x="417" y="167"/>
                  </a:lnTo>
                  <a:lnTo>
                    <a:pt x="572" y="84"/>
                  </a:lnTo>
                  <a:lnTo>
                    <a:pt x="477" y="36"/>
                  </a:lnTo>
                  <a:lnTo>
                    <a:pt x="346" y="107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rgbClr val="C659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4" name="Google Shape;2044;p30"/>
            <p:cNvSpPr/>
            <p:nvPr/>
          </p:nvSpPr>
          <p:spPr>
            <a:xfrm>
              <a:off x="4428822" y="2882952"/>
              <a:ext cx="19016" cy="10571"/>
            </a:xfrm>
            <a:custGeom>
              <a:avLst/>
              <a:gdLst/>
              <a:ahLst/>
              <a:cxnLst/>
              <a:rect l="l" t="t" r="r" b="b"/>
              <a:pathLst>
                <a:path w="644" h="358" extrusionOk="0">
                  <a:moveTo>
                    <a:pt x="299" y="1"/>
                  </a:moveTo>
                  <a:lnTo>
                    <a:pt x="180" y="12"/>
                  </a:lnTo>
                  <a:lnTo>
                    <a:pt x="227" y="132"/>
                  </a:lnTo>
                  <a:lnTo>
                    <a:pt x="37" y="108"/>
                  </a:lnTo>
                  <a:lnTo>
                    <a:pt x="1" y="167"/>
                  </a:lnTo>
                  <a:lnTo>
                    <a:pt x="215" y="191"/>
                  </a:lnTo>
                  <a:lnTo>
                    <a:pt x="61" y="286"/>
                  </a:lnTo>
                  <a:lnTo>
                    <a:pt x="156" y="334"/>
                  </a:lnTo>
                  <a:lnTo>
                    <a:pt x="287" y="239"/>
                  </a:lnTo>
                  <a:lnTo>
                    <a:pt x="346" y="358"/>
                  </a:lnTo>
                  <a:lnTo>
                    <a:pt x="465" y="346"/>
                  </a:lnTo>
                  <a:lnTo>
                    <a:pt x="406" y="227"/>
                  </a:lnTo>
                  <a:lnTo>
                    <a:pt x="596" y="274"/>
                  </a:lnTo>
                  <a:lnTo>
                    <a:pt x="644" y="191"/>
                  </a:lnTo>
                  <a:lnTo>
                    <a:pt x="430" y="167"/>
                  </a:lnTo>
                  <a:lnTo>
                    <a:pt x="572" y="72"/>
                  </a:lnTo>
                  <a:lnTo>
                    <a:pt x="489" y="36"/>
                  </a:lnTo>
                  <a:lnTo>
                    <a:pt x="346" y="120"/>
                  </a:lnTo>
                  <a:lnTo>
                    <a:pt x="299" y="1"/>
                  </a:lnTo>
                  <a:close/>
                </a:path>
              </a:pathLst>
            </a:custGeom>
            <a:solidFill>
              <a:srgbClr val="C659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5" name="Google Shape;2045;p30"/>
            <p:cNvSpPr/>
            <p:nvPr/>
          </p:nvSpPr>
          <p:spPr>
            <a:xfrm>
              <a:off x="4446420" y="2893139"/>
              <a:ext cx="19016" cy="10925"/>
            </a:xfrm>
            <a:custGeom>
              <a:avLst/>
              <a:gdLst/>
              <a:ahLst/>
              <a:cxnLst/>
              <a:rect l="l" t="t" r="r" b="b"/>
              <a:pathLst>
                <a:path w="644" h="370" extrusionOk="0">
                  <a:moveTo>
                    <a:pt x="298" y="1"/>
                  </a:moveTo>
                  <a:lnTo>
                    <a:pt x="179" y="13"/>
                  </a:lnTo>
                  <a:lnTo>
                    <a:pt x="238" y="132"/>
                  </a:lnTo>
                  <a:lnTo>
                    <a:pt x="36" y="108"/>
                  </a:lnTo>
                  <a:lnTo>
                    <a:pt x="0" y="168"/>
                  </a:lnTo>
                  <a:lnTo>
                    <a:pt x="215" y="191"/>
                  </a:lnTo>
                  <a:lnTo>
                    <a:pt x="60" y="287"/>
                  </a:lnTo>
                  <a:lnTo>
                    <a:pt x="155" y="322"/>
                  </a:lnTo>
                  <a:lnTo>
                    <a:pt x="298" y="251"/>
                  </a:lnTo>
                  <a:lnTo>
                    <a:pt x="346" y="370"/>
                  </a:lnTo>
                  <a:lnTo>
                    <a:pt x="465" y="346"/>
                  </a:lnTo>
                  <a:lnTo>
                    <a:pt x="405" y="239"/>
                  </a:lnTo>
                  <a:lnTo>
                    <a:pt x="608" y="263"/>
                  </a:lnTo>
                  <a:lnTo>
                    <a:pt x="643" y="191"/>
                  </a:lnTo>
                  <a:lnTo>
                    <a:pt x="429" y="168"/>
                  </a:lnTo>
                  <a:lnTo>
                    <a:pt x="584" y="84"/>
                  </a:lnTo>
                  <a:lnTo>
                    <a:pt x="488" y="25"/>
                  </a:lnTo>
                  <a:lnTo>
                    <a:pt x="346" y="120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rgbClr val="C659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6" name="Google Shape;2046;p30"/>
            <p:cNvSpPr/>
            <p:nvPr/>
          </p:nvSpPr>
          <p:spPr>
            <a:xfrm>
              <a:off x="4464344" y="2903356"/>
              <a:ext cx="18661" cy="10925"/>
            </a:xfrm>
            <a:custGeom>
              <a:avLst/>
              <a:gdLst/>
              <a:ahLst/>
              <a:cxnLst/>
              <a:rect l="l" t="t" r="r" b="b"/>
              <a:pathLst>
                <a:path w="632" h="370" extrusionOk="0">
                  <a:moveTo>
                    <a:pt x="286" y="0"/>
                  </a:moveTo>
                  <a:lnTo>
                    <a:pt x="167" y="12"/>
                  </a:lnTo>
                  <a:lnTo>
                    <a:pt x="227" y="131"/>
                  </a:lnTo>
                  <a:lnTo>
                    <a:pt x="36" y="95"/>
                  </a:lnTo>
                  <a:lnTo>
                    <a:pt x="1" y="179"/>
                  </a:lnTo>
                  <a:lnTo>
                    <a:pt x="203" y="203"/>
                  </a:lnTo>
                  <a:lnTo>
                    <a:pt x="60" y="274"/>
                  </a:lnTo>
                  <a:lnTo>
                    <a:pt x="143" y="334"/>
                  </a:lnTo>
                  <a:lnTo>
                    <a:pt x="286" y="250"/>
                  </a:lnTo>
                  <a:lnTo>
                    <a:pt x="334" y="369"/>
                  </a:lnTo>
                  <a:lnTo>
                    <a:pt x="453" y="357"/>
                  </a:lnTo>
                  <a:lnTo>
                    <a:pt x="405" y="238"/>
                  </a:lnTo>
                  <a:lnTo>
                    <a:pt x="596" y="262"/>
                  </a:lnTo>
                  <a:lnTo>
                    <a:pt x="632" y="191"/>
                  </a:lnTo>
                  <a:lnTo>
                    <a:pt x="417" y="155"/>
                  </a:lnTo>
                  <a:lnTo>
                    <a:pt x="572" y="83"/>
                  </a:lnTo>
                  <a:lnTo>
                    <a:pt x="477" y="36"/>
                  </a:lnTo>
                  <a:lnTo>
                    <a:pt x="346" y="119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rgbClr val="C659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7" name="Google Shape;2047;p30"/>
            <p:cNvSpPr/>
            <p:nvPr/>
          </p:nvSpPr>
          <p:spPr>
            <a:xfrm>
              <a:off x="4481912" y="2913188"/>
              <a:ext cx="18661" cy="11280"/>
            </a:xfrm>
            <a:custGeom>
              <a:avLst/>
              <a:gdLst/>
              <a:ahLst/>
              <a:cxnLst/>
              <a:rect l="l" t="t" r="r" b="b"/>
              <a:pathLst>
                <a:path w="632" h="382" extrusionOk="0">
                  <a:moveTo>
                    <a:pt x="287" y="1"/>
                  </a:moveTo>
                  <a:lnTo>
                    <a:pt x="168" y="36"/>
                  </a:lnTo>
                  <a:lnTo>
                    <a:pt x="227" y="143"/>
                  </a:lnTo>
                  <a:lnTo>
                    <a:pt x="37" y="108"/>
                  </a:lnTo>
                  <a:lnTo>
                    <a:pt x="1" y="179"/>
                  </a:lnTo>
                  <a:lnTo>
                    <a:pt x="203" y="215"/>
                  </a:lnTo>
                  <a:lnTo>
                    <a:pt x="60" y="286"/>
                  </a:lnTo>
                  <a:lnTo>
                    <a:pt x="144" y="346"/>
                  </a:lnTo>
                  <a:lnTo>
                    <a:pt x="287" y="262"/>
                  </a:lnTo>
                  <a:lnTo>
                    <a:pt x="346" y="382"/>
                  </a:lnTo>
                  <a:lnTo>
                    <a:pt x="465" y="358"/>
                  </a:lnTo>
                  <a:lnTo>
                    <a:pt x="406" y="239"/>
                  </a:lnTo>
                  <a:lnTo>
                    <a:pt x="596" y="274"/>
                  </a:lnTo>
                  <a:lnTo>
                    <a:pt x="632" y="215"/>
                  </a:lnTo>
                  <a:lnTo>
                    <a:pt x="418" y="179"/>
                  </a:lnTo>
                  <a:lnTo>
                    <a:pt x="572" y="96"/>
                  </a:lnTo>
                  <a:lnTo>
                    <a:pt x="477" y="48"/>
                  </a:lnTo>
                  <a:lnTo>
                    <a:pt x="346" y="120"/>
                  </a:lnTo>
                  <a:lnTo>
                    <a:pt x="287" y="1"/>
                  </a:lnTo>
                  <a:close/>
                </a:path>
              </a:pathLst>
            </a:custGeom>
            <a:solidFill>
              <a:srgbClr val="C659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8" name="Google Shape;2048;p30"/>
            <p:cNvSpPr/>
            <p:nvPr/>
          </p:nvSpPr>
          <p:spPr>
            <a:xfrm>
              <a:off x="4499511" y="2923730"/>
              <a:ext cx="18661" cy="10571"/>
            </a:xfrm>
            <a:custGeom>
              <a:avLst/>
              <a:gdLst/>
              <a:ahLst/>
              <a:cxnLst/>
              <a:rect l="l" t="t" r="r" b="b"/>
              <a:pathLst>
                <a:path w="632" h="358" extrusionOk="0">
                  <a:moveTo>
                    <a:pt x="298" y="1"/>
                  </a:moveTo>
                  <a:lnTo>
                    <a:pt x="167" y="25"/>
                  </a:lnTo>
                  <a:lnTo>
                    <a:pt x="226" y="144"/>
                  </a:lnTo>
                  <a:lnTo>
                    <a:pt x="36" y="96"/>
                  </a:lnTo>
                  <a:lnTo>
                    <a:pt x="0" y="167"/>
                  </a:lnTo>
                  <a:lnTo>
                    <a:pt x="214" y="203"/>
                  </a:lnTo>
                  <a:lnTo>
                    <a:pt x="60" y="286"/>
                  </a:lnTo>
                  <a:lnTo>
                    <a:pt x="155" y="334"/>
                  </a:lnTo>
                  <a:lnTo>
                    <a:pt x="286" y="239"/>
                  </a:lnTo>
                  <a:lnTo>
                    <a:pt x="345" y="358"/>
                  </a:lnTo>
                  <a:lnTo>
                    <a:pt x="464" y="346"/>
                  </a:lnTo>
                  <a:lnTo>
                    <a:pt x="405" y="227"/>
                  </a:lnTo>
                  <a:lnTo>
                    <a:pt x="405" y="227"/>
                  </a:lnTo>
                  <a:lnTo>
                    <a:pt x="595" y="275"/>
                  </a:lnTo>
                  <a:lnTo>
                    <a:pt x="631" y="203"/>
                  </a:lnTo>
                  <a:lnTo>
                    <a:pt x="441" y="167"/>
                  </a:lnTo>
                  <a:lnTo>
                    <a:pt x="572" y="84"/>
                  </a:lnTo>
                  <a:lnTo>
                    <a:pt x="500" y="36"/>
                  </a:lnTo>
                  <a:lnTo>
                    <a:pt x="345" y="120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rgbClr val="C659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9" name="Google Shape;2049;p30"/>
            <p:cNvSpPr/>
            <p:nvPr/>
          </p:nvSpPr>
          <p:spPr>
            <a:xfrm>
              <a:off x="4517080" y="2933917"/>
              <a:ext cx="19016" cy="10955"/>
            </a:xfrm>
            <a:custGeom>
              <a:avLst/>
              <a:gdLst/>
              <a:ahLst/>
              <a:cxnLst/>
              <a:rect l="l" t="t" r="r" b="b"/>
              <a:pathLst>
                <a:path w="644" h="371" extrusionOk="0">
                  <a:moveTo>
                    <a:pt x="298" y="1"/>
                  </a:moveTo>
                  <a:lnTo>
                    <a:pt x="179" y="13"/>
                  </a:lnTo>
                  <a:lnTo>
                    <a:pt x="239" y="132"/>
                  </a:lnTo>
                  <a:lnTo>
                    <a:pt x="36" y="108"/>
                  </a:lnTo>
                  <a:lnTo>
                    <a:pt x="0" y="168"/>
                  </a:lnTo>
                  <a:lnTo>
                    <a:pt x="215" y="191"/>
                  </a:lnTo>
                  <a:lnTo>
                    <a:pt x="60" y="287"/>
                  </a:lnTo>
                  <a:lnTo>
                    <a:pt x="155" y="334"/>
                  </a:lnTo>
                  <a:lnTo>
                    <a:pt x="286" y="251"/>
                  </a:lnTo>
                  <a:lnTo>
                    <a:pt x="346" y="370"/>
                  </a:lnTo>
                  <a:lnTo>
                    <a:pt x="465" y="346"/>
                  </a:lnTo>
                  <a:lnTo>
                    <a:pt x="405" y="239"/>
                  </a:lnTo>
                  <a:lnTo>
                    <a:pt x="620" y="275"/>
                  </a:lnTo>
                  <a:lnTo>
                    <a:pt x="643" y="191"/>
                  </a:lnTo>
                  <a:lnTo>
                    <a:pt x="441" y="168"/>
                  </a:lnTo>
                  <a:lnTo>
                    <a:pt x="584" y="96"/>
                  </a:lnTo>
                  <a:lnTo>
                    <a:pt x="501" y="37"/>
                  </a:lnTo>
                  <a:lnTo>
                    <a:pt x="346" y="120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rgbClr val="C659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0" name="Google Shape;2050;p30"/>
            <p:cNvSpPr/>
            <p:nvPr/>
          </p:nvSpPr>
          <p:spPr>
            <a:xfrm>
              <a:off x="4534649" y="2944133"/>
              <a:ext cx="19016" cy="10925"/>
            </a:xfrm>
            <a:custGeom>
              <a:avLst/>
              <a:gdLst/>
              <a:ahLst/>
              <a:cxnLst/>
              <a:rect l="l" t="t" r="r" b="b"/>
              <a:pathLst>
                <a:path w="644" h="370" extrusionOk="0">
                  <a:moveTo>
                    <a:pt x="298" y="0"/>
                  </a:moveTo>
                  <a:lnTo>
                    <a:pt x="179" y="12"/>
                  </a:lnTo>
                  <a:lnTo>
                    <a:pt x="239" y="131"/>
                  </a:lnTo>
                  <a:lnTo>
                    <a:pt x="48" y="107"/>
                  </a:lnTo>
                  <a:lnTo>
                    <a:pt x="1" y="179"/>
                  </a:lnTo>
                  <a:lnTo>
                    <a:pt x="215" y="203"/>
                  </a:lnTo>
                  <a:lnTo>
                    <a:pt x="60" y="286"/>
                  </a:lnTo>
                  <a:lnTo>
                    <a:pt x="156" y="322"/>
                  </a:lnTo>
                  <a:lnTo>
                    <a:pt x="298" y="250"/>
                  </a:lnTo>
                  <a:lnTo>
                    <a:pt x="346" y="369"/>
                  </a:lnTo>
                  <a:lnTo>
                    <a:pt x="465" y="357"/>
                  </a:lnTo>
                  <a:lnTo>
                    <a:pt x="417" y="238"/>
                  </a:lnTo>
                  <a:lnTo>
                    <a:pt x="620" y="262"/>
                  </a:lnTo>
                  <a:lnTo>
                    <a:pt x="644" y="191"/>
                  </a:lnTo>
                  <a:lnTo>
                    <a:pt x="441" y="167"/>
                  </a:lnTo>
                  <a:lnTo>
                    <a:pt x="584" y="84"/>
                  </a:lnTo>
                  <a:lnTo>
                    <a:pt x="501" y="48"/>
                  </a:lnTo>
                  <a:lnTo>
                    <a:pt x="358" y="119"/>
                  </a:lnTo>
                  <a:lnTo>
                    <a:pt x="298" y="0"/>
                  </a:lnTo>
                  <a:close/>
                </a:path>
              </a:pathLst>
            </a:custGeom>
            <a:solidFill>
              <a:srgbClr val="C659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1" name="Google Shape;2051;p30"/>
            <p:cNvSpPr/>
            <p:nvPr/>
          </p:nvSpPr>
          <p:spPr>
            <a:xfrm>
              <a:off x="4552926" y="2954320"/>
              <a:ext cx="18307" cy="10925"/>
            </a:xfrm>
            <a:custGeom>
              <a:avLst/>
              <a:gdLst/>
              <a:ahLst/>
              <a:cxnLst/>
              <a:rect l="l" t="t" r="r" b="b"/>
              <a:pathLst>
                <a:path w="620" h="370" extrusionOk="0">
                  <a:moveTo>
                    <a:pt x="275" y="1"/>
                  </a:moveTo>
                  <a:lnTo>
                    <a:pt x="156" y="24"/>
                  </a:lnTo>
                  <a:lnTo>
                    <a:pt x="215" y="132"/>
                  </a:lnTo>
                  <a:lnTo>
                    <a:pt x="25" y="96"/>
                  </a:lnTo>
                  <a:lnTo>
                    <a:pt x="1" y="179"/>
                  </a:lnTo>
                  <a:lnTo>
                    <a:pt x="191" y="203"/>
                  </a:lnTo>
                  <a:lnTo>
                    <a:pt x="60" y="274"/>
                  </a:lnTo>
                  <a:lnTo>
                    <a:pt x="132" y="334"/>
                  </a:lnTo>
                  <a:lnTo>
                    <a:pt x="275" y="251"/>
                  </a:lnTo>
                  <a:lnTo>
                    <a:pt x="334" y="370"/>
                  </a:lnTo>
                  <a:lnTo>
                    <a:pt x="453" y="358"/>
                  </a:lnTo>
                  <a:lnTo>
                    <a:pt x="394" y="239"/>
                  </a:lnTo>
                  <a:lnTo>
                    <a:pt x="596" y="262"/>
                  </a:lnTo>
                  <a:lnTo>
                    <a:pt x="620" y="203"/>
                  </a:lnTo>
                  <a:lnTo>
                    <a:pt x="418" y="179"/>
                  </a:lnTo>
                  <a:lnTo>
                    <a:pt x="560" y="84"/>
                  </a:lnTo>
                  <a:lnTo>
                    <a:pt x="477" y="36"/>
                  </a:lnTo>
                  <a:lnTo>
                    <a:pt x="334" y="120"/>
                  </a:lnTo>
                  <a:lnTo>
                    <a:pt x="275" y="1"/>
                  </a:lnTo>
                  <a:close/>
                </a:path>
              </a:pathLst>
            </a:custGeom>
            <a:solidFill>
              <a:srgbClr val="C659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2" name="Google Shape;2052;p30"/>
            <p:cNvSpPr/>
            <p:nvPr/>
          </p:nvSpPr>
          <p:spPr>
            <a:xfrm>
              <a:off x="4321962" y="2875659"/>
              <a:ext cx="227834" cy="129655"/>
            </a:xfrm>
            <a:custGeom>
              <a:avLst/>
              <a:gdLst/>
              <a:ahLst/>
              <a:cxnLst/>
              <a:rect l="l" t="t" r="r" b="b"/>
              <a:pathLst>
                <a:path w="7716" h="4391" extrusionOk="0">
                  <a:moveTo>
                    <a:pt x="1120" y="462"/>
                  </a:moveTo>
                  <a:lnTo>
                    <a:pt x="1179" y="581"/>
                  </a:lnTo>
                  <a:lnTo>
                    <a:pt x="1310" y="486"/>
                  </a:lnTo>
                  <a:lnTo>
                    <a:pt x="1405" y="533"/>
                  </a:lnTo>
                  <a:lnTo>
                    <a:pt x="1251" y="617"/>
                  </a:lnTo>
                  <a:lnTo>
                    <a:pt x="1465" y="652"/>
                  </a:lnTo>
                  <a:lnTo>
                    <a:pt x="1429" y="724"/>
                  </a:lnTo>
                  <a:lnTo>
                    <a:pt x="1239" y="700"/>
                  </a:lnTo>
                  <a:lnTo>
                    <a:pt x="1298" y="819"/>
                  </a:lnTo>
                  <a:lnTo>
                    <a:pt x="1191" y="831"/>
                  </a:lnTo>
                  <a:lnTo>
                    <a:pt x="1132" y="712"/>
                  </a:lnTo>
                  <a:lnTo>
                    <a:pt x="989" y="795"/>
                  </a:lnTo>
                  <a:lnTo>
                    <a:pt x="893" y="760"/>
                  </a:lnTo>
                  <a:lnTo>
                    <a:pt x="1048" y="664"/>
                  </a:lnTo>
                  <a:lnTo>
                    <a:pt x="834" y="640"/>
                  </a:lnTo>
                  <a:lnTo>
                    <a:pt x="870" y="557"/>
                  </a:lnTo>
                  <a:lnTo>
                    <a:pt x="1060" y="593"/>
                  </a:lnTo>
                  <a:lnTo>
                    <a:pt x="1001" y="474"/>
                  </a:lnTo>
                  <a:lnTo>
                    <a:pt x="1120" y="462"/>
                  </a:lnTo>
                  <a:close/>
                  <a:moveTo>
                    <a:pt x="1715" y="831"/>
                  </a:moveTo>
                  <a:lnTo>
                    <a:pt x="1775" y="950"/>
                  </a:lnTo>
                  <a:lnTo>
                    <a:pt x="1905" y="855"/>
                  </a:lnTo>
                  <a:lnTo>
                    <a:pt x="2001" y="902"/>
                  </a:lnTo>
                  <a:lnTo>
                    <a:pt x="1846" y="998"/>
                  </a:lnTo>
                  <a:lnTo>
                    <a:pt x="2060" y="1021"/>
                  </a:lnTo>
                  <a:lnTo>
                    <a:pt x="2025" y="1093"/>
                  </a:lnTo>
                  <a:lnTo>
                    <a:pt x="1834" y="1069"/>
                  </a:lnTo>
                  <a:lnTo>
                    <a:pt x="1894" y="1188"/>
                  </a:lnTo>
                  <a:lnTo>
                    <a:pt x="1786" y="1188"/>
                  </a:lnTo>
                  <a:lnTo>
                    <a:pt x="1727" y="1069"/>
                  </a:lnTo>
                  <a:lnTo>
                    <a:pt x="1584" y="1152"/>
                  </a:lnTo>
                  <a:lnTo>
                    <a:pt x="1489" y="1117"/>
                  </a:lnTo>
                  <a:lnTo>
                    <a:pt x="1644" y="1033"/>
                  </a:lnTo>
                  <a:lnTo>
                    <a:pt x="1429" y="1010"/>
                  </a:lnTo>
                  <a:lnTo>
                    <a:pt x="1465" y="938"/>
                  </a:lnTo>
                  <a:lnTo>
                    <a:pt x="1655" y="962"/>
                  </a:lnTo>
                  <a:lnTo>
                    <a:pt x="1596" y="843"/>
                  </a:lnTo>
                  <a:lnTo>
                    <a:pt x="1715" y="831"/>
                  </a:lnTo>
                  <a:close/>
                  <a:moveTo>
                    <a:pt x="2310" y="1176"/>
                  </a:moveTo>
                  <a:lnTo>
                    <a:pt x="2370" y="1295"/>
                  </a:lnTo>
                  <a:lnTo>
                    <a:pt x="2501" y="1200"/>
                  </a:lnTo>
                  <a:lnTo>
                    <a:pt x="2596" y="1248"/>
                  </a:lnTo>
                  <a:lnTo>
                    <a:pt x="2441" y="1331"/>
                  </a:lnTo>
                  <a:lnTo>
                    <a:pt x="2656" y="1367"/>
                  </a:lnTo>
                  <a:lnTo>
                    <a:pt x="2620" y="1438"/>
                  </a:lnTo>
                  <a:lnTo>
                    <a:pt x="2429" y="1414"/>
                  </a:lnTo>
                  <a:lnTo>
                    <a:pt x="2489" y="1533"/>
                  </a:lnTo>
                  <a:lnTo>
                    <a:pt x="2382" y="1533"/>
                  </a:lnTo>
                  <a:lnTo>
                    <a:pt x="2322" y="1414"/>
                  </a:lnTo>
                  <a:lnTo>
                    <a:pt x="2179" y="1498"/>
                  </a:lnTo>
                  <a:lnTo>
                    <a:pt x="2084" y="1450"/>
                  </a:lnTo>
                  <a:lnTo>
                    <a:pt x="2239" y="1379"/>
                  </a:lnTo>
                  <a:lnTo>
                    <a:pt x="2025" y="1355"/>
                  </a:lnTo>
                  <a:lnTo>
                    <a:pt x="2060" y="1272"/>
                  </a:lnTo>
                  <a:lnTo>
                    <a:pt x="2251" y="1307"/>
                  </a:lnTo>
                  <a:lnTo>
                    <a:pt x="2191" y="1188"/>
                  </a:lnTo>
                  <a:lnTo>
                    <a:pt x="2310" y="1176"/>
                  </a:lnTo>
                  <a:close/>
                  <a:moveTo>
                    <a:pt x="2918" y="1498"/>
                  </a:moveTo>
                  <a:lnTo>
                    <a:pt x="2977" y="1617"/>
                  </a:lnTo>
                  <a:lnTo>
                    <a:pt x="3120" y="1533"/>
                  </a:lnTo>
                  <a:lnTo>
                    <a:pt x="3203" y="1569"/>
                  </a:lnTo>
                  <a:lnTo>
                    <a:pt x="3060" y="1664"/>
                  </a:lnTo>
                  <a:lnTo>
                    <a:pt x="3263" y="1688"/>
                  </a:lnTo>
                  <a:lnTo>
                    <a:pt x="3227" y="1772"/>
                  </a:lnTo>
                  <a:lnTo>
                    <a:pt x="3037" y="1736"/>
                  </a:lnTo>
                  <a:lnTo>
                    <a:pt x="3096" y="1855"/>
                  </a:lnTo>
                  <a:lnTo>
                    <a:pt x="3001" y="1867"/>
                  </a:lnTo>
                  <a:lnTo>
                    <a:pt x="2941" y="1748"/>
                  </a:lnTo>
                  <a:lnTo>
                    <a:pt x="2787" y="1843"/>
                  </a:lnTo>
                  <a:lnTo>
                    <a:pt x="2703" y="1795"/>
                  </a:lnTo>
                  <a:lnTo>
                    <a:pt x="2846" y="1712"/>
                  </a:lnTo>
                  <a:lnTo>
                    <a:pt x="2644" y="1676"/>
                  </a:lnTo>
                  <a:lnTo>
                    <a:pt x="2667" y="1605"/>
                  </a:lnTo>
                  <a:lnTo>
                    <a:pt x="2858" y="1629"/>
                  </a:lnTo>
                  <a:lnTo>
                    <a:pt x="2798" y="1510"/>
                  </a:lnTo>
                  <a:lnTo>
                    <a:pt x="2918" y="1498"/>
                  </a:lnTo>
                  <a:close/>
                  <a:moveTo>
                    <a:pt x="3513" y="1843"/>
                  </a:moveTo>
                  <a:lnTo>
                    <a:pt x="3572" y="1962"/>
                  </a:lnTo>
                  <a:lnTo>
                    <a:pt x="3715" y="1867"/>
                  </a:lnTo>
                  <a:lnTo>
                    <a:pt x="3799" y="1914"/>
                  </a:lnTo>
                  <a:lnTo>
                    <a:pt x="3656" y="2010"/>
                  </a:lnTo>
                  <a:lnTo>
                    <a:pt x="3858" y="2034"/>
                  </a:lnTo>
                  <a:lnTo>
                    <a:pt x="3822" y="2105"/>
                  </a:lnTo>
                  <a:lnTo>
                    <a:pt x="3632" y="2081"/>
                  </a:lnTo>
                  <a:lnTo>
                    <a:pt x="3632" y="2081"/>
                  </a:lnTo>
                  <a:lnTo>
                    <a:pt x="3691" y="2200"/>
                  </a:lnTo>
                  <a:lnTo>
                    <a:pt x="3596" y="2212"/>
                  </a:lnTo>
                  <a:lnTo>
                    <a:pt x="3537" y="2093"/>
                  </a:lnTo>
                  <a:lnTo>
                    <a:pt x="3382" y="2188"/>
                  </a:lnTo>
                  <a:lnTo>
                    <a:pt x="3299" y="2141"/>
                  </a:lnTo>
                  <a:lnTo>
                    <a:pt x="3441" y="2045"/>
                  </a:lnTo>
                  <a:lnTo>
                    <a:pt x="3239" y="2022"/>
                  </a:lnTo>
                  <a:lnTo>
                    <a:pt x="3263" y="1950"/>
                  </a:lnTo>
                  <a:lnTo>
                    <a:pt x="3453" y="1974"/>
                  </a:lnTo>
                  <a:lnTo>
                    <a:pt x="3394" y="1855"/>
                  </a:lnTo>
                  <a:lnTo>
                    <a:pt x="3513" y="1843"/>
                  </a:lnTo>
                  <a:close/>
                  <a:moveTo>
                    <a:pt x="4108" y="2212"/>
                  </a:moveTo>
                  <a:lnTo>
                    <a:pt x="4168" y="2331"/>
                  </a:lnTo>
                  <a:lnTo>
                    <a:pt x="4311" y="2248"/>
                  </a:lnTo>
                  <a:lnTo>
                    <a:pt x="4394" y="2284"/>
                  </a:lnTo>
                  <a:lnTo>
                    <a:pt x="4251" y="2379"/>
                  </a:lnTo>
                  <a:lnTo>
                    <a:pt x="4453" y="2403"/>
                  </a:lnTo>
                  <a:lnTo>
                    <a:pt x="4418" y="2486"/>
                  </a:lnTo>
                  <a:lnTo>
                    <a:pt x="4227" y="2450"/>
                  </a:lnTo>
                  <a:lnTo>
                    <a:pt x="4287" y="2569"/>
                  </a:lnTo>
                  <a:lnTo>
                    <a:pt x="4191" y="2569"/>
                  </a:lnTo>
                  <a:lnTo>
                    <a:pt x="4132" y="2450"/>
                  </a:lnTo>
                  <a:lnTo>
                    <a:pt x="3977" y="2545"/>
                  </a:lnTo>
                  <a:lnTo>
                    <a:pt x="3894" y="2498"/>
                  </a:lnTo>
                  <a:lnTo>
                    <a:pt x="4037" y="2426"/>
                  </a:lnTo>
                  <a:lnTo>
                    <a:pt x="3834" y="2391"/>
                  </a:lnTo>
                  <a:lnTo>
                    <a:pt x="3858" y="2319"/>
                  </a:lnTo>
                  <a:lnTo>
                    <a:pt x="4049" y="2343"/>
                  </a:lnTo>
                  <a:lnTo>
                    <a:pt x="3989" y="2224"/>
                  </a:lnTo>
                  <a:lnTo>
                    <a:pt x="4108" y="2212"/>
                  </a:lnTo>
                  <a:close/>
                  <a:moveTo>
                    <a:pt x="4703" y="2557"/>
                  </a:moveTo>
                  <a:lnTo>
                    <a:pt x="4763" y="2676"/>
                  </a:lnTo>
                  <a:lnTo>
                    <a:pt x="4906" y="2581"/>
                  </a:lnTo>
                  <a:lnTo>
                    <a:pt x="4989" y="2629"/>
                  </a:lnTo>
                  <a:lnTo>
                    <a:pt x="4846" y="2724"/>
                  </a:lnTo>
                  <a:lnTo>
                    <a:pt x="5049" y="2748"/>
                  </a:lnTo>
                  <a:lnTo>
                    <a:pt x="5013" y="2819"/>
                  </a:lnTo>
                  <a:lnTo>
                    <a:pt x="4823" y="2796"/>
                  </a:lnTo>
                  <a:lnTo>
                    <a:pt x="4882" y="2915"/>
                  </a:lnTo>
                  <a:lnTo>
                    <a:pt x="4787" y="2915"/>
                  </a:lnTo>
                  <a:lnTo>
                    <a:pt x="4727" y="2796"/>
                  </a:lnTo>
                  <a:lnTo>
                    <a:pt x="4572" y="2879"/>
                  </a:lnTo>
                  <a:lnTo>
                    <a:pt x="4489" y="2843"/>
                  </a:lnTo>
                  <a:lnTo>
                    <a:pt x="4632" y="2760"/>
                  </a:lnTo>
                  <a:lnTo>
                    <a:pt x="4430" y="2736"/>
                  </a:lnTo>
                  <a:lnTo>
                    <a:pt x="4453" y="2665"/>
                  </a:lnTo>
                  <a:lnTo>
                    <a:pt x="4644" y="2688"/>
                  </a:lnTo>
                  <a:lnTo>
                    <a:pt x="4584" y="2569"/>
                  </a:lnTo>
                  <a:lnTo>
                    <a:pt x="4703" y="2557"/>
                  </a:lnTo>
                  <a:close/>
                  <a:moveTo>
                    <a:pt x="5299" y="2879"/>
                  </a:moveTo>
                  <a:lnTo>
                    <a:pt x="5358" y="2998"/>
                  </a:lnTo>
                  <a:lnTo>
                    <a:pt x="5501" y="2915"/>
                  </a:lnTo>
                  <a:lnTo>
                    <a:pt x="5585" y="2962"/>
                  </a:lnTo>
                  <a:lnTo>
                    <a:pt x="5442" y="3046"/>
                  </a:lnTo>
                  <a:lnTo>
                    <a:pt x="5644" y="3081"/>
                  </a:lnTo>
                  <a:lnTo>
                    <a:pt x="5608" y="3153"/>
                  </a:lnTo>
                  <a:lnTo>
                    <a:pt x="5418" y="3117"/>
                  </a:lnTo>
                  <a:lnTo>
                    <a:pt x="5477" y="3236"/>
                  </a:lnTo>
                  <a:lnTo>
                    <a:pt x="5382" y="3260"/>
                  </a:lnTo>
                  <a:lnTo>
                    <a:pt x="5323" y="3141"/>
                  </a:lnTo>
                  <a:lnTo>
                    <a:pt x="5168" y="3224"/>
                  </a:lnTo>
                  <a:lnTo>
                    <a:pt x="5084" y="3177"/>
                  </a:lnTo>
                  <a:lnTo>
                    <a:pt x="5227" y="3093"/>
                  </a:lnTo>
                  <a:lnTo>
                    <a:pt x="5025" y="3057"/>
                  </a:lnTo>
                  <a:lnTo>
                    <a:pt x="5049" y="2986"/>
                  </a:lnTo>
                  <a:lnTo>
                    <a:pt x="5239" y="3022"/>
                  </a:lnTo>
                  <a:lnTo>
                    <a:pt x="5180" y="2903"/>
                  </a:lnTo>
                  <a:lnTo>
                    <a:pt x="5299" y="2879"/>
                  </a:lnTo>
                  <a:close/>
                  <a:moveTo>
                    <a:pt x="5918" y="3224"/>
                  </a:moveTo>
                  <a:lnTo>
                    <a:pt x="5977" y="3343"/>
                  </a:lnTo>
                  <a:lnTo>
                    <a:pt x="6108" y="3260"/>
                  </a:lnTo>
                  <a:lnTo>
                    <a:pt x="6192" y="3296"/>
                  </a:lnTo>
                  <a:lnTo>
                    <a:pt x="6049" y="3391"/>
                  </a:lnTo>
                  <a:lnTo>
                    <a:pt x="6251" y="3415"/>
                  </a:lnTo>
                  <a:lnTo>
                    <a:pt x="6227" y="3498"/>
                  </a:lnTo>
                  <a:lnTo>
                    <a:pt x="6037" y="3462"/>
                  </a:lnTo>
                  <a:lnTo>
                    <a:pt x="6096" y="3581"/>
                  </a:lnTo>
                  <a:lnTo>
                    <a:pt x="5989" y="3593"/>
                  </a:lnTo>
                  <a:lnTo>
                    <a:pt x="5930" y="3474"/>
                  </a:lnTo>
                  <a:lnTo>
                    <a:pt x="5775" y="3569"/>
                  </a:lnTo>
                  <a:lnTo>
                    <a:pt x="5692" y="3522"/>
                  </a:lnTo>
                  <a:lnTo>
                    <a:pt x="5835" y="3438"/>
                  </a:lnTo>
                  <a:lnTo>
                    <a:pt x="5632" y="3403"/>
                  </a:lnTo>
                  <a:lnTo>
                    <a:pt x="5656" y="3331"/>
                  </a:lnTo>
                  <a:lnTo>
                    <a:pt x="5858" y="3355"/>
                  </a:lnTo>
                  <a:lnTo>
                    <a:pt x="5799" y="3236"/>
                  </a:lnTo>
                  <a:lnTo>
                    <a:pt x="5918" y="3224"/>
                  </a:lnTo>
                  <a:close/>
                  <a:moveTo>
                    <a:pt x="6525" y="3581"/>
                  </a:moveTo>
                  <a:lnTo>
                    <a:pt x="6585" y="3700"/>
                  </a:lnTo>
                  <a:lnTo>
                    <a:pt x="6716" y="3617"/>
                  </a:lnTo>
                  <a:lnTo>
                    <a:pt x="6799" y="3653"/>
                  </a:lnTo>
                  <a:lnTo>
                    <a:pt x="6656" y="3748"/>
                  </a:lnTo>
                  <a:lnTo>
                    <a:pt x="6858" y="3772"/>
                  </a:lnTo>
                  <a:lnTo>
                    <a:pt x="6835" y="3855"/>
                  </a:lnTo>
                  <a:lnTo>
                    <a:pt x="6644" y="3819"/>
                  </a:lnTo>
                  <a:lnTo>
                    <a:pt x="6704" y="3939"/>
                  </a:lnTo>
                  <a:lnTo>
                    <a:pt x="6585" y="3950"/>
                  </a:lnTo>
                  <a:lnTo>
                    <a:pt x="6525" y="3831"/>
                  </a:lnTo>
                  <a:lnTo>
                    <a:pt x="6394" y="3915"/>
                  </a:lnTo>
                  <a:lnTo>
                    <a:pt x="6299" y="3867"/>
                  </a:lnTo>
                  <a:lnTo>
                    <a:pt x="6454" y="3796"/>
                  </a:lnTo>
                  <a:lnTo>
                    <a:pt x="6239" y="3760"/>
                  </a:lnTo>
                  <a:lnTo>
                    <a:pt x="6275" y="3688"/>
                  </a:lnTo>
                  <a:lnTo>
                    <a:pt x="6466" y="3712"/>
                  </a:lnTo>
                  <a:lnTo>
                    <a:pt x="6406" y="3593"/>
                  </a:lnTo>
                  <a:lnTo>
                    <a:pt x="6525" y="3581"/>
                  </a:lnTo>
                  <a:close/>
                  <a:moveTo>
                    <a:pt x="719" y="1"/>
                  </a:moveTo>
                  <a:cubicBezTo>
                    <a:pt x="551" y="1"/>
                    <a:pt x="381" y="39"/>
                    <a:pt x="251" y="117"/>
                  </a:cubicBezTo>
                  <a:cubicBezTo>
                    <a:pt x="0" y="259"/>
                    <a:pt x="0" y="498"/>
                    <a:pt x="251" y="652"/>
                  </a:cubicBezTo>
                  <a:lnTo>
                    <a:pt x="3394" y="2462"/>
                  </a:lnTo>
                  <a:lnTo>
                    <a:pt x="6537" y="4284"/>
                  </a:lnTo>
                  <a:cubicBezTo>
                    <a:pt x="6662" y="4355"/>
                    <a:pt x="6829" y="4391"/>
                    <a:pt x="6997" y="4391"/>
                  </a:cubicBezTo>
                  <a:cubicBezTo>
                    <a:pt x="7165" y="4391"/>
                    <a:pt x="7335" y="4355"/>
                    <a:pt x="7466" y="4284"/>
                  </a:cubicBezTo>
                  <a:cubicBezTo>
                    <a:pt x="7716" y="4129"/>
                    <a:pt x="7716" y="3891"/>
                    <a:pt x="7466" y="3748"/>
                  </a:cubicBezTo>
                  <a:lnTo>
                    <a:pt x="1179" y="117"/>
                  </a:lnTo>
                  <a:cubicBezTo>
                    <a:pt x="1054" y="39"/>
                    <a:pt x="887" y="1"/>
                    <a:pt x="719" y="1"/>
                  </a:cubicBezTo>
                  <a:close/>
                </a:path>
              </a:pathLst>
            </a:custGeom>
            <a:solidFill>
              <a:srgbClr val="D3D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3" name="Google Shape;2053;p30"/>
            <p:cNvSpPr/>
            <p:nvPr/>
          </p:nvSpPr>
          <p:spPr>
            <a:xfrm>
              <a:off x="4347267" y="2889626"/>
              <a:ext cx="18307" cy="10571"/>
            </a:xfrm>
            <a:custGeom>
              <a:avLst/>
              <a:gdLst/>
              <a:ahLst/>
              <a:cxnLst/>
              <a:rect l="l" t="t" r="r" b="b"/>
              <a:pathLst>
                <a:path w="620" h="358" extrusionOk="0">
                  <a:moveTo>
                    <a:pt x="298" y="1"/>
                  </a:moveTo>
                  <a:lnTo>
                    <a:pt x="156" y="13"/>
                  </a:lnTo>
                  <a:lnTo>
                    <a:pt x="215" y="132"/>
                  </a:lnTo>
                  <a:lnTo>
                    <a:pt x="25" y="84"/>
                  </a:lnTo>
                  <a:lnTo>
                    <a:pt x="1" y="167"/>
                  </a:lnTo>
                  <a:lnTo>
                    <a:pt x="203" y="191"/>
                  </a:lnTo>
                  <a:lnTo>
                    <a:pt x="60" y="287"/>
                  </a:lnTo>
                  <a:lnTo>
                    <a:pt x="144" y="322"/>
                  </a:lnTo>
                  <a:lnTo>
                    <a:pt x="275" y="239"/>
                  </a:lnTo>
                  <a:lnTo>
                    <a:pt x="334" y="358"/>
                  </a:lnTo>
                  <a:lnTo>
                    <a:pt x="453" y="346"/>
                  </a:lnTo>
                  <a:lnTo>
                    <a:pt x="394" y="227"/>
                  </a:lnTo>
                  <a:lnTo>
                    <a:pt x="394" y="227"/>
                  </a:lnTo>
                  <a:lnTo>
                    <a:pt x="596" y="263"/>
                  </a:lnTo>
                  <a:lnTo>
                    <a:pt x="620" y="191"/>
                  </a:lnTo>
                  <a:lnTo>
                    <a:pt x="429" y="167"/>
                  </a:lnTo>
                  <a:lnTo>
                    <a:pt x="560" y="72"/>
                  </a:lnTo>
                  <a:lnTo>
                    <a:pt x="489" y="25"/>
                  </a:lnTo>
                  <a:lnTo>
                    <a:pt x="334" y="120"/>
                  </a:lnTo>
                  <a:lnTo>
                    <a:pt x="298" y="1"/>
                  </a:lnTo>
                  <a:close/>
                </a:path>
              </a:pathLst>
            </a:custGeom>
            <a:solidFill>
              <a:srgbClr val="C659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4" name="Google Shape;2054;p30"/>
            <p:cNvSpPr/>
            <p:nvPr/>
          </p:nvSpPr>
          <p:spPr>
            <a:xfrm>
              <a:off x="4364865" y="2899842"/>
              <a:ext cx="18661" cy="10925"/>
            </a:xfrm>
            <a:custGeom>
              <a:avLst/>
              <a:gdLst/>
              <a:ahLst/>
              <a:cxnLst/>
              <a:rect l="l" t="t" r="r" b="b"/>
              <a:pathLst>
                <a:path w="632" h="370" extrusionOk="0">
                  <a:moveTo>
                    <a:pt x="298" y="0"/>
                  </a:moveTo>
                  <a:lnTo>
                    <a:pt x="179" y="12"/>
                  </a:lnTo>
                  <a:lnTo>
                    <a:pt x="238" y="131"/>
                  </a:lnTo>
                  <a:lnTo>
                    <a:pt x="24" y="95"/>
                  </a:lnTo>
                  <a:lnTo>
                    <a:pt x="0" y="155"/>
                  </a:lnTo>
                  <a:lnTo>
                    <a:pt x="202" y="191"/>
                  </a:lnTo>
                  <a:lnTo>
                    <a:pt x="60" y="274"/>
                  </a:lnTo>
                  <a:lnTo>
                    <a:pt x="143" y="322"/>
                  </a:lnTo>
                  <a:lnTo>
                    <a:pt x="274" y="250"/>
                  </a:lnTo>
                  <a:lnTo>
                    <a:pt x="333" y="369"/>
                  </a:lnTo>
                  <a:lnTo>
                    <a:pt x="452" y="333"/>
                  </a:lnTo>
                  <a:lnTo>
                    <a:pt x="393" y="238"/>
                  </a:lnTo>
                  <a:lnTo>
                    <a:pt x="595" y="262"/>
                  </a:lnTo>
                  <a:lnTo>
                    <a:pt x="631" y="191"/>
                  </a:lnTo>
                  <a:lnTo>
                    <a:pt x="429" y="155"/>
                  </a:lnTo>
                  <a:lnTo>
                    <a:pt x="560" y="83"/>
                  </a:lnTo>
                  <a:lnTo>
                    <a:pt x="488" y="24"/>
                  </a:lnTo>
                  <a:lnTo>
                    <a:pt x="333" y="119"/>
                  </a:lnTo>
                  <a:lnTo>
                    <a:pt x="298" y="0"/>
                  </a:lnTo>
                  <a:close/>
                </a:path>
              </a:pathLst>
            </a:custGeom>
            <a:solidFill>
              <a:srgbClr val="C659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5" name="Google Shape;2055;p30"/>
            <p:cNvSpPr/>
            <p:nvPr/>
          </p:nvSpPr>
          <p:spPr>
            <a:xfrm>
              <a:off x="4382434" y="2909675"/>
              <a:ext cx="18661" cy="11280"/>
            </a:xfrm>
            <a:custGeom>
              <a:avLst/>
              <a:gdLst/>
              <a:ahLst/>
              <a:cxnLst/>
              <a:rect l="l" t="t" r="r" b="b"/>
              <a:pathLst>
                <a:path w="632" h="382" extrusionOk="0">
                  <a:moveTo>
                    <a:pt x="298" y="0"/>
                  </a:moveTo>
                  <a:lnTo>
                    <a:pt x="179" y="24"/>
                  </a:lnTo>
                  <a:lnTo>
                    <a:pt x="238" y="143"/>
                  </a:lnTo>
                  <a:lnTo>
                    <a:pt x="24" y="108"/>
                  </a:lnTo>
                  <a:lnTo>
                    <a:pt x="0" y="179"/>
                  </a:lnTo>
                  <a:lnTo>
                    <a:pt x="203" y="215"/>
                  </a:lnTo>
                  <a:lnTo>
                    <a:pt x="60" y="286"/>
                  </a:lnTo>
                  <a:lnTo>
                    <a:pt x="143" y="334"/>
                  </a:lnTo>
                  <a:lnTo>
                    <a:pt x="298" y="262"/>
                  </a:lnTo>
                  <a:lnTo>
                    <a:pt x="334" y="381"/>
                  </a:lnTo>
                  <a:lnTo>
                    <a:pt x="453" y="358"/>
                  </a:lnTo>
                  <a:lnTo>
                    <a:pt x="393" y="239"/>
                  </a:lnTo>
                  <a:lnTo>
                    <a:pt x="608" y="274"/>
                  </a:lnTo>
                  <a:lnTo>
                    <a:pt x="631" y="203"/>
                  </a:lnTo>
                  <a:lnTo>
                    <a:pt x="429" y="167"/>
                  </a:lnTo>
                  <a:lnTo>
                    <a:pt x="572" y="96"/>
                  </a:lnTo>
                  <a:lnTo>
                    <a:pt x="489" y="48"/>
                  </a:lnTo>
                  <a:lnTo>
                    <a:pt x="358" y="120"/>
                  </a:lnTo>
                  <a:lnTo>
                    <a:pt x="298" y="0"/>
                  </a:lnTo>
                  <a:close/>
                </a:path>
              </a:pathLst>
            </a:custGeom>
            <a:solidFill>
              <a:srgbClr val="C659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6" name="Google Shape;2056;p30"/>
            <p:cNvSpPr/>
            <p:nvPr/>
          </p:nvSpPr>
          <p:spPr>
            <a:xfrm>
              <a:off x="4400357" y="2919862"/>
              <a:ext cx="18307" cy="10925"/>
            </a:xfrm>
            <a:custGeom>
              <a:avLst/>
              <a:gdLst/>
              <a:ahLst/>
              <a:cxnLst/>
              <a:rect l="l" t="t" r="r" b="b"/>
              <a:pathLst>
                <a:path w="620" h="370" extrusionOk="0">
                  <a:moveTo>
                    <a:pt x="286" y="1"/>
                  </a:moveTo>
                  <a:lnTo>
                    <a:pt x="167" y="36"/>
                  </a:lnTo>
                  <a:lnTo>
                    <a:pt x="227" y="132"/>
                  </a:lnTo>
                  <a:lnTo>
                    <a:pt x="24" y="108"/>
                  </a:lnTo>
                  <a:lnTo>
                    <a:pt x="1" y="179"/>
                  </a:lnTo>
                  <a:lnTo>
                    <a:pt x="191" y="215"/>
                  </a:lnTo>
                  <a:lnTo>
                    <a:pt x="60" y="286"/>
                  </a:lnTo>
                  <a:lnTo>
                    <a:pt x="132" y="346"/>
                  </a:lnTo>
                  <a:lnTo>
                    <a:pt x="286" y="251"/>
                  </a:lnTo>
                  <a:lnTo>
                    <a:pt x="346" y="370"/>
                  </a:lnTo>
                  <a:lnTo>
                    <a:pt x="465" y="358"/>
                  </a:lnTo>
                  <a:lnTo>
                    <a:pt x="405" y="239"/>
                  </a:lnTo>
                  <a:lnTo>
                    <a:pt x="596" y="275"/>
                  </a:lnTo>
                  <a:lnTo>
                    <a:pt x="620" y="215"/>
                  </a:lnTo>
                  <a:lnTo>
                    <a:pt x="417" y="179"/>
                  </a:lnTo>
                  <a:lnTo>
                    <a:pt x="560" y="96"/>
                  </a:lnTo>
                  <a:lnTo>
                    <a:pt x="477" y="48"/>
                  </a:lnTo>
                  <a:lnTo>
                    <a:pt x="346" y="120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rgbClr val="C659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7" name="Google Shape;2057;p30"/>
            <p:cNvSpPr/>
            <p:nvPr/>
          </p:nvSpPr>
          <p:spPr>
            <a:xfrm>
              <a:off x="4417926" y="2930403"/>
              <a:ext cx="18307" cy="10600"/>
            </a:xfrm>
            <a:custGeom>
              <a:avLst/>
              <a:gdLst/>
              <a:ahLst/>
              <a:cxnLst/>
              <a:rect l="l" t="t" r="r" b="b"/>
              <a:pathLst>
                <a:path w="620" h="359" extrusionOk="0">
                  <a:moveTo>
                    <a:pt x="287" y="1"/>
                  </a:moveTo>
                  <a:lnTo>
                    <a:pt x="168" y="13"/>
                  </a:lnTo>
                  <a:lnTo>
                    <a:pt x="227" y="132"/>
                  </a:lnTo>
                  <a:lnTo>
                    <a:pt x="25" y="96"/>
                  </a:lnTo>
                  <a:lnTo>
                    <a:pt x="1" y="168"/>
                  </a:lnTo>
                  <a:lnTo>
                    <a:pt x="191" y="191"/>
                  </a:lnTo>
                  <a:lnTo>
                    <a:pt x="60" y="287"/>
                  </a:lnTo>
                  <a:lnTo>
                    <a:pt x="144" y="334"/>
                  </a:lnTo>
                  <a:lnTo>
                    <a:pt x="287" y="239"/>
                  </a:lnTo>
                  <a:lnTo>
                    <a:pt x="346" y="358"/>
                  </a:lnTo>
                  <a:lnTo>
                    <a:pt x="465" y="346"/>
                  </a:lnTo>
                  <a:lnTo>
                    <a:pt x="406" y="227"/>
                  </a:lnTo>
                  <a:lnTo>
                    <a:pt x="406" y="227"/>
                  </a:lnTo>
                  <a:lnTo>
                    <a:pt x="596" y="275"/>
                  </a:lnTo>
                  <a:lnTo>
                    <a:pt x="620" y="191"/>
                  </a:lnTo>
                  <a:lnTo>
                    <a:pt x="430" y="168"/>
                  </a:lnTo>
                  <a:lnTo>
                    <a:pt x="560" y="72"/>
                  </a:lnTo>
                  <a:lnTo>
                    <a:pt x="489" y="37"/>
                  </a:lnTo>
                  <a:lnTo>
                    <a:pt x="346" y="120"/>
                  </a:lnTo>
                  <a:lnTo>
                    <a:pt x="287" y="1"/>
                  </a:lnTo>
                  <a:close/>
                </a:path>
              </a:pathLst>
            </a:custGeom>
            <a:solidFill>
              <a:srgbClr val="C659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8" name="Google Shape;2058;p30"/>
            <p:cNvSpPr/>
            <p:nvPr/>
          </p:nvSpPr>
          <p:spPr>
            <a:xfrm>
              <a:off x="4435525" y="2940620"/>
              <a:ext cx="19016" cy="10925"/>
            </a:xfrm>
            <a:custGeom>
              <a:avLst/>
              <a:gdLst/>
              <a:ahLst/>
              <a:cxnLst/>
              <a:rect l="l" t="t" r="r" b="b"/>
              <a:pathLst>
                <a:path w="644" h="370" extrusionOk="0">
                  <a:moveTo>
                    <a:pt x="298" y="0"/>
                  </a:moveTo>
                  <a:lnTo>
                    <a:pt x="179" y="12"/>
                  </a:lnTo>
                  <a:lnTo>
                    <a:pt x="226" y="131"/>
                  </a:lnTo>
                  <a:lnTo>
                    <a:pt x="24" y="107"/>
                  </a:lnTo>
                  <a:lnTo>
                    <a:pt x="0" y="167"/>
                  </a:lnTo>
                  <a:lnTo>
                    <a:pt x="203" y="191"/>
                  </a:lnTo>
                  <a:lnTo>
                    <a:pt x="60" y="286"/>
                  </a:lnTo>
                  <a:lnTo>
                    <a:pt x="143" y="322"/>
                  </a:lnTo>
                  <a:lnTo>
                    <a:pt x="286" y="250"/>
                  </a:lnTo>
                  <a:lnTo>
                    <a:pt x="345" y="369"/>
                  </a:lnTo>
                  <a:lnTo>
                    <a:pt x="465" y="345"/>
                  </a:lnTo>
                  <a:lnTo>
                    <a:pt x="405" y="238"/>
                  </a:lnTo>
                  <a:lnTo>
                    <a:pt x="596" y="262"/>
                  </a:lnTo>
                  <a:lnTo>
                    <a:pt x="643" y="191"/>
                  </a:lnTo>
                  <a:lnTo>
                    <a:pt x="429" y="167"/>
                  </a:lnTo>
                  <a:lnTo>
                    <a:pt x="560" y="84"/>
                  </a:lnTo>
                  <a:lnTo>
                    <a:pt x="488" y="24"/>
                  </a:lnTo>
                  <a:lnTo>
                    <a:pt x="345" y="119"/>
                  </a:lnTo>
                  <a:lnTo>
                    <a:pt x="298" y="0"/>
                  </a:lnTo>
                  <a:close/>
                </a:path>
              </a:pathLst>
            </a:custGeom>
            <a:solidFill>
              <a:srgbClr val="C659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9" name="Google Shape;2059;p30"/>
            <p:cNvSpPr/>
            <p:nvPr/>
          </p:nvSpPr>
          <p:spPr>
            <a:xfrm>
              <a:off x="4453094" y="2950807"/>
              <a:ext cx="19016" cy="10925"/>
            </a:xfrm>
            <a:custGeom>
              <a:avLst/>
              <a:gdLst/>
              <a:ahLst/>
              <a:cxnLst/>
              <a:rect l="l" t="t" r="r" b="b"/>
              <a:pathLst>
                <a:path w="644" h="370" extrusionOk="0">
                  <a:moveTo>
                    <a:pt x="298" y="0"/>
                  </a:moveTo>
                  <a:lnTo>
                    <a:pt x="179" y="12"/>
                  </a:lnTo>
                  <a:lnTo>
                    <a:pt x="239" y="131"/>
                  </a:lnTo>
                  <a:lnTo>
                    <a:pt x="24" y="96"/>
                  </a:lnTo>
                  <a:lnTo>
                    <a:pt x="1" y="179"/>
                  </a:lnTo>
                  <a:lnTo>
                    <a:pt x="203" y="203"/>
                  </a:lnTo>
                  <a:lnTo>
                    <a:pt x="60" y="274"/>
                  </a:lnTo>
                  <a:lnTo>
                    <a:pt x="143" y="322"/>
                  </a:lnTo>
                  <a:lnTo>
                    <a:pt x="298" y="251"/>
                  </a:lnTo>
                  <a:lnTo>
                    <a:pt x="346" y="370"/>
                  </a:lnTo>
                  <a:lnTo>
                    <a:pt x="465" y="334"/>
                  </a:lnTo>
                  <a:lnTo>
                    <a:pt x="405" y="239"/>
                  </a:lnTo>
                  <a:lnTo>
                    <a:pt x="608" y="262"/>
                  </a:lnTo>
                  <a:lnTo>
                    <a:pt x="643" y="191"/>
                  </a:lnTo>
                  <a:lnTo>
                    <a:pt x="429" y="155"/>
                  </a:lnTo>
                  <a:lnTo>
                    <a:pt x="584" y="84"/>
                  </a:lnTo>
                  <a:lnTo>
                    <a:pt x="489" y="24"/>
                  </a:lnTo>
                  <a:lnTo>
                    <a:pt x="358" y="120"/>
                  </a:lnTo>
                  <a:lnTo>
                    <a:pt x="298" y="0"/>
                  </a:lnTo>
                  <a:close/>
                </a:path>
              </a:pathLst>
            </a:custGeom>
            <a:solidFill>
              <a:srgbClr val="C659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0" name="Google Shape;2060;p30"/>
            <p:cNvSpPr/>
            <p:nvPr/>
          </p:nvSpPr>
          <p:spPr>
            <a:xfrm>
              <a:off x="4471017" y="2960639"/>
              <a:ext cx="18661" cy="11280"/>
            </a:xfrm>
            <a:custGeom>
              <a:avLst/>
              <a:gdLst/>
              <a:ahLst/>
              <a:cxnLst/>
              <a:rect l="l" t="t" r="r" b="b"/>
              <a:pathLst>
                <a:path w="632" h="382" extrusionOk="0">
                  <a:moveTo>
                    <a:pt x="286" y="1"/>
                  </a:moveTo>
                  <a:lnTo>
                    <a:pt x="167" y="37"/>
                  </a:lnTo>
                  <a:lnTo>
                    <a:pt x="227" y="144"/>
                  </a:lnTo>
                  <a:lnTo>
                    <a:pt x="36" y="108"/>
                  </a:lnTo>
                  <a:lnTo>
                    <a:pt x="1" y="179"/>
                  </a:lnTo>
                  <a:lnTo>
                    <a:pt x="191" y="215"/>
                  </a:lnTo>
                  <a:lnTo>
                    <a:pt x="60" y="287"/>
                  </a:lnTo>
                  <a:lnTo>
                    <a:pt x="132" y="346"/>
                  </a:lnTo>
                  <a:lnTo>
                    <a:pt x="286" y="263"/>
                  </a:lnTo>
                  <a:lnTo>
                    <a:pt x="334" y="382"/>
                  </a:lnTo>
                  <a:lnTo>
                    <a:pt x="453" y="358"/>
                  </a:lnTo>
                  <a:lnTo>
                    <a:pt x="406" y="239"/>
                  </a:lnTo>
                  <a:lnTo>
                    <a:pt x="596" y="275"/>
                  </a:lnTo>
                  <a:lnTo>
                    <a:pt x="632" y="215"/>
                  </a:lnTo>
                  <a:lnTo>
                    <a:pt x="417" y="179"/>
                  </a:lnTo>
                  <a:lnTo>
                    <a:pt x="572" y="96"/>
                  </a:lnTo>
                  <a:lnTo>
                    <a:pt x="477" y="48"/>
                  </a:lnTo>
                  <a:lnTo>
                    <a:pt x="346" y="120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rgbClr val="C659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1" name="Google Shape;2061;p30"/>
            <p:cNvSpPr/>
            <p:nvPr/>
          </p:nvSpPr>
          <p:spPr>
            <a:xfrm>
              <a:off x="4488615" y="2971210"/>
              <a:ext cx="18661" cy="10571"/>
            </a:xfrm>
            <a:custGeom>
              <a:avLst/>
              <a:gdLst/>
              <a:ahLst/>
              <a:cxnLst/>
              <a:rect l="l" t="t" r="r" b="b"/>
              <a:pathLst>
                <a:path w="632" h="358" extrusionOk="0">
                  <a:moveTo>
                    <a:pt x="286" y="0"/>
                  </a:moveTo>
                  <a:lnTo>
                    <a:pt x="167" y="24"/>
                  </a:lnTo>
                  <a:lnTo>
                    <a:pt x="226" y="143"/>
                  </a:lnTo>
                  <a:lnTo>
                    <a:pt x="36" y="95"/>
                  </a:lnTo>
                  <a:lnTo>
                    <a:pt x="0" y="167"/>
                  </a:lnTo>
                  <a:lnTo>
                    <a:pt x="191" y="202"/>
                  </a:lnTo>
                  <a:lnTo>
                    <a:pt x="60" y="286"/>
                  </a:lnTo>
                  <a:lnTo>
                    <a:pt x="155" y="333"/>
                  </a:lnTo>
                  <a:lnTo>
                    <a:pt x="286" y="238"/>
                  </a:lnTo>
                  <a:lnTo>
                    <a:pt x="345" y="357"/>
                  </a:lnTo>
                  <a:lnTo>
                    <a:pt x="464" y="345"/>
                  </a:lnTo>
                  <a:lnTo>
                    <a:pt x="405" y="226"/>
                  </a:lnTo>
                  <a:lnTo>
                    <a:pt x="595" y="262"/>
                  </a:lnTo>
                  <a:lnTo>
                    <a:pt x="631" y="202"/>
                  </a:lnTo>
                  <a:lnTo>
                    <a:pt x="417" y="167"/>
                  </a:lnTo>
                  <a:lnTo>
                    <a:pt x="572" y="83"/>
                  </a:lnTo>
                  <a:lnTo>
                    <a:pt x="476" y="36"/>
                  </a:lnTo>
                  <a:lnTo>
                    <a:pt x="345" y="119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rgbClr val="C659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2" name="Google Shape;2062;p30"/>
            <p:cNvSpPr/>
            <p:nvPr/>
          </p:nvSpPr>
          <p:spPr>
            <a:xfrm>
              <a:off x="4506184" y="2981397"/>
              <a:ext cx="19016" cy="10571"/>
            </a:xfrm>
            <a:custGeom>
              <a:avLst/>
              <a:gdLst/>
              <a:ahLst/>
              <a:cxnLst/>
              <a:rect l="l" t="t" r="r" b="b"/>
              <a:pathLst>
                <a:path w="644" h="358" extrusionOk="0">
                  <a:moveTo>
                    <a:pt x="298" y="0"/>
                  </a:moveTo>
                  <a:lnTo>
                    <a:pt x="179" y="12"/>
                  </a:lnTo>
                  <a:lnTo>
                    <a:pt x="227" y="131"/>
                  </a:lnTo>
                  <a:lnTo>
                    <a:pt x="36" y="107"/>
                  </a:lnTo>
                  <a:lnTo>
                    <a:pt x="0" y="167"/>
                  </a:lnTo>
                  <a:lnTo>
                    <a:pt x="215" y="191"/>
                  </a:lnTo>
                  <a:lnTo>
                    <a:pt x="60" y="286"/>
                  </a:lnTo>
                  <a:lnTo>
                    <a:pt x="155" y="334"/>
                  </a:lnTo>
                  <a:lnTo>
                    <a:pt x="286" y="238"/>
                  </a:lnTo>
                  <a:lnTo>
                    <a:pt x="346" y="358"/>
                  </a:lnTo>
                  <a:lnTo>
                    <a:pt x="465" y="346"/>
                  </a:lnTo>
                  <a:lnTo>
                    <a:pt x="405" y="227"/>
                  </a:lnTo>
                  <a:lnTo>
                    <a:pt x="596" y="274"/>
                  </a:lnTo>
                  <a:lnTo>
                    <a:pt x="643" y="191"/>
                  </a:lnTo>
                  <a:lnTo>
                    <a:pt x="429" y="167"/>
                  </a:lnTo>
                  <a:lnTo>
                    <a:pt x="572" y="72"/>
                  </a:lnTo>
                  <a:lnTo>
                    <a:pt x="489" y="36"/>
                  </a:lnTo>
                  <a:lnTo>
                    <a:pt x="346" y="119"/>
                  </a:lnTo>
                  <a:lnTo>
                    <a:pt x="298" y="0"/>
                  </a:lnTo>
                  <a:close/>
                </a:path>
              </a:pathLst>
            </a:custGeom>
            <a:solidFill>
              <a:srgbClr val="C659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3" name="Google Shape;2063;p30"/>
            <p:cNvSpPr/>
            <p:nvPr/>
          </p:nvSpPr>
          <p:spPr>
            <a:xfrm>
              <a:off x="4524107" y="2781791"/>
              <a:ext cx="185994" cy="97766"/>
            </a:xfrm>
            <a:custGeom>
              <a:avLst/>
              <a:gdLst/>
              <a:ahLst/>
              <a:cxnLst/>
              <a:rect l="l" t="t" r="r" b="b"/>
              <a:pathLst>
                <a:path w="6299" h="3311" extrusionOk="0">
                  <a:moveTo>
                    <a:pt x="3882" y="843"/>
                  </a:moveTo>
                  <a:cubicBezTo>
                    <a:pt x="4046" y="843"/>
                    <a:pt x="4209" y="879"/>
                    <a:pt x="4334" y="950"/>
                  </a:cubicBezTo>
                  <a:cubicBezTo>
                    <a:pt x="4584" y="1105"/>
                    <a:pt x="4584" y="1331"/>
                    <a:pt x="4334" y="1474"/>
                  </a:cubicBezTo>
                  <a:cubicBezTo>
                    <a:pt x="4209" y="1551"/>
                    <a:pt x="4046" y="1590"/>
                    <a:pt x="3882" y="1590"/>
                  </a:cubicBezTo>
                  <a:cubicBezTo>
                    <a:pt x="3718" y="1590"/>
                    <a:pt x="3555" y="1551"/>
                    <a:pt x="3430" y="1474"/>
                  </a:cubicBezTo>
                  <a:cubicBezTo>
                    <a:pt x="3180" y="1343"/>
                    <a:pt x="3180" y="1105"/>
                    <a:pt x="3430" y="950"/>
                  </a:cubicBezTo>
                  <a:cubicBezTo>
                    <a:pt x="3555" y="879"/>
                    <a:pt x="3718" y="843"/>
                    <a:pt x="3882" y="843"/>
                  </a:cubicBezTo>
                  <a:close/>
                  <a:moveTo>
                    <a:pt x="2477" y="1364"/>
                  </a:moveTo>
                  <a:cubicBezTo>
                    <a:pt x="2671" y="1364"/>
                    <a:pt x="2864" y="1408"/>
                    <a:pt x="3013" y="1498"/>
                  </a:cubicBezTo>
                  <a:lnTo>
                    <a:pt x="3441" y="1748"/>
                  </a:lnTo>
                  <a:cubicBezTo>
                    <a:pt x="3739" y="1926"/>
                    <a:pt x="3739" y="2188"/>
                    <a:pt x="3441" y="2367"/>
                  </a:cubicBezTo>
                  <a:lnTo>
                    <a:pt x="2965" y="2641"/>
                  </a:lnTo>
                  <a:cubicBezTo>
                    <a:pt x="2900" y="2676"/>
                    <a:pt x="2810" y="2694"/>
                    <a:pt x="2721" y="2694"/>
                  </a:cubicBezTo>
                  <a:cubicBezTo>
                    <a:pt x="2632" y="2694"/>
                    <a:pt x="2543" y="2676"/>
                    <a:pt x="2477" y="2641"/>
                  </a:cubicBezTo>
                  <a:lnTo>
                    <a:pt x="1465" y="2057"/>
                  </a:lnTo>
                  <a:cubicBezTo>
                    <a:pt x="1334" y="1986"/>
                    <a:pt x="1334" y="1855"/>
                    <a:pt x="1465" y="1760"/>
                  </a:cubicBezTo>
                  <a:lnTo>
                    <a:pt x="1941" y="1498"/>
                  </a:lnTo>
                  <a:cubicBezTo>
                    <a:pt x="2090" y="1408"/>
                    <a:pt x="2284" y="1364"/>
                    <a:pt x="2477" y="1364"/>
                  </a:cubicBezTo>
                  <a:close/>
                  <a:moveTo>
                    <a:pt x="3144" y="1"/>
                  </a:moveTo>
                  <a:cubicBezTo>
                    <a:pt x="2412" y="1"/>
                    <a:pt x="1679" y="158"/>
                    <a:pt x="1120" y="474"/>
                  </a:cubicBezTo>
                  <a:cubicBezTo>
                    <a:pt x="1" y="1117"/>
                    <a:pt x="24" y="2176"/>
                    <a:pt x="1132" y="2819"/>
                  </a:cubicBezTo>
                  <a:cubicBezTo>
                    <a:pt x="1691" y="3147"/>
                    <a:pt x="2426" y="3310"/>
                    <a:pt x="3160" y="3310"/>
                  </a:cubicBezTo>
                  <a:cubicBezTo>
                    <a:pt x="3894" y="3310"/>
                    <a:pt x="4626" y="3147"/>
                    <a:pt x="5180" y="2819"/>
                  </a:cubicBezTo>
                  <a:cubicBezTo>
                    <a:pt x="6299" y="2176"/>
                    <a:pt x="6287" y="1117"/>
                    <a:pt x="5168" y="474"/>
                  </a:cubicBezTo>
                  <a:cubicBezTo>
                    <a:pt x="4608" y="158"/>
                    <a:pt x="3876" y="1"/>
                    <a:pt x="3144" y="1"/>
                  </a:cubicBezTo>
                  <a:close/>
                </a:path>
              </a:pathLst>
            </a:custGeom>
            <a:solidFill>
              <a:srgbClr val="D3D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4" name="Google Shape;2064;p30"/>
            <p:cNvSpPr/>
            <p:nvPr/>
          </p:nvSpPr>
          <p:spPr>
            <a:xfrm>
              <a:off x="4617975" y="2807096"/>
              <a:ext cx="41516" cy="22087"/>
            </a:xfrm>
            <a:custGeom>
              <a:avLst/>
              <a:gdLst/>
              <a:ahLst/>
              <a:cxnLst/>
              <a:rect l="l" t="t" r="r" b="b"/>
              <a:pathLst>
                <a:path w="1406" h="748" extrusionOk="0">
                  <a:moveTo>
                    <a:pt x="703" y="1"/>
                  </a:moveTo>
                  <a:cubicBezTo>
                    <a:pt x="539" y="1"/>
                    <a:pt x="376" y="40"/>
                    <a:pt x="251" y="117"/>
                  </a:cubicBezTo>
                  <a:cubicBezTo>
                    <a:pt x="1" y="248"/>
                    <a:pt x="1" y="486"/>
                    <a:pt x="251" y="641"/>
                  </a:cubicBezTo>
                  <a:cubicBezTo>
                    <a:pt x="376" y="712"/>
                    <a:pt x="539" y="748"/>
                    <a:pt x="703" y="748"/>
                  </a:cubicBezTo>
                  <a:cubicBezTo>
                    <a:pt x="867" y="748"/>
                    <a:pt x="1030" y="712"/>
                    <a:pt x="1155" y="641"/>
                  </a:cubicBezTo>
                  <a:cubicBezTo>
                    <a:pt x="1405" y="486"/>
                    <a:pt x="1405" y="260"/>
                    <a:pt x="1155" y="117"/>
                  </a:cubicBezTo>
                  <a:cubicBezTo>
                    <a:pt x="1030" y="40"/>
                    <a:pt x="867" y="1"/>
                    <a:pt x="70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5" name="Google Shape;2065;p30"/>
            <p:cNvSpPr/>
            <p:nvPr/>
          </p:nvSpPr>
          <p:spPr>
            <a:xfrm>
              <a:off x="4563497" y="2821358"/>
              <a:ext cx="71043" cy="39567"/>
            </a:xfrm>
            <a:custGeom>
              <a:avLst/>
              <a:gdLst/>
              <a:ahLst/>
              <a:cxnLst/>
              <a:rect l="l" t="t" r="r" b="b"/>
              <a:pathLst>
                <a:path w="2406" h="1340" extrusionOk="0">
                  <a:moveTo>
                    <a:pt x="1143" y="0"/>
                  </a:moveTo>
                  <a:cubicBezTo>
                    <a:pt x="950" y="0"/>
                    <a:pt x="756" y="45"/>
                    <a:pt x="607" y="134"/>
                  </a:cubicBezTo>
                  <a:lnTo>
                    <a:pt x="131" y="408"/>
                  </a:lnTo>
                  <a:cubicBezTo>
                    <a:pt x="0" y="479"/>
                    <a:pt x="0" y="610"/>
                    <a:pt x="131" y="705"/>
                  </a:cubicBezTo>
                  <a:lnTo>
                    <a:pt x="1143" y="1277"/>
                  </a:lnTo>
                  <a:cubicBezTo>
                    <a:pt x="1209" y="1319"/>
                    <a:pt x="1301" y="1339"/>
                    <a:pt x="1393" y="1339"/>
                  </a:cubicBezTo>
                  <a:cubicBezTo>
                    <a:pt x="1485" y="1339"/>
                    <a:pt x="1578" y="1319"/>
                    <a:pt x="1643" y="1277"/>
                  </a:cubicBezTo>
                  <a:lnTo>
                    <a:pt x="2119" y="1015"/>
                  </a:lnTo>
                  <a:cubicBezTo>
                    <a:pt x="2405" y="848"/>
                    <a:pt x="2405" y="574"/>
                    <a:pt x="2107" y="396"/>
                  </a:cubicBezTo>
                  <a:lnTo>
                    <a:pt x="1679" y="134"/>
                  </a:lnTo>
                  <a:cubicBezTo>
                    <a:pt x="1530" y="45"/>
                    <a:pt x="1337" y="0"/>
                    <a:pt x="11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6" name="Google Shape;2066;p30"/>
            <p:cNvSpPr/>
            <p:nvPr/>
          </p:nvSpPr>
          <p:spPr>
            <a:xfrm>
              <a:off x="4249177" y="3011633"/>
              <a:ext cx="68947" cy="36585"/>
            </a:xfrm>
            <a:custGeom>
              <a:avLst/>
              <a:gdLst/>
              <a:ahLst/>
              <a:cxnLst/>
              <a:rect l="l" t="t" r="r" b="b"/>
              <a:pathLst>
                <a:path w="2335" h="1239" extrusionOk="0">
                  <a:moveTo>
                    <a:pt x="1168" y="0"/>
                  </a:moveTo>
                  <a:cubicBezTo>
                    <a:pt x="897" y="0"/>
                    <a:pt x="626" y="60"/>
                    <a:pt x="418" y="179"/>
                  </a:cubicBezTo>
                  <a:cubicBezTo>
                    <a:pt x="1" y="417"/>
                    <a:pt x="1" y="822"/>
                    <a:pt x="418" y="1060"/>
                  </a:cubicBezTo>
                  <a:cubicBezTo>
                    <a:pt x="626" y="1179"/>
                    <a:pt x="897" y="1239"/>
                    <a:pt x="1168" y="1239"/>
                  </a:cubicBezTo>
                  <a:cubicBezTo>
                    <a:pt x="1439" y="1239"/>
                    <a:pt x="1709" y="1179"/>
                    <a:pt x="1918" y="1060"/>
                  </a:cubicBezTo>
                  <a:cubicBezTo>
                    <a:pt x="2335" y="810"/>
                    <a:pt x="2335" y="417"/>
                    <a:pt x="1918" y="179"/>
                  </a:cubicBezTo>
                  <a:cubicBezTo>
                    <a:pt x="1709" y="60"/>
                    <a:pt x="1439" y="0"/>
                    <a:pt x="11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67" name="Google Shape;2067;p30"/>
          <p:cNvGrpSpPr/>
          <p:nvPr/>
        </p:nvGrpSpPr>
        <p:grpSpPr>
          <a:xfrm>
            <a:off x="1840636" y="2354942"/>
            <a:ext cx="964014" cy="497479"/>
            <a:chOff x="1840636" y="2547567"/>
            <a:chExt cx="964014" cy="497479"/>
          </a:xfrm>
        </p:grpSpPr>
        <p:sp>
          <p:nvSpPr>
            <p:cNvPr id="2068" name="Google Shape;2068;p30"/>
            <p:cNvSpPr/>
            <p:nvPr/>
          </p:nvSpPr>
          <p:spPr>
            <a:xfrm>
              <a:off x="1870517" y="2695204"/>
              <a:ext cx="508021" cy="340363"/>
            </a:xfrm>
            <a:custGeom>
              <a:avLst/>
              <a:gdLst/>
              <a:ahLst/>
              <a:cxnLst/>
              <a:rect l="l" t="t" r="r" b="b"/>
              <a:pathLst>
                <a:path w="17205" h="11527" extrusionOk="0">
                  <a:moveTo>
                    <a:pt x="822" y="1"/>
                  </a:moveTo>
                  <a:cubicBezTo>
                    <a:pt x="358" y="1"/>
                    <a:pt x="0" y="370"/>
                    <a:pt x="0" y="811"/>
                  </a:cubicBezTo>
                  <a:lnTo>
                    <a:pt x="0" y="10717"/>
                  </a:lnTo>
                  <a:cubicBezTo>
                    <a:pt x="0" y="11181"/>
                    <a:pt x="381" y="11526"/>
                    <a:pt x="822" y="11526"/>
                  </a:cubicBezTo>
                  <a:lnTo>
                    <a:pt x="16395" y="11526"/>
                  </a:lnTo>
                  <a:cubicBezTo>
                    <a:pt x="16848" y="11526"/>
                    <a:pt x="17205" y="11157"/>
                    <a:pt x="17205" y="10717"/>
                  </a:cubicBezTo>
                  <a:lnTo>
                    <a:pt x="17205" y="811"/>
                  </a:lnTo>
                  <a:cubicBezTo>
                    <a:pt x="17205" y="370"/>
                    <a:pt x="16836" y="13"/>
                    <a:pt x="16383" y="1"/>
                  </a:cubicBezTo>
                  <a:close/>
                </a:path>
              </a:pathLst>
            </a:custGeom>
            <a:solidFill>
              <a:srgbClr val="3837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9" name="Google Shape;2069;p30"/>
            <p:cNvSpPr/>
            <p:nvPr/>
          </p:nvSpPr>
          <p:spPr>
            <a:xfrm>
              <a:off x="1895114" y="2719830"/>
              <a:ext cx="458828" cy="254911"/>
            </a:xfrm>
            <a:custGeom>
              <a:avLst/>
              <a:gdLst/>
              <a:ahLst/>
              <a:cxnLst/>
              <a:rect l="l" t="t" r="r" b="b"/>
              <a:pathLst>
                <a:path w="15539" h="8633" extrusionOk="0">
                  <a:moveTo>
                    <a:pt x="1" y="0"/>
                  </a:moveTo>
                  <a:lnTo>
                    <a:pt x="1" y="8632"/>
                  </a:lnTo>
                  <a:lnTo>
                    <a:pt x="15539" y="8632"/>
                  </a:lnTo>
                  <a:lnTo>
                    <a:pt x="15539" y="0"/>
                  </a:lnTo>
                  <a:close/>
                </a:path>
              </a:pathLst>
            </a:custGeom>
            <a:solidFill>
              <a:srgbClr val="4D52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0" name="Google Shape;2070;p30"/>
            <p:cNvSpPr/>
            <p:nvPr/>
          </p:nvSpPr>
          <p:spPr>
            <a:xfrm>
              <a:off x="2083558" y="2740204"/>
              <a:ext cx="92480" cy="92510"/>
            </a:xfrm>
            <a:custGeom>
              <a:avLst/>
              <a:gdLst/>
              <a:ahLst/>
              <a:cxnLst/>
              <a:rect l="l" t="t" r="r" b="b"/>
              <a:pathLst>
                <a:path w="3132" h="3133" extrusionOk="0">
                  <a:moveTo>
                    <a:pt x="1572" y="1"/>
                  </a:moveTo>
                  <a:cubicBezTo>
                    <a:pt x="703" y="1"/>
                    <a:pt x="1" y="703"/>
                    <a:pt x="1" y="1573"/>
                  </a:cubicBezTo>
                  <a:cubicBezTo>
                    <a:pt x="1" y="2430"/>
                    <a:pt x="703" y="3132"/>
                    <a:pt x="1572" y="3132"/>
                  </a:cubicBezTo>
                  <a:cubicBezTo>
                    <a:pt x="2430" y="3132"/>
                    <a:pt x="3132" y="2430"/>
                    <a:pt x="3132" y="1573"/>
                  </a:cubicBezTo>
                  <a:cubicBezTo>
                    <a:pt x="3132" y="703"/>
                    <a:pt x="2430" y="1"/>
                    <a:pt x="1572" y="1"/>
                  </a:cubicBezTo>
                  <a:close/>
                </a:path>
              </a:pathLst>
            </a:custGeom>
            <a:solidFill>
              <a:srgbClr val="3837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1" name="Google Shape;2071;p30"/>
            <p:cNvSpPr/>
            <p:nvPr/>
          </p:nvSpPr>
          <p:spPr>
            <a:xfrm>
              <a:off x="2118017" y="2753226"/>
              <a:ext cx="23592" cy="23592"/>
            </a:xfrm>
            <a:custGeom>
              <a:avLst/>
              <a:gdLst/>
              <a:ahLst/>
              <a:cxnLst/>
              <a:rect l="l" t="t" r="r" b="b"/>
              <a:pathLst>
                <a:path w="799" h="799" extrusionOk="0">
                  <a:moveTo>
                    <a:pt x="405" y="0"/>
                  </a:moveTo>
                  <a:cubicBezTo>
                    <a:pt x="179" y="0"/>
                    <a:pt x="0" y="179"/>
                    <a:pt x="0" y="405"/>
                  </a:cubicBezTo>
                  <a:cubicBezTo>
                    <a:pt x="0" y="620"/>
                    <a:pt x="179" y="798"/>
                    <a:pt x="405" y="798"/>
                  </a:cubicBezTo>
                  <a:cubicBezTo>
                    <a:pt x="620" y="798"/>
                    <a:pt x="798" y="620"/>
                    <a:pt x="798" y="405"/>
                  </a:cubicBezTo>
                  <a:cubicBezTo>
                    <a:pt x="798" y="179"/>
                    <a:pt x="620" y="0"/>
                    <a:pt x="405" y="0"/>
                  </a:cubicBezTo>
                  <a:close/>
                </a:path>
              </a:pathLst>
            </a:custGeom>
            <a:solidFill>
              <a:srgbClr val="D3D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2" name="Google Shape;2072;p30"/>
            <p:cNvSpPr/>
            <p:nvPr/>
          </p:nvSpPr>
          <p:spPr>
            <a:xfrm>
              <a:off x="2110635" y="2782044"/>
              <a:ext cx="39065" cy="32746"/>
            </a:xfrm>
            <a:custGeom>
              <a:avLst/>
              <a:gdLst/>
              <a:ahLst/>
              <a:cxnLst/>
              <a:rect l="l" t="t" r="r" b="b"/>
              <a:pathLst>
                <a:path w="1323" h="1109" extrusionOk="0">
                  <a:moveTo>
                    <a:pt x="286" y="1"/>
                  </a:moveTo>
                  <a:cubicBezTo>
                    <a:pt x="131" y="1"/>
                    <a:pt x="0" y="120"/>
                    <a:pt x="0" y="287"/>
                  </a:cubicBezTo>
                  <a:lnTo>
                    <a:pt x="0" y="977"/>
                  </a:lnTo>
                  <a:cubicBezTo>
                    <a:pt x="0" y="1049"/>
                    <a:pt x="60" y="1108"/>
                    <a:pt x="131" y="1108"/>
                  </a:cubicBezTo>
                  <a:lnTo>
                    <a:pt x="1191" y="1108"/>
                  </a:lnTo>
                  <a:cubicBezTo>
                    <a:pt x="1251" y="1108"/>
                    <a:pt x="1310" y="1049"/>
                    <a:pt x="1322" y="977"/>
                  </a:cubicBezTo>
                  <a:lnTo>
                    <a:pt x="1322" y="287"/>
                  </a:lnTo>
                  <a:cubicBezTo>
                    <a:pt x="1322" y="144"/>
                    <a:pt x="1203" y="1"/>
                    <a:pt x="1036" y="1"/>
                  </a:cubicBezTo>
                  <a:close/>
                </a:path>
              </a:pathLst>
            </a:custGeom>
            <a:solidFill>
              <a:srgbClr val="D3D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3" name="Google Shape;2073;p30"/>
            <p:cNvSpPr/>
            <p:nvPr/>
          </p:nvSpPr>
          <p:spPr>
            <a:xfrm>
              <a:off x="1991816" y="2860440"/>
              <a:ext cx="275994" cy="35197"/>
            </a:xfrm>
            <a:custGeom>
              <a:avLst/>
              <a:gdLst/>
              <a:ahLst/>
              <a:cxnLst/>
              <a:rect l="l" t="t" r="r" b="b"/>
              <a:pathLst>
                <a:path w="9347" h="1192" extrusionOk="0">
                  <a:moveTo>
                    <a:pt x="595" y="1"/>
                  </a:moveTo>
                  <a:cubicBezTo>
                    <a:pt x="274" y="1"/>
                    <a:pt x="0" y="263"/>
                    <a:pt x="0" y="596"/>
                  </a:cubicBezTo>
                  <a:cubicBezTo>
                    <a:pt x="0" y="918"/>
                    <a:pt x="274" y="1192"/>
                    <a:pt x="595" y="1192"/>
                  </a:cubicBezTo>
                  <a:lnTo>
                    <a:pt x="8739" y="1192"/>
                  </a:lnTo>
                  <a:cubicBezTo>
                    <a:pt x="9085" y="1192"/>
                    <a:pt x="9347" y="918"/>
                    <a:pt x="9335" y="596"/>
                  </a:cubicBezTo>
                  <a:cubicBezTo>
                    <a:pt x="9335" y="263"/>
                    <a:pt x="9073" y="1"/>
                    <a:pt x="8739" y="1"/>
                  </a:cubicBezTo>
                  <a:close/>
                </a:path>
              </a:pathLst>
            </a:custGeom>
            <a:solidFill>
              <a:srgbClr val="3837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4" name="Google Shape;2074;p30"/>
            <p:cNvSpPr/>
            <p:nvPr/>
          </p:nvSpPr>
          <p:spPr>
            <a:xfrm>
              <a:off x="2018864" y="2870302"/>
              <a:ext cx="16211" cy="15856"/>
            </a:xfrm>
            <a:custGeom>
              <a:avLst/>
              <a:gdLst/>
              <a:ahLst/>
              <a:cxnLst/>
              <a:rect l="l" t="t" r="r" b="b"/>
              <a:pathLst>
                <a:path w="549" h="537" extrusionOk="0">
                  <a:moveTo>
                    <a:pt x="215" y="0"/>
                  </a:moveTo>
                  <a:lnTo>
                    <a:pt x="215" y="179"/>
                  </a:lnTo>
                  <a:lnTo>
                    <a:pt x="60" y="84"/>
                  </a:lnTo>
                  <a:lnTo>
                    <a:pt x="1" y="179"/>
                  </a:lnTo>
                  <a:lnTo>
                    <a:pt x="156" y="274"/>
                  </a:lnTo>
                  <a:lnTo>
                    <a:pt x="1" y="357"/>
                  </a:lnTo>
                  <a:lnTo>
                    <a:pt x="60" y="465"/>
                  </a:lnTo>
                  <a:lnTo>
                    <a:pt x="215" y="357"/>
                  </a:lnTo>
                  <a:lnTo>
                    <a:pt x="215" y="536"/>
                  </a:lnTo>
                  <a:lnTo>
                    <a:pt x="322" y="536"/>
                  </a:lnTo>
                  <a:lnTo>
                    <a:pt x="322" y="346"/>
                  </a:lnTo>
                  <a:lnTo>
                    <a:pt x="489" y="453"/>
                  </a:lnTo>
                  <a:lnTo>
                    <a:pt x="549" y="346"/>
                  </a:lnTo>
                  <a:lnTo>
                    <a:pt x="382" y="262"/>
                  </a:lnTo>
                  <a:lnTo>
                    <a:pt x="549" y="203"/>
                  </a:lnTo>
                  <a:lnTo>
                    <a:pt x="489" y="96"/>
                  </a:lnTo>
                  <a:lnTo>
                    <a:pt x="322" y="203"/>
                  </a:lnTo>
                  <a:lnTo>
                    <a:pt x="322" y="0"/>
                  </a:lnTo>
                  <a:close/>
                </a:path>
              </a:pathLst>
            </a:custGeom>
            <a:solidFill>
              <a:srgbClr val="D3D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5" name="Google Shape;2075;p30"/>
            <p:cNvSpPr/>
            <p:nvPr/>
          </p:nvSpPr>
          <p:spPr>
            <a:xfrm>
              <a:off x="2041718" y="2870302"/>
              <a:ext cx="16211" cy="15856"/>
            </a:xfrm>
            <a:custGeom>
              <a:avLst/>
              <a:gdLst/>
              <a:ahLst/>
              <a:cxnLst/>
              <a:rect l="l" t="t" r="r" b="b"/>
              <a:pathLst>
                <a:path w="549" h="537" extrusionOk="0">
                  <a:moveTo>
                    <a:pt x="215" y="0"/>
                  </a:moveTo>
                  <a:lnTo>
                    <a:pt x="215" y="179"/>
                  </a:lnTo>
                  <a:lnTo>
                    <a:pt x="60" y="84"/>
                  </a:lnTo>
                  <a:lnTo>
                    <a:pt x="1" y="179"/>
                  </a:lnTo>
                  <a:lnTo>
                    <a:pt x="156" y="274"/>
                  </a:lnTo>
                  <a:lnTo>
                    <a:pt x="1" y="357"/>
                  </a:lnTo>
                  <a:lnTo>
                    <a:pt x="60" y="465"/>
                  </a:lnTo>
                  <a:lnTo>
                    <a:pt x="215" y="357"/>
                  </a:lnTo>
                  <a:lnTo>
                    <a:pt x="215" y="536"/>
                  </a:lnTo>
                  <a:lnTo>
                    <a:pt x="322" y="536"/>
                  </a:lnTo>
                  <a:lnTo>
                    <a:pt x="322" y="346"/>
                  </a:lnTo>
                  <a:lnTo>
                    <a:pt x="489" y="453"/>
                  </a:lnTo>
                  <a:lnTo>
                    <a:pt x="549" y="346"/>
                  </a:lnTo>
                  <a:lnTo>
                    <a:pt x="382" y="262"/>
                  </a:lnTo>
                  <a:lnTo>
                    <a:pt x="549" y="203"/>
                  </a:lnTo>
                  <a:lnTo>
                    <a:pt x="489" y="96"/>
                  </a:lnTo>
                  <a:lnTo>
                    <a:pt x="322" y="203"/>
                  </a:lnTo>
                  <a:lnTo>
                    <a:pt x="322" y="0"/>
                  </a:lnTo>
                  <a:close/>
                </a:path>
              </a:pathLst>
            </a:custGeom>
            <a:solidFill>
              <a:srgbClr val="D3D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6" name="Google Shape;2076;p30"/>
            <p:cNvSpPr/>
            <p:nvPr/>
          </p:nvSpPr>
          <p:spPr>
            <a:xfrm>
              <a:off x="2064572" y="2870302"/>
              <a:ext cx="16211" cy="15856"/>
            </a:xfrm>
            <a:custGeom>
              <a:avLst/>
              <a:gdLst/>
              <a:ahLst/>
              <a:cxnLst/>
              <a:rect l="l" t="t" r="r" b="b"/>
              <a:pathLst>
                <a:path w="549" h="537" extrusionOk="0">
                  <a:moveTo>
                    <a:pt x="215" y="0"/>
                  </a:moveTo>
                  <a:lnTo>
                    <a:pt x="215" y="179"/>
                  </a:lnTo>
                  <a:lnTo>
                    <a:pt x="60" y="84"/>
                  </a:lnTo>
                  <a:lnTo>
                    <a:pt x="1" y="179"/>
                  </a:lnTo>
                  <a:lnTo>
                    <a:pt x="156" y="274"/>
                  </a:lnTo>
                  <a:lnTo>
                    <a:pt x="1" y="357"/>
                  </a:lnTo>
                  <a:lnTo>
                    <a:pt x="60" y="465"/>
                  </a:lnTo>
                  <a:lnTo>
                    <a:pt x="215" y="357"/>
                  </a:lnTo>
                  <a:lnTo>
                    <a:pt x="215" y="536"/>
                  </a:lnTo>
                  <a:lnTo>
                    <a:pt x="322" y="536"/>
                  </a:lnTo>
                  <a:lnTo>
                    <a:pt x="322" y="346"/>
                  </a:lnTo>
                  <a:lnTo>
                    <a:pt x="489" y="453"/>
                  </a:lnTo>
                  <a:lnTo>
                    <a:pt x="548" y="346"/>
                  </a:lnTo>
                  <a:lnTo>
                    <a:pt x="382" y="262"/>
                  </a:lnTo>
                  <a:lnTo>
                    <a:pt x="548" y="203"/>
                  </a:lnTo>
                  <a:lnTo>
                    <a:pt x="489" y="96"/>
                  </a:lnTo>
                  <a:lnTo>
                    <a:pt x="322" y="203"/>
                  </a:lnTo>
                  <a:lnTo>
                    <a:pt x="322" y="0"/>
                  </a:lnTo>
                  <a:close/>
                </a:path>
              </a:pathLst>
            </a:custGeom>
            <a:solidFill>
              <a:srgbClr val="D3D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7" name="Google Shape;2077;p30"/>
            <p:cNvSpPr/>
            <p:nvPr/>
          </p:nvSpPr>
          <p:spPr>
            <a:xfrm>
              <a:off x="2087426" y="2870302"/>
              <a:ext cx="16211" cy="15856"/>
            </a:xfrm>
            <a:custGeom>
              <a:avLst/>
              <a:gdLst/>
              <a:ahLst/>
              <a:cxnLst/>
              <a:rect l="l" t="t" r="r" b="b"/>
              <a:pathLst>
                <a:path w="549" h="537" extrusionOk="0">
                  <a:moveTo>
                    <a:pt x="215" y="0"/>
                  </a:moveTo>
                  <a:lnTo>
                    <a:pt x="215" y="179"/>
                  </a:lnTo>
                  <a:lnTo>
                    <a:pt x="60" y="84"/>
                  </a:lnTo>
                  <a:lnTo>
                    <a:pt x="1" y="179"/>
                  </a:lnTo>
                  <a:lnTo>
                    <a:pt x="155" y="274"/>
                  </a:lnTo>
                  <a:lnTo>
                    <a:pt x="1" y="357"/>
                  </a:lnTo>
                  <a:lnTo>
                    <a:pt x="60" y="465"/>
                  </a:lnTo>
                  <a:lnTo>
                    <a:pt x="215" y="357"/>
                  </a:lnTo>
                  <a:lnTo>
                    <a:pt x="215" y="536"/>
                  </a:lnTo>
                  <a:lnTo>
                    <a:pt x="322" y="536"/>
                  </a:lnTo>
                  <a:lnTo>
                    <a:pt x="322" y="346"/>
                  </a:lnTo>
                  <a:lnTo>
                    <a:pt x="489" y="453"/>
                  </a:lnTo>
                  <a:lnTo>
                    <a:pt x="548" y="346"/>
                  </a:lnTo>
                  <a:lnTo>
                    <a:pt x="382" y="262"/>
                  </a:lnTo>
                  <a:lnTo>
                    <a:pt x="548" y="203"/>
                  </a:lnTo>
                  <a:lnTo>
                    <a:pt x="489" y="96"/>
                  </a:lnTo>
                  <a:lnTo>
                    <a:pt x="322" y="203"/>
                  </a:lnTo>
                  <a:lnTo>
                    <a:pt x="322" y="0"/>
                  </a:lnTo>
                  <a:close/>
                </a:path>
              </a:pathLst>
            </a:custGeom>
            <a:solidFill>
              <a:srgbClr val="D3D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8" name="Google Shape;2078;p30"/>
            <p:cNvSpPr/>
            <p:nvPr/>
          </p:nvSpPr>
          <p:spPr>
            <a:xfrm>
              <a:off x="2110281" y="2870302"/>
              <a:ext cx="16211" cy="15856"/>
            </a:xfrm>
            <a:custGeom>
              <a:avLst/>
              <a:gdLst/>
              <a:ahLst/>
              <a:cxnLst/>
              <a:rect l="l" t="t" r="r" b="b"/>
              <a:pathLst>
                <a:path w="549" h="537" extrusionOk="0">
                  <a:moveTo>
                    <a:pt x="215" y="0"/>
                  </a:moveTo>
                  <a:lnTo>
                    <a:pt x="215" y="179"/>
                  </a:lnTo>
                  <a:lnTo>
                    <a:pt x="60" y="84"/>
                  </a:lnTo>
                  <a:lnTo>
                    <a:pt x="1" y="179"/>
                  </a:lnTo>
                  <a:lnTo>
                    <a:pt x="155" y="274"/>
                  </a:lnTo>
                  <a:lnTo>
                    <a:pt x="1" y="357"/>
                  </a:lnTo>
                  <a:lnTo>
                    <a:pt x="60" y="465"/>
                  </a:lnTo>
                  <a:lnTo>
                    <a:pt x="215" y="357"/>
                  </a:lnTo>
                  <a:lnTo>
                    <a:pt x="215" y="536"/>
                  </a:lnTo>
                  <a:lnTo>
                    <a:pt x="322" y="536"/>
                  </a:lnTo>
                  <a:lnTo>
                    <a:pt x="322" y="346"/>
                  </a:lnTo>
                  <a:lnTo>
                    <a:pt x="489" y="453"/>
                  </a:lnTo>
                  <a:lnTo>
                    <a:pt x="548" y="346"/>
                  </a:lnTo>
                  <a:lnTo>
                    <a:pt x="382" y="262"/>
                  </a:lnTo>
                  <a:lnTo>
                    <a:pt x="548" y="203"/>
                  </a:lnTo>
                  <a:lnTo>
                    <a:pt x="489" y="96"/>
                  </a:lnTo>
                  <a:lnTo>
                    <a:pt x="322" y="203"/>
                  </a:lnTo>
                  <a:lnTo>
                    <a:pt x="322" y="0"/>
                  </a:lnTo>
                  <a:close/>
                </a:path>
              </a:pathLst>
            </a:custGeom>
            <a:solidFill>
              <a:srgbClr val="D3D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9" name="Google Shape;2079;p30"/>
            <p:cNvSpPr/>
            <p:nvPr/>
          </p:nvSpPr>
          <p:spPr>
            <a:xfrm>
              <a:off x="2133489" y="2870302"/>
              <a:ext cx="16211" cy="15856"/>
            </a:xfrm>
            <a:custGeom>
              <a:avLst/>
              <a:gdLst/>
              <a:ahLst/>
              <a:cxnLst/>
              <a:rect l="l" t="t" r="r" b="b"/>
              <a:pathLst>
                <a:path w="549" h="537" extrusionOk="0">
                  <a:moveTo>
                    <a:pt x="227" y="0"/>
                  </a:moveTo>
                  <a:lnTo>
                    <a:pt x="227" y="179"/>
                  </a:lnTo>
                  <a:lnTo>
                    <a:pt x="60" y="84"/>
                  </a:lnTo>
                  <a:lnTo>
                    <a:pt x="0" y="179"/>
                  </a:lnTo>
                  <a:lnTo>
                    <a:pt x="167" y="274"/>
                  </a:lnTo>
                  <a:lnTo>
                    <a:pt x="0" y="357"/>
                  </a:lnTo>
                  <a:lnTo>
                    <a:pt x="60" y="465"/>
                  </a:lnTo>
                  <a:lnTo>
                    <a:pt x="227" y="357"/>
                  </a:lnTo>
                  <a:lnTo>
                    <a:pt x="227" y="536"/>
                  </a:lnTo>
                  <a:lnTo>
                    <a:pt x="322" y="536"/>
                  </a:lnTo>
                  <a:lnTo>
                    <a:pt x="322" y="346"/>
                  </a:lnTo>
                  <a:lnTo>
                    <a:pt x="489" y="453"/>
                  </a:lnTo>
                  <a:lnTo>
                    <a:pt x="548" y="346"/>
                  </a:lnTo>
                  <a:lnTo>
                    <a:pt x="381" y="262"/>
                  </a:lnTo>
                  <a:lnTo>
                    <a:pt x="548" y="203"/>
                  </a:lnTo>
                  <a:lnTo>
                    <a:pt x="489" y="96"/>
                  </a:lnTo>
                  <a:lnTo>
                    <a:pt x="322" y="203"/>
                  </a:lnTo>
                  <a:lnTo>
                    <a:pt x="322" y="0"/>
                  </a:lnTo>
                  <a:close/>
                </a:path>
              </a:pathLst>
            </a:custGeom>
            <a:solidFill>
              <a:srgbClr val="D3D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0" name="Google Shape;2080;p30"/>
            <p:cNvSpPr/>
            <p:nvPr/>
          </p:nvSpPr>
          <p:spPr>
            <a:xfrm>
              <a:off x="2156344" y="2870302"/>
              <a:ext cx="16181" cy="15856"/>
            </a:xfrm>
            <a:custGeom>
              <a:avLst/>
              <a:gdLst/>
              <a:ahLst/>
              <a:cxnLst/>
              <a:rect l="l" t="t" r="r" b="b"/>
              <a:pathLst>
                <a:path w="548" h="537" extrusionOk="0">
                  <a:moveTo>
                    <a:pt x="226" y="0"/>
                  </a:moveTo>
                  <a:lnTo>
                    <a:pt x="226" y="179"/>
                  </a:lnTo>
                  <a:lnTo>
                    <a:pt x="60" y="84"/>
                  </a:lnTo>
                  <a:lnTo>
                    <a:pt x="0" y="179"/>
                  </a:lnTo>
                  <a:lnTo>
                    <a:pt x="167" y="274"/>
                  </a:lnTo>
                  <a:lnTo>
                    <a:pt x="0" y="357"/>
                  </a:lnTo>
                  <a:lnTo>
                    <a:pt x="60" y="465"/>
                  </a:lnTo>
                  <a:lnTo>
                    <a:pt x="226" y="357"/>
                  </a:lnTo>
                  <a:lnTo>
                    <a:pt x="226" y="536"/>
                  </a:lnTo>
                  <a:lnTo>
                    <a:pt x="322" y="536"/>
                  </a:lnTo>
                  <a:lnTo>
                    <a:pt x="322" y="346"/>
                  </a:lnTo>
                  <a:lnTo>
                    <a:pt x="488" y="453"/>
                  </a:lnTo>
                  <a:lnTo>
                    <a:pt x="548" y="346"/>
                  </a:lnTo>
                  <a:lnTo>
                    <a:pt x="381" y="262"/>
                  </a:lnTo>
                  <a:lnTo>
                    <a:pt x="548" y="203"/>
                  </a:lnTo>
                  <a:lnTo>
                    <a:pt x="488" y="96"/>
                  </a:lnTo>
                  <a:lnTo>
                    <a:pt x="322" y="203"/>
                  </a:lnTo>
                  <a:lnTo>
                    <a:pt x="322" y="0"/>
                  </a:lnTo>
                  <a:close/>
                </a:path>
              </a:pathLst>
            </a:custGeom>
            <a:solidFill>
              <a:srgbClr val="D3D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1" name="Google Shape;2081;p30"/>
            <p:cNvSpPr/>
            <p:nvPr/>
          </p:nvSpPr>
          <p:spPr>
            <a:xfrm>
              <a:off x="2179198" y="2870302"/>
              <a:ext cx="16181" cy="15856"/>
            </a:xfrm>
            <a:custGeom>
              <a:avLst/>
              <a:gdLst/>
              <a:ahLst/>
              <a:cxnLst/>
              <a:rect l="l" t="t" r="r" b="b"/>
              <a:pathLst>
                <a:path w="548" h="537" extrusionOk="0">
                  <a:moveTo>
                    <a:pt x="226" y="0"/>
                  </a:moveTo>
                  <a:lnTo>
                    <a:pt x="226" y="179"/>
                  </a:lnTo>
                  <a:lnTo>
                    <a:pt x="60" y="84"/>
                  </a:lnTo>
                  <a:lnTo>
                    <a:pt x="0" y="179"/>
                  </a:lnTo>
                  <a:lnTo>
                    <a:pt x="167" y="274"/>
                  </a:lnTo>
                  <a:lnTo>
                    <a:pt x="0" y="357"/>
                  </a:lnTo>
                  <a:lnTo>
                    <a:pt x="60" y="465"/>
                  </a:lnTo>
                  <a:lnTo>
                    <a:pt x="226" y="357"/>
                  </a:lnTo>
                  <a:lnTo>
                    <a:pt x="226" y="536"/>
                  </a:lnTo>
                  <a:lnTo>
                    <a:pt x="322" y="536"/>
                  </a:lnTo>
                  <a:lnTo>
                    <a:pt x="322" y="346"/>
                  </a:lnTo>
                  <a:lnTo>
                    <a:pt x="488" y="453"/>
                  </a:lnTo>
                  <a:lnTo>
                    <a:pt x="548" y="346"/>
                  </a:lnTo>
                  <a:lnTo>
                    <a:pt x="381" y="262"/>
                  </a:lnTo>
                  <a:lnTo>
                    <a:pt x="548" y="203"/>
                  </a:lnTo>
                  <a:lnTo>
                    <a:pt x="488" y="96"/>
                  </a:lnTo>
                  <a:lnTo>
                    <a:pt x="322" y="203"/>
                  </a:lnTo>
                  <a:lnTo>
                    <a:pt x="322" y="0"/>
                  </a:lnTo>
                  <a:close/>
                </a:path>
              </a:pathLst>
            </a:custGeom>
            <a:solidFill>
              <a:srgbClr val="D3D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2" name="Google Shape;2082;p30"/>
            <p:cNvSpPr/>
            <p:nvPr/>
          </p:nvSpPr>
          <p:spPr>
            <a:xfrm>
              <a:off x="2202052" y="2870302"/>
              <a:ext cx="16181" cy="15856"/>
            </a:xfrm>
            <a:custGeom>
              <a:avLst/>
              <a:gdLst/>
              <a:ahLst/>
              <a:cxnLst/>
              <a:rect l="l" t="t" r="r" b="b"/>
              <a:pathLst>
                <a:path w="548" h="537" extrusionOk="0">
                  <a:moveTo>
                    <a:pt x="226" y="0"/>
                  </a:moveTo>
                  <a:lnTo>
                    <a:pt x="226" y="179"/>
                  </a:lnTo>
                  <a:lnTo>
                    <a:pt x="60" y="84"/>
                  </a:lnTo>
                  <a:lnTo>
                    <a:pt x="0" y="179"/>
                  </a:lnTo>
                  <a:lnTo>
                    <a:pt x="167" y="274"/>
                  </a:lnTo>
                  <a:lnTo>
                    <a:pt x="0" y="357"/>
                  </a:lnTo>
                  <a:lnTo>
                    <a:pt x="60" y="465"/>
                  </a:lnTo>
                  <a:lnTo>
                    <a:pt x="226" y="357"/>
                  </a:lnTo>
                  <a:lnTo>
                    <a:pt x="226" y="536"/>
                  </a:lnTo>
                  <a:lnTo>
                    <a:pt x="322" y="536"/>
                  </a:lnTo>
                  <a:lnTo>
                    <a:pt x="322" y="346"/>
                  </a:lnTo>
                  <a:lnTo>
                    <a:pt x="488" y="453"/>
                  </a:lnTo>
                  <a:lnTo>
                    <a:pt x="548" y="346"/>
                  </a:lnTo>
                  <a:lnTo>
                    <a:pt x="381" y="262"/>
                  </a:lnTo>
                  <a:lnTo>
                    <a:pt x="548" y="203"/>
                  </a:lnTo>
                  <a:lnTo>
                    <a:pt x="488" y="96"/>
                  </a:lnTo>
                  <a:lnTo>
                    <a:pt x="322" y="203"/>
                  </a:lnTo>
                  <a:lnTo>
                    <a:pt x="322" y="0"/>
                  </a:lnTo>
                  <a:close/>
                </a:path>
              </a:pathLst>
            </a:custGeom>
            <a:solidFill>
              <a:srgbClr val="D3D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3" name="Google Shape;2083;p30"/>
            <p:cNvSpPr/>
            <p:nvPr/>
          </p:nvSpPr>
          <p:spPr>
            <a:xfrm>
              <a:off x="2224877" y="2870302"/>
              <a:ext cx="16211" cy="15856"/>
            </a:xfrm>
            <a:custGeom>
              <a:avLst/>
              <a:gdLst/>
              <a:ahLst/>
              <a:cxnLst/>
              <a:rect l="l" t="t" r="r" b="b"/>
              <a:pathLst>
                <a:path w="549" h="537" extrusionOk="0">
                  <a:moveTo>
                    <a:pt x="227" y="0"/>
                  </a:moveTo>
                  <a:lnTo>
                    <a:pt x="227" y="179"/>
                  </a:lnTo>
                  <a:lnTo>
                    <a:pt x="61" y="84"/>
                  </a:lnTo>
                  <a:lnTo>
                    <a:pt x="1" y="179"/>
                  </a:lnTo>
                  <a:lnTo>
                    <a:pt x="168" y="274"/>
                  </a:lnTo>
                  <a:lnTo>
                    <a:pt x="1" y="357"/>
                  </a:lnTo>
                  <a:lnTo>
                    <a:pt x="61" y="465"/>
                  </a:lnTo>
                  <a:lnTo>
                    <a:pt x="227" y="357"/>
                  </a:lnTo>
                  <a:lnTo>
                    <a:pt x="227" y="536"/>
                  </a:lnTo>
                  <a:lnTo>
                    <a:pt x="322" y="536"/>
                  </a:lnTo>
                  <a:lnTo>
                    <a:pt x="322" y="346"/>
                  </a:lnTo>
                  <a:lnTo>
                    <a:pt x="489" y="453"/>
                  </a:lnTo>
                  <a:lnTo>
                    <a:pt x="549" y="346"/>
                  </a:lnTo>
                  <a:lnTo>
                    <a:pt x="382" y="262"/>
                  </a:lnTo>
                  <a:lnTo>
                    <a:pt x="549" y="203"/>
                  </a:lnTo>
                  <a:lnTo>
                    <a:pt x="489" y="96"/>
                  </a:lnTo>
                  <a:lnTo>
                    <a:pt x="322" y="203"/>
                  </a:lnTo>
                  <a:lnTo>
                    <a:pt x="322" y="0"/>
                  </a:lnTo>
                  <a:close/>
                </a:path>
              </a:pathLst>
            </a:custGeom>
            <a:solidFill>
              <a:srgbClr val="D3D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4" name="Google Shape;2084;p30"/>
            <p:cNvSpPr/>
            <p:nvPr/>
          </p:nvSpPr>
          <p:spPr>
            <a:xfrm>
              <a:off x="1992171" y="2913885"/>
              <a:ext cx="275639" cy="35197"/>
            </a:xfrm>
            <a:custGeom>
              <a:avLst/>
              <a:gdLst/>
              <a:ahLst/>
              <a:cxnLst/>
              <a:rect l="l" t="t" r="r" b="b"/>
              <a:pathLst>
                <a:path w="9335" h="1192" extrusionOk="0">
                  <a:moveTo>
                    <a:pt x="369" y="1"/>
                  </a:moveTo>
                  <a:cubicBezTo>
                    <a:pt x="167" y="1"/>
                    <a:pt x="0" y="167"/>
                    <a:pt x="0" y="358"/>
                  </a:cubicBezTo>
                  <a:lnTo>
                    <a:pt x="0" y="834"/>
                  </a:lnTo>
                  <a:cubicBezTo>
                    <a:pt x="0" y="1036"/>
                    <a:pt x="167" y="1191"/>
                    <a:pt x="369" y="1191"/>
                  </a:cubicBezTo>
                  <a:lnTo>
                    <a:pt x="8977" y="1191"/>
                  </a:lnTo>
                  <a:cubicBezTo>
                    <a:pt x="9180" y="1191"/>
                    <a:pt x="9335" y="1036"/>
                    <a:pt x="9335" y="834"/>
                  </a:cubicBezTo>
                  <a:lnTo>
                    <a:pt x="9335" y="358"/>
                  </a:lnTo>
                  <a:cubicBezTo>
                    <a:pt x="9335" y="167"/>
                    <a:pt x="9180" y="1"/>
                    <a:pt x="8977" y="1"/>
                  </a:cubicBezTo>
                  <a:close/>
                </a:path>
              </a:pathLst>
            </a:custGeom>
            <a:solidFill>
              <a:srgbClr val="3837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5" name="Google Shape;2085;p30"/>
            <p:cNvSpPr/>
            <p:nvPr/>
          </p:nvSpPr>
          <p:spPr>
            <a:xfrm>
              <a:off x="2018864" y="2924072"/>
              <a:ext cx="16211" cy="15856"/>
            </a:xfrm>
            <a:custGeom>
              <a:avLst/>
              <a:gdLst/>
              <a:ahLst/>
              <a:cxnLst/>
              <a:rect l="l" t="t" r="r" b="b"/>
              <a:pathLst>
                <a:path w="549" h="537" extrusionOk="0">
                  <a:moveTo>
                    <a:pt x="215" y="1"/>
                  </a:moveTo>
                  <a:lnTo>
                    <a:pt x="215" y="180"/>
                  </a:lnTo>
                  <a:lnTo>
                    <a:pt x="60" y="72"/>
                  </a:lnTo>
                  <a:lnTo>
                    <a:pt x="1" y="180"/>
                  </a:lnTo>
                  <a:lnTo>
                    <a:pt x="156" y="263"/>
                  </a:lnTo>
                  <a:lnTo>
                    <a:pt x="1" y="358"/>
                  </a:lnTo>
                  <a:lnTo>
                    <a:pt x="60" y="465"/>
                  </a:lnTo>
                  <a:lnTo>
                    <a:pt x="215" y="358"/>
                  </a:lnTo>
                  <a:lnTo>
                    <a:pt x="215" y="537"/>
                  </a:lnTo>
                  <a:lnTo>
                    <a:pt x="322" y="537"/>
                  </a:lnTo>
                  <a:lnTo>
                    <a:pt x="322" y="346"/>
                  </a:lnTo>
                  <a:lnTo>
                    <a:pt x="489" y="453"/>
                  </a:lnTo>
                  <a:lnTo>
                    <a:pt x="549" y="346"/>
                  </a:lnTo>
                  <a:lnTo>
                    <a:pt x="382" y="251"/>
                  </a:lnTo>
                  <a:lnTo>
                    <a:pt x="549" y="191"/>
                  </a:lnTo>
                  <a:lnTo>
                    <a:pt x="489" y="84"/>
                  </a:lnTo>
                  <a:lnTo>
                    <a:pt x="322" y="191"/>
                  </a:lnTo>
                  <a:lnTo>
                    <a:pt x="322" y="1"/>
                  </a:lnTo>
                  <a:close/>
                </a:path>
              </a:pathLst>
            </a:custGeom>
            <a:solidFill>
              <a:srgbClr val="D3D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6" name="Google Shape;2086;p30"/>
            <p:cNvSpPr/>
            <p:nvPr/>
          </p:nvSpPr>
          <p:spPr>
            <a:xfrm>
              <a:off x="2041718" y="2924072"/>
              <a:ext cx="16211" cy="15856"/>
            </a:xfrm>
            <a:custGeom>
              <a:avLst/>
              <a:gdLst/>
              <a:ahLst/>
              <a:cxnLst/>
              <a:rect l="l" t="t" r="r" b="b"/>
              <a:pathLst>
                <a:path w="549" h="537" extrusionOk="0">
                  <a:moveTo>
                    <a:pt x="215" y="1"/>
                  </a:moveTo>
                  <a:lnTo>
                    <a:pt x="215" y="180"/>
                  </a:lnTo>
                  <a:lnTo>
                    <a:pt x="60" y="72"/>
                  </a:lnTo>
                  <a:lnTo>
                    <a:pt x="1" y="180"/>
                  </a:lnTo>
                  <a:lnTo>
                    <a:pt x="156" y="263"/>
                  </a:lnTo>
                  <a:lnTo>
                    <a:pt x="1" y="358"/>
                  </a:lnTo>
                  <a:lnTo>
                    <a:pt x="60" y="465"/>
                  </a:lnTo>
                  <a:lnTo>
                    <a:pt x="215" y="358"/>
                  </a:lnTo>
                  <a:lnTo>
                    <a:pt x="215" y="537"/>
                  </a:lnTo>
                  <a:lnTo>
                    <a:pt x="322" y="537"/>
                  </a:lnTo>
                  <a:lnTo>
                    <a:pt x="322" y="346"/>
                  </a:lnTo>
                  <a:lnTo>
                    <a:pt x="489" y="453"/>
                  </a:lnTo>
                  <a:lnTo>
                    <a:pt x="549" y="346"/>
                  </a:lnTo>
                  <a:lnTo>
                    <a:pt x="382" y="251"/>
                  </a:lnTo>
                  <a:lnTo>
                    <a:pt x="549" y="191"/>
                  </a:lnTo>
                  <a:lnTo>
                    <a:pt x="489" y="84"/>
                  </a:lnTo>
                  <a:lnTo>
                    <a:pt x="322" y="191"/>
                  </a:lnTo>
                  <a:lnTo>
                    <a:pt x="322" y="1"/>
                  </a:lnTo>
                  <a:close/>
                </a:path>
              </a:pathLst>
            </a:custGeom>
            <a:solidFill>
              <a:srgbClr val="D3D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7" name="Google Shape;2087;p30"/>
            <p:cNvSpPr/>
            <p:nvPr/>
          </p:nvSpPr>
          <p:spPr>
            <a:xfrm>
              <a:off x="2064572" y="2924072"/>
              <a:ext cx="16211" cy="15856"/>
            </a:xfrm>
            <a:custGeom>
              <a:avLst/>
              <a:gdLst/>
              <a:ahLst/>
              <a:cxnLst/>
              <a:rect l="l" t="t" r="r" b="b"/>
              <a:pathLst>
                <a:path w="549" h="537" extrusionOk="0">
                  <a:moveTo>
                    <a:pt x="215" y="1"/>
                  </a:moveTo>
                  <a:lnTo>
                    <a:pt x="215" y="180"/>
                  </a:lnTo>
                  <a:lnTo>
                    <a:pt x="60" y="72"/>
                  </a:lnTo>
                  <a:lnTo>
                    <a:pt x="1" y="180"/>
                  </a:lnTo>
                  <a:lnTo>
                    <a:pt x="156" y="263"/>
                  </a:lnTo>
                  <a:lnTo>
                    <a:pt x="1" y="358"/>
                  </a:lnTo>
                  <a:lnTo>
                    <a:pt x="60" y="465"/>
                  </a:lnTo>
                  <a:lnTo>
                    <a:pt x="215" y="358"/>
                  </a:lnTo>
                  <a:lnTo>
                    <a:pt x="215" y="537"/>
                  </a:lnTo>
                  <a:lnTo>
                    <a:pt x="322" y="537"/>
                  </a:lnTo>
                  <a:lnTo>
                    <a:pt x="322" y="346"/>
                  </a:lnTo>
                  <a:lnTo>
                    <a:pt x="489" y="453"/>
                  </a:lnTo>
                  <a:lnTo>
                    <a:pt x="548" y="346"/>
                  </a:lnTo>
                  <a:lnTo>
                    <a:pt x="382" y="251"/>
                  </a:lnTo>
                  <a:lnTo>
                    <a:pt x="548" y="191"/>
                  </a:lnTo>
                  <a:lnTo>
                    <a:pt x="489" y="84"/>
                  </a:lnTo>
                  <a:lnTo>
                    <a:pt x="322" y="191"/>
                  </a:lnTo>
                  <a:lnTo>
                    <a:pt x="322" y="1"/>
                  </a:lnTo>
                  <a:close/>
                </a:path>
              </a:pathLst>
            </a:custGeom>
            <a:solidFill>
              <a:srgbClr val="D3D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8" name="Google Shape;2088;p30"/>
            <p:cNvSpPr/>
            <p:nvPr/>
          </p:nvSpPr>
          <p:spPr>
            <a:xfrm>
              <a:off x="2087426" y="2924072"/>
              <a:ext cx="16211" cy="15856"/>
            </a:xfrm>
            <a:custGeom>
              <a:avLst/>
              <a:gdLst/>
              <a:ahLst/>
              <a:cxnLst/>
              <a:rect l="l" t="t" r="r" b="b"/>
              <a:pathLst>
                <a:path w="549" h="537" extrusionOk="0">
                  <a:moveTo>
                    <a:pt x="215" y="1"/>
                  </a:moveTo>
                  <a:lnTo>
                    <a:pt x="215" y="180"/>
                  </a:lnTo>
                  <a:lnTo>
                    <a:pt x="60" y="72"/>
                  </a:lnTo>
                  <a:lnTo>
                    <a:pt x="1" y="180"/>
                  </a:lnTo>
                  <a:lnTo>
                    <a:pt x="155" y="263"/>
                  </a:lnTo>
                  <a:lnTo>
                    <a:pt x="1" y="358"/>
                  </a:lnTo>
                  <a:lnTo>
                    <a:pt x="60" y="465"/>
                  </a:lnTo>
                  <a:lnTo>
                    <a:pt x="215" y="358"/>
                  </a:lnTo>
                  <a:lnTo>
                    <a:pt x="215" y="537"/>
                  </a:lnTo>
                  <a:lnTo>
                    <a:pt x="322" y="537"/>
                  </a:lnTo>
                  <a:lnTo>
                    <a:pt x="322" y="346"/>
                  </a:lnTo>
                  <a:lnTo>
                    <a:pt x="489" y="453"/>
                  </a:lnTo>
                  <a:lnTo>
                    <a:pt x="548" y="346"/>
                  </a:lnTo>
                  <a:lnTo>
                    <a:pt x="382" y="251"/>
                  </a:lnTo>
                  <a:lnTo>
                    <a:pt x="548" y="191"/>
                  </a:lnTo>
                  <a:lnTo>
                    <a:pt x="489" y="84"/>
                  </a:lnTo>
                  <a:lnTo>
                    <a:pt x="322" y="191"/>
                  </a:lnTo>
                  <a:lnTo>
                    <a:pt x="322" y="1"/>
                  </a:lnTo>
                  <a:close/>
                </a:path>
              </a:pathLst>
            </a:custGeom>
            <a:solidFill>
              <a:srgbClr val="D3D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9" name="Google Shape;2089;p30"/>
            <p:cNvSpPr/>
            <p:nvPr/>
          </p:nvSpPr>
          <p:spPr>
            <a:xfrm>
              <a:off x="2110281" y="2924072"/>
              <a:ext cx="16211" cy="15856"/>
            </a:xfrm>
            <a:custGeom>
              <a:avLst/>
              <a:gdLst/>
              <a:ahLst/>
              <a:cxnLst/>
              <a:rect l="l" t="t" r="r" b="b"/>
              <a:pathLst>
                <a:path w="549" h="537" extrusionOk="0">
                  <a:moveTo>
                    <a:pt x="215" y="1"/>
                  </a:moveTo>
                  <a:lnTo>
                    <a:pt x="215" y="180"/>
                  </a:lnTo>
                  <a:lnTo>
                    <a:pt x="60" y="72"/>
                  </a:lnTo>
                  <a:lnTo>
                    <a:pt x="1" y="180"/>
                  </a:lnTo>
                  <a:lnTo>
                    <a:pt x="155" y="263"/>
                  </a:lnTo>
                  <a:lnTo>
                    <a:pt x="1" y="358"/>
                  </a:lnTo>
                  <a:lnTo>
                    <a:pt x="60" y="465"/>
                  </a:lnTo>
                  <a:lnTo>
                    <a:pt x="215" y="358"/>
                  </a:lnTo>
                  <a:lnTo>
                    <a:pt x="215" y="537"/>
                  </a:lnTo>
                  <a:lnTo>
                    <a:pt x="322" y="537"/>
                  </a:lnTo>
                  <a:lnTo>
                    <a:pt x="322" y="346"/>
                  </a:lnTo>
                  <a:lnTo>
                    <a:pt x="489" y="453"/>
                  </a:lnTo>
                  <a:lnTo>
                    <a:pt x="548" y="346"/>
                  </a:lnTo>
                  <a:lnTo>
                    <a:pt x="382" y="251"/>
                  </a:lnTo>
                  <a:lnTo>
                    <a:pt x="548" y="191"/>
                  </a:lnTo>
                  <a:lnTo>
                    <a:pt x="489" y="84"/>
                  </a:lnTo>
                  <a:lnTo>
                    <a:pt x="322" y="191"/>
                  </a:lnTo>
                  <a:lnTo>
                    <a:pt x="322" y="1"/>
                  </a:lnTo>
                  <a:close/>
                </a:path>
              </a:pathLst>
            </a:custGeom>
            <a:solidFill>
              <a:srgbClr val="D3D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0" name="Google Shape;2090;p30"/>
            <p:cNvSpPr/>
            <p:nvPr/>
          </p:nvSpPr>
          <p:spPr>
            <a:xfrm>
              <a:off x="2133489" y="2924072"/>
              <a:ext cx="16211" cy="15856"/>
            </a:xfrm>
            <a:custGeom>
              <a:avLst/>
              <a:gdLst/>
              <a:ahLst/>
              <a:cxnLst/>
              <a:rect l="l" t="t" r="r" b="b"/>
              <a:pathLst>
                <a:path w="549" h="537" extrusionOk="0">
                  <a:moveTo>
                    <a:pt x="227" y="1"/>
                  </a:moveTo>
                  <a:lnTo>
                    <a:pt x="227" y="180"/>
                  </a:lnTo>
                  <a:lnTo>
                    <a:pt x="60" y="72"/>
                  </a:lnTo>
                  <a:lnTo>
                    <a:pt x="0" y="180"/>
                  </a:lnTo>
                  <a:lnTo>
                    <a:pt x="167" y="263"/>
                  </a:lnTo>
                  <a:lnTo>
                    <a:pt x="0" y="358"/>
                  </a:lnTo>
                  <a:lnTo>
                    <a:pt x="60" y="465"/>
                  </a:lnTo>
                  <a:lnTo>
                    <a:pt x="227" y="358"/>
                  </a:lnTo>
                  <a:lnTo>
                    <a:pt x="227" y="537"/>
                  </a:lnTo>
                  <a:lnTo>
                    <a:pt x="322" y="537"/>
                  </a:lnTo>
                  <a:lnTo>
                    <a:pt x="322" y="346"/>
                  </a:lnTo>
                  <a:lnTo>
                    <a:pt x="489" y="453"/>
                  </a:lnTo>
                  <a:lnTo>
                    <a:pt x="548" y="346"/>
                  </a:lnTo>
                  <a:lnTo>
                    <a:pt x="381" y="251"/>
                  </a:lnTo>
                  <a:lnTo>
                    <a:pt x="548" y="191"/>
                  </a:lnTo>
                  <a:lnTo>
                    <a:pt x="489" y="84"/>
                  </a:lnTo>
                  <a:lnTo>
                    <a:pt x="322" y="191"/>
                  </a:lnTo>
                  <a:lnTo>
                    <a:pt x="322" y="1"/>
                  </a:lnTo>
                  <a:close/>
                </a:path>
              </a:pathLst>
            </a:custGeom>
            <a:solidFill>
              <a:srgbClr val="D3D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1" name="Google Shape;2091;p30"/>
            <p:cNvSpPr/>
            <p:nvPr/>
          </p:nvSpPr>
          <p:spPr>
            <a:xfrm>
              <a:off x="2156344" y="2924072"/>
              <a:ext cx="16181" cy="15856"/>
            </a:xfrm>
            <a:custGeom>
              <a:avLst/>
              <a:gdLst/>
              <a:ahLst/>
              <a:cxnLst/>
              <a:rect l="l" t="t" r="r" b="b"/>
              <a:pathLst>
                <a:path w="548" h="537" extrusionOk="0">
                  <a:moveTo>
                    <a:pt x="226" y="1"/>
                  </a:moveTo>
                  <a:lnTo>
                    <a:pt x="226" y="180"/>
                  </a:lnTo>
                  <a:lnTo>
                    <a:pt x="60" y="72"/>
                  </a:lnTo>
                  <a:lnTo>
                    <a:pt x="0" y="180"/>
                  </a:lnTo>
                  <a:lnTo>
                    <a:pt x="167" y="263"/>
                  </a:lnTo>
                  <a:lnTo>
                    <a:pt x="0" y="358"/>
                  </a:lnTo>
                  <a:lnTo>
                    <a:pt x="60" y="465"/>
                  </a:lnTo>
                  <a:lnTo>
                    <a:pt x="226" y="358"/>
                  </a:lnTo>
                  <a:lnTo>
                    <a:pt x="226" y="537"/>
                  </a:lnTo>
                  <a:lnTo>
                    <a:pt x="322" y="537"/>
                  </a:lnTo>
                  <a:lnTo>
                    <a:pt x="322" y="346"/>
                  </a:lnTo>
                  <a:lnTo>
                    <a:pt x="488" y="453"/>
                  </a:lnTo>
                  <a:lnTo>
                    <a:pt x="548" y="346"/>
                  </a:lnTo>
                  <a:lnTo>
                    <a:pt x="381" y="251"/>
                  </a:lnTo>
                  <a:lnTo>
                    <a:pt x="548" y="191"/>
                  </a:lnTo>
                  <a:lnTo>
                    <a:pt x="488" y="84"/>
                  </a:lnTo>
                  <a:lnTo>
                    <a:pt x="322" y="191"/>
                  </a:lnTo>
                  <a:lnTo>
                    <a:pt x="322" y="1"/>
                  </a:lnTo>
                  <a:close/>
                </a:path>
              </a:pathLst>
            </a:custGeom>
            <a:solidFill>
              <a:srgbClr val="D3D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2" name="Google Shape;2092;p30"/>
            <p:cNvSpPr/>
            <p:nvPr/>
          </p:nvSpPr>
          <p:spPr>
            <a:xfrm>
              <a:off x="2179198" y="2924072"/>
              <a:ext cx="16181" cy="15856"/>
            </a:xfrm>
            <a:custGeom>
              <a:avLst/>
              <a:gdLst/>
              <a:ahLst/>
              <a:cxnLst/>
              <a:rect l="l" t="t" r="r" b="b"/>
              <a:pathLst>
                <a:path w="548" h="537" extrusionOk="0">
                  <a:moveTo>
                    <a:pt x="226" y="1"/>
                  </a:moveTo>
                  <a:lnTo>
                    <a:pt x="226" y="180"/>
                  </a:lnTo>
                  <a:lnTo>
                    <a:pt x="60" y="72"/>
                  </a:lnTo>
                  <a:lnTo>
                    <a:pt x="0" y="180"/>
                  </a:lnTo>
                  <a:lnTo>
                    <a:pt x="167" y="263"/>
                  </a:lnTo>
                  <a:lnTo>
                    <a:pt x="0" y="358"/>
                  </a:lnTo>
                  <a:lnTo>
                    <a:pt x="60" y="465"/>
                  </a:lnTo>
                  <a:lnTo>
                    <a:pt x="226" y="358"/>
                  </a:lnTo>
                  <a:lnTo>
                    <a:pt x="226" y="537"/>
                  </a:lnTo>
                  <a:lnTo>
                    <a:pt x="322" y="537"/>
                  </a:lnTo>
                  <a:lnTo>
                    <a:pt x="322" y="346"/>
                  </a:lnTo>
                  <a:lnTo>
                    <a:pt x="488" y="453"/>
                  </a:lnTo>
                  <a:lnTo>
                    <a:pt x="548" y="346"/>
                  </a:lnTo>
                  <a:lnTo>
                    <a:pt x="381" y="251"/>
                  </a:lnTo>
                  <a:lnTo>
                    <a:pt x="548" y="191"/>
                  </a:lnTo>
                  <a:lnTo>
                    <a:pt x="488" y="84"/>
                  </a:lnTo>
                  <a:lnTo>
                    <a:pt x="322" y="191"/>
                  </a:lnTo>
                  <a:lnTo>
                    <a:pt x="322" y="1"/>
                  </a:lnTo>
                  <a:close/>
                </a:path>
              </a:pathLst>
            </a:custGeom>
            <a:solidFill>
              <a:srgbClr val="D3D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3" name="Google Shape;2093;p30"/>
            <p:cNvSpPr/>
            <p:nvPr/>
          </p:nvSpPr>
          <p:spPr>
            <a:xfrm>
              <a:off x="2202052" y="2924072"/>
              <a:ext cx="16181" cy="15856"/>
            </a:xfrm>
            <a:custGeom>
              <a:avLst/>
              <a:gdLst/>
              <a:ahLst/>
              <a:cxnLst/>
              <a:rect l="l" t="t" r="r" b="b"/>
              <a:pathLst>
                <a:path w="548" h="537" extrusionOk="0">
                  <a:moveTo>
                    <a:pt x="226" y="1"/>
                  </a:moveTo>
                  <a:lnTo>
                    <a:pt x="226" y="180"/>
                  </a:lnTo>
                  <a:lnTo>
                    <a:pt x="60" y="72"/>
                  </a:lnTo>
                  <a:lnTo>
                    <a:pt x="0" y="180"/>
                  </a:lnTo>
                  <a:lnTo>
                    <a:pt x="167" y="263"/>
                  </a:lnTo>
                  <a:lnTo>
                    <a:pt x="0" y="358"/>
                  </a:lnTo>
                  <a:lnTo>
                    <a:pt x="60" y="465"/>
                  </a:lnTo>
                  <a:lnTo>
                    <a:pt x="226" y="358"/>
                  </a:lnTo>
                  <a:lnTo>
                    <a:pt x="226" y="537"/>
                  </a:lnTo>
                  <a:lnTo>
                    <a:pt x="322" y="537"/>
                  </a:lnTo>
                  <a:lnTo>
                    <a:pt x="322" y="346"/>
                  </a:lnTo>
                  <a:lnTo>
                    <a:pt x="488" y="453"/>
                  </a:lnTo>
                  <a:lnTo>
                    <a:pt x="548" y="346"/>
                  </a:lnTo>
                  <a:lnTo>
                    <a:pt x="381" y="251"/>
                  </a:lnTo>
                  <a:lnTo>
                    <a:pt x="548" y="191"/>
                  </a:lnTo>
                  <a:lnTo>
                    <a:pt x="488" y="84"/>
                  </a:lnTo>
                  <a:lnTo>
                    <a:pt x="322" y="191"/>
                  </a:lnTo>
                  <a:lnTo>
                    <a:pt x="322" y="1"/>
                  </a:lnTo>
                  <a:close/>
                </a:path>
              </a:pathLst>
            </a:custGeom>
            <a:solidFill>
              <a:srgbClr val="D3D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4" name="Google Shape;2094;p30"/>
            <p:cNvSpPr/>
            <p:nvPr/>
          </p:nvSpPr>
          <p:spPr>
            <a:xfrm>
              <a:off x="2224877" y="2924072"/>
              <a:ext cx="16211" cy="15856"/>
            </a:xfrm>
            <a:custGeom>
              <a:avLst/>
              <a:gdLst/>
              <a:ahLst/>
              <a:cxnLst/>
              <a:rect l="l" t="t" r="r" b="b"/>
              <a:pathLst>
                <a:path w="549" h="537" extrusionOk="0">
                  <a:moveTo>
                    <a:pt x="227" y="1"/>
                  </a:moveTo>
                  <a:lnTo>
                    <a:pt x="227" y="180"/>
                  </a:lnTo>
                  <a:lnTo>
                    <a:pt x="61" y="72"/>
                  </a:lnTo>
                  <a:lnTo>
                    <a:pt x="1" y="180"/>
                  </a:lnTo>
                  <a:lnTo>
                    <a:pt x="168" y="263"/>
                  </a:lnTo>
                  <a:lnTo>
                    <a:pt x="1" y="358"/>
                  </a:lnTo>
                  <a:lnTo>
                    <a:pt x="61" y="465"/>
                  </a:lnTo>
                  <a:lnTo>
                    <a:pt x="227" y="358"/>
                  </a:lnTo>
                  <a:lnTo>
                    <a:pt x="227" y="537"/>
                  </a:lnTo>
                  <a:lnTo>
                    <a:pt x="322" y="537"/>
                  </a:lnTo>
                  <a:lnTo>
                    <a:pt x="322" y="346"/>
                  </a:lnTo>
                  <a:lnTo>
                    <a:pt x="489" y="453"/>
                  </a:lnTo>
                  <a:lnTo>
                    <a:pt x="549" y="346"/>
                  </a:lnTo>
                  <a:lnTo>
                    <a:pt x="382" y="251"/>
                  </a:lnTo>
                  <a:lnTo>
                    <a:pt x="549" y="191"/>
                  </a:lnTo>
                  <a:lnTo>
                    <a:pt x="489" y="84"/>
                  </a:lnTo>
                  <a:lnTo>
                    <a:pt x="322" y="191"/>
                  </a:lnTo>
                  <a:lnTo>
                    <a:pt x="322" y="1"/>
                  </a:lnTo>
                  <a:close/>
                </a:path>
              </a:pathLst>
            </a:custGeom>
            <a:solidFill>
              <a:srgbClr val="D3D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5" name="Google Shape;2095;p30"/>
            <p:cNvSpPr/>
            <p:nvPr/>
          </p:nvSpPr>
          <p:spPr>
            <a:xfrm>
              <a:off x="1840636" y="2995410"/>
              <a:ext cx="567814" cy="47539"/>
            </a:xfrm>
            <a:custGeom>
              <a:avLst/>
              <a:gdLst/>
              <a:ahLst/>
              <a:cxnLst/>
              <a:rect l="l" t="t" r="r" b="b"/>
              <a:pathLst>
                <a:path w="19230" h="1610" extrusionOk="0">
                  <a:moveTo>
                    <a:pt x="18460" y="1"/>
                  </a:moveTo>
                  <a:cubicBezTo>
                    <a:pt x="18446" y="1"/>
                    <a:pt x="18433" y="1"/>
                    <a:pt x="18419" y="2"/>
                  </a:cubicBezTo>
                  <a:lnTo>
                    <a:pt x="810" y="2"/>
                  </a:lnTo>
                  <a:cubicBezTo>
                    <a:pt x="584" y="2"/>
                    <a:pt x="393" y="85"/>
                    <a:pt x="239" y="240"/>
                  </a:cubicBezTo>
                  <a:cubicBezTo>
                    <a:pt x="96" y="371"/>
                    <a:pt x="0" y="573"/>
                    <a:pt x="0" y="800"/>
                  </a:cubicBezTo>
                  <a:cubicBezTo>
                    <a:pt x="0" y="1252"/>
                    <a:pt x="358" y="1609"/>
                    <a:pt x="810" y="1609"/>
                  </a:cubicBezTo>
                  <a:lnTo>
                    <a:pt x="18431" y="1609"/>
                  </a:lnTo>
                  <a:cubicBezTo>
                    <a:pt x="18658" y="1609"/>
                    <a:pt x="18848" y="1514"/>
                    <a:pt x="18991" y="1359"/>
                  </a:cubicBezTo>
                  <a:cubicBezTo>
                    <a:pt x="19146" y="1216"/>
                    <a:pt x="19229" y="1026"/>
                    <a:pt x="19229" y="800"/>
                  </a:cubicBezTo>
                  <a:cubicBezTo>
                    <a:pt x="19229" y="372"/>
                    <a:pt x="18893" y="1"/>
                    <a:pt x="18460" y="1"/>
                  </a:cubicBezTo>
                  <a:close/>
                </a:path>
              </a:pathLst>
            </a:custGeom>
            <a:solidFill>
              <a:srgbClr val="2B2B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6" name="Google Shape;2096;p30"/>
            <p:cNvSpPr/>
            <p:nvPr/>
          </p:nvSpPr>
          <p:spPr>
            <a:xfrm>
              <a:off x="2302239" y="2547567"/>
              <a:ext cx="225383" cy="385688"/>
            </a:xfrm>
            <a:custGeom>
              <a:avLst/>
              <a:gdLst/>
              <a:ahLst/>
              <a:cxnLst/>
              <a:rect l="l" t="t" r="r" b="b"/>
              <a:pathLst>
                <a:path w="7633" h="13062" extrusionOk="0">
                  <a:moveTo>
                    <a:pt x="512" y="0"/>
                  </a:moveTo>
                  <a:cubicBezTo>
                    <a:pt x="238" y="0"/>
                    <a:pt x="0" y="238"/>
                    <a:pt x="0" y="524"/>
                  </a:cubicBezTo>
                  <a:lnTo>
                    <a:pt x="0" y="12550"/>
                  </a:lnTo>
                  <a:cubicBezTo>
                    <a:pt x="0" y="12823"/>
                    <a:pt x="238" y="13061"/>
                    <a:pt x="512" y="13061"/>
                  </a:cubicBezTo>
                  <a:lnTo>
                    <a:pt x="7108" y="13061"/>
                  </a:lnTo>
                  <a:cubicBezTo>
                    <a:pt x="7394" y="13061"/>
                    <a:pt x="7632" y="12823"/>
                    <a:pt x="7632" y="12550"/>
                  </a:cubicBezTo>
                  <a:lnTo>
                    <a:pt x="7632" y="524"/>
                  </a:lnTo>
                  <a:cubicBezTo>
                    <a:pt x="7632" y="238"/>
                    <a:pt x="7394" y="0"/>
                    <a:pt x="7108" y="0"/>
                  </a:cubicBezTo>
                  <a:close/>
                </a:path>
              </a:pathLst>
            </a:custGeom>
            <a:solidFill>
              <a:srgbClr val="3837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7" name="Google Shape;2097;p30"/>
            <p:cNvSpPr/>
            <p:nvPr/>
          </p:nvSpPr>
          <p:spPr>
            <a:xfrm>
              <a:off x="2321225" y="2577448"/>
              <a:ext cx="187411" cy="312903"/>
            </a:xfrm>
            <a:custGeom>
              <a:avLst/>
              <a:gdLst/>
              <a:ahLst/>
              <a:cxnLst/>
              <a:rect l="l" t="t" r="r" b="b"/>
              <a:pathLst>
                <a:path w="6347" h="10597" extrusionOk="0">
                  <a:moveTo>
                    <a:pt x="0" y="0"/>
                  </a:moveTo>
                  <a:lnTo>
                    <a:pt x="0" y="10597"/>
                  </a:lnTo>
                  <a:lnTo>
                    <a:pt x="6346" y="10597"/>
                  </a:lnTo>
                  <a:lnTo>
                    <a:pt x="6346" y="0"/>
                  </a:lnTo>
                  <a:close/>
                </a:path>
              </a:pathLst>
            </a:custGeom>
            <a:solidFill>
              <a:srgbClr val="4D52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8" name="Google Shape;2098;p30"/>
            <p:cNvSpPr/>
            <p:nvPr/>
          </p:nvSpPr>
          <p:spPr>
            <a:xfrm>
              <a:off x="2372544" y="2560204"/>
              <a:ext cx="85098" cy="8120"/>
            </a:xfrm>
            <a:custGeom>
              <a:avLst/>
              <a:gdLst/>
              <a:ahLst/>
              <a:cxnLst/>
              <a:rect l="l" t="t" r="r" b="b"/>
              <a:pathLst>
                <a:path w="2882" h="275" extrusionOk="0">
                  <a:moveTo>
                    <a:pt x="132" y="1"/>
                  </a:moveTo>
                  <a:cubicBezTo>
                    <a:pt x="60" y="1"/>
                    <a:pt x="1" y="60"/>
                    <a:pt x="1" y="132"/>
                  </a:cubicBezTo>
                  <a:cubicBezTo>
                    <a:pt x="1" y="215"/>
                    <a:pt x="60" y="275"/>
                    <a:pt x="132" y="275"/>
                  </a:cubicBezTo>
                  <a:lnTo>
                    <a:pt x="2751" y="275"/>
                  </a:lnTo>
                  <a:cubicBezTo>
                    <a:pt x="2822" y="275"/>
                    <a:pt x="2870" y="215"/>
                    <a:pt x="2882" y="132"/>
                  </a:cubicBezTo>
                  <a:cubicBezTo>
                    <a:pt x="2882" y="60"/>
                    <a:pt x="2822" y="1"/>
                    <a:pt x="2751" y="1"/>
                  </a:cubicBezTo>
                  <a:close/>
                </a:path>
              </a:pathLst>
            </a:custGeom>
            <a:solidFill>
              <a:srgbClr val="4D52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9" name="Google Shape;2099;p30"/>
            <p:cNvSpPr/>
            <p:nvPr/>
          </p:nvSpPr>
          <p:spPr>
            <a:xfrm>
              <a:off x="2378184" y="2648108"/>
              <a:ext cx="73140" cy="73169"/>
            </a:xfrm>
            <a:custGeom>
              <a:avLst/>
              <a:gdLst/>
              <a:ahLst/>
              <a:cxnLst/>
              <a:rect l="l" t="t" r="r" b="b"/>
              <a:pathLst>
                <a:path w="2477" h="2478" extrusionOk="0">
                  <a:moveTo>
                    <a:pt x="1238" y="1"/>
                  </a:moveTo>
                  <a:cubicBezTo>
                    <a:pt x="548" y="1"/>
                    <a:pt x="0" y="548"/>
                    <a:pt x="0" y="1239"/>
                  </a:cubicBezTo>
                  <a:cubicBezTo>
                    <a:pt x="0" y="1917"/>
                    <a:pt x="548" y="2477"/>
                    <a:pt x="1238" y="2477"/>
                  </a:cubicBezTo>
                  <a:cubicBezTo>
                    <a:pt x="1917" y="2477"/>
                    <a:pt x="2477" y="1917"/>
                    <a:pt x="2477" y="1239"/>
                  </a:cubicBezTo>
                  <a:cubicBezTo>
                    <a:pt x="2477" y="548"/>
                    <a:pt x="1917" y="1"/>
                    <a:pt x="1238" y="1"/>
                  </a:cubicBezTo>
                  <a:close/>
                </a:path>
              </a:pathLst>
            </a:custGeom>
            <a:solidFill>
              <a:srgbClr val="3837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0" name="Google Shape;2100;p30"/>
            <p:cNvSpPr/>
            <p:nvPr/>
          </p:nvSpPr>
          <p:spPr>
            <a:xfrm>
              <a:off x="2405585" y="2658295"/>
              <a:ext cx="18307" cy="18307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1"/>
                  </a:moveTo>
                  <a:cubicBezTo>
                    <a:pt x="132" y="1"/>
                    <a:pt x="1" y="144"/>
                    <a:pt x="1" y="310"/>
                  </a:cubicBezTo>
                  <a:cubicBezTo>
                    <a:pt x="1" y="477"/>
                    <a:pt x="132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77" y="1"/>
                    <a:pt x="310" y="1"/>
                  </a:cubicBezTo>
                  <a:close/>
                </a:path>
              </a:pathLst>
            </a:custGeom>
            <a:solidFill>
              <a:srgbClr val="D3D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1" name="Google Shape;2101;p30"/>
            <p:cNvSpPr/>
            <p:nvPr/>
          </p:nvSpPr>
          <p:spPr>
            <a:xfrm>
              <a:off x="2399266" y="2681149"/>
              <a:ext cx="31329" cy="26043"/>
            </a:xfrm>
            <a:custGeom>
              <a:avLst/>
              <a:gdLst/>
              <a:ahLst/>
              <a:cxnLst/>
              <a:rect l="l" t="t" r="r" b="b"/>
              <a:pathLst>
                <a:path w="1061" h="882" extrusionOk="0">
                  <a:moveTo>
                    <a:pt x="227" y="1"/>
                  </a:moveTo>
                  <a:cubicBezTo>
                    <a:pt x="108" y="1"/>
                    <a:pt x="0" y="96"/>
                    <a:pt x="0" y="215"/>
                  </a:cubicBezTo>
                  <a:lnTo>
                    <a:pt x="0" y="775"/>
                  </a:lnTo>
                  <a:cubicBezTo>
                    <a:pt x="0" y="834"/>
                    <a:pt x="48" y="882"/>
                    <a:pt x="108" y="882"/>
                  </a:cubicBezTo>
                  <a:lnTo>
                    <a:pt x="953" y="882"/>
                  </a:lnTo>
                  <a:cubicBezTo>
                    <a:pt x="1013" y="882"/>
                    <a:pt x="1060" y="834"/>
                    <a:pt x="1060" y="775"/>
                  </a:cubicBezTo>
                  <a:lnTo>
                    <a:pt x="1060" y="215"/>
                  </a:lnTo>
                  <a:cubicBezTo>
                    <a:pt x="1060" y="96"/>
                    <a:pt x="953" y="1"/>
                    <a:pt x="834" y="1"/>
                  </a:cubicBezTo>
                  <a:close/>
                </a:path>
              </a:pathLst>
            </a:custGeom>
            <a:solidFill>
              <a:srgbClr val="D3D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2" name="Google Shape;2102;p30"/>
            <p:cNvSpPr/>
            <p:nvPr/>
          </p:nvSpPr>
          <p:spPr>
            <a:xfrm>
              <a:off x="2346530" y="2748295"/>
              <a:ext cx="137126" cy="17628"/>
            </a:xfrm>
            <a:custGeom>
              <a:avLst/>
              <a:gdLst/>
              <a:ahLst/>
              <a:cxnLst/>
              <a:rect l="l" t="t" r="r" b="b"/>
              <a:pathLst>
                <a:path w="4644" h="597" extrusionOk="0">
                  <a:moveTo>
                    <a:pt x="298" y="1"/>
                  </a:moveTo>
                  <a:cubicBezTo>
                    <a:pt x="132" y="1"/>
                    <a:pt x="1" y="132"/>
                    <a:pt x="1" y="298"/>
                  </a:cubicBezTo>
                  <a:cubicBezTo>
                    <a:pt x="1" y="465"/>
                    <a:pt x="132" y="596"/>
                    <a:pt x="298" y="596"/>
                  </a:cubicBezTo>
                  <a:lnTo>
                    <a:pt x="4334" y="596"/>
                  </a:lnTo>
                  <a:cubicBezTo>
                    <a:pt x="4501" y="596"/>
                    <a:pt x="4632" y="465"/>
                    <a:pt x="4644" y="298"/>
                  </a:cubicBezTo>
                  <a:cubicBezTo>
                    <a:pt x="4644" y="132"/>
                    <a:pt x="4513" y="1"/>
                    <a:pt x="4346" y="1"/>
                  </a:cubicBezTo>
                  <a:close/>
                </a:path>
              </a:pathLst>
            </a:custGeom>
            <a:solidFill>
              <a:srgbClr val="3837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3" name="Google Shape;2103;p30"/>
            <p:cNvSpPr/>
            <p:nvPr/>
          </p:nvSpPr>
          <p:spPr>
            <a:xfrm>
              <a:off x="2359198" y="2753226"/>
              <a:ext cx="8799" cy="7766"/>
            </a:xfrm>
            <a:custGeom>
              <a:avLst/>
              <a:gdLst/>
              <a:ahLst/>
              <a:cxnLst/>
              <a:rect l="l" t="t" r="r" b="b"/>
              <a:pathLst>
                <a:path w="298" h="263" extrusionOk="0">
                  <a:moveTo>
                    <a:pt x="119" y="0"/>
                  </a:moveTo>
                  <a:lnTo>
                    <a:pt x="119" y="84"/>
                  </a:lnTo>
                  <a:lnTo>
                    <a:pt x="36" y="48"/>
                  </a:lnTo>
                  <a:lnTo>
                    <a:pt x="0" y="84"/>
                  </a:lnTo>
                  <a:lnTo>
                    <a:pt x="95" y="131"/>
                  </a:lnTo>
                  <a:lnTo>
                    <a:pt x="0" y="179"/>
                  </a:lnTo>
                  <a:lnTo>
                    <a:pt x="36" y="215"/>
                  </a:lnTo>
                  <a:lnTo>
                    <a:pt x="119" y="179"/>
                  </a:lnTo>
                  <a:lnTo>
                    <a:pt x="119" y="262"/>
                  </a:lnTo>
                  <a:lnTo>
                    <a:pt x="179" y="262"/>
                  </a:lnTo>
                  <a:lnTo>
                    <a:pt x="179" y="179"/>
                  </a:lnTo>
                  <a:lnTo>
                    <a:pt x="274" y="215"/>
                  </a:lnTo>
                  <a:lnTo>
                    <a:pt x="298" y="179"/>
                  </a:lnTo>
                  <a:lnTo>
                    <a:pt x="214" y="131"/>
                  </a:lnTo>
                  <a:lnTo>
                    <a:pt x="298" y="84"/>
                  </a:lnTo>
                  <a:lnTo>
                    <a:pt x="274" y="48"/>
                  </a:lnTo>
                  <a:lnTo>
                    <a:pt x="179" y="84"/>
                  </a:lnTo>
                  <a:lnTo>
                    <a:pt x="179" y="0"/>
                  </a:lnTo>
                  <a:close/>
                </a:path>
              </a:pathLst>
            </a:custGeom>
            <a:solidFill>
              <a:srgbClr val="D3D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4" name="Google Shape;2104;p30"/>
            <p:cNvSpPr/>
            <p:nvPr/>
          </p:nvSpPr>
          <p:spPr>
            <a:xfrm>
              <a:off x="2370448" y="2753226"/>
              <a:ext cx="8799" cy="7766"/>
            </a:xfrm>
            <a:custGeom>
              <a:avLst/>
              <a:gdLst/>
              <a:ahLst/>
              <a:cxnLst/>
              <a:rect l="l" t="t" r="r" b="b"/>
              <a:pathLst>
                <a:path w="298" h="263" extrusionOk="0">
                  <a:moveTo>
                    <a:pt x="119" y="0"/>
                  </a:moveTo>
                  <a:lnTo>
                    <a:pt x="119" y="84"/>
                  </a:lnTo>
                  <a:lnTo>
                    <a:pt x="24" y="48"/>
                  </a:lnTo>
                  <a:lnTo>
                    <a:pt x="0" y="84"/>
                  </a:lnTo>
                  <a:lnTo>
                    <a:pt x="84" y="131"/>
                  </a:lnTo>
                  <a:lnTo>
                    <a:pt x="0" y="179"/>
                  </a:lnTo>
                  <a:lnTo>
                    <a:pt x="24" y="215"/>
                  </a:lnTo>
                  <a:lnTo>
                    <a:pt x="119" y="179"/>
                  </a:lnTo>
                  <a:lnTo>
                    <a:pt x="119" y="262"/>
                  </a:lnTo>
                  <a:lnTo>
                    <a:pt x="179" y="262"/>
                  </a:lnTo>
                  <a:lnTo>
                    <a:pt x="179" y="179"/>
                  </a:lnTo>
                  <a:lnTo>
                    <a:pt x="262" y="215"/>
                  </a:lnTo>
                  <a:lnTo>
                    <a:pt x="298" y="179"/>
                  </a:lnTo>
                  <a:lnTo>
                    <a:pt x="203" y="131"/>
                  </a:lnTo>
                  <a:lnTo>
                    <a:pt x="298" y="84"/>
                  </a:lnTo>
                  <a:lnTo>
                    <a:pt x="262" y="48"/>
                  </a:lnTo>
                  <a:lnTo>
                    <a:pt x="179" y="84"/>
                  </a:lnTo>
                  <a:lnTo>
                    <a:pt x="179" y="0"/>
                  </a:lnTo>
                  <a:close/>
                </a:path>
              </a:pathLst>
            </a:custGeom>
            <a:solidFill>
              <a:srgbClr val="D3D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5" name="Google Shape;2105;p30"/>
            <p:cNvSpPr/>
            <p:nvPr/>
          </p:nvSpPr>
          <p:spPr>
            <a:xfrm>
              <a:off x="2381698" y="2753226"/>
              <a:ext cx="8799" cy="7766"/>
            </a:xfrm>
            <a:custGeom>
              <a:avLst/>
              <a:gdLst/>
              <a:ahLst/>
              <a:cxnLst/>
              <a:rect l="l" t="t" r="r" b="b"/>
              <a:pathLst>
                <a:path w="298" h="263" extrusionOk="0">
                  <a:moveTo>
                    <a:pt x="119" y="0"/>
                  </a:moveTo>
                  <a:lnTo>
                    <a:pt x="119" y="84"/>
                  </a:lnTo>
                  <a:lnTo>
                    <a:pt x="36" y="48"/>
                  </a:lnTo>
                  <a:lnTo>
                    <a:pt x="0" y="84"/>
                  </a:lnTo>
                  <a:lnTo>
                    <a:pt x="95" y="131"/>
                  </a:lnTo>
                  <a:lnTo>
                    <a:pt x="0" y="179"/>
                  </a:lnTo>
                  <a:lnTo>
                    <a:pt x="36" y="215"/>
                  </a:lnTo>
                  <a:lnTo>
                    <a:pt x="119" y="179"/>
                  </a:lnTo>
                  <a:lnTo>
                    <a:pt x="119" y="262"/>
                  </a:lnTo>
                  <a:lnTo>
                    <a:pt x="179" y="262"/>
                  </a:lnTo>
                  <a:lnTo>
                    <a:pt x="179" y="179"/>
                  </a:lnTo>
                  <a:lnTo>
                    <a:pt x="274" y="215"/>
                  </a:lnTo>
                  <a:lnTo>
                    <a:pt x="298" y="179"/>
                  </a:lnTo>
                  <a:lnTo>
                    <a:pt x="203" y="131"/>
                  </a:lnTo>
                  <a:lnTo>
                    <a:pt x="298" y="84"/>
                  </a:lnTo>
                  <a:lnTo>
                    <a:pt x="274" y="48"/>
                  </a:lnTo>
                  <a:lnTo>
                    <a:pt x="179" y="84"/>
                  </a:lnTo>
                  <a:lnTo>
                    <a:pt x="179" y="0"/>
                  </a:lnTo>
                  <a:close/>
                </a:path>
              </a:pathLst>
            </a:custGeom>
            <a:solidFill>
              <a:srgbClr val="D3D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6" name="Google Shape;2106;p30"/>
            <p:cNvSpPr/>
            <p:nvPr/>
          </p:nvSpPr>
          <p:spPr>
            <a:xfrm>
              <a:off x="2393302" y="2753226"/>
              <a:ext cx="8799" cy="7766"/>
            </a:xfrm>
            <a:custGeom>
              <a:avLst/>
              <a:gdLst/>
              <a:ahLst/>
              <a:cxnLst/>
              <a:rect l="l" t="t" r="r" b="b"/>
              <a:pathLst>
                <a:path w="298" h="263" extrusionOk="0">
                  <a:moveTo>
                    <a:pt x="119" y="0"/>
                  </a:moveTo>
                  <a:lnTo>
                    <a:pt x="119" y="84"/>
                  </a:lnTo>
                  <a:lnTo>
                    <a:pt x="24" y="48"/>
                  </a:lnTo>
                  <a:lnTo>
                    <a:pt x="0" y="84"/>
                  </a:lnTo>
                  <a:lnTo>
                    <a:pt x="83" y="131"/>
                  </a:lnTo>
                  <a:lnTo>
                    <a:pt x="0" y="179"/>
                  </a:lnTo>
                  <a:lnTo>
                    <a:pt x="24" y="215"/>
                  </a:lnTo>
                  <a:lnTo>
                    <a:pt x="119" y="179"/>
                  </a:lnTo>
                  <a:lnTo>
                    <a:pt x="119" y="262"/>
                  </a:lnTo>
                  <a:lnTo>
                    <a:pt x="179" y="262"/>
                  </a:lnTo>
                  <a:lnTo>
                    <a:pt x="179" y="179"/>
                  </a:lnTo>
                  <a:lnTo>
                    <a:pt x="262" y="215"/>
                  </a:lnTo>
                  <a:lnTo>
                    <a:pt x="298" y="179"/>
                  </a:lnTo>
                  <a:lnTo>
                    <a:pt x="202" y="131"/>
                  </a:lnTo>
                  <a:lnTo>
                    <a:pt x="298" y="84"/>
                  </a:lnTo>
                  <a:lnTo>
                    <a:pt x="262" y="48"/>
                  </a:lnTo>
                  <a:lnTo>
                    <a:pt x="179" y="84"/>
                  </a:lnTo>
                  <a:lnTo>
                    <a:pt x="179" y="0"/>
                  </a:lnTo>
                  <a:close/>
                </a:path>
              </a:pathLst>
            </a:custGeom>
            <a:solidFill>
              <a:srgbClr val="D3D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7" name="Google Shape;2107;p30"/>
            <p:cNvSpPr/>
            <p:nvPr/>
          </p:nvSpPr>
          <p:spPr>
            <a:xfrm>
              <a:off x="2404552" y="2753226"/>
              <a:ext cx="8799" cy="7766"/>
            </a:xfrm>
            <a:custGeom>
              <a:avLst/>
              <a:gdLst/>
              <a:ahLst/>
              <a:cxnLst/>
              <a:rect l="l" t="t" r="r" b="b"/>
              <a:pathLst>
                <a:path w="298" h="263" extrusionOk="0">
                  <a:moveTo>
                    <a:pt x="119" y="0"/>
                  </a:moveTo>
                  <a:lnTo>
                    <a:pt x="119" y="84"/>
                  </a:lnTo>
                  <a:lnTo>
                    <a:pt x="24" y="48"/>
                  </a:lnTo>
                  <a:lnTo>
                    <a:pt x="0" y="84"/>
                  </a:lnTo>
                  <a:lnTo>
                    <a:pt x="95" y="131"/>
                  </a:lnTo>
                  <a:lnTo>
                    <a:pt x="0" y="179"/>
                  </a:lnTo>
                  <a:lnTo>
                    <a:pt x="24" y="227"/>
                  </a:lnTo>
                  <a:lnTo>
                    <a:pt x="119" y="179"/>
                  </a:lnTo>
                  <a:lnTo>
                    <a:pt x="119" y="262"/>
                  </a:lnTo>
                  <a:lnTo>
                    <a:pt x="179" y="262"/>
                  </a:lnTo>
                  <a:lnTo>
                    <a:pt x="179" y="179"/>
                  </a:lnTo>
                  <a:lnTo>
                    <a:pt x="274" y="227"/>
                  </a:lnTo>
                  <a:lnTo>
                    <a:pt x="298" y="179"/>
                  </a:lnTo>
                  <a:lnTo>
                    <a:pt x="214" y="131"/>
                  </a:lnTo>
                  <a:lnTo>
                    <a:pt x="298" y="84"/>
                  </a:lnTo>
                  <a:lnTo>
                    <a:pt x="274" y="48"/>
                  </a:lnTo>
                  <a:lnTo>
                    <a:pt x="179" y="84"/>
                  </a:lnTo>
                  <a:lnTo>
                    <a:pt x="179" y="0"/>
                  </a:lnTo>
                  <a:close/>
                </a:path>
              </a:pathLst>
            </a:custGeom>
            <a:solidFill>
              <a:srgbClr val="D3D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8" name="Google Shape;2108;p30"/>
            <p:cNvSpPr/>
            <p:nvPr/>
          </p:nvSpPr>
          <p:spPr>
            <a:xfrm>
              <a:off x="2416127" y="2753226"/>
              <a:ext cx="8829" cy="7766"/>
            </a:xfrm>
            <a:custGeom>
              <a:avLst/>
              <a:gdLst/>
              <a:ahLst/>
              <a:cxnLst/>
              <a:rect l="l" t="t" r="r" b="b"/>
              <a:pathLst>
                <a:path w="299" h="263" extrusionOk="0">
                  <a:moveTo>
                    <a:pt x="120" y="0"/>
                  </a:moveTo>
                  <a:lnTo>
                    <a:pt x="120" y="84"/>
                  </a:lnTo>
                  <a:lnTo>
                    <a:pt x="25" y="48"/>
                  </a:lnTo>
                  <a:lnTo>
                    <a:pt x="1" y="84"/>
                  </a:lnTo>
                  <a:lnTo>
                    <a:pt x="84" y="131"/>
                  </a:lnTo>
                  <a:lnTo>
                    <a:pt x="1" y="179"/>
                  </a:lnTo>
                  <a:lnTo>
                    <a:pt x="25" y="215"/>
                  </a:lnTo>
                  <a:lnTo>
                    <a:pt x="120" y="179"/>
                  </a:lnTo>
                  <a:lnTo>
                    <a:pt x="120" y="262"/>
                  </a:lnTo>
                  <a:lnTo>
                    <a:pt x="180" y="262"/>
                  </a:lnTo>
                  <a:lnTo>
                    <a:pt x="180" y="179"/>
                  </a:lnTo>
                  <a:lnTo>
                    <a:pt x="263" y="215"/>
                  </a:lnTo>
                  <a:lnTo>
                    <a:pt x="299" y="179"/>
                  </a:lnTo>
                  <a:lnTo>
                    <a:pt x="203" y="131"/>
                  </a:lnTo>
                  <a:lnTo>
                    <a:pt x="299" y="84"/>
                  </a:lnTo>
                  <a:lnTo>
                    <a:pt x="263" y="48"/>
                  </a:lnTo>
                  <a:lnTo>
                    <a:pt x="180" y="84"/>
                  </a:lnTo>
                  <a:lnTo>
                    <a:pt x="180" y="0"/>
                  </a:lnTo>
                  <a:close/>
                </a:path>
              </a:pathLst>
            </a:custGeom>
            <a:solidFill>
              <a:srgbClr val="D3D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9" name="Google Shape;2109;p30"/>
            <p:cNvSpPr/>
            <p:nvPr/>
          </p:nvSpPr>
          <p:spPr>
            <a:xfrm>
              <a:off x="2427377" y="2753226"/>
              <a:ext cx="8829" cy="7766"/>
            </a:xfrm>
            <a:custGeom>
              <a:avLst/>
              <a:gdLst/>
              <a:ahLst/>
              <a:cxnLst/>
              <a:rect l="l" t="t" r="r" b="b"/>
              <a:pathLst>
                <a:path w="299" h="263" extrusionOk="0">
                  <a:moveTo>
                    <a:pt x="120" y="0"/>
                  </a:moveTo>
                  <a:lnTo>
                    <a:pt x="120" y="84"/>
                  </a:lnTo>
                  <a:lnTo>
                    <a:pt x="37" y="48"/>
                  </a:lnTo>
                  <a:lnTo>
                    <a:pt x="1" y="84"/>
                  </a:lnTo>
                  <a:lnTo>
                    <a:pt x="96" y="131"/>
                  </a:lnTo>
                  <a:lnTo>
                    <a:pt x="1" y="179"/>
                  </a:lnTo>
                  <a:lnTo>
                    <a:pt x="37" y="215"/>
                  </a:lnTo>
                  <a:lnTo>
                    <a:pt x="120" y="179"/>
                  </a:lnTo>
                  <a:lnTo>
                    <a:pt x="120" y="262"/>
                  </a:lnTo>
                  <a:lnTo>
                    <a:pt x="180" y="262"/>
                  </a:lnTo>
                  <a:lnTo>
                    <a:pt x="180" y="179"/>
                  </a:lnTo>
                  <a:lnTo>
                    <a:pt x="275" y="215"/>
                  </a:lnTo>
                  <a:lnTo>
                    <a:pt x="299" y="179"/>
                  </a:lnTo>
                  <a:lnTo>
                    <a:pt x="215" y="131"/>
                  </a:lnTo>
                  <a:lnTo>
                    <a:pt x="299" y="84"/>
                  </a:lnTo>
                  <a:lnTo>
                    <a:pt x="275" y="48"/>
                  </a:lnTo>
                  <a:lnTo>
                    <a:pt x="180" y="84"/>
                  </a:lnTo>
                  <a:lnTo>
                    <a:pt x="180" y="0"/>
                  </a:lnTo>
                  <a:close/>
                </a:path>
              </a:pathLst>
            </a:custGeom>
            <a:solidFill>
              <a:srgbClr val="D3D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0" name="Google Shape;2110;p30"/>
            <p:cNvSpPr/>
            <p:nvPr/>
          </p:nvSpPr>
          <p:spPr>
            <a:xfrm>
              <a:off x="2438981" y="2753226"/>
              <a:ext cx="8829" cy="7766"/>
            </a:xfrm>
            <a:custGeom>
              <a:avLst/>
              <a:gdLst/>
              <a:ahLst/>
              <a:cxnLst/>
              <a:rect l="l" t="t" r="r" b="b"/>
              <a:pathLst>
                <a:path w="299" h="263" extrusionOk="0">
                  <a:moveTo>
                    <a:pt x="120" y="0"/>
                  </a:moveTo>
                  <a:lnTo>
                    <a:pt x="120" y="84"/>
                  </a:lnTo>
                  <a:lnTo>
                    <a:pt x="25" y="48"/>
                  </a:lnTo>
                  <a:lnTo>
                    <a:pt x="1" y="84"/>
                  </a:lnTo>
                  <a:lnTo>
                    <a:pt x="84" y="131"/>
                  </a:lnTo>
                  <a:lnTo>
                    <a:pt x="1" y="179"/>
                  </a:lnTo>
                  <a:lnTo>
                    <a:pt x="25" y="215"/>
                  </a:lnTo>
                  <a:lnTo>
                    <a:pt x="120" y="179"/>
                  </a:lnTo>
                  <a:lnTo>
                    <a:pt x="120" y="262"/>
                  </a:lnTo>
                  <a:lnTo>
                    <a:pt x="179" y="262"/>
                  </a:lnTo>
                  <a:lnTo>
                    <a:pt x="179" y="179"/>
                  </a:lnTo>
                  <a:lnTo>
                    <a:pt x="263" y="215"/>
                  </a:lnTo>
                  <a:lnTo>
                    <a:pt x="299" y="179"/>
                  </a:lnTo>
                  <a:lnTo>
                    <a:pt x="203" y="131"/>
                  </a:lnTo>
                  <a:lnTo>
                    <a:pt x="299" y="84"/>
                  </a:lnTo>
                  <a:lnTo>
                    <a:pt x="263" y="48"/>
                  </a:lnTo>
                  <a:lnTo>
                    <a:pt x="179" y="84"/>
                  </a:lnTo>
                  <a:lnTo>
                    <a:pt x="179" y="0"/>
                  </a:lnTo>
                  <a:close/>
                </a:path>
              </a:pathLst>
            </a:custGeom>
            <a:solidFill>
              <a:srgbClr val="D3D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1" name="Google Shape;2111;p30"/>
            <p:cNvSpPr/>
            <p:nvPr/>
          </p:nvSpPr>
          <p:spPr>
            <a:xfrm>
              <a:off x="2450231" y="2753226"/>
              <a:ext cx="8829" cy="7766"/>
            </a:xfrm>
            <a:custGeom>
              <a:avLst/>
              <a:gdLst/>
              <a:ahLst/>
              <a:cxnLst/>
              <a:rect l="l" t="t" r="r" b="b"/>
              <a:pathLst>
                <a:path w="299" h="263" extrusionOk="0">
                  <a:moveTo>
                    <a:pt x="120" y="0"/>
                  </a:moveTo>
                  <a:lnTo>
                    <a:pt x="120" y="84"/>
                  </a:lnTo>
                  <a:lnTo>
                    <a:pt x="37" y="48"/>
                  </a:lnTo>
                  <a:lnTo>
                    <a:pt x="1" y="84"/>
                  </a:lnTo>
                  <a:lnTo>
                    <a:pt x="96" y="131"/>
                  </a:lnTo>
                  <a:lnTo>
                    <a:pt x="1" y="179"/>
                  </a:lnTo>
                  <a:lnTo>
                    <a:pt x="37" y="215"/>
                  </a:lnTo>
                  <a:lnTo>
                    <a:pt x="120" y="179"/>
                  </a:lnTo>
                  <a:lnTo>
                    <a:pt x="120" y="262"/>
                  </a:lnTo>
                  <a:lnTo>
                    <a:pt x="179" y="262"/>
                  </a:lnTo>
                  <a:lnTo>
                    <a:pt x="179" y="179"/>
                  </a:lnTo>
                  <a:lnTo>
                    <a:pt x="275" y="215"/>
                  </a:lnTo>
                  <a:lnTo>
                    <a:pt x="299" y="179"/>
                  </a:lnTo>
                  <a:lnTo>
                    <a:pt x="215" y="131"/>
                  </a:lnTo>
                  <a:lnTo>
                    <a:pt x="299" y="84"/>
                  </a:lnTo>
                  <a:lnTo>
                    <a:pt x="275" y="48"/>
                  </a:lnTo>
                  <a:lnTo>
                    <a:pt x="179" y="84"/>
                  </a:lnTo>
                  <a:lnTo>
                    <a:pt x="179" y="0"/>
                  </a:lnTo>
                  <a:close/>
                </a:path>
              </a:pathLst>
            </a:custGeom>
            <a:solidFill>
              <a:srgbClr val="D3D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2" name="Google Shape;2112;p30"/>
            <p:cNvSpPr/>
            <p:nvPr/>
          </p:nvSpPr>
          <p:spPr>
            <a:xfrm>
              <a:off x="2461835" y="2753226"/>
              <a:ext cx="8829" cy="7766"/>
            </a:xfrm>
            <a:custGeom>
              <a:avLst/>
              <a:gdLst/>
              <a:ahLst/>
              <a:cxnLst/>
              <a:rect l="l" t="t" r="r" b="b"/>
              <a:pathLst>
                <a:path w="299" h="263" extrusionOk="0">
                  <a:moveTo>
                    <a:pt x="120" y="0"/>
                  </a:moveTo>
                  <a:lnTo>
                    <a:pt x="120" y="84"/>
                  </a:lnTo>
                  <a:lnTo>
                    <a:pt x="25" y="48"/>
                  </a:lnTo>
                  <a:lnTo>
                    <a:pt x="1" y="84"/>
                  </a:lnTo>
                  <a:lnTo>
                    <a:pt x="84" y="131"/>
                  </a:lnTo>
                  <a:lnTo>
                    <a:pt x="1" y="179"/>
                  </a:lnTo>
                  <a:lnTo>
                    <a:pt x="25" y="215"/>
                  </a:lnTo>
                  <a:lnTo>
                    <a:pt x="120" y="179"/>
                  </a:lnTo>
                  <a:lnTo>
                    <a:pt x="120" y="262"/>
                  </a:lnTo>
                  <a:lnTo>
                    <a:pt x="179" y="262"/>
                  </a:lnTo>
                  <a:lnTo>
                    <a:pt x="179" y="179"/>
                  </a:lnTo>
                  <a:lnTo>
                    <a:pt x="263" y="215"/>
                  </a:lnTo>
                  <a:lnTo>
                    <a:pt x="298" y="179"/>
                  </a:lnTo>
                  <a:lnTo>
                    <a:pt x="203" y="131"/>
                  </a:lnTo>
                  <a:lnTo>
                    <a:pt x="298" y="84"/>
                  </a:lnTo>
                  <a:lnTo>
                    <a:pt x="263" y="48"/>
                  </a:lnTo>
                  <a:lnTo>
                    <a:pt x="167" y="84"/>
                  </a:lnTo>
                  <a:lnTo>
                    <a:pt x="167" y="0"/>
                  </a:lnTo>
                  <a:close/>
                </a:path>
              </a:pathLst>
            </a:custGeom>
            <a:solidFill>
              <a:srgbClr val="D3D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3" name="Google Shape;2113;p30"/>
            <p:cNvSpPr/>
            <p:nvPr/>
          </p:nvSpPr>
          <p:spPr>
            <a:xfrm>
              <a:off x="2346530" y="2774663"/>
              <a:ext cx="137126" cy="17628"/>
            </a:xfrm>
            <a:custGeom>
              <a:avLst/>
              <a:gdLst/>
              <a:ahLst/>
              <a:cxnLst/>
              <a:rect l="l" t="t" r="r" b="b"/>
              <a:pathLst>
                <a:path w="4644" h="597" extrusionOk="0">
                  <a:moveTo>
                    <a:pt x="298" y="1"/>
                  </a:moveTo>
                  <a:cubicBezTo>
                    <a:pt x="132" y="1"/>
                    <a:pt x="1" y="132"/>
                    <a:pt x="1" y="298"/>
                  </a:cubicBezTo>
                  <a:cubicBezTo>
                    <a:pt x="1" y="465"/>
                    <a:pt x="132" y="596"/>
                    <a:pt x="298" y="596"/>
                  </a:cubicBezTo>
                  <a:lnTo>
                    <a:pt x="4334" y="596"/>
                  </a:lnTo>
                  <a:cubicBezTo>
                    <a:pt x="4501" y="596"/>
                    <a:pt x="4632" y="465"/>
                    <a:pt x="4644" y="298"/>
                  </a:cubicBezTo>
                  <a:cubicBezTo>
                    <a:pt x="4644" y="132"/>
                    <a:pt x="4513" y="1"/>
                    <a:pt x="4346" y="1"/>
                  </a:cubicBezTo>
                  <a:close/>
                </a:path>
              </a:pathLst>
            </a:custGeom>
            <a:solidFill>
              <a:srgbClr val="3837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4" name="Google Shape;2114;p30"/>
            <p:cNvSpPr/>
            <p:nvPr/>
          </p:nvSpPr>
          <p:spPr>
            <a:xfrm>
              <a:off x="2359198" y="2779594"/>
              <a:ext cx="8799" cy="7766"/>
            </a:xfrm>
            <a:custGeom>
              <a:avLst/>
              <a:gdLst/>
              <a:ahLst/>
              <a:cxnLst/>
              <a:rect l="l" t="t" r="r" b="b"/>
              <a:pathLst>
                <a:path w="298" h="263" extrusionOk="0">
                  <a:moveTo>
                    <a:pt x="119" y="0"/>
                  </a:moveTo>
                  <a:lnTo>
                    <a:pt x="119" y="84"/>
                  </a:lnTo>
                  <a:lnTo>
                    <a:pt x="36" y="48"/>
                  </a:lnTo>
                  <a:lnTo>
                    <a:pt x="0" y="84"/>
                  </a:lnTo>
                  <a:lnTo>
                    <a:pt x="95" y="131"/>
                  </a:lnTo>
                  <a:lnTo>
                    <a:pt x="0" y="179"/>
                  </a:lnTo>
                  <a:lnTo>
                    <a:pt x="36" y="215"/>
                  </a:lnTo>
                  <a:lnTo>
                    <a:pt x="119" y="179"/>
                  </a:lnTo>
                  <a:lnTo>
                    <a:pt x="119" y="262"/>
                  </a:lnTo>
                  <a:lnTo>
                    <a:pt x="179" y="262"/>
                  </a:lnTo>
                  <a:lnTo>
                    <a:pt x="179" y="179"/>
                  </a:lnTo>
                  <a:lnTo>
                    <a:pt x="274" y="215"/>
                  </a:lnTo>
                  <a:lnTo>
                    <a:pt x="298" y="179"/>
                  </a:lnTo>
                  <a:lnTo>
                    <a:pt x="214" y="131"/>
                  </a:lnTo>
                  <a:lnTo>
                    <a:pt x="298" y="84"/>
                  </a:lnTo>
                  <a:lnTo>
                    <a:pt x="274" y="48"/>
                  </a:lnTo>
                  <a:lnTo>
                    <a:pt x="179" y="84"/>
                  </a:lnTo>
                  <a:lnTo>
                    <a:pt x="179" y="0"/>
                  </a:lnTo>
                  <a:close/>
                </a:path>
              </a:pathLst>
            </a:custGeom>
            <a:solidFill>
              <a:srgbClr val="D3D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5" name="Google Shape;2115;p30"/>
            <p:cNvSpPr/>
            <p:nvPr/>
          </p:nvSpPr>
          <p:spPr>
            <a:xfrm>
              <a:off x="2370448" y="2779594"/>
              <a:ext cx="8799" cy="7766"/>
            </a:xfrm>
            <a:custGeom>
              <a:avLst/>
              <a:gdLst/>
              <a:ahLst/>
              <a:cxnLst/>
              <a:rect l="l" t="t" r="r" b="b"/>
              <a:pathLst>
                <a:path w="298" h="263" extrusionOk="0">
                  <a:moveTo>
                    <a:pt x="119" y="0"/>
                  </a:moveTo>
                  <a:lnTo>
                    <a:pt x="119" y="84"/>
                  </a:lnTo>
                  <a:lnTo>
                    <a:pt x="24" y="48"/>
                  </a:lnTo>
                  <a:lnTo>
                    <a:pt x="0" y="84"/>
                  </a:lnTo>
                  <a:lnTo>
                    <a:pt x="84" y="131"/>
                  </a:lnTo>
                  <a:lnTo>
                    <a:pt x="0" y="179"/>
                  </a:lnTo>
                  <a:lnTo>
                    <a:pt x="24" y="215"/>
                  </a:lnTo>
                  <a:lnTo>
                    <a:pt x="119" y="179"/>
                  </a:lnTo>
                  <a:lnTo>
                    <a:pt x="119" y="262"/>
                  </a:lnTo>
                  <a:lnTo>
                    <a:pt x="179" y="262"/>
                  </a:lnTo>
                  <a:lnTo>
                    <a:pt x="179" y="179"/>
                  </a:lnTo>
                  <a:lnTo>
                    <a:pt x="262" y="215"/>
                  </a:lnTo>
                  <a:lnTo>
                    <a:pt x="298" y="179"/>
                  </a:lnTo>
                  <a:lnTo>
                    <a:pt x="203" y="131"/>
                  </a:lnTo>
                  <a:lnTo>
                    <a:pt x="298" y="84"/>
                  </a:lnTo>
                  <a:lnTo>
                    <a:pt x="262" y="48"/>
                  </a:lnTo>
                  <a:lnTo>
                    <a:pt x="179" y="84"/>
                  </a:lnTo>
                  <a:lnTo>
                    <a:pt x="179" y="0"/>
                  </a:lnTo>
                  <a:close/>
                </a:path>
              </a:pathLst>
            </a:custGeom>
            <a:solidFill>
              <a:srgbClr val="D3D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6" name="Google Shape;2116;p30"/>
            <p:cNvSpPr/>
            <p:nvPr/>
          </p:nvSpPr>
          <p:spPr>
            <a:xfrm>
              <a:off x="2381698" y="2779594"/>
              <a:ext cx="8799" cy="7766"/>
            </a:xfrm>
            <a:custGeom>
              <a:avLst/>
              <a:gdLst/>
              <a:ahLst/>
              <a:cxnLst/>
              <a:rect l="l" t="t" r="r" b="b"/>
              <a:pathLst>
                <a:path w="298" h="263" extrusionOk="0">
                  <a:moveTo>
                    <a:pt x="119" y="0"/>
                  </a:moveTo>
                  <a:lnTo>
                    <a:pt x="119" y="84"/>
                  </a:lnTo>
                  <a:lnTo>
                    <a:pt x="36" y="48"/>
                  </a:lnTo>
                  <a:lnTo>
                    <a:pt x="0" y="84"/>
                  </a:lnTo>
                  <a:lnTo>
                    <a:pt x="95" y="131"/>
                  </a:lnTo>
                  <a:lnTo>
                    <a:pt x="0" y="179"/>
                  </a:lnTo>
                  <a:lnTo>
                    <a:pt x="36" y="215"/>
                  </a:lnTo>
                  <a:lnTo>
                    <a:pt x="119" y="179"/>
                  </a:lnTo>
                  <a:lnTo>
                    <a:pt x="119" y="262"/>
                  </a:lnTo>
                  <a:lnTo>
                    <a:pt x="179" y="262"/>
                  </a:lnTo>
                  <a:lnTo>
                    <a:pt x="179" y="179"/>
                  </a:lnTo>
                  <a:lnTo>
                    <a:pt x="274" y="215"/>
                  </a:lnTo>
                  <a:lnTo>
                    <a:pt x="298" y="179"/>
                  </a:lnTo>
                  <a:lnTo>
                    <a:pt x="203" y="131"/>
                  </a:lnTo>
                  <a:lnTo>
                    <a:pt x="298" y="84"/>
                  </a:lnTo>
                  <a:lnTo>
                    <a:pt x="274" y="48"/>
                  </a:lnTo>
                  <a:lnTo>
                    <a:pt x="179" y="84"/>
                  </a:lnTo>
                  <a:lnTo>
                    <a:pt x="179" y="0"/>
                  </a:lnTo>
                  <a:close/>
                </a:path>
              </a:pathLst>
            </a:custGeom>
            <a:solidFill>
              <a:srgbClr val="D3D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7" name="Google Shape;2117;p30"/>
            <p:cNvSpPr/>
            <p:nvPr/>
          </p:nvSpPr>
          <p:spPr>
            <a:xfrm>
              <a:off x="2393302" y="2779594"/>
              <a:ext cx="8799" cy="7766"/>
            </a:xfrm>
            <a:custGeom>
              <a:avLst/>
              <a:gdLst/>
              <a:ahLst/>
              <a:cxnLst/>
              <a:rect l="l" t="t" r="r" b="b"/>
              <a:pathLst>
                <a:path w="298" h="263" extrusionOk="0">
                  <a:moveTo>
                    <a:pt x="119" y="0"/>
                  </a:moveTo>
                  <a:lnTo>
                    <a:pt x="119" y="84"/>
                  </a:lnTo>
                  <a:lnTo>
                    <a:pt x="24" y="48"/>
                  </a:lnTo>
                  <a:lnTo>
                    <a:pt x="0" y="84"/>
                  </a:lnTo>
                  <a:lnTo>
                    <a:pt x="83" y="131"/>
                  </a:lnTo>
                  <a:lnTo>
                    <a:pt x="0" y="179"/>
                  </a:lnTo>
                  <a:lnTo>
                    <a:pt x="24" y="215"/>
                  </a:lnTo>
                  <a:lnTo>
                    <a:pt x="119" y="179"/>
                  </a:lnTo>
                  <a:lnTo>
                    <a:pt x="119" y="262"/>
                  </a:lnTo>
                  <a:lnTo>
                    <a:pt x="179" y="262"/>
                  </a:lnTo>
                  <a:lnTo>
                    <a:pt x="179" y="179"/>
                  </a:lnTo>
                  <a:lnTo>
                    <a:pt x="262" y="215"/>
                  </a:lnTo>
                  <a:lnTo>
                    <a:pt x="298" y="179"/>
                  </a:lnTo>
                  <a:lnTo>
                    <a:pt x="202" y="131"/>
                  </a:lnTo>
                  <a:lnTo>
                    <a:pt x="298" y="84"/>
                  </a:lnTo>
                  <a:lnTo>
                    <a:pt x="262" y="48"/>
                  </a:lnTo>
                  <a:lnTo>
                    <a:pt x="179" y="84"/>
                  </a:lnTo>
                  <a:lnTo>
                    <a:pt x="179" y="0"/>
                  </a:lnTo>
                  <a:close/>
                </a:path>
              </a:pathLst>
            </a:custGeom>
            <a:solidFill>
              <a:srgbClr val="D3D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8" name="Google Shape;2118;p30"/>
            <p:cNvSpPr/>
            <p:nvPr/>
          </p:nvSpPr>
          <p:spPr>
            <a:xfrm>
              <a:off x="2404552" y="2779594"/>
              <a:ext cx="8799" cy="7766"/>
            </a:xfrm>
            <a:custGeom>
              <a:avLst/>
              <a:gdLst/>
              <a:ahLst/>
              <a:cxnLst/>
              <a:rect l="l" t="t" r="r" b="b"/>
              <a:pathLst>
                <a:path w="298" h="263" extrusionOk="0">
                  <a:moveTo>
                    <a:pt x="119" y="0"/>
                  </a:moveTo>
                  <a:lnTo>
                    <a:pt x="119" y="84"/>
                  </a:lnTo>
                  <a:lnTo>
                    <a:pt x="36" y="48"/>
                  </a:lnTo>
                  <a:lnTo>
                    <a:pt x="0" y="84"/>
                  </a:lnTo>
                  <a:lnTo>
                    <a:pt x="95" y="131"/>
                  </a:lnTo>
                  <a:lnTo>
                    <a:pt x="0" y="179"/>
                  </a:lnTo>
                  <a:lnTo>
                    <a:pt x="36" y="215"/>
                  </a:lnTo>
                  <a:lnTo>
                    <a:pt x="119" y="179"/>
                  </a:lnTo>
                  <a:lnTo>
                    <a:pt x="119" y="262"/>
                  </a:lnTo>
                  <a:lnTo>
                    <a:pt x="179" y="262"/>
                  </a:lnTo>
                  <a:lnTo>
                    <a:pt x="179" y="179"/>
                  </a:lnTo>
                  <a:lnTo>
                    <a:pt x="274" y="215"/>
                  </a:lnTo>
                  <a:lnTo>
                    <a:pt x="298" y="179"/>
                  </a:lnTo>
                  <a:lnTo>
                    <a:pt x="214" y="131"/>
                  </a:lnTo>
                  <a:lnTo>
                    <a:pt x="298" y="84"/>
                  </a:lnTo>
                  <a:lnTo>
                    <a:pt x="274" y="48"/>
                  </a:lnTo>
                  <a:lnTo>
                    <a:pt x="179" y="84"/>
                  </a:lnTo>
                  <a:lnTo>
                    <a:pt x="179" y="0"/>
                  </a:lnTo>
                  <a:close/>
                </a:path>
              </a:pathLst>
            </a:custGeom>
            <a:solidFill>
              <a:srgbClr val="D3D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9" name="Google Shape;2119;p30"/>
            <p:cNvSpPr/>
            <p:nvPr/>
          </p:nvSpPr>
          <p:spPr>
            <a:xfrm>
              <a:off x="2416127" y="2779594"/>
              <a:ext cx="8829" cy="7766"/>
            </a:xfrm>
            <a:custGeom>
              <a:avLst/>
              <a:gdLst/>
              <a:ahLst/>
              <a:cxnLst/>
              <a:rect l="l" t="t" r="r" b="b"/>
              <a:pathLst>
                <a:path w="299" h="263" extrusionOk="0">
                  <a:moveTo>
                    <a:pt x="120" y="0"/>
                  </a:moveTo>
                  <a:lnTo>
                    <a:pt x="120" y="84"/>
                  </a:lnTo>
                  <a:lnTo>
                    <a:pt x="25" y="48"/>
                  </a:lnTo>
                  <a:lnTo>
                    <a:pt x="1" y="84"/>
                  </a:lnTo>
                  <a:lnTo>
                    <a:pt x="84" y="131"/>
                  </a:lnTo>
                  <a:lnTo>
                    <a:pt x="1" y="179"/>
                  </a:lnTo>
                  <a:lnTo>
                    <a:pt x="25" y="215"/>
                  </a:lnTo>
                  <a:lnTo>
                    <a:pt x="120" y="179"/>
                  </a:lnTo>
                  <a:lnTo>
                    <a:pt x="120" y="262"/>
                  </a:lnTo>
                  <a:lnTo>
                    <a:pt x="180" y="262"/>
                  </a:lnTo>
                  <a:lnTo>
                    <a:pt x="180" y="179"/>
                  </a:lnTo>
                  <a:lnTo>
                    <a:pt x="263" y="215"/>
                  </a:lnTo>
                  <a:lnTo>
                    <a:pt x="299" y="179"/>
                  </a:lnTo>
                  <a:lnTo>
                    <a:pt x="203" y="131"/>
                  </a:lnTo>
                  <a:lnTo>
                    <a:pt x="299" y="84"/>
                  </a:lnTo>
                  <a:lnTo>
                    <a:pt x="263" y="48"/>
                  </a:lnTo>
                  <a:lnTo>
                    <a:pt x="180" y="84"/>
                  </a:lnTo>
                  <a:lnTo>
                    <a:pt x="180" y="0"/>
                  </a:lnTo>
                  <a:close/>
                </a:path>
              </a:pathLst>
            </a:custGeom>
            <a:solidFill>
              <a:srgbClr val="D3D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0" name="Google Shape;2120;p30"/>
            <p:cNvSpPr/>
            <p:nvPr/>
          </p:nvSpPr>
          <p:spPr>
            <a:xfrm>
              <a:off x="2427377" y="2779594"/>
              <a:ext cx="8829" cy="7766"/>
            </a:xfrm>
            <a:custGeom>
              <a:avLst/>
              <a:gdLst/>
              <a:ahLst/>
              <a:cxnLst/>
              <a:rect l="l" t="t" r="r" b="b"/>
              <a:pathLst>
                <a:path w="299" h="263" extrusionOk="0">
                  <a:moveTo>
                    <a:pt x="120" y="0"/>
                  </a:moveTo>
                  <a:lnTo>
                    <a:pt x="120" y="84"/>
                  </a:lnTo>
                  <a:lnTo>
                    <a:pt x="37" y="48"/>
                  </a:lnTo>
                  <a:lnTo>
                    <a:pt x="1" y="84"/>
                  </a:lnTo>
                  <a:lnTo>
                    <a:pt x="96" y="131"/>
                  </a:lnTo>
                  <a:lnTo>
                    <a:pt x="1" y="179"/>
                  </a:lnTo>
                  <a:lnTo>
                    <a:pt x="37" y="215"/>
                  </a:lnTo>
                  <a:lnTo>
                    <a:pt x="120" y="179"/>
                  </a:lnTo>
                  <a:lnTo>
                    <a:pt x="120" y="262"/>
                  </a:lnTo>
                  <a:lnTo>
                    <a:pt x="180" y="262"/>
                  </a:lnTo>
                  <a:lnTo>
                    <a:pt x="180" y="179"/>
                  </a:lnTo>
                  <a:lnTo>
                    <a:pt x="275" y="215"/>
                  </a:lnTo>
                  <a:lnTo>
                    <a:pt x="299" y="179"/>
                  </a:lnTo>
                  <a:lnTo>
                    <a:pt x="215" y="131"/>
                  </a:lnTo>
                  <a:lnTo>
                    <a:pt x="299" y="84"/>
                  </a:lnTo>
                  <a:lnTo>
                    <a:pt x="275" y="48"/>
                  </a:lnTo>
                  <a:lnTo>
                    <a:pt x="180" y="84"/>
                  </a:lnTo>
                  <a:lnTo>
                    <a:pt x="180" y="0"/>
                  </a:lnTo>
                  <a:close/>
                </a:path>
              </a:pathLst>
            </a:custGeom>
            <a:solidFill>
              <a:srgbClr val="D3D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1" name="Google Shape;2121;p30"/>
            <p:cNvSpPr/>
            <p:nvPr/>
          </p:nvSpPr>
          <p:spPr>
            <a:xfrm>
              <a:off x="2438981" y="2779594"/>
              <a:ext cx="8829" cy="7766"/>
            </a:xfrm>
            <a:custGeom>
              <a:avLst/>
              <a:gdLst/>
              <a:ahLst/>
              <a:cxnLst/>
              <a:rect l="l" t="t" r="r" b="b"/>
              <a:pathLst>
                <a:path w="299" h="263" extrusionOk="0">
                  <a:moveTo>
                    <a:pt x="120" y="0"/>
                  </a:moveTo>
                  <a:lnTo>
                    <a:pt x="120" y="84"/>
                  </a:lnTo>
                  <a:lnTo>
                    <a:pt x="25" y="48"/>
                  </a:lnTo>
                  <a:lnTo>
                    <a:pt x="1" y="84"/>
                  </a:lnTo>
                  <a:lnTo>
                    <a:pt x="84" y="131"/>
                  </a:lnTo>
                  <a:lnTo>
                    <a:pt x="1" y="179"/>
                  </a:lnTo>
                  <a:lnTo>
                    <a:pt x="25" y="215"/>
                  </a:lnTo>
                  <a:lnTo>
                    <a:pt x="120" y="179"/>
                  </a:lnTo>
                  <a:lnTo>
                    <a:pt x="120" y="262"/>
                  </a:lnTo>
                  <a:lnTo>
                    <a:pt x="179" y="262"/>
                  </a:lnTo>
                  <a:lnTo>
                    <a:pt x="179" y="179"/>
                  </a:lnTo>
                  <a:lnTo>
                    <a:pt x="263" y="215"/>
                  </a:lnTo>
                  <a:lnTo>
                    <a:pt x="299" y="179"/>
                  </a:lnTo>
                  <a:lnTo>
                    <a:pt x="203" y="131"/>
                  </a:lnTo>
                  <a:lnTo>
                    <a:pt x="299" y="84"/>
                  </a:lnTo>
                  <a:lnTo>
                    <a:pt x="263" y="48"/>
                  </a:lnTo>
                  <a:lnTo>
                    <a:pt x="179" y="84"/>
                  </a:lnTo>
                  <a:lnTo>
                    <a:pt x="179" y="0"/>
                  </a:lnTo>
                  <a:close/>
                </a:path>
              </a:pathLst>
            </a:custGeom>
            <a:solidFill>
              <a:srgbClr val="D3D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2" name="Google Shape;2122;p30"/>
            <p:cNvSpPr/>
            <p:nvPr/>
          </p:nvSpPr>
          <p:spPr>
            <a:xfrm>
              <a:off x="2450231" y="2779594"/>
              <a:ext cx="8829" cy="7766"/>
            </a:xfrm>
            <a:custGeom>
              <a:avLst/>
              <a:gdLst/>
              <a:ahLst/>
              <a:cxnLst/>
              <a:rect l="l" t="t" r="r" b="b"/>
              <a:pathLst>
                <a:path w="299" h="263" extrusionOk="0">
                  <a:moveTo>
                    <a:pt x="120" y="0"/>
                  </a:moveTo>
                  <a:lnTo>
                    <a:pt x="120" y="84"/>
                  </a:lnTo>
                  <a:lnTo>
                    <a:pt x="37" y="48"/>
                  </a:lnTo>
                  <a:lnTo>
                    <a:pt x="1" y="84"/>
                  </a:lnTo>
                  <a:lnTo>
                    <a:pt x="96" y="131"/>
                  </a:lnTo>
                  <a:lnTo>
                    <a:pt x="1" y="179"/>
                  </a:lnTo>
                  <a:lnTo>
                    <a:pt x="37" y="215"/>
                  </a:lnTo>
                  <a:lnTo>
                    <a:pt x="120" y="179"/>
                  </a:lnTo>
                  <a:lnTo>
                    <a:pt x="120" y="262"/>
                  </a:lnTo>
                  <a:lnTo>
                    <a:pt x="179" y="262"/>
                  </a:lnTo>
                  <a:lnTo>
                    <a:pt x="179" y="179"/>
                  </a:lnTo>
                  <a:lnTo>
                    <a:pt x="275" y="215"/>
                  </a:lnTo>
                  <a:lnTo>
                    <a:pt x="299" y="179"/>
                  </a:lnTo>
                  <a:lnTo>
                    <a:pt x="215" y="131"/>
                  </a:lnTo>
                  <a:lnTo>
                    <a:pt x="299" y="84"/>
                  </a:lnTo>
                  <a:lnTo>
                    <a:pt x="275" y="48"/>
                  </a:lnTo>
                  <a:lnTo>
                    <a:pt x="179" y="84"/>
                  </a:lnTo>
                  <a:lnTo>
                    <a:pt x="179" y="0"/>
                  </a:lnTo>
                  <a:close/>
                </a:path>
              </a:pathLst>
            </a:custGeom>
            <a:solidFill>
              <a:srgbClr val="D3D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3" name="Google Shape;2123;p30"/>
            <p:cNvSpPr/>
            <p:nvPr/>
          </p:nvSpPr>
          <p:spPr>
            <a:xfrm>
              <a:off x="2461835" y="2779594"/>
              <a:ext cx="8829" cy="7766"/>
            </a:xfrm>
            <a:custGeom>
              <a:avLst/>
              <a:gdLst/>
              <a:ahLst/>
              <a:cxnLst/>
              <a:rect l="l" t="t" r="r" b="b"/>
              <a:pathLst>
                <a:path w="299" h="263" extrusionOk="0">
                  <a:moveTo>
                    <a:pt x="120" y="0"/>
                  </a:moveTo>
                  <a:lnTo>
                    <a:pt x="120" y="84"/>
                  </a:lnTo>
                  <a:lnTo>
                    <a:pt x="25" y="48"/>
                  </a:lnTo>
                  <a:lnTo>
                    <a:pt x="1" y="84"/>
                  </a:lnTo>
                  <a:lnTo>
                    <a:pt x="84" y="131"/>
                  </a:lnTo>
                  <a:lnTo>
                    <a:pt x="1" y="179"/>
                  </a:lnTo>
                  <a:lnTo>
                    <a:pt x="25" y="215"/>
                  </a:lnTo>
                  <a:lnTo>
                    <a:pt x="120" y="179"/>
                  </a:lnTo>
                  <a:lnTo>
                    <a:pt x="120" y="262"/>
                  </a:lnTo>
                  <a:lnTo>
                    <a:pt x="179" y="262"/>
                  </a:lnTo>
                  <a:lnTo>
                    <a:pt x="179" y="179"/>
                  </a:lnTo>
                  <a:lnTo>
                    <a:pt x="263" y="215"/>
                  </a:lnTo>
                  <a:lnTo>
                    <a:pt x="298" y="179"/>
                  </a:lnTo>
                  <a:lnTo>
                    <a:pt x="203" y="131"/>
                  </a:lnTo>
                  <a:lnTo>
                    <a:pt x="298" y="84"/>
                  </a:lnTo>
                  <a:lnTo>
                    <a:pt x="263" y="48"/>
                  </a:lnTo>
                  <a:lnTo>
                    <a:pt x="167" y="84"/>
                  </a:lnTo>
                  <a:lnTo>
                    <a:pt x="167" y="0"/>
                  </a:lnTo>
                  <a:close/>
                </a:path>
              </a:pathLst>
            </a:custGeom>
            <a:solidFill>
              <a:srgbClr val="D3D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4" name="Google Shape;2124;p30"/>
            <p:cNvSpPr/>
            <p:nvPr/>
          </p:nvSpPr>
          <p:spPr>
            <a:xfrm>
              <a:off x="2580329" y="2821434"/>
              <a:ext cx="224320" cy="223612"/>
            </a:xfrm>
            <a:custGeom>
              <a:avLst/>
              <a:gdLst/>
              <a:ahLst/>
              <a:cxnLst/>
              <a:rect l="l" t="t" r="r" b="b"/>
              <a:pathLst>
                <a:path w="7597" h="7573" extrusionOk="0">
                  <a:moveTo>
                    <a:pt x="3798" y="0"/>
                  </a:moveTo>
                  <a:cubicBezTo>
                    <a:pt x="1703" y="0"/>
                    <a:pt x="0" y="1691"/>
                    <a:pt x="0" y="3786"/>
                  </a:cubicBezTo>
                  <a:cubicBezTo>
                    <a:pt x="0" y="4358"/>
                    <a:pt x="119" y="4894"/>
                    <a:pt x="345" y="5370"/>
                  </a:cubicBezTo>
                  <a:cubicBezTo>
                    <a:pt x="953" y="6656"/>
                    <a:pt x="2262" y="7573"/>
                    <a:pt x="3798" y="7573"/>
                  </a:cubicBezTo>
                  <a:cubicBezTo>
                    <a:pt x="5894" y="7573"/>
                    <a:pt x="7596" y="5870"/>
                    <a:pt x="7596" y="3775"/>
                  </a:cubicBezTo>
                  <a:cubicBezTo>
                    <a:pt x="7596" y="2143"/>
                    <a:pt x="6549" y="738"/>
                    <a:pt x="5072" y="215"/>
                  </a:cubicBezTo>
                  <a:cubicBezTo>
                    <a:pt x="4679" y="72"/>
                    <a:pt x="4239" y="0"/>
                    <a:pt x="37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5" name="Google Shape;2125;p30"/>
            <p:cNvSpPr/>
            <p:nvPr/>
          </p:nvSpPr>
          <p:spPr>
            <a:xfrm>
              <a:off x="2625683" y="2887369"/>
              <a:ext cx="132549" cy="122008"/>
            </a:xfrm>
            <a:custGeom>
              <a:avLst/>
              <a:gdLst/>
              <a:ahLst/>
              <a:cxnLst/>
              <a:rect l="l" t="t" r="r" b="b"/>
              <a:pathLst>
                <a:path w="4489" h="4132" extrusionOk="0">
                  <a:moveTo>
                    <a:pt x="1228" y="1"/>
                  </a:moveTo>
                  <a:cubicBezTo>
                    <a:pt x="1163" y="1"/>
                    <a:pt x="1096" y="21"/>
                    <a:pt x="1036" y="65"/>
                  </a:cubicBezTo>
                  <a:cubicBezTo>
                    <a:pt x="405" y="482"/>
                    <a:pt x="0" y="1232"/>
                    <a:pt x="60" y="2065"/>
                  </a:cubicBezTo>
                  <a:cubicBezTo>
                    <a:pt x="131" y="3161"/>
                    <a:pt x="1012" y="4042"/>
                    <a:pt x="2108" y="4125"/>
                  </a:cubicBezTo>
                  <a:cubicBezTo>
                    <a:pt x="2164" y="4129"/>
                    <a:pt x="2219" y="4131"/>
                    <a:pt x="2275" y="4131"/>
                  </a:cubicBezTo>
                  <a:cubicBezTo>
                    <a:pt x="3497" y="4131"/>
                    <a:pt x="4489" y="3141"/>
                    <a:pt x="4489" y="1911"/>
                  </a:cubicBezTo>
                  <a:cubicBezTo>
                    <a:pt x="4489" y="1137"/>
                    <a:pt x="4096" y="458"/>
                    <a:pt x="3501" y="65"/>
                  </a:cubicBezTo>
                  <a:cubicBezTo>
                    <a:pt x="3436" y="23"/>
                    <a:pt x="3367" y="4"/>
                    <a:pt x="3301" y="4"/>
                  </a:cubicBezTo>
                  <a:cubicBezTo>
                    <a:pt x="3123" y="4"/>
                    <a:pt x="2965" y="143"/>
                    <a:pt x="2965" y="351"/>
                  </a:cubicBezTo>
                  <a:cubicBezTo>
                    <a:pt x="2965" y="470"/>
                    <a:pt x="3012" y="577"/>
                    <a:pt x="3108" y="637"/>
                  </a:cubicBezTo>
                  <a:cubicBezTo>
                    <a:pt x="3536" y="911"/>
                    <a:pt x="3810" y="1411"/>
                    <a:pt x="3798" y="1958"/>
                  </a:cubicBezTo>
                  <a:cubicBezTo>
                    <a:pt x="3762" y="2732"/>
                    <a:pt x="3143" y="3387"/>
                    <a:pt x="2369" y="3435"/>
                  </a:cubicBezTo>
                  <a:cubicBezTo>
                    <a:pt x="2335" y="3437"/>
                    <a:pt x="2300" y="3438"/>
                    <a:pt x="2266" y="3438"/>
                  </a:cubicBezTo>
                  <a:cubicBezTo>
                    <a:pt x="1420" y="3438"/>
                    <a:pt x="738" y="2746"/>
                    <a:pt x="738" y="1911"/>
                  </a:cubicBezTo>
                  <a:cubicBezTo>
                    <a:pt x="738" y="1375"/>
                    <a:pt x="1012" y="911"/>
                    <a:pt x="1429" y="637"/>
                  </a:cubicBezTo>
                  <a:cubicBezTo>
                    <a:pt x="1512" y="577"/>
                    <a:pt x="1572" y="470"/>
                    <a:pt x="1572" y="351"/>
                  </a:cubicBezTo>
                  <a:cubicBezTo>
                    <a:pt x="1572" y="150"/>
                    <a:pt x="1406" y="1"/>
                    <a:pt x="1228" y="1"/>
                  </a:cubicBezTo>
                  <a:close/>
                </a:path>
              </a:pathLst>
            </a:custGeom>
            <a:solidFill>
              <a:srgbClr val="E0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6" name="Google Shape;2126;p30"/>
            <p:cNvSpPr/>
            <p:nvPr/>
          </p:nvSpPr>
          <p:spPr>
            <a:xfrm>
              <a:off x="2682287" y="2856926"/>
              <a:ext cx="20758" cy="99537"/>
            </a:xfrm>
            <a:custGeom>
              <a:avLst/>
              <a:gdLst/>
              <a:ahLst/>
              <a:cxnLst/>
              <a:rect l="l" t="t" r="r" b="b"/>
              <a:pathLst>
                <a:path w="703" h="3371" extrusionOk="0">
                  <a:moveTo>
                    <a:pt x="345" y="1"/>
                  </a:moveTo>
                  <a:cubicBezTo>
                    <a:pt x="155" y="1"/>
                    <a:pt x="0" y="144"/>
                    <a:pt x="0" y="346"/>
                  </a:cubicBezTo>
                  <a:lnTo>
                    <a:pt x="0" y="3037"/>
                  </a:lnTo>
                  <a:cubicBezTo>
                    <a:pt x="0" y="3227"/>
                    <a:pt x="155" y="3370"/>
                    <a:pt x="345" y="3370"/>
                  </a:cubicBezTo>
                  <a:cubicBezTo>
                    <a:pt x="536" y="3370"/>
                    <a:pt x="702" y="3227"/>
                    <a:pt x="691" y="3037"/>
                  </a:cubicBezTo>
                  <a:lnTo>
                    <a:pt x="691" y="346"/>
                  </a:lnTo>
                  <a:cubicBezTo>
                    <a:pt x="691" y="144"/>
                    <a:pt x="536" y="1"/>
                    <a:pt x="345" y="1"/>
                  </a:cubicBezTo>
                  <a:close/>
                </a:path>
              </a:pathLst>
            </a:custGeom>
            <a:solidFill>
              <a:srgbClr val="E0D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27" name="Google Shape;2127;p30"/>
          <p:cNvGrpSpPr/>
          <p:nvPr/>
        </p:nvGrpSpPr>
        <p:grpSpPr>
          <a:xfrm>
            <a:off x="6770924" y="4124578"/>
            <a:ext cx="458829" cy="376166"/>
            <a:chOff x="6770924" y="4317203"/>
            <a:chExt cx="458829" cy="376166"/>
          </a:xfrm>
        </p:grpSpPr>
        <p:sp>
          <p:nvSpPr>
            <p:cNvPr id="2128" name="Google Shape;2128;p30"/>
            <p:cNvSpPr/>
            <p:nvPr/>
          </p:nvSpPr>
          <p:spPr>
            <a:xfrm>
              <a:off x="6915769" y="4317203"/>
              <a:ext cx="168903" cy="168903"/>
            </a:xfrm>
            <a:custGeom>
              <a:avLst/>
              <a:gdLst/>
              <a:ahLst/>
              <a:cxnLst/>
              <a:rect l="l" t="t" r="r" b="b"/>
              <a:pathLst>
                <a:path w="8538" h="8538" extrusionOk="0">
                  <a:moveTo>
                    <a:pt x="4275" y="0"/>
                  </a:moveTo>
                  <a:cubicBezTo>
                    <a:pt x="1906" y="0"/>
                    <a:pt x="1" y="1917"/>
                    <a:pt x="1" y="4263"/>
                  </a:cubicBezTo>
                  <a:cubicBezTo>
                    <a:pt x="1" y="4906"/>
                    <a:pt x="132" y="5513"/>
                    <a:pt x="382" y="6049"/>
                  </a:cubicBezTo>
                  <a:cubicBezTo>
                    <a:pt x="1072" y="7525"/>
                    <a:pt x="2549" y="8537"/>
                    <a:pt x="4263" y="8537"/>
                  </a:cubicBezTo>
                  <a:cubicBezTo>
                    <a:pt x="6633" y="8537"/>
                    <a:pt x="8538" y="6620"/>
                    <a:pt x="8538" y="4263"/>
                  </a:cubicBezTo>
                  <a:cubicBezTo>
                    <a:pt x="8538" y="2417"/>
                    <a:pt x="7371" y="846"/>
                    <a:pt x="5716" y="250"/>
                  </a:cubicBezTo>
                  <a:cubicBezTo>
                    <a:pt x="5263" y="84"/>
                    <a:pt x="4775" y="0"/>
                    <a:pt x="42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9" name="Google Shape;2129;p30"/>
            <p:cNvSpPr/>
            <p:nvPr/>
          </p:nvSpPr>
          <p:spPr>
            <a:xfrm>
              <a:off x="6948053" y="4358094"/>
              <a:ext cx="104827" cy="87498"/>
            </a:xfrm>
            <a:custGeom>
              <a:avLst/>
              <a:gdLst/>
              <a:ahLst/>
              <a:cxnLst/>
              <a:rect l="l" t="t" r="r" b="b"/>
              <a:pathLst>
                <a:path w="5299" h="4423" extrusionOk="0">
                  <a:moveTo>
                    <a:pt x="4843" y="1"/>
                  </a:moveTo>
                  <a:cubicBezTo>
                    <a:pt x="4727" y="1"/>
                    <a:pt x="4611" y="48"/>
                    <a:pt x="4524" y="148"/>
                  </a:cubicBezTo>
                  <a:lnTo>
                    <a:pt x="1881" y="3363"/>
                  </a:lnTo>
                  <a:lnTo>
                    <a:pt x="774" y="2053"/>
                  </a:lnTo>
                  <a:cubicBezTo>
                    <a:pt x="694" y="1960"/>
                    <a:pt x="581" y="1912"/>
                    <a:pt x="466" y="1912"/>
                  </a:cubicBezTo>
                  <a:cubicBezTo>
                    <a:pt x="375" y="1912"/>
                    <a:pt x="281" y="1942"/>
                    <a:pt x="202" y="2005"/>
                  </a:cubicBezTo>
                  <a:cubicBezTo>
                    <a:pt x="36" y="2160"/>
                    <a:pt x="0" y="2410"/>
                    <a:pt x="155" y="2589"/>
                  </a:cubicBezTo>
                  <a:lnTo>
                    <a:pt x="1572" y="4268"/>
                  </a:lnTo>
                  <a:cubicBezTo>
                    <a:pt x="1643" y="4363"/>
                    <a:pt x="1762" y="4422"/>
                    <a:pt x="1881" y="4422"/>
                  </a:cubicBezTo>
                  <a:cubicBezTo>
                    <a:pt x="2000" y="4398"/>
                    <a:pt x="2119" y="4363"/>
                    <a:pt x="2203" y="4256"/>
                  </a:cubicBezTo>
                  <a:lnTo>
                    <a:pt x="5167" y="672"/>
                  </a:lnTo>
                  <a:cubicBezTo>
                    <a:pt x="5298" y="493"/>
                    <a:pt x="5286" y="231"/>
                    <a:pt x="5108" y="88"/>
                  </a:cubicBezTo>
                  <a:cubicBezTo>
                    <a:pt x="5029" y="31"/>
                    <a:pt x="4936" y="1"/>
                    <a:pt x="48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0" name="Google Shape;2130;p30"/>
            <p:cNvSpPr/>
            <p:nvPr/>
          </p:nvSpPr>
          <p:spPr>
            <a:xfrm>
              <a:off x="6770924" y="4514575"/>
              <a:ext cx="307638" cy="178794"/>
            </a:xfrm>
            <a:custGeom>
              <a:avLst/>
              <a:gdLst/>
              <a:ahLst/>
              <a:cxnLst/>
              <a:rect l="l" t="t" r="r" b="b"/>
              <a:pathLst>
                <a:path w="15551" h="9038" extrusionOk="0">
                  <a:moveTo>
                    <a:pt x="894" y="1"/>
                  </a:moveTo>
                  <a:cubicBezTo>
                    <a:pt x="405" y="1"/>
                    <a:pt x="1" y="406"/>
                    <a:pt x="1" y="894"/>
                  </a:cubicBezTo>
                  <a:lnTo>
                    <a:pt x="1" y="8145"/>
                  </a:lnTo>
                  <a:cubicBezTo>
                    <a:pt x="1" y="8633"/>
                    <a:pt x="405" y="9038"/>
                    <a:pt x="894" y="9038"/>
                  </a:cubicBezTo>
                  <a:lnTo>
                    <a:pt x="14657" y="9038"/>
                  </a:lnTo>
                  <a:cubicBezTo>
                    <a:pt x="15145" y="9038"/>
                    <a:pt x="15550" y="8633"/>
                    <a:pt x="15550" y="8145"/>
                  </a:cubicBezTo>
                  <a:lnTo>
                    <a:pt x="15550" y="894"/>
                  </a:lnTo>
                  <a:cubicBezTo>
                    <a:pt x="15550" y="406"/>
                    <a:pt x="15145" y="1"/>
                    <a:pt x="1465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1" name="Google Shape;2131;p30"/>
            <p:cNvSpPr/>
            <p:nvPr/>
          </p:nvSpPr>
          <p:spPr>
            <a:xfrm>
              <a:off x="6770924" y="4618217"/>
              <a:ext cx="307638" cy="27814"/>
            </a:xfrm>
            <a:custGeom>
              <a:avLst/>
              <a:gdLst/>
              <a:ahLst/>
              <a:cxnLst/>
              <a:rect l="l" t="t" r="r" b="b"/>
              <a:pathLst>
                <a:path w="15551" h="1406" extrusionOk="0">
                  <a:moveTo>
                    <a:pt x="1" y="1"/>
                  </a:moveTo>
                  <a:lnTo>
                    <a:pt x="1" y="1405"/>
                  </a:lnTo>
                  <a:lnTo>
                    <a:pt x="15550" y="1405"/>
                  </a:lnTo>
                  <a:lnTo>
                    <a:pt x="1555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2" name="Google Shape;2132;p30"/>
            <p:cNvSpPr/>
            <p:nvPr/>
          </p:nvSpPr>
          <p:spPr>
            <a:xfrm>
              <a:off x="6802577" y="4496474"/>
              <a:ext cx="77362" cy="49577"/>
            </a:xfrm>
            <a:custGeom>
              <a:avLst/>
              <a:gdLst/>
              <a:ahLst/>
              <a:cxnLst/>
              <a:rect l="l" t="t" r="r" b="b"/>
              <a:pathLst>
                <a:path w="2620" h="1679" extrusionOk="0">
                  <a:moveTo>
                    <a:pt x="250" y="0"/>
                  </a:moveTo>
                  <a:cubicBezTo>
                    <a:pt x="119" y="0"/>
                    <a:pt x="0" y="119"/>
                    <a:pt x="0" y="250"/>
                  </a:cubicBezTo>
                  <a:lnTo>
                    <a:pt x="0" y="1429"/>
                  </a:lnTo>
                  <a:cubicBezTo>
                    <a:pt x="0" y="1560"/>
                    <a:pt x="119" y="1679"/>
                    <a:pt x="250" y="1679"/>
                  </a:cubicBezTo>
                  <a:lnTo>
                    <a:pt x="2369" y="1679"/>
                  </a:lnTo>
                  <a:cubicBezTo>
                    <a:pt x="2512" y="1679"/>
                    <a:pt x="2619" y="1560"/>
                    <a:pt x="2619" y="1429"/>
                  </a:cubicBezTo>
                  <a:lnTo>
                    <a:pt x="2619" y="250"/>
                  </a:lnTo>
                  <a:cubicBezTo>
                    <a:pt x="2619" y="119"/>
                    <a:pt x="2500" y="0"/>
                    <a:pt x="23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3" name="Google Shape;2133;p30"/>
            <p:cNvSpPr/>
            <p:nvPr/>
          </p:nvSpPr>
          <p:spPr>
            <a:xfrm>
              <a:off x="7025065" y="4525891"/>
              <a:ext cx="22394" cy="223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60" y="0"/>
                  </a:moveTo>
                  <a:cubicBezTo>
                    <a:pt x="250" y="0"/>
                    <a:pt x="0" y="250"/>
                    <a:pt x="0" y="560"/>
                  </a:cubicBezTo>
                  <a:cubicBezTo>
                    <a:pt x="0" y="869"/>
                    <a:pt x="250" y="1131"/>
                    <a:pt x="560" y="1131"/>
                  </a:cubicBezTo>
                  <a:cubicBezTo>
                    <a:pt x="870" y="1131"/>
                    <a:pt x="1131" y="869"/>
                    <a:pt x="1131" y="560"/>
                  </a:cubicBezTo>
                  <a:cubicBezTo>
                    <a:pt x="1131" y="250"/>
                    <a:pt x="870" y="0"/>
                    <a:pt x="56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4" name="Google Shape;2134;p30"/>
            <p:cNvSpPr/>
            <p:nvPr/>
          </p:nvSpPr>
          <p:spPr>
            <a:xfrm>
              <a:off x="7041088" y="4525891"/>
              <a:ext cx="22394" cy="22394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0"/>
                  </a:moveTo>
                  <a:cubicBezTo>
                    <a:pt x="262" y="0"/>
                    <a:pt x="0" y="250"/>
                    <a:pt x="0" y="560"/>
                  </a:cubicBezTo>
                  <a:cubicBezTo>
                    <a:pt x="0" y="869"/>
                    <a:pt x="262" y="1131"/>
                    <a:pt x="572" y="1131"/>
                  </a:cubicBezTo>
                  <a:cubicBezTo>
                    <a:pt x="881" y="1131"/>
                    <a:pt x="1131" y="869"/>
                    <a:pt x="1131" y="560"/>
                  </a:cubicBezTo>
                  <a:cubicBezTo>
                    <a:pt x="1131" y="250"/>
                    <a:pt x="881" y="0"/>
                    <a:pt x="572" y="0"/>
                  </a:cubicBezTo>
                  <a:close/>
                </a:path>
              </a:pathLst>
            </a:custGeom>
            <a:solidFill>
              <a:srgbClr val="7074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5" name="Google Shape;2135;p30"/>
            <p:cNvSpPr/>
            <p:nvPr/>
          </p:nvSpPr>
          <p:spPr>
            <a:xfrm>
              <a:off x="7046963" y="4510817"/>
              <a:ext cx="182790" cy="182553"/>
            </a:xfrm>
            <a:custGeom>
              <a:avLst/>
              <a:gdLst/>
              <a:ahLst/>
              <a:cxnLst/>
              <a:rect l="l" t="t" r="r" b="b"/>
              <a:pathLst>
                <a:path w="9240" h="9228" extrusionOk="0">
                  <a:moveTo>
                    <a:pt x="4620" y="0"/>
                  </a:moveTo>
                  <a:cubicBezTo>
                    <a:pt x="2072" y="0"/>
                    <a:pt x="1" y="2072"/>
                    <a:pt x="1" y="4620"/>
                  </a:cubicBezTo>
                  <a:cubicBezTo>
                    <a:pt x="1" y="5489"/>
                    <a:pt x="251" y="6323"/>
                    <a:pt x="691" y="7025"/>
                  </a:cubicBezTo>
                  <a:cubicBezTo>
                    <a:pt x="1501" y="8347"/>
                    <a:pt x="2965" y="9228"/>
                    <a:pt x="4632" y="9228"/>
                  </a:cubicBezTo>
                  <a:cubicBezTo>
                    <a:pt x="7180" y="9228"/>
                    <a:pt x="9240" y="7156"/>
                    <a:pt x="9240" y="4620"/>
                  </a:cubicBezTo>
                  <a:cubicBezTo>
                    <a:pt x="9240" y="2774"/>
                    <a:pt x="8180" y="1179"/>
                    <a:pt x="6585" y="453"/>
                  </a:cubicBezTo>
                  <a:cubicBezTo>
                    <a:pt x="5990" y="167"/>
                    <a:pt x="5323" y="0"/>
                    <a:pt x="46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6" name="Google Shape;2136;p30"/>
            <p:cNvSpPr/>
            <p:nvPr/>
          </p:nvSpPr>
          <p:spPr>
            <a:xfrm>
              <a:off x="7074045" y="4537662"/>
              <a:ext cx="129101" cy="128863"/>
            </a:xfrm>
            <a:custGeom>
              <a:avLst/>
              <a:gdLst/>
              <a:ahLst/>
              <a:cxnLst/>
              <a:rect l="l" t="t" r="r" b="b"/>
              <a:pathLst>
                <a:path w="6526" h="6514" extrusionOk="0">
                  <a:moveTo>
                    <a:pt x="3263" y="1"/>
                  </a:moveTo>
                  <a:cubicBezTo>
                    <a:pt x="1465" y="1"/>
                    <a:pt x="1" y="1453"/>
                    <a:pt x="1" y="3251"/>
                  </a:cubicBezTo>
                  <a:cubicBezTo>
                    <a:pt x="1" y="5061"/>
                    <a:pt x="1465" y="6513"/>
                    <a:pt x="3263" y="6513"/>
                  </a:cubicBezTo>
                  <a:cubicBezTo>
                    <a:pt x="5061" y="6513"/>
                    <a:pt x="6526" y="5061"/>
                    <a:pt x="6526" y="3251"/>
                  </a:cubicBezTo>
                  <a:cubicBezTo>
                    <a:pt x="6526" y="1453"/>
                    <a:pt x="5061" y="1"/>
                    <a:pt x="32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7" name="Google Shape;2137;p30"/>
            <p:cNvSpPr/>
            <p:nvPr/>
          </p:nvSpPr>
          <p:spPr>
            <a:xfrm>
              <a:off x="7126804" y="4566169"/>
              <a:ext cx="38180" cy="73492"/>
            </a:xfrm>
            <a:custGeom>
              <a:avLst/>
              <a:gdLst/>
              <a:ahLst/>
              <a:cxnLst/>
              <a:rect l="l" t="t" r="r" b="b"/>
              <a:pathLst>
                <a:path w="1930" h="3715" extrusionOk="0">
                  <a:moveTo>
                    <a:pt x="846" y="750"/>
                  </a:moveTo>
                  <a:lnTo>
                    <a:pt x="846" y="1572"/>
                  </a:lnTo>
                  <a:cubicBezTo>
                    <a:pt x="680" y="1548"/>
                    <a:pt x="560" y="1500"/>
                    <a:pt x="489" y="1441"/>
                  </a:cubicBezTo>
                  <a:cubicBezTo>
                    <a:pt x="406" y="1369"/>
                    <a:pt x="370" y="1286"/>
                    <a:pt x="370" y="1167"/>
                  </a:cubicBezTo>
                  <a:cubicBezTo>
                    <a:pt x="370" y="1048"/>
                    <a:pt x="418" y="953"/>
                    <a:pt x="501" y="881"/>
                  </a:cubicBezTo>
                  <a:cubicBezTo>
                    <a:pt x="572" y="810"/>
                    <a:pt x="691" y="774"/>
                    <a:pt x="846" y="750"/>
                  </a:cubicBezTo>
                  <a:close/>
                  <a:moveTo>
                    <a:pt x="1049" y="1953"/>
                  </a:moveTo>
                  <a:cubicBezTo>
                    <a:pt x="1227" y="1989"/>
                    <a:pt x="1358" y="2036"/>
                    <a:pt x="1442" y="2108"/>
                  </a:cubicBezTo>
                  <a:cubicBezTo>
                    <a:pt x="1525" y="2179"/>
                    <a:pt x="1561" y="2274"/>
                    <a:pt x="1561" y="2393"/>
                  </a:cubicBezTo>
                  <a:cubicBezTo>
                    <a:pt x="1561" y="2512"/>
                    <a:pt x="1525" y="2608"/>
                    <a:pt x="1430" y="2679"/>
                  </a:cubicBezTo>
                  <a:cubicBezTo>
                    <a:pt x="1346" y="2751"/>
                    <a:pt x="1215" y="2798"/>
                    <a:pt x="1049" y="2822"/>
                  </a:cubicBezTo>
                  <a:lnTo>
                    <a:pt x="1049" y="1953"/>
                  </a:lnTo>
                  <a:close/>
                  <a:moveTo>
                    <a:pt x="846" y="0"/>
                  </a:moveTo>
                  <a:lnTo>
                    <a:pt x="846" y="477"/>
                  </a:lnTo>
                  <a:cubicBezTo>
                    <a:pt x="572" y="488"/>
                    <a:pt x="370" y="560"/>
                    <a:pt x="227" y="691"/>
                  </a:cubicBezTo>
                  <a:cubicBezTo>
                    <a:pt x="72" y="810"/>
                    <a:pt x="1" y="988"/>
                    <a:pt x="1" y="1203"/>
                  </a:cubicBezTo>
                  <a:cubicBezTo>
                    <a:pt x="1" y="1405"/>
                    <a:pt x="72" y="1560"/>
                    <a:pt x="203" y="1679"/>
                  </a:cubicBezTo>
                  <a:cubicBezTo>
                    <a:pt x="346" y="1786"/>
                    <a:pt x="560" y="1870"/>
                    <a:pt x="846" y="1917"/>
                  </a:cubicBezTo>
                  <a:lnTo>
                    <a:pt x="846" y="2834"/>
                  </a:lnTo>
                  <a:cubicBezTo>
                    <a:pt x="703" y="2834"/>
                    <a:pt x="560" y="2810"/>
                    <a:pt x="418" y="2763"/>
                  </a:cubicBezTo>
                  <a:cubicBezTo>
                    <a:pt x="275" y="2727"/>
                    <a:pt x="144" y="2655"/>
                    <a:pt x="1" y="2572"/>
                  </a:cubicBezTo>
                  <a:lnTo>
                    <a:pt x="1" y="2929"/>
                  </a:lnTo>
                  <a:cubicBezTo>
                    <a:pt x="144" y="2989"/>
                    <a:pt x="287" y="3036"/>
                    <a:pt x="430" y="3072"/>
                  </a:cubicBezTo>
                  <a:cubicBezTo>
                    <a:pt x="572" y="3096"/>
                    <a:pt x="703" y="3108"/>
                    <a:pt x="846" y="3120"/>
                  </a:cubicBezTo>
                  <a:lnTo>
                    <a:pt x="846" y="3715"/>
                  </a:lnTo>
                  <a:lnTo>
                    <a:pt x="1049" y="3715"/>
                  </a:lnTo>
                  <a:lnTo>
                    <a:pt x="1049" y="3108"/>
                  </a:lnTo>
                  <a:cubicBezTo>
                    <a:pt x="1334" y="3096"/>
                    <a:pt x="1549" y="3013"/>
                    <a:pt x="1703" y="2882"/>
                  </a:cubicBezTo>
                  <a:cubicBezTo>
                    <a:pt x="1858" y="2763"/>
                    <a:pt x="1930" y="2584"/>
                    <a:pt x="1930" y="2358"/>
                  </a:cubicBezTo>
                  <a:cubicBezTo>
                    <a:pt x="1930" y="2143"/>
                    <a:pt x="1858" y="1977"/>
                    <a:pt x="1715" y="1858"/>
                  </a:cubicBezTo>
                  <a:cubicBezTo>
                    <a:pt x="1573" y="1739"/>
                    <a:pt x="1358" y="1655"/>
                    <a:pt x="1049" y="1608"/>
                  </a:cubicBezTo>
                  <a:lnTo>
                    <a:pt x="1049" y="750"/>
                  </a:lnTo>
                  <a:cubicBezTo>
                    <a:pt x="1168" y="762"/>
                    <a:pt x="1299" y="774"/>
                    <a:pt x="1406" y="810"/>
                  </a:cubicBezTo>
                  <a:cubicBezTo>
                    <a:pt x="1525" y="846"/>
                    <a:pt x="1644" y="881"/>
                    <a:pt x="1751" y="941"/>
                  </a:cubicBezTo>
                  <a:lnTo>
                    <a:pt x="1751" y="584"/>
                  </a:lnTo>
                  <a:cubicBezTo>
                    <a:pt x="1644" y="548"/>
                    <a:pt x="1525" y="524"/>
                    <a:pt x="1406" y="500"/>
                  </a:cubicBezTo>
                  <a:cubicBezTo>
                    <a:pt x="1299" y="488"/>
                    <a:pt x="1180" y="465"/>
                    <a:pt x="1049" y="465"/>
                  </a:cubicBezTo>
                  <a:lnTo>
                    <a:pt x="104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38" name="Google Shape;2138;p30"/>
          <p:cNvGrpSpPr/>
          <p:nvPr/>
        </p:nvGrpSpPr>
        <p:grpSpPr>
          <a:xfrm>
            <a:off x="1848726" y="3179006"/>
            <a:ext cx="681701" cy="464172"/>
            <a:chOff x="1848726" y="3371631"/>
            <a:chExt cx="681701" cy="464172"/>
          </a:xfrm>
        </p:grpSpPr>
        <p:sp>
          <p:nvSpPr>
            <p:cNvPr id="2139" name="Google Shape;2139;p30"/>
            <p:cNvSpPr/>
            <p:nvPr/>
          </p:nvSpPr>
          <p:spPr>
            <a:xfrm>
              <a:off x="1848726" y="3527418"/>
              <a:ext cx="566042" cy="308385"/>
            </a:xfrm>
            <a:custGeom>
              <a:avLst/>
              <a:gdLst/>
              <a:ahLst/>
              <a:cxnLst/>
              <a:rect l="l" t="t" r="r" b="b"/>
              <a:pathLst>
                <a:path w="19170" h="10444" extrusionOk="0">
                  <a:moveTo>
                    <a:pt x="18437" y="0"/>
                  </a:moveTo>
                  <a:cubicBezTo>
                    <a:pt x="18423" y="0"/>
                    <a:pt x="18409" y="1"/>
                    <a:pt x="18395" y="2"/>
                  </a:cubicBezTo>
                  <a:lnTo>
                    <a:pt x="786" y="2"/>
                  </a:lnTo>
                  <a:cubicBezTo>
                    <a:pt x="357" y="2"/>
                    <a:pt x="0" y="323"/>
                    <a:pt x="0" y="728"/>
                  </a:cubicBezTo>
                  <a:lnTo>
                    <a:pt x="0" y="9705"/>
                  </a:lnTo>
                  <a:cubicBezTo>
                    <a:pt x="0" y="10110"/>
                    <a:pt x="357" y="10443"/>
                    <a:pt x="786" y="10443"/>
                  </a:cubicBezTo>
                  <a:lnTo>
                    <a:pt x="18384" y="10443"/>
                  </a:lnTo>
                  <a:cubicBezTo>
                    <a:pt x="18812" y="10443"/>
                    <a:pt x="19169" y="10098"/>
                    <a:pt x="19169" y="9705"/>
                  </a:cubicBezTo>
                  <a:lnTo>
                    <a:pt x="19169" y="728"/>
                  </a:lnTo>
                  <a:cubicBezTo>
                    <a:pt x="19169" y="336"/>
                    <a:pt x="18846" y="0"/>
                    <a:pt x="18437" y="0"/>
                  </a:cubicBezTo>
                  <a:close/>
                </a:path>
              </a:pathLst>
            </a:custGeom>
            <a:solidFill>
              <a:srgbClr val="3837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0" name="Google Shape;2140;p30"/>
            <p:cNvSpPr/>
            <p:nvPr/>
          </p:nvSpPr>
          <p:spPr>
            <a:xfrm>
              <a:off x="1907427" y="3590016"/>
              <a:ext cx="146988" cy="176515"/>
            </a:xfrm>
            <a:custGeom>
              <a:avLst/>
              <a:gdLst/>
              <a:ahLst/>
              <a:cxnLst/>
              <a:rect l="l" t="t" r="r" b="b"/>
              <a:pathLst>
                <a:path w="4978" h="5978" extrusionOk="0">
                  <a:moveTo>
                    <a:pt x="298" y="1"/>
                  </a:moveTo>
                  <a:cubicBezTo>
                    <a:pt x="144" y="1"/>
                    <a:pt x="1" y="144"/>
                    <a:pt x="1" y="299"/>
                  </a:cubicBezTo>
                  <a:lnTo>
                    <a:pt x="1" y="5680"/>
                  </a:lnTo>
                  <a:cubicBezTo>
                    <a:pt x="1" y="5835"/>
                    <a:pt x="144" y="5978"/>
                    <a:pt x="298" y="5978"/>
                  </a:cubicBezTo>
                  <a:lnTo>
                    <a:pt x="4680" y="5978"/>
                  </a:lnTo>
                  <a:cubicBezTo>
                    <a:pt x="4846" y="5978"/>
                    <a:pt x="4977" y="5835"/>
                    <a:pt x="4977" y="5680"/>
                  </a:cubicBezTo>
                  <a:lnTo>
                    <a:pt x="4977" y="299"/>
                  </a:lnTo>
                  <a:cubicBezTo>
                    <a:pt x="4977" y="144"/>
                    <a:pt x="4846" y="1"/>
                    <a:pt x="4680" y="1"/>
                  </a:cubicBezTo>
                  <a:close/>
                </a:path>
              </a:pathLst>
            </a:custGeom>
            <a:solidFill>
              <a:srgbClr val="4D52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1" name="Google Shape;2141;p30"/>
            <p:cNvSpPr/>
            <p:nvPr/>
          </p:nvSpPr>
          <p:spPr>
            <a:xfrm>
              <a:off x="1956649" y="3615351"/>
              <a:ext cx="48543" cy="48189"/>
            </a:xfrm>
            <a:custGeom>
              <a:avLst/>
              <a:gdLst/>
              <a:ahLst/>
              <a:cxnLst/>
              <a:rect l="l" t="t" r="r" b="b"/>
              <a:pathLst>
                <a:path w="1644" h="1632" extrusionOk="0">
                  <a:moveTo>
                    <a:pt x="822" y="0"/>
                  </a:moveTo>
                  <a:cubicBezTo>
                    <a:pt x="370" y="0"/>
                    <a:pt x="1" y="357"/>
                    <a:pt x="1" y="810"/>
                  </a:cubicBezTo>
                  <a:cubicBezTo>
                    <a:pt x="1" y="1262"/>
                    <a:pt x="370" y="1631"/>
                    <a:pt x="822" y="1631"/>
                  </a:cubicBezTo>
                  <a:cubicBezTo>
                    <a:pt x="1274" y="1631"/>
                    <a:pt x="1644" y="1262"/>
                    <a:pt x="1644" y="810"/>
                  </a:cubicBezTo>
                  <a:cubicBezTo>
                    <a:pt x="1644" y="357"/>
                    <a:pt x="1274" y="0"/>
                    <a:pt x="822" y="0"/>
                  </a:cubicBezTo>
                  <a:close/>
                </a:path>
              </a:pathLst>
            </a:custGeom>
            <a:solidFill>
              <a:srgbClr val="D3D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2" name="Google Shape;2142;p30"/>
            <p:cNvSpPr/>
            <p:nvPr/>
          </p:nvSpPr>
          <p:spPr>
            <a:xfrm>
              <a:off x="1940822" y="3675114"/>
              <a:ext cx="80551" cy="66821"/>
            </a:xfrm>
            <a:custGeom>
              <a:avLst/>
              <a:gdLst/>
              <a:ahLst/>
              <a:cxnLst/>
              <a:rect l="l" t="t" r="r" b="b"/>
              <a:pathLst>
                <a:path w="2728" h="2263" extrusionOk="0">
                  <a:moveTo>
                    <a:pt x="584" y="0"/>
                  </a:moveTo>
                  <a:cubicBezTo>
                    <a:pt x="275" y="0"/>
                    <a:pt x="1" y="250"/>
                    <a:pt x="1" y="572"/>
                  </a:cubicBezTo>
                  <a:lnTo>
                    <a:pt x="1" y="1989"/>
                  </a:lnTo>
                  <a:cubicBezTo>
                    <a:pt x="1" y="2143"/>
                    <a:pt x="120" y="2262"/>
                    <a:pt x="275" y="2262"/>
                  </a:cubicBezTo>
                  <a:lnTo>
                    <a:pt x="2465" y="2262"/>
                  </a:lnTo>
                  <a:cubicBezTo>
                    <a:pt x="2608" y="2262"/>
                    <a:pt x="2727" y="2143"/>
                    <a:pt x="2727" y="1989"/>
                  </a:cubicBezTo>
                  <a:lnTo>
                    <a:pt x="2727" y="572"/>
                  </a:lnTo>
                  <a:cubicBezTo>
                    <a:pt x="2727" y="262"/>
                    <a:pt x="2477" y="0"/>
                    <a:pt x="2144" y="0"/>
                  </a:cubicBezTo>
                  <a:close/>
                </a:path>
              </a:pathLst>
            </a:custGeom>
            <a:solidFill>
              <a:srgbClr val="D3D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3" name="Google Shape;2143;p30"/>
            <p:cNvSpPr/>
            <p:nvPr/>
          </p:nvSpPr>
          <p:spPr>
            <a:xfrm>
              <a:off x="2110281" y="3591079"/>
              <a:ext cx="146279" cy="20079"/>
            </a:xfrm>
            <a:custGeom>
              <a:avLst/>
              <a:gdLst/>
              <a:ahLst/>
              <a:cxnLst/>
              <a:rect l="l" t="t" r="r" b="b"/>
              <a:pathLst>
                <a:path w="4954" h="680" extrusionOk="0">
                  <a:moveTo>
                    <a:pt x="334" y="1"/>
                  </a:moveTo>
                  <a:cubicBezTo>
                    <a:pt x="143" y="1"/>
                    <a:pt x="1" y="144"/>
                    <a:pt x="1" y="346"/>
                  </a:cubicBezTo>
                  <a:cubicBezTo>
                    <a:pt x="1" y="536"/>
                    <a:pt x="143" y="679"/>
                    <a:pt x="334" y="679"/>
                  </a:cubicBezTo>
                  <a:lnTo>
                    <a:pt x="4608" y="679"/>
                  </a:lnTo>
                  <a:cubicBezTo>
                    <a:pt x="4787" y="679"/>
                    <a:pt x="4954" y="536"/>
                    <a:pt x="4954" y="346"/>
                  </a:cubicBezTo>
                  <a:cubicBezTo>
                    <a:pt x="4954" y="144"/>
                    <a:pt x="4799" y="1"/>
                    <a:pt x="4608" y="1"/>
                  </a:cubicBezTo>
                  <a:close/>
                </a:path>
              </a:pathLst>
            </a:custGeom>
            <a:solidFill>
              <a:srgbClr val="4D52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4" name="Google Shape;2144;p30"/>
            <p:cNvSpPr/>
            <p:nvPr/>
          </p:nvSpPr>
          <p:spPr>
            <a:xfrm>
              <a:off x="2109926" y="3631148"/>
              <a:ext cx="246466" cy="20079"/>
            </a:xfrm>
            <a:custGeom>
              <a:avLst/>
              <a:gdLst/>
              <a:ahLst/>
              <a:cxnLst/>
              <a:rect l="l" t="t" r="r" b="b"/>
              <a:pathLst>
                <a:path w="8347" h="680" extrusionOk="0">
                  <a:moveTo>
                    <a:pt x="346" y="1"/>
                  </a:moveTo>
                  <a:cubicBezTo>
                    <a:pt x="155" y="1"/>
                    <a:pt x="1" y="144"/>
                    <a:pt x="1" y="334"/>
                  </a:cubicBezTo>
                  <a:cubicBezTo>
                    <a:pt x="1" y="537"/>
                    <a:pt x="155" y="680"/>
                    <a:pt x="346" y="680"/>
                  </a:cubicBezTo>
                  <a:lnTo>
                    <a:pt x="8002" y="680"/>
                  </a:lnTo>
                  <a:cubicBezTo>
                    <a:pt x="8180" y="680"/>
                    <a:pt x="8323" y="537"/>
                    <a:pt x="8347" y="334"/>
                  </a:cubicBezTo>
                  <a:cubicBezTo>
                    <a:pt x="8347" y="144"/>
                    <a:pt x="8192" y="1"/>
                    <a:pt x="8002" y="1"/>
                  </a:cubicBezTo>
                  <a:close/>
                </a:path>
              </a:pathLst>
            </a:custGeom>
            <a:solidFill>
              <a:srgbClr val="4D52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5" name="Google Shape;2145;p30"/>
            <p:cNvSpPr/>
            <p:nvPr/>
          </p:nvSpPr>
          <p:spPr>
            <a:xfrm>
              <a:off x="2109926" y="3670892"/>
              <a:ext cx="246466" cy="20404"/>
            </a:xfrm>
            <a:custGeom>
              <a:avLst/>
              <a:gdLst/>
              <a:ahLst/>
              <a:cxnLst/>
              <a:rect l="l" t="t" r="r" b="b"/>
              <a:pathLst>
                <a:path w="8347" h="691" extrusionOk="0">
                  <a:moveTo>
                    <a:pt x="346" y="0"/>
                  </a:moveTo>
                  <a:cubicBezTo>
                    <a:pt x="155" y="0"/>
                    <a:pt x="1" y="155"/>
                    <a:pt x="1" y="346"/>
                  </a:cubicBezTo>
                  <a:cubicBezTo>
                    <a:pt x="1" y="536"/>
                    <a:pt x="155" y="691"/>
                    <a:pt x="346" y="691"/>
                  </a:cubicBezTo>
                  <a:lnTo>
                    <a:pt x="8002" y="691"/>
                  </a:lnTo>
                  <a:cubicBezTo>
                    <a:pt x="8180" y="691"/>
                    <a:pt x="8323" y="536"/>
                    <a:pt x="8347" y="346"/>
                  </a:cubicBezTo>
                  <a:cubicBezTo>
                    <a:pt x="8347" y="155"/>
                    <a:pt x="8192" y="0"/>
                    <a:pt x="8002" y="0"/>
                  </a:cubicBezTo>
                  <a:close/>
                </a:path>
              </a:pathLst>
            </a:custGeom>
            <a:solidFill>
              <a:srgbClr val="4D52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6" name="Google Shape;2146;p30"/>
            <p:cNvSpPr/>
            <p:nvPr/>
          </p:nvSpPr>
          <p:spPr>
            <a:xfrm>
              <a:off x="2109926" y="3710961"/>
              <a:ext cx="246466" cy="20433"/>
            </a:xfrm>
            <a:custGeom>
              <a:avLst/>
              <a:gdLst/>
              <a:ahLst/>
              <a:cxnLst/>
              <a:rect l="l" t="t" r="r" b="b"/>
              <a:pathLst>
                <a:path w="8347" h="692" extrusionOk="0">
                  <a:moveTo>
                    <a:pt x="346" y="1"/>
                  </a:moveTo>
                  <a:cubicBezTo>
                    <a:pt x="155" y="1"/>
                    <a:pt x="1" y="155"/>
                    <a:pt x="1" y="346"/>
                  </a:cubicBezTo>
                  <a:cubicBezTo>
                    <a:pt x="1" y="536"/>
                    <a:pt x="155" y="691"/>
                    <a:pt x="346" y="691"/>
                  </a:cubicBezTo>
                  <a:lnTo>
                    <a:pt x="8002" y="691"/>
                  </a:lnTo>
                  <a:cubicBezTo>
                    <a:pt x="8180" y="691"/>
                    <a:pt x="8323" y="536"/>
                    <a:pt x="8347" y="346"/>
                  </a:cubicBezTo>
                  <a:cubicBezTo>
                    <a:pt x="8347" y="155"/>
                    <a:pt x="8192" y="1"/>
                    <a:pt x="8002" y="1"/>
                  </a:cubicBezTo>
                  <a:close/>
                </a:path>
              </a:pathLst>
            </a:custGeom>
            <a:solidFill>
              <a:srgbClr val="4D52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7" name="Google Shape;2147;p30"/>
            <p:cNvSpPr/>
            <p:nvPr/>
          </p:nvSpPr>
          <p:spPr>
            <a:xfrm>
              <a:off x="2109926" y="3751059"/>
              <a:ext cx="246466" cy="20049"/>
            </a:xfrm>
            <a:custGeom>
              <a:avLst/>
              <a:gdLst/>
              <a:ahLst/>
              <a:cxnLst/>
              <a:rect l="l" t="t" r="r" b="b"/>
              <a:pathLst>
                <a:path w="8347" h="679" extrusionOk="0">
                  <a:moveTo>
                    <a:pt x="346" y="0"/>
                  </a:moveTo>
                  <a:cubicBezTo>
                    <a:pt x="155" y="0"/>
                    <a:pt x="1" y="143"/>
                    <a:pt x="1" y="345"/>
                  </a:cubicBezTo>
                  <a:cubicBezTo>
                    <a:pt x="1" y="536"/>
                    <a:pt x="155" y="679"/>
                    <a:pt x="346" y="679"/>
                  </a:cubicBezTo>
                  <a:lnTo>
                    <a:pt x="8002" y="679"/>
                  </a:lnTo>
                  <a:cubicBezTo>
                    <a:pt x="8180" y="679"/>
                    <a:pt x="8323" y="536"/>
                    <a:pt x="8347" y="345"/>
                  </a:cubicBezTo>
                  <a:cubicBezTo>
                    <a:pt x="8347" y="143"/>
                    <a:pt x="8192" y="0"/>
                    <a:pt x="8002" y="0"/>
                  </a:cubicBezTo>
                  <a:close/>
                </a:path>
              </a:pathLst>
            </a:custGeom>
            <a:solidFill>
              <a:srgbClr val="4D52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8" name="Google Shape;2148;p30"/>
            <p:cNvSpPr/>
            <p:nvPr/>
          </p:nvSpPr>
          <p:spPr>
            <a:xfrm>
              <a:off x="2299080" y="3371631"/>
              <a:ext cx="231348" cy="296131"/>
            </a:xfrm>
            <a:custGeom>
              <a:avLst/>
              <a:gdLst/>
              <a:ahLst/>
              <a:cxnLst/>
              <a:rect l="l" t="t" r="r" b="b"/>
              <a:pathLst>
                <a:path w="7835" h="10029" extrusionOk="0">
                  <a:moveTo>
                    <a:pt x="3923" y="0"/>
                  </a:moveTo>
                  <a:cubicBezTo>
                    <a:pt x="3769" y="0"/>
                    <a:pt x="3614" y="57"/>
                    <a:pt x="3489" y="170"/>
                  </a:cubicBezTo>
                  <a:cubicBezTo>
                    <a:pt x="2965" y="622"/>
                    <a:pt x="1977" y="1337"/>
                    <a:pt x="488" y="1777"/>
                  </a:cubicBezTo>
                  <a:cubicBezTo>
                    <a:pt x="191" y="1861"/>
                    <a:pt x="0" y="2111"/>
                    <a:pt x="0" y="2408"/>
                  </a:cubicBezTo>
                  <a:lnTo>
                    <a:pt x="0" y="5004"/>
                  </a:lnTo>
                  <a:cubicBezTo>
                    <a:pt x="12" y="5421"/>
                    <a:pt x="107" y="5837"/>
                    <a:pt x="250" y="6218"/>
                  </a:cubicBezTo>
                  <a:cubicBezTo>
                    <a:pt x="1107" y="8409"/>
                    <a:pt x="3810" y="9969"/>
                    <a:pt x="3917" y="10028"/>
                  </a:cubicBezTo>
                  <a:cubicBezTo>
                    <a:pt x="4036" y="9969"/>
                    <a:pt x="7787" y="7814"/>
                    <a:pt x="7835" y="5004"/>
                  </a:cubicBezTo>
                  <a:lnTo>
                    <a:pt x="7835" y="2420"/>
                  </a:lnTo>
                  <a:cubicBezTo>
                    <a:pt x="7835" y="2122"/>
                    <a:pt x="7632" y="1849"/>
                    <a:pt x="7358" y="1777"/>
                  </a:cubicBezTo>
                  <a:cubicBezTo>
                    <a:pt x="7061" y="1682"/>
                    <a:pt x="6787" y="1599"/>
                    <a:pt x="6537" y="1491"/>
                  </a:cubicBezTo>
                  <a:cubicBezTo>
                    <a:pt x="5489" y="1075"/>
                    <a:pt x="4775" y="539"/>
                    <a:pt x="4358" y="170"/>
                  </a:cubicBezTo>
                  <a:cubicBezTo>
                    <a:pt x="4233" y="57"/>
                    <a:pt x="4078" y="0"/>
                    <a:pt x="39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9" name="Google Shape;2149;p30"/>
            <p:cNvSpPr/>
            <p:nvPr/>
          </p:nvSpPr>
          <p:spPr>
            <a:xfrm>
              <a:off x="2357072" y="3432516"/>
              <a:ext cx="115334" cy="166328"/>
            </a:xfrm>
            <a:custGeom>
              <a:avLst/>
              <a:gdLst/>
              <a:ahLst/>
              <a:cxnLst/>
              <a:rect l="l" t="t" r="r" b="b"/>
              <a:pathLst>
                <a:path w="3906" h="5633" extrusionOk="0">
                  <a:moveTo>
                    <a:pt x="1965" y="203"/>
                  </a:moveTo>
                  <a:cubicBezTo>
                    <a:pt x="2572" y="203"/>
                    <a:pt x="3084" y="692"/>
                    <a:pt x="3084" y="1323"/>
                  </a:cubicBezTo>
                  <a:lnTo>
                    <a:pt x="3084" y="1989"/>
                  </a:lnTo>
                  <a:lnTo>
                    <a:pt x="846" y="1989"/>
                  </a:lnTo>
                  <a:lnTo>
                    <a:pt x="846" y="1323"/>
                  </a:lnTo>
                  <a:cubicBezTo>
                    <a:pt x="846" y="715"/>
                    <a:pt x="1358" y="203"/>
                    <a:pt x="1965" y="203"/>
                  </a:cubicBezTo>
                  <a:close/>
                  <a:moveTo>
                    <a:pt x="1953" y="1"/>
                  </a:moveTo>
                  <a:cubicBezTo>
                    <a:pt x="1227" y="1"/>
                    <a:pt x="632" y="596"/>
                    <a:pt x="632" y="1323"/>
                  </a:cubicBezTo>
                  <a:lnTo>
                    <a:pt x="632" y="1989"/>
                  </a:lnTo>
                  <a:lnTo>
                    <a:pt x="513" y="1989"/>
                  </a:lnTo>
                  <a:cubicBezTo>
                    <a:pt x="227" y="1989"/>
                    <a:pt x="1" y="2216"/>
                    <a:pt x="1" y="2501"/>
                  </a:cubicBezTo>
                  <a:lnTo>
                    <a:pt x="1" y="5133"/>
                  </a:lnTo>
                  <a:cubicBezTo>
                    <a:pt x="1" y="5418"/>
                    <a:pt x="227" y="5633"/>
                    <a:pt x="513" y="5633"/>
                  </a:cubicBezTo>
                  <a:lnTo>
                    <a:pt x="3394" y="5633"/>
                  </a:lnTo>
                  <a:cubicBezTo>
                    <a:pt x="3680" y="5633"/>
                    <a:pt x="3894" y="5418"/>
                    <a:pt x="3894" y="5133"/>
                  </a:cubicBezTo>
                  <a:lnTo>
                    <a:pt x="3894" y="2501"/>
                  </a:lnTo>
                  <a:cubicBezTo>
                    <a:pt x="3906" y="2216"/>
                    <a:pt x="3680" y="1989"/>
                    <a:pt x="3394" y="1989"/>
                  </a:cubicBezTo>
                  <a:lnTo>
                    <a:pt x="3275" y="1989"/>
                  </a:lnTo>
                  <a:lnTo>
                    <a:pt x="3275" y="1323"/>
                  </a:lnTo>
                  <a:cubicBezTo>
                    <a:pt x="3275" y="596"/>
                    <a:pt x="2680" y="1"/>
                    <a:pt x="1953" y="1"/>
                  </a:cubicBezTo>
                  <a:close/>
                </a:path>
              </a:pathLst>
            </a:custGeom>
            <a:solidFill>
              <a:srgbClr val="D3D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0" name="Google Shape;2150;p30"/>
            <p:cNvSpPr/>
            <p:nvPr/>
          </p:nvSpPr>
          <p:spPr>
            <a:xfrm>
              <a:off x="2400684" y="3520420"/>
              <a:ext cx="28848" cy="56634"/>
            </a:xfrm>
            <a:custGeom>
              <a:avLst/>
              <a:gdLst/>
              <a:ahLst/>
              <a:cxnLst/>
              <a:rect l="l" t="t" r="r" b="b"/>
              <a:pathLst>
                <a:path w="977" h="1918" extrusionOk="0">
                  <a:moveTo>
                    <a:pt x="488" y="1"/>
                  </a:moveTo>
                  <a:cubicBezTo>
                    <a:pt x="214" y="1"/>
                    <a:pt x="0" y="215"/>
                    <a:pt x="0" y="489"/>
                  </a:cubicBezTo>
                  <a:cubicBezTo>
                    <a:pt x="0" y="655"/>
                    <a:pt x="72" y="786"/>
                    <a:pt x="191" y="870"/>
                  </a:cubicBezTo>
                  <a:lnTo>
                    <a:pt x="0" y="1917"/>
                  </a:lnTo>
                  <a:lnTo>
                    <a:pt x="976" y="1917"/>
                  </a:lnTo>
                  <a:lnTo>
                    <a:pt x="786" y="870"/>
                  </a:lnTo>
                  <a:cubicBezTo>
                    <a:pt x="893" y="786"/>
                    <a:pt x="976" y="632"/>
                    <a:pt x="976" y="489"/>
                  </a:cubicBezTo>
                  <a:cubicBezTo>
                    <a:pt x="976" y="215"/>
                    <a:pt x="750" y="1"/>
                    <a:pt x="488" y="1"/>
                  </a:cubicBezTo>
                  <a:close/>
                </a:path>
              </a:pathLst>
            </a:custGeom>
            <a:solidFill>
              <a:srgbClr val="2C2B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51" name="Google Shape;2151;p30"/>
          <p:cNvGrpSpPr/>
          <p:nvPr/>
        </p:nvGrpSpPr>
        <p:grpSpPr>
          <a:xfrm>
            <a:off x="6604995" y="3224521"/>
            <a:ext cx="754841" cy="288307"/>
            <a:chOff x="6604995" y="3417146"/>
            <a:chExt cx="754841" cy="288307"/>
          </a:xfrm>
        </p:grpSpPr>
        <p:sp>
          <p:nvSpPr>
            <p:cNvPr id="2152" name="Google Shape;2152;p30"/>
            <p:cNvSpPr/>
            <p:nvPr/>
          </p:nvSpPr>
          <p:spPr>
            <a:xfrm>
              <a:off x="6604995" y="3417146"/>
              <a:ext cx="586446" cy="288307"/>
            </a:xfrm>
            <a:custGeom>
              <a:avLst/>
              <a:gdLst/>
              <a:ahLst/>
              <a:cxnLst/>
              <a:rect l="l" t="t" r="r" b="b"/>
              <a:pathLst>
                <a:path w="19861" h="9764" extrusionOk="0">
                  <a:moveTo>
                    <a:pt x="7501" y="0"/>
                  </a:moveTo>
                  <a:cubicBezTo>
                    <a:pt x="5168" y="0"/>
                    <a:pt x="3263" y="1905"/>
                    <a:pt x="3263" y="4239"/>
                  </a:cubicBezTo>
                  <a:cubicBezTo>
                    <a:pt x="3263" y="4382"/>
                    <a:pt x="3263" y="4513"/>
                    <a:pt x="3275" y="4644"/>
                  </a:cubicBezTo>
                  <a:lnTo>
                    <a:pt x="2572" y="4644"/>
                  </a:lnTo>
                  <a:cubicBezTo>
                    <a:pt x="1155" y="4644"/>
                    <a:pt x="1" y="5787"/>
                    <a:pt x="1" y="7204"/>
                  </a:cubicBezTo>
                  <a:cubicBezTo>
                    <a:pt x="1" y="7537"/>
                    <a:pt x="72" y="7858"/>
                    <a:pt x="191" y="8144"/>
                  </a:cubicBezTo>
                  <a:cubicBezTo>
                    <a:pt x="322" y="8466"/>
                    <a:pt x="512" y="8763"/>
                    <a:pt x="763" y="9025"/>
                  </a:cubicBezTo>
                  <a:cubicBezTo>
                    <a:pt x="1227" y="9478"/>
                    <a:pt x="1870" y="9763"/>
                    <a:pt x="2584" y="9763"/>
                  </a:cubicBezTo>
                  <a:lnTo>
                    <a:pt x="17300" y="9763"/>
                  </a:lnTo>
                  <a:cubicBezTo>
                    <a:pt x="18717" y="9763"/>
                    <a:pt x="19860" y="8620"/>
                    <a:pt x="19860" y="7204"/>
                  </a:cubicBezTo>
                  <a:cubicBezTo>
                    <a:pt x="19860" y="6489"/>
                    <a:pt x="19574" y="5870"/>
                    <a:pt x="19122" y="5370"/>
                  </a:cubicBezTo>
                  <a:cubicBezTo>
                    <a:pt x="18658" y="4918"/>
                    <a:pt x="18015" y="4632"/>
                    <a:pt x="17300" y="4632"/>
                  </a:cubicBezTo>
                  <a:lnTo>
                    <a:pt x="16455" y="4632"/>
                  </a:lnTo>
                  <a:cubicBezTo>
                    <a:pt x="16229" y="3917"/>
                    <a:pt x="15776" y="3286"/>
                    <a:pt x="15181" y="2858"/>
                  </a:cubicBezTo>
                  <a:cubicBezTo>
                    <a:pt x="14621" y="2453"/>
                    <a:pt x="13955" y="2215"/>
                    <a:pt x="13205" y="2215"/>
                  </a:cubicBezTo>
                  <a:cubicBezTo>
                    <a:pt x="12562" y="2215"/>
                    <a:pt x="11966" y="2393"/>
                    <a:pt x="11466" y="2715"/>
                  </a:cubicBezTo>
                  <a:cubicBezTo>
                    <a:pt x="10859" y="1131"/>
                    <a:pt x="9311" y="0"/>
                    <a:pt x="7501" y="0"/>
                  </a:cubicBezTo>
                  <a:close/>
                </a:path>
              </a:pathLst>
            </a:custGeom>
            <a:solidFill>
              <a:srgbClr val="D3D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3" name="Google Shape;2153;p30"/>
            <p:cNvSpPr/>
            <p:nvPr/>
          </p:nvSpPr>
          <p:spPr>
            <a:xfrm>
              <a:off x="6799049" y="3522618"/>
              <a:ext cx="198661" cy="182834"/>
            </a:xfrm>
            <a:custGeom>
              <a:avLst/>
              <a:gdLst/>
              <a:ahLst/>
              <a:cxnLst/>
              <a:rect l="l" t="t" r="r" b="b"/>
              <a:pathLst>
                <a:path w="6728" h="6192" extrusionOk="0">
                  <a:moveTo>
                    <a:pt x="3358" y="0"/>
                  </a:moveTo>
                  <a:lnTo>
                    <a:pt x="1" y="4227"/>
                  </a:lnTo>
                  <a:lnTo>
                    <a:pt x="1858" y="4227"/>
                  </a:lnTo>
                  <a:lnTo>
                    <a:pt x="1858" y="6191"/>
                  </a:lnTo>
                  <a:lnTo>
                    <a:pt x="4870" y="6191"/>
                  </a:lnTo>
                  <a:lnTo>
                    <a:pt x="4870" y="4227"/>
                  </a:lnTo>
                  <a:lnTo>
                    <a:pt x="6728" y="4227"/>
                  </a:lnTo>
                  <a:lnTo>
                    <a:pt x="6478" y="3917"/>
                  </a:lnTo>
                  <a:lnTo>
                    <a:pt x="335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4" name="Google Shape;2154;p30"/>
            <p:cNvSpPr/>
            <p:nvPr/>
          </p:nvSpPr>
          <p:spPr>
            <a:xfrm>
              <a:off x="7132681" y="3494124"/>
              <a:ext cx="190246" cy="119203"/>
            </a:xfrm>
            <a:custGeom>
              <a:avLst/>
              <a:gdLst/>
              <a:ahLst/>
              <a:cxnLst/>
              <a:rect l="l" t="t" r="r" b="b"/>
              <a:pathLst>
                <a:path w="6443" h="4037" extrusionOk="0">
                  <a:moveTo>
                    <a:pt x="418" y="1"/>
                  </a:moveTo>
                  <a:cubicBezTo>
                    <a:pt x="179" y="1"/>
                    <a:pt x="1" y="191"/>
                    <a:pt x="1" y="417"/>
                  </a:cubicBezTo>
                  <a:lnTo>
                    <a:pt x="1" y="3620"/>
                  </a:lnTo>
                  <a:cubicBezTo>
                    <a:pt x="1" y="3858"/>
                    <a:pt x="191" y="4037"/>
                    <a:pt x="418" y="4037"/>
                  </a:cubicBezTo>
                  <a:lnTo>
                    <a:pt x="6025" y="4037"/>
                  </a:lnTo>
                  <a:cubicBezTo>
                    <a:pt x="6263" y="4037"/>
                    <a:pt x="6442" y="3835"/>
                    <a:pt x="6442" y="3620"/>
                  </a:cubicBezTo>
                  <a:lnTo>
                    <a:pt x="6442" y="417"/>
                  </a:lnTo>
                  <a:cubicBezTo>
                    <a:pt x="6442" y="191"/>
                    <a:pt x="6263" y="1"/>
                    <a:pt x="6025" y="1"/>
                  </a:cubicBezTo>
                  <a:close/>
                </a:path>
              </a:pathLst>
            </a:custGeom>
            <a:solidFill>
              <a:srgbClr val="D3D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5" name="Google Shape;2155;p30"/>
            <p:cNvSpPr/>
            <p:nvPr/>
          </p:nvSpPr>
          <p:spPr>
            <a:xfrm>
              <a:off x="7159049" y="3516978"/>
              <a:ext cx="137834" cy="11280"/>
            </a:xfrm>
            <a:custGeom>
              <a:avLst/>
              <a:gdLst/>
              <a:ahLst/>
              <a:cxnLst/>
              <a:rect l="l" t="t" r="r" b="b"/>
              <a:pathLst>
                <a:path w="4668" h="382" extrusionOk="0">
                  <a:moveTo>
                    <a:pt x="191" y="1"/>
                  </a:moveTo>
                  <a:cubicBezTo>
                    <a:pt x="84" y="1"/>
                    <a:pt x="1" y="84"/>
                    <a:pt x="1" y="191"/>
                  </a:cubicBezTo>
                  <a:cubicBezTo>
                    <a:pt x="1" y="298"/>
                    <a:pt x="84" y="382"/>
                    <a:pt x="191" y="382"/>
                  </a:cubicBezTo>
                  <a:lnTo>
                    <a:pt x="4478" y="382"/>
                  </a:lnTo>
                  <a:cubicBezTo>
                    <a:pt x="4585" y="382"/>
                    <a:pt x="4668" y="310"/>
                    <a:pt x="4668" y="191"/>
                  </a:cubicBezTo>
                  <a:cubicBezTo>
                    <a:pt x="4668" y="84"/>
                    <a:pt x="4585" y="1"/>
                    <a:pt x="447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6" name="Google Shape;2156;p30"/>
            <p:cNvSpPr/>
            <p:nvPr/>
          </p:nvSpPr>
          <p:spPr>
            <a:xfrm>
              <a:off x="7159049" y="3539478"/>
              <a:ext cx="137834" cy="11280"/>
            </a:xfrm>
            <a:custGeom>
              <a:avLst/>
              <a:gdLst/>
              <a:ahLst/>
              <a:cxnLst/>
              <a:rect l="l" t="t" r="r" b="b"/>
              <a:pathLst>
                <a:path w="4668" h="382" extrusionOk="0">
                  <a:moveTo>
                    <a:pt x="191" y="1"/>
                  </a:moveTo>
                  <a:cubicBezTo>
                    <a:pt x="84" y="1"/>
                    <a:pt x="1" y="84"/>
                    <a:pt x="1" y="191"/>
                  </a:cubicBezTo>
                  <a:cubicBezTo>
                    <a:pt x="1" y="298"/>
                    <a:pt x="84" y="382"/>
                    <a:pt x="191" y="382"/>
                  </a:cubicBezTo>
                  <a:lnTo>
                    <a:pt x="4478" y="382"/>
                  </a:lnTo>
                  <a:cubicBezTo>
                    <a:pt x="4585" y="382"/>
                    <a:pt x="4668" y="310"/>
                    <a:pt x="4668" y="191"/>
                  </a:cubicBezTo>
                  <a:cubicBezTo>
                    <a:pt x="4668" y="84"/>
                    <a:pt x="4585" y="1"/>
                    <a:pt x="447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7" name="Google Shape;2157;p30"/>
            <p:cNvSpPr/>
            <p:nvPr/>
          </p:nvSpPr>
          <p:spPr>
            <a:xfrm>
              <a:off x="7159049" y="3561624"/>
              <a:ext cx="137834" cy="11634"/>
            </a:xfrm>
            <a:custGeom>
              <a:avLst/>
              <a:gdLst/>
              <a:ahLst/>
              <a:cxnLst/>
              <a:rect l="l" t="t" r="r" b="b"/>
              <a:pathLst>
                <a:path w="4668" h="394" extrusionOk="0">
                  <a:moveTo>
                    <a:pt x="191" y="1"/>
                  </a:moveTo>
                  <a:cubicBezTo>
                    <a:pt x="84" y="1"/>
                    <a:pt x="1" y="96"/>
                    <a:pt x="1" y="203"/>
                  </a:cubicBezTo>
                  <a:cubicBezTo>
                    <a:pt x="1" y="298"/>
                    <a:pt x="84" y="394"/>
                    <a:pt x="191" y="394"/>
                  </a:cubicBezTo>
                  <a:lnTo>
                    <a:pt x="4478" y="394"/>
                  </a:lnTo>
                  <a:cubicBezTo>
                    <a:pt x="4585" y="394"/>
                    <a:pt x="4668" y="322"/>
                    <a:pt x="4668" y="203"/>
                  </a:cubicBezTo>
                  <a:cubicBezTo>
                    <a:pt x="4668" y="96"/>
                    <a:pt x="4585" y="1"/>
                    <a:pt x="447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8" name="Google Shape;2158;p30"/>
            <p:cNvSpPr/>
            <p:nvPr/>
          </p:nvSpPr>
          <p:spPr>
            <a:xfrm>
              <a:off x="7096125" y="3539478"/>
              <a:ext cx="263710" cy="165974"/>
            </a:xfrm>
            <a:custGeom>
              <a:avLst/>
              <a:gdLst/>
              <a:ahLst/>
              <a:cxnLst/>
              <a:rect l="l" t="t" r="r" b="b"/>
              <a:pathLst>
                <a:path w="8931" h="5621" extrusionOk="0">
                  <a:moveTo>
                    <a:pt x="4870" y="1"/>
                  </a:moveTo>
                  <a:cubicBezTo>
                    <a:pt x="4823" y="1"/>
                    <a:pt x="4787" y="1"/>
                    <a:pt x="4751" y="13"/>
                  </a:cubicBezTo>
                  <a:cubicBezTo>
                    <a:pt x="4584" y="60"/>
                    <a:pt x="4453" y="155"/>
                    <a:pt x="4394" y="322"/>
                  </a:cubicBezTo>
                  <a:lnTo>
                    <a:pt x="4358" y="394"/>
                  </a:lnTo>
                  <a:lnTo>
                    <a:pt x="4215" y="775"/>
                  </a:lnTo>
                  <a:lnTo>
                    <a:pt x="4061" y="1132"/>
                  </a:lnTo>
                  <a:lnTo>
                    <a:pt x="4049" y="1144"/>
                  </a:lnTo>
                  <a:cubicBezTo>
                    <a:pt x="3977" y="1334"/>
                    <a:pt x="3799" y="1453"/>
                    <a:pt x="3584" y="1453"/>
                  </a:cubicBezTo>
                  <a:lnTo>
                    <a:pt x="489" y="1453"/>
                  </a:lnTo>
                  <a:cubicBezTo>
                    <a:pt x="227" y="1453"/>
                    <a:pt x="1" y="1679"/>
                    <a:pt x="1" y="1941"/>
                  </a:cubicBezTo>
                  <a:lnTo>
                    <a:pt x="1" y="5132"/>
                  </a:lnTo>
                  <a:cubicBezTo>
                    <a:pt x="1" y="5394"/>
                    <a:pt x="227" y="5620"/>
                    <a:pt x="489" y="5620"/>
                  </a:cubicBezTo>
                  <a:lnTo>
                    <a:pt x="8442" y="5620"/>
                  </a:lnTo>
                  <a:cubicBezTo>
                    <a:pt x="8704" y="5620"/>
                    <a:pt x="8930" y="5394"/>
                    <a:pt x="8930" y="5132"/>
                  </a:cubicBezTo>
                  <a:lnTo>
                    <a:pt x="8930" y="489"/>
                  </a:lnTo>
                  <a:cubicBezTo>
                    <a:pt x="8930" y="215"/>
                    <a:pt x="8704" y="1"/>
                    <a:pt x="841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59" name="Google Shape;2159;p30"/>
          <p:cNvGrpSpPr/>
          <p:nvPr/>
        </p:nvGrpSpPr>
        <p:grpSpPr>
          <a:xfrm>
            <a:off x="2642189" y="2533368"/>
            <a:ext cx="754132" cy="873984"/>
            <a:chOff x="2642189" y="2725993"/>
            <a:chExt cx="754132" cy="873984"/>
          </a:xfrm>
        </p:grpSpPr>
        <p:sp>
          <p:nvSpPr>
            <p:cNvPr id="2160" name="Google Shape;2160;p30"/>
            <p:cNvSpPr/>
            <p:nvPr/>
          </p:nvSpPr>
          <p:spPr>
            <a:xfrm>
              <a:off x="2642189" y="2746721"/>
              <a:ext cx="733758" cy="832882"/>
            </a:xfrm>
            <a:custGeom>
              <a:avLst/>
              <a:gdLst/>
              <a:ahLst/>
              <a:cxnLst/>
              <a:rect l="l" t="t" r="r" b="b"/>
              <a:pathLst>
                <a:path w="24850" h="28207" fill="none" extrusionOk="0">
                  <a:moveTo>
                    <a:pt x="8907" y="1"/>
                  </a:moveTo>
                  <a:lnTo>
                    <a:pt x="24849" y="1"/>
                  </a:lnTo>
                  <a:lnTo>
                    <a:pt x="24849" y="28206"/>
                  </a:lnTo>
                  <a:lnTo>
                    <a:pt x="1" y="28206"/>
                  </a:ln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1" name="Google Shape;2161;p30"/>
            <p:cNvSpPr/>
            <p:nvPr/>
          </p:nvSpPr>
          <p:spPr>
            <a:xfrm>
              <a:off x="3355160" y="2725993"/>
              <a:ext cx="41161" cy="41516"/>
            </a:xfrm>
            <a:custGeom>
              <a:avLst/>
              <a:gdLst/>
              <a:ahLst/>
              <a:cxnLst/>
              <a:rect l="l" t="t" r="r" b="b"/>
              <a:pathLst>
                <a:path w="1394" h="1406" extrusionOk="0">
                  <a:moveTo>
                    <a:pt x="703" y="0"/>
                  </a:moveTo>
                  <a:cubicBezTo>
                    <a:pt x="310" y="0"/>
                    <a:pt x="1" y="310"/>
                    <a:pt x="1" y="703"/>
                  </a:cubicBezTo>
                  <a:cubicBezTo>
                    <a:pt x="1" y="1084"/>
                    <a:pt x="310" y="1405"/>
                    <a:pt x="703" y="1405"/>
                  </a:cubicBezTo>
                  <a:cubicBezTo>
                    <a:pt x="1084" y="1405"/>
                    <a:pt x="1394" y="1084"/>
                    <a:pt x="1394" y="703"/>
                  </a:cubicBezTo>
                  <a:cubicBezTo>
                    <a:pt x="1394" y="310"/>
                    <a:pt x="1084" y="0"/>
                    <a:pt x="7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2" name="Google Shape;2162;p30"/>
            <p:cNvSpPr/>
            <p:nvPr/>
          </p:nvSpPr>
          <p:spPr>
            <a:xfrm>
              <a:off x="3355160" y="3558816"/>
              <a:ext cx="41161" cy="41161"/>
            </a:xfrm>
            <a:custGeom>
              <a:avLst/>
              <a:gdLst/>
              <a:ahLst/>
              <a:cxnLst/>
              <a:rect l="l" t="t" r="r" b="b"/>
              <a:pathLst>
                <a:path w="1394" h="1394" extrusionOk="0">
                  <a:moveTo>
                    <a:pt x="703" y="1"/>
                  </a:moveTo>
                  <a:cubicBezTo>
                    <a:pt x="310" y="1"/>
                    <a:pt x="1" y="311"/>
                    <a:pt x="1" y="703"/>
                  </a:cubicBezTo>
                  <a:cubicBezTo>
                    <a:pt x="1" y="1084"/>
                    <a:pt x="310" y="1394"/>
                    <a:pt x="703" y="1394"/>
                  </a:cubicBezTo>
                  <a:cubicBezTo>
                    <a:pt x="1084" y="1394"/>
                    <a:pt x="1394" y="1084"/>
                    <a:pt x="1394" y="703"/>
                  </a:cubicBezTo>
                  <a:cubicBezTo>
                    <a:pt x="1394" y="311"/>
                    <a:pt x="1084" y="1"/>
                    <a:pt x="7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3" name="Google Shape;2163;p30"/>
          <p:cNvGrpSpPr/>
          <p:nvPr/>
        </p:nvGrpSpPr>
        <p:grpSpPr>
          <a:xfrm>
            <a:off x="3355160" y="3031526"/>
            <a:ext cx="473592" cy="380514"/>
            <a:chOff x="3355160" y="3224151"/>
            <a:chExt cx="473592" cy="380514"/>
          </a:xfrm>
        </p:grpSpPr>
        <p:sp>
          <p:nvSpPr>
            <p:cNvPr id="2164" name="Google Shape;2164;p30"/>
            <p:cNvSpPr/>
            <p:nvPr/>
          </p:nvSpPr>
          <p:spPr>
            <a:xfrm>
              <a:off x="3787590" y="3224151"/>
              <a:ext cx="41161" cy="41516"/>
            </a:xfrm>
            <a:custGeom>
              <a:avLst/>
              <a:gdLst/>
              <a:ahLst/>
              <a:cxnLst/>
              <a:rect l="l" t="t" r="r" b="b"/>
              <a:pathLst>
                <a:path w="1394" h="1406" extrusionOk="0">
                  <a:moveTo>
                    <a:pt x="691" y="0"/>
                  </a:moveTo>
                  <a:cubicBezTo>
                    <a:pt x="310" y="0"/>
                    <a:pt x="0" y="322"/>
                    <a:pt x="0" y="703"/>
                  </a:cubicBezTo>
                  <a:cubicBezTo>
                    <a:pt x="0" y="1096"/>
                    <a:pt x="310" y="1405"/>
                    <a:pt x="691" y="1405"/>
                  </a:cubicBezTo>
                  <a:cubicBezTo>
                    <a:pt x="1084" y="1405"/>
                    <a:pt x="1393" y="1096"/>
                    <a:pt x="1393" y="703"/>
                  </a:cubicBezTo>
                  <a:cubicBezTo>
                    <a:pt x="1393" y="322"/>
                    <a:pt x="1084" y="0"/>
                    <a:pt x="6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5" name="Google Shape;2165;p30"/>
            <p:cNvSpPr/>
            <p:nvPr/>
          </p:nvSpPr>
          <p:spPr>
            <a:xfrm>
              <a:off x="3355160" y="3224151"/>
              <a:ext cx="41161" cy="41516"/>
            </a:xfrm>
            <a:custGeom>
              <a:avLst/>
              <a:gdLst/>
              <a:ahLst/>
              <a:cxnLst/>
              <a:rect l="l" t="t" r="r" b="b"/>
              <a:pathLst>
                <a:path w="1394" h="1406" extrusionOk="0">
                  <a:moveTo>
                    <a:pt x="703" y="0"/>
                  </a:moveTo>
                  <a:cubicBezTo>
                    <a:pt x="310" y="0"/>
                    <a:pt x="1" y="322"/>
                    <a:pt x="1" y="703"/>
                  </a:cubicBezTo>
                  <a:cubicBezTo>
                    <a:pt x="1" y="1096"/>
                    <a:pt x="310" y="1405"/>
                    <a:pt x="703" y="1405"/>
                  </a:cubicBezTo>
                  <a:cubicBezTo>
                    <a:pt x="1084" y="1405"/>
                    <a:pt x="1394" y="1096"/>
                    <a:pt x="1394" y="703"/>
                  </a:cubicBezTo>
                  <a:cubicBezTo>
                    <a:pt x="1394" y="322"/>
                    <a:pt x="1084" y="0"/>
                    <a:pt x="7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6" name="Google Shape;2166;p30"/>
            <p:cNvSpPr/>
            <p:nvPr/>
          </p:nvSpPr>
          <p:spPr>
            <a:xfrm>
              <a:off x="3787590" y="3563150"/>
              <a:ext cx="41161" cy="41516"/>
            </a:xfrm>
            <a:custGeom>
              <a:avLst/>
              <a:gdLst/>
              <a:ahLst/>
              <a:cxnLst/>
              <a:rect l="l" t="t" r="r" b="b"/>
              <a:pathLst>
                <a:path w="1394" h="1406" extrusionOk="0">
                  <a:moveTo>
                    <a:pt x="691" y="0"/>
                  </a:moveTo>
                  <a:cubicBezTo>
                    <a:pt x="310" y="0"/>
                    <a:pt x="0" y="310"/>
                    <a:pt x="0" y="703"/>
                  </a:cubicBezTo>
                  <a:cubicBezTo>
                    <a:pt x="0" y="1084"/>
                    <a:pt x="310" y="1405"/>
                    <a:pt x="691" y="1405"/>
                  </a:cubicBezTo>
                  <a:cubicBezTo>
                    <a:pt x="1084" y="1405"/>
                    <a:pt x="1393" y="1084"/>
                    <a:pt x="1393" y="703"/>
                  </a:cubicBezTo>
                  <a:cubicBezTo>
                    <a:pt x="1393" y="310"/>
                    <a:pt x="1084" y="0"/>
                    <a:pt x="6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7" name="Google Shape;2167;p30"/>
          <p:cNvGrpSpPr/>
          <p:nvPr/>
        </p:nvGrpSpPr>
        <p:grpSpPr>
          <a:xfrm>
            <a:off x="2299434" y="3052254"/>
            <a:ext cx="1529318" cy="1141917"/>
            <a:chOff x="2299434" y="3244879"/>
            <a:chExt cx="1529318" cy="1141917"/>
          </a:xfrm>
        </p:grpSpPr>
        <p:sp>
          <p:nvSpPr>
            <p:cNvPr id="2168" name="Google Shape;2168;p30"/>
            <p:cNvSpPr/>
            <p:nvPr/>
          </p:nvSpPr>
          <p:spPr>
            <a:xfrm>
              <a:off x="2299434" y="3244879"/>
              <a:ext cx="1508914" cy="1121159"/>
            </a:xfrm>
            <a:custGeom>
              <a:avLst/>
              <a:gdLst/>
              <a:ahLst/>
              <a:cxnLst/>
              <a:rect l="l" t="t" r="r" b="b"/>
              <a:pathLst>
                <a:path w="51102" h="37970" fill="none" extrusionOk="0">
                  <a:moveTo>
                    <a:pt x="36457" y="1"/>
                  </a:moveTo>
                  <a:lnTo>
                    <a:pt x="51102" y="1"/>
                  </a:lnTo>
                  <a:lnTo>
                    <a:pt x="51102" y="37970"/>
                  </a:lnTo>
                  <a:lnTo>
                    <a:pt x="0" y="37970"/>
                  </a:ln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9" name="Google Shape;2169;p30"/>
            <p:cNvSpPr/>
            <p:nvPr/>
          </p:nvSpPr>
          <p:spPr>
            <a:xfrm>
              <a:off x="3787590" y="4345281"/>
              <a:ext cx="41161" cy="41516"/>
            </a:xfrm>
            <a:custGeom>
              <a:avLst/>
              <a:gdLst/>
              <a:ahLst/>
              <a:cxnLst/>
              <a:rect l="l" t="t" r="r" b="b"/>
              <a:pathLst>
                <a:path w="1394" h="1406" extrusionOk="0">
                  <a:moveTo>
                    <a:pt x="691" y="0"/>
                  </a:moveTo>
                  <a:cubicBezTo>
                    <a:pt x="310" y="0"/>
                    <a:pt x="0" y="322"/>
                    <a:pt x="0" y="703"/>
                  </a:cubicBezTo>
                  <a:cubicBezTo>
                    <a:pt x="0" y="1084"/>
                    <a:pt x="310" y="1405"/>
                    <a:pt x="691" y="1405"/>
                  </a:cubicBezTo>
                  <a:cubicBezTo>
                    <a:pt x="1084" y="1405"/>
                    <a:pt x="1393" y="1084"/>
                    <a:pt x="1393" y="703"/>
                  </a:cubicBezTo>
                  <a:cubicBezTo>
                    <a:pt x="1393" y="322"/>
                    <a:pt x="1084" y="0"/>
                    <a:pt x="6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70" name="Google Shape;2170;p30"/>
          <p:cNvGrpSpPr/>
          <p:nvPr/>
        </p:nvGrpSpPr>
        <p:grpSpPr>
          <a:xfrm>
            <a:off x="2899551" y="4152656"/>
            <a:ext cx="3605471" cy="280570"/>
            <a:chOff x="2899551" y="4345281"/>
            <a:chExt cx="3605471" cy="280570"/>
          </a:xfrm>
        </p:grpSpPr>
        <p:sp>
          <p:nvSpPr>
            <p:cNvPr id="2171" name="Google Shape;2171;p30"/>
            <p:cNvSpPr/>
            <p:nvPr/>
          </p:nvSpPr>
          <p:spPr>
            <a:xfrm>
              <a:off x="2919925" y="4366000"/>
              <a:ext cx="3585097" cy="242952"/>
            </a:xfrm>
            <a:custGeom>
              <a:avLst/>
              <a:gdLst/>
              <a:ahLst/>
              <a:cxnLst/>
              <a:rect l="l" t="t" r="r" b="b"/>
              <a:pathLst>
                <a:path w="94060" h="8228" fill="none" extrusionOk="0">
                  <a:moveTo>
                    <a:pt x="1" y="1"/>
                  </a:moveTo>
                  <a:lnTo>
                    <a:pt x="1" y="8228"/>
                  </a:lnTo>
                  <a:lnTo>
                    <a:pt x="94060" y="8228"/>
                  </a:ln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2" name="Google Shape;2172;p30"/>
            <p:cNvSpPr/>
            <p:nvPr/>
          </p:nvSpPr>
          <p:spPr>
            <a:xfrm>
              <a:off x="2899551" y="4345281"/>
              <a:ext cx="41161" cy="41516"/>
            </a:xfrm>
            <a:custGeom>
              <a:avLst/>
              <a:gdLst/>
              <a:ahLst/>
              <a:cxnLst/>
              <a:rect l="l" t="t" r="r" b="b"/>
              <a:pathLst>
                <a:path w="1394" h="1406" extrusionOk="0">
                  <a:moveTo>
                    <a:pt x="691" y="0"/>
                  </a:moveTo>
                  <a:cubicBezTo>
                    <a:pt x="310" y="0"/>
                    <a:pt x="0" y="322"/>
                    <a:pt x="0" y="703"/>
                  </a:cubicBezTo>
                  <a:cubicBezTo>
                    <a:pt x="0" y="1084"/>
                    <a:pt x="310" y="1405"/>
                    <a:pt x="691" y="1405"/>
                  </a:cubicBezTo>
                  <a:cubicBezTo>
                    <a:pt x="1084" y="1405"/>
                    <a:pt x="1393" y="1084"/>
                    <a:pt x="1393" y="703"/>
                  </a:cubicBezTo>
                  <a:cubicBezTo>
                    <a:pt x="1393" y="322"/>
                    <a:pt x="1084" y="0"/>
                    <a:pt x="6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3" name="Google Shape;2173;p30"/>
            <p:cNvSpPr/>
            <p:nvPr/>
          </p:nvSpPr>
          <p:spPr>
            <a:xfrm>
              <a:off x="2899551" y="4584335"/>
              <a:ext cx="41161" cy="41516"/>
            </a:xfrm>
            <a:custGeom>
              <a:avLst/>
              <a:gdLst/>
              <a:ahLst/>
              <a:cxnLst/>
              <a:rect l="l" t="t" r="r" b="b"/>
              <a:pathLst>
                <a:path w="1394" h="1406" extrusionOk="0">
                  <a:moveTo>
                    <a:pt x="691" y="0"/>
                  </a:moveTo>
                  <a:cubicBezTo>
                    <a:pt x="310" y="0"/>
                    <a:pt x="0" y="322"/>
                    <a:pt x="0" y="703"/>
                  </a:cubicBezTo>
                  <a:cubicBezTo>
                    <a:pt x="0" y="1084"/>
                    <a:pt x="310" y="1405"/>
                    <a:pt x="691" y="1405"/>
                  </a:cubicBezTo>
                  <a:cubicBezTo>
                    <a:pt x="1084" y="1405"/>
                    <a:pt x="1393" y="1084"/>
                    <a:pt x="1393" y="703"/>
                  </a:cubicBezTo>
                  <a:cubicBezTo>
                    <a:pt x="1393" y="322"/>
                    <a:pt x="1084" y="0"/>
                    <a:pt x="6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74" name="Google Shape;2174;p30"/>
          <p:cNvGrpSpPr/>
          <p:nvPr/>
        </p:nvGrpSpPr>
        <p:grpSpPr>
          <a:xfrm>
            <a:off x="1816751" y="4077804"/>
            <a:ext cx="422254" cy="419046"/>
            <a:chOff x="1816751" y="4270429"/>
            <a:chExt cx="422254" cy="419046"/>
          </a:xfrm>
        </p:grpSpPr>
        <p:sp>
          <p:nvSpPr>
            <p:cNvPr id="2175" name="Google Shape;2175;p30"/>
            <p:cNvSpPr/>
            <p:nvPr/>
          </p:nvSpPr>
          <p:spPr>
            <a:xfrm>
              <a:off x="1816751" y="4270429"/>
              <a:ext cx="335717" cy="336123"/>
            </a:xfrm>
            <a:custGeom>
              <a:avLst/>
              <a:gdLst/>
              <a:ahLst/>
              <a:cxnLst/>
              <a:rect l="l" t="t" r="r" b="b"/>
              <a:pathLst>
                <a:path w="9931" h="9943" extrusionOk="0">
                  <a:moveTo>
                    <a:pt x="4977" y="1"/>
                  </a:moveTo>
                  <a:cubicBezTo>
                    <a:pt x="2215" y="1"/>
                    <a:pt x="1" y="2227"/>
                    <a:pt x="1" y="4966"/>
                  </a:cubicBezTo>
                  <a:cubicBezTo>
                    <a:pt x="1" y="5502"/>
                    <a:pt x="72" y="6014"/>
                    <a:pt x="239" y="6502"/>
                  </a:cubicBezTo>
                  <a:cubicBezTo>
                    <a:pt x="882" y="8490"/>
                    <a:pt x="2751" y="9943"/>
                    <a:pt x="4954" y="9943"/>
                  </a:cubicBezTo>
                  <a:cubicBezTo>
                    <a:pt x="7716" y="9943"/>
                    <a:pt x="9930" y="7704"/>
                    <a:pt x="9930" y="4966"/>
                  </a:cubicBezTo>
                  <a:cubicBezTo>
                    <a:pt x="9930" y="3168"/>
                    <a:pt x="8978" y="1596"/>
                    <a:pt x="7561" y="727"/>
                  </a:cubicBezTo>
                  <a:cubicBezTo>
                    <a:pt x="6799" y="263"/>
                    <a:pt x="5930" y="1"/>
                    <a:pt x="4977" y="1"/>
                  </a:cubicBezTo>
                  <a:close/>
                </a:path>
              </a:pathLst>
            </a:custGeom>
            <a:solidFill>
              <a:srgbClr val="3837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6" name="Google Shape;2176;p30"/>
            <p:cNvSpPr/>
            <p:nvPr/>
          </p:nvSpPr>
          <p:spPr>
            <a:xfrm>
              <a:off x="1882366" y="4335639"/>
              <a:ext cx="204486" cy="204926"/>
            </a:xfrm>
            <a:custGeom>
              <a:avLst/>
              <a:gdLst/>
              <a:ahLst/>
              <a:cxnLst/>
              <a:rect l="l" t="t" r="r" b="b"/>
              <a:pathLst>
                <a:path w="6049" h="6062" extrusionOk="0">
                  <a:moveTo>
                    <a:pt x="1881" y="620"/>
                  </a:moveTo>
                  <a:lnTo>
                    <a:pt x="1881" y="620"/>
                  </a:lnTo>
                  <a:cubicBezTo>
                    <a:pt x="1465" y="1120"/>
                    <a:pt x="1203" y="1930"/>
                    <a:pt x="1167" y="2834"/>
                  </a:cubicBezTo>
                  <a:lnTo>
                    <a:pt x="357" y="2834"/>
                  </a:lnTo>
                  <a:cubicBezTo>
                    <a:pt x="429" y="1846"/>
                    <a:pt x="1036" y="1013"/>
                    <a:pt x="1881" y="620"/>
                  </a:cubicBezTo>
                  <a:close/>
                  <a:moveTo>
                    <a:pt x="2834" y="382"/>
                  </a:moveTo>
                  <a:lnTo>
                    <a:pt x="2834" y="2834"/>
                  </a:lnTo>
                  <a:lnTo>
                    <a:pt x="1524" y="2834"/>
                  </a:lnTo>
                  <a:cubicBezTo>
                    <a:pt x="1584" y="1584"/>
                    <a:pt x="2155" y="537"/>
                    <a:pt x="2834" y="382"/>
                  </a:cubicBezTo>
                  <a:close/>
                  <a:moveTo>
                    <a:pt x="3215" y="382"/>
                  </a:moveTo>
                  <a:cubicBezTo>
                    <a:pt x="3786" y="513"/>
                    <a:pt x="4275" y="1251"/>
                    <a:pt x="4465" y="2239"/>
                  </a:cubicBezTo>
                  <a:cubicBezTo>
                    <a:pt x="4489" y="2430"/>
                    <a:pt x="4525" y="2620"/>
                    <a:pt x="4525" y="2834"/>
                  </a:cubicBezTo>
                  <a:lnTo>
                    <a:pt x="3215" y="2834"/>
                  </a:lnTo>
                  <a:lnTo>
                    <a:pt x="3215" y="382"/>
                  </a:lnTo>
                  <a:close/>
                  <a:moveTo>
                    <a:pt x="4144" y="620"/>
                  </a:moveTo>
                  <a:lnTo>
                    <a:pt x="4144" y="620"/>
                  </a:lnTo>
                  <a:cubicBezTo>
                    <a:pt x="4465" y="751"/>
                    <a:pt x="4727" y="953"/>
                    <a:pt x="4953" y="1191"/>
                  </a:cubicBezTo>
                  <a:cubicBezTo>
                    <a:pt x="5370" y="1632"/>
                    <a:pt x="5632" y="2203"/>
                    <a:pt x="5680" y="2834"/>
                  </a:cubicBezTo>
                  <a:lnTo>
                    <a:pt x="4882" y="2834"/>
                  </a:lnTo>
                  <a:cubicBezTo>
                    <a:pt x="4858" y="2465"/>
                    <a:pt x="4799" y="2108"/>
                    <a:pt x="4715" y="1775"/>
                  </a:cubicBezTo>
                  <a:cubicBezTo>
                    <a:pt x="4596" y="1310"/>
                    <a:pt x="4406" y="929"/>
                    <a:pt x="4144" y="620"/>
                  </a:cubicBezTo>
                  <a:close/>
                  <a:moveTo>
                    <a:pt x="5715" y="3192"/>
                  </a:moveTo>
                  <a:cubicBezTo>
                    <a:pt x="5632" y="4204"/>
                    <a:pt x="5025" y="5049"/>
                    <a:pt x="4167" y="5454"/>
                  </a:cubicBezTo>
                  <a:cubicBezTo>
                    <a:pt x="4584" y="4930"/>
                    <a:pt x="4858" y="4132"/>
                    <a:pt x="4894" y="3192"/>
                  </a:cubicBezTo>
                  <a:close/>
                  <a:moveTo>
                    <a:pt x="1167" y="3192"/>
                  </a:moveTo>
                  <a:cubicBezTo>
                    <a:pt x="1191" y="3573"/>
                    <a:pt x="1227" y="3930"/>
                    <a:pt x="1322" y="4275"/>
                  </a:cubicBezTo>
                  <a:cubicBezTo>
                    <a:pt x="1441" y="4751"/>
                    <a:pt x="1643" y="5156"/>
                    <a:pt x="1881" y="5466"/>
                  </a:cubicBezTo>
                  <a:cubicBezTo>
                    <a:pt x="1381" y="5216"/>
                    <a:pt x="953" y="4811"/>
                    <a:pt x="679" y="4323"/>
                  </a:cubicBezTo>
                  <a:cubicBezTo>
                    <a:pt x="488" y="3977"/>
                    <a:pt x="381" y="3596"/>
                    <a:pt x="357" y="3192"/>
                  </a:cubicBezTo>
                  <a:close/>
                  <a:moveTo>
                    <a:pt x="2858" y="3192"/>
                  </a:moveTo>
                  <a:lnTo>
                    <a:pt x="2858" y="5692"/>
                  </a:lnTo>
                  <a:lnTo>
                    <a:pt x="2834" y="5692"/>
                  </a:lnTo>
                  <a:cubicBezTo>
                    <a:pt x="2334" y="5573"/>
                    <a:pt x="1893" y="4990"/>
                    <a:pt x="1679" y="4204"/>
                  </a:cubicBezTo>
                  <a:cubicBezTo>
                    <a:pt x="1584" y="3894"/>
                    <a:pt x="1536" y="3549"/>
                    <a:pt x="1524" y="3192"/>
                  </a:cubicBezTo>
                  <a:close/>
                  <a:moveTo>
                    <a:pt x="4537" y="3192"/>
                  </a:moveTo>
                  <a:cubicBezTo>
                    <a:pt x="4477" y="4466"/>
                    <a:pt x="3906" y="5525"/>
                    <a:pt x="3215" y="5692"/>
                  </a:cubicBezTo>
                  <a:lnTo>
                    <a:pt x="3215" y="3192"/>
                  </a:lnTo>
                  <a:close/>
                  <a:moveTo>
                    <a:pt x="2858" y="1"/>
                  </a:moveTo>
                  <a:cubicBezTo>
                    <a:pt x="1334" y="96"/>
                    <a:pt x="119" y="1310"/>
                    <a:pt x="12" y="2834"/>
                  </a:cubicBezTo>
                  <a:cubicBezTo>
                    <a:pt x="12" y="2906"/>
                    <a:pt x="0" y="2965"/>
                    <a:pt x="0" y="3037"/>
                  </a:cubicBezTo>
                  <a:lnTo>
                    <a:pt x="0" y="3192"/>
                  </a:lnTo>
                  <a:cubicBezTo>
                    <a:pt x="12" y="3596"/>
                    <a:pt x="119" y="3977"/>
                    <a:pt x="274" y="4323"/>
                  </a:cubicBezTo>
                  <a:cubicBezTo>
                    <a:pt x="738" y="5299"/>
                    <a:pt x="1703" y="5990"/>
                    <a:pt x="2834" y="6061"/>
                  </a:cubicBezTo>
                  <a:lnTo>
                    <a:pt x="3191" y="6061"/>
                  </a:lnTo>
                  <a:cubicBezTo>
                    <a:pt x="4727" y="5978"/>
                    <a:pt x="5965" y="4739"/>
                    <a:pt x="6037" y="3192"/>
                  </a:cubicBezTo>
                  <a:lnTo>
                    <a:pt x="6037" y="3037"/>
                  </a:lnTo>
                  <a:cubicBezTo>
                    <a:pt x="6049" y="2965"/>
                    <a:pt x="6049" y="2894"/>
                    <a:pt x="6049" y="2834"/>
                  </a:cubicBezTo>
                  <a:cubicBezTo>
                    <a:pt x="5989" y="2025"/>
                    <a:pt x="5632" y="1310"/>
                    <a:pt x="5072" y="799"/>
                  </a:cubicBezTo>
                  <a:cubicBezTo>
                    <a:pt x="4584" y="334"/>
                    <a:pt x="3929" y="48"/>
                    <a:pt x="3215" y="1"/>
                  </a:cubicBezTo>
                  <a:close/>
                </a:path>
              </a:pathLst>
            </a:custGeom>
            <a:solidFill>
              <a:srgbClr val="D3D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7" name="Google Shape;2177;p30"/>
            <p:cNvSpPr/>
            <p:nvPr/>
          </p:nvSpPr>
          <p:spPr>
            <a:xfrm>
              <a:off x="2058655" y="4458418"/>
              <a:ext cx="180350" cy="231057"/>
            </a:xfrm>
            <a:custGeom>
              <a:avLst/>
              <a:gdLst/>
              <a:ahLst/>
              <a:cxnLst/>
              <a:rect l="l" t="t" r="r" b="b"/>
              <a:pathLst>
                <a:path w="5335" h="6835" extrusionOk="0">
                  <a:moveTo>
                    <a:pt x="2672" y="0"/>
                  </a:moveTo>
                  <a:cubicBezTo>
                    <a:pt x="2566" y="0"/>
                    <a:pt x="2459" y="36"/>
                    <a:pt x="2370" y="107"/>
                  </a:cubicBezTo>
                  <a:cubicBezTo>
                    <a:pt x="2012" y="417"/>
                    <a:pt x="1346" y="917"/>
                    <a:pt x="334" y="1215"/>
                  </a:cubicBezTo>
                  <a:cubicBezTo>
                    <a:pt x="143" y="1250"/>
                    <a:pt x="0" y="1429"/>
                    <a:pt x="0" y="1643"/>
                  </a:cubicBezTo>
                  <a:lnTo>
                    <a:pt x="0" y="3393"/>
                  </a:lnTo>
                  <a:cubicBezTo>
                    <a:pt x="0" y="3679"/>
                    <a:pt x="60" y="3965"/>
                    <a:pt x="167" y="4227"/>
                  </a:cubicBezTo>
                  <a:cubicBezTo>
                    <a:pt x="750" y="5727"/>
                    <a:pt x="2596" y="6787"/>
                    <a:pt x="2667" y="6834"/>
                  </a:cubicBezTo>
                  <a:cubicBezTo>
                    <a:pt x="2739" y="6787"/>
                    <a:pt x="5299" y="5310"/>
                    <a:pt x="5334" y="3393"/>
                  </a:cubicBezTo>
                  <a:lnTo>
                    <a:pt x="5334" y="1643"/>
                  </a:lnTo>
                  <a:cubicBezTo>
                    <a:pt x="5334" y="1429"/>
                    <a:pt x="5203" y="1250"/>
                    <a:pt x="5001" y="1215"/>
                  </a:cubicBezTo>
                  <a:cubicBezTo>
                    <a:pt x="4810" y="1155"/>
                    <a:pt x="4632" y="1096"/>
                    <a:pt x="4453" y="1012"/>
                  </a:cubicBezTo>
                  <a:cubicBezTo>
                    <a:pt x="3739" y="715"/>
                    <a:pt x="3251" y="357"/>
                    <a:pt x="2965" y="107"/>
                  </a:cubicBezTo>
                  <a:cubicBezTo>
                    <a:pt x="2882" y="36"/>
                    <a:pt x="2777" y="0"/>
                    <a:pt x="267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8" name="Google Shape;2178;p30"/>
            <p:cNvSpPr/>
            <p:nvPr/>
          </p:nvSpPr>
          <p:spPr>
            <a:xfrm>
              <a:off x="2104122" y="4505914"/>
              <a:ext cx="89380" cy="129608"/>
            </a:xfrm>
            <a:custGeom>
              <a:avLst/>
              <a:gdLst/>
              <a:ahLst/>
              <a:cxnLst/>
              <a:rect l="l" t="t" r="r" b="b"/>
              <a:pathLst>
                <a:path w="2644" h="3834" extrusionOk="0">
                  <a:moveTo>
                    <a:pt x="1322" y="131"/>
                  </a:moveTo>
                  <a:cubicBezTo>
                    <a:pt x="1739" y="131"/>
                    <a:pt x="2084" y="476"/>
                    <a:pt x="2084" y="893"/>
                  </a:cubicBezTo>
                  <a:lnTo>
                    <a:pt x="2084" y="1357"/>
                  </a:lnTo>
                  <a:lnTo>
                    <a:pt x="560" y="1357"/>
                  </a:lnTo>
                  <a:lnTo>
                    <a:pt x="560" y="893"/>
                  </a:lnTo>
                  <a:cubicBezTo>
                    <a:pt x="560" y="476"/>
                    <a:pt x="906" y="131"/>
                    <a:pt x="1322" y="131"/>
                  </a:cubicBezTo>
                  <a:close/>
                  <a:moveTo>
                    <a:pt x="1322" y="0"/>
                  </a:moveTo>
                  <a:cubicBezTo>
                    <a:pt x="834" y="0"/>
                    <a:pt x="429" y="405"/>
                    <a:pt x="429" y="893"/>
                  </a:cubicBezTo>
                  <a:lnTo>
                    <a:pt x="429" y="1357"/>
                  </a:lnTo>
                  <a:lnTo>
                    <a:pt x="346" y="1357"/>
                  </a:lnTo>
                  <a:cubicBezTo>
                    <a:pt x="144" y="1357"/>
                    <a:pt x="1" y="1500"/>
                    <a:pt x="1" y="1691"/>
                  </a:cubicBezTo>
                  <a:lnTo>
                    <a:pt x="1" y="3501"/>
                  </a:lnTo>
                  <a:cubicBezTo>
                    <a:pt x="1" y="3691"/>
                    <a:pt x="144" y="3834"/>
                    <a:pt x="346" y="3834"/>
                  </a:cubicBezTo>
                  <a:lnTo>
                    <a:pt x="2310" y="3834"/>
                  </a:lnTo>
                  <a:cubicBezTo>
                    <a:pt x="2501" y="3834"/>
                    <a:pt x="2644" y="3691"/>
                    <a:pt x="2644" y="3501"/>
                  </a:cubicBezTo>
                  <a:lnTo>
                    <a:pt x="2644" y="1691"/>
                  </a:lnTo>
                  <a:cubicBezTo>
                    <a:pt x="2644" y="1500"/>
                    <a:pt x="2489" y="1357"/>
                    <a:pt x="2310" y="1357"/>
                  </a:cubicBezTo>
                  <a:lnTo>
                    <a:pt x="2215" y="1357"/>
                  </a:lnTo>
                  <a:lnTo>
                    <a:pt x="2215" y="893"/>
                  </a:lnTo>
                  <a:cubicBezTo>
                    <a:pt x="2215" y="405"/>
                    <a:pt x="1810" y="0"/>
                    <a:pt x="1322" y="0"/>
                  </a:cubicBezTo>
                  <a:close/>
                </a:path>
              </a:pathLst>
            </a:custGeom>
            <a:solidFill>
              <a:srgbClr val="D3D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9" name="Google Shape;2179;p30"/>
            <p:cNvSpPr/>
            <p:nvPr/>
          </p:nvSpPr>
          <p:spPr>
            <a:xfrm>
              <a:off x="2136743" y="4573929"/>
              <a:ext cx="23359" cy="44690"/>
            </a:xfrm>
            <a:custGeom>
              <a:avLst/>
              <a:gdLst/>
              <a:ahLst/>
              <a:cxnLst/>
              <a:rect l="l" t="t" r="r" b="b"/>
              <a:pathLst>
                <a:path w="691" h="1322" extrusionOk="0">
                  <a:moveTo>
                    <a:pt x="345" y="0"/>
                  </a:moveTo>
                  <a:cubicBezTo>
                    <a:pt x="155" y="0"/>
                    <a:pt x="0" y="143"/>
                    <a:pt x="0" y="334"/>
                  </a:cubicBezTo>
                  <a:cubicBezTo>
                    <a:pt x="0" y="441"/>
                    <a:pt x="48" y="548"/>
                    <a:pt x="131" y="607"/>
                  </a:cubicBezTo>
                  <a:lnTo>
                    <a:pt x="0" y="1322"/>
                  </a:lnTo>
                  <a:lnTo>
                    <a:pt x="667" y="1322"/>
                  </a:lnTo>
                  <a:lnTo>
                    <a:pt x="536" y="607"/>
                  </a:lnTo>
                  <a:cubicBezTo>
                    <a:pt x="643" y="548"/>
                    <a:pt x="691" y="441"/>
                    <a:pt x="691" y="334"/>
                  </a:cubicBezTo>
                  <a:cubicBezTo>
                    <a:pt x="691" y="155"/>
                    <a:pt x="536" y="0"/>
                    <a:pt x="345" y="0"/>
                  </a:cubicBezTo>
                  <a:close/>
                </a:path>
              </a:pathLst>
            </a:custGeom>
            <a:solidFill>
              <a:srgbClr val="2C2B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80" name="Google Shape;2180;p30"/>
          <p:cNvGrpSpPr/>
          <p:nvPr/>
        </p:nvGrpSpPr>
        <p:grpSpPr>
          <a:xfrm>
            <a:off x="442712" y="2293850"/>
            <a:ext cx="1296065" cy="666258"/>
            <a:chOff x="442712" y="1296675"/>
            <a:chExt cx="1296065" cy="666258"/>
          </a:xfrm>
        </p:grpSpPr>
        <p:sp>
          <p:nvSpPr>
            <p:cNvPr id="2181" name="Google Shape;2181;p30"/>
            <p:cNvSpPr txBox="1"/>
            <p:nvPr/>
          </p:nvSpPr>
          <p:spPr>
            <a:xfrm>
              <a:off x="442777" y="1296675"/>
              <a:ext cx="1296000" cy="20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accent2"/>
                  </a:solidFill>
                  <a:latin typeface="Fira Sans"/>
                  <a:ea typeface="Fira Sans"/>
                  <a:cs typeface="Fira Sans"/>
                  <a:sym typeface="Fira Sans"/>
                </a:rPr>
                <a:t>MERCURY</a:t>
              </a:r>
              <a:endParaRPr b="1">
                <a:solidFill>
                  <a:schemeClr val="accent2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2182" name="Google Shape;2182;p30"/>
            <p:cNvSpPr txBox="1"/>
            <p:nvPr/>
          </p:nvSpPr>
          <p:spPr>
            <a:xfrm>
              <a:off x="442712" y="1520733"/>
              <a:ext cx="1296000" cy="44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Mercury is the smallest planet</a:t>
              </a:r>
              <a:endParaRPr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grpSp>
        <p:nvGrpSpPr>
          <p:cNvPr id="2183" name="Google Shape;2183;p30"/>
          <p:cNvGrpSpPr/>
          <p:nvPr/>
        </p:nvGrpSpPr>
        <p:grpSpPr>
          <a:xfrm>
            <a:off x="442712" y="3944600"/>
            <a:ext cx="1296065" cy="666261"/>
            <a:chOff x="442712" y="4014225"/>
            <a:chExt cx="1296065" cy="666261"/>
          </a:xfrm>
        </p:grpSpPr>
        <p:sp>
          <p:nvSpPr>
            <p:cNvPr id="2184" name="Google Shape;2184;p30"/>
            <p:cNvSpPr txBox="1"/>
            <p:nvPr/>
          </p:nvSpPr>
          <p:spPr>
            <a:xfrm>
              <a:off x="442777" y="4014225"/>
              <a:ext cx="1296000" cy="20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accent4"/>
                  </a:solidFill>
                  <a:latin typeface="Fira Sans"/>
                  <a:ea typeface="Fira Sans"/>
                  <a:cs typeface="Fira Sans"/>
                  <a:sym typeface="Fira Sans"/>
                </a:rPr>
                <a:t>JUPITER</a:t>
              </a:r>
              <a:endParaRPr b="1">
                <a:solidFill>
                  <a:schemeClr val="accent4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2185" name="Google Shape;2185;p30"/>
            <p:cNvSpPr txBox="1"/>
            <p:nvPr/>
          </p:nvSpPr>
          <p:spPr>
            <a:xfrm>
              <a:off x="442712" y="4238286"/>
              <a:ext cx="1296000" cy="44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Jupiter is the biggest planet</a:t>
              </a:r>
              <a:endParaRPr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grpSp>
        <p:nvGrpSpPr>
          <p:cNvPr id="2186" name="Google Shape;2186;p30"/>
          <p:cNvGrpSpPr/>
          <p:nvPr/>
        </p:nvGrpSpPr>
        <p:grpSpPr>
          <a:xfrm>
            <a:off x="442712" y="3115543"/>
            <a:ext cx="1296065" cy="666258"/>
            <a:chOff x="442712" y="2651768"/>
            <a:chExt cx="1296065" cy="666258"/>
          </a:xfrm>
        </p:grpSpPr>
        <p:sp>
          <p:nvSpPr>
            <p:cNvPr id="2187" name="Google Shape;2187;p30"/>
            <p:cNvSpPr txBox="1"/>
            <p:nvPr/>
          </p:nvSpPr>
          <p:spPr>
            <a:xfrm>
              <a:off x="442777" y="2651768"/>
              <a:ext cx="1296000" cy="20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accent3"/>
                  </a:solidFill>
                  <a:latin typeface="Fira Sans"/>
                  <a:ea typeface="Fira Sans"/>
                  <a:cs typeface="Fira Sans"/>
                  <a:sym typeface="Fira Sans"/>
                </a:rPr>
                <a:t>VENUS</a:t>
              </a:r>
              <a:endParaRPr b="1">
                <a:solidFill>
                  <a:schemeClr val="accent3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2188" name="Google Shape;2188;p30"/>
            <p:cNvSpPr txBox="1"/>
            <p:nvPr/>
          </p:nvSpPr>
          <p:spPr>
            <a:xfrm>
              <a:off x="442712" y="2875827"/>
              <a:ext cx="1296000" cy="44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Venus has a beautiful name</a:t>
              </a:r>
              <a:endParaRPr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grpSp>
        <p:nvGrpSpPr>
          <p:cNvPr id="2189" name="Google Shape;2189;p30"/>
          <p:cNvGrpSpPr/>
          <p:nvPr/>
        </p:nvGrpSpPr>
        <p:grpSpPr>
          <a:xfrm>
            <a:off x="7405297" y="3940799"/>
            <a:ext cx="1296003" cy="666264"/>
            <a:chOff x="7405297" y="4014224"/>
            <a:chExt cx="1296003" cy="666264"/>
          </a:xfrm>
        </p:grpSpPr>
        <p:sp>
          <p:nvSpPr>
            <p:cNvPr id="2190" name="Google Shape;2190;p30"/>
            <p:cNvSpPr txBox="1"/>
            <p:nvPr/>
          </p:nvSpPr>
          <p:spPr>
            <a:xfrm>
              <a:off x="7405301" y="4014224"/>
              <a:ext cx="1296000" cy="20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accent1"/>
                  </a:solidFill>
                  <a:latin typeface="Fira Sans"/>
                  <a:ea typeface="Fira Sans"/>
                  <a:cs typeface="Fira Sans"/>
                  <a:sym typeface="Fira Sans"/>
                </a:rPr>
                <a:t>SATURN</a:t>
              </a:r>
              <a:endParaRPr b="1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2191" name="Google Shape;2191;p30"/>
            <p:cNvSpPr txBox="1"/>
            <p:nvPr/>
          </p:nvSpPr>
          <p:spPr>
            <a:xfrm>
              <a:off x="7405297" y="4238289"/>
              <a:ext cx="1296000" cy="44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Yes, Saturn is the ringed one</a:t>
              </a:r>
              <a:endParaRPr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grpSp>
        <p:nvGrpSpPr>
          <p:cNvPr id="2192" name="Google Shape;2192;p30"/>
          <p:cNvGrpSpPr/>
          <p:nvPr/>
        </p:nvGrpSpPr>
        <p:grpSpPr>
          <a:xfrm>
            <a:off x="7405297" y="3035547"/>
            <a:ext cx="1296003" cy="666255"/>
            <a:chOff x="7405297" y="2651772"/>
            <a:chExt cx="1296003" cy="666255"/>
          </a:xfrm>
        </p:grpSpPr>
        <p:sp>
          <p:nvSpPr>
            <p:cNvPr id="2193" name="Google Shape;2193;p30"/>
            <p:cNvSpPr txBox="1"/>
            <p:nvPr/>
          </p:nvSpPr>
          <p:spPr>
            <a:xfrm>
              <a:off x="7405301" y="2651772"/>
              <a:ext cx="1296000" cy="20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accent6"/>
                  </a:solidFill>
                  <a:latin typeface="Fira Sans"/>
                  <a:ea typeface="Fira Sans"/>
                  <a:cs typeface="Fira Sans"/>
                  <a:sym typeface="Fira Sans"/>
                </a:rPr>
                <a:t>NEPTUNE</a:t>
              </a:r>
              <a:endParaRPr b="1">
                <a:solidFill>
                  <a:schemeClr val="accent6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2194" name="Google Shape;2194;p30"/>
            <p:cNvSpPr txBox="1"/>
            <p:nvPr/>
          </p:nvSpPr>
          <p:spPr>
            <a:xfrm>
              <a:off x="7405297" y="2875827"/>
              <a:ext cx="1296000" cy="44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It’s the farthest planet</a:t>
              </a:r>
              <a:endParaRPr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cxnSp>
        <p:nvCxnSpPr>
          <p:cNvPr id="2195" name="Google Shape;2195;p30"/>
          <p:cNvCxnSpPr/>
          <p:nvPr/>
        </p:nvCxnSpPr>
        <p:spPr>
          <a:xfrm>
            <a:off x="3809625" y="3390825"/>
            <a:ext cx="26955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0" name="Google Shape;2200;p31"/>
          <p:cNvSpPr txBox="1">
            <a:spLocks noGrp="1"/>
          </p:cNvSpPr>
          <p:nvPr>
            <p:ph type="title"/>
          </p:nvPr>
        </p:nvSpPr>
        <p:spPr>
          <a:xfrm>
            <a:off x="457200" y="292625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Cybersecurity Infographics</a:t>
            </a:r>
            <a:endParaRPr/>
          </a:p>
        </p:txBody>
      </p:sp>
      <p:grpSp>
        <p:nvGrpSpPr>
          <p:cNvPr id="2201" name="Google Shape;2201;p31"/>
          <p:cNvGrpSpPr/>
          <p:nvPr/>
        </p:nvGrpSpPr>
        <p:grpSpPr>
          <a:xfrm>
            <a:off x="750933" y="1463225"/>
            <a:ext cx="1704162" cy="3337413"/>
            <a:chOff x="750933" y="1463225"/>
            <a:chExt cx="1704162" cy="3337413"/>
          </a:xfrm>
        </p:grpSpPr>
        <p:grpSp>
          <p:nvGrpSpPr>
            <p:cNvPr id="2202" name="Google Shape;2202;p31"/>
            <p:cNvGrpSpPr/>
            <p:nvPr/>
          </p:nvGrpSpPr>
          <p:grpSpPr>
            <a:xfrm>
              <a:off x="763050" y="1463225"/>
              <a:ext cx="1686038" cy="3337413"/>
              <a:chOff x="763050" y="1463225"/>
              <a:chExt cx="1686038" cy="3337413"/>
            </a:xfrm>
          </p:grpSpPr>
          <p:sp>
            <p:nvSpPr>
              <p:cNvPr id="2203" name="Google Shape;2203;p31"/>
              <p:cNvSpPr/>
              <p:nvPr/>
            </p:nvSpPr>
            <p:spPr>
              <a:xfrm>
                <a:off x="763050" y="1463225"/>
                <a:ext cx="1686038" cy="3337413"/>
              </a:xfrm>
              <a:custGeom>
                <a:avLst/>
                <a:gdLst/>
                <a:ahLst/>
                <a:cxnLst/>
                <a:rect l="l" t="t" r="r" b="b"/>
                <a:pathLst>
                  <a:path w="47185" h="58377" extrusionOk="0">
                    <a:moveTo>
                      <a:pt x="0" y="1"/>
                    </a:moveTo>
                    <a:lnTo>
                      <a:pt x="0" y="58377"/>
                    </a:lnTo>
                    <a:lnTo>
                      <a:pt x="47185" y="58377"/>
                    </a:lnTo>
                    <a:lnTo>
                      <a:pt x="47185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204" name="Google Shape;2204;p31"/>
              <p:cNvGrpSpPr/>
              <p:nvPr/>
            </p:nvGrpSpPr>
            <p:grpSpPr>
              <a:xfrm>
                <a:off x="927263" y="1675940"/>
                <a:ext cx="1357192" cy="1530350"/>
                <a:chOff x="927263" y="1675940"/>
                <a:chExt cx="1357192" cy="1530350"/>
              </a:xfrm>
            </p:grpSpPr>
            <p:sp>
              <p:nvSpPr>
                <p:cNvPr id="2205" name="Google Shape;2205;p31"/>
                <p:cNvSpPr/>
                <p:nvPr/>
              </p:nvSpPr>
              <p:spPr>
                <a:xfrm>
                  <a:off x="927263" y="1675940"/>
                  <a:ext cx="1357192" cy="13571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982" h="37982" extrusionOk="0">
                      <a:moveTo>
                        <a:pt x="37981" y="18991"/>
                      </a:moveTo>
                      <a:cubicBezTo>
                        <a:pt x="37981" y="29469"/>
                        <a:pt x="29480" y="37982"/>
                        <a:pt x="18991" y="37982"/>
                      </a:cubicBezTo>
                      <a:cubicBezTo>
                        <a:pt x="8501" y="37982"/>
                        <a:pt x="0" y="29469"/>
                        <a:pt x="0" y="18991"/>
                      </a:cubicBezTo>
                      <a:cubicBezTo>
                        <a:pt x="0" y="8502"/>
                        <a:pt x="8501" y="1"/>
                        <a:pt x="18991" y="1"/>
                      </a:cubicBezTo>
                      <a:cubicBezTo>
                        <a:pt x="29480" y="1"/>
                        <a:pt x="37981" y="8502"/>
                        <a:pt x="37981" y="1899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06" name="Google Shape;2206;p31"/>
                <p:cNvSpPr/>
                <p:nvPr/>
              </p:nvSpPr>
              <p:spPr>
                <a:xfrm>
                  <a:off x="1288875" y="2040982"/>
                  <a:ext cx="764533" cy="11653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396" h="32612" extrusionOk="0">
                      <a:moveTo>
                        <a:pt x="0" y="0"/>
                      </a:moveTo>
                      <a:lnTo>
                        <a:pt x="0" y="32611"/>
                      </a:lnTo>
                      <a:lnTo>
                        <a:pt x="21396" y="32611"/>
                      </a:lnTo>
                      <a:lnTo>
                        <a:pt x="21396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07" name="Google Shape;2207;p31"/>
                <p:cNvSpPr/>
                <p:nvPr/>
              </p:nvSpPr>
              <p:spPr>
                <a:xfrm>
                  <a:off x="1231453" y="1974198"/>
                  <a:ext cx="764533" cy="11653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396" h="32612" extrusionOk="0">
                      <a:moveTo>
                        <a:pt x="0" y="0"/>
                      </a:moveTo>
                      <a:lnTo>
                        <a:pt x="0" y="32611"/>
                      </a:lnTo>
                      <a:lnTo>
                        <a:pt x="21396" y="32611"/>
                      </a:lnTo>
                      <a:lnTo>
                        <a:pt x="21396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08" name="Google Shape;2208;p31"/>
                <p:cNvSpPr/>
                <p:nvPr/>
              </p:nvSpPr>
              <p:spPr>
                <a:xfrm>
                  <a:off x="1655596" y="2046091"/>
                  <a:ext cx="298259" cy="319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47" h="894" extrusionOk="0">
                      <a:moveTo>
                        <a:pt x="1" y="0"/>
                      </a:moveTo>
                      <a:lnTo>
                        <a:pt x="8347" y="0"/>
                      </a:lnTo>
                      <a:lnTo>
                        <a:pt x="8347" y="893"/>
                      </a:lnTo>
                      <a:lnTo>
                        <a:pt x="1" y="893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09" name="Google Shape;2209;p31"/>
                <p:cNvSpPr/>
                <p:nvPr/>
              </p:nvSpPr>
              <p:spPr>
                <a:xfrm>
                  <a:off x="1655596" y="2140961"/>
                  <a:ext cx="298259" cy="319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47" h="894" extrusionOk="0">
                      <a:moveTo>
                        <a:pt x="1" y="0"/>
                      </a:moveTo>
                      <a:lnTo>
                        <a:pt x="8347" y="0"/>
                      </a:lnTo>
                      <a:lnTo>
                        <a:pt x="8347" y="893"/>
                      </a:lnTo>
                      <a:lnTo>
                        <a:pt x="1" y="893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10" name="Google Shape;2210;p31"/>
                <p:cNvSpPr/>
                <p:nvPr/>
              </p:nvSpPr>
              <p:spPr>
                <a:xfrm>
                  <a:off x="1655596" y="2236259"/>
                  <a:ext cx="298259" cy="319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47" h="894" extrusionOk="0">
                      <a:moveTo>
                        <a:pt x="1" y="0"/>
                      </a:moveTo>
                      <a:lnTo>
                        <a:pt x="8347" y="0"/>
                      </a:lnTo>
                      <a:lnTo>
                        <a:pt x="8347" y="893"/>
                      </a:lnTo>
                      <a:lnTo>
                        <a:pt x="1" y="893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11" name="Google Shape;2211;p31"/>
                <p:cNvSpPr/>
                <p:nvPr/>
              </p:nvSpPr>
              <p:spPr>
                <a:xfrm>
                  <a:off x="1655596" y="2331557"/>
                  <a:ext cx="298259" cy="319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47" h="894" extrusionOk="0">
                      <a:moveTo>
                        <a:pt x="1" y="0"/>
                      </a:moveTo>
                      <a:lnTo>
                        <a:pt x="8347" y="0"/>
                      </a:lnTo>
                      <a:lnTo>
                        <a:pt x="8347" y="893"/>
                      </a:lnTo>
                      <a:lnTo>
                        <a:pt x="1" y="893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12" name="Google Shape;2212;p31"/>
                <p:cNvSpPr/>
                <p:nvPr/>
              </p:nvSpPr>
              <p:spPr>
                <a:xfrm>
                  <a:off x="1362055" y="2580487"/>
                  <a:ext cx="533093" cy="782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19" h="2191" extrusionOk="0">
                      <a:moveTo>
                        <a:pt x="0" y="0"/>
                      </a:moveTo>
                      <a:lnTo>
                        <a:pt x="0" y="2191"/>
                      </a:lnTo>
                      <a:lnTo>
                        <a:pt x="14919" y="2191"/>
                      </a:lnTo>
                      <a:lnTo>
                        <a:pt x="14919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13" name="Google Shape;2213;p31"/>
                <p:cNvSpPr/>
                <p:nvPr/>
              </p:nvSpPr>
              <p:spPr>
                <a:xfrm>
                  <a:off x="1363341" y="2528568"/>
                  <a:ext cx="244660" cy="259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47" h="727" extrusionOk="0">
                      <a:moveTo>
                        <a:pt x="0" y="1"/>
                      </a:moveTo>
                      <a:lnTo>
                        <a:pt x="0" y="727"/>
                      </a:lnTo>
                      <a:lnTo>
                        <a:pt x="6846" y="727"/>
                      </a:lnTo>
                      <a:lnTo>
                        <a:pt x="6846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14" name="Google Shape;2214;p31"/>
                <p:cNvSpPr/>
                <p:nvPr/>
              </p:nvSpPr>
              <p:spPr>
                <a:xfrm>
                  <a:off x="1362055" y="2767653"/>
                  <a:ext cx="533093" cy="783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19" h="2192" extrusionOk="0">
                      <a:moveTo>
                        <a:pt x="0" y="1"/>
                      </a:moveTo>
                      <a:lnTo>
                        <a:pt x="0" y="2192"/>
                      </a:lnTo>
                      <a:lnTo>
                        <a:pt x="14919" y="2192"/>
                      </a:lnTo>
                      <a:lnTo>
                        <a:pt x="14919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15" name="Google Shape;2215;p31"/>
                <p:cNvSpPr/>
                <p:nvPr/>
              </p:nvSpPr>
              <p:spPr>
                <a:xfrm>
                  <a:off x="1363341" y="2716199"/>
                  <a:ext cx="244660" cy="259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47" h="727" extrusionOk="0">
                      <a:moveTo>
                        <a:pt x="0" y="0"/>
                      </a:moveTo>
                      <a:lnTo>
                        <a:pt x="0" y="727"/>
                      </a:lnTo>
                      <a:lnTo>
                        <a:pt x="6846" y="727"/>
                      </a:lnTo>
                      <a:lnTo>
                        <a:pt x="6846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16" name="Google Shape;2216;p31"/>
                <p:cNvSpPr/>
                <p:nvPr/>
              </p:nvSpPr>
              <p:spPr>
                <a:xfrm>
                  <a:off x="1469681" y="2791058"/>
                  <a:ext cx="31945" cy="319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4" h="894" extrusionOk="0">
                      <a:moveTo>
                        <a:pt x="441" y="1"/>
                      </a:moveTo>
                      <a:cubicBezTo>
                        <a:pt x="203" y="1"/>
                        <a:pt x="1" y="203"/>
                        <a:pt x="1" y="441"/>
                      </a:cubicBezTo>
                      <a:cubicBezTo>
                        <a:pt x="1" y="691"/>
                        <a:pt x="203" y="894"/>
                        <a:pt x="441" y="894"/>
                      </a:cubicBezTo>
                      <a:cubicBezTo>
                        <a:pt x="691" y="894"/>
                        <a:pt x="894" y="691"/>
                        <a:pt x="894" y="441"/>
                      </a:cubicBezTo>
                      <a:cubicBezTo>
                        <a:pt x="894" y="203"/>
                        <a:pt x="691" y="1"/>
                        <a:pt x="441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17" name="Google Shape;2217;p31"/>
                <p:cNvSpPr/>
                <p:nvPr/>
              </p:nvSpPr>
              <p:spPr>
                <a:xfrm>
                  <a:off x="1564550" y="2791058"/>
                  <a:ext cx="31945" cy="319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4" h="894" extrusionOk="0">
                      <a:moveTo>
                        <a:pt x="453" y="1"/>
                      </a:moveTo>
                      <a:cubicBezTo>
                        <a:pt x="203" y="1"/>
                        <a:pt x="1" y="203"/>
                        <a:pt x="1" y="441"/>
                      </a:cubicBezTo>
                      <a:cubicBezTo>
                        <a:pt x="1" y="691"/>
                        <a:pt x="203" y="894"/>
                        <a:pt x="453" y="894"/>
                      </a:cubicBezTo>
                      <a:cubicBezTo>
                        <a:pt x="703" y="894"/>
                        <a:pt x="894" y="691"/>
                        <a:pt x="894" y="441"/>
                      </a:cubicBezTo>
                      <a:cubicBezTo>
                        <a:pt x="894" y="203"/>
                        <a:pt x="703" y="1"/>
                        <a:pt x="45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18" name="Google Shape;2218;p31"/>
                <p:cNvSpPr/>
                <p:nvPr/>
              </p:nvSpPr>
              <p:spPr>
                <a:xfrm>
                  <a:off x="1660277" y="2791058"/>
                  <a:ext cx="31945" cy="319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4" h="894" extrusionOk="0">
                      <a:moveTo>
                        <a:pt x="453" y="1"/>
                      </a:moveTo>
                      <a:cubicBezTo>
                        <a:pt x="203" y="1"/>
                        <a:pt x="1" y="203"/>
                        <a:pt x="1" y="441"/>
                      </a:cubicBezTo>
                      <a:cubicBezTo>
                        <a:pt x="1" y="691"/>
                        <a:pt x="203" y="894"/>
                        <a:pt x="453" y="894"/>
                      </a:cubicBezTo>
                      <a:cubicBezTo>
                        <a:pt x="703" y="894"/>
                        <a:pt x="894" y="691"/>
                        <a:pt x="894" y="441"/>
                      </a:cubicBezTo>
                      <a:cubicBezTo>
                        <a:pt x="894" y="203"/>
                        <a:pt x="703" y="1"/>
                        <a:pt x="45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19" name="Google Shape;2219;p31"/>
                <p:cNvSpPr/>
                <p:nvPr/>
              </p:nvSpPr>
              <p:spPr>
                <a:xfrm>
                  <a:off x="1755575" y="2791058"/>
                  <a:ext cx="31945" cy="319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4" h="894" extrusionOk="0">
                      <a:moveTo>
                        <a:pt x="453" y="1"/>
                      </a:moveTo>
                      <a:cubicBezTo>
                        <a:pt x="203" y="1"/>
                        <a:pt x="1" y="203"/>
                        <a:pt x="1" y="441"/>
                      </a:cubicBezTo>
                      <a:cubicBezTo>
                        <a:pt x="1" y="691"/>
                        <a:pt x="203" y="894"/>
                        <a:pt x="453" y="894"/>
                      </a:cubicBezTo>
                      <a:cubicBezTo>
                        <a:pt x="691" y="894"/>
                        <a:pt x="894" y="691"/>
                        <a:pt x="894" y="441"/>
                      </a:cubicBezTo>
                      <a:cubicBezTo>
                        <a:pt x="894" y="203"/>
                        <a:pt x="691" y="1"/>
                        <a:pt x="45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20" name="Google Shape;2220;p31"/>
                <p:cNvSpPr/>
                <p:nvPr/>
              </p:nvSpPr>
              <p:spPr>
                <a:xfrm>
                  <a:off x="1497338" y="2896576"/>
                  <a:ext cx="232762" cy="600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4" h="1680" extrusionOk="0">
                      <a:moveTo>
                        <a:pt x="1" y="1"/>
                      </a:moveTo>
                      <a:lnTo>
                        <a:pt x="6513" y="1"/>
                      </a:lnTo>
                      <a:lnTo>
                        <a:pt x="6513" y="1679"/>
                      </a:lnTo>
                      <a:lnTo>
                        <a:pt x="1" y="167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21" name="Google Shape;2221;p31"/>
                <p:cNvSpPr/>
                <p:nvPr/>
              </p:nvSpPr>
              <p:spPr>
                <a:xfrm>
                  <a:off x="1303347" y="2046091"/>
                  <a:ext cx="279964" cy="3540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35" h="9907" extrusionOk="0">
                      <a:moveTo>
                        <a:pt x="0" y="0"/>
                      </a:moveTo>
                      <a:lnTo>
                        <a:pt x="7835" y="0"/>
                      </a:lnTo>
                      <a:lnTo>
                        <a:pt x="7835" y="9906"/>
                      </a:lnTo>
                      <a:lnTo>
                        <a:pt x="0" y="9906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22" name="Google Shape;2222;p31"/>
                <p:cNvSpPr/>
                <p:nvPr/>
              </p:nvSpPr>
              <p:spPr>
                <a:xfrm>
                  <a:off x="1381636" y="2133278"/>
                  <a:ext cx="123813" cy="1234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65" h="3454" extrusionOk="0">
                      <a:moveTo>
                        <a:pt x="1738" y="1"/>
                      </a:moveTo>
                      <a:cubicBezTo>
                        <a:pt x="774" y="1"/>
                        <a:pt x="0" y="763"/>
                        <a:pt x="0" y="1727"/>
                      </a:cubicBezTo>
                      <a:cubicBezTo>
                        <a:pt x="0" y="2680"/>
                        <a:pt x="774" y="3454"/>
                        <a:pt x="1738" y="3454"/>
                      </a:cubicBezTo>
                      <a:cubicBezTo>
                        <a:pt x="2691" y="3454"/>
                        <a:pt x="3465" y="2680"/>
                        <a:pt x="3465" y="1727"/>
                      </a:cubicBezTo>
                      <a:cubicBezTo>
                        <a:pt x="3465" y="763"/>
                        <a:pt x="2691" y="1"/>
                        <a:pt x="1738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23" name="Google Shape;2223;p31"/>
                <p:cNvSpPr/>
                <p:nvPr/>
              </p:nvSpPr>
              <p:spPr>
                <a:xfrm>
                  <a:off x="1322499" y="2277101"/>
                  <a:ext cx="241659" cy="1948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63" h="5454" extrusionOk="0">
                      <a:moveTo>
                        <a:pt x="2715" y="0"/>
                      </a:moveTo>
                      <a:cubicBezTo>
                        <a:pt x="1215" y="0"/>
                        <a:pt x="0" y="1227"/>
                        <a:pt x="0" y="2727"/>
                      </a:cubicBezTo>
                      <a:cubicBezTo>
                        <a:pt x="0" y="4227"/>
                        <a:pt x="1215" y="5453"/>
                        <a:pt x="2715" y="5453"/>
                      </a:cubicBezTo>
                      <a:lnTo>
                        <a:pt x="4048" y="5453"/>
                      </a:lnTo>
                      <a:cubicBezTo>
                        <a:pt x="5548" y="5453"/>
                        <a:pt x="6763" y="4227"/>
                        <a:pt x="6763" y="2727"/>
                      </a:cubicBezTo>
                      <a:cubicBezTo>
                        <a:pt x="6763" y="1227"/>
                        <a:pt x="5548" y="0"/>
                        <a:pt x="4048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24" name="Google Shape;2224;p31"/>
                <p:cNvSpPr/>
                <p:nvPr/>
              </p:nvSpPr>
              <p:spPr>
                <a:xfrm>
                  <a:off x="1915978" y="2448974"/>
                  <a:ext cx="333134" cy="5930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323" h="16598" extrusionOk="0">
                      <a:moveTo>
                        <a:pt x="5430" y="881"/>
                      </a:moveTo>
                      <a:cubicBezTo>
                        <a:pt x="6156" y="881"/>
                        <a:pt x="6751" y="1477"/>
                        <a:pt x="6751" y="2203"/>
                      </a:cubicBezTo>
                      <a:lnTo>
                        <a:pt x="6751" y="7037"/>
                      </a:lnTo>
                      <a:lnTo>
                        <a:pt x="2572" y="7037"/>
                      </a:lnTo>
                      <a:lnTo>
                        <a:pt x="2572" y="2203"/>
                      </a:lnTo>
                      <a:cubicBezTo>
                        <a:pt x="2572" y="1477"/>
                        <a:pt x="3167" y="881"/>
                        <a:pt x="3894" y="881"/>
                      </a:cubicBezTo>
                      <a:close/>
                      <a:moveTo>
                        <a:pt x="3894" y="0"/>
                      </a:moveTo>
                      <a:cubicBezTo>
                        <a:pt x="2691" y="0"/>
                        <a:pt x="1691" y="989"/>
                        <a:pt x="1691" y="2203"/>
                      </a:cubicBezTo>
                      <a:lnTo>
                        <a:pt x="1691" y="7037"/>
                      </a:lnTo>
                      <a:cubicBezTo>
                        <a:pt x="750" y="7073"/>
                        <a:pt x="0" y="7847"/>
                        <a:pt x="0" y="8799"/>
                      </a:cubicBezTo>
                      <a:lnTo>
                        <a:pt x="0" y="14836"/>
                      </a:lnTo>
                      <a:cubicBezTo>
                        <a:pt x="0" y="15812"/>
                        <a:pt x="786" y="16598"/>
                        <a:pt x="1751" y="16598"/>
                      </a:cubicBezTo>
                      <a:lnTo>
                        <a:pt x="7573" y="16598"/>
                      </a:lnTo>
                      <a:cubicBezTo>
                        <a:pt x="8537" y="16598"/>
                        <a:pt x="9323" y="15812"/>
                        <a:pt x="9323" y="14836"/>
                      </a:cubicBezTo>
                      <a:lnTo>
                        <a:pt x="9323" y="8799"/>
                      </a:lnTo>
                      <a:cubicBezTo>
                        <a:pt x="9323" y="7847"/>
                        <a:pt x="8573" y="7073"/>
                        <a:pt x="7632" y="7037"/>
                      </a:cubicBezTo>
                      <a:lnTo>
                        <a:pt x="7632" y="2203"/>
                      </a:lnTo>
                      <a:cubicBezTo>
                        <a:pt x="7632" y="1000"/>
                        <a:pt x="6644" y="0"/>
                        <a:pt x="5430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25" name="Google Shape;2225;p31"/>
                <p:cNvSpPr/>
                <p:nvPr/>
              </p:nvSpPr>
              <p:spPr>
                <a:xfrm>
                  <a:off x="2022317" y="2779105"/>
                  <a:ext cx="119597" cy="1723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47" h="4823" extrusionOk="0">
                      <a:moveTo>
                        <a:pt x="1680" y="1"/>
                      </a:moveTo>
                      <a:cubicBezTo>
                        <a:pt x="799" y="1"/>
                        <a:pt x="84" y="715"/>
                        <a:pt x="84" y="1596"/>
                      </a:cubicBezTo>
                      <a:cubicBezTo>
                        <a:pt x="84" y="2203"/>
                        <a:pt x="429" y="2727"/>
                        <a:pt x="918" y="3001"/>
                      </a:cubicBezTo>
                      <a:lnTo>
                        <a:pt x="1" y="4823"/>
                      </a:lnTo>
                      <a:lnTo>
                        <a:pt x="3347" y="4823"/>
                      </a:lnTo>
                      <a:lnTo>
                        <a:pt x="2418" y="3001"/>
                      </a:lnTo>
                      <a:cubicBezTo>
                        <a:pt x="2942" y="2727"/>
                        <a:pt x="3275" y="2203"/>
                        <a:pt x="3275" y="1596"/>
                      </a:cubicBezTo>
                      <a:cubicBezTo>
                        <a:pt x="3275" y="715"/>
                        <a:pt x="2561" y="1"/>
                        <a:pt x="1680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2226" name="Google Shape;2226;p31"/>
            <p:cNvGrpSpPr/>
            <p:nvPr/>
          </p:nvGrpSpPr>
          <p:grpSpPr>
            <a:xfrm>
              <a:off x="750933" y="3445625"/>
              <a:ext cx="1704162" cy="1023900"/>
              <a:chOff x="897275" y="3445625"/>
              <a:chExt cx="1366500" cy="1023900"/>
            </a:xfrm>
          </p:grpSpPr>
          <p:sp>
            <p:nvSpPr>
              <p:cNvPr id="2227" name="Google Shape;2227;p31"/>
              <p:cNvSpPr txBox="1"/>
              <p:nvPr/>
            </p:nvSpPr>
            <p:spPr>
              <a:xfrm>
                <a:off x="913926" y="3445625"/>
                <a:ext cx="1349400" cy="370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274300" tIns="91425" rIns="274300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b="1">
                    <a:solidFill>
                      <a:srgbClr val="000000"/>
                    </a:solidFill>
                    <a:latin typeface="Fira Sans"/>
                    <a:ea typeface="Fira Sans"/>
                    <a:cs typeface="Fira Sans"/>
                    <a:sym typeface="Fira Sans"/>
                  </a:rPr>
                  <a:t>M</a:t>
                </a:r>
                <a:r>
                  <a:rPr lang="en" b="1">
                    <a:latin typeface="Fira Sans"/>
                    <a:ea typeface="Fira Sans"/>
                    <a:cs typeface="Fira Sans"/>
                    <a:sym typeface="Fira Sans"/>
                  </a:rPr>
                  <a:t>ERCURY</a:t>
                </a:r>
                <a:endParaRPr b="1">
                  <a:solidFill>
                    <a:srgbClr val="000000"/>
                  </a:solidFill>
                  <a:latin typeface="Fira Sans"/>
                  <a:ea typeface="Fira Sans"/>
                  <a:cs typeface="Fira Sans"/>
                  <a:sym typeface="Fira Sans"/>
                </a:endParaRPr>
              </a:p>
            </p:txBody>
          </p:sp>
          <p:sp>
            <p:nvSpPr>
              <p:cNvPr id="2228" name="Google Shape;2228;p31"/>
              <p:cNvSpPr txBox="1"/>
              <p:nvPr/>
            </p:nvSpPr>
            <p:spPr>
              <a:xfrm>
                <a:off x="897275" y="3925925"/>
                <a:ext cx="1366500" cy="543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274300" tIns="91425" rIns="274300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000000"/>
                    </a:solidFill>
                    <a:latin typeface="Fira Sans"/>
                    <a:ea typeface="Fira Sans"/>
                    <a:cs typeface="Fira Sans"/>
                    <a:sym typeface="Fira Sans"/>
                  </a:rPr>
                  <a:t>It's the closest planet to the Sun</a:t>
                </a:r>
                <a:endParaRPr sz="1200">
                  <a:solidFill>
                    <a:srgbClr val="000000"/>
                  </a:solidFill>
                  <a:latin typeface="Fira Sans"/>
                  <a:ea typeface="Fira Sans"/>
                  <a:cs typeface="Fira Sans"/>
                  <a:sym typeface="Fira Sans"/>
                </a:endParaRPr>
              </a:p>
            </p:txBody>
          </p:sp>
        </p:grpSp>
      </p:grpSp>
      <p:grpSp>
        <p:nvGrpSpPr>
          <p:cNvPr id="2229" name="Google Shape;2229;p31"/>
          <p:cNvGrpSpPr/>
          <p:nvPr/>
        </p:nvGrpSpPr>
        <p:grpSpPr>
          <a:xfrm>
            <a:off x="2740048" y="1463225"/>
            <a:ext cx="1686503" cy="3337413"/>
            <a:chOff x="2740048" y="1463225"/>
            <a:chExt cx="1686503" cy="3337413"/>
          </a:xfrm>
        </p:grpSpPr>
        <p:grpSp>
          <p:nvGrpSpPr>
            <p:cNvPr id="2230" name="Google Shape;2230;p31"/>
            <p:cNvGrpSpPr/>
            <p:nvPr/>
          </p:nvGrpSpPr>
          <p:grpSpPr>
            <a:xfrm>
              <a:off x="2740048" y="1463225"/>
              <a:ext cx="1686503" cy="3337413"/>
              <a:chOff x="2740048" y="1463225"/>
              <a:chExt cx="1686503" cy="3337413"/>
            </a:xfrm>
          </p:grpSpPr>
          <p:sp>
            <p:nvSpPr>
              <p:cNvPr id="2231" name="Google Shape;2231;p31"/>
              <p:cNvSpPr/>
              <p:nvPr/>
            </p:nvSpPr>
            <p:spPr>
              <a:xfrm>
                <a:off x="2740048" y="1463225"/>
                <a:ext cx="1686503" cy="3337413"/>
              </a:xfrm>
              <a:custGeom>
                <a:avLst/>
                <a:gdLst/>
                <a:ahLst/>
                <a:cxnLst/>
                <a:rect l="l" t="t" r="r" b="b"/>
                <a:pathLst>
                  <a:path w="47198" h="58377" extrusionOk="0">
                    <a:moveTo>
                      <a:pt x="1" y="1"/>
                    </a:moveTo>
                    <a:lnTo>
                      <a:pt x="1" y="58377"/>
                    </a:lnTo>
                    <a:lnTo>
                      <a:pt x="47197" y="58377"/>
                    </a:lnTo>
                    <a:lnTo>
                      <a:pt x="47197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232" name="Google Shape;2232;p31"/>
              <p:cNvGrpSpPr/>
              <p:nvPr/>
            </p:nvGrpSpPr>
            <p:grpSpPr>
              <a:xfrm>
                <a:off x="2904264" y="1675940"/>
                <a:ext cx="1357192" cy="1530350"/>
                <a:chOff x="2904264" y="1675940"/>
                <a:chExt cx="1357192" cy="1530350"/>
              </a:xfrm>
            </p:grpSpPr>
            <p:sp>
              <p:nvSpPr>
                <p:cNvPr id="2233" name="Google Shape;2233;p31"/>
                <p:cNvSpPr/>
                <p:nvPr/>
              </p:nvSpPr>
              <p:spPr>
                <a:xfrm>
                  <a:off x="2904264" y="1675940"/>
                  <a:ext cx="1357192" cy="13571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982" h="37982" extrusionOk="0">
                      <a:moveTo>
                        <a:pt x="37981" y="18991"/>
                      </a:moveTo>
                      <a:cubicBezTo>
                        <a:pt x="37981" y="29469"/>
                        <a:pt x="29480" y="37982"/>
                        <a:pt x="18991" y="37982"/>
                      </a:cubicBezTo>
                      <a:cubicBezTo>
                        <a:pt x="8502" y="37982"/>
                        <a:pt x="1" y="29469"/>
                        <a:pt x="1" y="18991"/>
                      </a:cubicBezTo>
                      <a:cubicBezTo>
                        <a:pt x="1" y="8502"/>
                        <a:pt x="8502" y="1"/>
                        <a:pt x="18991" y="1"/>
                      </a:cubicBezTo>
                      <a:cubicBezTo>
                        <a:pt x="29480" y="1"/>
                        <a:pt x="37981" y="8502"/>
                        <a:pt x="37981" y="1899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34" name="Google Shape;2234;p31"/>
                <p:cNvSpPr/>
                <p:nvPr/>
              </p:nvSpPr>
              <p:spPr>
                <a:xfrm>
                  <a:off x="3265875" y="2040982"/>
                  <a:ext cx="764997" cy="11653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09" h="32612" extrusionOk="0">
                      <a:moveTo>
                        <a:pt x="1" y="0"/>
                      </a:moveTo>
                      <a:lnTo>
                        <a:pt x="1" y="32611"/>
                      </a:lnTo>
                      <a:lnTo>
                        <a:pt x="21408" y="32611"/>
                      </a:lnTo>
                      <a:lnTo>
                        <a:pt x="21408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35" name="Google Shape;2235;p31"/>
                <p:cNvSpPr/>
                <p:nvPr/>
              </p:nvSpPr>
              <p:spPr>
                <a:xfrm>
                  <a:off x="3208453" y="1974198"/>
                  <a:ext cx="764961" cy="11653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08" h="32612" extrusionOk="0">
                      <a:moveTo>
                        <a:pt x="0" y="0"/>
                      </a:moveTo>
                      <a:lnTo>
                        <a:pt x="0" y="32611"/>
                      </a:lnTo>
                      <a:lnTo>
                        <a:pt x="21408" y="32611"/>
                      </a:lnTo>
                      <a:lnTo>
                        <a:pt x="21408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36" name="Google Shape;2236;p31"/>
                <p:cNvSpPr/>
                <p:nvPr/>
              </p:nvSpPr>
              <p:spPr>
                <a:xfrm>
                  <a:off x="3208453" y="1974198"/>
                  <a:ext cx="764961" cy="1293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08" h="3620" extrusionOk="0">
                      <a:moveTo>
                        <a:pt x="0" y="0"/>
                      </a:moveTo>
                      <a:lnTo>
                        <a:pt x="21408" y="0"/>
                      </a:lnTo>
                      <a:lnTo>
                        <a:pt x="21408" y="3620"/>
                      </a:lnTo>
                      <a:lnTo>
                        <a:pt x="0" y="362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37" name="Google Shape;2237;p31"/>
                <p:cNvSpPr/>
                <p:nvPr/>
              </p:nvSpPr>
              <p:spPr>
                <a:xfrm>
                  <a:off x="3259943" y="2018863"/>
                  <a:ext cx="41700" cy="413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7" h="1156" extrusionOk="0">
                      <a:moveTo>
                        <a:pt x="584" y="0"/>
                      </a:moveTo>
                      <a:cubicBezTo>
                        <a:pt x="262" y="0"/>
                        <a:pt x="0" y="262"/>
                        <a:pt x="0" y="572"/>
                      </a:cubicBezTo>
                      <a:cubicBezTo>
                        <a:pt x="0" y="893"/>
                        <a:pt x="262" y="1155"/>
                        <a:pt x="584" y="1155"/>
                      </a:cubicBezTo>
                      <a:cubicBezTo>
                        <a:pt x="905" y="1155"/>
                        <a:pt x="1167" y="893"/>
                        <a:pt x="1167" y="572"/>
                      </a:cubicBezTo>
                      <a:cubicBezTo>
                        <a:pt x="1167" y="262"/>
                        <a:pt x="905" y="0"/>
                        <a:pt x="584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38" name="Google Shape;2238;p31"/>
                <p:cNvSpPr/>
                <p:nvPr/>
              </p:nvSpPr>
              <p:spPr>
                <a:xfrm>
                  <a:off x="3350132" y="2018863"/>
                  <a:ext cx="41307" cy="413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6" h="1156" extrusionOk="0">
                      <a:moveTo>
                        <a:pt x="584" y="0"/>
                      </a:moveTo>
                      <a:cubicBezTo>
                        <a:pt x="262" y="0"/>
                        <a:pt x="0" y="262"/>
                        <a:pt x="0" y="572"/>
                      </a:cubicBezTo>
                      <a:cubicBezTo>
                        <a:pt x="0" y="893"/>
                        <a:pt x="262" y="1155"/>
                        <a:pt x="584" y="1155"/>
                      </a:cubicBezTo>
                      <a:cubicBezTo>
                        <a:pt x="893" y="1155"/>
                        <a:pt x="1155" y="893"/>
                        <a:pt x="1155" y="572"/>
                      </a:cubicBezTo>
                      <a:cubicBezTo>
                        <a:pt x="1155" y="262"/>
                        <a:pt x="893" y="0"/>
                        <a:pt x="584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39" name="Google Shape;2239;p31"/>
                <p:cNvSpPr/>
                <p:nvPr/>
              </p:nvSpPr>
              <p:spPr>
                <a:xfrm>
                  <a:off x="3439892" y="2018863"/>
                  <a:ext cx="41307" cy="413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6" h="1156" extrusionOk="0">
                      <a:moveTo>
                        <a:pt x="584" y="0"/>
                      </a:moveTo>
                      <a:cubicBezTo>
                        <a:pt x="262" y="0"/>
                        <a:pt x="0" y="262"/>
                        <a:pt x="0" y="572"/>
                      </a:cubicBezTo>
                      <a:cubicBezTo>
                        <a:pt x="0" y="893"/>
                        <a:pt x="262" y="1155"/>
                        <a:pt x="584" y="1155"/>
                      </a:cubicBezTo>
                      <a:cubicBezTo>
                        <a:pt x="905" y="1155"/>
                        <a:pt x="1155" y="893"/>
                        <a:pt x="1155" y="572"/>
                      </a:cubicBezTo>
                      <a:cubicBezTo>
                        <a:pt x="1155" y="262"/>
                        <a:pt x="905" y="0"/>
                        <a:pt x="584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40" name="Google Shape;2240;p31"/>
                <p:cNvSpPr/>
                <p:nvPr/>
              </p:nvSpPr>
              <p:spPr>
                <a:xfrm>
                  <a:off x="3286314" y="2176693"/>
                  <a:ext cx="280393" cy="3544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47" h="9919" extrusionOk="0">
                      <a:moveTo>
                        <a:pt x="0" y="0"/>
                      </a:moveTo>
                      <a:lnTo>
                        <a:pt x="7847" y="0"/>
                      </a:lnTo>
                      <a:lnTo>
                        <a:pt x="7847" y="9918"/>
                      </a:lnTo>
                      <a:lnTo>
                        <a:pt x="0" y="991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41" name="Google Shape;2241;p31"/>
                <p:cNvSpPr/>
                <p:nvPr/>
              </p:nvSpPr>
              <p:spPr>
                <a:xfrm>
                  <a:off x="3364997" y="2263916"/>
                  <a:ext cx="123420" cy="123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54" h="3453" extrusionOk="0">
                      <a:moveTo>
                        <a:pt x="1727" y="0"/>
                      </a:moveTo>
                      <a:cubicBezTo>
                        <a:pt x="775" y="0"/>
                        <a:pt x="1" y="774"/>
                        <a:pt x="1" y="1727"/>
                      </a:cubicBezTo>
                      <a:cubicBezTo>
                        <a:pt x="1" y="2679"/>
                        <a:pt x="775" y="3453"/>
                        <a:pt x="1727" y="3453"/>
                      </a:cubicBezTo>
                      <a:cubicBezTo>
                        <a:pt x="2680" y="3453"/>
                        <a:pt x="3454" y="2679"/>
                        <a:pt x="3454" y="1727"/>
                      </a:cubicBezTo>
                      <a:cubicBezTo>
                        <a:pt x="3454" y="774"/>
                        <a:pt x="2680" y="0"/>
                        <a:pt x="1727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42" name="Google Shape;2242;p31"/>
                <p:cNvSpPr/>
                <p:nvPr/>
              </p:nvSpPr>
              <p:spPr>
                <a:xfrm>
                  <a:off x="3305466" y="2408560"/>
                  <a:ext cx="242088" cy="1948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75" h="5454" extrusionOk="0">
                      <a:moveTo>
                        <a:pt x="2727" y="0"/>
                      </a:moveTo>
                      <a:cubicBezTo>
                        <a:pt x="1215" y="0"/>
                        <a:pt x="0" y="1227"/>
                        <a:pt x="0" y="2727"/>
                      </a:cubicBezTo>
                      <a:cubicBezTo>
                        <a:pt x="0" y="4227"/>
                        <a:pt x="1215" y="5453"/>
                        <a:pt x="2727" y="5453"/>
                      </a:cubicBezTo>
                      <a:lnTo>
                        <a:pt x="4048" y="5453"/>
                      </a:lnTo>
                      <a:cubicBezTo>
                        <a:pt x="5548" y="5453"/>
                        <a:pt x="6775" y="4227"/>
                        <a:pt x="6775" y="2727"/>
                      </a:cubicBezTo>
                      <a:cubicBezTo>
                        <a:pt x="6775" y="1227"/>
                        <a:pt x="5548" y="0"/>
                        <a:pt x="4048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43" name="Google Shape;2243;p31"/>
                <p:cNvSpPr/>
                <p:nvPr/>
              </p:nvSpPr>
              <p:spPr>
                <a:xfrm>
                  <a:off x="3631346" y="2219250"/>
                  <a:ext cx="273997" cy="2739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68" h="7668" extrusionOk="0">
                      <a:moveTo>
                        <a:pt x="3822" y="1786"/>
                      </a:moveTo>
                      <a:cubicBezTo>
                        <a:pt x="4941" y="1786"/>
                        <a:pt x="5870" y="2691"/>
                        <a:pt x="5870" y="3822"/>
                      </a:cubicBezTo>
                      <a:cubicBezTo>
                        <a:pt x="5870" y="4953"/>
                        <a:pt x="4953" y="5870"/>
                        <a:pt x="3822" y="5870"/>
                      </a:cubicBezTo>
                      <a:cubicBezTo>
                        <a:pt x="2715" y="5870"/>
                        <a:pt x="1786" y="4953"/>
                        <a:pt x="1786" y="3822"/>
                      </a:cubicBezTo>
                      <a:cubicBezTo>
                        <a:pt x="1786" y="2715"/>
                        <a:pt x="2691" y="1786"/>
                        <a:pt x="3822" y="1786"/>
                      </a:cubicBezTo>
                      <a:close/>
                      <a:moveTo>
                        <a:pt x="3370" y="0"/>
                      </a:moveTo>
                      <a:lnTo>
                        <a:pt x="3370" y="750"/>
                      </a:lnTo>
                      <a:cubicBezTo>
                        <a:pt x="2846" y="822"/>
                        <a:pt x="2382" y="1024"/>
                        <a:pt x="1977" y="1322"/>
                      </a:cubicBezTo>
                      <a:lnTo>
                        <a:pt x="1441" y="786"/>
                      </a:lnTo>
                      <a:lnTo>
                        <a:pt x="786" y="1441"/>
                      </a:lnTo>
                      <a:lnTo>
                        <a:pt x="1322" y="1976"/>
                      </a:lnTo>
                      <a:cubicBezTo>
                        <a:pt x="1024" y="2381"/>
                        <a:pt x="834" y="2857"/>
                        <a:pt x="750" y="3369"/>
                      </a:cubicBezTo>
                      <a:lnTo>
                        <a:pt x="0" y="3369"/>
                      </a:lnTo>
                      <a:lnTo>
                        <a:pt x="0" y="4298"/>
                      </a:lnTo>
                      <a:lnTo>
                        <a:pt x="750" y="4298"/>
                      </a:lnTo>
                      <a:cubicBezTo>
                        <a:pt x="822" y="4822"/>
                        <a:pt x="1024" y="5286"/>
                        <a:pt x="1322" y="5691"/>
                      </a:cubicBezTo>
                      <a:lnTo>
                        <a:pt x="786" y="6227"/>
                      </a:lnTo>
                      <a:lnTo>
                        <a:pt x="1441" y="6882"/>
                      </a:lnTo>
                      <a:lnTo>
                        <a:pt x="1977" y="6346"/>
                      </a:lnTo>
                      <a:cubicBezTo>
                        <a:pt x="2382" y="6644"/>
                        <a:pt x="2858" y="6834"/>
                        <a:pt x="3370" y="6918"/>
                      </a:cubicBezTo>
                      <a:lnTo>
                        <a:pt x="3370" y="7668"/>
                      </a:lnTo>
                      <a:lnTo>
                        <a:pt x="4298" y="7668"/>
                      </a:lnTo>
                      <a:lnTo>
                        <a:pt x="4298" y="6918"/>
                      </a:lnTo>
                      <a:cubicBezTo>
                        <a:pt x="4822" y="6846"/>
                        <a:pt x="5287" y="6644"/>
                        <a:pt x="5680" y="6346"/>
                      </a:cubicBezTo>
                      <a:lnTo>
                        <a:pt x="6227" y="6882"/>
                      </a:lnTo>
                      <a:lnTo>
                        <a:pt x="6870" y="6227"/>
                      </a:lnTo>
                      <a:lnTo>
                        <a:pt x="6334" y="5691"/>
                      </a:lnTo>
                      <a:cubicBezTo>
                        <a:pt x="6632" y="5286"/>
                        <a:pt x="6834" y="4810"/>
                        <a:pt x="6918" y="4298"/>
                      </a:cubicBezTo>
                      <a:lnTo>
                        <a:pt x="7668" y="4298"/>
                      </a:lnTo>
                      <a:lnTo>
                        <a:pt x="7668" y="3369"/>
                      </a:lnTo>
                      <a:lnTo>
                        <a:pt x="6918" y="3369"/>
                      </a:lnTo>
                      <a:cubicBezTo>
                        <a:pt x="6846" y="2846"/>
                        <a:pt x="6644" y="2381"/>
                        <a:pt x="6346" y="1976"/>
                      </a:cubicBezTo>
                      <a:lnTo>
                        <a:pt x="6882" y="1441"/>
                      </a:lnTo>
                      <a:lnTo>
                        <a:pt x="6227" y="786"/>
                      </a:lnTo>
                      <a:lnTo>
                        <a:pt x="5691" y="1322"/>
                      </a:lnTo>
                      <a:cubicBezTo>
                        <a:pt x="5287" y="1024"/>
                        <a:pt x="4810" y="833"/>
                        <a:pt x="4298" y="750"/>
                      </a:cubicBezTo>
                      <a:lnTo>
                        <a:pt x="4298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44" name="Google Shape;2244;p31"/>
                <p:cNvSpPr/>
                <p:nvPr/>
              </p:nvSpPr>
              <p:spPr>
                <a:xfrm>
                  <a:off x="3281204" y="2648932"/>
                  <a:ext cx="525446" cy="259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05" h="727" extrusionOk="0">
                      <a:moveTo>
                        <a:pt x="0" y="0"/>
                      </a:moveTo>
                      <a:lnTo>
                        <a:pt x="0" y="727"/>
                      </a:lnTo>
                      <a:lnTo>
                        <a:pt x="14705" y="727"/>
                      </a:lnTo>
                      <a:lnTo>
                        <a:pt x="14705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45" name="Google Shape;2245;p31"/>
                <p:cNvSpPr/>
                <p:nvPr/>
              </p:nvSpPr>
              <p:spPr>
                <a:xfrm>
                  <a:off x="3835556" y="2603409"/>
                  <a:ext cx="91082" cy="830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49" h="2323" extrusionOk="0">
                      <a:moveTo>
                        <a:pt x="2251" y="0"/>
                      </a:moveTo>
                      <a:lnTo>
                        <a:pt x="762" y="1703"/>
                      </a:lnTo>
                      <a:lnTo>
                        <a:pt x="298" y="1155"/>
                      </a:lnTo>
                      <a:lnTo>
                        <a:pt x="0" y="1405"/>
                      </a:lnTo>
                      <a:lnTo>
                        <a:pt x="750" y="2322"/>
                      </a:lnTo>
                      <a:lnTo>
                        <a:pt x="2548" y="250"/>
                      </a:lnTo>
                      <a:lnTo>
                        <a:pt x="2251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46" name="Google Shape;2246;p31"/>
                <p:cNvSpPr/>
                <p:nvPr/>
              </p:nvSpPr>
              <p:spPr>
                <a:xfrm>
                  <a:off x="3281204" y="2741229"/>
                  <a:ext cx="525446" cy="26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05" h="740" extrusionOk="0">
                      <a:moveTo>
                        <a:pt x="0" y="1"/>
                      </a:moveTo>
                      <a:lnTo>
                        <a:pt x="0" y="739"/>
                      </a:lnTo>
                      <a:lnTo>
                        <a:pt x="14705" y="739"/>
                      </a:lnTo>
                      <a:lnTo>
                        <a:pt x="14705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47" name="Google Shape;2247;p31"/>
                <p:cNvSpPr/>
                <p:nvPr/>
              </p:nvSpPr>
              <p:spPr>
                <a:xfrm>
                  <a:off x="3835556" y="2695706"/>
                  <a:ext cx="91082" cy="830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49" h="2323" extrusionOk="0">
                      <a:moveTo>
                        <a:pt x="2251" y="1"/>
                      </a:moveTo>
                      <a:lnTo>
                        <a:pt x="762" y="1727"/>
                      </a:lnTo>
                      <a:lnTo>
                        <a:pt x="298" y="1168"/>
                      </a:lnTo>
                      <a:lnTo>
                        <a:pt x="0" y="1418"/>
                      </a:lnTo>
                      <a:lnTo>
                        <a:pt x="750" y="2323"/>
                      </a:lnTo>
                      <a:lnTo>
                        <a:pt x="2548" y="251"/>
                      </a:lnTo>
                      <a:lnTo>
                        <a:pt x="2251" y="1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48" name="Google Shape;2248;p31"/>
                <p:cNvSpPr/>
                <p:nvPr/>
              </p:nvSpPr>
              <p:spPr>
                <a:xfrm>
                  <a:off x="3281204" y="2834419"/>
                  <a:ext cx="525446" cy="259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05" h="727" extrusionOk="0">
                      <a:moveTo>
                        <a:pt x="0" y="0"/>
                      </a:moveTo>
                      <a:lnTo>
                        <a:pt x="0" y="727"/>
                      </a:lnTo>
                      <a:lnTo>
                        <a:pt x="14705" y="727"/>
                      </a:lnTo>
                      <a:lnTo>
                        <a:pt x="14705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49" name="Google Shape;2249;p31"/>
                <p:cNvSpPr/>
                <p:nvPr/>
              </p:nvSpPr>
              <p:spPr>
                <a:xfrm>
                  <a:off x="3835556" y="2788467"/>
                  <a:ext cx="91082" cy="830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49" h="2323" extrusionOk="0">
                      <a:moveTo>
                        <a:pt x="2251" y="1"/>
                      </a:moveTo>
                      <a:lnTo>
                        <a:pt x="762" y="1727"/>
                      </a:lnTo>
                      <a:lnTo>
                        <a:pt x="298" y="1155"/>
                      </a:lnTo>
                      <a:lnTo>
                        <a:pt x="0" y="1405"/>
                      </a:lnTo>
                      <a:lnTo>
                        <a:pt x="750" y="2322"/>
                      </a:lnTo>
                      <a:lnTo>
                        <a:pt x="2548" y="262"/>
                      </a:lnTo>
                      <a:lnTo>
                        <a:pt x="2251" y="1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2250" name="Google Shape;2250;p31"/>
            <p:cNvGrpSpPr/>
            <p:nvPr/>
          </p:nvGrpSpPr>
          <p:grpSpPr>
            <a:xfrm>
              <a:off x="2740050" y="3445650"/>
              <a:ext cx="1686000" cy="1023875"/>
              <a:chOff x="2740050" y="3445650"/>
              <a:chExt cx="1686000" cy="1023875"/>
            </a:xfrm>
          </p:grpSpPr>
          <p:sp>
            <p:nvSpPr>
              <p:cNvPr id="2251" name="Google Shape;2251;p31"/>
              <p:cNvSpPr txBox="1"/>
              <p:nvPr/>
            </p:nvSpPr>
            <p:spPr>
              <a:xfrm>
                <a:off x="2899786" y="3445650"/>
                <a:ext cx="1349400" cy="370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274300" tIns="91425" rIns="274300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b="1">
                    <a:solidFill>
                      <a:srgbClr val="000000"/>
                    </a:solidFill>
                    <a:latin typeface="Fira Sans"/>
                    <a:ea typeface="Fira Sans"/>
                    <a:cs typeface="Fira Sans"/>
                    <a:sym typeface="Fira Sans"/>
                  </a:rPr>
                  <a:t>M</a:t>
                </a:r>
                <a:r>
                  <a:rPr lang="en" b="1">
                    <a:latin typeface="Fira Sans"/>
                    <a:ea typeface="Fira Sans"/>
                    <a:cs typeface="Fira Sans"/>
                    <a:sym typeface="Fira Sans"/>
                  </a:rPr>
                  <a:t>ARS</a:t>
                </a:r>
                <a:endParaRPr b="1">
                  <a:solidFill>
                    <a:srgbClr val="000000"/>
                  </a:solidFill>
                  <a:latin typeface="Fira Sans"/>
                  <a:ea typeface="Fira Sans"/>
                  <a:cs typeface="Fira Sans"/>
                  <a:sym typeface="Fira Sans"/>
                </a:endParaRPr>
              </a:p>
            </p:txBody>
          </p:sp>
          <p:sp>
            <p:nvSpPr>
              <p:cNvPr id="2252" name="Google Shape;2252;p31"/>
              <p:cNvSpPr txBox="1"/>
              <p:nvPr/>
            </p:nvSpPr>
            <p:spPr>
              <a:xfrm>
                <a:off x="2740050" y="3925925"/>
                <a:ext cx="1686000" cy="543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274300" tIns="91425" rIns="274300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000000"/>
                    </a:solidFill>
                    <a:latin typeface="Fira Sans"/>
                    <a:ea typeface="Fira Sans"/>
                    <a:cs typeface="Fira Sans"/>
                    <a:sym typeface="Fira Sans"/>
                  </a:rPr>
                  <a:t>Despite being red, Mars is a cold place</a:t>
                </a:r>
                <a:endParaRPr sz="1200">
                  <a:solidFill>
                    <a:srgbClr val="000000"/>
                  </a:solidFill>
                  <a:latin typeface="Fira Sans"/>
                  <a:ea typeface="Fira Sans"/>
                  <a:cs typeface="Fira Sans"/>
                  <a:sym typeface="Fira Sans"/>
                </a:endParaRPr>
              </a:p>
            </p:txBody>
          </p:sp>
        </p:grpSp>
      </p:grpSp>
      <p:grpSp>
        <p:nvGrpSpPr>
          <p:cNvPr id="2253" name="Google Shape;2253;p31"/>
          <p:cNvGrpSpPr/>
          <p:nvPr/>
        </p:nvGrpSpPr>
        <p:grpSpPr>
          <a:xfrm>
            <a:off x="4717075" y="1463225"/>
            <a:ext cx="1686474" cy="3337413"/>
            <a:chOff x="4717075" y="1463225"/>
            <a:chExt cx="1686474" cy="3337413"/>
          </a:xfrm>
        </p:grpSpPr>
        <p:grpSp>
          <p:nvGrpSpPr>
            <p:cNvPr id="2254" name="Google Shape;2254;p31"/>
            <p:cNvGrpSpPr/>
            <p:nvPr/>
          </p:nvGrpSpPr>
          <p:grpSpPr>
            <a:xfrm>
              <a:off x="4717082" y="1463225"/>
              <a:ext cx="1686467" cy="3337413"/>
              <a:chOff x="4717082" y="1463225"/>
              <a:chExt cx="1686467" cy="3337413"/>
            </a:xfrm>
          </p:grpSpPr>
          <p:sp>
            <p:nvSpPr>
              <p:cNvPr id="2255" name="Google Shape;2255;p31"/>
              <p:cNvSpPr/>
              <p:nvPr/>
            </p:nvSpPr>
            <p:spPr>
              <a:xfrm>
                <a:off x="4717082" y="1463225"/>
                <a:ext cx="1686467" cy="3337413"/>
              </a:xfrm>
              <a:custGeom>
                <a:avLst/>
                <a:gdLst/>
                <a:ahLst/>
                <a:cxnLst/>
                <a:rect l="l" t="t" r="r" b="b"/>
                <a:pathLst>
                  <a:path w="47197" h="58377" extrusionOk="0">
                    <a:moveTo>
                      <a:pt x="0" y="1"/>
                    </a:moveTo>
                    <a:lnTo>
                      <a:pt x="0" y="58377"/>
                    </a:lnTo>
                    <a:lnTo>
                      <a:pt x="47196" y="58377"/>
                    </a:lnTo>
                    <a:lnTo>
                      <a:pt x="4719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256" name="Google Shape;2256;p31"/>
              <p:cNvGrpSpPr/>
              <p:nvPr/>
            </p:nvGrpSpPr>
            <p:grpSpPr>
              <a:xfrm>
                <a:off x="4881692" y="1675940"/>
                <a:ext cx="1357192" cy="1530350"/>
                <a:chOff x="4881692" y="1675940"/>
                <a:chExt cx="1357192" cy="1530350"/>
              </a:xfrm>
            </p:grpSpPr>
            <p:sp>
              <p:nvSpPr>
                <p:cNvPr id="2257" name="Google Shape;2257;p31"/>
                <p:cNvSpPr/>
                <p:nvPr/>
              </p:nvSpPr>
              <p:spPr>
                <a:xfrm>
                  <a:off x="4881692" y="1675940"/>
                  <a:ext cx="1357192" cy="13571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982" h="37982" extrusionOk="0">
                      <a:moveTo>
                        <a:pt x="37982" y="18991"/>
                      </a:moveTo>
                      <a:cubicBezTo>
                        <a:pt x="37982" y="29469"/>
                        <a:pt x="29481" y="37982"/>
                        <a:pt x="18991" y="37982"/>
                      </a:cubicBezTo>
                      <a:cubicBezTo>
                        <a:pt x="8502" y="37982"/>
                        <a:pt x="1" y="29469"/>
                        <a:pt x="1" y="18991"/>
                      </a:cubicBezTo>
                      <a:cubicBezTo>
                        <a:pt x="1" y="8502"/>
                        <a:pt x="8502" y="1"/>
                        <a:pt x="18991" y="1"/>
                      </a:cubicBezTo>
                      <a:cubicBezTo>
                        <a:pt x="29481" y="1"/>
                        <a:pt x="37982" y="8502"/>
                        <a:pt x="37982" y="1899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58" name="Google Shape;2258;p31"/>
                <p:cNvSpPr/>
                <p:nvPr/>
              </p:nvSpPr>
              <p:spPr>
                <a:xfrm>
                  <a:off x="5243340" y="2040982"/>
                  <a:ext cx="764533" cy="11653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396" h="32612" extrusionOk="0">
                      <a:moveTo>
                        <a:pt x="0" y="0"/>
                      </a:moveTo>
                      <a:lnTo>
                        <a:pt x="0" y="32611"/>
                      </a:lnTo>
                      <a:lnTo>
                        <a:pt x="21396" y="32611"/>
                      </a:lnTo>
                      <a:lnTo>
                        <a:pt x="21396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59" name="Google Shape;2259;p31"/>
                <p:cNvSpPr/>
                <p:nvPr/>
              </p:nvSpPr>
              <p:spPr>
                <a:xfrm>
                  <a:off x="5185882" y="1974198"/>
                  <a:ext cx="764568" cy="11653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397" h="32612" extrusionOk="0">
                      <a:moveTo>
                        <a:pt x="1" y="0"/>
                      </a:moveTo>
                      <a:lnTo>
                        <a:pt x="1" y="32611"/>
                      </a:lnTo>
                      <a:lnTo>
                        <a:pt x="21396" y="32611"/>
                      </a:lnTo>
                      <a:lnTo>
                        <a:pt x="21396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60" name="Google Shape;2260;p31"/>
                <p:cNvSpPr/>
                <p:nvPr/>
              </p:nvSpPr>
              <p:spPr>
                <a:xfrm>
                  <a:off x="5185882" y="1974198"/>
                  <a:ext cx="764568" cy="1293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397" h="3620" extrusionOk="0">
                      <a:moveTo>
                        <a:pt x="1" y="0"/>
                      </a:moveTo>
                      <a:lnTo>
                        <a:pt x="21396" y="0"/>
                      </a:lnTo>
                      <a:lnTo>
                        <a:pt x="21396" y="3620"/>
                      </a:lnTo>
                      <a:lnTo>
                        <a:pt x="1" y="362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61" name="Google Shape;2261;p31"/>
                <p:cNvSpPr/>
                <p:nvPr/>
              </p:nvSpPr>
              <p:spPr>
                <a:xfrm>
                  <a:off x="5237372" y="2018863"/>
                  <a:ext cx="41736" cy="413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8" h="1156" extrusionOk="0">
                      <a:moveTo>
                        <a:pt x="584" y="0"/>
                      </a:moveTo>
                      <a:cubicBezTo>
                        <a:pt x="262" y="0"/>
                        <a:pt x="0" y="262"/>
                        <a:pt x="0" y="572"/>
                      </a:cubicBezTo>
                      <a:cubicBezTo>
                        <a:pt x="0" y="893"/>
                        <a:pt x="262" y="1155"/>
                        <a:pt x="584" y="1155"/>
                      </a:cubicBezTo>
                      <a:cubicBezTo>
                        <a:pt x="905" y="1155"/>
                        <a:pt x="1167" y="893"/>
                        <a:pt x="1167" y="572"/>
                      </a:cubicBezTo>
                      <a:cubicBezTo>
                        <a:pt x="1167" y="262"/>
                        <a:pt x="905" y="0"/>
                        <a:pt x="584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62" name="Google Shape;2262;p31"/>
                <p:cNvSpPr/>
                <p:nvPr/>
              </p:nvSpPr>
              <p:spPr>
                <a:xfrm>
                  <a:off x="5327132" y="2018863"/>
                  <a:ext cx="41736" cy="413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8" h="1156" extrusionOk="0">
                      <a:moveTo>
                        <a:pt x="584" y="0"/>
                      </a:moveTo>
                      <a:cubicBezTo>
                        <a:pt x="263" y="0"/>
                        <a:pt x="1" y="262"/>
                        <a:pt x="1" y="572"/>
                      </a:cubicBezTo>
                      <a:cubicBezTo>
                        <a:pt x="1" y="893"/>
                        <a:pt x="263" y="1155"/>
                        <a:pt x="584" y="1155"/>
                      </a:cubicBezTo>
                      <a:cubicBezTo>
                        <a:pt x="905" y="1155"/>
                        <a:pt x="1167" y="893"/>
                        <a:pt x="1167" y="572"/>
                      </a:cubicBezTo>
                      <a:cubicBezTo>
                        <a:pt x="1167" y="262"/>
                        <a:pt x="905" y="0"/>
                        <a:pt x="584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63" name="Google Shape;2263;p31"/>
                <p:cNvSpPr/>
                <p:nvPr/>
              </p:nvSpPr>
              <p:spPr>
                <a:xfrm>
                  <a:off x="5416892" y="2018863"/>
                  <a:ext cx="41736" cy="413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8" h="1156" extrusionOk="0">
                      <a:moveTo>
                        <a:pt x="584" y="0"/>
                      </a:moveTo>
                      <a:cubicBezTo>
                        <a:pt x="263" y="0"/>
                        <a:pt x="1" y="262"/>
                        <a:pt x="1" y="572"/>
                      </a:cubicBezTo>
                      <a:cubicBezTo>
                        <a:pt x="1" y="893"/>
                        <a:pt x="263" y="1155"/>
                        <a:pt x="584" y="1155"/>
                      </a:cubicBezTo>
                      <a:cubicBezTo>
                        <a:pt x="906" y="1155"/>
                        <a:pt x="1168" y="893"/>
                        <a:pt x="1168" y="572"/>
                      </a:cubicBezTo>
                      <a:cubicBezTo>
                        <a:pt x="1168" y="262"/>
                        <a:pt x="906" y="0"/>
                        <a:pt x="584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64" name="Google Shape;2264;p31"/>
                <p:cNvSpPr/>
                <p:nvPr/>
              </p:nvSpPr>
              <p:spPr>
                <a:xfrm>
                  <a:off x="5313518" y="2327734"/>
                  <a:ext cx="547172" cy="547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313" h="15312" extrusionOk="0">
                      <a:moveTo>
                        <a:pt x="7621" y="0"/>
                      </a:moveTo>
                      <a:lnTo>
                        <a:pt x="7644" y="333"/>
                      </a:lnTo>
                      <a:cubicBezTo>
                        <a:pt x="7966" y="333"/>
                        <a:pt x="8275" y="345"/>
                        <a:pt x="8585" y="393"/>
                      </a:cubicBezTo>
                      <a:lnTo>
                        <a:pt x="8621" y="60"/>
                      </a:lnTo>
                      <a:cubicBezTo>
                        <a:pt x="8299" y="12"/>
                        <a:pt x="7978" y="0"/>
                        <a:pt x="7644" y="0"/>
                      </a:cubicBezTo>
                      <a:close/>
                      <a:moveTo>
                        <a:pt x="6620" y="72"/>
                      </a:moveTo>
                      <a:cubicBezTo>
                        <a:pt x="6299" y="119"/>
                        <a:pt x="5966" y="179"/>
                        <a:pt x="5644" y="262"/>
                      </a:cubicBezTo>
                      <a:lnTo>
                        <a:pt x="5728" y="583"/>
                      </a:lnTo>
                      <a:cubicBezTo>
                        <a:pt x="6037" y="488"/>
                        <a:pt x="6359" y="429"/>
                        <a:pt x="6668" y="393"/>
                      </a:cubicBezTo>
                      <a:lnTo>
                        <a:pt x="6620" y="72"/>
                      </a:lnTo>
                      <a:close/>
                      <a:moveTo>
                        <a:pt x="9609" y="250"/>
                      </a:moveTo>
                      <a:lnTo>
                        <a:pt x="9526" y="560"/>
                      </a:lnTo>
                      <a:cubicBezTo>
                        <a:pt x="9835" y="655"/>
                        <a:pt x="10133" y="762"/>
                        <a:pt x="10430" y="881"/>
                      </a:cubicBezTo>
                      <a:lnTo>
                        <a:pt x="10561" y="560"/>
                      </a:lnTo>
                      <a:cubicBezTo>
                        <a:pt x="10252" y="441"/>
                        <a:pt x="9942" y="345"/>
                        <a:pt x="9609" y="250"/>
                      </a:cubicBezTo>
                      <a:close/>
                      <a:moveTo>
                        <a:pt x="4704" y="583"/>
                      </a:moveTo>
                      <a:cubicBezTo>
                        <a:pt x="4406" y="714"/>
                        <a:pt x="4096" y="857"/>
                        <a:pt x="3811" y="1024"/>
                      </a:cubicBezTo>
                      <a:lnTo>
                        <a:pt x="3977" y="1310"/>
                      </a:lnTo>
                      <a:cubicBezTo>
                        <a:pt x="4239" y="1155"/>
                        <a:pt x="4525" y="1012"/>
                        <a:pt x="4823" y="881"/>
                      </a:cubicBezTo>
                      <a:lnTo>
                        <a:pt x="4704" y="583"/>
                      </a:lnTo>
                      <a:close/>
                      <a:moveTo>
                        <a:pt x="11454" y="1012"/>
                      </a:moveTo>
                      <a:lnTo>
                        <a:pt x="11288" y="1298"/>
                      </a:lnTo>
                      <a:cubicBezTo>
                        <a:pt x="11573" y="1453"/>
                        <a:pt x="11847" y="1631"/>
                        <a:pt x="12097" y="1834"/>
                      </a:cubicBezTo>
                      <a:lnTo>
                        <a:pt x="12288" y="1560"/>
                      </a:lnTo>
                      <a:cubicBezTo>
                        <a:pt x="12026" y="1369"/>
                        <a:pt x="11740" y="1179"/>
                        <a:pt x="11454" y="1012"/>
                      </a:cubicBezTo>
                      <a:close/>
                      <a:moveTo>
                        <a:pt x="2977" y="1607"/>
                      </a:moveTo>
                      <a:cubicBezTo>
                        <a:pt x="2727" y="1798"/>
                        <a:pt x="2465" y="2024"/>
                        <a:pt x="2227" y="2262"/>
                      </a:cubicBezTo>
                      <a:lnTo>
                        <a:pt x="2453" y="2488"/>
                      </a:lnTo>
                      <a:cubicBezTo>
                        <a:pt x="2680" y="2262"/>
                        <a:pt x="2918" y="2036"/>
                        <a:pt x="3168" y="1857"/>
                      </a:cubicBezTo>
                      <a:lnTo>
                        <a:pt x="2977" y="1607"/>
                      </a:lnTo>
                      <a:close/>
                      <a:moveTo>
                        <a:pt x="13038" y="2227"/>
                      </a:moveTo>
                      <a:lnTo>
                        <a:pt x="12812" y="2453"/>
                      </a:lnTo>
                      <a:cubicBezTo>
                        <a:pt x="13038" y="2679"/>
                        <a:pt x="13264" y="2917"/>
                        <a:pt x="13455" y="3167"/>
                      </a:cubicBezTo>
                      <a:lnTo>
                        <a:pt x="13705" y="2977"/>
                      </a:lnTo>
                      <a:cubicBezTo>
                        <a:pt x="13490" y="2727"/>
                        <a:pt x="13276" y="2477"/>
                        <a:pt x="13038" y="2227"/>
                      </a:cubicBezTo>
                      <a:close/>
                      <a:moveTo>
                        <a:pt x="1560" y="3000"/>
                      </a:moveTo>
                      <a:cubicBezTo>
                        <a:pt x="1370" y="3274"/>
                        <a:pt x="1167" y="3560"/>
                        <a:pt x="1013" y="3846"/>
                      </a:cubicBezTo>
                      <a:lnTo>
                        <a:pt x="1298" y="4001"/>
                      </a:lnTo>
                      <a:cubicBezTo>
                        <a:pt x="1441" y="3739"/>
                        <a:pt x="1620" y="3465"/>
                        <a:pt x="1810" y="3203"/>
                      </a:cubicBezTo>
                      <a:lnTo>
                        <a:pt x="1560" y="3000"/>
                      </a:lnTo>
                      <a:close/>
                      <a:moveTo>
                        <a:pt x="14264" y="3798"/>
                      </a:moveTo>
                      <a:lnTo>
                        <a:pt x="13990" y="3965"/>
                      </a:lnTo>
                      <a:cubicBezTo>
                        <a:pt x="14157" y="4239"/>
                        <a:pt x="14300" y="4524"/>
                        <a:pt x="14419" y="4822"/>
                      </a:cubicBezTo>
                      <a:lnTo>
                        <a:pt x="14717" y="4691"/>
                      </a:lnTo>
                      <a:cubicBezTo>
                        <a:pt x="14586" y="4393"/>
                        <a:pt x="14431" y="4072"/>
                        <a:pt x="14264" y="3798"/>
                      </a:cubicBezTo>
                      <a:close/>
                      <a:moveTo>
                        <a:pt x="560" y="4739"/>
                      </a:moveTo>
                      <a:cubicBezTo>
                        <a:pt x="441" y="5048"/>
                        <a:pt x="346" y="5358"/>
                        <a:pt x="251" y="5679"/>
                      </a:cubicBezTo>
                      <a:lnTo>
                        <a:pt x="560" y="5775"/>
                      </a:lnTo>
                      <a:cubicBezTo>
                        <a:pt x="644" y="5465"/>
                        <a:pt x="739" y="5167"/>
                        <a:pt x="858" y="4858"/>
                      </a:cubicBezTo>
                      <a:lnTo>
                        <a:pt x="560" y="4739"/>
                      </a:lnTo>
                      <a:close/>
                      <a:moveTo>
                        <a:pt x="15026" y="5644"/>
                      </a:moveTo>
                      <a:lnTo>
                        <a:pt x="14717" y="5727"/>
                      </a:lnTo>
                      <a:cubicBezTo>
                        <a:pt x="14812" y="6048"/>
                        <a:pt x="14872" y="6358"/>
                        <a:pt x="14907" y="6668"/>
                      </a:cubicBezTo>
                      <a:lnTo>
                        <a:pt x="15229" y="6620"/>
                      </a:lnTo>
                      <a:cubicBezTo>
                        <a:pt x="15181" y="6298"/>
                        <a:pt x="15122" y="5965"/>
                        <a:pt x="15026" y="5644"/>
                      </a:cubicBezTo>
                      <a:close/>
                      <a:moveTo>
                        <a:pt x="60" y="6679"/>
                      </a:moveTo>
                      <a:cubicBezTo>
                        <a:pt x="13" y="7013"/>
                        <a:pt x="1" y="7334"/>
                        <a:pt x="1" y="7668"/>
                      </a:cubicBezTo>
                      <a:lnTo>
                        <a:pt x="1" y="7680"/>
                      </a:lnTo>
                      <a:lnTo>
                        <a:pt x="310" y="7668"/>
                      </a:lnTo>
                      <a:cubicBezTo>
                        <a:pt x="310" y="7346"/>
                        <a:pt x="322" y="7037"/>
                        <a:pt x="370" y="6727"/>
                      </a:cubicBezTo>
                      <a:lnTo>
                        <a:pt x="60" y="6679"/>
                      </a:lnTo>
                      <a:close/>
                      <a:moveTo>
                        <a:pt x="15312" y="7632"/>
                      </a:moveTo>
                      <a:lnTo>
                        <a:pt x="14991" y="7668"/>
                      </a:lnTo>
                      <a:cubicBezTo>
                        <a:pt x="14991" y="7977"/>
                        <a:pt x="14967" y="8311"/>
                        <a:pt x="14931" y="8620"/>
                      </a:cubicBezTo>
                      <a:lnTo>
                        <a:pt x="15241" y="8668"/>
                      </a:lnTo>
                      <a:cubicBezTo>
                        <a:pt x="15288" y="8334"/>
                        <a:pt x="15300" y="7989"/>
                        <a:pt x="15312" y="7668"/>
                      </a:cubicBezTo>
                      <a:lnTo>
                        <a:pt x="15312" y="7632"/>
                      </a:lnTo>
                      <a:close/>
                      <a:moveTo>
                        <a:pt x="370" y="8632"/>
                      </a:moveTo>
                      <a:lnTo>
                        <a:pt x="60" y="8680"/>
                      </a:lnTo>
                      <a:cubicBezTo>
                        <a:pt x="108" y="9001"/>
                        <a:pt x="167" y="9335"/>
                        <a:pt x="251" y="9656"/>
                      </a:cubicBezTo>
                      <a:lnTo>
                        <a:pt x="560" y="9573"/>
                      </a:lnTo>
                      <a:cubicBezTo>
                        <a:pt x="477" y="9251"/>
                        <a:pt x="417" y="8942"/>
                        <a:pt x="370" y="8632"/>
                      </a:cubicBezTo>
                      <a:close/>
                      <a:moveTo>
                        <a:pt x="14729" y="9549"/>
                      </a:moveTo>
                      <a:cubicBezTo>
                        <a:pt x="14645" y="9870"/>
                        <a:pt x="14538" y="10168"/>
                        <a:pt x="14419" y="10466"/>
                      </a:cubicBezTo>
                      <a:lnTo>
                        <a:pt x="14717" y="10585"/>
                      </a:lnTo>
                      <a:cubicBezTo>
                        <a:pt x="14848" y="10287"/>
                        <a:pt x="14955" y="9954"/>
                        <a:pt x="15038" y="9644"/>
                      </a:cubicBezTo>
                      <a:lnTo>
                        <a:pt x="14729" y="9549"/>
                      </a:lnTo>
                      <a:close/>
                      <a:moveTo>
                        <a:pt x="870" y="10478"/>
                      </a:moveTo>
                      <a:lnTo>
                        <a:pt x="572" y="10597"/>
                      </a:lnTo>
                      <a:cubicBezTo>
                        <a:pt x="715" y="10894"/>
                        <a:pt x="858" y="11204"/>
                        <a:pt x="1025" y="11490"/>
                      </a:cubicBezTo>
                      <a:lnTo>
                        <a:pt x="1310" y="11347"/>
                      </a:lnTo>
                      <a:cubicBezTo>
                        <a:pt x="1144" y="11061"/>
                        <a:pt x="989" y="10775"/>
                        <a:pt x="870" y="10478"/>
                      </a:cubicBezTo>
                      <a:close/>
                      <a:moveTo>
                        <a:pt x="14002" y="11323"/>
                      </a:moveTo>
                      <a:cubicBezTo>
                        <a:pt x="13836" y="11609"/>
                        <a:pt x="13657" y="11883"/>
                        <a:pt x="13467" y="12133"/>
                      </a:cubicBezTo>
                      <a:lnTo>
                        <a:pt x="13717" y="12323"/>
                      </a:lnTo>
                      <a:cubicBezTo>
                        <a:pt x="13931" y="12061"/>
                        <a:pt x="14110" y="11775"/>
                        <a:pt x="14288" y="11490"/>
                      </a:cubicBezTo>
                      <a:lnTo>
                        <a:pt x="14002" y="11323"/>
                      </a:lnTo>
                      <a:close/>
                      <a:moveTo>
                        <a:pt x="1846" y="12144"/>
                      </a:moveTo>
                      <a:lnTo>
                        <a:pt x="1584" y="12335"/>
                      </a:lnTo>
                      <a:cubicBezTo>
                        <a:pt x="1787" y="12597"/>
                        <a:pt x="2013" y="12847"/>
                        <a:pt x="2251" y="13085"/>
                      </a:cubicBezTo>
                      <a:lnTo>
                        <a:pt x="2477" y="12859"/>
                      </a:lnTo>
                      <a:cubicBezTo>
                        <a:pt x="2251" y="12633"/>
                        <a:pt x="2037" y="12394"/>
                        <a:pt x="1846" y="12144"/>
                      </a:cubicBezTo>
                      <a:close/>
                      <a:moveTo>
                        <a:pt x="12824" y="12835"/>
                      </a:moveTo>
                      <a:cubicBezTo>
                        <a:pt x="12609" y="13073"/>
                        <a:pt x="12371" y="13276"/>
                        <a:pt x="12109" y="13466"/>
                      </a:cubicBezTo>
                      <a:lnTo>
                        <a:pt x="12312" y="13728"/>
                      </a:lnTo>
                      <a:cubicBezTo>
                        <a:pt x="12574" y="13526"/>
                        <a:pt x="12824" y="13311"/>
                        <a:pt x="13050" y="13049"/>
                      </a:cubicBezTo>
                      <a:lnTo>
                        <a:pt x="12824" y="12835"/>
                      </a:lnTo>
                      <a:close/>
                      <a:moveTo>
                        <a:pt x="3180" y="13490"/>
                      </a:moveTo>
                      <a:lnTo>
                        <a:pt x="2989" y="13740"/>
                      </a:lnTo>
                      <a:cubicBezTo>
                        <a:pt x="3263" y="13930"/>
                        <a:pt x="3537" y="14121"/>
                        <a:pt x="3823" y="14288"/>
                      </a:cubicBezTo>
                      <a:lnTo>
                        <a:pt x="3989" y="14026"/>
                      </a:lnTo>
                      <a:cubicBezTo>
                        <a:pt x="3703" y="13859"/>
                        <a:pt x="3442" y="13680"/>
                        <a:pt x="3180" y="13490"/>
                      </a:cubicBezTo>
                      <a:close/>
                      <a:moveTo>
                        <a:pt x="11323" y="14002"/>
                      </a:moveTo>
                      <a:cubicBezTo>
                        <a:pt x="11038" y="14169"/>
                        <a:pt x="10764" y="14323"/>
                        <a:pt x="10466" y="14442"/>
                      </a:cubicBezTo>
                      <a:lnTo>
                        <a:pt x="10585" y="14740"/>
                      </a:lnTo>
                      <a:cubicBezTo>
                        <a:pt x="10895" y="14597"/>
                        <a:pt x="11192" y="14454"/>
                        <a:pt x="11490" y="14288"/>
                      </a:cubicBezTo>
                      <a:lnTo>
                        <a:pt x="11323" y="14002"/>
                      </a:lnTo>
                      <a:close/>
                      <a:moveTo>
                        <a:pt x="4846" y="14442"/>
                      </a:moveTo>
                      <a:lnTo>
                        <a:pt x="4727" y="14740"/>
                      </a:lnTo>
                      <a:cubicBezTo>
                        <a:pt x="5049" y="14871"/>
                        <a:pt x="5358" y="14978"/>
                        <a:pt x="5680" y="15061"/>
                      </a:cubicBezTo>
                      <a:lnTo>
                        <a:pt x="5751" y="14752"/>
                      </a:lnTo>
                      <a:cubicBezTo>
                        <a:pt x="5442" y="14657"/>
                        <a:pt x="5144" y="14561"/>
                        <a:pt x="4846" y="14442"/>
                      </a:cubicBezTo>
                      <a:close/>
                      <a:moveTo>
                        <a:pt x="9549" y="14740"/>
                      </a:moveTo>
                      <a:cubicBezTo>
                        <a:pt x="9240" y="14823"/>
                        <a:pt x="8930" y="14883"/>
                        <a:pt x="8621" y="14930"/>
                      </a:cubicBezTo>
                      <a:lnTo>
                        <a:pt x="8656" y="15240"/>
                      </a:lnTo>
                      <a:cubicBezTo>
                        <a:pt x="8990" y="15216"/>
                        <a:pt x="9311" y="15133"/>
                        <a:pt x="9645" y="15050"/>
                      </a:cubicBezTo>
                      <a:lnTo>
                        <a:pt x="9549" y="14740"/>
                      </a:lnTo>
                      <a:close/>
                      <a:moveTo>
                        <a:pt x="6716" y="14942"/>
                      </a:moveTo>
                      <a:lnTo>
                        <a:pt x="6668" y="15252"/>
                      </a:lnTo>
                      <a:cubicBezTo>
                        <a:pt x="6990" y="15300"/>
                        <a:pt x="7323" y="15311"/>
                        <a:pt x="7668" y="15311"/>
                      </a:cubicBezTo>
                      <a:lnTo>
                        <a:pt x="7668" y="15002"/>
                      </a:lnTo>
                      <a:cubicBezTo>
                        <a:pt x="7335" y="15002"/>
                        <a:pt x="7025" y="14990"/>
                        <a:pt x="6716" y="14942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65" name="Google Shape;2265;p31"/>
                <p:cNvSpPr/>
                <p:nvPr/>
              </p:nvSpPr>
              <p:spPr>
                <a:xfrm>
                  <a:off x="5270961" y="2167331"/>
                  <a:ext cx="266815" cy="3837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67" h="10740" extrusionOk="0">
                      <a:moveTo>
                        <a:pt x="6811" y="2406"/>
                      </a:moveTo>
                      <a:lnTo>
                        <a:pt x="5716" y="2406"/>
                      </a:lnTo>
                      <a:cubicBezTo>
                        <a:pt x="5549" y="1036"/>
                        <a:pt x="4668" y="0"/>
                        <a:pt x="3620" y="0"/>
                      </a:cubicBezTo>
                      <a:cubicBezTo>
                        <a:pt x="2561" y="0"/>
                        <a:pt x="1680" y="1036"/>
                        <a:pt x="1513" y="2406"/>
                      </a:cubicBezTo>
                      <a:lnTo>
                        <a:pt x="644" y="2406"/>
                      </a:lnTo>
                      <a:lnTo>
                        <a:pt x="1" y="10740"/>
                      </a:lnTo>
                      <a:lnTo>
                        <a:pt x="7466" y="10740"/>
                      </a:lnTo>
                      <a:close/>
                      <a:moveTo>
                        <a:pt x="3597" y="417"/>
                      </a:moveTo>
                      <a:cubicBezTo>
                        <a:pt x="4430" y="417"/>
                        <a:pt x="5133" y="1274"/>
                        <a:pt x="5287" y="2406"/>
                      </a:cubicBezTo>
                      <a:lnTo>
                        <a:pt x="1918" y="2406"/>
                      </a:lnTo>
                      <a:cubicBezTo>
                        <a:pt x="2085" y="1274"/>
                        <a:pt x="2763" y="417"/>
                        <a:pt x="3597" y="41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66" name="Google Shape;2266;p31"/>
                <p:cNvSpPr/>
                <p:nvPr/>
              </p:nvSpPr>
              <p:spPr>
                <a:xfrm>
                  <a:off x="5670449" y="2207744"/>
                  <a:ext cx="434007" cy="2940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46" h="8228" extrusionOk="0">
                      <a:moveTo>
                        <a:pt x="12145" y="6751"/>
                      </a:moveTo>
                      <a:cubicBezTo>
                        <a:pt x="12145" y="7573"/>
                        <a:pt x="11467" y="8228"/>
                        <a:pt x="10669" y="8228"/>
                      </a:cubicBezTo>
                      <a:lnTo>
                        <a:pt x="1465" y="8228"/>
                      </a:lnTo>
                      <a:cubicBezTo>
                        <a:pt x="656" y="8228"/>
                        <a:pt x="1" y="7549"/>
                        <a:pt x="1" y="6751"/>
                      </a:cubicBezTo>
                      <a:lnTo>
                        <a:pt x="1" y="1465"/>
                      </a:lnTo>
                      <a:cubicBezTo>
                        <a:pt x="1" y="643"/>
                        <a:pt x="668" y="1"/>
                        <a:pt x="1465" y="1"/>
                      </a:cubicBezTo>
                      <a:lnTo>
                        <a:pt x="10669" y="1"/>
                      </a:lnTo>
                      <a:cubicBezTo>
                        <a:pt x="11490" y="1"/>
                        <a:pt x="12145" y="667"/>
                        <a:pt x="12145" y="1465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67" name="Google Shape;2267;p31"/>
                <p:cNvSpPr/>
                <p:nvPr/>
              </p:nvSpPr>
              <p:spPr>
                <a:xfrm>
                  <a:off x="5669627" y="2259664"/>
                  <a:ext cx="434400" cy="617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57" h="1727" extrusionOk="0">
                      <a:moveTo>
                        <a:pt x="0" y="0"/>
                      </a:moveTo>
                      <a:lnTo>
                        <a:pt x="0" y="1726"/>
                      </a:lnTo>
                      <a:lnTo>
                        <a:pt x="12156" y="1726"/>
                      </a:lnTo>
                      <a:lnTo>
                        <a:pt x="12156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68" name="Google Shape;2268;p31"/>
                <p:cNvSpPr/>
                <p:nvPr/>
              </p:nvSpPr>
              <p:spPr>
                <a:xfrm>
                  <a:off x="5722368" y="2374507"/>
                  <a:ext cx="246804" cy="294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07" h="823" extrusionOk="0">
                      <a:moveTo>
                        <a:pt x="1" y="1"/>
                      </a:moveTo>
                      <a:lnTo>
                        <a:pt x="1" y="822"/>
                      </a:lnTo>
                      <a:lnTo>
                        <a:pt x="6906" y="822"/>
                      </a:lnTo>
                      <a:lnTo>
                        <a:pt x="6906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69" name="Google Shape;2269;p31"/>
                <p:cNvSpPr/>
                <p:nvPr/>
              </p:nvSpPr>
              <p:spPr>
                <a:xfrm>
                  <a:off x="5722368" y="2427284"/>
                  <a:ext cx="149791" cy="289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92" h="810" extrusionOk="0">
                      <a:moveTo>
                        <a:pt x="1" y="0"/>
                      </a:moveTo>
                      <a:lnTo>
                        <a:pt x="1" y="810"/>
                      </a:lnTo>
                      <a:lnTo>
                        <a:pt x="4192" y="810"/>
                      </a:lnTo>
                      <a:lnTo>
                        <a:pt x="4192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70" name="Google Shape;2270;p31"/>
                <p:cNvSpPr/>
                <p:nvPr/>
              </p:nvSpPr>
              <p:spPr>
                <a:xfrm>
                  <a:off x="5436902" y="2645930"/>
                  <a:ext cx="291470" cy="4139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57" h="11586" extrusionOk="0">
                      <a:moveTo>
                        <a:pt x="4763" y="775"/>
                      </a:moveTo>
                      <a:cubicBezTo>
                        <a:pt x="5406" y="775"/>
                        <a:pt x="5906" y="1287"/>
                        <a:pt x="5906" y="1918"/>
                      </a:cubicBezTo>
                      <a:lnTo>
                        <a:pt x="5906" y="3239"/>
                      </a:lnTo>
                      <a:lnTo>
                        <a:pt x="2263" y="3239"/>
                      </a:lnTo>
                      <a:lnTo>
                        <a:pt x="2263" y="1918"/>
                      </a:lnTo>
                      <a:cubicBezTo>
                        <a:pt x="2263" y="1287"/>
                        <a:pt x="2775" y="775"/>
                        <a:pt x="3418" y="775"/>
                      </a:cubicBezTo>
                      <a:close/>
                      <a:moveTo>
                        <a:pt x="3406" y="1"/>
                      </a:moveTo>
                      <a:cubicBezTo>
                        <a:pt x="2346" y="1"/>
                        <a:pt x="1489" y="858"/>
                        <a:pt x="1489" y="1918"/>
                      </a:cubicBezTo>
                      <a:lnTo>
                        <a:pt x="1489" y="3251"/>
                      </a:lnTo>
                      <a:cubicBezTo>
                        <a:pt x="667" y="3287"/>
                        <a:pt x="0" y="3954"/>
                        <a:pt x="0" y="4787"/>
                      </a:cubicBezTo>
                      <a:lnTo>
                        <a:pt x="0" y="10062"/>
                      </a:lnTo>
                      <a:cubicBezTo>
                        <a:pt x="0" y="10907"/>
                        <a:pt x="679" y="11586"/>
                        <a:pt x="1524" y="11586"/>
                      </a:cubicBezTo>
                      <a:lnTo>
                        <a:pt x="6608" y="11586"/>
                      </a:lnTo>
                      <a:cubicBezTo>
                        <a:pt x="7454" y="11586"/>
                        <a:pt x="8132" y="10907"/>
                        <a:pt x="8132" y="10062"/>
                      </a:cubicBezTo>
                      <a:lnTo>
                        <a:pt x="8132" y="4787"/>
                      </a:lnTo>
                      <a:cubicBezTo>
                        <a:pt x="8156" y="3954"/>
                        <a:pt x="7501" y="3287"/>
                        <a:pt x="6668" y="3251"/>
                      </a:cubicBezTo>
                      <a:lnTo>
                        <a:pt x="6668" y="1918"/>
                      </a:lnTo>
                      <a:cubicBezTo>
                        <a:pt x="6668" y="858"/>
                        <a:pt x="5799" y="1"/>
                        <a:pt x="4751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71" name="Google Shape;2271;p31"/>
                <p:cNvSpPr/>
                <p:nvPr/>
              </p:nvSpPr>
              <p:spPr>
                <a:xfrm>
                  <a:off x="5515620" y="2808477"/>
                  <a:ext cx="136177" cy="1957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11" h="5477" extrusionOk="0">
                      <a:moveTo>
                        <a:pt x="1893" y="0"/>
                      </a:moveTo>
                      <a:cubicBezTo>
                        <a:pt x="893" y="0"/>
                        <a:pt x="83" y="810"/>
                        <a:pt x="83" y="1798"/>
                      </a:cubicBezTo>
                      <a:cubicBezTo>
                        <a:pt x="83" y="2489"/>
                        <a:pt x="476" y="3096"/>
                        <a:pt x="1036" y="3393"/>
                      </a:cubicBezTo>
                      <a:lnTo>
                        <a:pt x="0" y="5477"/>
                      </a:lnTo>
                      <a:lnTo>
                        <a:pt x="3810" y="5477"/>
                      </a:lnTo>
                      <a:lnTo>
                        <a:pt x="2762" y="3393"/>
                      </a:lnTo>
                      <a:cubicBezTo>
                        <a:pt x="3298" y="3096"/>
                        <a:pt x="3691" y="2489"/>
                        <a:pt x="3691" y="1798"/>
                      </a:cubicBezTo>
                      <a:cubicBezTo>
                        <a:pt x="3691" y="810"/>
                        <a:pt x="2881" y="0"/>
                        <a:pt x="189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2272" name="Google Shape;2272;p31"/>
            <p:cNvGrpSpPr/>
            <p:nvPr/>
          </p:nvGrpSpPr>
          <p:grpSpPr>
            <a:xfrm>
              <a:off x="4717075" y="3445625"/>
              <a:ext cx="1686000" cy="1023900"/>
              <a:chOff x="4717075" y="3445625"/>
              <a:chExt cx="1686000" cy="1023900"/>
            </a:xfrm>
          </p:grpSpPr>
          <p:sp>
            <p:nvSpPr>
              <p:cNvPr id="2273" name="Google Shape;2273;p31"/>
              <p:cNvSpPr txBox="1"/>
              <p:nvPr/>
            </p:nvSpPr>
            <p:spPr>
              <a:xfrm>
                <a:off x="4885380" y="3445625"/>
                <a:ext cx="1349400" cy="370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274300" tIns="91425" rIns="274300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b="1">
                    <a:solidFill>
                      <a:srgbClr val="000000"/>
                    </a:solidFill>
                    <a:latin typeface="Fira Sans"/>
                    <a:ea typeface="Fira Sans"/>
                    <a:cs typeface="Fira Sans"/>
                    <a:sym typeface="Fira Sans"/>
                  </a:rPr>
                  <a:t>J</a:t>
                </a:r>
                <a:r>
                  <a:rPr lang="en" b="1">
                    <a:latin typeface="Fira Sans"/>
                    <a:ea typeface="Fira Sans"/>
                    <a:cs typeface="Fira Sans"/>
                    <a:sym typeface="Fira Sans"/>
                  </a:rPr>
                  <a:t>UPITER</a:t>
                </a:r>
                <a:endParaRPr b="1">
                  <a:solidFill>
                    <a:srgbClr val="000000"/>
                  </a:solidFill>
                  <a:latin typeface="Fira Sans"/>
                  <a:ea typeface="Fira Sans"/>
                  <a:cs typeface="Fira Sans"/>
                  <a:sym typeface="Fira Sans"/>
                </a:endParaRPr>
              </a:p>
            </p:txBody>
          </p:sp>
          <p:sp>
            <p:nvSpPr>
              <p:cNvPr id="2274" name="Google Shape;2274;p31"/>
              <p:cNvSpPr txBox="1"/>
              <p:nvPr/>
            </p:nvSpPr>
            <p:spPr>
              <a:xfrm flipH="1">
                <a:off x="4717075" y="3925925"/>
                <a:ext cx="1686000" cy="543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274300" tIns="91425" rIns="274300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000000"/>
                    </a:solidFill>
                    <a:latin typeface="Fira Sans"/>
                    <a:ea typeface="Fira Sans"/>
                    <a:cs typeface="Fira Sans"/>
                    <a:sym typeface="Fira Sans"/>
                  </a:rPr>
                  <a:t>It's a gas giant and the biggest planet</a:t>
                </a:r>
                <a:endParaRPr sz="1200">
                  <a:solidFill>
                    <a:srgbClr val="000000"/>
                  </a:solidFill>
                  <a:latin typeface="Fira Sans"/>
                  <a:ea typeface="Fira Sans"/>
                  <a:cs typeface="Fira Sans"/>
                  <a:sym typeface="Fira Sans"/>
                </a:endParaRPr>
              </a:p>
            </p:txBody>
          </p:sp>
        </p:grpSp>
      </p:grpSp>
      <p:grpSp>
        <p:nvGrpSpPr>
          <p:cNvPr id="2275" name="Google Shape;2275;p31"/>
          <p:cNvGrpSpPr/>
          <p:nvPr/>
        </p:nvGrpSpPr>
        <p:grpSpPr>
          <a:xfrm>
            <a:off x="6694510" y="1463225"/>
            <a:ext cx="1686467" cy="3337413"/>
            <a:chOff x="6694510" y="1463225"/>
            <a:chExt cx="1686467" cy="3337413"/>
          </a:xfrm>
        </p:grpSpPr>
        <p:grpSp>
          <p:nvGrpSpPr>
            <p:cNvPr id="2276" name="Google Shape;2276;p31"/>
            <p:cNvGrpSpPr/>
            <p:nvPr/>
          </p:nvGrpSpPr>
          <p:grpSpPr>
            <a:xfrm>
              <a:off x="6694510" y="1463225"/>
              <a:ext cx="1686467" cy="3337413"/>
              <a:chOff x="6694510" y="1463225"/>
              <a:chExt cx="1686467" cy="3337413"/>
            </a:xfrm>
          </p:grpSpPr>
          <p:sp>
            <p:nvSpPr>
              <p:cNvPr id="2277" name="Google Shape;2277;p31"/>
              <p:cNvSpPr/>
              <p:nvPr/>
            </p:nvSpPr>
            <p:spPr>
              <a:xfrm>
                <a:off x="6694510" y="1463225"/>
                <a:ext cx="1686467" cy="3337413"/>
              </a:xfrm>
              <a:custGeom>
                <a:avLst/>
                <a:gdLst/>
                <a:ahLst/>
                <a:cxnLst/>
                <a:rect l="l" t="t" r="r" b="b"/>
                <a:pathLst>
                  <a:path w="47197" h="58377" extrusionOk="0">
                    <a:moveTo>
                      <a:pt x="0" y="1"/>
                    </a:moveTo>
                    <a:lnTo>
                      <a:pt x="0" y="58377"/>
                    </a:lnTo>
                    <a:lnTo>
                      <a:pt x="47197" y="58377"/>
                    </a:lnTo>
                    <a:lnTo>
                      <a:pt x="47197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278" name="Google Shape;2278;p31"/>
              <p:cNvGrpSpPr/>
              <p:nvPr/>
            </p:nvGrpSpPr>
            <p:grpSpPr>
              <a:xfrm>
                <a:off x="6858728" y="1675940"/>
                <a:ext cx="1357192" cy="1530350"/>
                <a:chOff x="6858728" y="1675940"/>
                <a:chExt cx="1357192" cy="1530350"/>
              </a:xfrm>
            </p:grpSpPr>
            <p:sp>
              <p:nvSpPr>
                <p:cNvPr id="2279" name="Google Shape;2279;p31"/>
                <p:cNvSpPr/>
                <p:nvPr/>
              </p:nvSpPr>
              <p:spPr>
                <a:xfrm>
                  <a:off x="6858728" y="1675940"/>
                  <a:ext cx="1357192" cy="13571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982" h="37982" extrusionOk="0">
                      <a:moveTo>
                        <a:pt x="37981" y="18991"/>
                      </a:moveTo>
                      <a:cubicBezTo>
                        <a:pt x="37981" y="29469"/>
                        <a:pt x="29480" y="37982"/>
                        <a:pt x="18991" y="37982"/>
                      </a:cubicBezTo>
                      <a:cubicBezTo>
                        <a:pt x="8501" y="37982"/>
                        <a:pt x="0" y="29469"/>
                        <a:pt x="0" y="18991"/>
                      </a:cubicBezTo>
                      <a:cubicBezTo>
                        <a:pt x="0" y="8502"/>
                        <a:pt x="8501" y="1"/>
                        <a:pt x="18991" y="1"/>
                      </a:cubicBezTo>
                      <a:cubicBezTo>
                        <a:pt x="29480" y="1"/>
                        <a:pt x="37981" y="8502"/>
                        <a:pt x="37981" y="1899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80" name="Google Shape;2280;p31"/>
                <p:cNvSpPr/>
                <p:nvPr/>
              </p:nvSpPr>
              <p:spPr>
                <a:xfrm>
                  <a:off x="7183750" y="2040982"/>
                  <a:ext cx="764961" cy="11653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08" h="32612" extrusionOk="0">
                      <a:moveTo>
                        <a:pt x="0" y="0"/>
                      </a:moveTo>
                      <a:lnTo>
                        <a:pt x="0" y="32611"/>
                      </a:lnTo>
                      <a:lnTo>
                        <a:pt x="21408" y="32611"/>
                      </a:lnTo>
                      <a:lnTo>
                        <a:pt x="21408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81" name="Google Shape;2281;p31"/>
                <p:cNvSpPr/>
                <p:nvPr/>
              </p:nvSpPr>
              <p:spPr>
                <a:xfrm>
                  <a:off x="7126328" y="1974198"/>
                  <a:ext cx="764533" cy="11653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396" h="32612" extrusionOk="0">
                      <a:moveTo>
                        <a:pt x="0" y="0"/>
                      </a:moveTo>
                      <a:lnTo>
                        <a:pt x="0" y="32611"/>
                      </a:lnTo>
                      <a:lnTo>
                        <a:pt x="21396" y="32611"/>
                      </a:lnTo>
                      <a:lnTo>
                        <a:pt x="21396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82" name="Google Shape;2282;p31"/>
                <p:cNvSpPr/>
                <p:nvPr/>
              </p:nvSpPr>
              <p:spPr>
                <a:xfrm>
                  <a:off x="7126328" y="1974198"/>
                  <a:ext cx="764533" cy="1293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396" h="3620" extrusionOk="0">
                      <a:moveTo>
                        <a:pt x="0" y="0"/>
                      </a:moveTo>
                      <a:lnTo>
                        <a:pt x="21396" y="0"/>
                      </a:lnTo>
                      <a:lnTo>
                        <a:pt x="21396" y="3620"/>
                      </a:lnTo>
                      <a:lnTo>
                        <a:pt x="0" y="362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83" name="Google Shape;2283;p31"/>
                <p:cNvSpPr/>
                <p:nvPr/>
              </p:nvSpPr>
              <p:spPr>
                <a:xfrm>
                  <a:off x="7187573" y="2018863"/>
                  <a:ext cx="41307" cy="413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6" h="1156" extrusionOk="0">
                      <a:moveTo>
                        <a:pt x="584" y="0"/>
                      </a:moveTo>
                      <a:cubicBezTo>
                        <a:pt x="263" y="0"/>
                        <a:pt x="1" y="262"/>
                        <a:pt x="1" y="572"/>
                      </a:cubicBezTo>
                      <a:cubicBezTo>
                        <a:pt x="1" y="893"/>
                        <a:pt x="263" y="1155"/>
                        <a:pt x="584" y="1155"/>
                      </a:cubicBezTo>
                      <a:cubicBezTo>
                        <a:pt x="894" y="1155"/>
                        <a:pt x="1156" y="893"/>
                        <a:pt x="1156" y="572"/>
                      </a:cubicBezTo>
                      <a:cubicBezTo>
                        <a:pt x="1156" y="262"/>
                        <a:pt x="894" y="0"/>
                        <a:pt x="584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84" name="Google Shape;2284;p31"/>
                <p:cNvSpPr/>
                <p:nvPr/>
              </p:nvSpPr>
              <p:spPr>
                <a:xfrm>
                  <a:off x="7277333" y="2018863"/>
                  <a:ext cx="41736" cy="413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8" h="1156" extrusionOk="0">
                      <a:moveTo>
                        <a:pt x="584" y="0"/>
                      </a:moveTo>
                      <a:cubicBezTo>
                        <a:pt x="263" y="0"/>
                        <a:pt x="1" y="262"/>
                        <a:pt x="1" y="572"/>
                      </a:cubicBezTo>
                      <a:cubicBezTo>
                        <a:pt x="1" y="893"/>
                        <a:pt x="263" y="1155"/>
                        <a:pt x="584" y="1155"/>
                      </a:cubicBezTo>
                      <a:cubicBezTo>
                        <a:pt x="906" y="1155"/>
                        <a:pt x="1168" y="893"/>
                        <a:pt x="1168" y="572"/>
                      </a:cubicBezTo>
                      <a:cubicBezTo>
                        <a:pt x="1168" y="262"/>
                        <a:pt x="906" y="0"/>
                        <a:pt x="584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85" name="Google Shape;2285;p31"/>
                <p:cNvSpPr/>
                <p:nvPr/>
              </p:nvSpPr>
              <p:spPr>
                <a:xfrm>
                  <a:off x="7367128" y="2018863"/>
                  <a:ext cx="41700" cy="413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7" h="1156" extrusionOk="0">
                      <a:moveTo>
                        <a:pt x="583" y="0"/>
                      </a:moveTo>
                      <a:cubicBezTo>
                        <a:pt x="262" y="0"/>
                        <a:pt x="0" y="262"/>
                        <a:pt x="0" y="572"/>
                      </a:cubicBezTo>
                      <a:cubicBezTo>
                        <a:pt x="0" y="893"/>
                        <a:pt x="262" y="1155"/>
                        <a:pt x="583" y="1155"/>
                      </a:cubicBezTo>
                      <a:cubicBezTo>
                        <a:pt x="905" y="1155"/>
                        <a:pt x="1167" y="893"/>
                        <a:pt x="1167" y="572"/>
                      </a:cubicBezTo>
                      <a:cubicBezTo>
                        <a:pt x="1167" y="262"/>
                        <a:pt x="905" y="0"/>
                        <a:pt x="58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86" name="Google Shape;2286;p31"/>
                <p:cNvSpPr/>
                <p:nvPr/>
              </p:nvSpPr>
              <p:spPr>
                <a:xfrm>
                  <a:off x="7255643" y="2651040"/>
                  <a:ext cx="563752" cy="1557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777" h="4359" extrusionOk="0">
                      <a:moveTo>
                        <a:pt x="1" y="1"/>
                      </a:moveTo>
                      <a:lnTo>
                        <a:pt x="1" y="4359"/>
                      </a:lnTo>
                      <a:lnTo>
                        <a:pt x="15776" y="4359"/>
                      </a:lnTo>
                      <a:lnTo>
                        <a:pt x="15776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87" name="Google Shape;2287;p31"/>
                <p:cNvSpPr/>
                <p:nvPr/>
              </p:nvSpPr>
              <p:spPr>
                <a:xfrm>
                  <a:off x="7312243" y="2704674"/>
                  <a:ext cx="48954" cy="489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0" h="1370" extrusionOk="0">
                      <a:moveTo>
                        <a:pt x="691" y="0"/>
                      </a:moveTo>
                      <a:cubicBezTo>
                        <a:pt x="310" y="0"/>
                        <a:pt x="0" y="310"/>
                        <a:pt x="0" y="691"/>
                      </a:cubicBezTo>
                      <a:cubicBezTo>
                        <a:pt x="0" y="1072"/>
                        <a:pt x="310" y="1369"/>
                        <a:pt x="691" y="1369"/>
                      </a:cubicBezTo>
                      <a:cubicBezTo>
                        <a:pt x="1072" y="1369"/>
                        <a:pt x="1369" y="1072"/>
                        <a:pt x="1369" y="691"/>
                      </a:cubicBezTo>
                      <a:cubicBezTo>
                        <a:pt x="1369" y="310"/>
                        <a:pt x="1072" y="0"/>
                        <a:pt x="691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88" name="Google Shape;2288;p31"/>
                <p:cNvSpPr/>
                <p:nvPr/>
              </p:nvSpPr>
              <p:spPr>
                <a:xfrm>
                  <a:off x="7445811" y="2704674"/>
                  <a:ext cx="48954" cy="489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0" h="1370" extrusionOk="0">
                      <a:moveTo>
                        <a:pt x="691" y="0"/>
                      </a:moveTo>
                      <a:cubicBezTo>
                        <a:pt x="310" y="0"/>
                        <a:pt x="1" y="310"/>
                        <a:pt x="1" y="691"/>
                      </a:cubicBezTo>
                      <a:cubicBezTo>
                        <a:pt x="1" y="1072"/>
                        <a:pt x="310" y="1369"/>
                        <a:pt x="691" y="1369"/>
                      </a:cubicBezTo>
                      <a:cubicBezTo>
                        <a:pt x="1072" y="1369"/>
                        <a:pt x="1370" y="1072"/>
                        <a:pt x="1370" y="691"/>
                      </a:cubicBezTo>
                      <a:cubicBezTo>
                        <a:pt x="1370" y="310"/>
                        <a:pt x="1072" y="0"/>
                        <a:pt x="691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89" name="Google Shape;2289;p31"/>
                <p:cNvSpPr/>
                <p:nvPr/>
              </p:nvSpPr>
              <p:spPr>
                <a:xfrm>
                  <a:off x="7579843" y="2704674"/>
                  <a:ext cx="48954" cy="489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0" h="1370" extrusionOk="0">
                      <a:moveTo>
                        <a:pt x="691" y="0"/>
                      </a:moveTo>
                      <a:cubicBezTo>
                        <a:pt x="310" y="0"/>
                        <a:pt x="0" y="310"/>
                        <a:pt x="0" y="691"/>
                      </a:cubicBezTo>
                      <a:cubicBezTo>
                        <a:pt x="0" y="1072"/>
                        <a:pt x="310" y="1369"/>
                        <a:pt x="691" y="1369"/>
                      </a:cubicBezTo>
                      <a:cubicBezTo>
                        <a:pt x="1072" y="1369"/>
                        <a:pt x="1369" y="1072"/>
                        <a:pt x="1369" y="691"/>
                      </a:cubicBezTo>
                      <a:cubicBezTo>
                        <a:pt x="1369" y="310"/>
                        <a:pt x="1072" y="0"/>
                        <a:pt x="691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90" name="Google Shape;2290;p31"/>
                <p:cNvSpPr/>
                <p:nvPr/>
              </p:nvSpPr>
              <p:spPr>
                <a:xfrm>
                  <a:off x="7713411" y="2704674"/>
                  <a:ext cx="48954" cy="489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0" h="1370" extrusionOk="0">
                      <a:moveTo>
                        <a:pt x="679" y="0"/>
                      </a:moveTo>
                      <a:cubicBezTo>
                        <a:pt x="310" y="0"/>
                        <a:pt x="1" y="310"/>
                        <a:pt x="1" y="691"/>
                      </a:cubicBezTo>
                      <a:cubicBezTo>
                        <a:pt x="1" y="1072"/>
                        <a:pt x="310" y="1369"/>
                        <a:pt x="679" y="1369"/>
                      </a:cubicBezTo>
                      <a:cubicBezTo>
                        <a:pt x="1060" y="1369"/>
                        <a:pt x="1370" y="1072"/>
                        <a:pt x="1370" y="691"/>
                      </a:cubicBezTo>
                      <a:cubicBezTo>
                        <a:pt x="1370" y="310"/>
                        <a:pt x="1060" y="0"/>
                        <a:pt x="679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91" name="Google Shape;2291;p31"/>
                <p:cNvSpPr/>
                <p:nvPr/>
              </p:nvSpPr>
              <p:spPr>
                <a:xfrm>
                  <a:off x="7485795" y="2287320"/>
                  <a:ext cx="103446" cy="1034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95" h="2894" extrusionOk="0">
                      <a:moveTo>
                        <a:pt x="2894" y="1441"/>
                      </a:moveTo>
                      <a:cubicBezTo>
                        <a:pt x="2894" y="2238"/>
                        <a:pt x="2239" y="2893"/>
                        <a:pt x="1442" y="2893"/>
                      </a:cubicBezTo>
                      <a:cubicBezTo>
                        <a:pt x="644" y="2893"/>
                        <a:pt x="1" y="2238"/>
                        <a:pt x="1" y="1441"/>
                      </a:cubicBezTo>
                      <a:cubicBezTo>
                        <a:pt x="1" y="643"/>
                        <a:pt x="644" y="0"/>
                        <a:pt x="1442" y="0"/>
                      </a:cubicBezTo>
                      <a:cubicBezTo>
                        <a:pt x="2239" y="0"/>
                        <a:pt x="2894" y="643"/>
                        <a:pt x="2894" y="144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92" name="Google Shape;2292;p31"/>
                <p:cNvSpPr/>
                <p:nvPr/>
              </p:nvSpPr>
              <p:spPr>
                <a:xfrm>
                  <a:off x="7436878" y="2406845"/>
                  <a:ext cx="201281" cy="161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33" h="4526" extrusionOk="0">
                      <a:moveTo>
                        <a:pt x="5632" y="2263"/>
                      </a:moveTo>
                      <a:cubicBezTo>
                        <a:pt x="5632" y="3513"/>
                        <a:pt x="4620" y="4525"/>
                        <a:pt x="3370" y="4525"/>
                      </a:cubicBezTo>
                      <a:lnTo>
                        <a:pt x="2263" y="4525"/>
                      </a:lnTo>
                      <a:cubicBezTo>
                        <a:pt x="1013" y="4525"/>
                        <a:pt x="1" y="3513"/>
                        <a:pt x="1" y="2263"/>
                      </a:cubicBezTo>
                      <a:lnTo>
                        <a:pt x="1" y="2263"/>
                      </a:lnTo>
                      <a:cubicBezTo>
                        <a:pt x="1" y="1013"/>
                        <a:pt x="1013" y="1"/>
                        <a:pt x="2263" y="1"/>
                      </a:cubicBezTo>
                      <a:lnTo>
                        <a:pt x="3370" y="1"/>
                      </a:lnTo>
                      <a:cubicBezTo>
                        <a:pt x="4620" y="24"/>
                        <a:pt x="5632" y="1036"/>
                        <a:pt x="5632" y="2263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93" name="Google Shape;2293;p31"/>
                <p:cNvSpPr/>
                <p:nvPr/>
              </p:nvSpPr>
              <p:spPr>
                <a:xfrm>
                  <a:off x="7704906" y="2177551"/>
                  <a:ext cx="373583" cy="422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55" h="11812" extrusionOk="0">
                      <a:moveTo>
                        <a:pt x="10371" y="2215"/>
                      </a:moveTo>
                      <a:lnTo>
                        <a:pt x="5227" y="0"/>
                      </a:lnTo>
                      <a:lnTo>
                        <a:pt x="5227" y="0"/>
                      </a:lnTo>
                      <a:lnTo>
                        <a:pt x="5227" y="0"/>
                      </a:lnTo>
                      <a:lnTo>
                        <a:pt x="5227" y="0"/>
                      </a:lnTo>
                      <a:lnTo>
                        <a:pt x="5227" y="0"/>
                      </a:lnTo>
                      <a:lnTo>
                        <a:pt x="72" y="2215"/>
                      </a:lnTo>
                      <a:cubicBezTo>
                        <a:pt x="72" y="2215"/>
                        <a:pt x="1" y="8954"/>
                        <a:pt x="5227" y="11811"/>
                      </a:cubicBezTo>
                      <a:lnTo>
                        <a:pt x="5227" y="11811"/>
                      </a:lnTo>
                      <a:lnTo>
                        <a:pt x="5227" y="11811"/>
                      </a:lnTo>
                      <a:lnTo>
                        <a:pt x="5227" y="11811"/>
                      </a:lnTo>
                      <a:lnTo>
                        <a:pt x="5227" y="11811"/>
                      </a:lnTo>
                      <a:cubicBezTo>
                        <a:pt x="10454" y="8954"/>
                        <a:pt x="10371" y="2215"/>
                        <a:pt x="10371" y="221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94" name="Google Shape;2294;p31"/>
                <p:cNvSpPr/>
                <p:nvPr/>
              </p:nvSpPr>
              <p:spPr>
                <a:xfrm>
                  <a:off x="7760649" y="2240511"/>
                  <a:ext cx="262527" cy="2969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47" h="8311" extrusionOk="0">
                      <a:moveTo>
                        <a:pt x="3667" y="0"/>
                      </a:moveTo>
                      <a:lnTo>
                        <a:pt x="48" y="1548"/>
                      </a:lnTo>
                      <a:cubicBezTo>
                        <a:pt x="48" y="1548"/>
                        <a:pt x="0" y="6299"/>
                        <a:pt x="3667" y="8311"/>
                      </a:cubicBezTo>
                      <a:cubicBezTo>
                        <a:pt x="7347" y="6287"/>
                        <a:pt x="7287" y="1548"/>
                        <a:pt x="7287" y="1548"/>
                      </a:cubicBezTo>
                      <a:lnTo>
                        <a:pt x="3667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95" name="Google Shape;2295;p31"/>
                <p:cNvSpPr/>
                <p:nvPr/>
              </p:nvSpPr>
              <p:spPr>
                <a:xfrm>
                  <a:off x="7819786" y="2312833"/>
                  <a:ext cx="173624" cy="14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59" h="3918" extrusionOk="0">
                      <a:moveTo>
                        <a:pt x="4298" y="0"/>
                      </a:moveTo>
                      <a:lnTo>
                        <a:pt x="1560" y="2846"/>
                      </a:lnTo>
                      <a:lnTo>
                        <a:pt x="536" y="1798"/>
                      </a:lnTo>
                      <a:lnTo>
                        <a:pt x="0" y="2334"/>
                      </a:lnTo>
                      <a:lnTo>
                        <a:pt x="1584" y="3918"/>
                      </a:lnTo>
                      <a:lnTo>
                        <a:pt x="4858" y="524"/>
                      </a:lnTo>
                      <a:lnTo>
                        <a:pt x="4298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2296" name="Google Shape;2296;p31"/>
            <p:cNvGrpSpPr/>
            <p:nvPr/>
          </p:nvGrpSpPr>
          <p:grpSpPr>
            <a:xfrm>
              <a:off x="6694600" y="3445650"/>
              <a:ext cx="1686000" cy="1023875"/>
              <a:chOff x="6694600" y="3445650"/>
              <a:chExt cx="1686000" cy="1023875"/>
            </a:xfrm>
          </p:grpSpPr>
          <p:sp>
            <p:nvSpPr>
              <p:cNvPr id="2297" name="Google Shape;2297;p31"/>
              <p:cNvSpPr txBox="1"/>
              <p:nvPr/>
            </p:nvSpPr>
            <p:spPr>
              <a:xfrm>
                <a:off x="6854193" y="3445650"/>
                <a:ext cx="1367100" cy="370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274300" tIns="91425" rIns="274300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b="1">
                    <a:solidFill>
                      <a:srgbClr val="000000"/>
                    </a:solidFill>
                    <a:latin typeface="Fira Sans"/>
                    <a:ea typeface="Fira Sans"/>
                    <a:cs typeface="Fira Sans"/>
                    <a:sym typeface="Fira Sans"/>
                  </a:rPr>
                  <a:t>V</a:t>
                </a:r>
                <a:r>
                  <a:rPr lang="en" b="1">
                    <a:latin typeface="Fira Sans"/>
                    <a:ea typeface="Fira Sans"/>
                    <a:cs typeface="Fira Sans"/>
                    <a:sym typeface="Fira Sans"/>
                  </a:rPr>
                  <a:t>ENUS</a:t>
                </a:r>
                <a:endParaRPr b="1">
                  <a:solidFill>
                    <a:srgbClr val="000000"/>
                  </a:solidFill>
                  <a:latin typeface="Fira Sans"/>
                  <a:ea typeface="Fira Sans"/>
                  <a:cs typeface="Fira Sans"/>
                  <a:sym typeface="Fira Sans"/>
                </a:endParaRPr>
              </a:p>
            </p:txBody>
          </p:sp>
          <p:sp>
            <p:nvSpPr>
              <p:cNvPr id="2298" name="Google Shape;2298;p31"/>
              <p:cNvSpPr txBox="1"/>
              <p:nvPr/>
            </p:nvSpPr>
            <p:spPr>
              <a:xfrm flipH="1">
                <a:off x="6694600" y="3925925"/>
                <a:ext cx="1686000" cy="543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274300" tIns="91425" rIns="274300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000000"/>
                    </a:solidFill>
                    <a:latin typeface="Fira Sans"/>
                    <a:ea typeface="Fira Sans"/>
                    <a:cs typeface="Fira Sans"/>
                    <a:sym typeface="Fira Sans"/>
                  </a:rPr>
                  <a:t>Venus is the second planet to the Sun</a:t>
                </a:r>
                <a:endParaRPr sz="1200">
                  <a:solidFill>
                    <a:srgbClr val="000000"/>
                  </a:solidFill>
                  <a:latin typeface="Fira Sans"/>
                  <a:ea typeface="Fira Sans"/>
                  <a:cs typeface="Fira Sans"/>
                  <a:sym typeface="Fira Sans"/>
                </a:endParaRPr>
              </a:p>
            </p:txBody>
          </p:sp>
        </p:grpSp>
      </p:grp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03" name="Google Shape;2303;p32"/>
          <p:cNvGrpSpPr/>
          <p:nvPr/>
        </p:nvGrpSpPr>
        <p:grpSpPr>
          <a:xfrm>
            <a:off x="781023" y="3830263"/>
            <a:ext cx="1966295" cy="844576"/>
            <a:chOff x="781023" y="3974525"/>
            <a:chExt cx="1966295" cy="844576"/>
          </a:xfrm>
        </p:grpSpPr>
        <p:sp>
          <p:nvSpPr>
            <p:cNvPr id="2304" name="Google Shape;2304;p32"/>
            <p:cNvSpPr/>
            <p:nvPr/>
          </p:nvSpPr>
          <p:spPr>
            <a:xfrm>
              <a:off x="1058512" y="3974525"/>
              <a:ext cx="1688805" cy="844576"/>
            </a:xfrm>
            <a:custGeom>
              <a:avLst/>
              <a:gdLst/>
              <a:ahLst/>
              <a:cxnLst/>
              <a:rect l="l" t="t" r="r" b="b"/>
              <a:pathLst>
                <a:path w="42923" h="24516" extrusionOk="0">
                  <a:moveTo>
                    <a:pt x="0" y="1"/>
                  </a:moveTo>
                  <a:lnTo>
                    <a:pt x="0" y="24515"/>
                  </a:lnTo>
                  <a:lnTo>
                    <a:pt x="42922" y="24515"/>
                  </a:lnTo>
                  <a:lnTo>
                    <a:pt x="429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305" name="Google Shape;2305;p32"/>
            <p:cNvGrpSpPr/>
            <p:nvPr/>
          </p:nvGrpSpPr>
          <p:grpSpPr>
            <a:xfrm>
              <a:off x="781023" y="4077873"/>
              <a:ext cx="588613" cy="589061"/>
              <a:chOff x="781023" y="4077873"/>
              <a:chExt cx="588613" cy="589061"/>
            </a:xfrm>
          </p:grpSpPr>
          <p:sp>
            <p:nvSpPr>
              <p:cNvPr id="2306" name="Google Shape;2306;p32"/>
              <p:cNvSpPr/>
              <p:nvPr/>
            </p:nvSpPr>
            <p:spPr>
              <a:xfrm>
                <a:off x="781023" y="4077873"/>
                <a:ext cx="588613" cy="589061"/>
              </a:xfrm>
              <a:custGeom>
                <a:avLst/>
                <a:gdLst/>
                <a:ahLst/>
                <a:cxnLst/>
                <a:rect l="l" t="t" r="r" b="b"/>
                <a:pathLst>
                  <a:path w="17086" h="17099" extrusionOk="0">
                    <a:moveTo>
                      <a:pt x="17086" y="8550"/>
                    </a:moveTo>
                    <a:cubicBezTo>
                      <a:pt x="17086" y="13264"/>
                      <a:pt x="13264" y="17098"/>
                      <a:pt x="8537" y="17098"/>
                    </a:cubicBezTo>
                    <a:cubicBezTo>
                      <a:pt x="3822" y="17098"/>
                      <a:pt x="0" y="13264"/>
                      <a:pt x="0" y="8550"/>
                    </a:cubicBezTo>
                    <a:cubicBezTo>
                      <a:pt x="0" y="3835"/>
                      <a:pt x="3822" y="1"/>
                      <a:pt x="8537" y="1"/>
                    </a:cubicBezTo>
                    <a:cubicBezTo>
                      <a:pt x="13264" y="1"/>
                      <a:pt x="17086" y="3835"/>
                      <a:pt x="17086" y="855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7" name="Google Shape;2307;p32"/>
              <p:cNvSpPr/>
              <p:nvPr/>
            </p:nvSpPr>
            <p:spPr>
              <a:xfrm>
                <a:off x="872487" y="4214881"/>
                <a:ext cx="408956" cy="274842"/>
              </a:xfrm>
              <a:custGeom>
                <a:avLst/>
                <a:gdLst/>
                <a:ahLst/>
                <a:cxnLst/>
                <a:rect l="l" t="t" r="r" b="b"/>
                <a:pathLst>
                  <a:path w="11871" h="7978" extrusionOk="0">
                    <a:moveTo>
                      <a:pt x="11299" y="7978"/>
                    </a:moveTo>
                    <a:lnTo>
                      <a:pt x="572" y="7978"/>
                    </a:lnTo>
                    <a:cubicBezTo>
                      <a:pt x="262" y="7978"/>
                      <a:pt x="0" y="7728"/>
                      <a:pt x="0" y="7418"/>
                    </a:cubicBezTo>
                    <a:lnTo>
                      <a:pt x="0" y="572"/>
                    </a:lnTo>
                    <a:cubicBezTo>
                      <a:pt x="0" y="263"/>
                      <a:pt x="262" y="1"/>
                      <a:pt x="572" y="1"/>
                    </a:cubicBezTo>
                    <a:lnTo>
                      <a:pt x="11299" y="1"/>
                    </a:lnTo>
                    <a:cubicBezTo>
                      <a:pt x="11621" y="1"/>
                      <a:pt x="11871" y="263"/>
                      <a:pt x="11871" y="572"/>
                    </a:cubicBezTo>
                    <a:lnTo>
                      <a:pt x="11871" y="7418"/>
                    </a:lnTo>
                    <a:cubicBezTo>
                      <a:pt x="11871" y="7716"/>
                      <a:pt x="11621" y="7978"/>
                      <a:pt x="11299" y="797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8" name="Google Shape;2308;p32"/>
              <p:cNvSpPr/>
              <p:nvPr/>
            </p:nvSpPr>
            <p:spPr>
              <a:xfrm>
                <a:off x="904491" y="4250571"/>
                <a:ext cx="63595" cy="63595"/>
              </a:xfrm>
              <a:custGeom>
                <a:avLst/>
                <a:gdLst/>
                <a:ahLst/>
                <a:cxnLst/>
                <a:rect l="l" t="t" r="r" b="b"/>
                <a:pathLst>
                  <a:path w="1846" h="1846" extrusionOk="0">
                    <a:moveTo>
                      <a:pt x="917" y="0"/>
                    </a:moveTo>
                    <a:cubicBezTo>
                      <a:pt x="417" y="0"/>
                      <a:pt x="0" y="405"/>
                      <a:pt x="0" y="917"/>
                    </a:cubicBezTo>
                    <a:cubicBezTo>
                      <a:pt x="0" y="1429"/>
                      <a:pt x="417" y="1846"/>
                      <a:pt x="917" y="1846"/>
                    </a:cubicBezTo>
                    <a:cubicBezTo>
                      <a:pt x="1429" y="1846"/>
                      <a:pt x="1845" y="1429"/>
                      <a:pt x="1845" y="917"/>
                    </a:cubicBezTo>
                    <a:cubicBezTo>
                      <a:pt x="1845" y="405"/>
                      <a:pt x="1429" y="0"/>
                      <a:pt x="91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9" name="Google Shape;2309;p32"/>
              <p:cNvSpPr/>
              <p:nvPr/>
            </p:nvSpPr>
            <p:spPr>
              <a:xfrm>
                <a:off x="953273" y="4250571"/>
                <a:ext cx="63629" cy="63595"/>
              </a:xfrm>
              <a:custGeom>
                <a:avLst/>
                <a:gdLst/>
                <a:ahLst/>
                <a:cxnLst/>
                <a:rect l="l" t="t" r="r" b="b"/>
                <a:pathLst>
                  <a:path w="1847" h="1846" extrusionOk="0">
                    <a:moveTo>
                      <a:pt x="918" y="0"/>
                    </a:moveTo>
                    <a:cubicBezTo>
                      <a:pt x="406" y="0"/>
                      <a:pt x="1" y="405"/>
                      <a:pt x="1" y="917"/>
                    </a:cubicBezTo>
                    <a:cubicBezTo>
                      <a:pt x="1" y="1429"/>
                      <a:pt x="406" y="1846"/>
                      <a:pt x="918" y="1846"/>
                    </a:cubicBezTo>
                    <a:cubicBezTo>
                      <a:pt x="1430" y="1846"/>
                      <a:pt x="1846" y="1429"/>
                      <a:pt x="1846" y="917"/>
                    </a:cubicBezTo>
                    <a:cubicBezTo>
                      <a:pt x="1846" y="405"/>
                      <a:pt x="1430" y="0"/>
                      <a:pt x="91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0" name="Google Shape;2310;p32"/>
              <p:cNvSpPr/>
              <p:nvPr/>
            </p:nvSpPr>
            <p:spPr>
              <a:xfrm>
                <a:off x="872074" y="4385098"/>
                <a:ext cx="409369" cy="50917"/>
              </a:xfrm>
              <a:custGeom>
                <a:avLst/>
                <a:gdLst/>
                <a:ahLst/>
                <a:cxnLst/>
                <a:rect l="l" t="t" r="r" b="b"/>
                <a:pathLst>
                  <a:path w="11883" h="1478" extrusionOk="0">
                    <a:moveTo>
                      <a:pt x="0" y="1"/>
                    </a:moveTo>
                    <a:lnTo>
                      <a:pt x="0" y="1477"/>
                    </a:lnTo>
                    <a:lnTo>
                      <a:pt x="11883" y="1477"/>
                    </a:lnTo>
                    <a:lnTo>
                      <a:pt x="11883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1" name="Google Shape;2311;p32"/>
              <p:cNvSpPr/>
              <p:nvPr/>
            </p:nvSpPr>
            <p:spPr>
              <a:xfrm>
                <a:off x="1146055" y="4258770"/>
                <a:ext cx="94393" cy="70175"/>
              </a:xfrm>
              <a:custGeom>
                <a:avLst/>
                <a:gdLst/>
                <a:ahLst/>
                <a:cxnLst/>
                <a:rect l="l" t="t" r="r" b="b"/>
                <a:pathLst>
                  <a:path w="2740" h="2037" extrusionOk="0">
                    <a:moveTo>
                      <a:pt x="203" y="1"/>
                    </a:moveTo>
                    <a:cubicBezTo>
                      <a:pt x="84" y="1"/>
                      <a:pt x="1" y="84"/>
                      <a:pt x="1" y="203"/>
                    </a:cubicBezTo>
                    <a:lnTo>
                      <a:pt x="1" y="1822"/>
                    </a:lnTo>
                    <a:cubicBezTo>
                      <a:pt x="1" y="1941"/>
                      <a:pt x="84" y="2037"/>
                      <a:pt x="203" y="2037"/>
                    </a:cubicBezTo>
                    <a:lnTo>
                      <a:pt x="2525" y="2037"/>
                    </a:lnTo>
                    <a:cubicBezTo>
                      <a:pt x="2644" y="2037"/>
                      <a:pt x="2739" y="1941"/>
                      <a:pt x="2739" y="1822"/>
                    </a:cubicBezTo>
                    <a:lnTo>
                      <a:pt x="2739" y="203"/>
                    </a:lnTo>
                    <a:cubicBezTo>
                      <a:pt x="2739" y="84"/>
                      <a:pt x="2644" y="1"/>
                      <a:pt x="252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2" name="Google Shape;2312;p32"/>
              <p:cNvSpPr/>
              <p:nvPr/>
            </p:nvSpPr>
            <p:spPr>
              <a:xfrm>
                <a:off x="1169446" y="4258356"/>
                <a:ext cx="34" cy="70588"/>
              </a:xfrm>
              <a:custGeom>
                <a:avLst/>
                <a:gdLst/>
                <a:ahLst/>
                <a:cxnLst/>
                <a:rect l="l" t="t" r="r" b="b"/>
                <a:pathLst>
                  <a:path w="1" h="2049" fill="none" extrusionOk="0">
                    <a:moveTo>
                      <a:pt x="0" y="1"/>
                    </a:moveTo>
                    <a:lnTo>
                      <a:pt x="0" y="2049"/>
                    </a:lnTo>
                  </a:path>
                </a:pathLst>
              </a:custGeom>
              <a:noFill/>
              <a:ln w="3875" cap="flat" cmpd="sng">
                <a:solidFill>
                  <a:schemeClr val="accent1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3" name="Google Shape;2313;p32"/>
              <p:cNvSpPr/>
              <p:nvPr/>
            </p:nvSpPr>
            <p:spPr>
              <a:xfrm>
                <a:off x="1169446" y="4281748"/>
                <a:ext cx="71001" cy="34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1" fill="none" extrusionOk="0">
                    <a:moveTo>
                      <a:pt x="0" y="0"/>
                    </a:moveTo>
                    <a:lnTo>
                      <a:pt x="2060" y="0"/>
                    </a:lnTo>
                  </a:path>
                </a:pathLst>
              </a:custGeom>
              <a:noFill/>
              <a:ln w="3875" cap="flat" cmpd="sng">
                <a:solidFill>
                  <a:schemeClr val="accent1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4" name="Google Shape;2314;p32"/>
              <p:cNvSpPr/>
              <p:nvPr/>
            </p:nvSpPr>
            <p:spPr>
              <a:xfrm>
                <a:off x="1169446" y="4305932"/>
                <a:ext cx="71001" cy="34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1" fill="none" extrusionOk="0">
                    <a:moveTo>
                      <a:pt x="0" y="1"/>
                    </a:moveTo>
                    <a:lnTo>
                      <a:pt x="2060" y="1"/>
                    </a:lnTo>
                  </a:path>
                </a:pathLst>
              </a:custGeom>
              <a:noFill/>
              <a:ln w="3875" cap="flat" cmpd="sng">
                <a:solidFill>
                  <a:schemeClr val="accent1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5" name="Google Shape;2315;p32"/>
              <p:cNvSpPr/>
              <p:nvPr/>
            </p:nvSpPr>
            <p:spPr>
              <a:xfrm>
                <a:off x="1098479" y="4351888"/>
                <a:ext cx="232606" cy="258444"/>
              </a:xfrm>
              <a:custGeom>
                <a:avLst/>
                <a:gdLst/>
                <a:ahLst/>
                <a:cxnLst/>
                <a:rect l="l" t="t" r="r" b="b"/>
                <a:pathLst>
                  <a:path w="6752" h="7502" extrusionOk="0">
                    <a:moveTo>
                      <a:pt x="4644" y="6775"/>
                    </a:moveTo>
                    <a:lnTo>
                      <a:pt x="3370" y="7501"/>
                    </a:lnTo>
                    <a:lnTo>
                      <a:pt x="2108" y="6775"/>
                    </a:lnTo>
                    <a:cubicBezTo>
                      <a:pt x="798" y="6025"/>
                      <a:pt x="1" y="4632"/>
                      <a:pt x="1" y="3132"/>
                    </a:cubicBezTo>
                    <a:lnTo>
                      <a:pt x="1" y="1167"/>
                    </a:lnTo>
                    <a:lnTo>
                      <a:pt x="3370" y="0"/>
                    </a:lnTo>
                    <a:lnTo>
                      <a:pt x="6752" y="1167"/>
                    </a:lnTo>
                    <a:lnTo>
                      <a:pt x="6752" y="3132"/>
                    </a:lnTo>
                    <a:cubicBezTo>
                      <a:pt x="6752" y="4632"/>
                      <a:pt x="5954" y="6025"/>
                      <a:pt x="4644" y="6775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6" name="Google Shape;2316;p32"/>
              <p:cNvSpPr/>
              <p:nvPr/>
            </p:nvSpPr>
            <p:spPr>
              <a:xfrm>
                <a:off x="1118185" y="4374040"/>
                <a:ext cx="191990" cy="212074"/>
              </a:xfrm>
              <a:custGeom>
                <a:avLst/>
                <a:gdLst/>
                <a:ahLst/>
                <a:cxnLst/>
                <a:rect l="l" t="t" r="r" b="b"/>
                <a:pathLst>
                  <a:path w="5573" h="6156" fill="none" extrusionOk="0">
                    <a:moveTo>
                      <a:pt x="2798" y="0"/>
                    </a:moveTo>
                    <a:lnTo>
                      <a:pt x="5572" y="953"/>
                    </a:lnTo>
                    <a:lnTo>
                      <a:pt x="5572" y="2489"/>
                    </a:lnTo>
                    <a:cubicBezTo>
                      <a:pt x="5572" y="3763"/>
                      <a:pt x="4870" y="4965"/>
                      <a:pt x="3751" y="5608"/>
                    </a:cubicBezTo>
                    <a:lnTo>
                      <a:pt x="2786" y="6156"/>
                    </a:lnTo>
                    <a:lnTo>
                      <a:pt x="1822" y="5608"/>
                    </a:lnTo>
                    <a:cubicBezTo>
                      <a:pt x="703" y="4965"/>
                      <a:pt x="0" y="3775"/>
                      <a:pt x="0" y="2489"/>
                    </a:cubicBezTo>
                    <a:lnTo>
                      <a:pt x="0" y="953"/>
                    </a:lnTo>
                    <a:close/>
                  </a:path>
                </a:pathLst>
              </a:custGeom>
              <a:noFill/>
              <a:ln w="3875" cap="flat" cmpd="sng">
                <a:solidFill>
                  <a:srgbClr val="FFFFFF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7" name="Google Shape;2317;p32"/>
              <p:cNvSpPr/>
              <p:nvPr/>
            </p:nvSpPr>
            <p:spPr>
              <a:xfrm>
                <a:off x="1148949" y="4421202"/>
                <a:ext cx="140694" cy="84540"/>
              </a:xfrm>
              <a:custGeom>
                <a:avLst/>
                <a:gdLst/>
                <a:ahLst/>
                <a:cxnLst/>
                <a:rect l="l" t="t" r="r" b="b"/>
                <a:pathLst>
                  <a:path w="4084" h="2454" fill="none" extrusionOk="0">
                    <a:moveTo>
                      <a:pt x="0" y="822"/>
                    </a:moveTo>
                    <a:lnTo>
                      <a:pt x="1643" y="2453"/>
                    </a:lnTo>
                    <a:lnTo>
                      <a:pt x="4084" y="0"/>
                    </a:lnTo>
                  </a:path>
                </a:pathLst>
              </a:custGeom>
              <a:noFill/>
              <a:ln w="11300" cap="flat" cmpd="sng">
                <a:solidFill>
                  <a:srgbClr val="FFFFFF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318" name="Google Shape;2318;p32"/>
          <p:cNvGrpSpPr/>
          <p:nvPr/>
        </p:nvGrpSpPr>
        <p:grpSpPr>
          <a:xfrm>
            <a:off x="6386388" y="3794963"/>
            <a:ext cx="2041396" cy="844163"/>
            <a:chOff x="6386388" y="3939225"/>
            <a:chExt cx="2041396" cy="844163"/>
          </a:xfrm>
        </p:grpSpPr>
        <p:sp>
          <p:nvSpPr>
            <p:cNvPr id="2319" name="Google Shape;2319;p32"/>
            <p:cNvSpPr/>
            <p:nvPr/>
          </p:nvSpPr>
          <p:spPr>
            <a:xfrm>
              <a:off x="6386388" y="3939225"/>
              <a:ext cx="1688805" cy="844163"/>
            </a:xfrm>
            <a:custGeom>
              <a:avLst/>
              <a:gdLst/>
              <a:ahLst/>
              <a:cxnLst/>
              <a:rect l="l" t="t" r="r" b="b"/>
              <a:pathLst>
                <a:path w="42923" h="24504" extrusionOk="0">
                  <a:moveTo>
                    <a:pt x="1" y="0"/>
                  </a:moveTo>
                  <a:lnTo>
                    <a:pt x="1" y="24503"/>
                  </a:lnTo>
                  <a:lnTo>
                    <a:pt x="42923" y="24503"/>
                  </a:lnTo>
                  <a:lnTo>
                    <a:pt x="429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320" name="Google Shape;2320;p32"/>
            <p:cNvGrpSpPr/>
            <p:nvPr/>
          </p:nvGrpSpPr>
          <p:grpSpPr>
            <a:xfrm>
              <a:off x="7764932" y="4042173"/>
              <a:ext cx="662852" cy="592747"/>
              <a:chOff x="7764932" y="4042173"/>
              <a:chExt cx="662852" cy="592747"/>
            </a:xfrm>
          </p:grpSpPr>
          <p:sp>
            <p:nvSpPr>
              <p:cNvPr id="2321" name="Google Shape;2321;p32"/>
              <p:cNvSpPr/>
              <p:nvPr/>
            </p:nvSpPr>
            <p:spPr>
              <a:xfrm>
                <a:off x="7764932" y="4042173"/>
                <a:ext cx="588613" cy="589061"/>
              </a:xfrm>
              <a:custGeom>
                <a:avLst/>
                <a:gdLst/>
                <a:ahLst/>
                <a:cxnLst/>
                <a:rect l="l" t="t" r="r" b="b"/>
                <a:pathLst>
                  <a:path w="17086" h="17099" extrusionOk="0">
                    <a:moveTo>
                      <a:pt x="17086" y="8550"/>
                    </a:moveTo>
                    <a:cubicBezTo>
                      <a:pt x="17086" y="13264"/>
                      <a:pt x="13264" y="17098"/>
                      <a:pt x="8537" y="17098"/>
                    </a:cubicBezTo>
                    <a:cubicBezTo>
                      <a:pt x="3822" y="17098"/>
                      <a:pt x="0" y="13264"/>
                      <a:pt x="0" y="8550"/>
                    </a:cubicBezTo>
                    <a:cubicBezTo>
                      <a:pt x="0" y="3835"/>
                      <a:pt x="3822" y="1"/>
                      <a:pt x="8537" y="1"/>
                    </a:cubicBezTo>
                    <a:cubicBezTo>
                      <a:pt x="13264" y="1"/>
                      <a:pt x="17086" y="3835"/>
                      <a:pt x="17086" y="855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2" name="Google Shape;2322;p32"/>
              <p:cNvSpPr/>
              <p:nvPr/>
            </p:nvSpPr>
            <p:spPr>
              <a:xfrm>
                <a:off x="8001603" y="4425291"/>
                <a:ext cx="125122" cy="125122"/>
              </a:xfrm>
              <a:custGeom>
                <a:avLst/>
                <a:gdLst/>
                <a:ahLst/>
                <a:cxnLst/>
                <a:rect l="l" t="t" r="r" b="b"/>
                <a:pathLst>
                  <a:path w="3632" h="3632" extrusionOk="0">
                    <a:moveTo>
                      <a:pt x="3632" y="1822"/>
                    </a:moveTo>
                    <a:cubicBezTo>
                      <a:pt x="3632" y="2822"/>
                      <a:pt x="2822" y="3632"/>
                      <a:pt x="1822" y="3632"/>
                    </a:cubicBezTo>
                    <a:cubicBezTo>
                      <a:pt x="822" y="3632"/>
                      <a:pt x="0" y="2822"/>
                      <a:pt x="0" y="1822"/>
                    </a:cubicBezTo>
                    <a:cubicBezTo>
                      <a:pt x="0" y="822"/>
                      <a:pt x="822" y="0"/>
                      <a:pt x="1822" y="0"/>
                    </a:cubicBezTo>
                    <a:cubicBezTo>
                      <a:pt x="2822" y="0"/>
                      <a:pt x="3632" y="822"/>
                      <a:pt x="3632" y="182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3" name="Google Shape;2323;p32"/>
              <p:cNvSpPr/>
              <p:nvPr/>
            </p:nvSpPr>
            <p:spPr>
              <a:xfrm>
                <a:off x="7961400" y="4312089"/>
                <a:ext cx="206355" cy="84506"/>
              </a:xfrm>
              <a:custGeom>
                <a:avLst/>
                <a:gdLst/>
                <a:ahLst/>
                <a:cxnLst/>
                <a:rect l="l" t="t" r="r" b="b"/>
                <a:pathLst>
                  <a:path w="5990" h="2453" extrusionOk="0">
                    <a:moveTo>
                      <a:pt x="5442" y="2417"/>
                    </a:moveTo>
                    <a:cubicBezTo>
                      <a:pt x="5311" y="2417"/>
                      <a:pt x="5192" y="2370"/>
                      <a:pt x="5084" y="2262"/>
                    </a:cubicBezTo>
                    <a:cubicBezTo>
                      <a:pt x="3941" y="1119"/>
                      <a:pt x="2060" y="1119"/>
                      <a:pt x="905" y="2262"/>
                    </a:cubicBezTo>
                    <a:cubicBezTo>
                      <a:pt x="715" y="2453"/>
                      <a:pt x="381" y="2453"/>
                      <a:pt x="191" y="2262"/>
                    </a:cubicBezTo>
                    <a:cubicBezTo>
                      <a:pt x="0" y="2072"/>
                      <a:pt x="0" y="1739"/>
                      <a:pt x="191" y="1548"/>
                    </a:cubicBezTo>
                    <a:cubicBezTo>
                      <a:pt x="1739" y="0"/>
                      <a:pt x="4251" y="0"/>
                      <a:pt x="5799" y="1548"/>
                    </a:cubicBezTo>
                    <a:cubicBezTo>
                      <a:pt x="5989" y="1739"/>
                      <a:pt x="5989" y="2072"/>
                      <a:pt x="5799" y="2262"/>
                    </a:cubicBezTo>
                    <a:cubicBezTo>
                      <a:pt x="5692" y="2358"/>
                      <a:pt x="5561" y="2417"/>
                      <a:pt x="5442" y="241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4" name="Google Shape;2324;p32"/>
              <p:cNvSpPr/>
              <p:nvPr/>
            </p:nvSpPr>
            <p:spPr>
              <a:xfrm>
                <a:off x="7890433" y="4202572"/>
                <a:ext cx="347876" cy="123503"/>
              </a:xfrm>
              <a:custGeom>
                <a:avLst/>
                <a:gdLst/>
                <a:ahLst/>
                <a:cxnLst/>
                <a:rect l="l" t="t" r="r" b="b"/>
                <a:pathLst>
                  <a:path w="10098" h="3585" extrusionOk="0">
                    <a:moveTo>
                      <a:pt x="9538" y="3536"/>
                    </a:moveTo>
                    <a:cubicBezTo>
                      <a:pt x="9407" y="3536"/>
                      <a:pt x="9288" y="3489"/>
                      <a:pt x="9180" y="3394"/>
                    </a:cubicBezTo>
                    <a:cubicBezTo>
                      <a:pt x="6906" y="1108"/>
                      <a:pt x="3192" y="1108"/>
                      <a:pt x="906" y="3394"/>
                    </a:cubicBezTo>
                    <a:cubicBezTo>
                      <a:pt x="715" y="3584"/>
                      <a:pt x="394" y="3584"/>
                      <a:pt x="191" y="3394"/>
                    </a:cubicBezTo>
                    <a:cubicBezTo>
                      <a:pt x="1" y="3191"/>
                      <a:pt x="1" y="2870"/>
                      <a:pt x="191" y="2679"/>
                    </a:cubicBezTo>
                    <a:cubicBezTo>
                      <a:pt x="2870" y="0"/>
                      <a:pt x="7216" y="0"/>
                      <a:pt x="9895" y="2679"/>
                    </a:cubicBezTo>
                    <a:cubicBezTo>
                      <a:pt x="10097" y="2870"/>
                      <a:pt x="10097" y="3191"/>
                      <a:pt x="9895" y="3394"/>
                    </a:cubicBezTo>
                    <a:cubicBezTo>
                      <a:pt x="9811" y="3489"/>
                      <a:pt x="9680" y="3536"/>
                      <a:pt x="9538" y="353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5" name="Google Shape;2325;p32"/>
              <p:cNvSpPr/>
              <p:nvPr/>
            </p:nvSpPr>
            <p:spPr>
              <a:xfrm>
                <a:off x="7820293" y="4093056"/>
                <a:ext cx="488535" cy="162880"/>
              </a:xfrm>
              <a:custGeom>
                <a:avLst/>
                <a:gdLst/>
                <a:ahLst/>
                <a:cxnLst/>
                <a:rect l="l" t="t" r="r" b="b"/>
                <a:pathLst>
                  <a:path w="14181" h="4728" extrusionOk="0">
                    <a:moveTo>
                      <a:pt x="13633" y="4679"/>
                    </a:moveTo>
                    <a:cubicBezTo>
                      <a:pt x="13502" y="4679"/>
                      <a:pt x="13383" y="4632"/>
                      <a:pt x="13276" y="4525"/>
                    </a:cubicBezTo>
                    <a:cubicBezTo>
                      <a:pt x="9871" y="1119"/>
                      <a:pt x="4311" y="1119"/>
                      <a:pt x="906" y="4525"/>
                    </a:cubicBezTo>
                    <a:cubicBezTo>
                      <a:pt x="715" y="4727"/>
                      <a:pt x="382" y="4727"/>
                      <a:pt x="191" y="4525"/>
                    </a:cubicBezTo>
                    <a:cubicBezTo>
                      <a:pt x="1" y="4334"/>
                      <a:pt x="1" y="4013"/>
                      <a:pt x="191" y="3810"/>
                    </a:cubicBezTo>
                    <a:cubicBezTo>
                      <a:pt x="4001" y="0"/>
                      <a:pt x="10181" y="0"/>
                      <a:pt x="13991" y="3810"/>
                    </a:cubicBezTo>
                    <a:cubicBezTo>
                      <a:pt x="14181" y="4013"/>
                      <a:pt x="14181" y="4334"/>
                      <a:pt x="13991" y="4525"/>
                    </a:cubicBezTo>
                    <a:cubicBezTo>
                      <a:pt x="13883" y="4620"/>
                      <a:pt x="13752" y="4679"/>
                      <a:pt x="13633" y="467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6" name="Google Shape;2326;p32"/>
              <p:cNvSpPr/>
              <p:nvPr/>
            </p:nvSpPr>
            <p:spPr>
              <a:xfrm>
                <a:off x="8152115" y="4359251"/>
                <a:ext cx="275669" cy="275669"/>
              </a:xfrm>
              <a:custGeom>
                <a:avLst/>
                <a:gdLst/>
                <a:ahLst/>
                <a:cxnLst/>
                <a:rect l="l" t="t" r="r" b="b"/>
                <a:pathLst>
                  <a:path w="8002" h="8002" extrusionOk="0">
                    <a:moveTo>
                      <a:pt x="8002" y="4001"/>
                    </a:moveTo>
                    <a:cubicBezTo>
                      <a:pt x="8002" y="6216"/>
                      <a:pt x="6204" y="8001"/>
                      <a:pt x="4001" y="8001"/>
                    </a:cubicBezTo>
                    <a:cubicBezTo>
                      <a:pt x="1787" y="8001"/>
                      <a:pt x="1" y="6216"/>
                      <a:pt x="1" y="4001"/>
                    </a:cubicBezTo>
                    <a:cubicBezTo>
                      <a:pt x="1" y="1798"/>
                      <a:pt x="1787" y="0"/>
                      <a:pt x="4001" y="0"/>
                    </a:cubicBezTo>
                    <a:cubicBezTo>
                      <a:pt x="6204" y="0"/>
                      <a:pt x="8002" y="1798"/>
                      <a:pt x="8002" y="400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7" name="Google Shape;2327;p32"/>
              <p:cNvSpPr/>
              <p:nvPr/>
            </p:nvSpPr>
            <p:spPr>
              <a:xfrm>
                <a:off x="8203411" y="4442516"/>
                <a:ext cx="173111" cy="109138"/>
              </a:xfrm>
              <a:custGeom>
                <a:avLst/>
                <a:gdLst/>
                <a:ahLst/>
                <a:cxnLst/>
                <a:rect l="l" t="t" r="r" b="b"/>
                <a:pathLst>
                  <a:path w="5025" h="3168" fill="none" extrusionOk="0">
                    <a:moveTo>
                      <a:pt x="0" y="1322"/>
                    </a:moveTo>
                    <a:lnTo>
                      <a:pt x="1846" y="3167"/>
                    </a:lnTo>
                    <a:lnTo>
                      <a:pt x="5025" y="0"/>
                    </a:lnTo>
                  </a:path>
                </a:pathLst>
              </a:custGeom>
              <a:noFill/>
              <a:ln w="13700" cap="flat" cmpd="sng">
                <a:solidFill>
                  <a:srgbClr val="FFFFFF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328" name="Google Shape;2328;p32"/>
          <p:cNvGrpSpPr/>
          <p:nvPr/>
        </p:nvGrpSpPr>
        <p:grpSpPr>
          <a:xfrm>
            <a:off x="1445275" y="3897386"/>
            <a:ext cx="1296065" cy="666261"/>
            <a:chOff x="442712" y="4014225"/>
            <a:chExt cx="1296065" cy="666261"/>
          </a:xfrm>
        </p:grpSpPr>
        <p:sp>
          <p:nvSpPr>
            <p:cNvPr id="2329" name="Google Shape;2329;p32"/>
            <p:cNvSpPr txBox="1"/>
            <p:nvPr/>
          </p:nvSpPr>
          <p:spPr>
            <a:xfrm>
              <a:off x="442777" y="4014225"/>
              <a:ext cx="1296000" cy="20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accent4"/>
                  </a:solidFill>
                  <a:latin typeface="Fira Sans"/>
                  <a:ea typeface="Fira Sans"/>
                  <a:cs typeface="Fira Sans"/>
                  <a:sym typeface="Fira Sans"/>
                </a:rPr>
                <a:t>JUPITER</a:t>
              </a:r>
              <a:endParaRPr b="1">
                <a:solidFill>
                  <a:schemeClr val="accent4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2330" name="Google Shape;2330;p32"/>
            <p:cNvSpPr txBox="1"/>
            <p:nvPr/>
          </p:nvSpPr>
          <p:spPr>
            <a:xfrm>
              <a:off x="442712" y="4238286"/>
              <a:ext cx="1296000" cy="44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Jupiter is the biggest planet</a:t>
              </a:r>
              <a:endParaRPr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grpSp>
        <p:nvGrpSpPr>
          <p:cNvPr id="2331" name="Google Shape;2331;p32"/>
          <p:cNvGrpSpPr/>
          <p:nvPr/>
        </p:nvGrpSpPr>
        <p:grpSpPr>
          <a:xfrm>
            <a:off x="6392360" y="3897386"/>
            <a:ext cx="1296003" cy="666264"/>
            <a:chOff x="7446822" y="4014224"/>
            <a:chExt cx="1296003" cy="666264"/>
          </a:xfrm>
        </p:grpSpPr>
        <p:sp>
          <p:nvSpPr>
            <p:cNvPr id="2332" name="Google Shape;2332;p32"/>
            <p:cNvSpPr txBox="1"/>
            <p:nvPr/>
          </p:nvSpPr>
          <p:spPr>
            <a:xfrm>
              <a:off x="7446826" y="4014224"/>
              <a:ext cx="1296000" cy="20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accent1"/>
                  </a:solidFill>
                  <a:latin typeface="Fira Sans"/>
                  <a:ea typeface="Fira Sans"/>
                  <a:cs typeface="Fira Sans"/>
                  <a:sym typeface="Fira Sans"/>
                </a:rPr>
                <a:t>SATURN</a:t>
              </a:r>
              <a:endParaRPr b="1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2333" name="Google Shape;2333;p32"/>
            <p:cNvSpPr txBox="1"/>
            <p:nvPr/>
          </p:nvSpPr>
          <p:spPr>
            <a:xfrm>
              <a:off x="7446822" y="4238289"/>
              <a:ext cx="1296000" cy="44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Yes, Saturn is the ringed one</a:t>
              </a:r>
              <a:endParaRPr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sp>
        <p:nvSpPr>
          <p:cNvPr id="2334" name="Google Shape;2334;p32"/>
          <p:cNvSpPr txBox="1">
            <a:spLocks noGrp="1"/>
          </p:cNvSpPr>
          <p:nvPr>
            <p:ph type="title"/>
          </p:nvPr>
        </p:nvSpPr>
        <p:spPr>
          <a:xfrm>
            <a:off x="457200" y="292625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Cybersecurity Infographics</a:t>
            </a:r>
            <a:endParaRPr/>
          </a:p>
        </p:txBody>
      </p:sp>
      <p:grpSp>
        <p:nvGrpSpPr>
          <p:cNvPr id="2335" name="Google Shape;2335;p32"/>
          <p:cNvGrpSpPr/>
          <p:nvPr/>
        </p:nvGrpSpPr>
        <p:grpSpPr>
          <a:xfrm>
            <a:off x="2983041" y="1652387"/>
            <a:ext cx="3167621" cy="2600235"/>
            <a:chOff x="2874288" y="1572950"/>
            <a:chExt cx="3360871" cy="2758870"/>
          </a:xfrm>
        </p:grpSpPr>
        <p:sp>
          <p:nvSpPr>
            <p:cNvPr id="2336" name="Google Shape;2336;p32"/>
            <p:cNvSpPr/>
            <p:nvPr/>
          </p:nvSpPr>
          <p:spPr>
            <a:xfrm>
              <a:off x="2874288" y="1848875"/>
              <a:ext cx="3360871" cy="2282562"/>
            </a:xfrm>
            <a:custGeom>
              <a:avLst/>
              <a:gdLst/>
              <a:ahLst/>
              <a:cxnLst/>
              <a:rect l="l" t="t" r="r" b="b"/>
              <a:pathLst>
                <a:path w="84833" h="57615" extrusionOk="0">
                  <a:moveTo>
                    <a:pt x="84833" y="57615"/>
                  </a:moveTo>
                  <a:lnTo>
                    <a:pt x="84833" y="42422"/>
                  </a:lnTo>
                  <a:cubicBezTo>
                    <a:pt x="84833" y="18991"/>
                    <a:pt x="65842" y="1"/>
                    <a:pt x="42423" y="1"/>
                  </a:cubicBezTo>
                  <a:lnTo>
                    <a:pt x="42423" y="1"/>
                  </a:lnTo>
                  <a:cubicBezTo>
                    <a:pt x="18991" y="1"/>
                    <a:pt x="1" y="18991"/>
                    <a:pt x="1" y="42422"/>
                  </a:cubicBezTo>
                  <a:lnTo>
                    <a:pt x="1" y="57615"/>
                  </a:lnTo>
                  <a:close/>
                </a:path>
              </a:pathLst>
            </a:custGeom>
            <a:gradFill>
              <a:gsLst>
                <a:gs pos="0">
                  <a:srgbClr val="2A2A9A"/>
                </a:gs>
                <a:gs pos="100000">
                  <a:srgbClr val="11113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7" name="Google Shape;2337;p32"/>
            <p:cNvSpPr/>
            <p:nvPr/>
          </p:nvSpPr>
          <p:spPr>
            <a:xfrm>
              <a:off x="2874288" y="3930851"/>
              <a:ext cx="3360871" cy="400969"/>
            </a:xfrm>
            <a:custGeom>
              <a:avLst/>
              <a:gdLst/>
              <a:ahLst/>
              <a:cxnLst/>
              <a:rect l="l" t="t" r="r" b="b"/>
              <a:pathLst>
                <a:path w="84833" h="10121" extrusionOk="0">
                  <a:moveTo>
                    <a:pt x="84833" y="5061"/>
                  </a:moveTo>
                  <a:cubicBezTo>
                    <a:pt x="84833" y="7847"/>
                    <a:pt x="65842" y="10121"/>
                    <a:pt x="42423" y="10121"/>
                  </a:cubicBezTo>
                  <a:cubicBezTo>
                    <a:pt x="18991" y="10121"/>
                    <a:pt x="1" y="7847"/>
                    <a:pt x="1" y="5061"/>
                  </a:cubicBezTo>
                  <a:cubicBezTo>
                    <a:pt x="1" y="2263"/>
                    <a:pt x="18991" y="1"/>
                    <a:pt x="42423" y="1"/>
                  </a:cubicBezTo>
                  <a:cubicBezTo>
                    <a:pt x="65842" y="1"/>
                    <a:pt x="84833" y="2263"/>
                    <a:pt x="84833" y="5061"/>
                  </a:cubicBezTo>
                  <a:close/>
                </a:path>
              </a:pathLst>
            </a:custGeom>
            <a:gradFill>
              <a:gsLst>
                <a:gs pos="0">
                  <a:srgbClr val="A588D1"/>
                </a:gs>
                <a:gs pos="100000">
                  <a:srgbClr val="63439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8" name="Google Shape;2338;p32"/>
            <p:cNvSpPr/>
            <p:nvPr/>
          </p:nvSpPr>
          <p:spPr>
            <a:xfrm>
              <a:off x="2874288" y="2124800"/>
              <a:ext cx="2059001" cy="2195800"/>
            </a:xfrm>
            <a:custGeom>
              <a:avLst/>
              <a:gdLst/>
              <a:ahLst/>
              <a:cxnLst/>
              <a:rect l="l" t="t" r="r" b="b"/>
              <a:pathLst>
                <a:path w="51972" h="55425" extrusionOk="0">
                  <a:moveTo>
                    <a:pt x="18896" y="1"/>
                  </a:moveTo>
                  <a:lnTo>
                    <a:pt x="1" y="50650"/>
                  </a:lnTo>
                  <a:lnTo>
                    <a:pt x="28397" y="55424"/>
                  </a:lnTo>
                  <a:lnTo>
                    <a:pt x="18670" y="47757"/>
                  </a:lnTo>
                  <a:lnTo>
                    <a:pt x="51971" y="36100"/>
                  </a:lnTo>
                  <a:lnTo>
                    <a:pt x="38517" y="1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BEBEBE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9" name="Google Shape;2339;p32"/>
            <p:cNvSpPr/>
            <p:nvPr/>
          </p:nvSpPr>
          <p:spPr>
            <a:xfrm>
              <a:off x="3261059" y="2124800"/>
              <a:ext cx="1500037" cy="1918913"/>
            </a:xfrm>
            <a:custGeom>
              <a:avLst/>
              <a:gdLst/>
              <a:ahLst/>
              <a:cxnLst/>
              <a:rect l="l" t="t" r="r" b="b"/>
              <a:pathLst>
                <a:path w="37863" h="48436" extrusionOk="0">
                  <a:moveTo>
                    <a:pt x="25754" y="1"/>
                  </a:moveTo>
                  <a:lnTo>
                    <a:pt x="18932" y="1"/>
                  </a:lnTo>
                  <a:lnTo>
                    <a:pt x="12133" y="1"/>
                  </a:lnTo>
                  <a:lnTo>
                    <a:pt x="1" y="48435"/>
                  </a:lnTo>
                  <a:lnTo>
                    <a:pt x="18932" y="48435"/>
                  </a:lnTo>
                  <a:lnTo>
                    <a:pt x="37863" y="48435"/>
                  </a:lnTo>
                  <a:close/>
                </a:path>
              </a:pathLst>
            </a:custGeom>
            <a:solidFill>
              <a:srgbClr val="FFFFFF">
                <a:alpha val="35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0" name="Google Shape;2340;p32"/>
            <p:cNvSpPr/>
            <p:nvPr/>
          </p:nvSpPr>
          <p:spPr>
            <a:xfrm>
              <a:off x="3976128" y="1963959"/>
              <a:ext cx="69846" cy="2014193"/>
            </a:xfrm>
            <a:custGeom>
              <a:avLst/>
              <a:gdLst/>
              <a:ahLst/>
              <a:cxnLst/>
              <a:rect l="l" t="t" r="r" b="b"/>
              <a:pathLst>
                <a:path w="1763" h="50841" extrusionOk="0">
                  <a:moveTo>
                    <a:pt x="1" y="1"/>
                  </a:moveTo>
                  <a:lnTo>
                    <a:pt x="1763" y="1"/>
                  </a:lnTo>
                  <a:lnTo>
                    <a:pt x="1763" y="50840"/>
                  </a:lnTo>
                  <a:lnTo>
                    <a:pt x="1" y="5084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1" name="Google Shape;2341;p32"/>
            <p:cNvSpPr/>
            <p:nvPr/>
          </p:nvSpPr>
          <p:spPr>
            <a:xfrm>
              <a:off x="4378468" y="2284254"/>
              <a:ext cx="1268433" cy="1108022"/>
            </a:xfrm>
            <a:custGeom>
              <a:avLst/>
              <a:gdLst/>
              <a:ahLst/>
              <a:cxnLst/>
              <a:rect l="l" t="t" r="r" b="b"/>
              <a:pathLst>
                <a:path w="32017" h="27968" extrusionOk="0">
                  <a:moveTo>
                    <a:pt x="32016" y="0"/>
                  </a:moveTo>
                  <a:lnTo>
                    <a:pt x="10311" y="0"/>
                  </a:lnTo>
                  <a:lnTo>
                    <a:pt x="8133" y="0"/>
                  </a:lnTo>
                  <a:lnTo>
                    <a:pt x="7192" y="0"/>
                  </a:lnTo>
                  <a:cubicBezTo>
                    <a:pt x="4858" y="0"/>
                    <a:pt x="2894" y="1750"/>
                    <a:pt x="2632" y="4072"/>
                  </a:cubicBezTo>
                  <a:lnTo>
                    <a:pt x="1" y="27968"/>
                  </a:lnTo>
                  <a:lnTo>
                    <a:pt x="12478" y="27968"/>
                  </a:lnTo>
                  <a:lnTo>
                    <a:pt x="12478" y="23836"/>
                  </a:lnTo>
                  <a:lnTo>
                    <a:pt x="32005" y="23836"/>
                  </a:lnTo>
                  <a:lnTo>
                    <a:pt x="32005" y="0"/>
                  </a:lnTo>
                  <a:close/>
                </a:path>
              </a:pathLst>
            </a:custGeom>
            <a:gradFill>
              <a:gsLst>
                <a:gs pos="0">
                  <a:srgbClr val="A588D1"/>
                </a:gs>
                <a:gs pos="100000">
                  <a:srgbClr val="63439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2" name="Google Shape;2342;p32"/>
            <p:cNvSpPr/>
            <p:nvPr/>
          </p:nvSpPr>
          <p:spPr>
            <a:xfrm>
              <a:off x="5297282" y="2284254"/>
              <a:ext cx="493911" cy="1108498"/>
            </a:xfrm>
            <a:custGeom>
              <a:avLst/>
              <a:gdLst/>
              <a:ahLst/>
              <a:cxnLst/>
              <a:rect l="l" t="t" r="r" b="b"/>
              <a:pathLst>
                <a:path w="12467" h="27980" extrusionOk="0">
                  <a:moveTo>
                    <a:pt x="12467" y="27980"/>
                  </a:moveTo>
                  <a:lnTo>
                    <a:pt x="1" y="27980"/>
                  </a:lnTo>
                  <a:lnTo>
                    <a:pt x="2632" y="4072"/>
                  </a:lnTo>
                  <a:cubicBezTo>
                    <a:pt x="2882" y="1750"/>
                    <a:pt x="4847" y="0"/>
                    <a:pt x="7180" y="0"/>
                  </a:cubicBezTo>
                  <a:lnTo>
                    <a:pt x="10300" y="0"/>
                  </a:lnTo>
                  <a:cubicBezTo>
                    <a:pt x="11502" y="0"/>
                    <a:pt x="12467" y="964"/>
                    <a:pt x="12467" y="2167"/>
                  </a:cubicBezTo>
                  <a:close/>
                </a:path>
              </a:pathLst>
            </a:custGeom>
            <a:gradFill>
              <a:gsLst>
                <a:gs pos="0">
                  <a:srgbClr val="BA8CC4"/>
                </a:gs>
                <a:gs pos="100000">
                  <a:srgbClr val="784D80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3" name="Google Shape;2343;p32"/>
            <p:cNvSpPr/>
            <p:nvPr/>
          </p:nvSpPr>
          <p:spPr>
            <a:xfrm>
              <a:off x="3779910" y="2935144"/>
              <a:ext cx="786843" cy="1108537"/>
            </a:xfrm>
            <a:custGeom>
              <a:avLst/>
              <a:gdLst/>
              <a:ahLst/>
              <a:cxnLst/>
              <a:rect l="l" t="t" r="r" b="b"/>
              <a:pathLst>
                <a:path w="19861" h="27981" extrusionOk="0">
                  <a:moveTo>
                    <a:pt x="1" y="1"/>
                  </a:moveTo>
                  <a:lnTo>
                    <a:pt x="1" y="27980"/>
                  </a:lnTo>
                  <a:lnTo>
                    <a:pt x="18312" y="27980"/>
                  </a:lnTo>
                  <a:cubicBezTo>
                    <a:pt x="19158" y="27980"/>
                    <a:pt x="19860" y="27290"/>
                    <a:pt x="19836" y="26432"/>
                  </a:cubicBezTo>
                  <a:lnTo>
                    <a:pt x="19836" y="1525"/>
                  </a:lnTo>
                  <a:cubicBezTo>
                    <a:pt x="19836" y="679"/>
                    <a:pt x="19158" y="1"/>
                    <a:pt x="18312" y="1"/>
                  </a:cubicBezTo>
                  <a:close/>
                </a:path>
              </a:pathLst>
            </a:custGeom>
            <a:gradFill>
              <a:gsLst>
                <a:gs pos="0">
                  <a:srgbClr val="A588D1"/>
                </a:gs>
                <a:gs pos="100000">
                  <a:srgbClr val="63439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4" name="Google Shape;2344;p32"/>
            <p:cNvSpPr/>
            <p:nvPr/>
          </p:nvSpPr>
          <p:spPr>
            <a:xfrm>
              <a:off x="3593596" y="2935144"/>
              <a:ext cx="372682" cy="1108537"/>
            </a:xfrm>
            <a:custGeom>
              <a:avLst/>
              <a:gdLst/>
              <a:ahLst/>
              <a:cxnLst/>
              <a:rect l="l" t="t" r="r" b="b"/>
              <a:pathLst>
                <a:path w="9407" h="27981" extrusionOk="0">
                  <a:moveTo>
                    <a:pt x="9407" y="27980"/>
                  </a:moveTo>
                  <a:lnTo>
                    <a:pt x="1167" y="27980"/>
                  </a:lnTo>
                  <a:cubicBezTo>
                    <a:pt x="524" y="27980"/>
                    <a:pt x="1" y="27456"/>
                    <a:pt x="1" y="26813"/>
                  </a:cubicBezTo>
                  <a:lnTo>
                    <a:pt x="1" y="2763"/>
                  </a:lnTo>
                  <a:cubicBezTo>
                    <a:pt x="1" y="1227"/>
                    <a:pt x="1239" y="1"/>
                    <a:pt x="2775" y="1"/>
                  </a:cubicBezTo>
                  <a:lnTo>
                    <a:pt x="6632" y="1"/>
                  </a:lnTo>
                  <a:cubicBezTo>
                    <a:pt x="8156" y="1"/>
                    <a:pt x="9395" y="1227"/>
                    <a:pt x="9395" y="2763"/>
                  </a:cubicBezTo>
                  <a:lnTo>
                    <a:pt x="9395" y="27980"/>
                  </a:lnTo>
                  <a:close/>
                </a:path>
              </a:pathLst>
            </a:custGeom>
            <a:gradFill>
              <a:gsLst>
                <a:gs pos="0">
                  <a:srgbClr val="BA8CC4"/>
                </a:gs>
                <a:gs pos="100000">
                  <a:srgbClr val="784D80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5" name="Google Shape;2345;p32"/>
            <p:cNvSpPr/>
            <p:nvPr/>
          </p:nvSpPr>
          <p:spPr>
            <a:xfrm>
              <a:off x="3966224" y="3360619"/>
              <a:ext cx="1150492" cy="332074"/>
            </a:xfrm>
            <a:custGeom>
              <a:avLst/>
              <a:gdLst/>
              <a:ahLst/>
              <a:cxnLst/>
              <a:rect l="l" t="t" r="r" b="b"/>
              <a:pathLst>
                <a:path w="29040" h="8382" extrusionOk="0">
                  <a:moveTo>
                    <a:pt x="1" y="0"/>
                  </a:moveTo>
                  <a:lnTo>
                    <a:pt x="29040" y="0"/>
                  </a:lnTo>
                  <a:lnTo>
                    <a:pt x="29040" y="8382"/>
                  </a:lnTo>
                  <a:lnTo>
                    <a:pt x="1" y="8382"/>
                  </a:lnTo>
                  <a:close/>
                </a:path>
              </a:pathLst>
            </a:custGeom>
            <a:gradFill>
              <a:gsLst>
                <a:gs pos="0">
                  <a:srgbClr val="BA8CC4"/>
                </a:gs>
                <a:gs pos="100000">
                  <a:srgbClr val="784D80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6" name="Google Shape;2346;p32"/>
            <p:cNvSpPr/>
            <p:nvPr/>
          </p:nvSpPr>
          <p:spPr>
            <a:xfrm>
              <a:off x="3966224" y="3692680"/>
              <a:ext cx="1150492" cy="350496"/>
            </a:xfrm>
            <a:custGeom>
              <a:avLst/>
              <a:gdLst/>
              <a:ahLst/>
              <a:cxnLst/>
              <a:rect l="l" t="t" r="r" b="b"/>
              <a:pathLst>
                <a:path w="29040" h="8847" extrusionOk="0">
                  <a:moveTo>
                    <a:pt x="1" y="0"/>
                  </a:moveTo>
                  <a:lnTo>
                    <a:pt x="29040" y="0"/>
                  </a:lnTo>
                  <a:lnTo>
                    <a:pt x="29040" y="8846"/>
                  </a:lnTo>
                  <a:lnTo>
                    <a:pt x="1" y="8846"/>
                  </a:lnTo>
                  <a:close/>
                </a:path>
              </a:pathLst>
            </a:custGeom>
            <a:gradFill>
              <a:gsLst>
                <a:gs pos="0">
                  <a:srgbClr val="A588D1"/>
                </a:gs>
                <a:gs pos="100000">
                  <a:srgbClr val="63439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7" name="Google Shape;2347;p32"/>
            <p:cNvSpPr/>
            <p:nvPr/>
          </p:nvSpPr>
          <p:spPr>
            <a:xfrm>
              <a:off x="4909124" y="3211069"/>
              <a:ext cx="259455" cy="149596"/>
            </a:xfrm>
            <a:custGeom>
              <a:avLst/>
              <a:gdLst/>
              <a:ahLst/>
              <a:cxnLst/>
              <a:rect l="l" t="t" r="r" b="b"/>
              <a:pathLst>
                <a:path w="6549" h="3776" extrusionOk="0">
                  <a:moveTo>
                    <a:pt x="0" y="1"/>
                  </a:moveTo>
                  <a:lnTo>
                    <a:pt x="0" y="3775"/>
                  </a:lnTo>
                  <a:lnTo>
                    <a:pt x="6549" y="3775"/>
                  </a:lnTo>
                  <a:lnTo>
                    <a:pt x="6549" y="1"/>
                  </a:lnTo>
                  <a:close/>
                </a:path>
              </a:pathLst>
            </a:custGeom>
            <a:solidFill>
              <a:srgbClr val="763B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8" name="Google Shape;2348;p32"/>
            <p:cNvSpPr/>
            <p:nvPr/>
          </p:nvSpPr>
          <p:spPr>
            <a:xfrm>
              <a:off x="4553452" y="2567548"/>
              <a:ext cx="320347" cy="384924"/>
            </a:xfrm>
            <a:custGeom>
              <a:avLst/>
              <a:gdLst/>
              <a:ahLst/>
              <a:cxnLst/>
              <a:rect l="l" t="t" r="r" b="b"/>
              <a:pathLst>
                <a:path w="8086" h="9716" extrusionOk="0">
                  <a:moveTo>
                    <a:pt x="5476" y="0"/>
                  </a:moveTo>
                  <a:cubicBezTo>
                    <a:pt x="4671" y="0"/>
                    <a:pt x="3891" y="428"/>
                    <a:pt x="3477" y="1183"/>
                  </a:cubicBezTo>
                  <a:lnTo>
                    <a:pt x="608" y="6315"/>
                  </a:lnTo>
                  <a:cubicBezTo>
                    <a:pt x="1" y="7410"/>
                    <a:pt x="406" y="8815"/>
                    <a:pt x="1501" y="9422"/>
                  </a:cubicBezTo>
                  <a:cubicBezTo>
                    <a:pt x="1856" y="9621"/>
                    <a:pt x="2241" y="9715"/>
                    <a:pt x="2621" y="9715"/>
                  </a:cubicBezTo>
                  <a:cubicBezTo>
                    <a:pt x="3427" y="9715"/>
                    <a:pt x="4208" y="9290"/>
                    <a:pt x="4620" y="8530"/>
                  </a:cubicBezTo>
                  <a:lnTo>
                    <a:pt x="7478" y="3398"/>
                  </a:lnTo>
                  <a:cubicBezTo>
                    <a:pt x="8085" y="2291"/>
                    <a:pt x="7680" y="898"/>
                    <a:pt x="6585" y="290"/>
                  </a:cubicBezTo>
                  <a:cubicBezTo>
                    <a:pt x="6233" y="93"/>
                    <a:pt x="5851" y="0"/>
                    <a:pt x="5476" y="0"/>
                  </a:cubicBezTo>
                  <a:close/>
                </a:path>
              </a:pathLst>
            </a:custGeom>
            <a:gradFill>
              <a:gsLst>
                <a:gs pos="0">
                  <a:srgbClr val="5C698E"/>
                </a:gs>
                <a:gs pos="100000">
                  <a:srgbClr val="2C303B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9" name="Google Shape;2349;p32"/>
            <p:cNvSpPr/>
            <p:nvPr/>
          </p:nvSpPr>
          <p:spPr>
            <a:xfrm>
              <a:off x="4265285" y="2811582"/>
              <a:ext cx="553338" cy="155697"/>
            </a:xfrm>
            <a:custGeom>
              <a:avLst/>
              <a:gdLst/>
              <a:ahLst/>
              <a:cxnLst/>
              <a:rect l="l" t="t" r="r" b="b"/>
              <a:pathLst>
                <a:path w="13967" h="3930" extrusionOk="0">
                  <a:moveTo>
                    <a:pt x="13966" y="1965"/>
                  </a:moveTo>
                  <a:lnTo>
                    <a:pt x="13966" y="1965"/>
                  </a:lnTo>
                  <a:cubicBezTo>
                    <a:pt x="13966" y="3048"/>
                    <a:pt x="13085" y="3929"/>
                    <a:pt x="12002" y="3929"/>
                  </a:cubicBezTo>
                  <a:lnTo>
                    <a:pt x="1965" y="3929"/>
                  </a:lnTo>
                  <a:cubicBezTo>
                    <a:pt x="881" y="3929"/>
                    <a:pt x="0" y="3060"/>
                    <a:pt x="0" y="1965"/>
                  </a:cubicBezTo>
                  <a:lnTo>
                    <a:pt x="0" y="1965"/>
                  </a:lnTo>
                  <a:cubicBezTo>
                    <a:pt x="0" y="881"/>
                    <a:pt x="881" y="0"/>
                    <a:pt x="1965" y="0"/>
                  </a:cubicBezTo>
                  <a:lnTo>
                    <a:pt x="12002" y="0"/>
                  </a:lnTo>
                  <a:cubicBezTo>
                    <a:pt x="13073" y="0"/>
                    <a:pt x="13966" y="881"/>
                    <a:pt x="13966" y="1965"/>
                  </a:cubicBezTo>
                  <a:close/>
                </a:path>
              </a:pathLst>
            </a:custGeom>
            <a:solidFill>
              <a:srgbClr val="BCBA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0" name="Google Shape;2350;p32"/>
            <p:cNvSpPr/>
            <p:nvPr/>
          </p:nvSpPr>
          <p:spPr>
            <a:xfrm>
              <a:off x="4179913" y="2811582"/>
              <a:ext cx="216985" cy="207120"/>
            </a:xfrm>
            <a:custGeom>
              <a:avLst/>
              <a:gdLst/>
              <a:ahLst/>
              <a:cxnLst/>
              <a:rect l="l" t="t" r="r" b="b"/>
              <a:pathLst>
                <a:path w="5477" h="5228" extrusionOk="0">
                  <a:moveTo>
                    <a:pt x="1465" y="0"/>
                  </a:moveTo>
                  <a:cubicBezTo>
                    <a:pt x="655" y="0"/>
                    <a:pt x="0" y="655"/>
                    <a:pt x="0" y="1477"/>
                  </a:cubicBezTo>
                  <a:lnTo>
                    <a:pt x="0" y="4525"/>
                  </a:lnTo>
                  <a:cubicBezTo>
                    <a:pt x="0" y="4917"/>
                    <a:pt x="310" y="5227"/>
                    <a:pt x="703" y="5227"/>
                  </a:cubicBezTo>
                  <a:lnTo>
                    <a:pt x="4774" y="5227"/>
                  </a:lnTo>
                  <a:cubicBezTo>
                    <a:pt x="5167" y="5227"/>
                    <a:pt x="5477" y="4917"/>
                    <a:pt x="5477" y="4525"/>
                  </a:cubicBezTo>
                  <a:lnTo>
                    <a:pt x="5477" y="703"/>
                  </a:lnTo>
                  <a:cubicBezTo>
                    <a:pt x="5477" y="310"/>
                    <a:pt x="5167" y="0"/>
                    <a:pt x="4774" y="0"/>
                  </a:cubicBezTo>
                  <a:close/>
                </a:path>
              </a:pathLst>
            </a:custGeom>
            <a:solidFill>
              <a:srgbClr val="FFA1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1" name="Google Shape;2351;p32"/>
            <p:cNvSpPr/>
            <p:nvPr/>
          </p:nvSpPr>
          <p:spPr>
            <a:xfrm>
              <a:off x="4226580" y="2915336"/>
              <a:ext cx="21750" cy="103798"/>
            </a:xfrm>
            <a:custGeom>
              <a:avLst/>
              <a:gdLst/>
              <a:ahLst/>
              <a:cxnLst/>
              <a:rect l="l" t="t" r="r" b="b"/>
              <a:pathLst>
                <a:path w="549" h="2620" extrusionOk="0">
                  <a:moveTo>
                    <a:pt x="1" y="1"/>
                  </a:moveTo>
                  <a:lnTo>
                    <a:pt x="1" y="2620"/>
                  </a:lnTo>
                  <a:lnTo>
                    <a:pt x="548" y="2620"/>
                  </a:lnTo>
                  <a:lnTo>
                    <a:pt x="548" y="1"/>
                  </a:lnTo>
                  <a:close/>
                </a:path>
              </a:pathLst>
            </a:custGeom>
            <a:solidFill>
              <a:srgbClr val="FFA1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2" name="Google Shape;2352;p32"/>
            <p:cNvSpPr/>
            <p:nvPr/>
          </p:nvSpPr>
          <p:spPr>
            <a:xfrm>
              <a:off x="4277051" y="2915336"/>
              <a:ext cx="21750" cy="103798"/>
            </a:xfrm>
            <a:custGeom>
              <a:avLst/>
              <a:gdLst/>
              <a:ahLst/>
              <a:cxnLst/>
              <a:rect l="l" t="t" r="r" b="b"/>
              <a:pathLst>
                <a:path w="549" h="2620" extrusionOk="0">
                  <a:moveTo>
                    <a:pt x="1" y="1"/>
                  </a:moveTo>
                  <a:lnTo>
                    <a:pt x="1" y="2620"/>
                  </a:lnTo>
                  <a:lnTo>
                    <a:pt x="548" y="2620"/>
                  </a:lnTo>
                  <a:lnTo>
                    <a:pt x="548" y="1"/>
                  </a:lnTo>
                  <a:close/>
                </a:path>
              </a:pathLst>
            </a:custGeom>
            <a:solidFill>
              <a:srgbClr val="FFA1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3" name="Google Shape;2353;p32"/>
            <p:cNvSpPr/>
            <p:nvPr/>
          </p:nvSpPr>
          <p:spPr>
            <a:xfrm>
              <a:off x="4328473" y="2915336"/>
              <a:ext cx="21750" cy="103798"/>
            </a:xfrm>
            <a:custGeom>
              <a:avLst/>
              <a:gdLst/>
              <a:ahLst/>
              <a:cxnLst/>
              <a:rect l="l" t="t" r="r" b="b"/>
              <a:pathLst>
                <a:path w="549" h="2620" extrusionOk="0">
                  <a:moveTo>
                    <a:pt x="1" y="1"/>
                  </a:moveTo>
                  <a:lnTo>
                    <a:pt x="1" y="2620"/>
                  </a:lnTo>
                  <a:lnTo>
                    <a:pt x="548" y="2620"/>
                  </a:lnTo>
                  <a:lnTo>
                    <a:pt x="548" y="1"/>
                  </a:lnTo>
                  <a:close/>
                </a:path>
              </a:pathLst>
            </a:custGeom>
            <a:solidFill>
              <a:srgbClr val="FFA1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4" name="Google Shape;2354;p32"/>
            <p:cNvSpPr/>
            <p:nvPr/>
          </p:nvSpPr>
          <p:spPr>
            <a:xfrm>
              <a:off x="3932273" y="3071264"/>
              <a:ext cx="809465" cy="289604"/>
            </a:xfrm>
            <a:custGeom>
              <a:avLst/>
              <a:gdLst/>
              <a:ahLst/>
              <a:cxnLst/>
              <a:rect l="l" t="t" r="r" b="b"/>
              <a:pathLst>
                <a:path w="20432" h="7310" extrusionOk="0">
                  <a:moveTo>
                    <a:pt x="3384" y="1"/>
                  </a:moveTo>
                  <a:cubicBezTo>
                    <a:pt x="1651" y="1"/>
                    <a:pt x="200" y="1350"/>
                    <a:pt x="107" y="3101"/>
                  </a:cubicBezTo>
                  <a:cubicBezTo>
                    <a:pt x="0" y="4911"/>
                    <a:pt x="1381" y="6459"/>
                    <a:pt x="3203" y="6554"/>
                  </a:cubicBezTo>
                  <a:lnTo>
                    <a:pt x="16871" y="7304"/>
                  </a:lnTo>
                  <a:cubicBezTo>
                    <a:pt x="16937" y="7308"/>
                    <a:pt x="17002" y="7310"/>
                    <a:pt x="17067" y="7310"/>
                  </a:cubicBezTo>
                  <a:cubicBezTo>
                    <a:pt x="18802" y="7310"/>
                    <a:pt x="20244" y="5942"/>
                    <a:pt x="20324" y="4208"/>
                  </a:cubicBezTo>
                  <a:cubicBezTo>
                    <a:pt x="20431" y="2411"/>
                    <a:pt x="19050" y="863"/>
                    <a:pt x="17229" y="756"/>
                  </a:cubicBezTo>
                  <a:lnTo>
                    <a:pt x="3560" y="6"/>
                  </a:lnTo>
                  <a:cubicBezTo>
                    <a:pt x="3501" y="2"/>
                    <a:pt x="3442" y="1"/>
                    <a:pt x="33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5" name="Google Shape;2355;p32"/>
            <p:cNvSpPr/>
            <p:nvPr/>
          </p:nvSpPr>
          <p:spPr>
            <a:xfrm>
              <a:off x="4693534" y="2398863"/>
              <a:ext cx="475053" cy="812278"/>
            </a:xfrm>
            <a:custGeom>
              <a:avLst/>
              <a:gdLst/>
              <a:ahLst/>
              <a:cxnLst/>
              <a:rect l="l" t="t" r="r" b="b"/>
              <a:pathLst>
                <a:path w="11991" h="20503" extrusionOk="0">
                  <a:moveTo>
                    <a:pt x="11991" y="20503"/>
                  </a:moveTo>
                  <a:lnTo>
                    <a:pt x="1" y="20503"/>
                  </a:lnTo>
                  <a:lnTo>
                    <a:pt x="1" y="3501"/>
                  </a:lnTo>
                  <a:cubicBezTo>
                    <a:pt x="1" y="1512"/>
                    <a:pt x="1846" y="0"/>
                    <a:pt x="3787" y="417"/>
                  </a:cubicBezTo>
                  <a:lnTo>
                    <a:pt x="3787" y="417"/>
                  </a:lnTo>
                  <a:cubicBezTo>
                    <a:pt x="8573" y="1429"/>
                    <a:pt x="11991" y="5644"/>
                    <a:pt x="11991" y="10525"/>
                  </a:cubicBezTo>
                  <a:close/>
                </a:path>
              </a:pathLst>
            </a:custGeom>
            <a:gradFill>
              <a:gsLst>
                <a:gs pos="0">
                  <a:srgbClr val="424242"/>
                </a:gs>
                <a:gs pos="100000">
                  <a:srgbClr val="01010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6" name="Google Shape;2356;p32"/>
            <p:cNvSpPr/>
            <p:nvPr/>
          </p:nvSpPr>
          <p:spPr>
            <a:xfrm>
              <a:off x="4646391" y="2344035"/>
              <a:ext cx="308066" cy="287187"/>
            </a:xfrm>
            <a:custGeom>
              <a:avLst/>
              <a:gdLst/>
              <a:ahLst/>
              <a:cxnLst/>
              <a:rect l="l" t="t" r="r" b="b"/>
              <a:pathLst>
                <a:path w="7776" h="7249" extrusionOk="0">
                  <a:moveTo>
                    <a:pt x="2922" y="0"/>
                  </a:moveTo>
                  <a:cubicBezTo>
                    <a:pt x="2242" y="0"/>
                    <a:pt x="1560" y="259"/>
                    <a:pt x="1036" y="777"/>
                  </a:cubicBezTo>
                  <a:cubicBezTo>
                    <a:pt x="0" y="1825"/>
                    <a:pt x="0" y="3504"/>
                    <a:pt x="1036" y="4539"/>
                  </a:cubicBezTo>
                  <a:lnTo>
                    <a:pt x="2977" y="6480"/>
                  </a:lnTo>
                  <a:cubicBezTo>
                    <a:pt x="3489" y="6992"/>
                    <a:pt x="4168" y="7248"/>
                    <a:pt x="4849" y="7248"/>
                  </a:cubicBezTo>
                  <a:cubicBezTo>
                    <a:pt x="5531" y="7248"/>
                    <a:pt x="6215" y="6992"/>
                    <a:pt x="6739" y="6480"/>
                  </a:cubicBezTo>
                  <a:cubicBezTo>
                    <a:pt x="7775" y="5432"/>
                    <a:pt x="7775" y="3754"/>
                    <a:pt x="6739" y="2718"/>
                  </a:cubicBezTo>
                  <a:lnTo>
                    <a:pt x="4799" y="777"/>
                  </a:lnTo>
                  <a:cubicBezTo>
                    <a:pt x="4281" y="259"/>
                    <a:pt x="3602" y="0"/>
                    <a:pt x="2922" y="0"/>
                  </a:cubicBezTo>
                  <a:close/>
                </a:path>
              </a:pathLst>
            </a:custGeom>
            <a:gradFill>
              <a:gsLst>
                <a:gs pos="0">
                  <a:srgbClr val="424242"/>
                </a:gs>
                <a:gs pos="100000">
                  <a:srgbClr val="01010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7" name="Google Shape;2357;p32"/>
            <p:cNvSpPr/>
            <p:nvPr/>
          </p:nvSpPr>
          <p:spPr>
            <a:xfrm>
              <a:off x="4562445" y="2263495"/>
              <a:ext cx="354260" cy="337303"/>
            </a:xfrm>
            <a:custGeom>
              <a:avLst/>
              <a:gdLst/>
              <a:ahLst/>
              <a:cxnLst/>
              <a:rect l="l" t="t" r="r" b="b"/>
              <a:pathLst>
                <a:path w="8942" h="8514" extrusionOk="0">
                  <a:moveTo>
                    <a:pt x="6537" y="8513"/>
                  </a:moveTo>
                  <a:lnTo>
                    <a:pt x="2084" y="8513"/>
                  </a:lnTo>
                  <a:cubicBezTo>
                    <a:pt x="929" y="8513"/>
                    <a:pt x="0" y="7573"/>
                    <a:pt x="0" y="6430"/>
                  </a:cubicBezTo>
                  <a:lnTo>
                    <a:pt x="0" y="0"/>
                  </a:lnTo>
                  <a:lnTo>
                    <a:pt x="8942" y="0"/>
                  </a:lnTo>
                  <a:lnTo>
                    <a:pt x="8942" y="6132"/>
                  </a:lnTo>
                  <a:cubicBezTo>
                    <a:pt x="8930" y="7442"/>
                    <a:pt x="7858" y="8513"/>
                    <a:pt x="6537" y="8513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BEBEBE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8" name="Google Shape;2358;p32"/>
            <p:cNvSpPr/>
            <p:nvPr/>
          </p:nvSpPr>
          <p:spPr>
            <a:xfrm>
              <a:off x="4475171" y="2088472"/>
              <a:ext cx="483056" cy="364679"/>
            </a:xfrm>
            <a:custGeom>
              <a:avLst/>
              <a:gdLst/>
              <a:ahLst/>
              <a:cxnLst/>
              <a:rect l="l" t="t" r="r" b="b"/>
              <a:pathLst>
                <a:path w="12193" h="9205" extrusionOk="0">
                  <a:moveTo>
                    <a:pt x="10776" y="2751"/>
                  </a:moveTo>
                  <a:lnTo>
                    <a:pt x="10192" y="2180"/>
                  </a:lnTo>
                  <a:cubicBezTo>
                    <a:pt x="9811" y="1799"/>
                    <a:pt x="9275" y="1584"/>
                    <a:pt x="8740" y="1584"/>
                  </a:cubicBezTo>
                  <a:lnTo>
                    <a:pt x="8085" y="1584"/>
                  </a:lnTo>
                  <a:cubicBezTo>
                    <a:pt x="7847" y="989"/>
                    <a:pt x="7251" y="561"/>
                    <a:pt x="6561" y="561"/>
                  </a:cubicBezTo>
                  <a:cubicBezTo>
                    <a:pt x="6311" y="561"/>
                    <a:pt x="6084" y="620"/>
                    <a:pt x="5858" y="715"/>
                  </a:cubicBezTo>
                  <a:cubicBezTo>
                    <a:pt x="5561" y="275"/>
                    <a:pt x="5072" y="1"/>
                    <a:pt x="4513" y="1"/>
                  </a:cubicBezTo>
                  <a:cubicBezTo>
                    <a:pt x="4108" y="1"/>
                    <a:pt x="3739" y="144"/>
                    <a:pt x="3441" y="382"/>
                  </a:cubicBezTo>
                  <a:cubicBezTo>
                    <a:pt x="3084" y="132"/>
                    <a:pt x="2644" y="1"/>
                    <a:pt x="2191" y="1"/>
                  </a:cubicBezTo>
                  <a:cubicBezTo>
                    <a:pt x="977" y="1"/>
                    <a:pt x="0" y="977"/>
                    <a:pt x="0" y="2180"/>
                  </a:cubicBezTo>
                  <a:cubicBezTo>
                    <a:pt x="0" y="3394"/>
                    <a:pt x="977" y="4371"/>
                    <a:pt x="2191" y="4371"/>
                  </a:cubicBezTo>
                  <a:lnTo>
                    <a:pt x="8990" y="4371"/>
                  </a:lnTo>
                  <a:lnTo>
                    <a:pt x="8990" y="7585"/>
                  </a:lnTo>
                  <a:cubicBezTo>
                    <a:pt x="8990" y="7978"/>
                    <a:pt x="9216" y="8311"/>
                    <a:pt x="9549" y="8478"/>
                  </a:cubicBezTo>
                  <a:lnTo>
                    <a:pt x="11121" y="9204"/>
                  </a:lnTo>
                  <a:lnTo>
                    <a:pt x="11121" y="9193"/>
                  </a:lnTo>
                  <a:cubicBezTo>
                    <a:pt x="11811" y="7811"/>
                    <a:pt x="12169" y="6276"/>
                    <a:pt x="12169" y="4728"/>
                  </a:cubicBezTo>
                  <a:cubicBezTo>
                    <a:pt x="12192" y="3835"/>
                    <a:pt x="11621" y="3049"/>
                    <a:pt x="10776" y="2751"/>
                  </a:cubicBezTo>
                  <a:close/>
                </a:path>
              </a:pathLst>
            </a:custGeom>
            <a:gradFill>
              <a:gsLst>
                <a:gs pos="0">
                  <a:srgbClr val="EDC3D8"/>
                </a:gs>
                <a:gs pos="100000">
                  <a:srgbClr val="C86596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9" name="Google Shape;2359;p32"/>
            <p:cNvSpPr/>
            <p:nvPr/>
          </p:nvSpPr>
          <p:spPr>
            <a:xfrm>
              <a:off x="3962460" y="2766776"/>
              <a:ext cx="536342" cy="336828"/>
            </a:xfrm>
            <a:custGeom>
              <a:avLst/>
              <a:gdLst/>
              <a:ahLst/>
              <a:cxnLst/>
              <a:rect l="l" t="t" r="r" b="b"/>
              <a:pathLst>
                <a:path w="13538" h="8502" extrusionOk="0">
                  <a:moveTo>
                    <a:pt x="738" y="0"/>
                  </a:moveTo>
                  <a:cubicBezTo>
                    <a:pt x="250" y="0"/>
                    <a:pt x="0" y="393"/>
                    <a:pt x="155" y="881"/>
                  </a:cubicBezTo>
                  <a:lnTo>
                    <a:pt x="2774" y="8501"/>
                  </a:lnTo>
                  <a:lnTo>
                    <a:pt x="13538" y="8501"/>
                  </a:lnTo>
                  <a:lnTo>
                    <a:pt x="10918" y="881"/>
                  </a:lnTo>
                  <a:cubicBezTo>
                    <a:pt x="10752" y="393"/>
                    <a:pt x="10228" y="0"/>
                    <a:pt x="9740" y="0"/>
                  </a:cubicBezTo>
                  <a:close/>
                </a:path>
              </a:pathLst>
            </a:custGeom>
            <a:solidFill>
              <a:srgbClr val="D7D1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0" name="Google Shape;2360;p32"/>
            <p:cNvSpPr/>
            <p:nvPr/>
          </p:nvSpPr>
          <p:spPr>
            <a:xfrm>
              <a:off x="4474220" y="3067699"/>
              <a:ext cx="258068" cy="35893"/>
            </a:xfrm>
            <a:custGeom>
              <a:avLst/>
              <a:gdLst/>
              <a:ahLst/>
              <a:cxnLst/>
              <a:rect l="l" t="t" r="r" b="b"/>
              <a:pathLst>
                <a:path w="6514" h="906" extrusionOk="0">
                  <a:moveTo>
                    <a:pt x="1" y="0"/>
                  </a:moveTo>
                  <a:lnTo>
                    <a:pt x="1" y="905"/>
                  </a:lnTo>
                  <a:lnTo>
                    <a:pt x="6513" y="905"/>
                  </a:lnTo>
                  <a:lnTo>
                    <a:pt x="6513" y="0"/>
                  </a:lnTo>
                  <a:close/>
                </a:path>
              </a:pathLst>
            </a:custGeom>
            <a:solidFill>
              <a:srgbClr val="D7D1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1" name="Google Shape;2361;p32"/>
            <p:cNvSpPr/>
            <p:nvPr/>
          </p:nvSpPr>
          <p:spPr>
            <a:xfrm>
              <a:off x="3937463" y="2766776"/>
              <a:ext cx="536817" cy="336828"/>
            </a:xfrm>
            <a:custGeom>
              <a:avLst/>
              <a:gdLst/>
              <a:ahLst/>
              <a:cxnLst/>
              <a:rect l="l" t="t" r="r" b="b"/>
              <a:pathLst>
                <a:path w="13550" h="8502" extrusionOk="0">
                  <a:moveTo>
                    <a:pt x="13550" y="8501"/>
                  </a:moveTo>
                  <a:lnTo>
                    <a:pt x="2786" y="8501"/>
                  </a:lnTo>
                  <a:lnTo>
                    <a:pt x="167" y="881"/>
                  </a:lnTo>
                  <a:cubicBezTo>
                    <a:pt x="0" y="393"/>
                    <a:pt x="250" y="0"/>
                    <a:pt x="750" y="0"/>
                  </a:cubicBezTo>
                  <a:lnTo>
                    <a:pt x="9751" y="0"/>
                  </a:lnTo>
                  <a:cubicBezTo>
                    <a:pt x="10240" y="0"/>
                    <a:pt x="10763" y="393"/>
                    <a:pt x="10930" y="881"/>
                  </a:cubicBezTo>
                  <a:close/>
                </a:path>
              </a:pathLst>
            </a:custGeom>
            <a:gradFill>
              <a:gsLst>
                <a:gs pos="0">
                  <a:srgbClr val="5C698E"/>
                </a:gs>
                <a:gs pos="100000">
                  <a:srgbClr val="2C303B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2" name="Google Shape;2362;p32"/>
            <p:cNvSpPr/>
            <p:nvPr/>
          </p:nvSpPr>
          <p:spPr>
            <a:xfrm>
              <a:off x="4125163" y="2915336"/>
              <a:ext cx="155697" cy="39657"/>
            </a:xfrm>
            <a:custGeom>
              <a:avLst/>
              <a:gdLst/>
              <a:ahLst/>
              <a:cxnLst/>
              <a:rect l="l" t="t" r="r" b="b"/>
              <a:pathLst>
                <a:path w="3930" h="1001" extrusionOk="0">
                  <a:moveTo>
                    <a:pt x="1" y="1"/>
                  </a:moveTo>
                  <a:lnTo>
                    <a:pt x="334" y="1001"/>
                  </a:lnTo>
                  <a:lnTo>
                    <a:pt x="3930" y="1001"/>
                  </a:lnTo>
                  <a:lnTo>
                    <a:pt x="3585" y="1"/>
                  </a:lnTo>
                  <a:close/>
                </a:path>
              </a:pathLst>
            </a:custGeom>
            <a:solidFill>
              <a:srgbClr val="D7D1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3" name="Google Shape;2363;p32"/>
            <p:cNvSpPr/>
            <p:nvPr/>
          </p:nvSpPr>
          <p:spPr>
            <a:xfrm>
              <a:off x="3906800" y="3068650"/>
              <a:ext cx="639189" cy="437298"/>
            </a:xfrm>
            <a:custGeom>
              <a:avLst/>
              <a:gdLst/>
              <a:ahLst/>
              <a:cxnLst/>
              <a:rect l="l" t="t" r="r" b="b"/>
              <a:pathLst>
                <a:path w="16134" h="11038" extrusionOk="0">
                  <a:moveTo>
                    <a:pt x="12573" y="10680"/>
                  </a:moveTo>
                  <a:lnTo>
                    <a:pt x="1239" y="5870"/>
                  </a:lnTo>
                  <a:cubicBezTo>
                    <a:pt x="405" y="5513"/>
                    <a:pt x="0" y="4548"/>
                    <a:pt x="358" y="3715"/>
                  </a:cubicBezTo>
                  <a:lnTo>
                    <a:pt x="1405" y="1238"/>
                  </a:lnTo>
                  <a:cubicBezTo>
                    <a:pt x="1751" y="405"/>
                    <a:pt x="2727" y="0"/>
                    <a:pt x="3560" y="357"/>
                  </a:cubicBezTo>
                  <a:lnTo>
                    <a:pt x="14895" y="5167"/>
                  </a:lnTo>
                  <a:cubicBezTo>
                    <a:pt x="15728" y="5525"/>
                    <a:pt x="16133" y="6489"/>
                    <a:pt x="15776" y="7322"/>
                  </a:cubicBezTo>
                  <a:lnTo>
                    <a:pt x="14740" y="9799"/>
                  </a:lnTo>
                  <a:cubicBezTo>
                    <a:pt x="14395" y="10644"/>
                    <a:pt x="13431" y="11037"/>
                    <a:pt x="12573" y="10680"/>
                  </a:cubicBezTo>
                  <a:close/>
                </a:path>
              </a:pathLst>
            </a:custGeom>
            <a:gradFill>
              <a:gsLst>
                <a:gs pos="0">
                  <a:srgbClr val="2A2A9A"/>
                </a:gs>
                <a:gs pos="100000">
                  <a:srgbClr val="11113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4" name="Google Shape;2364;p32"/>
            <p:cNvSpPr/>
            <p:nvPr/>
          </p:nvSpPr>
          <p:spPr>
            <a:xfrm>
              <a:off x="4554878" y="3095628"/>
              <a:ext cx="630235" cy="383260"/>
            </a:xfrm>
            <a:custGeom>
              <a:avLst/>
              <a:gdLst/>
              <a:ahLst/>
              <a:cxnLst/>
              <a:rect l="l" t="t" r="r" b="b"/>
              <a:pathLst>
                <a:path w="15908" h="9674" extrusionOk="0">
                  <a:moveTo>
                    <a:pt x="3712" y="1"/>
                  </a:moveTo>
                  <a:cubicBezTo>
                    <a:pt x="2377" y="1"/>
                    <a:pt x="1113" y="822"/>
                    <a:pt x="620" y="2153"/>
                  </a:cubicBezTo>
                  <a:cubicBezTo>
                    <a:pt x="1" y="3843"/>
                    <a:pt x="870" y="5737"/>
                    <a:pt x="2572" y="6368"/>
                  </a:cubicBezTo>
                  <a:lnTo>
                    <a:pt x="11073" y="9475"/>
                  </a:lnTo>
                  <a:cubicBezTo>
                    <a:pt x="11443" y="9610"/>
                    <a:pt x="11822" y="9673"/>
                    <a:pt x="12195" y="9673"/>
                  </a:cubicBezTo>
                  <a:cubicBezTo>
                    <a:pt x="13538" y="9673"/>
                    <a:pt x="14801" y="8846"/>
                    <a:pt x="15276" y="7522"/>
                  </a:cubicBezTo>
                  <a:cubicBezTo>
                    <a:pt x="15907" y="5832"/>
                    <a:pt x="15026" y="3939"/>
                    <a:pt x="13336" y="3308"/>
                  </a:cubicBezTo>
                  <a:lnTo>
                    <a:pt x="4834" y="200"/>
                  </a:lnTo>
                  <a:cubicBezTo>
                    <a:pt x="4465" y="65"/>
                    <a:pt x="4086" y="1"/>
                    <a:pt x="3712" y="1"/>
                  </a:cubicBezTo>
                  <a:close/>
                </a:path>
              </a:pathLst>
            </a:custGeom>
            <a:solidFill>
              <a:srgbClr val="9D4E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5" name="Google Shape;2365;p32"/>
            <p:cNvSpPr/>
            <p:nvPr/>
          </p:nvSpPr>
          <p:spPr>
            <a:xfrm>
              <a:off x="4944026" y="2631409"/>
              <a:ext cx="181646" cy="414637"/>
            </a:xfrm>
            <a:custGeom>
              <a:avLst/>
              <a:gdLst/>
              <a:ahLst/>
              <a:cxnLst/>
              <a:rect l="l" t="t" r="r" b="b"/>
              <a:pathLst>
                <a:path w="4585" h="10466" extrusionOk="0">
                  <a:moveTo>
                    <a:pt x="2286" y="0"/>
                  </a:moveTo>
                  <a:cubicBezTo>
                    <a:pt x="1024" y="0"/>
                    <a:pt x="0" y="1024"/>
                    <a:pt x="0" y="2286"/>
                  </a:cubicBezTo>
                  <a:lnTo>
                    <a:pt x="0" y="8168"/>
                  </a:lnTo>
                  <a:cubicBezTo>
                    <a:pt x="0" y="9430"/>
                    <a:pt x="1024" y="10466"/>
                    <a:pt x="2286" y="10466"/>
                  </a:cubicBezTo>
                  <a:cubicBezTo>
                    <a:pt x="3548" y="10466"/>
                    <a:pt x="4584" y="9430"/>
                    <a:pt x="4584" y="8168"/>
                  </a:cubicBezTo>
                  <a:lnTo>
                    <a:pt x="4584" y="2286"/>
                  </a:lnTo>
                  <a:cubicBezTo>
                    <a:pt x="4584" y="1024"/>
                    <a:pt x="3548" y="0"/>
                    <a:pt x="2286" y="0"/>
                  </a:cubicBezTo>
                  <a:close/>
                </a:path>
              </a:pathLst>
            </a:custGeom>
            <a:gradFill>
              <a:gsLst>
                <a:gs pos="0">
                  <a:srgbClr val="5C698E"/>
                </a:gs>
                <a:gs pos="100000">
                  <a:srgbClr val="2C303B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6" name="Google Shape;2366;p32"/>
            <p:cNvSpPr/>
            <p:nvPr/>
          </p:nvSpPr>
          <p:spPr>
            <a:xfrm>
              <a:off x="4257719" y="3222875"/>
              <a:ext cx="470775" cy="379298"/>
            </a:xfrm>
            <a:custGeom>
              <a:avLst/>
              <a:gdLst/>
              <a:ahLst/>
              <a:cxnLst/>
              <a:rect l="l" t="t" r="r" b="b"/>
              <a:pathLst>
                <a:path w="11883" h="9574" extrusionOk="0">
                  <a:moveTo>
                    <a:pt x="1" y="6465"/>
                  </a:moveTo>
                  <a:lnTo>
                    <a:pt x="5942" y="9085"/>
                  </a:lnTo>
                  <a:cubicBezTo>
                    <a:pt x="7037" y="9573"/>
                    <a:pt x="8311" y="9073"/>
                    <a:pt x="8787" y="7989"/>
                  </a:cubicBezTo>
                  <a:lnTo>
                    <a:pt x="11466" y="1941"/>
                  </a:lnTo>
                  <a:cubicBezTo>
                    <a:pt x="11883" y="1012"/>
                    <a:pt x="11085" y="0"/>
                    <a:pt x="10085" y="179"/>
                  </a:cubicBezTo>
                  <a:lnTo>
                    <a:pt x="3989" y="1286"/>
                  </a:lnTo>
                  <a:lnTo>
                    <a:pt x="2572" y="667"/>
                  </a:lnTo>
                  <a:close/>
                </a:path>
              </a:pathLst>
            </a:custGeom>
            <a:gradFill>
              <a:gsLst>
                <a:gs pos="0">
                  <a:srgbClr val="EDC3D8"/>
                </a:gs>
                <a:gs pos="100000">
                  <a:srgbClr val="C86596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7" name="Google Shape;2367;p32"/>
            <p:cNvSpPr/>
            <p:nvPr/>
          </p:nvSpPr>
          <p:spPr>
            <a:xfrm>
              <a:off x="4428464" y="3229134"/>
              <a:ext cx="298280" cy="361391"/>
            </a:xfrm>
            <a:custGeom>
              <a:avLst/>
              <a:gdLst/>
              <a:ahLst/>
              <a:cxnLst/>
              <a:rect l="l" t="t" r="r" b="b"/>
              <a:pathLst>
                <a:path w="7529" h="9122" extrusionOk="0">
                  <a:moveTo>
                    <a:pt x="1" y="8212"/>
                  </a:moveTo>
                  <a:lnTo>
                    <a:pt x="1" y="8212"/>
                  </a:lnTo>
                  <a:cubicBezTo>
                    <a:pt x="9" y="8216"/>
                    <a:pt x="17" y="8220"/>
                    <a:pt x="25" y="8223"/>
                  </a:cubicBezTo>
                  <a:lnTo>
                    <a:pt x="25" y="8223"/>
                  </a:lnTo>
                  <a:lnTo>
                    <a:pt x="1" y="8212"/>
                  </a:lnTo>
                  <a:close/>
                  <a:moveTo>
                    <a:pt x="5994" y="0"/>
                  </a:moveTo>
                  <a:cubicBezTo>
                    <a:pt x="5919" y="0"/>
                    <a:pt x="5842" y="7"/>
                    <a:pt x="5763" y="21"/>
                  </a:cubicBezTo>
                  <a:lnTo>
                    <a:pt x="5549" y="57"/>
                  </a:lnTo>
                  <a:cubicBezTo>
                    <a:pt x="5680" y="378"/>
                    <a:pt x="5692" y="735"/>
                    <a:pt x="5537" y="1069"/>
                  </a:cubicBezTo>
                  <a:lnTo>
                    <a:pt x="2858" y="7117"/>
                  </a:lnTo>
                  <a:cubicBezTo>
                    <a:pt x="2507" y="7917"/>
                    <a:pt x="1721" y="8405"/>
                    <a:pt x="888" y="8405"/>
                  </a:cubicBezTo>
                  <a:cubicBezTo>
                    <a:pt x="601" y="8405"/>
                    <a:pt x="308" y="8347"/>
                    <a:pt x="25" y="8223"/>
                  </a:cubicBezTo>
                  <a:lnTo>
                    <a:pt x="25" y="8223"/>
                  </a:lnTo>
                  <a:lnTo>
                    <a:pt x="1608" y="8927"/>
                  </a:lnTo>
                  <a:cubicBezTo>
                    <a:pt x="1897" y="9059"/>
                    <a:pt x="2199" y="9121"/>
                    <a:pt x="2496" y="9121"/>
                  </a:cubicBezTo>
                  <a:cubicBezTo>
                    <a:pt x="3321" y="9121"/>
                    <a:pt x="4106" y="8638"/>
                    <a:pt x="4465" y="7831"/>
                  </a:cubicBezTo>
                  <a:lnTo>
                    <a:pt x="7144" y="1783"/>
                  </a:lnTo>
                  <a:cubicBezTo>
                    <a:pt x="7528" y="927"/>
                    <a:pt x="6881" y="0"/>
                    <a:pt x="5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8" name="Google Shape;2368;p32"/>
            <p:cNvSpPr/>
            <p:nvPr/>
          </p:nvSpPr>
          <p:spPr>
            <a:xfrm>
              <a:off x="4572349" y="2864390"/>
              <a:ext cx="553338" cy="181646"/>
            </a:xfrm>
            <a:custGeom>
              <a:avLst/>
              <a:gdLst/>
              <a:ahLst/>
              <a:cxnLst/>
              <a:rect l="l" t="t" r="r" b="b"/>
              <a:pathLst>
                <a:path w="13967" h="4585" extrusionOk="0">
                  <a:moveTo>
                    <a:pt x="13966" y="2287"/>
                  </a:moveTo>
                  <a:lnTo>
                    <a:pt x="13966" y="2287"/>
                  </a:lnTo>
                  <a:cubicBezTo>
                    <a:pt x="13966" y="3549"/>
                    <a:pt x="12930" y="4585"/>
                    <a:pt x="11668" y="4585"/>
                  </a:cubicBezTo>
                  <a:lnTo>
                    <a:pt x="2298" y="4585"/>
                  </a:lnTo>
                  <a:cubicBezTo>
                    <a:pt x="1024" y="4585"/>
                    <a:pt x="0" y="3549"/>
                    <a:pt x="0" y="2287"/>
                  </a:cubicBezTo>
                  <a:lnTo>
                    <a:pt x="0" y="2287"/>
                  </a:lnTo>
                  <a:cubicBezTo>
                    <a:pt x="0" y="1025"/>
                    <a:pt x="1024" y="1"/>
                    <a:pt x="2298" y="1"/>
                  </a:cubicBezTo>
                  <a:lnTo>
                    <a:pt x="11668" y="1"/>
                  </a:lnTo>
                  <a:cubicBezTo>
                    <a:pt x="12930" y="1"/>
                    <a:pt x="13966" y="1025"/>
                    <a:pt x="13966" y="2287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BEBEBE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9" name="Google Shape;2369;p32"/>
            <p:cNvSpPr/>
            <p:nvPr/>
          </p:nvSpPr>
          <p:spPr>
            <a:xfrm>
              <a:off x="4486976" y="2864390"/>
              <a:ext cx="216985" cy="206645"/>
            </a:xfrm>
            <a:custGeom>
              <a:avLst/>
              <a:gdLst/>
              <a:ahLst/>
              <a:cxnLst/>
              <a:rect l="l" t="t" r="r" b="b"/>
              <a:pathLst>
                <a:path w="5477" h="5216" extrusionOk="0">
                  <a:moveTo>
                    <a:pt x="5477" y="691"/>
                  </a:moveTo>
                  <a:lnTo>
                    <a:pt x="5477" y="4525"/>
                  </a:lnTo>
                  <a:cubicBezTo>
                    <a:pt x="5477" y="4906"/>
                    <a:pt x="5167" y="5216"/>
                    <a:pt x="4774" y="5216"/>
                  </a:cubicBezTo>
                  <a:lnTo>
                    <a:pt x="702" y="5216"/>
                  </a:lnTo>
                  <a:cubicBezTo>
                    <a:pt x="310" y="5216"/>
                    <a:pt x="0" y="4906"/>
                    <a:pt x="0" y="4525"/>
                  </a:cubicBezTo>
                  <a:lnTo>
                    <a:pt x="0" y="1465"/>
                  </a:lnTo>
                  <a:cubicBezTo>
                    <a:pt x="0" y="656"/>
                    <a:pt x="655" y="1"/>
                    <a:pt x="1476" y="1"/>
                  </a:cubicBezTo>
                  <a:lnTo>
                    <a:pt x="4774" y="1"/>
                  </a:lnTo>
                  <a:cubicBezTo>
                    <a:pt x="5167" y="1"/>
                    <a:pt x="5477" y="310"/>
                    <a:pt x="5477" y="691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BEBEBE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0" name="Google Shape;2370;p32"/>
            <p:cNvSpPr/>
            <p:nvPr/>
          </p:nvSpPr>
          <p:spPr>
            <a:xfrm>
              <a:off x="4533644" y="2967233"/>
              <a:ext cx="21750" cy="103798"/>
            </a:xfrm>
            <a:custGeom>
              <a:avLst/>
              <a:gdLst/>
              <a:ahLst/>
              <a:cxnLst/>
              <a:rect l="l" t="t" r="r" b="b"/>
              <a:pathLst>
                <a:path w="549" h="2620" extrusionOk="0">
                  <a:moveTo>
                    <a:pt x="1" y="0"/>
                  </a:moveTo>
                  <a:lnTo>
                    <a:pt x="1" y="2620"/>
                  </a:lnTo>
                  <a:lnTo>
                    <a:pt x="548" y="2620"/>
                  </a:lnTo>
                  <a:lnTo>
                    <a:pt x="548" y="0"/>
                  </a:lnTo>
                  <a:close/>
                </a:path>
              </a:pathLst>
            </a:custGeom>
            <a:gradFill>
              <a:gsLst>
                <a:gs pos="0">
                  <a:srgbClr val="424242"/>
                </a:gs>
                <a:gs pos="100000">
                  <a:srgbClr val="01010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1" name="Google Shape;2371;p32"/>
            <p:cNvSpPr/>
            <p:nvPr/>
          </p:nvSpPr>
          <p:spPr>
            <a:xfrm>
              <a:off x="4584115" y="2967233"/>
              <a:ext cx="21750" cy="103798"/>
            </a:xfrm>
            <a:custGeom>
              <a:avLst/>
              <a:gdLst/>
              <a:ahLst/>
              <a:cxnLst/>
              <a:rect l="l" t="t" r="r" b="b"/>
              <a:pathLst>
                <a:path w="549" h="2620" extrusionOk="0">
                  <a:moveTo>
                    <a:pt x="1" y="0"/>
                  </a:moveTo>
                  <a:lnTo>
                    <a:pt x="1" y="2620"/>
                  </a:lnTo>
                  <a:lnTo>
                    <a:pt x="548" y="2620"/>
                  </a:lnTo>
                  <a:lnTo>
                    <a:pt x="548" y="0"/>
                  </a:lnTo>
                  <a:close/>
                </a:path>
              </a:pathLst>
            </a:custGeom>
            <a:gradFill>
              <a:gsLst>
                <a:gs pos="0">
                  <a:srgbClr val="424242"/>
                </a:gs>
                <a:gs pos="100000">
                  <a:srgbClr val="01010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2" name="Google Shape;2372;p32"/>
            <p:cNvSpPr/>
            <p:nvPr/>
          </p:nvSpPr>
          <p:spPr>
            <a:xfrm>
              <a:off x="4635536" y="2967233"/>
              <a:ext cx="21750" cy="103798"/>
            </a:xfrm>
            <a:custGeom>
              <a:avLst/>
              <a:gdLst/>
              <a:ahLst/>
              <a:cxnLst/>
              <a:rect l="l" t="t" r="r" b="b"/>
              <a:pathLst>
                <a:path w="549" h="2620" extrusionOk="0">
                  <a:moveTo>
                    <a:pt x="0" y="0"/>
                  </a:moveTo>
                  <a:lnTo>
                    <a:pt x="0" y="2620"/>
                  </a:lnTo>
                  <a:lnTo>
                    <a:pt x="548" y="2620"/>
                  </a:lnTo>
                  <a:lnTo>
                    <a:pt x="548" y="0"/>
                  </a:lnTo>
                  <a:close/>
                </a:path>
              </a:pathLst>
            </a:custGeom>
            <a:gradFill>
              <a:gsLst>
                <a:gs pos="0">
                  <a:srgbClr val="424242"/>
                </a:gs>
                <a:gs pos="100000">
                  <a:srgbClr val="01010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3" name="Google Shape;2373;p32"/>
            <p:cNvSpPr/>
            <p:nvPr/>
          </p:nvSpPr>
          <p:spPr>
            <a:xfrm>
              <a:off x="3910564" y="3222875"/>
              <a:ext cx="470775" cy="379298"/>
            </a:xfrm>
            <a:custGeom>
              <a:avLst/>
              <a:gdLst/>
              <a:ahLst/>
              <a:cxnLst/>
              <a:rect l="l" t="t" r="r" b="b"/>
              <a:pathLst>
                <a:path w="11883" h="9574" extrusionOk="0">
                  <a:moveTo>
                    <a:pt x="11883" y="6465"/>
                  </a:moveTo>
                  <a:lnTo>
                    <a:pt x="5954" y="9085"/>
                  </a:lnTo>
                  <a:cubicBezTo>
                    <a:pt x="4846" y="9573"/>
                    <a:pt x="3572" y="9073"/>
                    <a:pt x="3096" y="7989"/>
                  </a:cubicBezTo>
                  <a:lnTo>
                    <a:pt x="417" y="1941"/>
                  </a:lnTo>
                  <a:cubicBezTo>
                    <a:pt x="1" y="1012"/>
                    <a:pt x="798" y="0"/>
                    <a:pt x="1798" y="179"/>
                  </a:cubicBezTo>
                  <a:lnTo>
                    <a:pt x="7894" y="1286"/>
                  </a:lnTo>
                  <a:lnTo>
                    <a:pt x="9311" y="667"/>
                  </a:lnTo>
                  <a:close/>
                </a:path>
              </a:pathLst>
            </a:custGeom>
            <a:gradFill>
              <a:gsLst>
                <a:gs pos="0">
                  <a:srgbClr val="EDC3D8"/>
                </a:gs>
                <a:gs pos="100000">
                  <a:srgbClr val="C86596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4" name="Google Shape;2374;p32"/>
            <p:cNvSpPr/>
            <p:nvPr/>
          </p:nvSpPr>
          <p:spPr>
            <a:xfrm>
              <a:off x="3912346" y="3229134"/>
              <a:ext cx="298241" cy="361391"/>
            </a:xfrm>
            <a:custGeom>
              <a:avLst/>
              <a:gdLst/>
              <a:ahLst/>
              <a:cxnLst/>
              <a:rect l="l" t="t" r="r" b="b"/>
              <a:pathLst>
                <a:path w="7528" h="9122" extrusionOk="0">
                  <a:moveTo>
                    <a:pt x="7528" y="8212"/>
                  </a:moveTo>
                  <a:lnTo>
                    <a:pt x="7504" y="8223"/>
                  </a:lnTo>
                  <a:lnTo>
                    <a:pt x="7504" y="8223"/>
                  </a:lnTo>
                  <a:cubicBezTo>
                    <a:pt x="7512" y="8220"/>
                    <a:pt x="7520" y="8216"/>
                    <a:pt x="7528" y="8212"/>
                  </a:cubicBezTo>
                  <a:close/>
                  <a:moveTo>
                    <a:pt x="1535" y="0"/>
                  </a:moveTo>
                  <a:cubicBezTo>
                    <a:pt x="648" y="0"/>
                    <a:pt x="0" y="927"/>
                    <a:pt x="384" y="1783"/>
                  </a:cubicBezTo>
                  <a:lnTo>
                    <a:pt x="3063" y="7831"/>
                  </a:lnTo>
                  <a:cubicBezTo>
                    <a:pt x="3422" y="8638"/>
                    <a:pt x="4214" y="9121"/>
                    <a:pt x="5038" y="9121"/>
                  </a:cubicBezTo>
                  <a:cubicBezTo>
                    <a:pt x="5334" y="9121"/>
                    <a:pt x="5634" y="9059"/>
                    <a:pt x="5921" y="8927"/>
                  </a:cubicBezTo>
                  <a:lnTo>
                    <a:pt x="7504" y="8223"/>
                  </a:lnTo>
                  <a:lnTo>
                    <a:pt x="7504" y="8223"/>
                  </a:lnTo>
                  <a:cubicBezTo>
                    <a:pt x="7221" y="8347"/>
                    <a:pt x="6928" y="8405"/>
                    <a:pt x="6641" y="8405"/>
                  </a:cubicBezTo>
                  <a:cubicBezTo>
                    <a:pt x="5808" y="8405"/>
                    <a:pt x="5022" y="7917"/>
                    <a:pt x="4670" y="7117"/>
                  </a:cubicBezTo>
                  <a:lnTo>
                    <a:pt x="1992" y="1069"/>
                  </a:lnTo>
                  <a:cubicBezTo>
                    <a:pt x="1837" y="735"/>
                    <a:pt x="1861" y="378"/>
                    <a:pt x="1968" y="57"/>
                  </a:cubicBezTo>
                  <a:lnTo>
                    <a:pt x="1765" y="21"/>
                  </a:lnTo>
                  <a:cubicBezTo>
                    <a:pt x="1687" y="7"/>
                    <a:pt x="1610" y="0"/>
                    <a:pt x="153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5" name="Google Shape;2375;p32"/>
            <p:cNvSpPr/>
            <p:nvPr/>
          </p:nvSpPr>
          <p:spPr>
            <a:xfrm>
              <a:off x="4227531" y="3077603"/>
              <a:ext cx="584477" cy="418440"/>
            </a:xfrm>
            <a:custGeom>
              <a:avLst/>
              <a:gdLst/>
              <a:ahLst/>
              <a:cxnLst/>
              <a:rect l="l" t="t" r="r" b="b"/>
              <a:pathLst>
                <a:path w="14753" h="10562" extrusionOk="0">
                  <a:moveTo>
                    <a:pt x="1775" y="9704"/>
                  </a:moveTo>
                  <a:cubicBezTo>
                    <a:pt x="2025" y="10287"/>
                    <a:pt x="2691" y="10561"/>
                    <a:pt x="3287" y="10311"/>
                  </a:cubicBezTo>
                  <a:lnTo>
                    <a:pt x="12621" y="6311"/>
                  </a:lnTo>
                  <a:cubicBezTo>
                    <a:pt x="14062" y="5703"/>
                    <a:pt x="14752" y="4025"/>
                    <a:pt x="14145" y="2572"/>
                  </a:cubicBezTo>
                  <a:lnTo>
                    <a:pt x="13943" y="2132"/>
                  </a:lnTo>
                  <a:cubicBezTo>
                    <a:pt x="13336" y="691"/>
                    <a:pt x="11657" y="0"/>
                    <a:pt x="10216" y="608"/>
                  </a:cubicBezTo>
                  <a:lnTo>
                    <a:pt x="870" y="4596"/>
                  </a:lnTo>
                  <a:cubicBezTo>
                    <a:pt x="286" y="4858"/>
                    <a:pt x="1" y="5525"/>
                    <a:pt x="251" y="6108"/>
                  </a:cubicBezTo>
                  <a:close/>
                </a:path>
              </a:pathLst>
            </a:custGeom>
            <a:gradFill>
              <a:gsLst>
                <a:gs pos="0">
                  <a:srgbClr val="2A2A9A"/>
                </a:gs>
                <a:gs pos="100000">
                  <a:srgbClr val="11113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6" name="Google Shape;2376;p32"/>
            <p:cNvSpPr/>
            <p:nvPr/>
          </p:nvSpPr>
          <p:spPr>
            <a:xfrm>
              <a:off x="4147824" y="3452132"/>
              <a:ext cx="99559" cy="75788"/>
            </a:xfrm>
            <a:custGeom>
              <a:avLst/>
              <a:gdLst/>
              <a:ahLst/>
              <a:cxnLst/>
              <a:rect l="l" t="t" r="r" b="b"/>
              <a:pathLst>
                <a:path w="2513" h="1913" extrusionOk="0">
                  <a:moveTo>
                    <a:pt x="1420" y="0"/>
                  </a:moveTo>
                  <a:cubicBezTo>
                    <a:pt x="1257" y="0"/>
                    <a:pt x="1086" y="31"/>
                    <a:pt x="917" y="95"/>
                  </a:cubicBezTo>
                  <a:cubicBezTo>
                    <a:pt x="334" y="333"/>
                    <a:pt x="0" y="905"/>
                    <a:pt x="191" y="1381"/>
                  </a:cubicBezTo>
                  <a:cubicBezTo>
                    <a:pt x="326" y="1718"/>
                    <a:pt x="681" y="1912"/>
                    <a:pt x="1085" y="1912"/>
                  </a:cubicBezTo>
                  <a:cubicBezTo>
                    <a:pt x="1251" y="1912"/>
                    <a:pt x="1426" y="1879"/>
                    <a:pt x="1596" y="1810"/>
                  </a:cubicBezTo>
                  <a:cubicBezTo>
                    <a:pt x="2191" y="1583"/>
                    <a:pt x="2513" y="1012"/>
                    <a:pt x="2322" y="536"/>
                  </a:cubicBezTo>
                  <a:cubicBezTo>
                    <a:pt x="2186" y="195"/>
                    <a:pt x="1830" y="0"/>
                    <a:pt x="142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7" name="Google Shape;2377;p32"/>
            <p:cNvSpPr/>
            <p:nvPr/>
          </p:nvSpPr>
          <p:spPr>
            <a:xfrm>
              <a:off x="4587443" y="2346491"/>
              <a:ext cx="38706" cy="39182"/>
            </a:xfrm>
            <a:custGeom>
              <a:avLst/>
              <a:gdLst/>
              <a:ahLst/>
              <a:cxnLst/>
              <a:rect l="l" t="t" r="r" b="b"/>
              <a:pathLst>
                <a:path w="977" h="989" extrusionOk="0">
                  <a:moveTo>
                    <a:pt x="488" y="1"/>
                  </a:moveTo>
                  <a:cubicBezTo>
                    <a:pt x="214" y="1"/>
                    <a:pt x="0" y="215"/>
                    <a:pt x="0" y="489"/>
                  </a:cubicBezTo>
                  <a:cubicBezTo>
                    <a:pt x="0" y="763"/>
                    <a:pt x="214" y="989"/>
                    <a:pt x="488" y="989"/>
                  </a:cubicBezTo>
                  <a:cubicBezTo>
                    <a:pt x="762" y="989"/>
                    <a:pt x="976" y="763"/>
                    <a:pt x="976" y="489"/>
                  </a:cubicBezTo>
                  <a:cubicBezTo>
                    <a:pt x="976" y="215"/>
                    <a:pt x="762" y="1"/>
                    <a:pt x="4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8" name="Google Shape;2378;p32"/>
            <p:cNvSpPr/>
            <p:nvPr/>
          </p:nvSpPr>
          <p:spPr>
            <a:xfrm>
              <a:off x="4703914" y="2346491"/>
              <a:ext cx="39221" cy="39182"/>
            </a:xfrm>
            <a:custGeom>
              <a:avLst/>
              <a:gdLst/>
              <a:ahLst/>
              <a:cxnLst/>
              <a:rect l="l" t="t" r="r" b="b"/>
              <a:pathLst>
                <a:path w="990" h="989" extrusionOk="0">
                  <a:moveTo>
                    <a:pt x="489" y="1"/>
                  </a:moveTo>
                  <a:cubicBezTo>
                    <a:pt x="215" y="1"/>
                    <a:pt x="1" y="215"/>
                    <a:pt x="1" y="489"/>
                  </a:cubicBezTo>
                  <a:cubicBezTo>
                    <a:pt x="1" y="763"/>
                    <a:pt x="215" y="989"/>
                    <a:pt x="489" y="989"/>
                  </a:cubicBezTo>
                  <a:cubicBezTo>
                    <a:pt x="763" y="989"/>
                    <a:pt x="989" y="763"/>
                    <a:pt x="989" y="489"/>
                  </a:cubicBezTo>
                  <a:cubicBezTo>
                    <a:pt x="989" y="215"/>
                    <a:pt x="763" y="1"/>
                    <a:pt x="4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9" name="Google Shape;2379;p32"/>
            <p:cNvSpPr/>
            <p:nvPr/>
          </p:nvSpPr>
          <p:spPr>
            <a:xfrm>
              <a:off x="4626108" y="2453097"/>
              <a:ext cx="136839" cy="34467"/>
            </a:xfrm>
            <a:custGeom>
              <a:avLst/>
              <a:gdLst/>
              <a:ahLst/>
              <a:cxnLst/>
              <a:rect l="l" t="t" r="r" b="b"/>
              <a:pathLst>
                <a:path w="3454" h="870" fill="none" extrusionOk="0">
                  <a:moveTo>
                    <a:pt x="0" y="179"/>
                  </a:moveTo>
                  <a:cubicBezTo>
                    <a:pt x="0" y="179"/>
                    <a:pt x="381" y="870"/>
                    <a:pt x="1548" y="870"/>
                  </a:cubicBezTo>
                  <a:cubicBezTo>
                    <a:pt x="2715" y="870"/>
                    <a:pt x="3453" y="0"/>
                    <a:pt x="3453" y="0"/>
                  </a:cubicBezTo>
                </a:path>
              </a:pathLst>
            </a:custGeom>
            <a:solidFill>
              <a:schemeClr val="dk1"/>
            </a:solidFill>
            <a:ln w="74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0" name="Google Shape;2380;p32"/>
            <p:cNvSpPr/>
            <p:nvPr/>
          </p:nvSpPr>
          <p:spPr>
            <a:xfrm>
              <a:off x="4875609" y="2370538"/>
              <a:ext cx="82127" cy="87317"/>
            </a:xfrm>
            <a:custGeom>
              <a:avLst/>
              <a:gdLst/>
              <a:ahLst/>
              <a:cxnLst/>
              <a:rect l="l" t="t" r="r" b="b"/>
              <a:pathLst>
                <a:path w="2073" h="2204" extrusionOk="0">
                  <a:moveTo>
                    <a:pt x="1" y="1"/>
                  </a:moveTo>
                  <a:lnTo>
                    <a:pt x="1" y="2204"/>
                  </a:lnTo>
                  <a:lnTo>
                    <a:pt x="965" y="2204"/>
                  </a:lnTo>
                  <a:cubicBezTo>
                    <a:pt x="1572" y="2204"/>
                    <a:pt x="2072" y="1715"/>
                    <a:pt x="2072" y="1108"/>
                  </a:cubicBezTo>
                  <a:cubicBezTo>
                    <a:pt x="2072" y="501"/>
                    <a:pt x="1572" y="1"/>
                    <a:pt x="965" y="1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BEBEBE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1" name="Google Shape;2381;p32"/>
            <p:cNvSpPr/>
            <p:nvPr/>
          </p:nvSpPr>
          <p:spPr>
            <a:xfrm>
              <a:off x="4931270" y="2935144"/>
              <a:ext cx="859937" cy="1108537"/>
            </a:xfrm>
            <a:custGeom>
              <a:avLst/>
              <a:gdLst/>
              <a:ahLst/>
              <a:cxnLst/>
              <a:rect l="l" t="t" r="r" b="b"/>
              <a:pathLst>
                <a:path w="21706" h="27981" extrusionOk="0">
                  <a:moveTo>
                    <a:pt x="20098" y="27980"/>
                  </a:moveTo>
                  <a:lnTo>
                    <a:pt x="1" y="27980"/>
                  </a:lnTo>
                  <a:lnTo>
                    <a:pt x="1" y="1"/>
                  </a:lnTo>
                  <a:lnTo>
                    <a:pt x="20098" y="1"/>
                  </a:lnTo>
                  <a:cubicBezTo>
                    <a:pt x="20991" y="1"/>
                    <a:pt x="21706" y="715"/>
                    <a:pt x="21706" y="1608"/>
                  </a:cubicBezTo>
                  <a:lnTo>
                    <a:pt x="21706" y="26373"/>
                  </a:lnTo>
                  <a:cubicBezTo>
                    <a:pt x="21706" y="27266"/>
                    <a:pt x="20980" y="27980"/>
                    <a:pt x="20098" y="27980"/>
                  </a:cubicBezTo>
                  <a:close/>
                </a:path>
              </a:pathLst>
            </a:custGeom>
            <a:gradFill>
              <a:gsLst>
                <a:gs pos="0">
                  <a:srgbClr val="A588D1"/>
                </a:gs>
                <a:gs pos="100000">
                  <a:srgbClr val="63439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2" name="Google Shape;2382;p32"/>
            <p:cNvSpPr/>
            <p:nvPr/>
          </p:nvSpPr>
          <p:spPr>
            <a:xfrm>
              <a:off x="4744480" y="2935144"/>
              <a:ext cx="372682" cy="1108537"/>
            </a:xfrm>
            <a:custGeom>
              <a:avLst/>
              <a:gdLst/>
              <a:ahLst/>
              <a:cxnLst/>
              <a:rect l="l" t="t" r="r" b="b"/>
              <a:pathLst>
                <a:path w="9407" h="27981" extrusionOk="0">
                  <a:moveTo>
                    <a:pt x="7442" y="27980"/>
                  </a:moveTo>
                  <a:lnTo>
                    <a:pt x="1" y="27980"/>
                  </a:lnTo>
                  <a:lnTo>
                    <a:pt x="1" y="4704"/>
                  </a:lnTo>
                  <a:cubicBezTo>
                    <a:pt x="1" y="2108"/>
                    <a:pt x="2108" y="1"/>
                    <a:pt x="4704" y="1"/>
                  </a:cubicBezTo>
                  <a:lnTo>
                    <a:pt x="4704" y="1"/>
                  </a:lnTo>
                  <a:cubicBezTo>
                    <a:pt x="7299" y="1"/>
                    <a:pt x="9407" y="2096"/>
                    <a:pt x="9407" y="4704"/>
                  </a:cubicBezTo>
                  <a:lnTo>
                    <a:pt x="9407" y="26028"/>
                  </a:lnTo>
                  <a:cubicBezTo>
                    <a:pt x="9407" y="27099"/>
                    <a:pt x="8538" y="27980"/>
                    <a:pt x="7442" y="27980"/>
                  </a:cubicBezTo>
                  <a:close/>
                </a:path>
              </a:pathLst>
            </a:custGeom>
            <a:gradFill>
              <a:gsLst>
                <a:gs pos="0">
                  <a:srgbClr val="BA8CC4"/>
                </a:gs>
                <a:gs pos="100000">
                  <a:srgbClr val="784D80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3" name="Google Shape;2383;p32"/>
            <p:cNvSpPr/>
            <p:nvPr/>
          </p:nvSpPr>
          <p:spPr>
            <a:xfrm>
              <a:off x="5583626" y="2780444"/>
              <a:ext cx="318406" cy="697189"/>
            </a:xfrm>
            <a:custGeom>
              <a:avLst/>
              <a:gdLst/>
              <a:ahLst/>
              <a:cxnLst/>
              <a:rect l="l" t="t" r="r" b="b"/>
              <a:pathLst>
                <a:path w="8037" h="17598" extrusionOk="0">
                  <a:moveTo>
                    <a:pt x="0" y="8799"/>
                  </a:moveTo>
                  <a:cubicBezTo>
                    <a:pt x="0" y="12311"/>
                    <a:pt x="1560" y="15455"/>
                    <a:pt x="4024" y="17598"/>
                  </a:cubicBezTo>
                  <a:cubicBezTo>
                    <a:pt x="6489" y="15467"/>
                    <a:pt x="8037" y="12311"/>
                    <a:pt x="8037" y="8799"/>
                  </a:cubicBezTo>
                  <a:cubicBezTo>
                    <a:pt x="8037" y="5287"/>
                    <a:pt x="6477" y="2143"/>
                    <a:pt x="4024" y="0"/>
                  </a:cubicBezTo>
                  <a:cubicBezTo>
                    <a:pt x="1560" y="2143"/>
                    <a:pt x="0" y="5287"/>
                    <a:pt x="0" y="8799"/>
                  </a:cubicBezTo>
                  <a:close/>
                </a:path>
              </a:pathLst>
            </a:custGeom>
            <a:gradFill>
              <a:gsLst>
                <a:gs pos="0">
                  <a:srgbClr val="5C698E"/>
                </a:gs>
                <a:gs pos="100000">
                  <a:srgbClr val="2C303B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4" name="Google Shape;2384;p32"/>
            <p:cNvSpPr/>
            <p:nvPr/>
          </p:nvSpPr>
          <p:spPr>
            <a:xfrm>
              <a:off x="5743517" y="2780444"/>
              <a:ext cx="158985" cy="696238"/>
            </a:xfrm>
            <a:custGeom>
              <a:avLst/>
              <a:gdLst/>
              <a:ahLst/>
              <a:cxnLst/>
              <a:rect l="l" t="t" r="r" b="b"/>
              <a:pathLst>
                <a:path w="4013" h="17574" extrusionOk="0">
                  <a:moveTo>
                    <a:pt x="4013" y="8799"/>
                  </a:moveTo>
                  <a:cubicBezTo>
                    <a:pt x="4013" y="5287"/>
                    <a:pt x="2453" y="2143"/>
                    <a:pt x="0" y="0"/>
                  </a:cubicBezTo>
                  <a:lnTo>
                    <a:pt x="0" y="17574"/>
                  </a:lnTo>
                  <a:cubicBezTo>
                    <a:pt x="2453" y="15455"/>
                    <a:pt x="4013" y="12311"/>
                    <a:pt x="4013" y="8799"/>
                  </a:cubicBezTo>
                  <a:close/>
                </a:path>
              </a:pathLst>
            </a:custGeom>
            <a:gradFill>
              <a:gsLst>
                <a:gs pos="0">
                  <a:srgbClr val="5C698E"/>
                </a:gs>
                <a:gs pos="100000">
                  <a:srgbClr val="2C303B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5" name="Google Shape;2385;p32"/>
            <p:cNvSpPr/>
            <p:nvPr/>
          </p:nvSpPr>
          <p:spPr>
            <a:xfrm>
              <a:off x="5421359" y="3154022"/>
              <a:ext cx="324547" cy="324547"/>
            </a:xfrm>
            <a:custGeom>
              <a:avLst/>
              <a:gdLst/>
              <a:ahLst/>
              <a:cxnLst/>
              <a:rect l="l" t="t" r="r" b="b"/>
              <a:pathLst>
                <a:path w="8192" h="8192" extrusionOk="0">
                  <a:moveTo>
                    <a:pt x="2298" y="5906"/>
                  </a:moveTo>
                  <a:cubicBezTo>
                    <a:pt x="3870" y="7477"/>
                    <a:pt x="5989" y="8192"/>
                    <a:pt x="8037" y="8037"/>
                  </a:cubicBezTo>
                  <a:cubicBezTo>
                    <a:pt x="8192" y="5977"/>
                    <a:pt x="7477" y="3858"/>
                    <a:pt x="5894" y="2298"/>
                  </a:cubicBezTo>
                  <a:cubicBezTo>
                    <a:pt x="4322" y="714"/>
                    <a:pt x="2203" y="0"/>
                    <a:pt x="155" y="155"/>
                  </a:cubicBezTo>
                  <a:cubicBezTo>
                    <a:pt x="0" y="2227"/>
                    <a:pt x="715" y="4322"/>
                    <a:pt x="2298" y="5906"/>
                  </a:cubicBezTo>
                  <a:close/>
                </a:path>
              </a:pathLst>
            </a:custGeom>
            <a:gradFill>
              <a:gsLst>
                <a:gs pos="0">
                  <a:srgbClr val="5C698E"/>
                </a:gs>
                <a:gs pos="100000">
                  <a:srgbClr val="2C303B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6" name="Google Shape;2386;p32"/>
            <p:cNvSpPr/>
            <p:nvPr/>
          </p:nvSpPr>
          <p:spPr>
            <a:xfrm>
              <a:off x="5427936" y="3154497"/>
              <a:ext cx="317970" cy="318406"/>
            </a:xfrm>
            <a:custGeom>
              <a:avLst/>
              <a:gdLst/>
              <a:ahLst/>
              <a:cxnLst/>
              <a:rect l="l" t="t" r="r" b="b"/>
              <a:pathLst>
                <a:path w="8026" h="8037" extrusionOk="0">
                  <a:moveTo>
                    <a:pt x="5752" y="2286"/>
                  </a:moveTo>
                  <a:cubicBezTo>
                    <a:pt x="4168" y="714"/>
                    <a:pt x="2061" y="0"/>
                    <a:pt x="1" y="143"/>
                  </a:cubicBezTo>
                  <a:lnTo>
                    <a:pt x="7895" y="8037"/>
                  </a:lnTo>
                  <a:cubicBezTo>
                    <a:pt x="8026" y="5977"/>
                    <a:pt x="7323" y="3858"/>
                    <a:pt x="5752" y="2286"/>
                  </a:cubicBezTo>
                  <a:close/>
                </a:path>
              </a:pathLst>
            </a:custGeom>
            <a:gradFill>
              <a:gsLst>
                <a:gs pos="0">
                  <a:srgbClr val="5C698E"/>
                </a:gs>
                <a:gs pos="100000">
                  <a:srgbClr val="2C303B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7" name="Google Shape;2387;p32"/>
            <p:cNvSpPr/>
            <p:nvPr/>
          </p:nvSpPr>
          <p:spPr>
            <a:xfrm>
              <a:off x="5734999" y="3149744"/>
              <a:ext cx="324586" cy="324111"/>
            </a:xfrm>
            <a:custGeom>
              <a:avLst/>
              <a:gdLst/>
              <a:ahLst/>
              <a:cxnLst/>
              <a:rect l="l" t="t" r="r" b="b"/>
              <a:pathLst>
                <a:path w="8193" h="8181" extrusionOk="0">
                  <a:moveTo>
                    <a:pt x="5895" y="5895"/>
                  </a:moveTo>
                  <a:cubicBezTo>
                    <a:pt x="4323" y="7466"/>
                    <a:pt x="2204" y="8181"/>
                    <a:pt x="156" y="8038"/>
                  </a:cubicBezTo>
                  <a:cubicBezTo>
                    <a:pt x="1" y="5966"/>
                    <a:pt x="715" y="3847"/>
                    <a:pt x="2299" y="2287"/>
                  </a:cubicBezTo>
                  <a:cubicBezTo>
                    <a:pt x="3870" y="703"/>
                    <a:pt x="5990" y="1"/>
                    <a:pt x="8038" y="144"/>
                  </a:cubicBezTo>
                  <a:cubicBezTo>
                    <a:pt x="8192" y="2192"/>
                    <a:pt x="7478" y="4311"/>
                    <a:pt x="5895" y="5895"/>
                  </a:cubicBezTo>
                  <a:close/>
                </a:path>
              </a:pathLst>
            </a:custGeom>
            <a:gradFill>
              <a:gsLst>
                <a:gs pos="0">
                  <a:srgbClr val="5C698E"/>
                </a:gs>
                <a:gs pos="100000">
                  <a:srgbClr val="2C303B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8" name="Google Shape;2388;p32"/>
            <p:cNvSpPr/>
            <p:nvPr/>
          </p:nvSpPr>
          <p:spPr>
            <a:xfrm>
              <a:off x="5734999" y="3148832"/>
              <a:ext cx="317970" cy="318406"/>
            </a:xfrm>
            <a:custGeom>
              <a:avLst/>
              <a:gdLst/>
              <a:ahLst/>
              <a:cxnLst/>
              <a:rect l="l" t="t" r="r" b="b"/>
              <a:pathLst>
                <a:path w="8026" h="8037" extrusionOk="0">
                  <a:moveTo>
                    <a:pt x="2287" y="2298"/>
                  </a:moveTo>
                  <a:cubicBezTo>
                    <a:pt x="3859" y="715"/>
                    <a:pt x="5978" y="0"/>
                    <a:pt x="8026" y="155"/>
                  </a:cubicBezTo>
                  <a:lnTo>
                    <a:pt x="144" y="8037"/>
                  </a:lnTo>
                  <a:cubicBezTo>
                    <a:pt x="1" y="5989"/>
                    <a:pt x="715" y="3870"/>
                    <a:pt x="2287" y="2298"/>
                  </a:cubicBezTo>
                  <a:close/>
                </a:path>
              </a:pathLst>
            </a:custGeom>
            <a:gradFill>
              <a:gsLst>
                <a:gs pos="0">
                  <a:srgbClr val="5C698E"/>
                </a:gs>
                <a:gs pos="100000">
                  <a:srgbClr val="2C303B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9" name="Google Shape;2389;p32"/>
            <p:cNvSpPr/>
            <p:nvPr/>
          </p:nvSpPr>
          <p:spPr>
            <a:xfrm>
              <a:off x="5461451" y="3451617"/>
              <a:ext cx="564668" cy="614666"/>
            </a:xfrm>
            <a:custGeom>
              <a:avLst/>
              <a:gdLst/>
              <a:ahLst/>
              <a:cxnLst/>
              <a:rect l="l" t="t" r="r" b="b"/>
              <a:pathLst>
                <a:path w="14253" h="15515" extrusionOk="0">
                  <a:moveTo>
                    <a:pt x="11454" y="15515"/>
                  </a:moveTo>
                  <a:lnTo>
                    <a:pt x="2786" y="15515"/>
                  </a:lnTo>
                  <a:cubicBezTo>
                    <a:pt x="2132" y="15515"/>
                    <a:pt x="1572" y="15015"/>
                    <a:pt x="1512" y="14360"/>
                  </a:cubicBezTo>
                  <a:lnTo>
                    <a:pt x="0" y="1"/>
                  </a:lnTo>
                  <a:lnTo>
                    <a:pt x="14252" y="1"/>
                  </a:lnTo>
                  <a:lnTo>
                    <a:pt x="12740" y="14360"/>
                  </a:lnTo>
                  <a:cubicBezTo>
                    <a:pt x="12657" y="15015"/>
                    <a:pt x="12109" y="15515"/>
                    <a:pt x="11454" y="15515"/>
                  </a:cubicBezTo>
                  <a:close/>
                </a:path>
              </a:pathLst>
            </a:custGeom>
            <a:gradFill>
              <a:gsLst>
                <a:gs pos="0">
                  <a:srgbClr val="2A2A9A"/>
                </a:gs>
                <a:gs pos="100000">
                  <a:srgbClr val="11113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0" name="Google Shape;2390;p32"/>
            <p:cNvSpPr/>
            <p:nvPr/>
          </p:nvSpPr>
          <p:spPr>
            <a:xfrm>
              <a:off x="3622832" y="1572950"/>
              <a:ext cx="777414" cy="551911"/>
            </a:xfrm>
            <a:custGeom>
              <a:avLst/>
              <a:gdLst/>
              <a:ahLst/>
              <a:cxnLst/>
              <a:rect l="l" t="t" r="r" b="b"/>
              <a:pathLst>
                <a:path w="19623" h="13931" extrusionOk="0">
                  <a:moveTo>
                    <a:pt x="19622" y="13931"/>
                  </a:moveTo>
                  <a:lnTo>
                    <a:pt x="1" y="13931"/>
                  </a:lnTo>
                  <a:lnTo>
                    <a:pt x="4561" y="0"/>
                  </a:lnTo>
                  <a:lnTo>
                    <a:pt x="15062" y="0"/>
                  </a:lnTo>
                  <a:close/>
                </a:path>
              </a:pathLst>
            </a:custGeom>
            <a:gradFill>
              <a:gsLst>
                <a:gs pos="0">
                  <a:srgbClr val="5C698E"/>
                </a:gs>
                <a:gs pos="100000">
                  <a:srgbClr val="2C303B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1" name="Google Shape;2391;p32"/>
            <p:cNvSpPr/>
            <p:nvPr/>
          </p:nvSpPr>
          <p:spPr>
            <a:xfrm>
              <a:off x="3857280" y="1572950"/>
              <a:ext cx="308501" cy="551911"/>
            </a:xfrm>
            <a:custGeom>
              <a:avLst/>
              <a:gdLst/>
              <a:ahLst/>
              <a:cxnLst/>
              <a:rect l="l" t="t" r="r" b="b"/>
              <a:pathLst>
                <a:path w="7787" h="13931" extrusionOk="0">
                  <a:moveTo>
                    <a:pt x="7787" y="13931"/>
                  </a:moveTo>
                  <a:lnTo>
                    <a:pt x="0" y="13931"/>
                  </a:lnTo>
                  <a:lnTo>
                    <a:pt x="1822" y="0"/>
                  </a:lnTo>
                  <a:lnTo>
                    <a:pt x="5965" y="0"/>
                  </a:lnTo>
                  <a:close/>
                </a:path>
              </a:pathLst>
            </a:custGeom>
            <a:gradFill>
              <a:gsLst>
                <a:gs pos="0">
                  <a:srgbClr val="5C698E"/>
                </a:gs>
                <a:gs pos="100000">
                  <a:srgbClr val="2C303B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2" name="Google Shape;2392;p32"/>
            <p:cNvSpPr/>
            <p:nvPr/>
          </p:nvSpPr>
          <p:spPr>
            <a:xfrm>
              <a:off x="2874288" y="4047441"/>
              <a:ext cx="1125018" cy="273083"/>
            </a:xfrm>
            <a:custGeom>
              <a:avLst/>
              <a:gdLst/>
              <a:ahLst/>
              <a:cxnLst/>
              <a:rect l="l" t="t" r="r" b="b"/>
              <a:pathLst>
                <a:path w="28397" h="6893" extrusionOk="0">
                  <a:moveTo>
                    <a:pt x="7184" y="0"/>
                  </a:moveTo>
                  <a:cubicBezTo>
                    <a:pt x="5583" y="0"/>
                    <a:pt x="4036" y="99"/>
                    <a:pt x="2656" y="344"/>
                  </a:cubicBezTo>
                  <a:cubicBezTo>
                    <a:pt x="941" y="915"/>
                    <a:pt x="1" y="1487"/>
                    <a:pt x="1" y="2118"/>
                  </a:cubicBezTo>
                  <a:cubicBezTo>
                    <a:pt x="1" y="4332"/>
                    <a:pt x="11871" y="6214"/>
                    <a:pt x="28397" y="6892"/>
                  </a:cubicBezTo>
                  <a:lnTo>
                    <a:pt x="22003" y="1844"/>
                  </a:lnTo>
                  <a:cubicBezTo>
                    <a:pt x="22003" y="1844"/>
                    <a:pt x="14087" y="0"/>
                    <a:pt x="71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93" name="Google Shape;2393;p32"/>
          <p:cNvGrpSpPr/>
          <p:nvPr/>
        </p:nvGrpSpPr>
        <p:grpSpPr>
          <a:xfrm>
            <a:off x="499635" y="2527113"/>
            <a:ext cx="1978437" cy="844576"/>
            <a:chOff x="499635" y="2717350"/>
            <a:chExt cx="1978437" cy="844576"/>
          </a:xfrm>
        </p:grpSpPr>
        <p:sp>
          <p:nvSpPr>
            <p:cNvPr id="2394" name="Google Shape;2394;p32"/>
            <p:cNvSpPr/>
            <p:nvPr/>
          </p:nvSpPr>
          <p:spPr>
            <a:xfrm>
              <a:off x="789212" y="2717350"/>
              <a:ext cx="1688859" cy="844576"/>
            </a:xfrm>
            <a:custGeom>
              <a:avLst/>
              <a:gdLst/>
              <a:ahLst/>
              <a:cxnLst/>
              <a:rect l="l" t="t" r="r" b="b"/>
              <a:pathLst>
                <a:path w="39137" h="24516" extrusionOk="0">
                  <a:moveTo>
                    <a:pt x="1" y="1"/>
                  </a:moveTo>
                  <a:lnTo>
                    <a:pt x="1" y="24516"/>
                  </a:lnTo>
                  <a:lnTo>
                    <a:pt x="39137" y="24516"/>
                  </a:lnTo>
                  <a:lnTo>
                    <a:pt x="3913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395" name="Google Shape;2395;p32"/>
            <p:cNvGrpSpPr/>
            <p:nvPr/>
          </p:nvGrpSpPr>
          <p:grpSpPr>
            <a:xfrm>
              <a:off x="499635" y="2807598"/>
              <a:ext cx="588613" cy="588613"/>
              <a:chOff x="499635" y="2807598"/>
              <a:chExt cx="588613" cy="588613"/>
            </a:xfrm>
          </p:grpSpPr>
          <p:sp>
            <p:nvSpPr>
              <p:cNvPr id="2396" name="Google Shape;2396;p32"/>
              <p:cNvSpPr/>
              <p:nvPr/>
            </p:nvSpPr>
            <p:spPr>
              <a:xfrm>
                <a:off x="499635" y="2807598"/>
                <a:ext cx="588613" cy="588613"/>
              </a:xfrm>
              <a:custGeom>
                <a:avLst/>
                <a:gdLst/>
                <a:ahLst/>
                <a:cxnLst/>
                <a:rect l="l" t="t" r="r" b="b"/>
                <a:pathLst>
                  <a:path w="17086" h="17086" extrusionOk="0">
                    <a:moveTo>
                      <a:pt x="17086" y="8549"/>
                    </a:moveTo>
                    <a:cubicBezTo>
                      <a:pt x="17086" y="13264"/>
                      <a:pt x="13252" y="17086"/>
                      <a:pt x="8537" y="17086"/>
                    </a:cubicBezTo>
                    <a:cubicBezTo>
                      <a:pt x="3822" y="17086"/>
                      <a:pt x="1" y="13264"/>
                      <a:pt x="1" y="8549"/>
                    </a:cubicBezTo>
                    <a:cubicBezTo>
                      <a:pt x="1" y="3822"/>
                      <a:pt x="3822" y="0"/>
                      <a:pt x="8537" y="0"/>
                    </a:cubicBezTo>
                    <a:cubicBezTo>
                      <a:pt x="13252" y="0"/>
                      <a:pt x="17086" y="3822"/>
                      <a:pt x="17086" y="854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7" name="Google Shape;2397;p32"/>
              <p:cNvSpPr/>
              <p:nvPr/>
            </p:nvSpPr>
            <p:spPr>
              <a:xfrm>
                <a:off x="554204" y="3132840"/>
                <a:ext cx="478269" cy="199810"/>
              </a:xfrm>
              <a:custGeom>
                <a:avLst/>
                <a:gdLst/>
                <a:ahLst/>
                <a:cxnLst/>
                <a:rect l="l" t="t" r="r" b="b"/>
                <a:pathLst>
                  <a:path w="13883" h="5800" extrusionOk="0">
                    <a:moveTo>
                      <a:pt x="0" y="1"/>
                    </a:moveTo>
                    <a:lnTo>
                      <a:pt x="0" y="5799"/>
                    </a:lnTo>
                    <a:lnTo>
                      <a:pt x="13883" y="5799"/>
                    </a:lnTo>
                    <a:lnTo>
                      <a:pt x="13883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8" name="Google Shape;2398;p32"/>
              <p:cNvSpPr/>
              <p:nvPr/>
            </p:nvSpPr>
            <p:spPr>
              <a:xfrm>
                <a:off x="597266" y="3195195"/>
                <a:ext cx="69348" cy="72242"/>
              </a:xfrm>
              <a:custGeom>
                <a:avLst/>
                <a:gdLst/>
                <a:ahLst/>
                <a:cxnLst/>
                <a:rect l="l" t="t" r="r" b="b"/>
                <a:pathLst>
                  <a:path w="2013" h="2097" extrusionOk="0">
                    <a:moveTo>
                      <a:pt x="774" y="1"/>
                    </a:moveTo>
                    <a:lnTo>
                      <a:pt x="774" y="656"/>
                    </a:lnTo>
                    <a:lnTo>
                      <a:pt x="215" y="310"/>
                    </a:lnTo>
                    <a:lnTo>
                      <a:pt x="0" y="727"/>
                    </a:lnTo>
                    <a:lnTo>
                      <a:pt x="584" y="1048"/>
                    </a:lnTo>
                    <a:lnTo>
                      <a:pt x="0" y="1370"/>
                    </a:lnTo>
                    <a:lnTo>
                      <a:pt x="215" y="1775"/>
                    </a:lnTo>
                    <a:lnTo>
                      <a:pt x="798" y="1441"/>
                    </a:lnTo>
                    <a:lnTo>
                      <a:pt x="798" y="1441"/>
                    </a:lnTo>
                    <a:lnTo>
                      <a:pt x="774" y="2096"/>
                    </a:lnTo>
                    <a:lnTo>
                      <a:pt x="1227" y="2096"/>
                    </a:lnTo>
                    <a:lnTo>
                      <a:pt x="1215" y="1441"/>
                    </a:lnTo>
                    <a:lnTo>
                      <a:pt x="1786" y="1787"/>
                    </a:lnTo>
                    <a:lnTo>
                      <a:pt x="2012" y="1370"/>
                    </a:lnTo>
                    <a:lnTo>
                      <a:pt x="1429" y="1048"/>
                    </a:lnTo>
                    <a:lnTo>
                      <a:pt x="2012" y="727"/>
                    </a:lnTo>
                    <a:lnTo>
                      <a:pt x="1786" y="322"/>
                    </a:lnTo>
                    <a:lnTo>
                      <a:pt x="1227" y="656"/>
                    </a:lnTo>
                    <a:lnTo>
                      <a:pt x="1227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9" name="Google Shape;2399;p32"/>
              <p:cNvSpPr/>
              <p:nvPr/>
            </p:nvSpPr>
            <p:spPr>
              <a:xfrm>
                <a:off x="677225" y="3195195"/>
                <a:ext cx="69382" cy="72242"/>
              </a:xfrm>
              <a:custGeom>
                <a:avLst/>
                <a:gdLst/>
                <a:ahLst/>
                <a:cxnLst/>
                <a:rect l="l" t="t" r="r" b="b"/>
                <a:pathLst>
                  <a:path w="2014" h="2097" extrusionOk="0">
                    <a:moveTo>
                      <a:pt x="775" y="1"/>
                    </a:moveTo>
                    <a:lnTo>
                      <a:pt x="775" y="656"/>
                    </a:lnTo>
                    <a:lnTo>
                      <a:pt x="215" y="310"/>
                    </a:lnTo>
                    <a:lnTo>
                      <a:pt x="1" y="727"/>
                    </a:lnTo>
                    <a:lnTo>
                      <a:pt x="584" y="1048"/>
                    </a:lnTo>
                    <a:lnTo>
                      <a:pt x="1" y="1370"/>
                    </a:lnTo>
                    <a:lnTo>
                      <a:pt x="215" y="1775"/>
                    </a:lnTo>
                    <a:lnTo>
                      <a:pt x="799" y="1441"/>
                    </a:lnTo>
                    <a:lnTo>
                      <a:pt x="799" y="1441"/>
                    </a:lnTo>
                    <a:lnTo>
                      <a:pt x="775" y="2096"/>
                    </a:lnTo>
                    <a:lnTo>
                      <a:pt x="1227" y="2096"/>
                    </a:lnTo>
                    <a:lnTo>
                      <a:pt x="1215" y="1441"/>
                    </a:lnTo>
                    <a:lnTo>
                      <a:pt x="1787" y="1787"/>
                    </a:lnTo>
                    <a:lnTo>
                      <a:pt x="2013" y="1370"/>
                    </a:lnTo>
                    <a:lnTo>
                      <a:pt x="1430" y="1048"/>
                    </a:lnTo>
                    <a:lnTo>
                      <a:pt x="2013" y="727"/>
                    </a:lnTo>
                    <a:lnTo>
                      <a:pt x="1787" y="322"/>
                    </a:lnTo>
                    <a:lnTo>
                      <a:pt x="1227" y="656"/>
                    </a:lnTo>
                    <a:lnTo>
                      <a:pt x="1227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0" name="Google Shape;2400;p32"/>
              <p:cNvSpPr/>
              <p:nvPr/>
            </p:nvSpPr>
            <p:spPr>
              <a:xfrm>
                <a:off x="757218" y="3195195"/>
                <a:ext cx="69348" cy="72242"/>
              </a:xfrm>
              <a:custGeom>
                <a:avLst/>
                <a:gdLst/>
                <a:ahLst/>
                <a:cxnLst/>
                <a:rect l="l" t="t" r="r" b="b"/>
                <a:pathLst>
                  <a:path w="2013" h="2097" extrusionOk="0">
                    <a:moveTo>
                      <a:pt x="775" y="1"/>
                    </a:moveTo>
                    <a:lnTo>
                      <a:pt x="775" y="656"/>
                    </a:lnTo>
                    <a:lnTo>
                      <a:pt x="215" y="310"/>
                    </a:lnTo>
                    <a:lnTo>
                      <a:pt x="1" y="727"/>
                    </a:lnTo>
                    <a:lnTo>
                      <a:pt x="584" y="1048"/>
                    </a:lnTo>
                    <a:lnTo>
                      <a:pt x="1" y="1370"/>
                    </a:lnTo>
                    <a:lnTo>
                      <a:pt x="215" y="1775"/>
                    </a:lnTo>
                    <a:lnTo>
                      <a:pt x="798" y="1441"/>
                    </a:lnTo>
                    <a:lnTo>
                      <a:pt x="798" y="1441"/>
                    </a:lnTo>
                    <a:lnTo>
                      <a:pt x="775" y="2096"/>
                    </a:lnTo>
                    <a:lnTo>
                      <a:pt x="1227" y="2096"/>
                    </a:lnTo>
                    <a:lnTo>
                      <a:pt x="1215" y="1441"/>
                    </a:lnTo>
                    <a:lnTo>
                      <a:pt x="1787" y="1787"/>
                    </a:lnTo>
                    <a:lnTo>
                      <a:pt x="2013" y="1370"/>
                    </a:lnTo>
                    <a:lnTo>
                      <a:pt x="1429" y="1048"/>
                    </a:lnTo>
                    <a:lnTo>
                      <a:pt x="2013" y="727"/>
                    </a:lnTo>
                    <a:lnTo>
                      <a:pt x="1787" y="322"/>
                    </a:lnTo>
                    <a:lnTo>
                      <a:pt x="1227" y="656"/>
                    </a:lnTo>
                    <a:lnTo>
                      <a:pt x="1227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1" name="Google Shape;2401;p32"/>
              <p:cNvSpPr/>
              <p:nvPr/>
            </p:nvSpPr>
            <p:spPr>
              <a:xfrm>
                <a:off x="838037" y="3195195"/>
                <a:ext cx="68934" cy="72242"/>
              </a:xfrm>
              <a:custGeom>
                <a:avLst/>
                <a:gdLst/>
                <a:ahLst/>
                <a:cxnLst/>
                <a:rect l="l" t="t" r="r" b="b"/>
                <a:pathLst>
                  <a:path w="2001" h="2097" extrusionOk="0">
                    <a:moveTo>
                      <a:pt x="774" y="1"/>
                    </a:moveTo>
                    <a:lnTo>
                      <a:pt x="774" y="656"/>
                    </a:lnTo>
                    <a:lnTo>
                      <a:pt x="203" y="310"/>
                    </a:lnTo>
                    <a:lnTo>
                      <a:pt x="0" y="727"/>
                    </a:lnTo>
                    <a:lnTo>
                      <a:pt x="572" y="1048"/>
                    </a:lnTo>
                    <a:lnTo>
                      <a:pt x="0" y="1370"/>
                    </a:lnTo>
                    <a:lnTo>
                      <a:pt x="203" y="1775"/>
                    </a:lnTo>
                    <a:lnTo>
                      <a:pt x="786" y="1441"/>
                    </a:lnTo>
                    <a:lnTo>
                      <a:pt x="786" y="1441"/>
                    </a:lnTo>
                    <a:lnTo>
                      <a:pt x="774" y="2096"/>
                    </a:lnTo>
                    <a:lnTo>
                      <a:pt x="1215" y="2096"/>
                    </a:lnTo>
                    <a:lnTo>
                      <a:pt x="1203" y="1441"/>
                    </a:lnTo>
                    <a:lnTo>
                      <a:pt x="1203" y="1441"/>
                    </a:lnTo>
                    <a:lnTo>
                      <a:pt x="1786" y="1787"/>
                    </a:lnTo>
                    <a:lnTo>
                      <a:pt x="2000" y="1370"/>
                    </a:lnTo>
                    <a:lnTo>
                      <a:pt x="1429" y="1048"/>
                    </a:lnTo>
                    <a:lnTo>
                      <a:pt x="2000" y="727"/>
                    </a:lnTo>
                    <a:lnTo>
                      <a:pt x="1786" y="322"/>
                    </a:lnTo>
                    <a:lnTo>
                      <a:pt x="1215" y="656"/>
                    </a:lnTo>
                    <a:lnTo>
                      <a:pt x="121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2" name="Google Shape;2402;p32"/>
              <p:cNvSpPr/>
              <p:nvPr/>
            </p:nvSpPr>
            <p:spPr>
              <a:xfrm>
                <a:off x="917996" y="3195195"/>
                <a:ext cx="68969" cy="72242"/>
              </a:xfrm>
              <a:custGeom>
                <a:avLst/>
                <a:gdLst/>
                <a:ahLst/>
                <a:cxnLst/>
                <a:rect l="l" t="t" r="r" b="b"/>
                <a:pathLst>
                  <a:path w="2002" h="2097" extrusionOk="0">
                    <a:moveTo>
                      <a:pt x="775" y="1"/>
                    </a:moveTo>
                    <a:lnTo>
                      <a:pt x="775" y="656"/>
                    </a:lnTo>
                    <a:lnTo>
                      <a:pt x="203" y="310"/>
                    </a:lnTo>
                    <a:lnTo>
                      <a:pt x="1" y="727"/>
                    </a:lnTo>
                    <a:lnTo>
                      <a:pt x="572" y="1048"/>
                    </a:lnTo>
                    <a:lnTo>
                      <a:pt x="1" y="1370"/>
                    </a:lnTo>
                    <a:lnTo>
                      <a:pt x="203" y="1775"/>
                    </a:lnTo>
                    <a:lnTo>
                      <a:pt x="787" y="1441"/>
                    </a:lnTo>
                    <a:lnTo>
                      <a:pt x="787" y="1441"/>
                    </a:lnTo>
                    <a:lnTo>
                      <a:pt x="775" y="2096"/>
                    </a:lnTo>
                    <a:lnTo>
                      <a:pt x="1215" y="2096"/>
                    </a:lnTo>
                    <a:lnTo>
                      <a:pt x="1203" y="1441"/>
                    </a:lnTo>
                    <a:lnTo>
                      <a:pt x="1775" y="1787"/>
                    </a:lnTo>
                    <a:lnTo>
                      <a:pt x="2001" y="1370"/>
                    </a:lnTo>
                    <a:lnTo>
                      <a:pt x="1430" y="1048"/>
                    </a:lnTo>
                    <a:lnTo>
                      <a:pt x="2001" y="727"/>
                    </a:lnTo>
                    <a:lnTo>
                      <a:pt x="1775" y="322"/>
                    </a:lnTo>
                    <a:lnTo>
                      <a:pt x="1215" y="656"/>
                    </a:lnTo>
                    <a:lnTo>
                      <a:pt x="121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3" name="Google Shape;2403;p32"/>
              <p:cNvSpPr/>
              <p:nvPr/>
            </p:nvSpPr>
            <p:spPr>
              <a:xfrm>
                <a:off x="682564" y="2836708"/>
                <a:ext cx="222340" cy="185031"/>
              </a:xfrm>
              <a:custGeom>
                <a:avLst/>
                <a:gdLst/>
                <a:ahLst/>
                <a:cxnLst/>
                <a:rect l="l" t="t" r="r" b="b"/>
                <a:pathLst>
                  <a:path w="6454" h="5371" fill="none" extrusionOk="0">
                    <a:moveTo>
                      <a:pt x="4549" y="1"/>
                    </a:moveTo>
                    <a:lnTo>
                      <a:pt x="1906" y="1"/>
                    </a:lnTo>
                    <a:cubicBezTo>
                      <a:pt x="846" y="1"/>
                      <a:pt x="1" y="858"/>
                      <a:pt x="1" y="1906"/>
                    </a:cubicBezTo>
                    <a:lnTo>
                      <a:pt x="1" y="5370"/>
                    </a:lnTo>
                    <a:lnTo>
                      <a:pt x="6454" y="5370"/>
                    </a:lnTo>
                    <a:lnTo>
                      <a:pt x="6454" y="1906"/>
                    </a:lnTo>
                    <a:cubicBezTo>
                      <a:pt x="6454" y="858"/>
                      <a:pt x="5597" y="1"/>
                      <a:pt x="4549" y="1"/>
                    </a:cubicBezTo>
                    <a:close/>
                  </a:path>
                </a:pathLst>
              </a:custGeom>
              <a:noFill/>
              <a:ln w="16675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4" name="Google Shape;2404;p32"/>
              <p:cNvSpPr/>
              <p:nvPr/>
            </p:nvSpPr>
            <p:spPr>
              <a:xfrm>
                <a:off x="629236" y="2974543"/>
                <a:ext cx="328997" cy="207975"/>
              </a:xfrm>
              <a:custGeom>
                <a:avLst/>
                <a:gdLst/>
                <a:ahLst/>
                <a:cxnLst/>
                <a:rect l="l" t="t" r="r" b="b"/>
                <a:pathLst>
                  <a:path w="9550" h="6037" extrusionOk="0">
                    <a:moveTo>
                      <a:pt x="9157" y="6037"/>
                    </a:moveTo>
                    <a:lnTo>
                      <a:pt x="406" y="6037"/>
                    </a:lnTo>
                    <a:cubicBezTo>
                      <a:pt x="180" y="6037"/>
                      <a:pt x="1" y="5858"/>
                      <a:pt x="1" y="5632"/>
                    </a:cubicBezTo>
                    <a:lnTo>
                      <a:pt x="1" y="405"/>
                    </a:lnTo>
                    <a:cubicBezTo>
                      <a:pt x="1" y="179"/>
                      <a:pt x="180" y="0"/>
                      <a:pt x="406" y="0"/>
                    </a:cubicBezTo>
                    <a:lnTo>
                      <a:pt x="9157" y="0"/>
                    </a:lnTo>
                    <a:cubicBezTo>
                      <a:pt x="9371" y="0"/>
                      <a:pt x="9550" y="179"/>
                      <a:pt x="9550" y="405"/>
                    </a:cubicBezTo>
                    <a:lnTo>
                      <a:pt x="9550" y="5632"/>
                    </a:lnTo>
                    <a:cubicBezTo>
                      <a:pt x="9550" y="5858"/>
                      <a:pt x="9371" y="6037"/>
                      <a:pt x="9157" y="6037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5" name="Google Shape;2405;p32"/>
              <p:cNvSpPr/>
              <p:nvPr/>
            </p:nvSpPr>
            <p:spPr>
              <a:xfrm>
                <a:off x="767070" y="3036863"/>
                <a:ext cx="53363" cy="76341"/>
              </a:xfrm>
              <a:custGeom>
                <a:avLst/>
                <a:gdLst/>
                <a:ahLst/>
                <a:cxnLst/>
                <a:rect l="l" t="t" r="r" b="b"/>
                <a:pathLst>
                  <a:path w="1549" h="2216" extrusionOk="0">
                    <a:moveTo>
                      <a:pt x="774" y="1"/>
                    </a:moveTo>
                    <a:cubicBezTo>
                      <a:pt x="346" y="1"/>
                      <a:pt x="0" y="334"/>
                      <a:pt x="0" y="775"/>
                    </a:cubicBezTo>
                    <a:cubicBezTo>
                      <a:pt x="0" y="1037"/>
                      <a:pt x="131" y="1263"/>
                      <a:pt x="334" y="1418"/>
                    </a:cubicBezTo>
                    <a:lnTo>
                      <a:pt x="334" y="1775"/>
                    </a:lnTo>
                    <a:cubicBezTo>
                      <a:pt x="334" y="2025"/>
                      <a:pt x="536" y="2215"/>
                      <a:pt x="774" y="2215"/>
                    </a:cubicBezTo>
                    <a:cubicBezTo>
                      <a:pt x="1024" y="2215"/>
                      <a:pt x="1227" y="2013"/>
                      <a:pt x="1227" y="1775"/>
                    </a:cubicBezTo>
                    <a:lnTo>
                      <a:pt x="1227" y="1418"/>
                    </a:lnTo>
                    <a:cubicBezTo>
                      <a:pt x="1417" y="1263"/>
                      <a:pt x="1548" y="1037"/>
                      <a:pt x="1548" y="775"/>
                    </a:cubicBezTo>
                    <a:cubicBezTo>
                      <a:pt x="1548" y="346"/>
                      <a:pt x="1203" y="1"/>
                      <a:pt x="77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406" name="Google Shape;2406;p32"/>
          <p:cNvGrpSpPr/>
          <p:nvPr/>
        </p:nvGrpSpPr>
        <p:grpSpPr>
          <a:xfrm>
            <a:off x="742060" y="1269963"/>
            <a:ext cx="2005213" cy="844576"/>
            <a:chOff x="742060" y="1460200"/>
            <a:chExt cx="2005213" cy="844576"/>
          </a:xfrm>
        </p:grpSpPr>
        <p:sp>
          <p:nvSpPr>
            <p:cNvPr id="2407" name="Google Shape;2407;p32"/>
            <p:cNvSpPr/>
            <p:nvPr/>
          </p:nvSpPr>
          <p:spPr>
            <a:xfrm>
              <a:off x="1058511" y="1460200"/>
              <a:ext cx="1688762" cy="844576"/>
            </a:xfrm>
            <a:custGeom>
              <a:avLst/>
              <a:gdLst/>
              <a:ahLst/>
              <a:cxnLst/>
              <a:rect l="l" t="t" r="r" b="b"/>
              <a:pathLst>
                <a:path w="39137" h="24516" extrusionOk="0">
                  <a:moveTo>
                    <a:pt x="0" y="0"/>
                  </a:moveTo>
                  <a:lnTo>
                    <a:pt x="0" y="24515"/>
                  </a:lnTo>
                  <a:lnTo>
                    <a:pt x="39136" y="24515"/>
                  </a:lnTo>
                  <a:lnTo>
                    <a:pt x="3913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408" name="Google Shape;2408;p32"/>
            <p:cNvGrpSpPr/>
            <p:nvPr/>
          </p:nvGrpSpPr>
          <p:grpSpPr>
            <a:xfrm>
              <a:off x="742060" y="1563953"/>
              <a:ext cx="627576" cy="601359"/>
              <a:chOff x="742060" y="1563953"/>
              <a:chExt cx="627576" cy="601359"/>
            </a:xfrm>
          </p:grpSpPr>
          <p:sp>
            <p:nvSpPr>
              <p:cNvPr id="2409" name="Google Shape;2409;p32"/>
              <p:cNvSpPr/>
              <p:nvPr/>
            </p:nvSpPr>
            <p:spPr>
              <a:xfrm>
                <a:off x="781023" y="1563953"/>
                <a:ext cx="588613" cy="588647"/>
              </a:xfrm>
              <a:custGeom>
                <a:avLst/>
                <a:gdLst/>
                <a:ahLst/>
                <a:cxnLst/>
                <a:rect l="l" t="t" r="r" b="b"/>
                <a:pathLst>
                  <a:path w="17086" h="17087" extrusionOk="0">
                    <a:moveTo>
                      <a:pt x="17086" y="8537"/>
                    </a:moveTo>
                    <a:cubicBezTo>
                      <a:pt x="17086" y="13252"/>
                      <a:pt x="13264" y="17086"/>
                      <a:pt x="8537" y="17086"/>
                    </a:cubicBezTo>
                    <a:cubicBezTo>
                      <a:pt x="3822" y="17086"/>
                      <a:pt x="0" y="13252"/>
                      <a:pt x="0" y="8537"/>
                    </a:cubicBezTo>
                    <a:cubicBezTo>
                      <a:pt x="0" y="3823"/>
                      <a:pt x="3822" y="1"/>
                      <a:pt x="8537" y="1"/>
                    </a:cubicBezTo>
                    <a:cubicBezTo>
                      <a:pt x="13264" y="1"/>
                      <a:pt x="17086" y="3823"/>
                      <a:pt x="17086" y="853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0" name="Google Shape;2410;p32"/>
              <p:cNvSpPr/>
              <p:nvPr/>
            </p:nvSpPr>
            <p:spPr>
              <a:xfrm>
                <a:off x="838037" y="1730071"/>
                <a:ext cx="478269" cy="199810"/>
              </a:xfrm>
              <a:custGeom>
                <a:avLst/>
                <a:gdLst/>
                <a:ahLst/>
                <a:cxnLst/>
                <a:rect l="l" t="t" r="r" b="b"/>
                <a:pathLst>
                  <a:path w="13883" h="5800" extrusionOk="0">
                    <a:moveTo>
                      <a:pt x="0" y="1"/>
                    </a:moveTo>
                    <a:lnTo>
                      <a:pt x="0" y="5799"/>
                    </a:lnTo>
                    <a:lnTo>
                      <a:pt x="13883" y="5799"/>
                    </a:lnTo>
                    <a:lnTo>
                      <a:pt x="13883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411" name="Google Shape;2411;p32"/>
              <p:cNvGrpSpPr/>
              <p:nvPr/>
            </p:nvGrpSpPr>
            <p:grpSpPr>
              <a:xfrm>
                <a:off x="956215" y="1801038"/>
                <a:ext cx="247351" cy="57049"/>
                <a:chOff x="956215" y="1801038"/>
                <a:chExt cx="247351" cy="57049"/>
              </a:xfrm>
            </p:grpSpPr>
            <p:sp>
              <p:nvSpPr>
                <p:cNvPr id="2412" name="Google Shape;2412;p32"/>
                <p:cNvSpPr/>
                <p:nvPr/>
              </p:nvSpPr>
              <p:spPr>
                <a:xfrm>
                  <a:off x="956215" y="1801038"/>
                  <a:ext cx="76307" cy="570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15" h="1656" extrusionOk="0">
                      <a:moveTo>
                        <a:pt x="0" y="0"/>
                      </a:moveTo>
                      <a:lnTo>
                        <a:pt x="429" y="1655"/>
                      </a:lnTo>
                      <a:lnTo>
                        <a:pt x="750" y="1655"/>
                      </a:lnTo>
                      <a:lnTo>
                        <a:pt x="1108" y="298"/>
                      </a:lnTo>
                      <a:lnTo>
                        <a:pt x="1465" y="1655"/>
                      </a:lnTo>
                      <a:lnTo>
                        <a:pt x="1786" y="1655"/>
                      </a:lnTo>
                      <a:lnTo>
                        <a:pt x="2215" y="0"/>
                      </a:lnTo>
                      <a:lnTo>
                        <a:pt x="1941" y="0"/>
                      </a:lnTo>
                      <a:lnTo>
                        <a:pt x="1608" y="1286"/>
                      </a:lnTo>
                      <a:lnTo>
                        <a:pt x="1262" y="0"/>
                      </a:lnTo>
                      <a:lnTo>
                        <a:pt x="941" y="0"/>
                      </a:lnTo>
                      <a:lnTo>
                        <a:pt x="607" y="1286"/>
                      </a:lnTo>
                      <a:lnTo>
                        <a:pt x="262" y="0"/>
                      </a:lnTo>
                      <a:close/>
                    </a:path>
                  </a:pathLst>
                </a:custGeom>
                <a:solidFill>
                  <a:srgbClr val="3B03A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13" name="Google Shape;2413;p32"/>
                <p:cNvSpPr/>
                <p:nvPr/>
              </p:nvSpPr>
              <p:spPr>
                <a:xfrm>
                  <a:off x="1041513" y="1801038"/>
                  <a:ext cx="76755" cy="570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28" h="1656" extrusionOk="0">
                      <a:moveTo>
                        <a:pt x="1" y="0"/>
                      </a:moveTo>
                      <a:lnTo>
                        <a:pt x="429" y="1655"/>
                      </a:lnTo>
                      <a:lnTo>
                        <a:pt x="751" y="1655"/>
                      </a:lnTo>
                      <a:lnTo>
                        <a:pt x="1108" y="298"/>
                      </a:lnTo>
                      <a:lnTo>
                        <a:pt x="1465" y="1655"/>
                      </a:lnTo>
                      <a:lnTo>
                        <a:pt x="1787" y="1655"/>
                      </a:lnTo>
                      <a:lnTo>
                        <a:pt x="2227" y="0"/>
                      </a:lnTo>
                      <a:lnTo>
                        <a:pt x="1953" y="0"/>
                      </a:lnTo>
                      <a:lnTo>
                        <a:pt x="1608" y="1286"/>
                      </a:lnTo>
                      <a:lnTo>
                        <a:pt x="1275" y="0"/>
                      </a:lnTo>
                      <a:lnTo>
                        <a:pt x="953" y="0"/>
                      </a:lnTo>
                      <a:lnTo>
                        <a:pt x="608" y="1286"/>
                      </a:lnTo>
                      <a:lnTo>
                        <a:pt x="275" y="0"/>
                      </a:lnTo>
                      <a:close/>
                    </a:path>
                  </a:pathLst>
                </a:custGeom>
                <a:solidFill>
                  <a:srgbClr val="3B03A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14" name="Google Shape;2414;p32"/>
                <p:cNvSpPr/>
                <p:nvPr/>
              </p:nvSpPr>
              <p:spPr>
                <a:xfrm>
                  <a:off x="1126846" y="1801038"/>
                  <a:ext cx="76720" cy="570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27" h="1656" extrusionOk="0">
                      <a:moveTo>
                        <a:pt x="0" y="0"/>
                      </a:moveTo>
                      <a:lnTo>
                        <a:pt x="429" y="1655"/>
                      </a:lnTo>
                      <a:lnTo>
                        <a:pt x="750" y="1655"/>
                      </a:lnTo>
                      <a:lnTo>
                        <a:pt x="1108" y="298"/>
                      </a:lnTo>
                      <a:lnTo>
                        <a:pt x="1465" y="1655"/>
                      </a:lnTo>
                      <a:lnTo>
                        <a:pt x="1786" y="1655"/>
                      </a:lnTo>
                      <a:lnTo>
                        <a:pt x="2227" y="0"/>
                      </a:lnTo>
                      <a:lnTo>
                        <a:pt x="1953" y="0"/>
                      </a:lnTo>
                      <a:lnTo>
                        <a:pt x="1608" y="1286"/>
                      </a:lnTo>
                      <a:lnTo>
                        <a:pt x="1274" y="0"/>
                      </a:lnTo>
                      <a:lnTo>
                        <a:pt x="953" y="0"/>
                      </a:lnTo>
                      <a:lnTo>
                        <a:pt x="607" y="1286"/>
                      </a:lnTo>
                      <a:lnTo>
                        <a:pt x="274" y="0"/>
                      </a:lnTo>
                      <a:close/>
                    </a:path>
                  </a:pathLst>
                </a:custGeom>
                <a:solidFill>
                  <a:srgbClr val="3B03A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2415" name="Google Shape;2415;p32"/>
              <p:cNvSpPr/>
              <p:nvPr/>
            </p:nvSpPr>
            <p:spPr>
              <a:xfrm>
                <a:off x="742060" y="1921613"/>
                <a:ext cx="243665" cy="243699"/>
              </a:xfrm>
              <a:custGeom>
                <a:avLst/>
                <a:gdLst/>
                <a:ahLst/>
                <a:cxnLst/>
                <a:rect l="l" t="t" r="r" b="b"/>
                <a:pathLst>
                  <a:path w="7073" h="7074" extrusionOk="0">
                    <a:moveTo>
                      <a:pt x="441" y="6621"/>
                    </a:moveTo>
                    <a:lnTo>
                      <a:pt x="441" y="6621"/>
                    </a:lnTo>
                    <a:cubicBezTo>
                      <a:pt x="0" y="6180"/>
                      <a:pt x="0" y="5430"/>
                      <a:pt x="441" y="4990"/>
                    </a:cubicBezTo>
                    <a:lnTo>
                      <a:pt x="5429" y="1"/>
                    </a:lnTo>
                    <a:lnTo>
                      <a:pt x="7072" y="1644"/>
                    </a:lnTo>
                    <a:lnTo>
                      <a:pt x="2084" y="6621"/>
                    </a:lnTo>
                    <a:cubicBezTo>
                      <a:pt x="1631" y="7073"/>
                      <a:pt x="905" y="7073"/>
                      <a:pt x="441" y="662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6" name="Google Shape;2416;p32"/>
              <p:cNvSpPr/>
              <p:nvPr/>
            </p:nvSpPr>
            <p:spPr>
              <a:xfrm>
                <a:off x="865494" y="1921613"/>
                <a:ext cx="120231" cy="120231"/>
              </a:xfrm>
              <a:custGeom>
                <a:avLst/>
                <a:gdLst/>
                <a:ahLst/>
                <a:cxnLst/>
                <a:rect l="l" t="t" r="r" b="b"/>
                <a:pathLst>
                  <a:path w="3490" h="3490" extrusionOk="0">
                    <a:moveTo>
                      <a:pt x="1644" y="3489"/>
                    </a:moveTo>
                    <a:lnTo>
                      <a:pt x="1" y="1846"/>
                    </a:lnTo>
                    <a:lnTo>
                      <a:pt x="1846" y="1"/>
                    </a:lnTo>
                    <a:lnTo>
                      <a:pt x="3489" y="1644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7" name="Google Shape;2417;p32"/>
              <p:cNvSpPr/>
              <p:nvPr/>
            </p:nvSpPr>
            <p:spPr>
              <a:xfrm>
                <a:off x="849096" y="1605810"/>
                <a:ext cx="452466" cy="452432"/>
              </a:xfrm>
              <a:custGeom>
                <a:avLst/>
                <a:gdLst/>
                <a:ahLst/>
                <a:cxnLst/>
                <a:rect l="l" t="t" r="r" b="b"/>
                <a:pathLst>
                  <a:path w="13134" h="13133" extrusionOk="0">
                    <a:moveTo>
                      <a:pt x="10788" y="2334"/>
                    </a:moveTo>
                    <a:cubicBezTo>
                      <a:pt x="8454" y="0"/>
                      <a:pt x="4668" y="0"/>
                      <a:pt x="2334" y="2334"/>
                    </a:cubicBezTo>
                    <a:cubicBezTo>
                      <a:pt x="1" y="4679"/>
                      <a:pt x="1" y="8454"/>
                      <a:pt x="2334" y="10787"/>
                    </a:cubicBezTo>
                    <a:cubicBezTo>
                      <a:pt x="4668" y="13133"/>
                      <a:pt x="8454" y="13133"/>
                      <a:pt x="10788" y="10787"/>
                    </a:cubicBezTo>
                    <a:cubicBezTo>
                      <a:pt x="13133" y="8454"/>
                      <a:pt x="13133" y="4679"/>
                      <a:pt x="10788" y="2334"/>
                    </a:cubicBezTo>
                    <a:close/>
                    <a:moveTo>
                      <a:pt x="3346" y="9775"/>
                    </a:moveTo>
                    <a:cubicBezTo>
                      <a:pt x="1584" y="8013"/>
                      <a:pt x="1584" y="5120"/>
                      <a:pt x="3346" y="3346"/>
                    </a:cubicBezTo>
                    <a:cubicBezTo>
                      <a:pt x="5120" y="1584"/>
                      <a:pt x="8002" y="1584"/>
                      <a:pt x="9776" y="3346"/>
                    </a:cubicBezTo>
                    <a:cubicBezTo>
                      <a:pt x="11550" y="5120"/>
                      <a:pt x="11550" y="8013"/>
                      <a:pt x="9776" y="9775"/>
                    </a:cubicBezTo>
                    <a:cubicBezTo>
                      <a:pt x="8014" y="11549"/>
                      <a:pt x="5120" y="11549"/>
                      <a:pt x="3346" y="9775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418" name="Google Shape;2418;p32"/>
          <p:cNvGrpSpPr/>
          <p:nvPr/>
        </p:nvGrpSpPr>
        <p:grpSpPr>
          <a:xfrm>
            <a:off x="6392361" y="1230153"/>
            <a:ext cx="2000973" cy="884386"/>
            <a:chOff x="6392361" y="1420390"/>
            <a:chExt cx="2000973" cy="884386"/>
          </a:xfrm>
        </p:grpSpPr>
        <p:sp>
          <p:nvSpPr>
            <p:cNvPr id="2419" name="Google Shape;2419;p32"/>
            <p:cNvSpPr/>
            <p:nvPr/>
          </p:nvSpPr>
          <p:spPr>
            <a:xfrm>
              <a:off x="6392361" y="1460200"/>
              <a:ext cx="1688762" cy="844576"/>
            </a:xfrm>
            <a:custGeom>
              <a:avLst/>
              <a:gdLst/>
              <a:ahLst/>
              <a:cxnLst/>
              <a:rect l="l" t="t" r="r" b="b"/>
              <a:pathLst>
                <a:path w="39137" h="24516" extrusionOk="0">
                  <a:moveTo>
                    <a:pt x="0" y="0"/>
                  </a:moveTo>
                  <a:lnTo>
                    <a:pt x="0" y="24515"/>
                  </a:lnTo>
                  <a:lnTo>
                    <a:pt x="39136" y="24515"/>
                  </a:lnTo>
                  <a:lnTo>
                    <a:pt x="3913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420" name="Google Shape;2420;p32"/>
            <p:cNvGrpSpPr/>
            <p:nvPr/>
          </p:nvGrpSpPr>
          <p:grpSpPr>
            <a:xfrm>
              <a:off x="7804721" y="1420390"/>
              <a:ext cx="588613" cy="696510"/>
              <a:chOff x="7804721" y="1420390"/>
              <a:chExt cx="588613" cy="696510"/>
            </a:xfrm>
          </p:grpSpPr>
          <p:sp>
            <p:nvSpPr>
              <p:cNvPr id="2421" name="Google Shape;2421;p32"/>
              <p:cNvSpPr/>
              <p:nvPr/>
            </p:nvSpPr>
            <p:spPr>
              <a:xfrm>
                <a:off x="7804721" y="1528253"/>
                <a:ext cx="588613" cy="588647"/>
              </a:xfrm>
              <a:custGeom>
                <a:avLst/>
                <a:gdLst/>
                <a:ahLst/>
                <a:cxnLst/>
                <a:rect l="l" t="t" r="r" b="b"/>
                <a:pathLst>
                  <a:path w="17086" h="17087" extrusionOk="0">
                    <a:moveTo>
                      <a:pt x="17086" y="8537"/>
                    </a:moveTo>
                    <a:cubicBezTo>
                      <a:pt x="17086" y="13252"/>
                      <a:pt x="13264" y="17086"/>
                      <a:pt x="8549" y="17086"/>
                    </a:cubicBezTo>
                    <a:cubicBezTo>
                      <a:pt x="3822" y="17086"/>
                      <a:pt x="0" y="13252"/>
                      <a:pt x="0" y="8537"/>
                    </a:cubicBezTo>
                    <a:cubicBezTo>
                      <a:pt x="0" y="3823"/>
                      <a:pt x="3822" y="1"/>
                      <a:pt x="8549" y="1"/>
                    </a:cubicBezTo>
                    <a:cubicBezTo>
                      <a:pt x="13264" y="1"/>
                      <a:pt x="17086" y="3823"/>
                      <a:pt x="17086" y="8537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2" name="Google Shape;2422;p32"/>
              <p:cNvSpPr/>
              <p:nvPr/>
            </p:nvSpPr>
            <p:spPr>
              <a:xfrm>
                <a:off x="7935562" y="1658681"/>
                <a:ext cx="326930" cy="327378"/>
              </a:xfrm>
              <a:custGeom>
                <a:avLst/>
                <a:gdLst/>
                <a:ahLst/>
                <a:cxnLst/>
                <a:rect l="l" t="t" r="r" b="b"/>
                <a:pathLst>
                  <a:path w="9490" h="9503" extrusionOk="0">
                    <a:moveTo>
                      <a:pt x="9490" y="4751"/>
                    </a:moveTo>
                    <a:cubicBezTo>
                      <a:pt x="9490" y="7371"/>
                      <a:pt x="7370" y="9502"/>
                      <a:pt x="4751" y="9502"/>
                    </a:cubicBezTo>
                    <a:cubicBezTo>
                      <a:pt x="2132" y="9502"/>
                      <a:pt x="0" y="7371"/>
                      <a:pt x="0" y="4751"/>
                    </a:cubicBezTo>
                    <a:cubicBezTo>
                      <a:pt x="0" y="2132"/>
                      <a:pt x="2132" y="1"/>
                      <a:pt x="4751" y="1"/>
                    </a:cubicBezTo>
                    <a:cubicBezTo>
                      <a:pt x="7370" y="1"/>
                      <a:pt x="9490" y="2132"/>
                      <a:pt x="9490" y="475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3" name="Google Shape;2423;p32"/>
              <p:cNvSpPr/>
              <p:nvPr/>
            </p:nvSpPr>
            <p:spPr>
              <a:xfrm>
                <a:off x="8021687" y="1658681"/>
                <a:ext cx="154680" cy="327378"/>
              </a:xfrm>
              <a:custGeom>
                <a:avLst/>
                <a:gdLst/>
                <a:ahLst/>
                <a:cxnLst/>
                <a:rect l="l" t="t" r="r" b="b"/>
                <a:pathLst>
                  <a:path w="4490" h="9503" fill="none" extrusionOk="0">
                    <a:moveTo>
                      <a:pt x="4489" y="4751"/>
                    </a:moveTo>
                    <a:cubicBezTo>
                      <a:pt x="4489" y="7371"/>
                      <a:pt x="3489" y="9502"/>
                      <a:pt x="2251" y="9502"/>
                    </a:cubicBezTo>
                    <a:cubicBezTo>
                      <a:pt x="1013" y="9502"/>
                      <a:pt x="1" y="7371"/>
                      <a:pt x="1" y="4751"/>
                    </a:cubicBezTo>
                    <a:cubicBezTo>
                      <a:pt x="1" y="2132"/>
                      <a:pt x="1013" y="1"/>
                      <a:pt x="2251" y="1"/>
                    </a:cubicBezTo>
                    <a:cubicBezTo>
                      <a:pt x="3489" y="1"/>
                      <a:pt x="4489" y="2132"/>
                      <a:pt x="4489" y="4751"/>
                    </a:cubicBezTo>
                    <a:close/>
                  </a:path>
                </a:pathLst>
              </a:custGeom>
              <a:noFill/>
              <a:ln w="2675" cap="flat" cmpd="sng">
                <a:solidFill>
                  <a:srgbClr val="FFFFFF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4" name="Google Shape;2424;p32"/>
              <p:cNvSpPr/>
              <p:nvPr/>
            </p:nvSpPr>
            <p:spPr>
              <a:xfrm>
                <a:off x="7935562" y="1744840"/>
                <a:ext cx="326930" cy="155059"/>
              </a:xfrm>
              <a:custGeom>
                <a:avLst/>
                <a:gdLst/>
                <a:ahLst/>
                <a:cxnLst/>
                <a:rect l="l" t="t" r="r" b="b"/>
                <a:pathLst>
                  <a:path w="9490" h="4501" fill="none" extrusionOk="0">
                    <a:moveTo>
                      <a:pt x="9490" y="2250"/>
                    </a:moveTo>
                    <a:cubicBezTo>
                      <a:pt x="9490" y="3489"/>
                      <a:pt x="7370" y="4501"/>
                      <a:pt x="4751" y="4501"/>
                    </a:cubicBezTo>
                    <a:cubicBezTo>
                      <a:pt x="2132" y="4501"/>
                      <a:pt x="0" y="3489"/>
                      <a:pt x="0" y="2250"/>
                    </a:cubicBezTo>
                    <a:cubicBezTo>
                      <a:pt x="0" y="1012"/>
                      <a:pt x="2132" y="0"/>
                      <a:pt x="4751" y="0"/>
                    </a:cubicBezTo>
                    <a:cubicBezTo>
                      <a:pt x="7370" y="0"/>
                      <a:pt x="9490" y="1012"/>
                      <a:pt x="9490" y="2250"/>
                    </a:cubicBezTo>
                    <a:close/>
                  </a:path>
                </a:pathLst>
              </a:custGeom>
              <a:noFill/>
              <a:ln w="2675" cap="flat" cmpd="sng">
                <a:solidFill>
                  <a:srgbClr val="FFFFFF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5" name="Google Shape;2425;p32"/>
              <p:cNvSpPr/>
              <p:nvPr/>
            </p:nvSpPr>
            <p:spPr>
              <a:xfrm>
                <a:off x="8099200" y="1822353"/>
                <a:ext cx="210868" cy="210455"/>
              </a:xfrm>
              <a:custGeom>
                <a:avLst/>
                <a:gdLst/>
                <a:ahLst/>
                <a:cxnLst/>
                <a:rect l="l" t="t" r="r" b="b"/>
                <a:pathLst>
                  <a:path w="6121" h="6109" extrusionOk="0">
                    <a:moveTo>
                      <a:pt x="1" y="0"/>
                    </a:moveTo>
                    <a:lnTo>
                      <a:pt x="1323" y="4918"/>
                    </a:lnTo>
                    <a:lnTo>
                      <a:pt x="2096" y="4144"/>
                    </a:lnTo>
                    <a:lnTo>
                      <a:pt x="4061" y="6108"/>
                    </a:lnTo>
                    <a:lnTo>
                      <a:pt x="6121" y="4049"/>
                    </a:lnTo>
                    <a:lnTo>
                      <a:pt x="4156" y="2084"/>
                    </a:lnTo>
                    <a:lnTo>
                      <a:pt x="4906" y="131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6" name="Google Shape;2426;p32"/>
              <p:cNvSpPr/>
              <p:nvPr/>
            </p:nvSpPr>
            <p:spPr>
              <a:xfrm>
                <a:off x="7826459" y="1420390"/>
                <a:ext cx="305193" cy="264163"/>
              </a:xfrm>
              <a:custGeom>
                <a:avLst/>
                <a:gdLst/>
                <a:ahLst/>
                <a:cxnLst/>
                <a:rect l="l" t="t" r="r" b="b"/>
                <a:pathLst>
                  <a:path w="8859" h="7668" extrusionOk="0">
                    <a:moveTo>
                      <a:pt x="298" y="6549"/>
                    </a:moveTo>
                    <a:lnTo>
                      <a:pt x="3798" y="489"/>
                    </a:lnTo>
                    <a:cubicBezTo>
                      <a:pt x="4072" y="0"/>
                      <a:pt x="4787" y="0"/>
                      <a:pt x="5072" y="489"/>
                    </a:cubicBezTo>
                    <a:lnTo>
                      <a:pt x="8573" y="6549"/>
                    </a:lnTo>
                    <a:cubicBezTo>
                      <a:pt x="8859" y="7037"/>
                      <a:pt x="8501" y="7668"/>
                      <a:pt x="7930" y="7668"/>
                    </a:cubicBezTo>
                    <a:lnTo>
                      <a:pt x="941" y="7668"/>
                    </a:lnTo>
                    <a:cubicBezTo>
                      <a:pt x="357" y="7668"/>
                      <a:pt x="0" y="7037"/>
                      <a:pt x="298" y="654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7" name="Google Shape;2427;p32"/>
              <p:cNvSpPr/>
              <p:nvPr/>
            </p:nvSpPr>
            <p:spPr>
              <a:xfrm>
                <a:off x="7826873" y="1424490"/>
                <a:ext cx="304779" cy="260063"/>
              </a:xfrm>
              <a:custGeom>
                <a:avLst/>
                <a:gdLst/>
                <a:ahLst/>
                <a:cxnLst/>
                <a:rect l="l" t="t" r="r" b="b"/>
                <a:pathLst>
                  <a:path w="8847" h="7549" extrusionOk="0">
                    <a:moveTo>
                      <a:pt x="4417" y="155"/>
                    </a:moveTo>
                    <a:cubicBezTo>
                      <a:pt x="4632" y="155"/>
                      <a:pt x="4822" y="250"/>
                      <a:pt x="4929" y="453"/>
                    </a:cubicBezTo>
                    <a:lnTo>
                      <a:pt x="8430" y="6501"/>
                    </a:lnTo>
                    <a:cubicBezTo>
                      <a:pt x="8525" y="6680"/>
                      <a:pt x="8525" y="6906"/>
                      <a:pt x="8430" y="7097"/>
                    </a:cubicBezTo>
                    <a:cubicBezTo>
                      <a:pt x="8323" y="7275"/>
                      <a:pt x="8132" y="7394"/>
                      <a:pt x="7918" y="7394"/>
                    </a:cubicBezTo>
                    <a:lnTo>
                      <a:pt x="929" y="7394"/>
                    </a:lnTo>
                    <a:cubicBezTo>
                      <a:pt x="715" y="7394"/>
                      <a:pt x="524" y="7299"/>
                      <a:pt x="417" y="7097"/>
                    </a:cubicBezTo>
                    <a:cubicBezTo>
                      <a:pt x="310" y="6918"/>
                      <a:pt x="310" y="6704"/>
                      <a:pt x="417" y="6501"/>
                    </a:cubicBezTo>
                    <a:lnTo>
                      <a:pt x="3917" y="453"/>
                    </a:lnTo>
                    <a:cubicBezTo>
                      <a:pt x="4001" y="250"/>
                      <a:pt x="4203" y="155"/>
                      <a:pt x="4417" y="155"/>
                    </a:cubicBezTo>
                    <a:close/>
                    <a:moveTo>
                      <a:pt x="4417" y="0"/>
                    </a:moveTo>
                    <a:cubicBezTo>
                      <a:pt x="4167" y="0"/>
                      <a:pt x="3917" y="119"/>
                      <a:pt x="3786" y="370"/>
                    </a:cubicBezTo>
                    <a:lnTo>
                      <a:pt x="286" y="6430"/>
                    </a:lnTo>
                    <a:cubicBezTo>
                      <a:pt x="0" y="6918"/>
                      <a:pt x="357" y="7549"/>
                      <a:pt x="929" y="7549"/>
                    </a:cubicBezTo>
                    <a:lnTo>
                      <a:pt x="7918" y="7549"/>
                    </a:lnTo>
                    <a:cubicBezTo>
                      <a:pt x="8489" y="7549"/>
                      <a:pt x="8847" y="6942"/>
                      <a:pt x="8561" y="6430"/>
                    </a:cubicBezTo>
                    <a:lnTo>
                      <a:pt x="5060" y="370"/>
                    </a:lnTo>
                    <a:cubicBezTo>
                      <a:pt x="4917" y="119"/>
                      <a:pt x="4656" y="0"/>
                      <a:pt x="441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8" name="Google Shape;2428;p32"/>
              <p:cNvSpPr/>
              <p:nvPr/>
            </p:nvSpPr>
            <p:spPr>
              <a:xfrm>
                <a:off x="7963846" y="1607006"/>
                <a:ext cx="30385" cy="31212"/>
              </a:xfrm>
              <a:custGeom>
                <a:avLst/>
                <a:gdLst/>
                <a:ahLst/>
                <a:cxnLst/>
                <a:rect l="l" t="t" r="r" b="b"/>
                <a:pathLst>
                  <a:path w="882" h="906" extrusionOk="0">
                    <a:moveTo>
                      <a:pt x="429" y="1"/>
                    </a:moveTo>
                    <a:cubicBezTo>
                      <a:pt x="179" y="1"/>
                      <a:pt x="1" y="179"/>
                      <a:pt x="1" y="453"/>
                    </a:cubicBezTo>
                    <a:cubicBezTo>
                      <a:pt x="1" y="715"/>
                      <a:pt x="179" y="906"/>
                      <a:pt x="429" y="906"/>
                    </a:cubicBezTo>
                    <a:cubicBezTo>
                      <a:pt x="703" y="906"/>
                      <a:pt x="882" y="715"/>
                      <a:pt x="882" y="453"/>
                    </a:cubicBezTo>
                    <a:cubicBezTo>
                      <a:pt x="882" y="179"/>
                      <a:pt x="703" y="1"/>
                      <a:pt x="42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9" name="Google Shape;2429;p32"/>
              <p:cNvSpPr/>
              <p:nvPr/>
            </p:nvSpPr>
            <p:spPr>
              <a:xfrm>
                <a:off x="7965499" y="1494630"/>
                <a:ext cx="27526" cy="102558"/>
              </a:xfrm>
              <a:custGeom>
                <a:avLst/>
                <a:gdLst/>
                <a:ahLst/>
                <a:cxnLst/>
                <a:rect l="l" t="t" r="r" b="b"/>
                <a:pathLst>
                  <a:path w="799" h="2977" extrusionOk="0">
                    <a:moveTo>
                      <a:pt x="393" y="0"/>
                    </a:moveTo>
                    <a:cubicBezTo>
                      <a:pt x="179" y="0"/>
                      <a:pt x="0" y="179"/>
                      <a:pt x="0" y="405"/>
                    </a:cubicBezTo>
                    <a:lnTo>
                      <a:pt x="0" y="1120"/>
                    </a:lnTo>
                    <a:lnTo>
                      <a:pt x="120" y="2727"/>
                    </a:lnTo>
                    <a:cubicBezTo>
                      <a:pt x="131" y="2858"/>
                      <a:pt x="251" y="2977"/>
                      <a:pt x="393" y="2977"/>
                    </a:cubicBezTo>
                    <a:cubicBezTo>
                      <a:pt x="548" y="2977"/>
                      <a:pt x="667" y="2882"/>
                      <a:pt x="679" y="2727"/>
                    </a:cubicBezTo>
                    <a:lnTo>
                      <a:pt x="798" y="1120"/>
                    </a:lnTo>
                    <a:lnTo>
                      <a:pt x="798" y="405"/>
                    </a:lnTo>
                    <a:cubicBezTo>
                      <a:pt x="798" y="179"/>
                      <a:pt x="608" y="0"/>
                      <a:pt x="39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430" name="Google Shape;2430;p32"/>
          <p:cNvGrpSpPr/>
          <p:nvPr/>
        </p:nvGrpSpPr>
        <p:grpSpPr>
          <a:xfrm>
            <a:off x="6693861" y="2491413"/>
            <a:ext cx="1950510" cy="844576"/>
            <a:chOff x="6693861" y="2681650"/>
            <a:chExt cx="1950510" cy="844576"/>
          </a:xfrm>
        </p:grpSpPr>
        <p:sp>
          <p:nvSpPr>
            <p:cNvPr id="2431" name="Google Shape;2431;p32"/>
            <p:cNvSpPr/>
            <p:nvPr/>
          </p:nvSpPr>
          <p:spPr>
            <a:xfrm>
              <a:off x="6693861" y="2681650"/>
              <a:ext cx="1688859" cy="844576"/>
            </a:xfrm>
            <a:custGeom>
              <a:avLst/>
              <a:gdLst/>
              <a:ahLst/>
              <a:cxnLst/>
              <a:rect l="l" t="t" r="r" b="b"/>
              <a:pathLst>
                <a:path w="39137" h="24516" extrusionOk="0">
                  <a:moveTo>
                    <a:pt x="0" y="1"/>
                  </a:moveTo>
                  <a:lnTo>
                    <a:pt x="0" y="24516"/>
                  </a:lnTo>
                  <a:lnTo>
                    <a:pt x="39136" y="24516"/>
                  </a:lnTo>
                  <a:lnTo>
                    <a:pt x="3913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432" name="Google Shape;2432;p32"/>
            <p:cNvGrpSpPr/>
            <p:nvPr/>
          </p:nvGrpSpPr>
          <p:grpSpPr>
            <a:xfrm>
              <a:off x="8046319" y="2771898"/>
              <a:ext cx="598052" cy="590680"/>
              <a:chOff x="8046319" y="2771898"/>
              <a:chExt cx="598052" cy="590680"/>
            </a:xfrm>
          </p:grpSpPr>
          <p:sp>
            <p:nvSpPr>
              <p:cNvPr id="2433" name="Google Shape;2433;p32"/>
              <p:cNvSpPr/>
              <p:nvPr/>
            </p:nvSpPr>
            <p:spPr>
              <a:xfrm>
                <a:off x="8046319" y="2771898"/>
                <a:ext cx="588613" cy="588613"/>
              </a:xfrm>
              <a:custGeom>
                <a:avLst/>
                <a:gdLst/>
                <a:ahLst/>
                <a:cxnLst/>
                <a:rect l="l" t="t" r="r" b="b"/>
                <a:pathLst>
                  <a:path w="17086" h="17086" extrusionOk="0">
                    <a:moveTo>
                      <a:pt x="17085" y="8549"/>
                    </a:moveTo>
                    <a:cubicBezTo>
                      <a:pt x="17085" y="13264"/>
                      <a:pt x="13264" y="17086"/>
                      <a:pt x="8549" y="17086"/>
                    </a:cubicBezTo>
                    <a:cubicBezTo>
                      <a:pt x="3822" y="17086"/>
                      <a:pt x="0" y="13264"/>
                      <a:pt x="0" y="8549"/>
                    </a:cubicBezTo>
                    <a:cubicBezTo>
                      <a:pt x="0" y="3822"/>
                      <a:pt x="3822" y="0"/>
                      <a:pt x="8549" y="0"/>
                    </a:cubicBezTo>
                    <a:cubicBezTo>
                      <a:pt x="13264" y="0"/>
                      <a:pt x="17085" y="3822"/>
                      <a:pt x="17085" y="8549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4" name="Google Shape;2434;p32"/>
              <p:cNvSpPr/>
              <p:nvPr/>
            </p:nvSpPr>
            <p:spPr>
              <a:xfrm>
                <a:off x="8139816" y="2922031"/>
                <a:ext cx="401997" cy="288794"/>
              </a:xfrm>
              <a:custGeom>
                <a:avLst/>
                <a:gdLst/>
                <a:ahLst/>
                <a:cxnLst/>
                <a:rect l="l" t="t" r="r" b="b"/>
                <a:pathLst>
                  <a:path w="11669" h="8383" extrusionOk="0">
                    <a:moveTo>
                      <a:pt x="11169" y="8382"/>
                    </a:moveTo>
                    <a:lnTo>
                      <a:pt x="489" y="8382"/>
                    </a:lnTo>
                    <a:cubicBezTo>
                      <a:pt x="215" y="8382"/>
                      <a:pt x="1" y="8156"/>
                      <a:pt x="1" y="7894"/>
                    </a:cubicBezTo>
                    <a:lnTo>
                      <a:pt x="1" y="500"/>
                    </a:lnTo>
                    <a:cubicBezTo>
                      <a:pt x="1" y="226"/>
                      <a:pt x="215" y="0"/>
                      <a:pt x="489" y="0"/>
                    </a:cubicBezTo>
                    <a:lnTo>
                      <a:pt x="11169" y="0"/>
                    </a:lnTo>
                    <a:cubicBezTo>
                      <a:pt x="11443" y="0"/>
                      <a:pt x="11669" y="226"/>
                      <a:pt x="11669" y="500"/>
                    </a:cubicBezTo>
                    <a:lnTo>
                      <a:pt x="11669" y="7894"/>
                    </a:lnTo>
                    <a:cubicBezTo>
                      <a:pt x="11669" y="8156"/>
                      <a:pt x="11443" y="8382"/>
                      <a:pt x="11169" y="838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5" name="Google Shape;2435;p32"/>
              <p:cNvSpPr/>
              <p:nvPr/>
            </p:nvSpPr>
            <p:spPr>
              <a:xfrm>
                <a:off x="8139816" y="2921618"/>
                <a:ext cx="402410" cy="61941"/>
              </a:xfrm>
              <a:custGeom>
                <a:avLst/>
                <a:gdLst/>
                <a:ahLst/>
                <a:cxnLst/>
                <a:rect l="l" t="t" r="r" b="b"/>
                <a:pathLst>
                  <a:path w="11681" h="1798" extrusionOk="0">
                    <a:moveTo>
                      <a:pt x="10835" y="0"/>
                    </a:moveTo>
                    <a:lnTo>
                      <a:pt x="846" y="0"/>
                    </a:lnTo>
                    <a:cubicBezTo>
                      <a:pt x="382" y="0"/>
                      <a:pt x="1" y="369"/>
                      <a:pt x="1" y="845"/>
                    </a:cubicBezTo>
                    <a:lnTo>
                      <a:pt x="1" y="1798"/>
                    </a:lnTo>
                    <a:lnTo>
                      <a:pt x="11681" y="1798"/>
                    </a:lnTo>
                    <a:lnTo>
                      <a:pt x="11681" y="845"/>
                    </a:lnTo>
                    <a:cubicBezTo>
                      <a:pt x="11669" y="393"/>
                      <a:pt x="11288" y="0"/>
                      <a:pt x="1083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6" name="Google Shape;2436;p32"/>
              <p:cNvSpPr/>
              <p:nvPr/>
            </p:nvSpPr>
            <p:spPr>
              <a:xfrm>
                <a:off x="8444186" y="2938016"/>
                <a:ext cx="28766" cy="28731"/>
              </a:xfrm>
              <a:custGeom>
                <a:avLst/>
                <a:gdLst/>
                <a:ahLst/>
                <a:cxnLst/>
                <a:rect l="l" t="t" r="r" b="b"/>
                <a:pathLst>
                  <a:path w="835" h="834" extrusionOk="0">
                    <a:moveTo>
                      <a:pt x="418" y="0"/>
                    </a:moveTo>
                    <a:cubicBezTo>
                      <a:pt x="191" y="0"/>
                      <a:pt x="1" y="191"/>
                      <a:pt x="1" y="417"/>
                    </a:cubicBezTo>
                    <a:cubicBezTo>
                      <a:pt x="1" y="643"/>
                      <a:pt x="191" y="834"/>
                      <a:pt x="418" y="834"/>
                    </a:cubicBezTo>
                    <a:cubicBezTo>
                      <a:pt x="656" y="834"/>
                      <a:pt x="834" y="643"/>
                      <a:pt x="834" y="417"/>
                    </a:cubicBezTo>
                    <a:cubicBezTo>
                      <a:pt x="834" y="191"/>
                      <a:pt x="656" y="0"/>
                      <a:pt x="41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7" name="Google Shape;2437;p32"/>
              <p:cNvSpPr/>
              <p:nvPr/>
            </p:nvSpPr>
            <p:spPr>
              <a:xfrm>
                <a:off x="8491796" y="2938016"/>
                <a:ext cx="28731" cy="28731"/>
              </a:xfrm>
              <a:custGeom>
                <a:avLst/>
                <a:gdLst/>
                <a:ahLst/>
                <a:cxnLst/>
                <a:rect l="l" t="t" r="r" b="b"/>
                <a:pathLst>
                  <a:path w="834" h="834" extrusionOk="0">
                    <a:moveTo>
                      <a:pt x="417" y="0"/>
                    </a:moveTo>
                    <a:cubicBezTo>
                      <a:pt x="191" y="0"/>
                      <a:pt x="0" y="191"/>
                      <a:pt x="0" y="417"/>
                    </a:cubicBezTo>
                    <a:cubicBezTo>
                      <a:pt x="0" y="643"/>
                      <a:pt x="191" y="834"/>
                      <a:pt x="417" y="834"/>
                    </a:cubicBezTo>
                    <a:cubicBezTo>
                      <a:pt x="655" y="834"/>
                      <a:pt x="834" y="643"/>
                      <a:pt x="834" y="417"/>
                    </a:cubicBezTo>
                    <a:cubicBezTo>
                      <a:pt x="834" y="191"/>
                      <a:pt x="655" y="0"/>
                      <a:pt x="41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8" name="Google Shape;2438;p32"/>
              <p:cNvSpPr/>
              <p:nvPr/>
            </p:nvSpPr>
            <p:spPr>
              <a:xfrm>
                <a:off x="8182879" y="3009775"/>
                <a:ext cx="101765" cy="163706"/>
              </a:xfrm>
              <a:custGeom>
                <a:avLst/>
                <a:gdLst/>
                <a:ahLst/>
                <a:cxnLst/>
                <a:rect l="l" t="t" r="r" b="b"/>
                <a:pathLst>
                  <a:path w="2954" h="4752" extrusionOk="0">
                    <a:moveTo>
                      <a:pt x="1" y="1"/>
                    </a:moveTo>
                    <a:lnTo>
                      <a:pt x="1" y="4752"/>
                    </a:lnTo>
                    <a:lnTo>
                      <a:pt x="2954" y="4752"/>
                    </a:lnTo>
                    <a:lnTo>
                      <a:pt x="2954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9" name="Google Shape;2439;p32"/>
              <p:cNvSpPr/>
              <p:nvPr/>
            </p:nvSpPr>
            <p:spPr>
              <a:xfrm>
                <a:off x="8318646" y="3009775"/>
                <a:ext cx="187477" cy="34898"/>
              </a:xfrm>
              <a:custGeom>
                <a:avLst/>
                <a:gdLst/>
                <a:ahLst/>
                <a:cxnLst/>
                <a:rect l="l" t="t" r="r" b="b"/>
                <a:pathLst>
                  <a:path w="5442" h="1013" extrusionOk="0">
                    <a:moveTo>
                      <a:pt x="1" y="1"/>
                    </a:moveTo>
                    <a:lnTo>
                      <a:pt x="1" y="1013"/>
                    </a:lnTo>
                    <a:lnTo>
                      <a:pt x="5442" y="1013"/>
                    </a:lnTo>
                    <a:lnTo>
                      <a:pt x="5442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0" name="Google Shape;2440;p32"/>
              <p:cNvSpPr/>
              <p:nvPr/>
            </p:nvSpPr>
            <p:spPr>
              <a:xfrm>
                <a:off x="8318646" y="3074197"/>
                <a:ext cx="187477" cy="34898"/>
              </a:xfrm>
              <a:custGeom>
                <a:avLst/>
                <a:gdLst/>
                <a:ahLst/>
                <a:cxnLst/>
                <a:rect l="l" t="t" r="r" b="b"/>
                <a:pathLst>
                  <a:path w="5442" h="1013" extrusionOk="0">
                    <a:moveTo>
                      <a:pt x="1" y="0"/>
                    </a:moveTo>
                    <a:lnTo>
                      <a:pt x="1" y="1012"/>
                    </a:lnTo>
                    <a:lnTo>
                      <a:pt x="5442" y="1012"/>
                    </a:lnTo>
                    <a:lnTo>
                      <a:pt x="5442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1" name="Google Shape;2441;p32"/>
              <p:cNvSpPr/>
              <p:nvPr/>
            </p:nvSpPr>
            <p:spPr>
              <a:xfrm>
                <a:off x="8318646" y="3138584"/>
                <a:ext cx="187477" cy="34898"/>
              </a:xfrm>
              <a:custGeom>
                <a:avLst/>
                <a:gdLst/>
                <a:ahLst/>
                <a:cxnLst/>
                <a:rect l="l" t="t" r="r" b="b"/>
                <a:pathLst>
                  <a:path w="5442" h="1013" extrusionOk="0">
                    <a:moveTo>
                      <a:pt x="1" y="1"/>
                    </a:moveTo>
                    <a:lnTo>
                      <a:pt x="1" y="1013"/>
                    </a:lnTo>
                    <a:lnTo>
                      <a:pt x="5442" y="1013"/>
                    </a:lnTo>
                    <a:lnTo>
                      <a:pt x="5442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2" name="Google Shape;2442;p32"/>
              <p:cNvSpPr/>
              <p:nvPr/>
            </p:nvSpPr>
            <p:spPr>
              <a:xfrm>
                <a:off x="8411351" y="3104134"/>
                <a:ext cx="233020" cy="258444"/>
              </a:xfrm>
              <a:custGeom>
                <a:avLst/>
                <a:gdLst/>
                <a:ahLst/>
                <a:cxnLst/>
                <a:rect l="l" t="t" r="r" b="b"/>
                <a:pathLst>
                  <a:path w="6764" h="7502" extrusionOk="0">
                    <a:moveTo>
                      <a:pt x="4644" y="6775"/>
                    </a:moveTo>
                    <a:lnTo>
                      <a:pt x="3382" y="7501"/>
                    </a:lnTo>
                    <a:lnTo>
                      <a:pt x="2120" y="6775"/>
                    </a:lnTo>
                    <a:cubicBezTo>
                      <a:pt x="810" y="6025"/>
                      <a:pt x="1" y="4632"/>
                      <a:pt x="1" y="3132"/>
                    </a:cubicBezTo>
                    <a:lnTo>
                      <a:pt x="1" y="1167"/>
                    </a:lnTo>
                    <a:lnTo>
                      <a:pt x="3382" y="0"/>
                    </a:lnTo>
                    <a:lnTo>
                      <a:pt x="6763" y="1167"/>
                    </a:lnTo>
                    <a:lnTo>
                      <a:pt x="6763" y="3132"/>
                    </a:lnTo>
                    <a:cubicBezTo>
                      <a:pt x="6763" y="4632"/>
                      <a:pt x="5954" y="6013"/>
                      <a:pt x="4644" y="6775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3" name="Google Shape;2443;p32"/>
              <p:cNvSpPr/>
              <p:nvPr/>
            </p:nvSpPr>
            <p:spPr>
              <a:xfrm>
                <a:off x="8431061" y="3126285"/>
                <a:ext cx="191611" cy="212074"/>
              </a:xfrm>
              <a:custGeom>
                <a:avLst/>
                <a:gdLst/>
                <a:ahLst/>
                <a:cxnLst/>
                <a:rect l="l" t="t" r="r" b="b"/>
                <a:pathLst>
                  <a:path w="5562" h="6156" fill="none" extrusionOk="0">
                    <a:moveTo>
                      <a:pt x="2799" y="0"/>
                    </a:moveTo>
                    <a:lnTo>
                      <a:pt x="5561" y="953"/>
                    </a:lnTo>
                    <a:lnTo>
                      <a:pt x="5561" y="2477"/>
                    </a:lnTo>
                    <a:cubicBezTo>
                      <a:pt x="5561" y="3763"/>
                      <a:pt x="4859" y="4965"/>
                      <a:pt x="3751" y="5608"/>
                    </a:cubicBezTo>
                    <a:lnTo>
                      <a:pt x="2775" y="6156"/>
                    </a:lnTo>
                    <a:lnTo>
                      <a:pt x="1811" y="5608"/>
                    </a:lnTo>
                    <a:cubicBezTo>
                      <a:pt x="692" y="4965"/>
                      <a:pt x="1" y="3775"/>
                      <a:pt x="1" y="2477"/>
                    </a:cubicBezTo>
                    <a:lnTo>
                      <a:pt x="1" y="953"/>
                    </a:lnTo>
                    <a:close/>
                  </a:path>
                </a:pathLst>
              </a:custGeom>
              <a:noFill/>
              <a:ln w="3875" cap="flat" cmpd="sng">
                <a:solidFill>
                  <a:srgbClr val="FFFFFF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4" name="Google Shape;2444;p32"/>
              <p:cNvSpPr/>
              <p:nvPr/>
            </p:nvSpPr>
            <p:spPr>
              <a:xfrm>
                <a:off x="8461825" y="3173447"/>
                <a:ext cx="140315" cy="84127"/>
              </a:xfrm>
              <a:custGeom>
                <a:avLst/>
                <a:gdLst/>
                <a:ahLst/>
                <a:cxnLst/>
                <a:rect l="l" t="t" r="r" b="b"/>
                <a:pathLst>
                  <a:path w="4073" h="2442" fill="none" extrusionOk="0">
                    <a:moveTo>
                      <a:pt x="1" y="798"/>
                    </a:moveTo>
                    <a:lnTo>
                      <a:pt x="1632" y="2441"/>
                    </a:lnTo>
                    <a:lnTo>
                      <a:pt x="4073" y="1"/>
                    </a:lnTo>
                  </a:path>
                </a:pathLst>
              </a:custGeom>
              <a:noFill/>
              <a:ln w="11300" cap="flat" cmpd="sng">
                <a:solidFill>
                  <a:srgbClr val="FFFFFF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445" name="Google Shape;2445;p32"/>
          <p:cNvGrpSpPr/>
          <p:nvPr/>
        </p:nvGrpSpPr>
        <p:grpSpPr>
          <a:xfrm>
            <a:off x="1445275" y="1335038"/>
            <a:ext cx="1296065" cy="666258"/>
            <a:chOff x="442712" y="1296675"/>
            <a:chExt cx="1296065" cy="666258"/>
          </a:xfrm>
        </p:grpSpPr>
        <p:sp>
          <p:nvSpPr>
            <p:cNvPr id="2446" name="Google Shape;2446;p32"/>
            <p:cNvSpPr txBox="1"/>
            <p:nvPr/>
          </p:nvSpPr>
          <p:spPr>
            <a:xfrm>
              <a:off x="442777" y="1296675"/>
              <a:ext cx="1296000" cy="20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accent2"/>
                  </a:solidFill>
                  <a:latin typeface="Fira Sans"/>
                  <a:ea typeface="Fira Sans"/>
                  <a:cs typeface="Fira Sans"/>
                  <a:sym typeface="Fira Sans"/>
                </a:rPr>
                <a:t>MERCURY</a:t>
              </a:r>
              <a:endParaRPr b="1">
                <a:solidFill>
                  <a:schemeClr val="accent2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2447" name="Google Shape;2447;p32"/>
            <p:cNvSpPr txBox="1"/>
            <p:nvPr/>
          </p:nvSpPr>
          <p:spPr>
            <a:xfrm>
              <a:off x="442712" y="1520733"/>
              <a:ext cx="1296000" cy="44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Mercury is the smallest planet</a:t>
              </a:r>
              <a:endParaRPr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grpSp>
        <p:nvGrpSpPr>
          <p:cNvPr id="2448" name="Google Shape;2448;p32"/>
          <p:cNvGrpSpPr/>
          <p:nvPr/>
        </p:nvGrpSpPr>
        <p:grpSpPr>
          <a:xfrm>
            <a:off x="6432510" y="1335038"/>
            <a:ext cx="1296003" cy="666258"/>
            <a:chOff x="7486972" y="1296675"/>
            <a:chExt cx="1296003" cy="666258"/>
          </a:xfrm>
        </p:grpSpPr>
        <p:sp>
          <p:nvSpPr>
            <p:cNvPr id="2449" name="Google Shape;2449;p32"/>
            <p:cNvSpPr txBox="1"/>
            <p:nvPr/>
          </p:nvSpPr>
          <p:spPr>
            <a:xfrm>
              <a:off x="7486976" y="1296675"/>
              <a:ext cx="1296000" cy="20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accent5"/>
                  </a:solidFill>
                  <a:latin typeface="Fira Sans"/>
                  <a:ea typeface="Fira Sans"/>
                  <a:cs typeface="Fira Sans"/>
                  <a:sym typeface="Fira Sans"/>
                </a:rPr>
                <a:t>MARS</a:t>
              </a:r>
              <a:endParaRPr b="1">
                <a:solidFill>
                  <a:schemeClr val="accent5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2450" name="Google Shape;2450;p32"/>
            <p:cNvSpPr txBox="1"/>
            <p:nvPr/>
          </p:nvSpPr>
          <p:spPr>
            <a:xfrm>
              <a:off x="7486972" y="1520733"/>
              <a:ext cx="1296000" cy="44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Mars is actually a cold place</a:t>
              </a:r>
              <a:endParaRPr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grpSp>
        <p:nvGrpSpPr>
          <p:cNvPr id="2451" name="Google Shape;2451;p32"/>
          <p:cNvGrpSpPr/>
          <p:nvPr/>
        </p:nvGrpSpPr>
        <p:grpSpPr>
          <a:xfrm>
            <a:off x="1164450" y="2616281"/>
            <a:ext cx="1296065" cy="666258"/>
            <a:chOff x="314287" y="2651768"/>
            <a:chExt cx="1296065" cy="666258"/>
          </a:xfrm>
        </p:grpSpPr>
        <p:sp>
          <p:nvSpPr>
            <p:cNvPr id="2452" name="Google Shape;2452;p32"/>
            <p:cNvSpPr txBox="1"/>
            <p:nvPr/>
          </p:nvSpPr>
          <p:spPr>
            <a:xfrm>
              <a:off x="314352" y="2651768"/>
              <a:ext cx="1296000" cy="20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accent3"/>
                  </a:solidFill>
                  <a:latin typeface="Fira Sans"/>
                  <a:ea typeface="Fira Sans"/>
                  <a:cs typeface="Fira Sans"/>
                  <a:sym typeface="Fira Sans"/>
                </a:rPr>
                <a:t>VENUS</a:t>
              </a:r>
              <a:endParaRPr b="1">
                <a:solidFill>
                  <a:schemeClr val="accent3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2453" name="Google Shape;2453;p32"/>
            <p:cNvSpPr txBox="1"/>
            <p:nvPr/>
          </p:nvSpPr>
          <p:spPr>
            <a:xfrm>
              <a:off x="314287" y="2875827"/>
              <a:ext cx="1296000" cy="44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Venus has a beautiful name</a:t>
              </a:r>
              <a:endParaRPr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grpSp>
        <p:nvGrpSpPr>
          <p:cNvPr id="2454" name="Google Shape;2454;p32"/>
          <p:cNvGrpSpPr/>
          <p:nvPr/>
        </p:nvGrpSpPr>
        <p:grpSpPr>
          <a:xfrm>
            <a:off x="6579435" y="2616285"/>
            <a:ext cx="1296003" cy="666255"/>
            <a:chOff x="7405297" y="2651772"/>
            <a:chExt cx="1296003" cy="666255"/>
          </a:xfrm>
        </p:grpSpPr>
        <p:sp>
          <p:nvSpPr>
            <p:cNvPr id="2455" name="Google Shape;2455;p32"/>
            <p:cNvSpPr txBox="1"/>
            <p:nvPr/>
          </p:nvSpPr>
          <p:spPr>
            <a:xfrm>
              <a:off x="7405301" y="2651772"/>
              <a:ext cx="1296000" cy="20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accent6"/>
                  </a:solidFill>
                  <a:latin typeface="Fira Sans"/>
                  <a:ea typeface="Fira Sans"/>
                  <a:cs typeface="Fira Sans"/>
                  <a:sym typeface="Fira Sans"/>
                </a:rPr>
                <a:t>NEPTUNE</a:t>
              </a:r>
              <a:endParaRPr b="1">
                <a:solidFill>
                  <a:schemeClr val="accent6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2456" name="Google Shape;2456;p32"/>
            <p:cNvSpPr txBox="1"/>
            <p:nvPr/>
          </p:nvSpPr>
          <p:spPr>
            <a:xfrm>
              <a:off x="7405297" y="2875827"/>
              <a:ext cx="1296000" cy="44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It’s the farthest planet</a:t>
              </a:r>
              <a:endParaRPr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1" name="Google Shape;2461;p33"/>
          <p:cNvSpPr txBox="1">
            <a:spLocks noGrp="1"/>
          </p:cNvSpPr>
          <p:nvPr>
            <p:ph type="title"/>
          </p:nvPr>
        </p:nvSpPr>
        <p:spPr>
          <a:xfrm>
            <a:off x="457200" y="292625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Cybersecurity Infographics</a:t>
            </a:r>
            <a:endParaRPr/>
          </a:p>
        </p:txBody>
      </p:sp>
      <p:sp>
        <p:nvSpPr>
          <p:cNvPr id="2462" name="Google Shape;2462;p33"/>
          <p:cNvSpPr/>
          <p:nvPr/>
        </p:nvSpPr>
        <p:spPr>
          <a:xfrm>
            <a:off x="75" y="1857175"/>
            <a:ext cx="9145823" cy="2173538"/>
          </a:xfrm>
          <a:custGeom>
            <a:avLst/>
            <a:gdLst/>
            <a:ahLst/>
            <a:cxnLst/>
            <a:rect l="l" t="t" r="r" b="b"/>
            <a:pathLst>
              <a:path w="284961" h="67722" extrusionOk="0">
                <a:moveTo>
                  <a:pt x="2858" y="0"/>
                </a:moveTo>
                <a:cubicBezTo>
                  <a:pt x="1915" y="0"/>
                  <a:pt x="943" y="30"/>
                  <a:pt x="0" y="122"/>
                </a:cubicBezTo>
                <a:lnTo>
                  <a:pt x="0" y="11155"/>
                </a:lnTo>
                <a:cubicBezTo>
                  <a:pt x="943" y="11034"/>
                  <a:pt x="1915" y="10973"/>
                  <a:pt x="2858" y="10973"/>
                </a:cubicBezTo>
                <a:cubicBezTo>
                  <a:pt x="15411" y="10973"/>
                  <a:pt x="25594" y="21125"/>
                  <a:pt x="25594" y="33678"/>
                </a:cubicBezTo>
                <a:cubicBezTo>
                  <a:pt x="25594" y="52281"/>
                  <a:pt x="40700" y="67357"/>
                  <a:pt x="59302" y="67357"/>
                </a:cubicBezTo>
                <a:cubicBezTo>
                  <a:pt x="77905" y="67357"/>
                  <a:pt x="92981" y="52281"/>
                  <a:pt x="92981" y="33678"/>
                </a:cubicBezTo>
                <a:cubicBezTo>
                  <a:pt x="93133" y="21247"/>
                  <a:pt x="103255" y="11246"/>
                  <a:pt x="115717" y="11246"/>
                </a:cubicBezTo>
                <a:cubicBezTo>
                  <a:pt x="128149" y="11246"/>
                  <a:pt x="138270" y="21247"/>
                  <a:pt x="138453" y="33678"/>
                </a:cubicBezTo>
                <a:cubicBezTo>
                  <a:pt x="138240" y="52433"/>
                  <a:pt x="153377" y="67722"/>
                  <a:pt x="172131" y="67722"/>
                </a:cubicBezTo>
                <a:cubicBezTo>
                  <a:pt x="190885" y="67722"/>
                  <a:pt x="206022" y="52433"/>
                  <a:pt x="205810" y="33678"/>
                </a:cubicBezTo>
                <a:cubicBezTo>
                  <a:pt x="205962" y="21247"/>
                  <a:pt x="216114" y="11246"/>
                  <a:pt x="228546" y="11246"/>
                </a:cubicBezTo>
                <a:cubicBezTo>
                  <a:pt x="240978" y="11246"/>
                  <a:pt x="251099" y="21247"/>
                  <a:pt x="251282" y="33678"/>
                </a:cubicBezTo>
                <a:cubicBezTo>
                  <a:pt x="251282" y="52281"/>
                  <a:pt x="266358" y="67357"/>
                  <a:pt x="284960" y="67387"/>
                </a:cubicBezTo>
                <a:lnTo>
                  <a:pt x="284960" y="56414"/>
                </a:lnTo>
                <a:cubicBezTo>
                  <a:pt x="272407" y="56414"/>
                  <a:pt x="262224" y="46232"/>
                  <a:pt x="262224" y="33678"/>
                </a:cubicBezTo>
                <a:cubicBezTo>
                  <a:pt x="262042" y="15228"/>
                  <a:pt x="246996" y="365"/>
                  <a:pt x="228546" y="365"/>
                </a:cubicBezTo>
                <a:cubicBezTo>
                  <a:pt x="210065" y="365"/>
                  <a:pt x="195050" y="15228"/>
                  <a:pt x="194837" y="33678"/>
                </a:cubicBezTo>
                <a:cubicBezTo>
                  <a:pt x="195019" y="46353"/>
                  <a:pt x="184806" y="56718"/>
                  <a:pt x="172131" y="56718"/>
                </a:cubicBezTo>
                <a:cubicBezTo>
                  <a:pt x="159456" y="56718"/>
                  <a:pt x="149213" y="46353"/>
                  <a:pt x="149395" y="33678"/>
                </a:cubicBezTo>
                <a:cubicBezTo>
                  <a:pt x="149183" y="15228"/>
                  <a:pt x="134167" y="365"/>
                  <a:pt x="115717" y="365"/>
                </a:cubicBezTo>
                <a:cubicBezTo>
                  <a:pt x="97236" y="365"/>
                  <a:pt x="82221" y="15228"/>
                  <a:pt x="82008" y="33678"/>
                </a:cubicBezTo>
                <a:cubicBezTo>
                  <a:pt x="82008" y="46232"/>
                  <a:pt x="71825" y="56414"/>
                  <a:pt x="59302" y="56414"/>
                </a:cubicBezTo>
                <a:cubicBezTo>
                  <a:pt x="46749" y="56414"/>
                  <a:pt x="36566" y="46232"/>
                  <a:pt x="36566" y="33678"/>
                </a:cubicBezTo>
                <a:cubicBezTo>
                  <a:pt x="36536" y="15076"/>
                  <a:pt x="21460" y="30"/>
                  <a:pt x="2858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463" name="Google Shape;2463;p33"/>
          <p:cNvGrpSpPr/>
          <p:nvPr/>
        </p:nvGrpSpPr>
        <p:grpSpPr>
          <a:xfrm>
            <a:off x="1006237" y="1748659"/>
            <a:ext cx="1746600" cy="2927362"/>
            <a:chOff x="1006237" y="1862809"/>
            <a:chExt cx="1746600" cy="2927362"/>
          </a:xfrm>
        </p:grpSpPr>
        <p:sp>
          <p:nvSpPr>
            <p:cNvPr id="2464" name="Google Shape;2464;p33"/>
            <p:cNvSpPr txBox="1"/>
            <p:nvPr/>
          </p:nvSpPr>
          <p:spPr>
            <a:xfrm>
              <a:off x="1006237" y="4218672"/>
              <a:ext cx="1746600" cy="57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Jupiter is the fifth planet from the Sun and the largest</a:t>
              </a:r>
              <a:endParaRPr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2465" name="Google Shape;2465;p33"/>
            <p:cNvSpPr/>
            <p:nvPr/>
          </p:nvSpPr>
          <p:spPr>
            <a:xfrm>
              <a:off x="1311187" y="1862809"/>
              <a:ext cx="1136700" cy="2913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rgbClr val="FFFFFF"/>
                  </a:solidFill>
                  <a:latin typeface="Fira Sans"/>
                  <a:ea typeface="Fira Sans"/>
                  <a:cs typeface="Fira Sans"/>
                  <a:sym typeface="Fira Sans"/>
                </a:rPr>
                <a:t>JUPITER</a:t>
              </a:r>
              <a:endParaRPr b="1"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grpSp>
        <p:nvGrpSpPr>
          <p:cNvPr id="2466" name="Google Shape;2466;p33"/>
          <p:cNvGrpSpPr/>
          <p:nvPr/>
        </p:nvGrpSpPr>
        <p:grpSpPr>
          <a:xfrm>
            <a:off x="2814650" y="1214554"/>
            <a:ext cx="1746600" cy="2935619"/>
            <a:chOff x="2814650" y="1328704"/>
            <a:chExt cx="1746600" cy="2935619"/>
          </a:xfrm>
        </p:grpSpPr>
        <p:sp>
          <p:nvSpPr>
            <p:cNvPr id="2467" name="Google Shape;2467;p33"/>
            <p:cNvSpPr txBox="1"/>
            <p:nvPr/>
          </p:nvSpPr>
          <p:spPr>
            <a:xfrm>
              <a:off x="2814650" y="1328704"/>
              <a:ext cx="1746600" cy="57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Mercury is the smallest planet of them all</a:t>
              </a:r>
              <a:endParaRPr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2468" name="Google Shape;2468;p33"/>
            <p:cNvSpPr/>
            <p:nvPr/>
          </p:nvSpPr>
          <p:spPr>
            <a:xfrm>
              <a:off x="3119600" y="3973023"/>
              <a:ext cx="1136700" cy="2913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lt1"/>
                  </a:solidFill>
                  <a:latin typeface="Fira Sans"/>
                  <a:ea typeface="Fira Sans"/>
                  <a:cs typeface="Fira Sans"/>
                  <a:sym typeface="Fira Sans"/>
                </a:rPr>
                <a:t>MERCURY</a:t>
              </a:r>
              <a:endParaRPr b="1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grpSp>
        <p:nvGrpSpPr>
          <p:cNvPr id="2469" name="Google Shape;2469;p33"/>
          <p:cNvGrpSpPr/>
          <p:nvPr/>
        </p:nvGrpSpPr>
        <p:grpSpPr>
          <a:xfrm>
            <a:off x="4623062" y="1748659"/>
            <a:ext cx="1746600" cy="2927362"/>
            <a:chOff x="4623062" y="1862809"/>
            <a:chExt cx="1746600" cy="2927362"/>
          </a:xfrm>
        </p:grpSpPr>
        <p:sp>
          <p:nvSpPr>
            <p:cNvPr id="2470" name="Google Shape;2470;p33"/>
            <p:cNvSpPr txBox="1"/>
            <p:nvPr/>
          </p:nvSpPr>
          <p:spPr>
            <a:xfrm>
              <a:off x="4623062" y="4218672"/>
              <a:ext cx="1746600" cy="57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Venus is the second planet from the Sun. It has a beautiful name</a:t>
              </a:r>
              <a:endParaRPr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2471" name="Google Shape;2471;p33"/>
            <p:cNvSpPr/>
            <p:nvPr/>
          </p:nvSpPr>
          <p:spPr>
            <a:xfrm>
              <a:off x="4928012" y="1862809"/>
              <a:ext cx="1136700" cy="29130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rgbClr val="FFFFFF"/>
                  </a:solidFill>
                  <a:latin typeface="Fira Sans"/>
                  <a:ea typeface="Fira Sans"/>
                  <a:cs typeface="Fira Sans"/>
                  <a:sym typeface="Fira Sans"/>
                </a:rPr>
                <a:t>VENUS</a:t>
              </a:r>
              <a:endParaRPr b="1"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grpSp>
        <p:nvGrpSpPr>
          <p:cNvPr id="2472" name="Google Shape;2472;p33"/>
          <p:cNvGrpSpPr/>
          <p:nvPr/>
        </p:nvGrpSpPr>
        <p:grpSpPr>
          <a:xfrm>
            <a:off x="6431475" y="1214554"/>
            <a:ext cx="1746600" cy="2935619"/>
            <a:chOff x="6431475" y="1328704"/>
            <a:chExt cx="1746600" cy="2935619"/>
          </a:xfrm>
        </p:grpSpPr>
        <p:sp>
          <p:nvSpPr>
            <p:cNvPr id="2473" name="Google Shape;2473;p33"/>
            <p:cNvSpPr txBox="1"/>
            <p:nvPr/>
          </p:nvSpPr>
          <p:spPr>
            <a:xfrm>
              <a:off x="6431475" y="1328704"/>
              <a:ext cx="1746600" cy="57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Neptune is the farthest planet from the Sun</a:t>
              </a:r>
              <a:endParaRPr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2474" name="Google Shape;2474;p33"/>
            <p:cNvSpPr/>
            <p:nvPr/>
          </p:nvSpPr>
          <p:spPr>
            <a:xfrm>
              <a:off x="6736425" y="3973023"/>
              <a:ext cx="1136700" cy="291300"/>
            </a:xfrm>
            <a:prstGeom prst="roundRect">
              <a:avLst>
                <a:gd name="adj" fmla="val 50000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lt1"/>
                  </a:solidFill>
                  <a:latin typeface="Fira Sans"/>
                  <a:ea typeface="Fira Sans"/>
                  <a:cs typeface="Fira Sans"/>
                  <a:sym typeface="Fira Sans"/>
                </a:rPr>
                <a:t>NEPTUNE</a:t>
              </a:r>
              <a:endParaRPr b="1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grpSp>
        <p:nvGrpSpPr>
          <p:cNvPr id="2475" name="Google Shape;2475;p33"/>
          <p:cNvGrpSpPr/>
          <p:nvPr/>
        </p:nvGrpSpPr>
        <p:grpSpPr>
          <a:xfrm>
            <a:off x="457191" y="2272011"/>
            <a:ext cx="2125515" cy="1353380"/>
            <a:chOff x="457191" y="2386161"/>
            <a:chExt cx="2125515" cy="1353380"/>
          </a:xfrm>
        </p:grpSpPr>
        <p:sp>
          <p:nvSpPr>
            <p:cNvPr id="2476" name="Google Shape;2476;p33"/>
            <p:cNvSpPr/>
            <p:nvPr/>
          </p:nvSpPr>
          <p:spPr>
            <a:xfrm>
              <a:off x="1176368" y="2386161"/>
              <a:ext cx="1406338" cy="1353380"/>
            </a:xfrm>
            <a:custGeom>
              <a:avLst/>
              <a:gdLst/>
              <a:ahLst/>
              <a:cxnLst/>
              <a:rect l="l" t="t" r="r" b="b"/>
              <a:pathLst>
                <a:path w="48755" h="46915" extrusionOk="0">
                  <a:moveTo>
                    <a:pt x="25310" y="0"/>
                  </a:moveTo>
                  <a:cubicBezTo>
                    <a:pt x="19204" y="0"/>
                    <a:pt x="13201" y="2386"/>
                    <a:pt x="8724" y="6883"/>
                  </a:cubicBezTo>
                  <a:cubicBezTo>
                    <a:pt x="2006" y="13570"/>
                    <a:pt x="0" y="23662"/>
                    <a:pt x="3617" y="32446"/>
                  </a:cubicBezTo>
                  <a:cubicBezTo>
                    <a:pt x="7265" y="41200"/>
                    <a:pt x="15806" y="46914"/>
                    <a:pt x="25289" y="46914"/>
                  </a:cubicBezTo>
                  <a:cubicBezTo>
                    <a:pt x="38238" y="46914"/>
                    <a:pt x="48755" y="36397"/>
                    <a:pt x="48755" y="23449"/>
                  </a:cubicBezTo>
                  <a:cubicBezTo>
                    <a:pt x="48755" y="13965"/>
                    <a:pt x="43041" y="5424"/>
                    <a:pt x="34256" y="1777"/>
                  </a:cubicBezTo>
                  <a:cubicBezTo>
                    <a:pt x="31363" y="581"/>
                    <a:pt x="28324" y="0"/>
                    <a:pt x="253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7" name="Google Shape;2477;p33"/>
            <p:cNvSpPr/>
            <p:nvPr/>
          </p:nvSpPr>
          <p:spPr>
            <a:xfrm>
              <a:off x="1863185" y="2419963"/>
              <a:ext cx="480144" cy="896621"/>
            </a:xfrm>
            <a:custGeom>
              <a:avLst/>
              <a:gdLst/>
              <a:ahLst/>
              <a:cxnLst/>
              <a:rect l="l" t="t" r="r" b="b"/>
              <a:pathLst>
                <a:path w="14027" h="26194" extrusionOk="0">
                  <a:moveTo>
                    <a:pt x="572" y="0"/>
                  </a:moveTo>
                  <a:cubicBezTo>
                    <a:pt x="263" y="0"/>
                    <a:pt x="1" y="250"/>
                    <a:pt x="1" y="572"/>
                  </a:cubicBezTo>
                  <a:lnTo>
                    <a:pt x="1" y="25611"/>
                  </a:lnTo>
                  <a:cubicBezTo>
                    <a:pt x="1" y="25920"/>
                    <a:pt x="263" y="26194"/>
                    <a:pt x="572" y="26194"/>
                  </a:cubicBezTo>
                  <a:lnTo>
                    <a:pt x="13455" y="26194"/>
                  </a:lnTo>
                  <a:cubicBezTo>
                    <a:pt x="13765" y="26194"/>
                    <a:pt x="14026" y="25920"/>
                    <a:pt x="14026" y="25611"/>
                  </a:cubicBezTo>
                  <a:lnTo>
                    <a:pt x="14026" y="572"/>
                  </a:lnTo>
                  <a:cubicBezTo>
                    <a:pt x="14026" y="262"/>
                    <a:pt x="13776" y="0"/>
                    <a:pt x="1345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8" name="Google Shape;2478;p33"/>
            <p:cNvSpPr/>
            <p:nvPr/>
          </p:nvSpPr>
          <p:spPr>
            <a:xfrm>
              <a:off x="1911688" y="2489242"/>
              <a:ext cx="383547" cy="681862"/>
            </a:xfrm>
            <a:custGeom>
              <a:avLst/>
              <a:gdLst/>
              <a:ahLst/>
              <a:cxnLst/>
              <a:rect l="l" t="t" r="r" b="b"/>
              <a:pathLst>
                <a:path w="11205" h="19920" extrusionOk="0">
                  <a:moveTo>
                    <a:pt x="465" y="0"/>
                  </a:moveTo>
                  <a:cubicBezTo>
                    <a:pt x="215" y="0"/>
                    <a:pt x="1" y="203"/>
                    <a:pt x="1" y="441"/>
                  </a:cubicBezTo>
                  <a:lnTo>
                    <a:pt x="1" y="19479"/>
                  </a:lnTo>
                  <a:cubicBezTo>
                    <a:pt x="1" y="19729"/>
                    <a:pt x="215" y="19919"/>
                    <a:pt x="465" y="19919"/>
                  </a:cubicBezTo>
                  <a:lnTo>
                    <a:pt x="10740" y="19919"/>
                  </a:lnTo>
                  <a:cubicBezTo>
                    <a:pt x="10990" y="19919"/>
                    <a:pt x="11205" y="19717"/>
                    <a:pt x="11205" y="19479"/>
                  </a:cubicBezTo>
                  <a:lnTo>
                    <a:pt x="11205" y="441"/>
                  </a:lnTo>
                  <a:cubicBezTo>
                    <a:pt x="11205" y="191"/>
                    <a:pt x="10990" y="0"/>
                    <a:pt x="1074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9" name="Google Shape;2479;p33"/>
            <p:cNvSpPr/>
            <p:nvPr/>
          </p:nvSpPr>
          <p:spPr>
            <a:xfrm>
              <a:off x="2061269" y="3217911"/>
              <a:ext cx="83590" cy="83590"/>
            </a:xfrm>
            <a:custGeom>
              <a:avLst/>
              <a:gdLst/>
              <a:ahLst/>
              <a:cxnLst/>
              <a:rect l="l" t="t" r="r" b="b"/>
              <a:pathLst>
                <a:path w="2442" h="2442" extrusionOk="0">
                  <a:moveTo>
                    <a:pt x="1215" y="1"/>
                  </a:moveTo>
                  <a:cubicBezTo>
                    <a:pt x="548" y="1"/>
                    <a:pt x="0" y="548"/>
                    <a:pt x="0" y="1227"/>
                  </a:cubicBezTo>
                  <a:cubicBezTo>
                    <a:pt x="0" y="1894"/>
                    <a:pt x="548" y="2441"/>
                    <a:pt x="1215" y="2441"/>
                  </a:cubicBezTo>
                  <a:cubicBezTo>
                    <a:pt x="1893" y="2441"/>
                    <a:pt x="2441" y="1894"/>
                    <a:pt x="2441" y="1227"/>
                  </a:cubicBezTo>
                  <a:cubicBezTo>
                    <a:pt x="2441" y="548"/>
                    <a:pt x="1893" y="1"/>
                    <a:pt x="121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0" name="Google Shape;2480;p33"/>
            <p:cNvSpPr/>
            <p:nvPr/>
          </p:nvSpPr>
          <p:spPr>
            <a:xfrm>
              <a:off x="610024" y="2968107"/>
              <a:ext cx="1119971" cy="756449"/>
            </a:xfrm>
            <a:custGeom>
              <a:avLst/>
              <a:gdLst/>
              <a:ahLst/>
              <a:cxnLst/>
              <a:rect l="l" t="t" r="r" b="b"/>
              <a:pathLst>
                <a:path w="32719" h="22099" extrusionOk="0">
                  <a:moveTo>
                    <a:pt x="215" y="0"/>
                  </a:moveTo>
                  <a:cubicBezTo>
                    <a:pt x="95" y="0"/>
                    <a:pt x="0" y="95"/>
                    <a:pt x="0" y="214"/>
                  </a:cubicBezTo>
                  <a:lnTo>
                    <a:pt x="0" y="21872"/>
                  </a:lnTo>
                  <a:cubicBezTo>
                    <a:pt x="0" y="21991"/>
                    <a:pt x="95" y="22098"/>
                    <a:pt x="215" y="22098"/>
                  </a:cubicBezTo>
                  <a:lnTo>
                    <a:pt x="32480" y="22098"/>
                  </a:lnTo>
                  <a:cubicBezTo>
                    <a:pt x="32600" y="22098"/>
                    <a:pt x="32707" y="21991"/>
                    <a:pt x="32707" y="21872"/>
                  </a:cubicBezTo>
                  <a:lnTo>
                    <a:pt x="32719" y="21872"/>
                  </a:lnTo>
                  <a:lnTo>
                    <a:pt x="32719" y="214"/>
                  </a:lnTo>
                  <a:cubicBezTo>
                    <a:pt x="32719" y="95"/>
                    <a:pt x="32623" y="0"/>
                    <a:pt x="3250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1" name="Google Shape;2481;p33"/>
            <p:cNvSpPr/>
            <p:nvPr/>
          </p:nvSpPr>
          <p:spPr>
            <a:xfrm>
              <a:off x="656062" y="3013735"/>
              <a:ext cx="1027071" cy="664747"/>
            </a:xfrm>
            <a:custGeom>
              <a:avLst/>
              <a:gdLst/>
              <a:ahLst/>
              <a:cxnLst/>
              <a:rect l="l" t="t" r="r" b="b"/>
              <a:pathLst>
                <a:path w="30005" h="19420" extrusionOk="0">
                  <a:moveTo>
                    <a:pt x="203" y="1"/>
                  </a:moveTo>
                  <a:cubicBezTo>
                    <a:pt x="96" y="1"/>
                    <a:pt x="1" y="96"/>
                    <a:pt x="1" y="191"/>
                  </a:cubicBezTo>
                  <a:lnTo>
                    <a:pt x="1" y="19229"/>
                  </a:lnTo>
                  <a:cubicBezTo>
                    <a:pt x="1" y="19336"/>
                    <a:pt x="96" y="19420"/>
                    <a:pt x="203" y="19420"/>
                  </a:cubicBezTo>
                  <a:lnTo>
                    <a:pt x="29814" y="19420"/>
                  </a:lnTo>
                  <a:cubicBezTo>
                    <a:pt x="29921" y="19420"/>
                    <a:pt x="30004" y="19336"/>
                    <a:pt x="30004" y="19229"/>
                  </a:cubicBezTo>
                  <a:lnTo>
                    <a:pt x="30004" y="191"/>
                  </a:lnTo>
                  <a:cubicBezTo>
                    <a:pt x="30004" y="96"/>
                    <a:pt x="29921" y="1"/>
                    <a:pt x="2981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2" name="Google Shape;2482;p33"/>
            <p:cNvSpPr/>
            <p:nvPr/>
          </p:nvSpPr>
          <p:spPr>
            <a:xfrm>
              <a:off x="457191" y="3651936"/>
              <a:ext cx="1425645" cy="72602"/>
            </a:xfrm>
            <a:custGeom>
              <a:avLst/>
              <a:gdLst/>
              <a:ahLst/>
              <a:cxnLst/>
              <a:rect l="l" t="t" r="r" b="b"/>
              <a:pathLst>
                <a:path w="41649" h="2121" extrusionOk="0">
                  <a:moveTo>
                    <a:pt x="0" y="1"/>
                  </a:moveTo>
                  <a:lnTo>
                    <a:pt x="0" y="810"/>
                  </a:lnTo>
                  <a:cubicBezTo>
                    <a:pt x="0" y="1537"/>
                    <a:pt x="572" y="2120"/>
                    <a:pt x="1310" y="2120"/>
                  </a:cubicBezTo>
                  <a:lnTo>
                    <a:pt x="40339" y="2120"/>
                  </a:lnTo>
                  <a:cubicBezTo>
                    <a:pt x="41077" y="2120"/>
                    <a:pt x="41648" y="1537"/>
                    <a:pt x="41648" y="810"/>
                  </a:cubicBezTo>
                  <a:lnTo>
                    <a:pt x="4164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3" name="Google Shape;2483;p33"/>
            <p:cNvSpPr/>
            <p:nvPr/>
          </p:nvSpPr>
          <p:spPr>
            <a:xfrm>
              <a:off x="1502513" y="2473326"/>
              <a:ext cx="568595" cy="643558"/>
            </a:xfrm>
            <a:custGeom>
              <a:avLst/>
              <a:gdLst/>
              <a:ahLst/>
              <a:cxnLst/>
              <a:rect l="l" t="t" r="r" b="b"/>
              <a:pathLst>
                <a:path w="16611" h="18801" extrusionOk="0">
                  <a:moveTo>
                    <a:pt x="16491" y="3513"/>
                  </a:moveTo>
                  <a:lnTo>
                    <a:pt x="8300" y="1"/>
                  </a:lnTo>
                  <a:lnTo>
                    <a:pt x="8300" y="1"/>
                  </a:lnTo>
                  <a:lnTo>
                    <a:pt x="8300" y="1"/>
                  </a:lnTo>
                  <a:lnTo>
                    <a:pt x="8300" y="1"/>
                  </a:lnTo>
                  <a:lnTo>
                    <a:pt x="8300" y="1"/>
                  </a:lnTo>
                  <a:lnTo>
                    <a:pt x="120" y="3513"/>
                  </a:lnTo>
                  <a:cubicBezTo>
                    <a:pt x="120" y="3513"/>
                    <a:pt x="1" y="14229"/>
                    <a:pt x="8300" y="18777"/>
                  </a:cubicBezTo>
                  <a:lnTo>
                    <a:pt x="8300" y="18801"/>
                  </a:lnTo>
                  <a:lnTo>
                    <a:pt x="8300" y="18801"/>
                  </a:lnTo>
                  <a:lnTo>
                    <a:pt x="8300" y="18801"/>
                  </a:lnTo>
                  <a:lnTo>
                    <a:pt x="8300" y="18777"/>
                  </a:lnTo>
                  <a:cubicBezTo>
                    <a:pt x="16610" y="14217"/>
                    <a:pt x="16491" y="3513"/>
                    <a:pt x="16491" y="351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4" name="Google Shape;2484;p33"/>
            <p:cNvSpPr/>
            <p:nvPr/>
          </p:nvSpPr>
          <p:spPr>
            <a:xfrm>
              <a:off x="1586477" y="2568311"/>
              <a:ext cx="399841" cy="452794"/>
            </a:xfrm>
            <a:custGeom>
              <a:avLst/>
              <a:gdLst/>
              <a:ahLst/>
              <a:cxnLst/>
              <a:rect l="l" t="t" r="r" b="b"/>
              <a:pathLst>
                <a:path w="11681" h="13228" extrusionOk="0">
                  <a:moveTo>
                    <a:pt x="5847" y="0"/>
                  </a:moveTo>
                  <a:lnTo>
                    <a:pt x="84" y="2477"/>
                  </a:lnTo>
                  <a:cubicBezTo>
                    <a:pt x="84" y="2477"/>
                    <a:pt x="1" y="10025"/>
                    <a:pt x="5847" y="13228"/>
                  </a:cubicBezTo>
                  <a:cubicBezTo>
                    <a:pt x="11681" y="10013"/>
                    <a:pt x="11609" y="2477"/>
                    <a:pt x="11609" y="2477"/>
                  </a:cubicBezTo>
                  <a:lnTo>
                    <a:pt x="584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5" name="Google Shape;2485;p33"/>
            <p:cNvSpPr/>
            <p:nvPr/>
          </p:nvSpPr>
          <p:spPr>
            <a:xfrm>
              <a:off x="1676534" y="2679145"/>
              <a:ext cx="264153" cy="213595"/>
            </a:xfrm>
            <a:custGeom>
              <a:avLst/>
              <a:gdLst/>
              <a:ahLst/>
              <a:cxnLst/>
              <a:rect l="l" t="t" r="r" b="b"/>
              <a:pathLst>
                <a:path w="7717" h="6240" extrusionOk="0">
                  <a:moveTo>
                    <a:pt x="6859" y="1"/>
                  </a:moveTo>
                  <a:lnTo>
                    <a:pt x="2501" y="4525"/>
                  </a:lnTo>
                  <a:lnTo>
                    <a:pt x="846" y="2870"/>
                  </a:lnTo>
                  <a:lnTo>
                    <a:pt x="1" y="3703"/>
                  </a:lnTo>
                  <a:lnTo>
                    <a:pt x="2537" y="6239"/>
                  </a:lnTo>
                  <a:lnTo>
                    <a:pt x="7716" y="822"/>
                  </a:lnTo>
                  <a:lnTo>
                    <a:pt x="685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86" name="Google Shape;2486;p33"/>
          <p:cNvGrpSpPr/>
          <p:nvPr/>
        </p:nvGrpSpPr>
        <p:grpSpPr>
          <a:xfrm>
            <a:off x="2985356" y="2272011"/>
            <a:ext cx="1406367" cy="1353380"/>
            <a:chOff x="2985356" y="2386161"/>
            <a:chExt cx="1406367" cy="1353380"/>
          </a:xfrm>
        </p:grpSpPr>
        <p:sp>
          <p:nvSpPr>
            <p:cNvPr id="2487" name="Google Shape;2487;p33"/>
            <p:cNvSpPr/>
            <p:nvPr/>
          </p:nvSpPr>
          <p:spPr>
            <a:xfrm>
              <a:off x="2985356" y="2386161"/>
              <a:ext cx="1406367" cy="1353380"/>
            </a:xfrm>
            <a:custGeom>
              <a:avLst/>
              <a:gdLst/>
              <a:ahLst/>
              <a:cxnLst/>
              <a:rect l="l" t="t" r="r" b="b"/>
              <a:pathLst>
                <a:path w="48756" h="46915" extrusionOk="0">
                  <a:moveTo>
                    <a:pt x="25310" y="0"/>
                  </a:moveTo>
                  <a:cubicBezTo>
                    <a:pt x="19201" y="0"/>
                    <a:pt x="13192" y="2386"/>
                    <a:pt x="8694" y="6883"/>
                  </a:cubicBezTo>
                  <a:cubicBezTo>
                    <a:pt x="2007" y="13570"/>
                    <a:pt x="1" y="23662"/>
                    <a:pt x="3618" y="32446"/>
                  </a:cubicBezTo>
                  <a:cubicBezTo>
                    <a:pt x="7265" y="41200"/>
                    <a:pt x="15807" y="46914"/>
                    <a:pt x="25290" y="46914"/>
                  </a:cubicBezTo>
                  <a:cubicBezTo>
                    <a:pt x="38239" y="46914"/>
                    <a:pt x="48756" y="36397"/>
                    <a:pt x="48756" y="23449"/>
                  </a:cubicBezTo>
                  <a:cubicBezTo>
                    <a:pt x="48756" y="13965"/>
                    <a:pt x="43041" y="5424"/>
                    <a:pt x="34257" y="1777"/>
                  </a:cubicBezTo>
                  <a:cubicBezTo>
                    <a:pt x="31364" y="581"/>
                    <a:pt x="28325" y="0"/>
                    <a:pt x="2531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488" name="Google Shape;2488;p33"/>
            <p:cNvGrpSpPr/>
            <p:nvPr/>
          </p:nvGrpSpPr>
          <p:grpSpPr>
            <a:xfrm>
              <a:off x="3054988" y="2746460"/>
              <a:ext cx="1265894" cy="822062"/>
              <a:chOff x="2936851" y="-1043790"/>
              <a:chExt cx="1265894" cy="822062"/>
            </a:xfrm>
          </p:grpSpPr>
          <p:sp>
            <p:nvSpPr>
              <p:cNvPr id="2489" name="Google Shape;2489;p33"/>
              <p:cNvSpPr/>
              <p:nvPr/>
            </p:nvSpPr>
            <p:spPr>
              <a:xfrm>
                <a:off x="3072569" y="-1043790"/>
                <a:ext cx="994450" cy="671285"/>
              </a:xfrm>
              <a:custGeom>
                <a:avLst/>
                <a:gdLst/>
                <a:ahLst/>
                <a:cxnLst/>
                <a:rect l="l" t="t" r="r" b="b"/>
                <a:pathLst>
                  <a:path w="29052" h="19611" extrusionOk="0">
                    <a:moveTo>
                      <a:pt x="203" y="1"/>
                    </a:moveTo>
                    <a:cubicBezTo>
                      <a:pt x="96" y="1"/>
                      <a:pt x="0" y="84"/>
                      <a:pt x="0" y="191"/>
                    </a:cubicBezTo>
                    <a:lnTo>
                      <a:pt x="0" y="19420"/>
                    </a:lnTo>
                    <a:cubicBezTo>
                      <a:pt x="0" y="19515"/>
                      <a:pt x="96" y="19610"/>
                      <a:pt x="203" y="19610"/>
                    </a:cubicBezTo>
                    <a:lnTo>
                      <a:pt x="28861" y="19610"/>
                    </a:lnTo>
                    <a:cubicBezTo>
                      <a:pt x="28968" y="19610"/>
                      <a:pt x="29052" y="19527"/>
                      <a:pt x="29052" y="19420"/>
                    </a:cubicBezTo>
                    <a:lnTo>
                      <a:pt x="29052" y="191"/>
                    </a:lnTo>
                    <a:cubicBezTo>
                      <a:pt x="29052" y="84"/>
                      <a:pt x="28968" y="1"/>
                      <a:pt x="2886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0" name="Google Shape;2490;p33"/>
              <p:cNvSpPr/>
              <p:nvPr/>
            </p:nvSpPr>
            <p:spPr>
              <a:xfrm>
                <a:off x="3113713" y="-1003845"/>
                <a:ext cx="912538" cy="590981"/>
              </a:xfrm>
              <a:custGeom>
                <a:avLst/>
                <a:gdLst/>
                <a:ahLst/>
                <a:cxnLst/>
                <a:rect l="l" t="t" r="r" b="b"/>
                <a:pathLst>
                  <a:path w="26659" h="17265" extrusionOk="0">
                    <a:moveTo>
                      <a:pt x="191" y="0"/>
                    </a:moveTo>
                    <a:cubicBezTo>
                      <a:pt x="84" y="0"/>
                      <a:pt x="1" y="84"/>
                      <a:pt x="1" y="179"/>
                    </a:cubicBezTo>
                    <a:lnTo>
                      <a:pt x="1" y="17086"/>
                    </a:lnTo>
                    <a:cubicBezTo>
                      <a:pt x="1" y="17193"/>
                      <a:pt x="84" y="17264"/>
                      <a:pt x="191" y="17264"/>
                    </a:cubicBezTo>
                    <a:lnTo>
                      <a:pt x="26468" y="17264"/>
                    </a:lnTo>
                    <a:cubicBezTo>
                      <a:pt x="26576" y="17264"/>
                      <a:pt x="26647" y="17193"/>
                      <a:pt x="26647" y="17086"/>
                    </a:cubicBezTo>
                    <a:lnTo>
                      <a:pt x="26659" y="17086"/>
                    </a:lnTo>
                    <a:lnTo>
                      <a:pt x="26659" y="179"/>
                    </a:lnTo>
                    <a:cubicBezTo>
                      <a:pt x="26659" y="84"/>
                      <a:pt x="26588" y="0"/>
                      <a:pt x="2648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1" name="Google Shape;2491;p33"/>
              <p:cNvSpPr/>
              <p:nvPr/>
            </p:nvSpPr>
            <p:spPr>
              <a:xfrm>
                <a:off x="2936851" y="-436566"/>
                <a:ext cx="1265894" cy="64044"/>
              </a:xfrm>
              <a:custGeom>
                <a:avLst/>
                <a:gdLst/>
                <a:ahLst/>
                <a:cxnLst/>
                <a:rect l="l" t="t" r="r" b="b"/>
                <a:pathLst>
                  <a:path w="36982" h="1871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346"/>
                      <a:pt x="513" y="1870"/>
                      <a:pt x="1155" y="1870"/>
                    </a:cubicBezTo>
                    <a:lnTo>
                      <a:pt x="35815" y="1870"/>
                    </a:lnTo>
                    <a:cubicBezTo>
                      <a:pt x="36458" y="1870"/>
                      <a:pt x="36981" y="1346"/>
                      <a:pt x="36981" y="715"/>
                    </a:cubicBezTo>
                    <a:lnTo>
                      <a:pt x="3698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2" name="Google Shape;2492;p33"/>
              <p:cNvSpPr/>
              <p:nvPr/>
            </p:nvSpPr>
            <p:spPr>
              <a:xfrm>
                <a:off x="3113713" y="-1003845"/>
                <a:ext cx="912161" cy="109262"/>
              </a:xfrm>
              <a:custGeom>
                <a:avLst/>
                <a:gdLst/>
                <a:ahLst/>
                <a:cxnLst/>
                <a:rect l="l" t="t" r="r" b="b"/>
                <a:pathLst>
                  <a:path w="26648" h="3192" extrusionOk="0">
                    <a:moveTo>
                      <a:pt x="1" y="179"/>
                    </a:moveTo>
                    <a:lnTo>
                      <a:pt x="1" y="3191"/>
                    </a:lnTo>
                    <a:lnTo>
                      <a:pt x="26647" y="3191"/>
                    </a:lnTo>
                    <a:lnTo>
                      <a:pt x="26647" y="179"/>
                    </a:lnTo>
                    <a:cubicBezTo>
                      <a:pt x="26647" y="84"/>
                      <a:pt x="26576" y="0"/>
                      <a:pt x="26468" y="0"/>
                    </a:cubicBezTo>
                    <a:lnTo>
                      <a:pt x="191" y="0"/>
                    </a:lnTo>
                    <a:cubicBezTo>
                      <a:pt x="84" y="0"/>
                      <a:pt x="1" y="96"/>
                      <a:pt x="1" y="17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3" name="Google Shape;2493;p33"/>
              <p:cNvSpPr/>
              <p:nvPr/>
            </p:nvSpPr>
            <p:spPr>
              <a:xfrm>
                <a:off x="3156533" y="-969616"/>
                <a:ext cx="39946" cy="39981"/>
              </a:xfrm>
              <a:custGeom>
                <a:avLst/>
                <a:gdLst/>
                <a:ahLst/>
                <a:cxnLst/>
                <a:rect l="l" t="t" r="r" b="b"/>
                <a:pathLst>
                  <a:path w="1167" h="1168" extrusionOk="0">
                    <a:moveTo>
                      <a:pt x="583" y="1"/>
                    </a:moveTo>
                    <a:cubicBezTo>
                      <a:pt x="262" y="1"/>
                      <a:pt x="0" y="262"/>
                      <a:pt x="0" y="584"/>
                    </a:cubicBezTo>
                    <a:cubicBezTo>
                      <a:pt x="0" y="905"/>
                      <a:pt x="262" y="1167"/>
                      <a:pt x="583" y="1167"/>
                    </a:cubicBezTo>
                    <a:cubicBezTo>
                      <a:pt x="905" y="1167"/>
                      <a:pt x="1167" y="905"/>
                      <a:pt x="1167" y="584"/>
                    </a:cubicBezTo>
                    <a:cubicBezTo>
                      <a:pt x="1167" y="262"/>
                      <a:pt x="905" y="1"/>
                      <a:pt x="58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4" name="Google Shape;2494;p33"/>
              <p:cNvSpPr/>
              <p:nvPr/>
            </p:nvSpPr>
            <p:spPr>
              <a:xfrm>
                <a:off x="3242927" y="-969616"/>
                <a:ext cx="39570" cy="39981"/>
              </a:xfrm>
              <a:custGeom>
                <a:avLst/>
                <a:gdLst/>
                <a:ahLst/>
                <a:cxnLst/>
                <a:rect l="l" t="t" r="r" b="b"/>
                <a:pathLst>
                  <a:path w="1156" h="1168" extrusionOk="0">
                    <a:moveTo>
                      <a:pt x="584" y="1"/>
                    </a:moveTo>
                    <a:cubicBezTo>
                      <a:pt x="262" y="1"/>
                      <a:pt x="0" y="262"/>
                      <a:pt x="0" y="584"/>
                    </a:cubicBezTo>
                    <a:cubicBezTo>
                      <a:pt x="0" y="905"/>
                      <a:pt x="262" y="1167"/>
                      <a:pt x="584" y="1167"/>
                    </a:cubicBezTo>
                    <a:cubicBezTo>
                      <a:pt x="893" y="1167"/>
                      <a:pt x="1155" y="905"/>
                      <a:pt x="1155" y="584"/>
                    </a:cubicBezTo>
                    <a:cubicBezTo>
                      <a:pt x="1155" y="262"/>
                      <a:pt x="893" y="1"/>
                      <a:pt x="58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5" name="Google Shape;2495;p33"/>
              <p:cNvSpPr/>
              <p:nvPr/>
            </p:nvSpPr>
            <p:spPr>
              <a:xfrm>
                <a:off x="3328911" y="-969616"/>
                <a:ext cx="39981" cy="39981"/>
              </a:xfrm>
              <a:custGeom>
                <a:avLst/>
                <a:gdLst/>
                <a:ahLst/>
                <a:cxnLst/>
                <a:rect l="l" t="t" r="r" b="b"/>
                <a:pathLst>
                  <a:path w="1168" h="1168" extrusionOk="0">
                    <a:moveTo>
                      <a:pt x="584" y="1"/>
                    </a:moveTo>
                    <a:cubicBezTo>
                      <a:pt x="262" y="1"/>
                      <a:pt x="0" y="262"/>
                      <a:pt x="0" y="584"/>
                    </a:cubicBezTo>
                    <a:cubicBezTo>
                      <a:pt x="0" y="905"/>
                      <a:pt x="262" y="1167"/>
                      <a:pt x="584" y="1167"/>
                    </a:cubicBezTo>
                    <a:cubicBezTo>
                      <a:pt x="905" y="1167"/>
                      <a:pt x="1167" y="905"/>
                      <a:pt x="1167" y="584"/>
                    </a:cubicBezTo>
                    <a:cubicBezTo>
                      <a:pt x="1167" y="262"/>
                      <a:pt x="905" y="1"/>
                      <a:pt x="58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6" name="Google Shape;2496;p33"/>
              <p:cNvSpPr/>
              <p:nvPr/>
            </p:nvSpPr>
            <p:spPr>
              <a:xfrm>
                <a:off x="3113302" y="-894620"/>
                <a:ext cx="914591" cy="87252"/>
              </a:xfrm>
              <a:custGeom>
                <a:avLst/>
                <a:gdLst/>
                <a:ahLst/>
                <a:cxnLst/>
                <a:rect l="l" t="t" r="r" b="b"/>
                <a:pathLst>
                  <a:path w="26719" h="2549" extrusionOk="0">
                    <a:moveTo>
                      <a:pt x="1" y="0"/>
                    </a:moveTo>
                    <a:lnTo>
                      <a:pt x="1" y="2548"/>
                    </a:lnTo>
                    <a:lnTo>
                      <a:pt x="26719" y="2548"/>
                    </a:lnTo>
                    <a:lnTo>
                      <a:pt x="26719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7" name="Google Shape;2497;p33"/>
              <p:cNvSpPr/>
              <p:nvPr/>
            </p:nvSpPr>
            <p:spPr>
              <a:xfrm>
                <a:off x="3173648" y="-871413"/>
                <a:ext cx="793520" cy="40391"/>
              </a:xfrm>
              <a:custGeom>
                <a:avLst/>
                <a:gdLst/>
                <a:ahLst/>
                <a:cxnLst/>
                <a:rect l="l" t="t" r="r" b="b"/>
                <a:pathLst>
                  <a:path w="23182" h="1180" extrusionOk="0">
                    <a:moveTo>
                      <a:pt x="0" y="1"/>
                    </a:moveTo>
                    <a:lnTo>
                      <a:pt x="0" y="1180"/>
                    </a:lnTo>
                    <a:lnTo>
                      <a:pt x="23182" y="1180"/>
                    </a:lnTo>
                    <a:lnTo>
                      <a:pt x="23182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8" name="Google Shape;2498;p33"/>
              <p:cNvSpPr/>
              <p:nvPr/>
            </p:nvSpPr>
            <p:spPr>
              <a:xfrm>
                <a:off x="3310975" y="-738946"/>
                <a:ext cx="839183" cy="198911"/>
              </a:xfrm>
              <a:custGeom>
                <a:avLst/>
                <a:gdLst/>
                <a:ahLst/>
                <a:cxnLst/>
                <a:rect l="l" t="t" r="r" b="b"/>
                <a:pathLst>
                  <a:path w="24516" h="5811" extrusionOk="0">
                    <a:moveTo>
                      <a:pt x="1" y="0"/>
                    </a:moveTo>
                    <a:lnTo>
                      <a:pt x="1" y="5811"/>
                    </a:lnTo>
                    <a:lnTo>
                      <a:pt x="24515" y="5811"/>
                    </a:lnTo>
                    <a:lnTo>
                      <a:pt x="24515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9" name="Google Shape;2499;p33"/>
              <p:cNvSpPr/>
              <p:nvPr/>
            </p:nvSpPr>
            <p:spPr>
              <a:xfrm>
                <a:off x="3448713" y="-685549"/>
                <a:ext cx="563289" cy="91736"/>
              </a:xfrm>
              <a:custGeom>
                <a:avLst/>
                <a:gdLst/>
                <a:ahLst/>
                <a:cxnLst/>
                <a:rect l="l" t="t" r="r" b="b"/>
                <a:pathLst>
                  <a:path w="16456" h="2680" extrusionOk="0">
                    <a:moveTo>
                      <a:pt x="1" y="0"/>
                    </a:moveTo>
                    <a:lnTo>
                      <a:pt x="1" y="2679"/>
                    </a:lnTo>
                    <a:lnTo>
                      <a:pt x="16455" y="2679"/>
                    </a:lnTo>
                    <a:lnTo>
                      <a:pt x="1645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0" name="Google Shape;2500;p33"/>
              <p:cNvSpPr/>
              <p:nvPr/>
            </p:nvSpPr>
            <p:spPr>
              <a:xfrm>
                <a:off x="3562832" y="-669667"/>
                <a:ext cx="77462" cy="58328"/>
              </a:xfrm>
              <a:custGeom>
                <a:avLst/>
                <a:gdLst/>
                <a:ahLst/>
                <a:cxnLst/>
                <a:rect l="l" t="t" r="r" b="b"/>
                <a:pathLst>
                  <a:path w="2263" h="1704" extrusionOk="0">
                    <a:moveTo>
                      <a:pt x="1" y="1"/>
                    </a:moveTo>
                    <a:lnTo>
                      <a:pt x="453" y="1703"/>
                    </a:lnTo>
                    <a:lnTo>
                      <a:pt x="774" y="1703"/>
                    </a:lnTo>
                    <a:lnTo>
                      <a:pt x="1132" y="536"/>
                    </a:lnTo>
                    <a:lnTo>
                      <a:pt x="1489" y="1703"/>
                    </a:lnTo>
                    <a:lnTo>
                      <a:pt x="1798" y="1703"/>
                    </a:lnTo>
                    <a:lnTo>
                      <a:pt x="2263" y="1"/>
                    </a:lnTo>
                    <a:lnTo>
                      <a:pt x="1882" y="1"/>
                    </a:lnTo>
                    <a:lnTo>
                      <a:pt x="1620" y="1215"/>
                    </a:lnTo>
                    <a:lnTo>
                      <a:pt x="1286" y="1"/>
                    </a:lnTo>
                    <a:lnTo>
                      <a:pt x="1013" y="1"/>
                    </a:lnTo>
                    <a:lnTo>
                      <a:pt x="655" y="1191"/>
                    </a:lnTo>
                    <a:lnTo>
                      <a:pt x="632" y="1191"/>
                    </a:lnTo>
                    <a:lnTo>
                      <a:pt x="37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1" name="Google Shape;2501;p33"/>
              <p:cNvSpPr/>
              <p:nvPr/>
            </p:nvSpPr>
            <p:spPr>
              <a:xfrm>
                <a:off x="3650459" y="-669667"/>
                <a:ext cx="77462" cy="58328"/>
              </a:xfrm>
              <a:custGeom>
                <a:avLst/>
                <a:gdLst/>
                <a:ahLst/>
                <a:cxnLst/>
                <a:rect l="l" t="t" r="r" b="b"/>
                <a:pathLst>
                  <a:path w="2263" h="1704" extrusionOk="0">
                    <a:moveTo>
                      <a:pt x="0" y="1"/>
                    </a:moveTo>
                    <a:lnTo>
                      <a:pt x="465" y="1703"/>
                    </a:lnTo>
                    <a:lnTo>
                      <a:pt x="774" y="1703"/>
                    </a:lnTo>
                    <a:lnTo>
                      <a:pt x="1132" y="536"/>
                    </a:lnTo>
                    <a:lnTo>
                      <a:pt x="1489" y="1703"/>
                    </a:lnTo>
                    <a:lnTo>
                      <a:pt x="1798" y="1703"/>
                    </a:lnTo>
                    <a:lnTo>
                      <a:pt x="2263" y="1"/>
                    </a:lnTo>
                    <a:lnTo>
                      <a:pt x="1894" y="1"/>
                    </a:lnTo>
                    <a:lnTo>
                      <a:pt x="1620" y="1215"/>
                    </a:lnTo>
                    <a:lnTo>
                      <a:pt x="1286" y="1"/>
                    </a:lnTo>
                    <a:lnTo>
                      <a:pt x="1012" y="1"/>
                    </a:lnTo>
                    <a:lnTo>
                      <a:pt x="655" y="1191"/>
                    </a:lnTo>
                    <a:lnTo>
                      <a:pt x="631" y="1191"/>
                    </a:lnTo>
                    <a:lnTo>
                      <a:pt x="37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2" name="Google Shape;2502;p33"/>
              <p:cNvSpPr/>
              <p:nvPr/>
            </p:nvSpPr>
            <p:spPr>
              <a:xfrm>
                <a:off x="3738085" y="-669667"/>
                <a:ext cx="77462" cy="58328"/>
              </a:xfrm>
              <a:custGeom>
                <a:avLst/>
                <a:gdLst/>
                <a:ahLst/>
                <a:cxnLst/>
                <a:rect l="l" t="t" r="r" b="b"/>
                <a:pathLst>
                  <a:path w="2263" h="1704" extrusionOk="0">
                    <a:moveTo>
                      <a:pt x="0" y="1"/>
                    </a:moveTo>
                    <a:lnTo>
                      <a:pt x="465" y="1703"/>
                    </a:lnTo>
                    <a:lnTo>
                      <a:pt x="774" y="1703"/>
                    </a:lnTo>
                    <a:lnTo>
                      <a:pt x="1131" y="536"/>
                    </a:lnTo>
                    <a:lnTo>
                      <a:pt x="1489" y="1703"/>
                    </a:lnTo>
                    <a:lnTo>
                      <a:pt x="1798" y="1703"/>
                    </a:lnTo>
                    <a:lnTo>
                      <a:pt x="2262" y="1"/>
                    </a:lnTo>
                    <a:lnTo>
                      <a:pt x="1893" y="1"/>
                    </a:lnTo>
                    <a:lnTo>
                      <a:pt x="1620" y="1215"/>
                    </a:lnTo>
                    <a:lnTo>
                      <a:pt x="1286" y="1"/>
                    </a:lnTo>
                    <a:lnTo>
                      <a:pt x="1012" y="1"/>
                    </a:lnTo>
                    <a:lnTo>
                      <a:pt x="655" y="1191"/>
                    </a:lnTo>
                    <a:lnTo>
                      <a:pt x="631" y="1191"/>
                    </a:lnTo>
                    <a:lnTo>
                      <a:pt x="369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3" name="Google Shape;2503;p33"/>
              <p:cNvSpPr/>
              <p:nvPr/>
            </p:nvSpPr>
            <p:spPr>
              <a:xfrm>
                <a:off x="3479279" y="-676581"/>
                <a:ext cx="53433" cy="74998"/>
              </a:xfrm>
              <a:custGeom>
                <a:avLst/>
                <a:gdLst/>
                <a:ahLst/>
                <a:cxnLst/>
                <a:rect l="l" t="t" r="r" b="b"/>
                <a:pathLst>
                  <a:path w="1561" h="2191" extrusionOk="0">
                    <a:moveTo>
                      <a:pt x="894" y="131"/>
                    </a:moveTo>
                    <a:cubicBezTo>
                      <a:pt x="1013" y="131"/>
                      <a:pt x="1120" y="238"/>
                      <a:pt x="1120" y="357"/>
                    </a:cubicBezTo>
                    <a:lnTo>
                      <a:pt x="1120" y="607"/>
                    </a:lnTo>
                    <a:lnTo>
                      <a:pt x="429" y="607"/>
                    </a:lnTo>
                    <a:lnTo>
                      <a:pt x="429" y="357"/>
                    </a:lnTo>
                    <a:lnTo>
                      <a:pt x="418" y="357"/>
                    </a:lnTo>
                    <a:cubicBezTo>
                      <a:pt x="418" y="238"/>
                      <a:pt x="525" y="131"/>
                      <a:pt x="644" y="131"/>
                    </a:cubicBezTo>
                    <a:close/>
                    <a:moveTo>
                      <a:pt x="644" y="0"/>
                    </a:moveTo>
                    <a:cubicBezTo>
                      <a:pt x="441" y="0"/>
                      <a:pt x="287" y="167"/>
                      <a:pt x="287" y="357"/>
                    </a:cubicBezTo>
                    <a:lnTo>
                      <a:pt x="287" y="607"/>
                    </a:lnTo>
                    <a:cubicBezTo>
                      <a:pt x="132" y="607"/>
                      <a:pt x="1" y="738"/>
                      <a:pt x="1" y="893"/>
                    </a:cubicBezTo>
                    <a:lnTo>
                      <a:pt x="1" y="1893"/>
                    </a:lnTo>
                    <a:cubicBezTo>
                      <a:pt x="1" y="2048"/>
                      <a:pt x="132" y="2191"/>
                      <a:pt x="298" y="2191"/>
                    </a:cubicBezTo>
                    <a:lnTo>
                      <a:pt x="1263" y="2191"/>
                    </a:lnTo>
                    <a:cubicBezTo>
                      <a:pt x="1430" y="2191"/>
                      <a:pt x="1561" y="2048"/>
                      <a:pt x="1561" y="1893"/>
                    </a:cubicBezTo>
                    <a:lnTo>
                      <a:pt x="1561" y="893"/>
                    </a:lnTo>
                    <a:cubicBezTo>
                      <a:pt x="1537" y="738"/>
                      <a:pt x="1418" y="619"/>
                      <a:pt x="1251" y="607"/>
                    </a:cubicBezTo>
                    <a:lnTo>
                      <a:pt x="1251" y="357"/>
                    </a:lnTo>
                    <a:cubicBezTo>
                      <a:pt x="1251" y="167"/>
                      <a:pt x="1084" y="0"/>
                      <a:pt x="89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4" name="Google Shape;2504;p33"/>
              <p:cNvSpPr/>
              <p:nvPr/>
            </p:nvSpPr>
            <p:spPr>
              <a:xfrm>
                <a:off x="3249842" y="-834719"/>
                <a:ext cx="480144" cy="612991"/>
              </a:xfrm>
              <a:custGeom>
                <a:avLst/>
                <a:gdLst/>
                <a:ahLst/>
                <a:cxnLst/>
                <a:rect l="l" t="t" r="r" b="b"/>
                <a:pathLst>
                  <a:path w="14027" h="17908" extrusionOk="0">
                    <a:moveTo>
                      <a:pt x="6777" y="969"/>
                    </a:moveTo>
                    <a:cubicBezTo>
                      <a:pt x="8490" y="969"/>
                      <a:pt x="10157" y="1856"/>
                      <a:pt x="11073" y="3441"/>
                    </a:cubicBezTo>
                    <a:cubicBezTo>
                      <a:pt x="12443" y="5811"/>
                      <a:pt x="11645" y="8847"/>
                      <a:pt x="9276" y="10228"/>
                    </a:cubicBezTo>
                    <a:cubicBezTo>
                      <a:pt x="8491" y="10685"/>
                      <a:pt x="7633" y="10902"/>
                      <a:pt x="6785" y="10902"/>
                    </a:cubicBezTo>
                    <a:cubicBezTo>
                      <a:pt x="5072" y="10902"/>
                      <a:pt x="3405" y="10015"/>
                      <a:pt x="2489" y="8430"/>
                    </a:cubicBezTo>
                    <a:cubicBezTo>
                      <a:pt x="1108" y="6061"/>
                      <a:pt x="1929" y="3013"/>
                      <a:pt x="4287" y="1644"/>
                    </a:cubicBezTo>
                    <a:cubicBezTo>
                      <a:pt x="5071" y="1186"/>
                      <a:pt x="5930" y="969"/>
                      <a:pt x="6777" y="969"/>
                    </a:cubicBezTo>
                    <a:close/>
                    <a:moveTo>
                      <a:pt x="6782" y="0"/>
                    </a:moveTo>
                    <a:cubicBezTo>
                      <a:pt x="5767" y="0"/>
                      <a:pt x="4738" y="261"/>
                      <a:pt x="3799" y="810"/>
                    </a:cubicBezTo>
                    <a:cubicBezTo>
                      <a:pt x="977" y="2441"/>
                      <a:pt x="1" y="6096"/>
                      <a:pt x="1656" y="8918"/>
                    </a:cubicBezTo>
                    <a:cubicBezTo>
                      <a:pt x="2753" y="10811"/>
                      <a:pt x="4745" y="11867"/>
                      <a:pt x="6788" y="11867"/>
                    </a:cubicBezTo>
                    <a:cubicBezTo>
                      <a:pt x="7649" y="11867"/>
                      <a:pt x="8519" y="11680"/>
                      <a:pt x="9335" y="11288"/>
                    </a:cubicBezTo>
                    <a:lnTo>
                      <a:pt x="13193" y="17907"/>
                    </a:lnTo>
                    <a:lnTo>
                      <a:pt x="14026" y="17431"/>
                    </a:lnTo>
                    <a:lnTo>
                      <a:pt x="10169" y="10799"/>
                    </a:lnTo>
                    <a:cubicBezTo>
                      <a:pt x="12669" y="9049"/>
                      <a:pt x="13478" y="5644"/>
                      <a:pt x="11907" y="2953"/>
                    </a:cubicBezTo>
                    <a:cubicBezTo>
                      <a:pt x="10817" y="1059"/>
                      <a:pt x="8828" y="0"/>
                      <a:pt x="678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505" name="Google Shape;2505;p33"/>
          <p:cNvGrpSpPr/>
          <p:nvPr/>
        </p:nvGrpSpPr>
        <p:grpSpPr>
          <a:xfrm>
            <a:off x="4793179" y="2281414"/>
            <a:ext cx="1406367" cy="1353380"/>
            <a:chOff x="4793179" y="2395564"/>
            <a:chExt cx="1406367" cy="1353380"/>
          </a:xfrm>
        </p:grpSpPr>
        <p:sp>
          <p:nvSpPr>
            <p:cNvPr id="2506" name="Google Shape;2506;p33"/>
            <p:cNvSpPr/>
            <p:nvPr/>
          </p:nvSpPr>
          <p:spPr>
            <a:xfrm>
              <a:off x="4793179" y="2395564"/>
              <a:ext cx="1406367" cy="1353380"/>
            </a:xfrm>
            <a:custGeom>
              <a:avLst/>
              <a:gdLst/>
              <a:ahLst/>
              <a:cxnLst/>
              <a:rect l="l" t="t" r="r" b="b"/>
              <a:pathLst>
                <a:path w="48756" h="46915" extrusionOk="0">
                  <a:moveTo>
                    <a:pt x="25320" y="0"/>
                  </a:moveTo>
                  <a:cubicBezTo>
                    <a:pt x="19205" y="0"/>
                    <a:pt x="13201" y="2386"/>
                    <a:pt x="8724" y="6883"/>
                  </a:cubicBezTo>
                  <a:cubicBezTo>
                    <a:pt x="2007" y="13570"/>
                    <a:pt x="1" y="23662"/>
                    <a:pt x="3648" y="32446"/>
                  </a:cubicBezTo>
                  <a:cubicBezTo>
                    <a:pt x="7265" y="41200"/>
                    <a:pt x="15806" y="46914"/>
                    <a:pt x="25290" y="46914"/>
                  </a:cubicBezTo>
                  <a:cubicBezTo>
                    <a:pt x="38269" y="46914"/>
                    <a:pt x="48755" y="36397"/>
                    <a:pt x="48755" y="23449"/>
                  </a:cubicBezTo>
                  <a:cubicBezTo>
                    <a:pt x="48755" y="13965"/>
                    <a:pt x="43041" y="5424"/>
                    <a:pt x="34287" y="1777"/>
                  </a:cubicBezTo>
                  <a:cubicBezTo>
                    <a:pt x="31384" y="581"/>
                    <a:pt x="28338" y="0"/>
                    <a:pt x="253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07" name="Google Shape;2507;p33"/>
            <p:cNvGrpSpPr/>
            <p:nvPr/>
          </p:nvGrpSpPr>
          <p:grpSpPr>
            <a:xfrm>
              <a:off x="4955623" y="2535620"/>
              <a:ext cx="1082065" cy="1044962"/>
              <a:chOff x="5071548" y="-1403230"/>
              <a:chExt cx="1082065" cy="1044962"/>
            </a:xfrm>
          </p:grpSpPr>
          <p:sp>
            <p:nvSpPr>
              <p:cNvPr id="2508" name="Google Shape;2508;p33"/>
              <p:cNvSpPr/>
              <p:nvPr/>
            </p:nvSpPr>
            <p:spPr>
              <a:xfrm>
                <a:off x="5071548" y="-970848"/>
                <a:ext cx="827784" cy="612580"/>
              </a:xfrm>
              <a:custGeom>
                <a:avLst/>
                <a:gdLst/>
                <a:ahLst/>
                <a:cxnLst/>
                <a:rect l="l" t="t" r="r" b="b"/>
                <a:pathLst>
                  <a:path w="24183" h="17896" extrusionOk="0">
                    <a:moveTo>
                      <a:pt x="1" y="1"/>
                    </a:moveTo>
                    <a:lnTo>
                      <a:pt x="1" y="17896"/>
                    </a:lnTo>
                    <a:lnTo>
                      <a:pt x="24182" y="17896"/>
                    </a:lnTo>
                    <a:lnTo>
                      <a:pt x="24182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9" name="Google Shape;2509;p33"/>
              <p:cNvSpPr/>
              <p:nvPr/>
            </p:nvSpPr>
            <p:spPr>
              <a:xfrm>
                <a:off x="5071548" y="-759723"/>
                <a:ext cx="827784" cy="401449"/>
              </a:xfrm>
              <a:custGeom>
                <a:avLst/>
                <a:gdLst/>
                <a:ahLst/>
                <a:cxnLst/>
                <a:rect l="l" t="t" r="r" b="b"/>
                <a:pathLst>
                  <a:path w="24183" h="11728" extrusionOk="0">
                    <a:moveTo>
                      <a:pt x="8323" y="0"/>
                    </a:moveTo>
                    <a:lnTo>
                      <a:pt x="1" y="11728"/>
                    </a:lnTo>
                    <a:lnTo>
                      <a:pt x="24182" y="11728"/>
                    </a:lnTo>
                    <a:lnTo>
                      <a:pt x="15943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0" name="Google Shape;2510;p33"/>
              <p:cNvSpPr/>
              <p:nvPr/>
            </p:nvSpPr>
            <p:spPr>
              <a:xfrm>
                <a:off x="5071548" y="-970438"/>
                <a:ext cx="827784" cy="419009"/>
              </a:xfrm>
              <a:custGeom>
                <a:avLst/>
                <a:gdLst/>
                <a:ahLst/>
                <a:cxnLst/>
                <a:rect l="l" t="t" r="r" b="b"/>
                <a:pathLst>
                  <a:path w="24183" h="12241" extrusionOk="0">
                    <a:moveTo>
                      <a:pt x="1" y="1"/>
                    </a:moveTo>
                    <a:lnTo>
                      <a:pt x="12109" y="12240"/>
                    </a:lnTo>
                    <a:lnTo>
                      <a:pt x="24182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1" name="Google Shape;2511;p33"/>
              <p:cNvSpPr/>
              <p:nvPr/>
            </p:nvSpPr>
            <p:spPr>
              <a:xfrm>
                <a:off x="5600525" y="-1403230"/>
                <a:ext cx="553088" cy="553465"/>
              </a:xfrm>
              <a:custGeom>
                <a:avLst/>
                <a:gdLst/>
                <a:ahLst/>
                <a:cxnLst/>
                <a:rect l="l" t="t" r="r" b="b"/>
                <a:pathLst>
                  <a:path w="16158" h="16169" extrusionOk="0">
                    <a:moveTo>
                      <a:pt x="8073" y="0"/>
                    </a:moveTo>
                    <a:cubicBezTo>
                      <a:pt x="3620" y="0"/>
                      <a:pt x="1" y="3620"/>
                      <a:pt x="1" y="8085"/>
                    </a:cubicBezTo>
                    <a:cubicBezTo>
                      <a:pt x="1" y="12549"/>
                      <a:pt x="3620" y="16169"/>
                      <a:pt x="8073" y="16169"/>
                    </a:cubicBezTo>
                    <a:cubicBezTo>
                      <a:pt x="12538" y="16169"/>
                      <a:pt x="16158" y="12549"/>
                      <a:pt x="16158" y="8085"/>
                    </a:cubicBezTo>
                    <a:cubicBezTo>
                      <a:pt x="16158" y="3620"/>
                      <a:pt x="12538" y="0"/>
                      <a:pt x="807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2" name="Google Shape;2512;p33"/>
              <p:cNvSpPr/>
              <p:nvPr/>
            </p:nvSpPr>
            <p:spPr>
              <a:xfrm>
                <a:off x="5737475" y="-1283839"/>
                <a:ext cx="278803" cy="315498"/>
              </a:xfrm>
              <a:custGeom>
                <a:avLst/>
                <a:gdLst/>
                <a:ahLst/>
                <a:cxnLst/>
                <a:rect l="l" t="t" r="r" b="b"/>
                <a:pathLst>
                  <a:path w="8145" h="9217" extrusionOk="0">
                    <a:moveTo>
                      <a:pt x="8097" y="1727"/>
                    </a:moveTo>
                    <a:lnTo>
                      <a:pt x="4084" y="1"/>
                    </a:lnTo>
                    <a:lnTo>
                      <a:pt x="4084" y="1"/>
                    </a:lnTo>
                    <a:lnTo>
                      <a:pt x="4084" y="1"/>
                    </a:lnTo>
                    <a:lnTo>
                      <a:pt x="4084" y="1"/>
                    </a:lnTo>
                    <a:lnTo>
                      <a:pt x="4084" y="1"/>
                    </a:lnTo>
                    <a:lnTo>
                      <a:pt x="60" y="1727"/>
                    </a:lnTo>
                    <a:cubicBezTo>
                      <a:pt x="60" y="1727"/>
                      <a:pt x="0" y="6978"/>
                      <a:pt x="4084" y="9216"/>
                    </a:cubicBezTo>
                    <a:lnTo>
                      <a:pt x="4084" y="9216"/>
                    </a:lnTo>
                    <a:lnTo>
                      <a:pt x="4084" y="9216"/>
                    </a:lnTo>
                    <a:lnTo>
                      <a:pt x="4084" y="9216"/>
                    </a:lnTo>
                    <a:lnTo>
                      <a:pt x="4084" y="9216"/>
                    </a:lnTo>
                    <a:cubicBezTo>
                      <a:pt x="8144" y="6978"/>
                      <a:pt x="8097" y="1727"/>
                      <a:pt x="8097" y="1727"/>
                    </a:cubicBezTo>
                    <a:close/>
                    <a:moveTo>
                      <a:pt x="4084" y="7847"/>
                    </a:moveTo>
                    <a:lnTo>
                      <a:pt x="4084" y="7847"/>
                    </a:lnTo>
                    <a:lnTo>
                      <a:pt x="4084" y="7847"/>
                    </a:lnTo>
                    <a:lnTo>
                      <a:pt x="4084" y="7847"/>
                    </a:lnTo>
                    <a:lnTo>
                      <a:pt x="4084" y="7847"/>
                    </a:lnTo>
                    <a:cubicBezTo>
                      <a:pt x="1203" y="6275"/>
                      <a:pt x="1250" y="2573"/>
                      <a:pt x="1250" y="2573"/>
                    </a:cubicBezTo>
                    <a:lnTo>
                      <a:pt x="4084" y="1370"/>
                    </a:lnTo>
                    <a:lnTo>
                      <a:pt x="4084" y="1370"/>
                    </a:lnTo>
                    <a:lnTo>
                      <a:pt x="4084" y="1370"/>
                    </a:lnTo>
                    <a:lnTo>
                      <a:pt x="4084" y="1370"/>
                    </a:lnTo>
                    <a:lnTo>
                      <a:pt x="4084" y="1370"/>
                    </a:lnTo>
                    <a:lnTo>
                      <a:pt x="6906" y="2573"/>
                    </a:lnTo>
                    <a:cubicBezTo>
                      <a:pt x="6906" y="2573"/>
                      <a:pt x="6942" y="6264"/>
                      <a:pt x="4084" y="7847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3" name="Google Shape;2513;p33"/>
              <p:cNvSpPr/>
              <p:nvPr/>
            </p:nvSpPr>
            <p:spPr>
              <a:xfrm>
                <a:off x="5674699" y="-1197445"/>
                <a:ext cx="246216" cy="199356"/>
              </a:xfrm>
              <a:custGeom>
                <a:avLst/>
                <a:gdLst/>
                <a:ahLst/>
                <a:cxnLst/>
                <a:rect l="l" t="t" r="r" b="b"/>
                <a:pathLst>
                  <a:path w="7193" h="5824" extrusionOk="0">
                    <a:moveTo>
                      <a:pt x="6394" y="1"/>
                    </a:moveTo>
                    <a:lnTo>
                      <a:pt x="2322" y="4228"/>
                    </a:lnTo>
                    <a:lnTo>
                      <a:pt x="798" y="2680"/>
                    </a:lnTo>
                    <a:lnTo>
                      <a:pt x="1" y="3478"/>
                    </a:lnTo>
                    <a:lnTo>
                      <a:pt x="2358" y="5823"/>
                    </a:lnTo>
                    <a:lnTo>
                      <a:pt x="7192" y="763"/>
                    </a:lnTo>
                    <a:lnTo>
                      <a:pt x="6394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514" name="Google Shape;2514;p33"/>
          <p:cNvGrpSpPr/>
          <p:nvPr/>
        </p:nvGrpSpPr>
        <p:grpSpPr>
          <a:xfrm>
            <a:off x="6601591" y="2272011"/>
            <a:ext cx="1406367" cy="1533243"/>
            <a:chOff x="6601591" y="2386161"/>
            <a:chExt cx="1406367" cy="1533243"/>
          </a:xfrm>
        </p:grpSpPr>
        <p:sp>
          <p:nvSpPr>
            <p:cNvPr id="2515" name="Google Shape;2515;p33"/>
            <p:cNvSpPr/>
            <p:nvPr/>
          </p:nvSpPr>
          <p:spPr>
            <a:xfrm>
              <a:off x="6601591" y="2386161"/>
              <a:ext cx="1406367" cy="1353380"/>
            </a:xfrm>
            <a:custGeom>
              <a:avLst/>
              <a:gdLst/>
              <a:ahLst/>
              <a:cxnLst/>
              <a:rect l="l" t="t" r="r" b="b"/>
              <a:pathLst>
                <a:path w="48756" h="46915" extrusionOk="0">
                  <a:moveTo>
                    <a:pt x="25309" y="0"/>
                  </a:moveTo>
                  <a:cubicBezTo>
                    <a:pt x="19201" y="0"/>
                    <a:pt x="13191" y="2386"/>
                    <a:pt x="8694" y="6883"/>
                  </a:cubicBezTo>
                  <a:cubicBezTo>
                    <a:pt x="2007" y="13570"/>
                    <a:pt x="1" y="23662"/>
                    <a:pt x="3618" y="32446"/>
                  </a:cubicBezTo>
                  <a:cubicBezTo>
                    <a:pt x="7265" y="41200"/>
                    <a:pt x="15806" y="46914"/>
                    <a:pt x="25290" y="46914"/>
                  </a:cubicBezTo>
                  <a:cubicBezTo>
                    <a:pt x="38238" y="46914"/>
                    <a:pt x="48755" y="36397"/>
                    <a:pt x="48755" y="23449"/>
                  </a:cubicBezTo>
                  <a:cubicBezTo>
                    <a:pt x="48725" y="13965"/>
                    <a:pt x="43010" y="5424"/>
                    <a:pt x="34257" y="1777"/>
                  </a:cubicBezTo>
                  <a:cubicBezTo>
                    <a:pt x="31364" y="581"/>
                    <a:pt x="28324" y="0"/>
                    <a:pt x="253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16" name="Google Shape;2516;p33"/>
            <p:cNvGrpSpPr/>
            <p:nvPr/>
          </p:nvGrpSpPr>
          <p:grpSpPr>
            <a:xfrm>
              <a:off x="6963990" y="2395564"/>
              <a:ext cx="787802" cy="1523840"/>
              <a:chOff x="6963990" y="2395564"/>
              <a:chExt cx="787802" cy="1523840"/>
            </a:xfrm>
          </p:grpSpPr>
          <p:sp>
            <p:nvSpPr>
              <p:cNvPr id="2517" name="Google Shape;2517;p33"/>
              <p:cNvSpPr/>
              <p:nvPr/>
            </p:nvSpPr>
            <p:spPr>
              <a:xfrm>
                <a:off x="7018997" y="2803096"/>
                <a:ext cx="732796" cy="1116309"/>
              </a:xfrm>
              <a:custGeom>
                <a:avLst/>
                <a:gdLst/>
                <a:ahLst/>
                <a:cxnLst/>
                <a:rect l="l" t="t" r="r" b="b"/>
                <a:pathLst>
                  <a:path w="21408" h="32612" extrusionOk="0">
                    <a:moveTo>
                      <a:pt x="0" y="0"/>
                    </a:moveTo>
                    <a:lnTo>
                      <a:pt x="0" y="32612"/>
                    </a:lnTo>
                    <a:lnTo>
                      <a:pt x="21408" y="32612"/>
                    </a:lnTo>
                    <a:lnTo>
                      <a:pt x="21408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8" name="Google Shape;2518;p33"/>
              <p:cNvSpPr/>
              <p:nvPr/>
            </p:nvSpPr>
            <p:spPr>
              <a:xfrm>
                <a:off x="6963990" y="2739532"/>
                <a:ext cx="732796" cy="1116309"/>
              </a:xfrm>
              <a:custGeom>
                <a:avLst/>
                <a:gdLst/>
                <a:ahLst/>
                <a:cxnLst/>
                <a:rect l="l" t="t" r="r" b="b"/>
                <a:pathLst>
                  <a:path w="21408" h="32612" extrusionOk="0">
                    <a:moveTo>
                      <a:pt x="0" y="0"/>
                    </a:moveTo>
                    <a:lnTo>
                      <a:pt x="0" y="32611"/>
                    </a:lnTo>
                    <a:lnTo>
                      <a:pt x="21408" y="32611"/>
                    </a:lnTo>
                    <a:lnTo>
                      <a:pt x="2140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9" name="Google Shape;2519;p33"/>
              <p:cNvSpPr/>
              <p:nvPr/>
            </p:nvSpPr>
            <p:spPr>
              <a:xfrm>
                <a:off x="7195858" y="2807580"/>
                <a:ext cx="268603" cy="339527"/>
              </a:xfrm>
              <a:custGeom>
                <a:avLst/>
                <a:gdLst/>
                <a:ahLst/>
                <a:cxnLst/>
                <a:rect l="l" t="t" r="r" b="b"/>
                <a:pathLst>
                  <a:path w="7847" h="9919" extrusionOk="0">
                    <a:moveTo>
                      <a:pt x="1" y="0"/>
                    </a:moveTo>
                    <a:lnTo>
                      <a:pt x="1" y="9918"/>
                    </a:lnTo>
                    <a:lnTo>
                      <a:pt x="7847" y="9918"/>
                    </a:lnTo>
                    <a:lnTo>
                      <a:pt x="7847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0" name="Google Shape;2520;p33"/>
              <p:cNvSpPr/>
              <p:nvPr/>
            </p:nvSpPr>
            <p:spPr>
              <a:xfrm>
                <a:off x="7270854" y="2890722"/>
                <a:ext cx="119052" cy="119018"/>
              </a:xfrm>
              <a:custGeom>
                <a:avLst/>
                <a:gdLst/>
                <a:ahLst/>
                <a:cxnLst/>
                <a:rect l="l" t="t" r="r" b="b"/>
                <a:pathLst>
                  <a:path w="3478" h="3477" extrusionOk="0">
                    <a:moveTo>
                      <a:pt x="1739" y="0"/>
                    </a:moveTo>
                    <a:cubicBezTo>
                      <a:pt x="774" y="0"/>
                      <a:pt x="0" y="774"/>
                      <a:pt x="0" y="1739"/>
                    </a:cubicBezTo>
                    <a:cubicBezTo>
                      <a:pt x="0" y="2703"/>
                      <a:pt x="774" y="3477"/>
                      <a:pt x="1739" y="3477"/>
                    </a:cubicBezTo>
                    <a:cubicBezTo>
                      <a:pt x="2703" y="3477"/>
                      <a:pt x="3477" y="2703"/>
                      <a:pt x="3477" y="1739"/>
                    </a:cubicBezTo>
                    <a:cubicBezTo>
                      <a:pt x="3477" y="774"/>
                      <a:pt x="2703" y="0"/>
                      <a:pt x="173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1" name="Google Shape;2521;p33"/>
              <p:cNvSpPr/>
              <p:nvPr/>
            </p:nvSpPr>
            <p:spPr>
              <a:xfrm>
                <a:off x="7214205" y="3029282"/>
                <a:ext cx="231942" cy="186690"/>
              </a:xfrm>
              <a:custGeom>
                <a:avLst/>
                <a:gdLst/>
                <a:ahLst/>
                <a:cxnLst/>
                <a:rect l="l" t="t" r="r" b="b"/>
                <a:pathLst>
                  <a:path w="6776" h="5454" extrusionOk="0">
                    <a:moveTo>
                      <a:pt x="2727" y="0"/>
                    </a:moveTo>
                    <a:cubicBezTo>
                      <a:pt x="1227" y="0"/>
                      <a:pt x="1" y="1227"/>
                      <a:pt x="1" y="2727"/>
                    </a:cubicBezTo>
                    <a:cubicBezTo>
                      <a:pt x="1" y="4227"/>
                      <a:pt x="1227" y="5453"/>
                      <a:pt x="2727" y="5453"/>
                    </a:cubicBezTo>
                    <a:lnTo>
                      <a:pt x="4049" y="5453"/>
                    </a:lnTo>
                    <a:cubicBezTo>
                      <a:pt x="5549" y="5453"/>
                      <a:pt x="6775" y="4227"/>
                      <a:pt x="6775" y="2727"/>
                    </a:cubicBezTo>
                    <a:cubicBezTo>
                      <a:pt x="6775" y="1227"/>
                      <a:pt x="5549" y="0"/>
                      <a:pt x="404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2" name="Google Shape;2522;p33"/>
              <p:cNvSpPr/>
              <p:nvPr/>
            </p:nvSpPr>
            <p:spPr>
              <a:xfrm>
                <a:off x="7089098" y="3247321"/>
                <a:ext cx="510267" cy="74998"/>
              </a:xfrm>
              <a:custGeom>
                <a:avLst/>
                <a:gdLst/>
                <a:ahLst/>
                <a:cxnLst/>
                <a:rect l="l" t="t" r="r" b="b"/>
                <a:pathLst>
                  <a:path w="14907" h="2191" extrusionOk="0">
                    <a:moveTo>
                      <a:pt x="0" y="0"/>
                    </a:moveTo>
                    <a:lnTo>
                      <a:pt x="0" y="2191"/>
                    </a:lnTo>
                    <a:lnTo>
                      <a:pt x="14907" y="2191"/>
                    </a:lnTo>
                    <a:lnTo>
                      <a:pt x="14907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3" name="Google Shape;2523;p33"/>
              <p:cNvSpPr/>
              <p:nvPr/>
            </p:nvSpPr>
            <p:spPr>
              <a:xfrm>
                <a:off x="7090330" y="3197175"/>
                <a:ext cx="234373" cy="25296"/>
              </a:xfrm>
              <a:custGeom>
                <a:avLst/>
                <a:gdLst/>
                <a:ahLst/>
                <a:cxnLst/>
                <a:rect l="l" t="t" r="r" b="b"/>
                <a:pathLst>
                  <a:path w="6847" h="739" extrusionOk="0">
                    <a:moveTo>
                      <a:pt x="0" y="1"/>
                    </a:moveTo>
                    <a:lnTo>
                      <a:pt x="0" y="739"/>
                    </a:lnTo>
                    <a:lnTo>
                      <a:pt x="6846" y="739"/>
                    </a:lnTo>
                    <a:lnTo>
                      <a:pt x="684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4" name="Google Shape;2524;p33"/>
              <p:cNvSpPr/>
              <p:nvPr/>
            </p:nvSpPr>
            <p:spPr>
              <a:xfrm>
                <a:off x="7089098" y="3426613"/>
                <a:ext cx="510267" cy="75032"/>
              </a:xfrm>
              <a:custGeom>
                <a:avLst/>
                <a:gdLst/>
                <a:ahLst/>
                <a:cxnLst/>
                <a:rect l="l" t="t" r="r" b="b"/>
                <a:pathLst>
                  <a:path w="14907" h="2192" extrusionOk="0">
                    <a:moveTo>
                      <a:pt x="0" y="1"/>
                    </a:moveTo>
                    <a:lnTo>
                      <a:pt x="0" y="2192"/>
                    </a:lnTo>
                    <a:lnTo>
                      <a:pt x="14907" y="2192"/>
                    </a:lnTo>
                    <a:lnTo>
                      <a:pt x="14907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5" name="Google Shape;2525;p33"/>
              <p:cNvSpPr/>
              <p:nvPr/>
            </p:nvSpPr>
            <p:spPr>
              <a:xfrm>
                <a:off x="7090330" y="3376912"/>
                <a:ext cx="234373" cy="24885"/>
              </a:xfrm>
              <a:custGeom>
                <a:avLst/>
                <a:gdLst/>
                <a:ahLst/>
                <a:cxnLst/>
                <a:rect l="l" t="t" r="r" b="b"/>
                <a:pathLst>
                  <a:path w="6847" h="727" extrusionOk="0">
                    <a:moveTo>
                      <a:pt x="0" y="0"/>
                    </a:moveTo>
                    <a:lnTo>
                      <a:pt x="0" y="727"/>
                    </a:lnTo>
                    <a:lnTo>
                      <a:pt x="6846" y="727"/>
                    </a:lnTo>
                    <a:lnTo>
                      <a:pt x="6846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6" name="Google Shape;2526;p33"/>
              <p:cNvSpPr/>
              <p:nvPr/>
            </p:nvSpPr>
            <p:spPr>
              <a:xfrm>
                <a:off x="7218689" y="3550112"/>
                <a:ext cx="223385" cy="57506"/>
              </a:xfrm>
              <a:custGeom>
                <a:avLst/>
                <a:gdLst/>
                <a:ahLst/>
                <a:cxnLst/>
                <a:rect l="l" t="t" r="r" b="b"/>
                <a:pathLst>
                  <a:path w="6526" h="1680" extrusionOk="0">
                    <a:moveTo>
                      <a:pt x="0" y="1"/>
                    </a:moveTo>
                    <a:lnTo>
                      <a:pt x="0" y="1679"/>
                    </a:lnTo>
                    <a:lnTo>
                      <a:pt x="6525" y="1679"/>
                    </a:lnTo>
                    <a:lnTo>
                      <a:pt x="6525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7" name="Google Shape;2527;p33"/>
              <p:cNvSpPr/>
              <p:nvPr/>
            </p:nvSpPr>
            <p:spPr>
              <a:xfrm>
                <a:off x="7389047" y="2653515"/>
                <a:ext cx="163859" cy="211576"/>
              </a:xfrm>
              <a:custGeom>
                <a:avLst/>
                <a:gdLst/>
                <a:ahLst/>
                <a:cxnLst/>
                <a:rect l="l" t="t" r="r" b="b"/>
                <a:pathLst>
                  <a:path w="4787" h="6181" extrusionOk="0">
                    <a:moveTo>
                      <a:pt x="4787" y="1"/>
                    </a:moveTo>
                    <a:lnTo>
                      <a:pt x="3572" y="1394"/>
                    </a:lnTo>
                    <a:lnTo>
                      <a:pt x="3989" y="1394"/>
                    </a:lnTo>
                    <a:cubicBezTo>
                      <a:pt x="3989" y="3597"/>
                      <a:pt x="2203" y="5382"/>
                      <a:pt x="0" y="5382"/>
                    </a:cubicBezTo>
                    <a:lnTo>
                      <a:pt x="0" y="6180"/>
                    </a:lnTo>
                    <a:cubicBezTo>
                      <a:pt x="2643" y="6180"/>
                      <a:pt x="4787" y="4049"/>
                      <a:pt x="4787" y="1394"/>
                    </a:cubicBezTo>
                    <a:lnTo>
                      <a:pt x="4787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8" name="Google Shape;2528;p33"/>
              <p:cNvSpPr/>
              <p:nvPr/>
            </p:nvSpPr>
            <p:spPr>
              <a:xfrm>
                <a:off x="7243950" y="2395564"/>
                <a:ext cx="157766" cy="343601"/>
              </a:xfrm>
              <a:custGeom>
                <a:avLst/>
                <a:gdLst/>
                <a:ahLst/>
                <a:cxnLst/>
                <a:rect l="l" t="t" r="r" b="b"/>
                <a:pathLst>
                  <a:path w="4609" h="10038" extrusionOk="0">
                    <a:moveTo>
                      <a:pt x="2299" y="0"/>
                    </a:moveTo>
                    <a:cubicBezTo>
                      <a:pt x="1025" y="0"/>
                      <a:pt x="1" y="1024"/>
                      <a:pt x="1" y="2310"/>
                    </a:cubicBezTo>
                    <a:cubicBezTo>
                      <a:pt x="1" y="3441"/>
                      <a:pt x="810" y="4394"/>
                      <a:pt x="1906" y="4584"/>
                    </a:cubicBezTo>
                    <a:lnTo>
                      <a:pt x="1906" y="10037"/>
                    </a:lnTo>
                    <a:lnTo>
                      <a:pt x="2703" y="10037"/>
                    </a:lnTo>
                    <a:lnTo>
                      <a:pt x="2703" y="4584"/>
                    </a:lnTo>
                    <a:cubicBezTo>
                      <a:pt x="3787" y="4394"/>
                      <a:pt x="4608" y="3453"/>
                      <a:pt x="4608" y="2310"/>
                    </a:cubicBezTo>
                    <a:cubicBezTo>
                      <a:pt x="4608" y="1024"/>
                      <a:pt x="3584" y="0"/>
                      <a:pt x="229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3" name="Google Shape;2533;p34"/>
          <p:cNvSpPr txBox="1">
            <a:spLocks noGrp="1"/>
          </p:cNvSpPr>
          <p:nvPr>
            <p:ph type="title"/>
          </p:nvPr>
        </p:nvSpPr>
        <p:spPr>
          <a:xfrm>
            <a:off x="457200" y="292625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Cybersecurity Infographics</a:t>
            </a:r>
            <a:endParaRPr/>
          </a:p>
        </p:txBody>
      </p:sp>
      <p:grpSp>
        <p:nvGrpSpPr>
          <p:cNvPr id="2534" name="Google Shape;2534;p34"/>
          <p:cNvGrpSpPr/>
          <p:nvPr/>
        </p:nvGrpSpPr>
        <p:grpSpPr>
          <a:xfrm>
            <a:off x="3154373" y="1463315"/>
            <a:ext cx="2656273" cy="3336083"/>
            <a:chOff x="2830400" y="1863150"/>
            <a:chExt cx="2083025" cy="2616125"/>
          </a:xfrm>
        </p:grpSpPr>
        <p:sp>
          <p:nvSpPr>
            <p:cNvPr id="2535" name="Google Shape;2535;p34"/>
            <p:cNvSpPr/>
            <p:nvPr/>
          </p:nvSpPr>
          <p:spPr>
            <a:xfrm>
              <a:off x="4667525" y="3763400"/>
              <a:ext cx="23850" cy="43775"/>
            </a:xfrm>
            <a:custGeom>
              <a:avLst/>
              <a:gdLst/>
              <a:ahLst/>
              <a:cxnLst/>
              <a:rect l="l" t="t" r="r" b="b"/>
              <a:pathLst>
                <a:path w="954" h="1751" extrusionOk="0">
                  <a:moveTo>
                    <a:pt x="953" y="0"/>
                  </a:moveTo>
                  <a:lnTo>
                    <a:pt x="1" y="548"/>
                  </a:lnTo>
                  <a:lnTo>
                    <a:pt x="1" y="1750"/>
                  </a:lnTo>
                  <a:lnTo>
                    <a:pt x="953" y="1203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6" name="Google Shape;2536;p34"/>
            <p:cNvSpPr/>
            <p:nvPr/>
          </p:nvSpPr>
          <p:spPr>
            <a:xfrm>
              <a:off x="4667525" y="3763400"/>
              <a:ext cx="23850" cy="43775"/>
            </a:xfrm>
            <a:custGeom>
              <a:avLst/>
              <a:gdLst/>
              <a:ahLst/>
              <a:cxnLst/>
              <a:rect l="l" t="t" r="r" b="b"/>
              <a:pathLst>
                <a:path w="954" h="1751" fill="none" extrusionOk="0">
                  <a:moveTo>
                    <a:pt x="1" y="548"/>
                  </a:moveTo>
                  <a:lnTo>
                    <a:pt x="953" y="0"/>
                  </a:lnTo>
                  <a:lnTo>
                    <a:pt x="953" y="1203"/>
                  </a:lnTo>
                  <a:lnTo>
                    <a:pt x="1" y="1750"/>
                  </a:ln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7" name="Google Shape;2537;p34"/>
            <p:cNvSpPr/>
            <p:nvPr/>
          </p:nvSpPr>
          <p:spPr>
            <a:xfrm>
              <a:off x="3569175" y="3129375"/>
              <a:ext cx="1122200" cy="647725"/>
            </a:xfrm>
            <a:custGeom>
              <a:avLst/>
              <a:gdLst/>
              <a:ahLst/>
              <a:cxnLst/>
              <a:rect l="l" t="t" r="r" b="b"/>
              <a:pathLst>
                <a:path w="44888" h="25909" extrusionOk="0">
                  <a:moveTo>
                    <a:pt x="953" y="1"/>
                  </a:moveTo>
                  <a:lnTo>
                    <a:pt x="1" y="549"/>
                  </a:lnTo>
                  <a:lnTo>
                    <a:pt x="43935" y="25909"/>
                  </a:lnTo>
                  <a:lnTo>
                    <a:pt x="44887" y="25361"/>
                  </a:lnTo>
                  <a:lnTo>
                    <a:pt x="95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8" name="Google Shape;2538;p34"/>
            <p:cNvSpPr/>
            <p:nvPr/>
          </p:nvSpPr>
          <p:spPr>
            <a:xfrm>
              <a:off x="3569175" y="3129375"/>
              <a:ext cx="1122200" cy="647725"/>
            </a:xfrm>
            <a:custGeom>
              <a:avLst/>
              <a:gdLst/>
              <a:ahLst/>
              <a:cxnLst/>
              <a:rect l="l" t="t" r="r" b="b"/>
              <a:pathLst>
                <a:path w="44888" h="25909" fill="none" extrusionOk="0">
                  <a:moveTo>
                    <a:pt x="1" y="549"/>
                  </a:moveTo>
                  <a:lnTo>
                    <a:pt x="953" y="1"/>
                  </a:lnTo>
                  <a:lnTo>
                    <a:pt x="44887" y="25361"/>
                  </a:lnTo>
                  <a:lnTo>
                    <a:pt x="43935" y="25909"/>
                  </a:ln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9" name="Google Shape;2539;p34"/>
            <p:cNvSpPr/>
            <p:nvPr/>
          </p:nvSpPr>
          <p:spPr>
            <a:xfrm>
              <a:off x="3568875" y="3143075"/>
              <a:ext cx="1098675" cy="664100"/>
            </a:xfrm>
            <a:custGeom>
              <a:avLst/>
              <a:gdLst/>
              <a:ahLst/>
              <a:cxnLst/>
              <a:rect l="l" t="t" r="r" b="b"/>
              <a:pathLst>
                <a:path w="43947" h="26564" extrusionOk="0">
                  <a:moveTo>
                    <a:pt x="13" y="1"/>
                  </a:moveTo>
                  <a:lnTo>
                    <a:pt x="1" y="1191"/>
                  </a:lnTo>
                  <a:lnTo>
                    <a:pt x="43947" y="26563"/>
                  </a:lnTo>
                  <a:lnTo>
                    <a:pt x="43947" y="25361"/>
                  </a:lnTo>
                  <a:lnTo>
                    <a:pt x="1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0" name="Google Shape;2540;p34"/>
            <p:cNvSpPr/>
            <p:nvPr/>
          </p:nvSpPr>
          <p:spPr>
            <a:xfrm>
              <a:off x="3568875" y="3143075"/>
              <a:ext cx="1098675" cy="664100"/>
            </a:xfrm>
            <a:custGeom>
              <a:avLst/>
              <a:gdLst/>
              <a:ahLst/>
              <a:cxnLst/>
              <a:rect l="l" t="t" r="r" b="b"/>
              <a:pathLst>
                <a:path w="43947" h="26564" fill="none" extrusionOk="0">
                  <a:moveTo>
                    <a:pt x="43947" y="25361"/>
                  </a:moveTo>
                  <a:lnTo>
                    <a:pt x="43947" y="26563"/>
                  </a:lnTo>
                  <a:lnTo>
                    <a:pt x="1" y="1191"/>
                  </a:lnTo>
                  <a:lnTo>
                    <a:pt x="13" y="1"/>
                  </a:ln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1" name="Google Shape;2541;p34"/>
            <p:cNvSpPr/>
            <p:nvPr/>
          </p:nvSpPr>
          <p:spPr>
            <a:xfrm>
              <a:off x="2830400" y="3170100"/>
              <a:ext cx="1829425" cy="1053925"/>
            </a:xfrm>
            <a:custGeom>
              <a:avLst/>
              <a:gdLst/>
              <a:ahLst/>
              <a:cxnLst/>
              <a:rect l="l" t="t" r="r" b="b"/>
              <a:pathLst>
                <a:path w="73177" h="42157" extrusionOk="0">
                  <a:moveTo>
                    <a:pt x="29891" y="0"/>
                  </a:moveTo>
                  <a:cubicBezTo>
                    <a:pt x="29367" y="0"/>
                    <a:pt x="28843" y="116"/>
                    <a:pt x="28445" y="348"/>
                  </a:cubicBezTo>
                  <a:lnTo>
                    <a:pt x="786" y="16422"/>
                  </a:lnTo>
                  <a:cubicBezTo>
                    <a:pt x="1" y="16886"/>
                    <a:pt x="1" y="17648"/>
                    <a:pt x="798" y="18100"/>
                  </a:cubicBezTo>
                  <a:lnTo>
                    <a:pt x="41839" y="41818"/>
                  </a:lnTo>
                  <a:cubicBezTo>
                    <a:pt x="42238" y="42044"/>
                    <a:pt x="42762" y="42157"/>
                    <a:pt x="43286" y="42157"/>
                  </a:cubicBezTo>
                  <a:cubicBezTo>
                    <a:pt x="43810" y="42157"/>
                    <a:pt x="44333" y="42044"/>
                    <a:pt x="44732" y="41818"/>
                  </a:cubicBezTo>
                  <a:lnTo>
                    <a:pt x="72391" y="25744"/>
                  </a:lnTo>
                  <a:cubicBezTo>
                    <a:pt x="73176" y="25280"/>
                    <a:pt x="73176" y="24518"/>
                    <a:pt x="72379" y="24054"/>
                  </a:cubicBezTo>
                  <a:lnTo>
                    <a:pt x="31338" y="348"/>
                  </a:lnTo>
                  <a:cubicBezTo>
                    <a:pt x="30939" y="116"/>
                    <a:pt x="30415" y="0"/>
                    <a:pt x="2989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2" name="Google Shape;2542;p34"/>
            <p:cNvSpPr/>
            <p:nvPr/>
          </p:nvSpPr>
          <p:spPr>
            <a:xfrm>
              <a:off x="2830400" y="3167175"/>
              <a:ext cx="1829425" cy="1059700"/>
            </a:xfrm>
            <a:custGeom>
              <a:avLst/>
              <a:gdLst/>
              <a:ahLst/>
              <a:cxnLst/>
              <a:rect l="l" t="t" r="r" b="b"/>
              <a:pathLst>
                <a:path w="73177" h="42388" fill="none" extrusionOk="0">
                  <a:moveTo>
                    <a:pt x="72391" y="25861"/>
                  </a:moveTo>
                  <a:lnTo>
                    <a:pt x="44732" y="41935"/>
                  </a:lnTo>
                  <a:cubicBezTo>
                    <a:pt x="43935" y="42387"/>
                    <a:pt x="42637" y="42387"/>
                    <a:pt x="41839" y="41935"/>
                  </a:cubicBezTo>
                  <a:lnTo>
                    <a:pt x="798" y="18217"/>
                  </a:lnTo>
                  <a:cubicBezTo>
                    <a:pt x="1" y="17765"/>
                    <a:pt x="1" y="17003"/>
                    <a:pt x="786" y="16539"/>
                  </a:cubicBezTo>
                  <a:lnTo>
                    <a:pt x="28445" y="465"/>
                  </a:lnTo>
                  <a:cubicBezTo>
                    <a:pt x="29242" y="1"/>
                    <a:pt x="30540" y="1"/>
                    <a:pt x="31338" y="465"/>
                  </a:cubicBezTo>
                  <a:lnTo>
                    <a:pt x="72379" y="24171"/>
                  </a:lnTo>
                  <a:cubicBezTo>
                    <a:pt x="73176" y="24635"/>
                    <a:pt x="73176" y="25397"/>
                    <a:pt x="72391" y="25861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3" name="Google Shape;2543;p34"/>
            <p:cNvSpPr/>
            <p:nvPr/>
          </p:nvSpPr>
          <p:spPr>
            <a:xfrm>
              <a:off x="3258125" y="3661375"/>
              <a:ext cx="539675" cy="307050"/>
            </a:xfrm>
            <a:custGeom>
              <a:avLst/>
              <a:gdLst/>
              <a:ahLst/>
              <a:cxnLst/>
              <a:rect l="l" t="t" r="r" b="b"/>
              <a:pathLst>
                <a:path w="21587" h="12282" extrusionOk="0">
                  <a:moveTo>
                    <a:pt x="7572" y="0"/>
                  </a:moveTo>
                  <a:cubicBezTo>
                    <a:pt x="7118" y="0"/>
                    <a:pt x="6662" y="98"/>
                    <a:pt x="6311" y="295"/>
                  </a:cubicBezTo>
                  <a:lnTo>
                    <a:pt x="691" y="3557"/>
                  </a:lnTo>
                  <a:cubicBezTo>
                    <a:pt x="1" y="3962"/>
                    <a:pt x="1" y="4617"/>
                    <a:pt x="703" y="5022"/>
                  </a:cubicBezTo>
                  <a:lnTo>
                    <a:pt x="12764" y="11987"/>
                  </a:lnTo>
                  <a:cubicBezTo>
                    <a:pt x="13110" y="12183"/>
                    <a:pt x="13562" y="12282"/>
                    <a:pt x="14016" y="12282"/>
                  </a:cubicBezTo>
                  <a:cubicBezTo>
                    <a:pt x="14470" y="12282"/>
                    <a:pt x="14925" y="12183"/>
                    <a:pt x="15277" y="11987"/>
                  </a:cubicBezTo>
                  <a:lnTo>
                    <a:pt x="20896" y="8725"/>
                  </a:lnTo>
                  <a:cubicBezTo>
                    <a:pt x="21587" y="8320"/>
                    <a:pt x="21587" y="7665"/>
                    <a:pt x="20884" y="7260"/>
                  </a:cubicBezTo>
                  <a:lnTo>
                    <a:pt x="8823" y="295"/>
                  </a:lnTo>
                  <a:cubicBezTo>
                    <a:pt x="8478" y="98"/>
                    <a:pt x="8026" y="0"/>
                    <a:pt x="757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4" name="Google Shape;2544;p34"/>
            <p:cNvSpPr/>
            <p:nvPr/>
          </p:nvSpPr>
          <p:spPr>
            <a:xfrm>
              <a:off x="3258125" y="3658925"/>
              <a:ext cx="539675" cy="311950"/>
            </a:xfrm>
            <a:custGeom>
              <a:avLst/>
              <a:gdLst/>
              <a:ahLst/>
              <a:cxnLst/>
              <a:rect l="l" t="t" r="r" b="b"/>
              <a:pathLst>
                <a:path w="21587" h="12478" fill="none" extrusionOk="0">
                  <a:moveTo>
                    <a:pt x="20884" y="7358"/>
                  </a:moveTo>
                  <a:cubicBezTo>
                    <a:pt x="21587" y="7763"/>
                    <a:pt x="21587" y="8418"/>
                    <a:pt x="20896" y="8823"/>
                  </a:cubicBezTo>
                  <a:lnTo>
                    <a:pt x="15277" y="12085"/>
                  </a:lnTo>
                  <a:cubicBezTo>
                    <a:pt x="14574" y="12478"/>
                    <a:pt x="13455" y="12478"/>
                    <a:pt x="12764" y="12085"/>
                  </a:cubicBezTo>
                  <a:lnTo>
                    <a:pt x="703" y="5120"/>
                  </a:lnTo>
                  <a:cubicBezTo>
                    <a:pt x="1" y="4715"/>
                    <a:pt x="1" y="4060"/>
                    <a:pt x="691" y="3655"/>
                  </a:cubicBezTo>
                  <a:lnTo>
                    <a:pt x="6311" y="393"/>
                  </a:lnTo>
                  <a:cubicBezTo>
                    <a:pt x="7014" y="0"/>
                    <a:pt x="8133" y="0"/>
                    <a:pt x="8823" y="393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5" name="Google Shape;2545;p34"/>
            <p:cNvSpPr/>
            <p:nvPr/>
          </p:nvSpPr>
          <p:spPr>
            <a:xfrm>
              <a:off x="2835175" y="3601775"/>
              <a:ext cx="1819875" cy="677325"/>
            </a:xfrm>
            <a:custGeom>
              <a:avLst/>
              <a:gdLst/>
              <a:ahLst/>
              <a:cxnLst/>
              <a:rect l="l" t="t" r="r" b="b"/>
              <a:pathLst>
                <a:path w="72795" h="27093" extrusionOk="0">
                  <a:moveTo>
                    <a:pt x="0" y="0"/>
                  </a:moveTo>
                  <a:lnTo>
                    <a:pt x="0" y="2203"/>
                  </a:lnTo>
                  <a:cubicBezTo>
                    <a:pt x="0" y="2524"/>
                    <a:pt x="214" y="2822"/>
                    <a:pt x="607" y="3060"/>
                  </a:cubicBezTo>
                  <a:lnTo>
                    <a:pt x="41648" y="26753"/>
                  </a:lnTo>
                  <a:cubicBezTo>
                    <a:pt x="42047" y="26980"/>
                    <a:pt x="42571" y="27093"/>
                    <a:pt x="43095" y="27093"/>
                  </a:cubicBezTo>
                  <a:cubicBezTo>
                    <a:pt x="43619" y="27093"/>
                    <a:pt x="44142" y="26980"/>
                    <a:pt x="44541" y="26753"/>
                  </a:cubicBezTo>
                  <a:lnTo>
                    <a:pt x="72200" y="10680"/>
                  </a:lnTo>
                  <a:cubicBezTo>
                    <a:pt x="72604" y="10454"/>
                    <a:pt x="72795" y="10132"/>
                    <a:pt x="72795" y="9835"/>
                  </a:cubicBezTo>
                  <a:lnTo>
                    <a:pt x="72795" y="7644"/>
                  </a:lnTo>
                  <a:cubicBezTo>
                    <a:pt x="72795" y="7941"/>
                    <a:pt x="72581" y="8239"/>
                    <a:pt x="72200" y="8477"/>
                  </a:cubicBezTo>
                  <a:lnTo>
                    <a:pt x="44541" y="24551"/>
                  </a:lnTo>
                  <a:cubicBezTo>
                    <a:pt x="44142" y="24777"/>
                    <a:pt x="43619" y="24890"/>
                    <a:pt x="43095" y="24890"/>
                  </a:cubicBezTo>
                  <a:cubicBezTo>
                    <a:pt x="42571" y="24890"/>
                    <a:pt x="42047" y="24777"/>
                    <a:pt x="41648" y="24551"/>
                  </a:cubicBezTo>
                  <a:lnTo>
                    <a:pt x="607" y="857"/>
                  </a:lnTo>
                  <a:cubicBezTo>
                    <a:pt x="214" y="619"/>
                    <a:pt x="0" y="298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6" name="Google Shape;2546;p34"/>
            <p:cNvSpPr/>
            <p:nvPr/>
          </p:nvSpPr>
          <p:spPr>
            <a:xfrm>
              <a:off x="2835175" y="3601775"/>
              <a:ext cx="1819875" cy="680150"/>
            </a:xfrm>
            <a:custGeom>
              <a:avLst/>
              <a:gdLst/>
              <a:ahLst/>
              <a:cxnLst/>
              <a:rect l="l" t="t" r="r" b="b"/>
              <a:pathLst>
                <a:path w="72795" h="27206" fill="none" extrusionOk="0">
                  <a:moveTo>
                    <a:pt x="72795" y="7644"/>
                  </a:moveTo>
                  <a:lnTo>
                    <a:pt x="72795" y="9835"/>
                  </a:lnTo>
                  <a:cubicBezTo>
                    <a:pt x="72795" y="10132"/>
                    <a:pt x="72604" y="10454"/>
                    <a:pt x="72200" y="10680"/>
                  </a:cubicBezTo>
                  <a:lnTo>
                    <a:pt x="44541" y="26753"/>
                  </a:lnTo>
                  <a:cubicBezTo>
                    <a:pt x="43744" y="27206"/>
                    <a:pt x="42446" y="27206"/>
                    <a:pt x="41648" y="26753"/>
                  </a:cubicBezTo>
                  <a:lnTo>
                    <a:pt x="607" y="3060"/>
                  </a:lnTo>
                  <a:cubicBezTo>
                    <a:pt x="214" y="2822"/>
                    <a:pt x="0" y="2524"/>
                    <a:pt x="0" y="2203"/>
                  </a:cubicBezTo>
                  <a:lnTo>
                    <a:pt x="0" y="0"/>
                  </a:lnTo>
                  <a:cubicBezTo>
                    <a:pt x="0" y="298"/>
                    <a:pt x="214" y="619"/>
                    <a:pt x="607" y="857"/>
                  </a:cubicBezTo>
                  <a:lnTo>
                    <a:pt x="41648" y="24551"/>
                  </a:lnTo>
                  <a:cubicBezTo>
                    <a:pt x="42446" y="25003"/>
                    <a:pt x="43744" y="25003"/>
                    <a:pt x="44541" y="24551"/>
                  </a:cubicBezTo>
                  <a:lnTo>
                    <a:pt x="72200" y="8477"/>
                  </a:lnTo>
                  <a:cubicBezTo>
                    <a:pt x="72581" y="8239"/>
                    <a:pt x="72795" y="7941"/>
                    <a:pt x="72795" y="7644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7" name="Google Shape;2547;p34"/>
            <p:cNvSpPr/>
            <p:nvPr/>
          </p:nvSpPr>
          <p:spPr>
            <a:xfrm>
              <a:off x="3505200" y="3204625"/>
              <a:ext cx="90500" cy="50700"/>
            </a:xfrm>
            <a:custGeom>
              <a:avLst/>
              <a:gdLst/>
              <a:ahLst/>
              <a:cxnLst/>
              <a:rect l="l" t="t" r="r" b="b"/>
              <a:pathLst>
                <a:path w="3620" h="2028" extrusionOk="0">
                  <a:moveTo>
                    <a:pt x="1459" y="0"/>
                  </a:moveTo>
                  <a:cubicBezTo>
                    <a:pt x="1354" y="0"/>
                    <a:pt x="1250" y="21"/>
                    <a:pt x="1167" y="63"/>
                  </a:cubicBezTo>
                  <a:lnTo>
                    <a:pt x="167" y="646"/>
                  </a:lnTo>
                  <a:cubicBezTo>
                    <a:pt x="0" y="741"/>
                    <a:pt x="0" y="884"/>
                    <a:pt x="167" y="979"/>
                  </a:cubicBezTo>
                  <a:lnTo>
                    <a:pt x="1881" y="1956"/>
                  </a:lnTo>
                  <a:cubicBezTo>
                    <a:pt x="1965" y="2003"/>
                    <a:pt x="2069" y="2027"/>
                    <a:pt x="2171" y="2027"/>
                  </a:cubicBezTo>
                  <a:cubicBezTo>
                    <a:pt x="2274" y="2027"/>
                    <a:pt x="2375" y="2003"/>
                    <a:pt x="2453" y="1956"/>
                  </a:cubicBezTo>
                  <a:lnTo>
                    <a:pt x="3453" y="1384"/>
                  </a:lnTo>
                  <a:cubicBezTo>
                    <a:pt x="3620" y="1289"/>
                    <a:pt x="3620" y="1146"/>
                    <a:pt x="3453" y="1051"/>
                  </a:cubicBezTo>
                  <a:lnTo>
                    <a:pt x="1750" y="63"/>
                  </a:lnTo>
                  <a:cubicBezTo>
                    <a:pt x="1667" y="21"/>
                    <a:pt x="1563" y="0"/>
                    <a:pt x="145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8" name="Google Shape;2548;p34"/>
            <p:cNvSpPr/>
            <p:nvPr/>
          </p:nvSpPr>
          <p:spPr>
            <a:xfrm>
              <a:off x="3505200" y="3204100"/>
              <a:ext cx="90500" cy="51800"/>
            </a:xfrm>
            <a:custGeom>
              <a:avLst/>
              <a:gdLst/>
              <a:ahLst/>
              <a:cxnLst/>
              <a:rect l="l" t="t" r="r" b="b"/>
              <a:pathLst>
                <a:path w="3620" h="2072" fill="none" extrusionOk="0">
                  <a:moveTo>
                    <a:pt x="3453" y="1072"/>
                  </a:moveTo>
                  <a:cubicBezTo>
                    <a:pt x="3620" y="1167"/>
                    <a:pt x="3620" y="1310"/>
                    <a:pt x="3453" y="1405"/>
                  </a:cubicBezTo>
                  <a:lnTo>
                    <a:pt x="2453" y="1977"/>
                  </a:lnTo>
                  <a:cubicBezTo>
                    <a:pt x="2298" y="2072"/>
                    <a:pt x="2048" y="2072"/>
                    <a:pt x="1881" y="1977"/>
                  </a:cubicBezTo>
                  <a:lnTo>
                    <a:pt x="167" y="1000"/>
                  </a:lnTo>
                  <a:cubicBezTo>
                    <a:pt x="0" y="905"/>
                    <a:pt x="0" y="762"/>
                    <a:pt x="167" y="667"/>
                  </a:cubicBezTo>
                  <a:lnTo>
                    <a:pt x="1167" y="84"/>
                  </a:lnTo>
                  <a:cubicBezTo>
                    <a:pt x="1334" y="0"/>
                    <a:pt x="1584" y="0"/>
                    <a:pt x="1750" y="84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9" name="Google Shape;2549;p34"/>
            <p:cNvSpPr/>
            <p:nvPr/>
          </p:nvSpPr>
          <p:spPr>
            <a:xfrm>
              <a:off x="3428400" y="3239225"/>
              <a:ext cx="107775" cy="60750"/>
            </a:xfrm>
            <a:custGeom>
              <a:avLst/>
              <a:gdLst/>
              <a:ahLst/>
              <a:cxnLst/>
              <a:rect l="l" t="t" r="r" b="b"/>
              <a:pathLst>
                <a:path w="4311" h="2430" extrusionOk="0">
                  <a:moveTo>
                    <a:pt x="2149" y="0"/>
                  </a:moveTo>
                  <a:cubicBezTo>
                    <a:pt x="2045" y="0"/>
                    <a:pt x="1941" y="24"/>
                    <a:pt x="1858" y="72"/>
                  </a:cubicBezTo>
                  <a:lnTo>
                    <a:pt x="155" y="1048"/>
                  </a:lnTo>
                  <a:cubicBezTo>
                    <a:pt x="0" y="1143"/>
                    <a:pt x="0" y="1286"/>
                    <a:pt x="155" y="1381"/>
                  </a:cubicBezTo>
                  <a:lnTo>
                    <a:pt x="1869" y="2358"/>
                  </a:lnTo>
                  <a:cubicBezTo>
                    <a:pt x="1953" y="2405"/>
                    <a:pt x="2057" y="2429"/>
                    <a:pt x="2161" y="2429"/>
                  </a:cubicBezTo>
                  <a:cubicBezTo>
                    <a:pt x="2265" y="2429"/>
                    <a:pt x="2370" y="2405"/>
                    <a:pt x="2453" y="2358"/>
                  </a:cubicBezTo>
                  <a:lnTo>
                    <a:pt x="4144" y="1381"/>
                  </a:lnTo>
                  <a:cubicBezTo>
                    <a:pt x="4310" y="1286"/>
                    <a:pt x="4310" y="1143"/>
                    <a:pt x="4144" y="1048"/>
                  </a:cubicBezTo>
                  <a:lnTo>
                    <a:pt x="2441" y="72"/>
                  </a:lnTo>
                  <a:cubicBezTo>
                    <a:pt x="2358" y="24"/>
                    <a:pt x="2253" y="0"/>
                    <a:pt x="214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0" name="Google Shape;2550;p34"/>
            <p:cNvSpPr/>
            <p:nvPr/>
          </p:nvSpPr>
          <p:spPr>
            <a:xfrm>
              <a:off x="3428400" y="3238625"/>
              <a:ext cx="107775" cy="61925"/>
            </a:xfrm>
            <a:custGeom>
              <a:avLst/>
              <a:gdLst/>
              <a:ahLst/>
              <a:cxnLst/>
              <a:rect l="l" t="t" r="r" b="b"/>
              <a:pathLst>
                <a:path w="4311" h="2477" fill="none" extrusionOk="0">
                  <a:moveTo>
                    <a:pt x="4144" y="1072"/>
                  </a:moveTo>
                  <a:cubicBezTo>
                    <a:pt x="4310" y="1167"/>
                    <a:pt x="4310" y="1310"/>
                    <a:pt x="4144" y="1405"/>
                  </a:cubicBezTo>
                  <a:lnTo>
                    <a:pt x="2453" y="2382"/>
                  </a:lnTo>
                  <a:cubicBezTo>
                    <a:pt x="2286" y="2477"/>
                    <a:pt x="2036" y="2477"/>
                    <a:pt x="1869" y="2382"/>
                  </a:cubicBezTo>
                  <a:lnTo>
                    <a:pt x="155" y="1405"/>
                  </a:lnTo>
                  <a:cubicBezTo>
                    <a:pt x="0" y="1310"/>
                    <a:pt x="0" y="1167"/>
                    <a:pt x="155" y="1072"/>
                  </a:cubicBezTo>
                  <a:lnTo>
                    <a:pt x="1858" y="96"/>
                  </a:lnTo>
                  <a:cubicBezTo>
                    <a:pt x="2024" y="0"/>
                    <a:pt x="2274" y="0"/>
                    <a:pt x="2441" y="96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1" name="Google Shape;2551;p34"/>
            <p:cNvSpPr/>
            <p:nvPr/>
          </p:nvSpPr>
          <p:spPr>
            <a:xfrm>
              <a:off x="3494175" y="3277550"/>
              <a:ext cx="107775" cy="60800"/>
            </a:xfrm>
            <a:custGeom>
              <a:avLst/>
              <a:gdLst/>
              <a:ahLst/>
              <a:cxnLst/>
              <a:rect l="l" t="t" r="r" b="b"/>
              <a:pathLst>
                <a:path w="4311" h="2432" extrusionOk="0">
                  <a:moveTo>
                    <a:pt x="2150" y="0"/>
                  </a:moveTo>
                  <a:cubicBezTo>
                    <a:pt x="2045" y="0"/>
                    <a:pt x="1941" y="21"/>
                    <a:pt x="1858" y="63"/>
                  </a:cubicBezTo>
                  <a:lnTo>
                    <a:pt x="167" y="1051"/>
                  </a:lnTo>
                  <a:cubicBezTo>
                    <a:pt x="0" y="1146"/>
                    <a:pt x="0" y="1289"/>
                    <a:pt x="167" y="1384"/>
                  </a:cubicBezTo>
                  <a:lnTo>
                    <a:pt x="1870" y="2361"/>
                  </a:lnTo>
                  <a:cubicBezTo>
                    <a:pt x="1953" y="2408"/>
                    <a:pt x="2057" y="2432"/>
                    <a:pt x="2161" y="2432"/>
                  </a:cubicBezTo>
                  <a:cubicBezTo>
                    <a:pt x="2266" y="2432"/>
                    <a:pt x="2370" y="2408"/>
                    <a:pt x="2453" y="2361"/>
                  </a:cubicBezTo>
                  <a:lnTo>
                    <a:pt x="4156" y="1384"/>
                  </a:lnTo>
                  <a:cubicBezTo>
                    <a:pt x="4311" y="1289"/>
                    <a:pt x="4311" y="1146"/>
                    <a:pt x="4156" y="1051"/>
                  </a:cubicBezTo>
                  <a:lnTo>
                    <a:pt x="2441" y="63"/>
                  </a:lnTo>
                  <a:cubicBezTo>
                    <a:pt x="2358" y="21"/>
                    <a:pt x="2254" y="0"/>
                    <a:pt x="215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2" name="Google Shape;2552;p34"/>
            <p:cNvSpPr/>
            <p:nvPr/>
          </p:nvSpPr>
          <p:spPr>
            <a:xfrm>
              <a:off x="3494175" y="3277025"/>
              <a:ext cx="107775" cy="61925"/>
            </a:xfrm>
            <a:custGeom>
              <a:avLst/>
              <a:gdLst/>
              <a:ahLst/>
              <a:cxnLst/>
              <a:rect l="l" t="t" r="r" b="b"/>
              <a:pathLst>
                <a:path w="4311" h="2477" fill="none" extrusionOk="0">
                  <a:moveTo>
                    <a:pt x="4156" y="1072"/>
                  </a:moveTo>
                  <a:cubicBezTo>
                    <a:pt x="4311" y="1167"/>
                    <a:pt x="4311" y="1310"/>
                    <a:pt x="4156" y="1405"/>
                  </a:cubicBezTo>
                  <a:lnTo>
                    <a:pt x="2453" y="2382"/>
                  </a:lnTo>
                  <a:cubicBezTo>
                    <a:pt x="2286" y="2477"/>
                    <a:pt x="2036" y="2477"/>
                    <a:pt x="1870" y="2382"/>
                  </a:cubicBezTo>
                  <a:lnTo>
                    <a:pt x="167" y="1405"/>
                  </a:lnTo>
                  <a:cubicBezTo>
                    <a:pt x="0" y="1310"/>
                    <a:pt x="0" y="1167"/>
                    <a:pt x="167" y="1072"/>
                  </a:cubicBezTo>
                  <a:lnTo>
                    <a:pt x="1858" y="84"/>
                  </a:lnTo>
                  <a:cubicBezTo>
                    <a:pt x="2025" y="0"/>
                    <a:pt x="2275" y="0"/>
                    <a:pt x="2441" y="84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3" name="Google Shape;2553;p34"/>
            <p:cNvSpPr/>
            <p:nvPr/>
          </p:nvSpPr>
          <p:spPr>
            <a:xfrm>
              <a:off x="3632875" y="3278425"/>
              <a:ext cx="90525" cy="50475"/>
            </a:xfrm>
            <a:custGeom>
              <a:avLst/>
              <a:gdLst/>
              <a:ahLst/>
              <a:cxnLst/>
              <a:rect l="l" t="t" r="r" b="b"/>
              <a:pathLst>
                <a:path w="3621" h="2019" extrusionOk="0">
                  <a:moveTo>
                    <a:pt x="1453" y="1"/>
                  </a:moveTo>
                  <a:cubicBezTo>
                    <a:pt x="1349" y="1"/>
                    <a:pt x="1245" y="22"/>
                    <a:pt x="1168" y="63"/>
                  </a:cubicBezTo>
                  <a:lnTo>
                    <a:pt x="167" y="647"/>
                  </a:lnTo>
                  <a:cubicBezTo>
                    <a:pt x="1" y="730"/>
                    <a:pt x="1" y="885"/>
                    <a:pt x="167" y="968"/>
                  </a:cubicBezTo>
                  <a:lnTo>
                    <a:pt x="1882" y="1956"/>
                  </a:lnTo>
                  <a:cubicBezTo>
                    <a:pt x="1959" y="1998"/>
                    <a:pt x="2064" y="2019"/>
                    <a:pt x="2168" y="2019"/>
                  </a:cubicBezTo>
                  <a:cubicBezTo>
                    <a:pt x="2272" y="2019"/>
                    <a:pt x="2376" y="1998"/>
                    <a:pt x="2453" y="1956"/>
                  </a:cubicBezTo>
                  <a:lnTo>
                    <a:pt x="3454" y="1373"/>
                  </a:lnTo>
                  <a:cubicBezTo>
                    <a:pt x="3620" y="1290"/>
                    <a:pt x="3620" y="1135"/>
                    <a:pt x="3454" y="1052"/>
                  </a:cubicBezTo>
                  <a:lnTo>
                    <a:pt x="1739" y="63"/>
                  </a:lnTo>
                  <a:cubicBezTo>
                    <a:pt x="1662" y="22"/>
                    <a:pt x="1558" y="1"/>
                    <a:pt x="14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4" name="Google Shape;2554;p34"/>
            <p:cNvSpPr/>
            <p:nvPr/>
          </p:nvSpPr>
          <p:spPr>
            <a:xfrm>
              <a:off x="3632875" y="3277925"/>
              <a:ext cx="90525" cy="51500"/>
            </a:xfrm>
            <a:custGeom>
              <a:avLst/>
              <a:gdLst/>
              <a:ahLst/>
              <a:cxnLst/>
              <a:rect l="l" t="t" r="r" b="b"/>
              <a:pathLst>
                <a:path w="3621" h="2060" fill="none" extrusionOk="0">
                  <a:moveTo>
                    <a:pt x="3454" y="1072"/>
                  </a:moveTo>
                  <a:cubicBezTo>
                    <a:pt x="3620" y="1155"/>
                    <a:pt x="3620" y="1310"/>
                    <a:pt x="3454" y="1393"/>
                  </a:cubicBezTo>
                  <a:lnTo>
                    <a:pt x="2453" y="1976"/>
                  </a:lnTo>
                  <a:cubicBezTo>
                    <a:pt x="2299" y="2060"/>
                    <a:pt x="2037" y="2060"/>
                    <a:pt x="1882" y="1976"/>
                  </a:cubicBezTo>
                  <a:lnTo>
                    <a:pt x="167" y="988"/>
                  </a:lnTo>
                  <a:cubicBezTo>
                    <a:pt x="1" y="905"/>
                    <a:pt x="1" y="750"/>
                    <a:pt x="167" y="667"/>
                  </a:cubicBezTo>
                  <a:lnTo>
                    <a:pt x="1168" y="83"/>
                  </a:lnTo>
                  <a:cubicBezTo>
                    <a:pt x="1322" y="0"/>
                    <a:pt x="1584" y="0"/>
                    <a:pt x="1739" y="83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5" name="Google Shape;2555;p34"/>
            <p:cNvSpPr/>
            <p:nvPr/>
          </p:nvSpPr>
          <p:spPr>
            <a:xfrm>
              <a:off x="3559350" y="3315125"/>
              <a:ext cx="107775" cy="60750"/>
            </a:xfrm>
            <a:custGeom>
              <a:avLst/>
              <a:gdLst/>
              <a:ahLst/>
              <a:cxnLst/>
              <a:rect l="l" t="t" r="r" b="b"/>
              <a:pathLst>
                <a:path w="4311" h="2430" extrusionOk="0">
                  <a:moveTo>
                    <a:pt x="2150" y="0"/>
                  </a:moveTo>
                  <a:cubicBezTo>
                    <a:pt x="2046" y="0"/>
                    <a:pt x="1942" y="24"/>
                    <a:pt x="1858" y="72"/>
                  </a:cubicBezTo>
                  <a:lnTo>
                    <a:pt x="156" y="1048"/>
                  </a:lnTo>
                  <a:cubicBezTo>
                    <a:pt x="1" y="1143"/>
                    <a:pt x="1" y="1286"/>
                    <a:pt x="156" y="1381"/>
                  </a:cubicBezTo>
                  <a:lnTo>
                    <a:pt x="1870" y="2358"/>
                  </a:lnTo>
                  <a:cubicBezTo>
                    <a:pt x="1954" y="2405"/>
                    <a:pt x="2058" y="2429"/>
                    <a:pt x="2162" y="2429"/>
                  </a:cubicBezTo>
                  <a:cubicBezTo>
                    <a:pt x="2266" y="2429"/>
                    <a:pt x="2370" y="2405"/>
                    <a:pt x="2454" y="2358"/>
                  </a:cubicBezTo>
                  <a:lnTo>
                    <a:pt x="4144" y="1381"/>
                  </a:lnTo>
                  <a:cubicBezTo>
                    <a:pt x="4311" y="1286"/>
                    <a:pt x="4311" y="1143"/>
                    <a:pt x="4144" y="1048"/>
                  </a:cubicBezTo>
                  <a:lnTo>
                    <a:pt x="2442" y="72"/>
                  </a:lnTo>
                  <a:cubicBezTo>
                    <a:pt x="2358" y="24"/>
                    <a:pt x="2254" y="0"/>
                    <a:pt x="215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6" name="Google Shape;2556;p34"/>
            <p:cNvSpPr/>
            <p:nvPr/>
          </p:nvSpPr>
          <p:spPr>
            <a:xfrm>
              <a:off x="3559350" y="3314525"/>
              <a:ext cx="107775" cy="61925"/>
            </a:xfrm>
            <a:custGeom>
              <a:avLst/>
              <a:gdLst/>
              <a:ahLst/>
              <a:cxnLst/>
              <a:rect l="l" t="t" r="r" b="b"/>
              <a:pathLst>
                <a:path w="4311" h="2477" fill="none" extrusionOk="0">
                  <a:moveTo>
                    <a:pt x="4144" y="1072"/>
                  </a:moveTo>
                  <a:cubicBezTo>
                    <a:pt x="4311" y="1167"/>
                    <a:pt x="4311" y="1310"/>
                    <a:pt x="4144" y="1405"/>
                  </a:cubicBezTo>
                  <a:lnTo>
                    <a:pt x="2454" y="2382"/>
                  </a:lnTo>
                  <a:cubicBezTo>
                    <a:pt x="2287" y="2477"/>
                    <a:pt x="2037" y="2477"/>
                    <a:pt x="1870" y="2382"/>
                  </a:cubicBezTo>
                  <a:lnTo>
                    <a:pt x="156" y="1405"/>
                  </a:lnTo>
                  <a:cubicBezTo>
                    <a:pt x="1" y="1310"/>
                    <a:pt x="1" y="1167"/>
                    <a:pt x="156" y="1072"/>
                  </a:cubicBezTo>
                  <a:lnTo>
                    <a:pt x="1858" y="96"/>
                  </a:lnTo>
                  <a:cubicBezTo>
                    <a:pt x="2025" y="1"/>
                    <a:pt x="2275" y="1"/>
                    <a:pt x="2442" y="96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7" name="Google Shape;2557;p34"/>
            <p:cNvSpPr/>
            <p:nvPr/>
          </p:nvSpPr>
          <p:spPr>
            <a:xfrm>
              <a:off x="3700150" y="3317425"/>
              <a:ext cx="90525" cy="50700"/>
            </a:xfrm>
            <a:custGeom>
              <a:avLst/>
              <a:gdLst/>
              <a:ahLst/>
              <a:cxnLst/>
              <a:rect l="l" t="t" r="r" b="b"/>
              <a:pathLst>
                <a:path w="3621" h="2028" extrusionOk="0">
                  <a:moveTo>
                    <a:pt x="1459" y="1"/>
                  </a:moveTo>
                  <a:cubicBezTo>
                    <a:pt x="1355" y="1"/>
                    <a:pt x="1251" y="21"/>
                    <a:pt x="1167" y="63"/>
                  </a:cubicBezTo>
                  <a:lnTo>
                    <a:pt x="167" y="647"/>
                  </a:lnTo>
                  <a:cubicBezTo>
                    <a:pt x="1" y="742"/>
                    <a:pt x="1" y="885"/>
                    <a:pt x="167" y="980"/>
                  </a:cubicBezTo>
                  <a:lnTo>
                    <a:pt x="1882" y="1956"/>
                  </a:lnTo>
                  <a:cubicBezTo>
                    <a:pt x="1965" y="2004"/>
                    <a:pt x="2069" y="2028"/>
                    <a:pt x="2173" y="2028"/>
                  </a:cubicBezTo>
                  <a:cubicBezTo>
                    <a:pt x="2278" y="2028"/>
                    <a:pt x="2382" y="2004"/>
                    <a:pt x="2465" y="1956"/>
                  </a:cubicBezTo>
                  <a:lnTo>
                    <a:pt x="3453" y="1373"/>
                  </a:lnTo>
                  <a:cubicBezTo>
                    <a:pt x="3620" y="1289"/>
                    <a:pt x="3620" y="1135"/>
                    <a:pt x="3453" y="1051"/>
                  </a:cubicBezTo>
                  <a:lnTo>
                    <a:pt x="1751" y="63"/>
                  </a:lnTo>
                  <a:cubicBezTo>
                    <a:pt x="1667" y="21"/>
                    <a:pt x="1563" y="1"/>
                    <a:pt x="145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8" name="Google Shape;2558;p34"/>
            <p:cNvSpPr/>
            <p:nvPr/>
          </p:nvSpPr>
          <p:spPr>
            <a:xfrm>
              <a:off x="3700150" y="3316900"/>
              <a:ext cx="90525" cy="51825"/>
            </a:xfrm>
            <a:custGeom>
              <a:avLst/>
              <a:gdLst/>
              <a:ahLst/>
              <a:cxnLst/>
              <a:rect l="l" t="t" r="r" b="b"/>
              <a:pathLst>
                <a:path w="3621" h="2073" fill="none" extrusionOk="0">
                  <a:moveTo>
                    <a:pt x="3453" y="1072"/>
                  </a:moveTo>
                  <a:cubicBezTo>
                    <a:pt x="3620" y="1156"/>
                    <a:pt x="3620" y="1310"/>
                    <a:pt x="3453" y="1394"/>
                  </a:cubicBezTo>
                  <a:lnTo>
                    <a:pt x="2465" y="1977"/>
                  </a:lnTo>
                  <a:cubicBezTo>
                    <a:pt x="2299" y="2072"/>
                    <a:pt x="2048" y="2072"/>
                    <a:pt x="1882" y="1977"/>
                  </a:cubicBezTo>
                  <a:lnTo>
                    <a:pt x="167" y="1001"/>
                  </a:lnTo>
                  <a:cubicBezTo>
                    <a:pt x="1" y="906"/>
                    <a:pt x="1" y="763"/>
                    <a:pt x="167" y="668"/>
                  </a:cubicBezTo>
                  <a:lnTo>
                    <a:pt x="1167" y="84"/>
                  </a:lnTo>
                  <a:cubicBezTo>
                    <a:pt x="1334" y="1"/>
                    <a:pt x="1584" y="1"/>
                    <a:pt x="1751" y="84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9" name="Google Shape;2559;p34"/>
            <p:cNvSpPr/>
            <p:nvPr/>
          </p:nvSpPr>
          <p:spPr>
            <a:xfrm>
              <a:off x="3625450" y="3353150"/>
              <a:ext cx="108075" cy="60600"/>
            </a:xfrm>
            <a:custGeom>
              <a:avLst/>
              <a:gdLst/>
              <a:ahLst/>
              <a:cxnLst/>
              <a:rect l="l" t="t" r="r" b="b"/>
              <a:pathLst>
                <a:path w="4323" h="2424" extrusionOk="0">
                  <a:moveTo>
                    <a:pt x="2149" y="0"/>
                  </a:moveTo>
                  <a:cubicBezTo>
                    <a:pt x="2045" y="0"/>
                    <a:pt x="1941" y="21"/>
                    <a:pt x="1858" y="63"/>
                  </a:cubicBezTo>
                  <a:lnTo>
                    <a:pt x="167" y="1051"/>
                  </a:lnTo>
                  <a:cubicBezTo>
                    <a:pt x="0" y="1134"/>
                    <a:pt x="0" y="1289"/>
                    <a:pt x="167" y="1373"/>
                  </a:cubicBezTo>
                  <a:lnTo>
                    <a:pt x="1881" y="2361"/>
                  </a:lnTo>
                  <a:cubicBezTo>
                    <a:pt x="1959" y="2402"/>
                    <a:pt x="2063" y="2423"/>
                    <a:pt x="2167" y="2423"/>
                  </a:cubicBezTo>
                  <a:cubicBezTo>
                    <a:pt x="2271" y="2423"/>
                    <a:pt x="2375" y="2402"/>
                    <a:pt x="2453" y="2361"/>
                  </a:cubicBezTo>
                  <a:lnTo>
                    <a:pt x="4155" y="1373"/>
                  </a:lnTo>
                  <a:cubicBezTo>
                    <a:pt x="4322" y="1289"/>
                    <a:pt x="4322" y="1134"/>
                    <a:pt x="4155" y="1051"/>
                  </a:cubicBezTo>
                  <a:lnTo>
                    <a:pt x="2441" y="63"/>
                  </a:lnTo>
                  <a:cubicBezTo>
                    <a:pt x="2358" y="21"/>
                    <a:pt x="2253" y="0"/>
                    <a:pt x="214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0" name="Google Shape;2560;p34"/>
            <p:cNvSpPr/>
            <p:nvPr/>
          </p:nvSpPr>
          <p:spPr>
            <a:xfrm>
              <a:off x="3625450" y="3352625"/>
              <a:ext cx="108075" cy="61650"/>
            </a:xfrm>
            <a:custGeom>
              <a:avLst/>
              <a:gdLst/>
              <a:ahLst/>
              <a:cxnLst/>
              <a:rect l="l" t="t" r="r" b="b"/>
              <a:pathLst>
                <a:path w="4323" h="2466" fill="none" extrusionOk="0">
                  <a:moveTo>
                    <a:pt x="4155" y="1072"/>
                  </a:moveTo>
                  <a:cubicBezTo>
                    <a:pt x="4322" y="1155"/>
                    <a:pt x="4322" y="1310"/>
                    <a:pt x="4155" y="1394"/>
                  </a:cubicBezTo>
                  <a:lnTo>
                    <a:pt x="2453" y="2382"/>
                  </a:lnTo>
                  <a:cubicBezTo>
                    <a:pt x="2298" y="2465"/>
                    <a:pt x="2036" y="2465"/>
                    <a:pt x="1881" y="2382"/>
                  </a:cubicBezTo>
                  <a:lnTo>
                    <a:pt x="167" y="1394"/>
                  </a:lnTo>
                  <a:cubicBezTo>
                    <a:pt x="0" y="1310"/>
                    <a:pt x="0" y="1155"/>
                    <a:pt x="167" y="1072"/>
                  </a:cubicBezTo>
                  <a:lnTo>
                    <a:pt x="1858" y="84"/>
                  </a:lnTo>
                  <a:cubicBezTo>
                    <a:pt x="2024" y="1"/>
                    <a:pt x="2274" y="1"/>
                    <a:pt x="2441" y="84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1" name="Google Shape;2561;p34"/>
            <p:cNvSpPr/>
            <p:nvPr/>
          </p:nvSpPr>
          <p:spPr>
            <a:xfrm>
              <a:off x="3766525" y="3355300"/>
              <a:ext cx="90525" cy="50700"/>
            </a:xfrm>
            <a:custGeom>
              <a:avLst/>
              <a:gdLst/>
              <a:ahLst/>
              <a:cxnLst/>
              <a:rect l="l" t="t" r="r" b="b"/>
              <a:pathLst>
                <a:path w="3621" h="2028" extrusionOk="0">
                  <a:moveTo>
                    <a:pt x="1447" y="1"/>
                  </a:moveTo>
                  <a:cubicBezTo>
                    <a:pt x="1343" y="1"/>
                    <a:pt x="1239" y="24"/>
                    <a:pt x="1156" y="72"/>
                  </a:cubicBezTo>
                  <a:lnTo>
                    <a:pt x="167" y="644"/>
                  </a:lnTo>
                  <a:cubicBezTo>
                    <a:pt x="1" y="739"/>
                    <a:pt x="1" y="894"/>
                    <a:pt x="167" y="977"/>
                  </a:cubicBezTo>
                  <a:lnTo>
                    <a:pt x="1870" y="1965"/>
                  </a:lnTo>
                  <a:cubicBezTo>
                    <a:pt x="1953" y="2007"/>
                    <a:pt x="2058" y="2028"/>
                    <a:pt x="2162" y="2028"/>
                  </a:cubicBezTo>
                  <a:cubicBezTo>
                    <a:pt x="2266" y="2028"/>
                    <a:pt x="2370" y="2007"/>
                    <a:pt x="2453" y="1965"/>
                  </a:cubicBezTo>
                  <a:lnTo>
                    <a:pt x="3454" y="1382"/>
                  </a:lnTo>
                  <a:cubicBezTo>
                    <a:pt x="3620" y="1287"/>
                    <a:pt x="3620" y="1144"/>
                    <a:pt x="3454" y="1048"/>
                  </a:cubicBezTo>
                  <a:lnTo>
                    <a:pt x="1739" y="72"/>
                  </a:lnTo>
                  <a:cubicBezTo>
                    <a:pt x="1656" y="24"/>
                    <a:pt x="1551" y="1"/>
                    <a:pt x="14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2" name="Google Shape;2562;p34"/>
            <p:cNvSpPr/>
            <p:nvPr/>
          </p:nvSpPr>
          <p:spPr>
            <a:xfrm>
              <a:off x="3766525" y="3354700"/>
              <a:ext cx="90525" cy="51825"/>
            </a:xfrm>
            <a:custGeom>
              <a:avLst/>
              <a:gdLst/>
              <a:ahLst/>
              <a:cxnLst/>
              <a:rect l="l" t="t" r="r" b="b"/>
              <a:pathLst>
                <a:path w="3621" h="2073" fill="none" extrusionOk="0">
                  <a:moveTo>
                    <a:pt x="3454" y="1072"/>
                  </a:moveTo>
                  <a:cubicBezTo>
                    <a:pt x="3620" y="1168"/>
                    <a:pt x="3620" y="1311"/>
                    <a:pt x="3454" y="1406"/>
                  </a:cubicBezTo>
                  <a:lnTo>
                    <a:pt x="2453" y="1989"/>
                  </a:lnTo>
                  <a:cubicBezTo>
                    <a:pt x="2287" y="2073"/>
                    <a:pt x="2037" y="2073"/>
                    <a:pt x="1870" y="1989"/>
                  </a:cubicBezTo>
                  <a:lnTo>
                    <a:pt x="167" y="1001"/>
                  </a:lnTo>
                  <a:cubicBezTo>
                    <a:pt x="1" y="918"/>
                    <a:pt x="1" y="763"/>
                    <a:pt x="167" y="668"/>
                  </a:cubicBezTo>
                  <a:lnTo>
                    <a:pt x="1156" y="96"/>
                  </a:lnTo>
                  <a:cubicBezTo>
                    <a:pt x="1322" y="1"/>
                    <a:pt x="1572" y="1"/>
                    <a:pt x="1739" y="96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3" name="Google Shape;2563;p34"/>
            <p:cNvSpPr/>
            <p:nvPr/>
          </p:nvSpPr>
          <p:spPr>
            <a:xfrm>
              <a:off x="3692700" y="3392225"/>
              <a:ext cx="108075" cy="60725"/>
            </a:xfrm>
            <a:custGeom>
              <a:avLst/>
              <a:gdLst/>
              <a:ahLst/>
              <a:cxnLst/>
              <a:rect l="l" t="t" r="r" b="b"/>
              <a:pathLst>
                <a:path w="4323" h="2429" extrusionOk="0">
                  <a:moveTo>
                    <a:pt x="2156" y="0"/>
                  </a:moveTo>
                  <a:cubicBezTo>
                    <a:pt x="2052" y="0"/>
                    <a:pt x="1948" y="24"/>
                    <a:pt x="1870" y="71"/>
                  </a:cubicBezTo>
                  <a:lnTo>
                    <a:pt x="168" y="1048"/>
                  </a:lnTo>
                  <a:cubicBezTo>
                    <a:pt x="1" y="1143"/>
                    <a:pt x="1" y="1286"/>
                    <a:pt x="168" y="1381"/>
                  </a:cubicBezTo>
                  <a:lnTo>
                    <a:pt x="1882" y="2357"/>
                  </a:lnTo>
                  <a:cubicBezTo>
                    <a:pt x="1965" y="2405"/>
                    <a:pt x="2070" y="2429"/>
                    <a:pt x="2174" y="2429"/>
                  </a:cubicBezTo>
                  <a:cubicBezTo>
                    <a:pt x="2278" y="2429"/>
                    <a:pt x="2382" y="2405"/>
                    <a:pt x="2466" y="2357"/>
                  </a:cubicBezTo>
                  <a:lnTo>
                    <a:pt x="4156" y="1381"/>
                  </a:lnTo>
                  <a:cubicBezTo>
                    <a:pt x="4323" y="1286"/>
                    <a:pt x="4323" y="1143"/>
                    <a:pt x="4156" y="1048"/>
                  </a:cubicBezTo>
                  <a:lnTo>
                    <a:pt x="2442" y="71"/>
                  </a:lnTo>
                  <a:cubicBezTo>
                    <a:pt x="2364" y="24"/>
                    <a:pt x="2260" y="0"/>
                    <a:pt x="215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4" name="Google Shape;2564;p34"/>
            <p:cNvSpPr/>
            <p:nvPr/>
          </p:nvSpPr>
          <p:spPr>
            <a:xfrm>
              <a:off x="3692700" y="3391625"/>
              <a:ext cx="108075" cy="61925"/>
            </a:xfrm>
            <a:custGeom>
              <a:avLst/>
              <a:gdLst/>
              <a:ahLst/>
              <a:cxnLst/>
              <a:rect l="l" t="t" r="r" b="b"/>
              <a:pathLst>
                <a:path w="4323" h="2477" fill="none" extrusionOk="0">
                  <a:moveTo>
                    <a:pt x="4156" y="1072"/>
                  </a:moveTo>
                  <a:cubicBezTo>
                    <a:pt x="4323" y="1167"/>
                    <a:pt x="4323" y="1310"/>
                    <a:pt x="4156" y="1405"/>
                  </a:cubicBezTo>
                  <a:lnTo>
                    <a:pt x="2466" y="2381"/>
                  </a:lnTo>
                  <a:cubicBezTo>
                    <a:pt x="2299" y="2477"/>
                    <a:pt x="2049" y="2477"/>
                    <a:pt x="1882" y="2381"/>
                  </a:cubicBezTo>
                  <a:lnTo>
                    <a:pt x="168" y="1405"/>
                  </a:lnTo>
                  <a:cubicBezTo>
                    <a:pt x="1" y="1310"/>
                    <a:pt x="1" y="1167"/>
                    <a:pt x="168" y="1072"/>
                  </a:cubicBezTo>
                  <a:lnTo>
                    <a:pt x="1870" y="95"/>
                  </a:lnTo>
                  <a:cubicBezTo>
                    <a:pt x="2025" y="0"/>
                    <a:pt x="2287" y="0"/>
                    <a:pt x="2442" y="95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5" name="Google Shape;2565;p34"/>
            <p:cNvSpPr/>
            <p:nvPr/>
          </p:nvSpPr>
          <p:spPr>
            <a:xfrm>
              <a:off x="3831725" y="3393325"/>
              <a:ext cx="90200" cy="50700"/>
            </a:xfrm>
            <a:custGeom>
              <a:avLst/>
              <a:gdLst/>
              <a:ahLst/>
              <a:cxnLst/>
              <a:rect l="l" t="t" r="r" b="b"/>
              <a:pathLst>
                <a:path w="3608" h="2028" extrusionOk="0">
                  <a:moveTo>
                    <a:pt x="1447" y="1"/>
                  </a:moveTo>
                  <a:cubicBezTo>
                    <a:pt x="1343" y="1"/>
                    <a:pt x="1238" y="22"/>
                    <a:pt x="1155" y="63"/>
                  </a:cubicBezTo>
                  <a:lnTo>
                    <a:pt x="155" y="647"/>
                  </a:lnTo>
                  <a:cubicBezTo>
                    <a:pt x="0" y="742"/>
                    <a:pt x="0" y="885"/>
                    <a:pt x="155" y="980"/>
                  </a:cubicBezTo>
                  <a:lnTo>
                    <a:pt x="1869" y="1956"/>
                  </a:lnTo>
                  <a:cubicBezTo>
                    <a:pt x="1953" y="2004"/>
                    <a:pt x="2057" y="2028"/>
                    <a:pt x="2161" y="2028"/>
                  </a:cubicBezTo>
                  <a:cubicBezTo>
                    <a:pt x="2265" y="2028"/>
                    <a:pt x="2370" y="2004"/>
                    <a:pt x="2453" y="1956"/>
                  </a:cubicBezTo>
                  <a:lnTo>
                    <a:pt x="3453" y="1373"/>
                  </a:lnTo>
                  <a:cubicBezTo>
                    <a:pt x="3608" y="1290"/>
                    <a:pt x="3608" y="1135"/>
                    <a:pt x="3453" y="1051"/>
                  </a:cubicBezTo>
                  <a:lnTo>
                    <a:pt x="1738" y="63"/>
                  </a:lnTo>
                  <a:cubicBezTo>
                    <a:pt x="1655" y="22"/>
                    <a:pt x="1551" y="1"/>
                    <a:pt x="14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6" name="Google Shape;2566;p34"/>
            <p:cNvSpPr/>
            <p:nvPr/>
          </p:nvSpPr>
          <p:spPr>
            <a:xfrm>
              <a:off x="3831725" y="3392800"/>
              <a:ext cx="90200" cy="51825"/>
            </a:xfrm>
            <a:custGeom>
              <a:avLst/>
              <a:gdLst/>
              <a:ahLst/>
              <a:cxnLst/>
              <a:rect l="l" t="t" r="r" b="b"/>
              <a:pathLst>
                <a:path w="3608" h="2073" fill="none" extrusionOk="0">
                  <a:moveTo>
                    <a:pt x="3453" y="1072"/>
                  </a:moveTo>
                  <a:cubicBezTo>
                    <a:pt x="3608" y="1156"/>
                    <a:pt x="3608" y="1311"/>
                    <a:pt x="3453" y="1394"/>
                  </a:cubicBezTo>
                  <a:lnTo>
                    <a:pt x="2453" y="1977"/>
                  </a:lnTo>
                  <a:cubicBezTo>
                    <a:pt x="2286" y="2073"/>
                    <a:pt x="2036" y="2073"/>
                    <a:pt x="1869" y="1977"/>
                  </a:cubicBezTo>
                  <a:lnTo>
                    <a:pt x="155" y="1001"/>
                  </a:lnTo>
                  <a:cubicBezTo>
                    <a:pt x="0" y="906"/>
                    <a:pt x="0" y="763"/>
                    <a:pt x="155" y="668"/>
                  </a:cubicBezTo>
                  <a:lnTo>
                    <a:pt x="1155" y="84"/>
                  </a:lnTo>
                  <a:cubicBezTo>
                    <a:pt x="1322" y="1"/>
                    <a:pt x="1572" y="1"/>
                    <a:pt x="1738" y="84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7" name="Google Shape;2567;p34"/>
            <p:cNvSpPr/>
            <p:nvPr/>
          </p:nvSpPr>
          <p:spPr>
            <a:xfrm>
              <a:off x="3758800" y="3430525"/>
              <a:ext cx="107775" cy="60600"/>
            </a:xfrm>
            <a:custGeom>
              <a:avLst/>
              <a:gdLst/>
              <a:ahLst/>
              <a:cxnLst/>
              <a:rect l="l" t="t" r="r" b="b"/>
              <a:pathLst>
                <a:path w="4311" h="2424" extrusionOk="0">
                  <a:moveTo>
                    <a:pt x="2149" y="1"/>
                  </a:moveTo>
                  <a:cubicBezTo>
                    <a:pt x="2045" y="1"/>
                    <a:pt x="1941" y="22"/>
                    <a:pt x="1858" y="63"/>
                  </a:cubicBezTo>
                  <a:lnTo>
                    <a:pt x="155" y="1052"/>
                  </a:lnTo>
                  <a:cubicBezTo>
                    <a:pt x="0" y="1135"/>
                    <a:pt x="0" y="1290"/>
                    <a:pt x="155" y="1373"/>
                  </a:cubicBezTo>
                  <a:lnTo>
                    <a:pt x="1869" y="2361"/>
                  </a:lnTo>
                  <a:cubicBezTo>
                    <a:pt x="1953" y="2403"/>
                    <a:pt x="2057" y="2424"/>
                    <a:pt x="2161" y="2424"/>
                  </a:cubicBezTo>
                  <a:cubicBezTo>
                    <a:pt x="2265" y="2424"/>
                    <a:pt x="2369" y="2403"/>
                    <a:pt x="2453" y="2361"/>
                  </a:cubicBezTo>
                  <a:lnTo>
                    <a:pt x="4144" y="1373"/>
                  </a:lnTo>
                  <a:cubicBezTo>
                    <a:pt x="4310" y="1290"/>
                    <a:pt x="4310" y="1135"/>
                    <a:pt x="4144" y="1052"/>
                  </a:cubicBezTo>
                  <a:lnTo>
                    <a:pt x="2441" y="63"/>
                  </a:lnTo>
                  <a:cubicBezTo>
                    <a:pt x="2358" y="22"/>
                    <a:pt x="2253" y="1"/>
                    <a:pt x="21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8" name="Google Shape;2568;p34"/>
            <p:cNvSpPr/>
            <p:nvPr/>
          </p:nvSpPr>
          <p:spPr>
            <a:xfrm>
              <a:off x="3758800" y="3430025"/>
              <a:ext cx="107775" cy="61625"/>
            </a:xfrm>
            <a:custGeom>
              <a:avLst/>
              <a:gdLst/>
              <a:ahLst/>
              <a:cxnLst/>
              <a:rect l="l" t="t" r="r" b="b"/>
              <a:pathLst>
                <a:path w="4311" h="2465" fill="none" extrusionOk="0">
                  <a:moveTo>
                    <a:pt x="4144" y="1072"/>
                  </a:moveTo>
                  <a:cubicBezTo>
                    <a:pt x="4310" y="1155"/>
                    <a:pt x="4310" y="1310"/>
                    <a:pt x="4144" y="1393"/>
                  </a:cubicBezTo>
                  <a:lnTo>
                    <a:pt x="2453" y="2381"/>
                  </a:lnTo>
                  <a:cubicBezTo>
                    <a:pt x="2286" y="2465"/>
                    <a:pt x="2036" y="2465"/>
                    <a:pt x="1869" y="2381"/>
                  </a:cubicBezTo>
                  <a:lnTo>
                    <a:pt x="155" y="1393"/>
                  </a:lnTo>
                  <a:cubicBezTo>
                    <a:pt x="0" y="1310"/>
                    <a:pt x="0" y="1155"/>
                    <a:pt x="155" y="1072"/>
                  </a:cubicBezTo>
                  <a:lnTo>
                    <a:pt x="1858" y="83"/>
                  </a:lnTo>
                  <a:cubicBezTo>
                    <a:pt x="2024" y="0"/>
                    <a:pt x="2274" y="0"/>
                    <a:pt x="2441" y="83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9" name="Google Shape;2569;p34"/>
            <p:cNvSpPr/>
            <p:nvPr/>
          </p:nvSpPr>
          <p:spPr>
            <a:xfrm>
              <a:off x="3824275" y="3468125"/>
              <a:ext cx="107775" cy="60725"/>
            </a:xfrm>
            <a:custGeom>
              <a:avLst/>
              <a:gdLst/>
              <a:ahLst/>
              <a:cxnLst/>
              <a:rect l="l" t="t" r="r" b="b"/>
              <a:pathLst>
                <a:path w="4311" h="2429" extrusionOk="0">
                  <a:moveTo>
                    <a:pt x="2150" y="0"/>
                  </a:moveTo>
                  <a:cubicBezTo>
                    <a:pt x="2045" y="0"/>
                    <a:pt x="1941" y="24"/>
                    <a:pt x="1858" y="72"/>
                  </a:cubicBezTo>
                  <a:lnTo>
                    <a:pt x="155" y="1048"/>
                  </a:lnTo>
                  <a:cubicBezTo>
                    <a:pt x="1" y="1143"/>
                    <a:pt x="1" y="1286"/>
                    <a:pt x="155" y="1381"/>
                  </a:cubicBezTo>
                  <a:lnTo>
                    <a:pt x="1870" y="2358"/>
                  </a:lnTo>
                  <a:cubicBezTo>
                    <a:pt x="1953" y="2405"/>
                    <a:pt x="2057" y="2429"/>
                    <a:pt x="2161" y="2429"/>
                  </a:cubicBezTo>
                  <a:cubicBezTo>
                    <a:pt x="2266" y="2429"/>
                    <a:pt x="2370" y="2405"/>
                    <a:pt x="2453" y="2358"/>
                  </a:cubicBezTo>
                  <a:lnTo>
                    <a:pt x="4144" y="1381"/>
                  </a:lnTo>
                  <a:cubicBezTo>
                    <a:pt x="4311" y="1286"/>
                    <a:pt x="4311" y="1143"/>
                    <a:pt x="4144" y="1048"/>
                  </a:cubicBezTo>
                  <a:lnTo>
                    <a:pt x="2441" y="72"/>
                  </a:lnTo>
                  <a:cubicBezTo>
                    <a:pt x="2358" y="24"/>
                    <a:pt x="2254" y="0"/>
                    <a:pt x="215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0" name="Google Shape;2570;p34"/>
            <p:cNvSpPr/>
            <p:nvPr/>
          </p:nvSpPr>
          <p:spPr>
            <a:xfrm>
              <a:off x="3824275" y="3467525"/>
              <a:ext cx="107775" cy="61925"/>
            </a:xfrm>
            <a:custGeom>
              <a:avLst/>
              <a:gdLst/>
              <a:ahLst/>
              <a:cxnLst/>
              <a:rect l="l" t="t" r="r" b="b"/>
              <a:pathLst>
                <a:path w="4311" h="2477" fill="none" extrusionOk="0">
                  <a:moveTo>
                    <a:pt x="4144" y="1072"/>
                  </a:moveTo>
                  <a:cubicBezTo>
                    <a:pt x="4311" y="1167"/>
                    <a:pt x="4311" y="1310"/>
                    <a:pt x="4144" y="1405"/>
                  </a:cubicBezTo>
                  <a:lnTo>
                    <a:pt x="2453" y="2382"/>
                  </a:lnTo>
                  <a:cubicBezTo>
                    <a:pt x="2287" y="2477"/>
                    <a:pt x="2036" y="2477"/>
                    <a:pt x="1870" y="2382"/>
                  </a:cubicBezTo>
                  <a:lnTo>
                    <a:pt x="155" y="1405"/>
                  </a:lnTo>
                  <a:cubicBezTo>
                    <a:pt x="1" y="1310"/>
                    <a:pt x="1" y="1167"/>
                    <a:pt x="155" y="1072"/>
                  </a:cubicBezTo>
                  <a:lnTo>
                    <a:pt x="1858" y="96"/>
                  </a:lnTo>
                  <a:cubicBezTo>
                    <a:pt x="2025" y="0"/>
                    <a:pt x="2275" y="0"/>
                    <a:pt x="2441" y="96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1" name="Google Shape;2571;p34"/>
            <p:cNvSpPr/>
            <p:nvPr/>
          </p:nvSpPr>
          <p:spPr>
            <a:xfrm>
              <a:off x="3954050" y="3463650"/>
              <a:ext cx="90525" cy="50625"/>
            </a:xfrm>
            <a:custGeom>
              <a:avLst/>
              <a:gdLst/>
              <a:ahLst/>
              <a:cxnLst/>
              <a:rect l="l" t="t" r="r" b="b"/>
              <a:pathLst>
                <a:path w="3621" h="2025" extrusionOk="0">
                  <a:moveTo>
                    <a:pt x="1447" y="1"/>
                  </a:moveTo>
                  <a:cubicBezTo>
                    <a:pt x="1343" y="1"/>
                    <a:pt x="1239" y="24"/>
                    <a:pt x="1156" y="72"/>
                  </a:cubicBezTo>
                  <a:lnTo>
                    <a:pt x="167" y="643"/>
                  </a:lnTo>
                  <a:cubicBezTo>
                    <a:pt x="1" y="739"/>
                    <a:pt x="1" y="882"/>
                    <a:pt x="167" y="977"/>
                  </a:cubicBezTo>
                  <a:lnTo>
                    <a:pt x="1870" y="1953"/>
                  </a:lnTo>
                  <a:cubicBezTo>
                    <a:pt x="1953" y="2001"/>
                    <a:pt x="2057" y="2025"/>
                    <a:pt x="2162" y="2025"/>
                  </a:cubicBezTo>
                  <a:cubicBezTo>
                    <a:pt x="2266" y="2025"/>
                    <a:pt x="2370" y="2001"/>
                    <a:pt x="2453" y="1953"/>
                  </a:cubicBezTo>
                  <a:lnTo>
                    <a:pt x="3453" y="1382"/>
                  </a:lnTo>
                  <a:cubicBezTo>
                    <a:pt x="3620" y="1286"/>
                    <a:pt x="3620" y="1144"/>
                    <a:pt x="3453" y="1048"/>
                  </a:cubicBezTo>
                  <a:lnTo>
                    <a:pt x="1739" y="72"/>
                  </a:lnTo>
                  <a:cubicBezTo>
                    <a:pt x="1656" y="24"/>
                    <a:pt x="1551" y="1"/>
                    <a:pt x="14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2" name="Google Shape;2572;p34"/>
            <p:cNvSpPr/>
            <p:nvPr/>
          </p:nvSpPr>
          <p:spPr>
            <a:xfrm>
              <a:off x="3954050" y="3463050"/>
              <a:ext cx="90525" cy="51825"/>
            </a:xfrm>
            <a:custGeom>
              <a:avLst/>
              <a:gdLst/>
              <a:ahLst/>
              <a:cxnLst/>
              <a:rect l="l" t="t" r="r" b="b"/>
              <a:pathLst>
                <a:path w="3621" h="2073" fill="none" extrusionOk="0">
                  <a:moveTo>
                    <a:pt x="3453" y="1072"/>
                  </a:moveTo>
                  <a:cubicBezTo>
                    <a:pt x="3620" y="1168"/>
                    <a:pt x="3620" y="1310"/>
                    <a:pt x="3453" y="1406"/>
                  </a:cubicBezTo>
                  <a:lnTo>
                    <a:pt x="2453" y="1977"/>
                  </a:lnTo>
                  <a:cubicBezTo>
                    <a:pt x="2287" y="2072"/>
                    <a:pt x="2037" y="2072"/>
                    <a:pt x="1870" y="1977"/>
                  </a:cubicBezTo>
                  <a:lnTo>
                    <a:pt x="167" y="1001"/>
                  </a:lnTo>
                  <a:cubicBezTo>
                    <a:pt x="1" y="906"/>
                    <a:pt x="1" y="763"/>
                    <a:pt x="167" y="667"/>
                  </a:cubicBezTo>
                  <a:lnTo>
                    <a:pt x="1156" y="96"/>
                  </a:lnTo>
                  <a:cubicBezTo>
                    <a:pt x="1322" y="1"/>
                    <a:pt x="1572" y="1"/>
                    <a:pt x="1739" y="96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3" name="Google Shape;2573;p34"/>
            <p:cNvSpPr/>
            <p:nvPr/>
          </p:nvSpPr>
          <p:spPr>
            <a:xfrm>
              <a:off x="3890050" y="3505925"/>
              <a:ext cx="107775" cy="60825"/>
            </a:xfrm>
            <a:custGeom>
              <a:avLst/>
              <a:gdLst/>
              <a:ahLst/>
              <a:cxnLst/>
              <a:rect l="l" t="t" r="r" b="b"/>
              <a:pathLst>
                <a:path w="4311" h="2433" extrusionOk="0">
                  <a:moveTo>
                    <a:pt x="2150" y="0"/>
                  </a:moveTo>
                  <a:cubicBezTo>
                    <a:pt x="2046" y="0"/>
                    <a:pt x="1942" y="24"/>
                    <a:pt x="1858" y="72"/>
                  </a:cubicBezTo>
                  <a:lnTo>
                    <a:pt x="167" y="1060"/>
                  </a:lnTo>
                  <a:cubicBezTo>
                    <a:pt x="1" y="1143"/>
                    <a:pt x="1" y="1298"/>
                    <a:pt x="167" y="1381"/>
                  </a:cubicBezTo>
                  <a:lnTo>
                    <a:pt x="1870" y="2370"/>
                  </a:lnTo>
                  <a:cubicBezTo>
                    <a:pt x="1953" y="2411"/>
                    <a:pt x="2058" y="2432"/>
                    <a:pt x="2162" y="2432"/>
                  </a:cubicBezTo>
                  <a:cubicBezTo>
                    <a:pt x="2266" y="2432"/>
                    <a:pt x="2370" y="2411"/>
                    <a:pt x="2453" y="2370"/>
                  </a:cubicBezTo>
                  <a:lnTo>
                    <a:pt x="4156" y="1381"/>
                  </a:lnTo>
                  <a:cubicBezTo>
                    <a:pt x="4311" y="1298"/>
                    <a:pt x="4311" y="1143"/>
                    <a:pt x="4156" y="1060"/>
                  </a:cubicBezTo>
                  <a:lnTo>
                    <a:pt x="2442" y="72"/>
                  </a:lnTo>
                  <a:cubicBezTo>
                    <a:pt x="2358" y="24"/>
                    <a:pt x="2254" y="0"/>
                    <a:pt x="215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4" name="Google Shape;2574;p34"/>
            <p:cNvSpPr/>
            <p:nvPr/>
          </p:nvSpPr>
          <p:spPr>
            <a:xfrm>
              <a:off x="3890050" y="3505325"/>
              <a:ext cx="107775" cy="61925"/>
            </a:xfrm>
            <a:custGeom>
              <a:avLst/>
              <a:gdLst/>
              <a:ahLst/>
              <a:cxnLst/>
              <a:rect l="l" t="t" r="r" b="b"/>
              <a:pathLst>
                <a:path w="4311" h="2477" fill="none" extrusionOk="0">
                  <a:moveTo>
                    <a:pt x="4156" y="1084"/>
                  </a:moveTo>
                  <a:cubicBezTo>
                    <a:pt x="4311" y="1167"/>
                    <a:pt x="4311" y="1322"/>
                    <a:pt x="4156" y="1405"/>
                  </a:cubicBezTo>
                  <a:lnTo>
                    <a:pt x="2453" y="2394"/>
                  </a:lnTo>
                  <a:cubicBezTo>
                    <a:pt x="2287" y="2477"/>
                    <a:pt x="2037" y="2477"/>
                    <a:pt x="1870" y="2394"/>
                  </a:cubicBezTo>
                  <a:lnTo>
                    <a:pt x="167" y="1405"/>
                  </a:lnTo>
                  <a:cubicBezTo>
                    <a:pt x="1" y="1322"/>
                    <a:pt x="1" y="1167"/>
                    <a:pt x="167" y="1084"/>
                  </a:cubicBezTo>
                  <a:lnTo>
                    <a:pt x="1858" y="96"/>
                  </a:lnTo>
                  <a:cubicBezTo>
                    <a:pt x="2025" y="0"/>
                    <a:pt x="2275" y="0"/>
                    <a:pt x="2442" y="96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5" name="Google Shape;2575;p34"/>
            <p:cNvSpPr/>
            <p:nvPr/>
          </p:nvSpPr>
          <p:spPr>
            <a:xfrm>
              <a:off x="4021325" y="3502650"/>
              <a:ext cx="90500" cy="50700"/>
            </a:xfrm>
            <a:custGeom>
              <a:avLst/>
              <a:gdLst/>
              <a:ahLst/>
              <a:cxnLst/>
              <a:rect l="l" t="t" r="r" b="b"/>
              <a:pathLst>
                <a:path w="3620" h="2028" extrusionOk="0">
                  <a:moveTo>
                    <a:pt x="1447" y="0"/>
                  </a:moveTo>
                  <a:cubicBezTo>
                    <a:pt x="1343" y="0"/>
                    <a:pt x="1239" y="24"/>
                    <a:pt x="1155" y="72"/>
                  </a:cubicBezTo>
                  <a:lnTo>
                    <a:pt x="167" y="655"/>
                  </a:lnTo>
                  <a:cubicBezTo>
                    <a:pt x="0" y="738"/>
                    <a:pt x="0" y="893"/>
                    <a:pt x="167" y="977"/>
                  </a:cubicBezTo>
                  <a:lnTo>
                    <a:pt x="1870" y="1965"/>
                  </a:lnTo>
                  <a:cubicBezTo>
                    <a:pt x="1953" y="2006"/>
                    <a:pt x="2060" y="2027"/>
                    <a:pt x="2166" y="2027"/>
                  </a:cubicBezTo>
                  <a:cubicBezTo>
                    <a:pt x="2272" y="2027"/>
                    <a:pt x="2376" y="2006"/>
                    <a:pt x="2453" y="1965"/>
                  </a:cubicBezTo>
                  <a:lnTo>
                    <a:pt x="3453" y="1381"/>
                  </a:lnTo>
                  <a:cubicBezTo>
                    <a:pt x="3620" y="1286"/>
                    <a:pt x="3620" y="1143"/>
                    <a:pt x="3453" y="1048"/>
                  </a:cubicBezTo>
                  <a:lnTo>
                    <a:pt x="1739" y="72"/>
                  </a:lnTo>
                  <a:cubicBezTo>
                    <a:pt x="1655" y="24"/>
                    <a:pt x="1551" y="0"/>
                    <a:pt x="144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6" name="Google Shape;2576;p34"/>
            <p:cNvSpPr/>
            <p:nvPr/>
          </p:nvSpPr>
          <p:spPr>
            <a:xfrm>
              <a:off x="4021325" y="3502050"/>
              <a:ext cx="90500" cy="51825"/>
            </a:xfrm>
            <a:custGeom>
              <a:avLst/>
              <a:gdLst/>
              <a:ahLst/>
              <a:cxnLst/>
              <a:rect l="l" t="t" r="r" b="b"/>
              <a:pathLst>
                <a:path w="3620" h="2073" fill="none" extrusionOk="0">
                  <a:moveTo>
                    <a:pt x="3453" y="1072"/>
                  </a:moveTo>
                  <a:cubicBezTo>
                    <a:pt x="3620" y="1167"/>
                    <a:pt x="3620" y="1310"/>
                    <a:pt x="3453" y="1405"/>
                  </a:cubicBezTo>
                  <a:lnTo>
                    <a:pt x="2453" y="1989"/>
                  </a:lnTo>
                  <a:cubicBezTo>
                    <a:pt x="2298" y="2072"/>
                    <a:pt x="2036" y="2072"/>
                    <a:pt x="1870" y="1989"/>
                  </a:cubicBezTo>
                  <a:lnTo>
                    <a:pt x="167" y="1001"/>
                  </a:lnTo>
                  <a:cubicBezTo>
                    <a:pt x="0" y="917"/>
                    <a:pt x="0" y="762"/>
                    <a:pt x="167" y="679"/>
                  </a:cubicBezTo>
                  <a:lnTo>
                    <a:pt x="1155" y="96"/>
                  </a:lnTo>
                  <a:cubicBezTo>
                    <a:pt x="1322" y="0"/>
                    <a:pt x="1572" y="0"/>
                    <a:pt x="1739" y="96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7" name="Google Shape;2577;p34"/>
            <p:cNvSpPr/>
            <p:nvPr/>
          </p:nvSpPr>
          <p:spPr>
            <a:xfrm>
              <a:off x="3958225" y="3545500"/>
              <a:ext cx="107775" cy="60750"/>
            </a:xfrm>
            <a:custGeom>
              <a:avLst/>
              <a:gdLst/>
              <a:ahLst/>
              <a:cxnLst/>
              <a:rect l="l" t="t" r="r" b="b"/>
              <a:pathLst>
                <a:path w="4311" h="2430" extrusionOk="0">
                  <a:moveTo>
                    <a:pt x="2149" y="1"/>
                  </a:moveTo>
                  <a:cubicBezTo>
                    <a:pt x="2045" y="1"/>
                    <a:pt x="1941" y="25"/>
                    <a:pt x="1858" y="72"/>
                  </a:cubicBezTo>
                  <a:lnTo>
                    <a:pt x="155" y="1048"/>
                  </a:lnTo>
                  <a:cubicBezTo>
                    <a:pt x="0" y="1144"/>
                    <a:pt x="0" y="1287"/>
                    <a:pt x="155" y="1382"/>
                  </a:cubicBezTo>
                  <a:lnTo>
                    <a:pt x="1870" y="2358"/>
                  </a:lnTo>
                  <a:cubicBezTo>
                    <a:pt x="1953" y="2406"/>
                    <a:pt x="2057" y="2430"/>
                    <a:pt x="2161" y="2430"/>
                  </a:cubicBezTo>
                  <a:cubicBezTo>
                    <a:pt x="2265" y="2430"/>
                    <a:pt x="2370" y="2406"/>
                    <a:pt x="2453" y="2358"/>
                  </a:cubicBezTo>
                  <a:lnTo>
                    <a:pt x="4144" y="1382"/>
                  </a:lnTo>
                  <a:cubicBezTo>
                    <a:pt x="4310" y="1287"/>
                    <a:pt x="4310" y="1144"/>
                    <a:pt x="4144" y="1048"/>
                  </a:cubicBezTo>
                  <a:lnTo>
                    <a:pt x="2441" y="72"/>
                  </a:lnTo>
                  <a:cubicBezTo>
                    <a:pt x="2358" y="25"/>
                    <a:pt x="2254" y="1"/>
                    <a:pt x="21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8" name="Google Shape;2578;p34"/>
            <p:cNvSpPr/>
            <p:nvPr/>
          </p:nvSpPr>
          <p:spPr>
            <a:xfrm>
              <a:off x="3958225" y="3544900"/>
              <a:ext cx="107775" cy="61950"/>
            </a:xfrm>
            <a:custGeom>
              <a:avLst/>
              <a:gdLst/>
              <a:ahLst/>
              <a:cxnLst/>
              <a:rect l="l" t="t" r="r" b="b"/>
              <a:pathLst>
                <a:path w="4311" h="2478" fill="none" extrusionOk="0">
                  <a:moveTo>
                    <a:pt x="4144" y="1072"/>
                  </a:moveTo>
                  <a:cubicBezTo>
                    <a:pt x="4310" y="1168"/>
                    <a:pt x="4310" y="1311"/>
                    <a:pt x="4144" y="1406"/>
                  </a:cubicBezTo>
                  <a:lnTo>
                    <a:pt x="2453" y="2382"/>
                  </a:lnTo>
                  <a:cubicBezTo>
                    <a:pt x="2286" y="2477"/>
                    <a:pt x="2036" y="2477"/>
                    <a:pt x="1870" y="2382"/>
                  </a:cubicBezTo>
                  <a:lnTo>
                    <a:pt x="155" y="1406"/>
                  </a:lnTo>
                  <a:cubicBezTo>
                    <a:pt x="0" y="1311"/>
                    <a:pt x="0" y="1168"/>
                    <a:pt x="155" y="1072"/>
                  </a:cubicBezTo>
                  <a:lnTo>
                    <a:pt x="1858" y="96"/>
                  </a:lnTo>
                  <a:cubicBezTo>
                    <a:pt x="2024" y="1"/>
                    <a:pt x="2274" y="1"/>
                    <a:pt x="2441" y="96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9" name="Google Shape;2579;p34"/>
            <p:cNvSpPr/>
            <p:nvPr/>
          </p:nvSpPr>
          <p:spPr>
            <a:xfrm>
              <a:off x="4087400" y="3541050"/>
              <a:ext cx="90525" cy="50625"/>
            </a:xfrm>
            <a:custGeom>
              <a:avLst/>
              <a:gdLst/>
              <a:ahLst/>
              <a:cxnLst/>
              <a:rect l="l" t="t" r="r" b="b"/>
              <a:pathLst>
                <a:path w="3621" h="2025" extrusionOk="0">
                  <a:moveTo>
                    <a:pt x="1459" y="0"/>
                  </a:moveTo>
                  <a:cubicBezTo>
                    <a:pt x="1355" y="0"/>
                    <a:pt x="1251" y="24"/>
                    <a:pt x="1167" y="72"/>
                  </a:cubicBezTo>
                  <a:lnTo>
                    <a:pt x="167" y="643"/>
                  </a:lnTo>
                  <a:cubicBezTo>
                    <a:pt x="1" y="738"/>
                    <a:pt x="1" y="881"/>
                    <a:pt x="167" y="976"/>
                  </a:cubicBezTo>
                  <a:lnTo>
                    <a:pt x="1882" y="1953"/>
                  </a:lnTo>
                  <a:cubicBezTo>
                    <a:pt x="1965" y="2000"/>
                    <a:pt x="2069" y="2024"/>
                    <a:pt x="2174" y="2024"/>
                  </a:cubicBezTo>
                  <a:cubicBezTo>
                    <a:pt x="2278" y="2024"/>
                    <a:pt x="2382" y="2000"/>
                    <a:pt x="2465" y="1953"/>
                  </a:cubicBezTo>
                  <a:lnTo>
                    <a:pt x="3465" y="1381"/>
                  </a:lnTo>
                  <a:cubicBezTo>
                    <a:pt x="3620" y="1286"/>
                    <a:pt x="3620" y="1143"/>
                    <a:pt x="3465" y="1048"/>
                  </a:cubicBezTo>
                  <a:lnTo>
                    <a:pt x="1751" y="72"/>
                  </a:lnTo>
                  <a:cubicBezTo>
                    <a:pt x="1668" y="24"/>
                    <a:pt x="1563" y="0"/>
                    <a:pt x="145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0" name="Google Shape;2580;p34"/>
            <p:cNvSpPr/>
            <p:nvPr/>
          </p:nvSpPr>
          <p:spPr>
            <a:xfrm>
              <a:off x="4087400" y="3540450"/>
              <a:ext cx="90525" cy="51825"/>
            </a:xfrm>
            <a:custGeom>
              <a:avLst/>
              <a:gdLst/>
              <a:ahLst/>
              <a:cxnLst/>
              <a:rect l="l" t="t" r="r" b="b"/>
              <a:pathLst>
                <a:path w="3621" h="2073" fill="none" extrusionOk="0">
                  <a:moveTo>
                    <a:pt x="3465" y="1072"/>
                  </a:moveTo>
                  <a:cubicBezTo>
                    <a:pt x="3620" y="1167"/>
                    <a:pt x="3620" y="1310"/>
                    <a:pt x="3465" y="1405"/>
                  </a:cubicBezTo>
                  <a:lnTo>
                    <a:pt x="2465" y="1977"/>
                  </a:lnTo>
                  <a:cubicBezTo>
                    <a:pt x="2299" y="2072"/>
                    <a:pt x="2049" y="2072"/>
                    <a:pt x="1882" y="1977"/>
                  </a:cubicBezTo>
                  <a:lnTo>
                    <a:pt x="167" y="1000"/>
                  </a:lnTo>
                  <a:cubicBezTo>
                    <a:pt x="1" y="905"/>
                    <a:pt x="1" y="762"/>
                    <a:pt x="167" y="667"/>
                  </a:cubicBezTo>
                  <a:lnTo>
                    <a:pt x="1167" y="96"/>
                  </a:lnTo>
                  <a:cubicBezTo>
                    <a:pt x="1334" y="0"/>
                    <a:pt x="1584" y="0"/>
                    <a:pt x="1751" y="96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1" name="Google Shape;2581;p34"/>
            <p:cNvSpPr/>
            <p:nvPr/>
          </p:nvSpPr>
          <p:spPr>
            <a:xfrm>
              <a:off x="4024000" y="3583525"/>
              <a:ext cx="107775" cy="60600"/>
            </a:xfrm>
            <a:custGeom>
              <a:avLst/>
              <a:gdLst/>
              <a:ahLst/>
              <a:cxnLst/>
              <a:rect l="l" t="t" r="r" b="b"/>
              <a:pathLst>
                <a:path w="4311" h="2424" extrusionOk="0">
                  <a:moveTo>
                    <a:pt x="2150" y="1"/>
                  </a:moveTo>
                  <a:cubicBezTo>
                    <a:pt x="2046" y="1"/>
                    <a:pt x="1941" y="22"/>
                    <a:pt x="1858" y="63"/>
                  </a:cubicBezTo>
                  <a:lnTo>
                    <a:pt x="155" y="1051"/>
                  </a:lnTo>
                  <a:cubicBezTo>
                    <a:pt x="1" y="1135"/>
                    <a:pt x="1" y="1290"/>
                    <a:pt x="155" y="1373"/>
                  </a:cubicBezTo>
                  <a:lnTo>
                    <a:pt x="1870" y="2361"/>
                  </a:lnTo>
                  <a:cubicBezTo>
                    <a:pt x="1953" y="2403"/>
                    <a:pt x="2057" y="2424"/>
                    <a:pt x="2162" y="2424"/>
                  </a:cubicBezTo>
                  <a:cubicBezTo>
                    <a:pt x="2266" y="2424"/>
                    <a:pt x="2370" y="2403"/>
                    <a:pt x="2453" y="2361"/>
                  </a:cubicBezTo>
                  <a:lnTo>
                    <a:pt x="4156" y="1373"/>
                  </a:lnTo>
                  <a:cubicBezTo>
                    <a:pt x="4311" y="1290"/>
                    <a:pt x="4311" y="1135"/>
                    <a:pt x="4156" y="1051"/>
                  </a:cubicBezTo>
                  <a:lnTo>
                    <a:pt x="2441" y="63"/>
                  </a:lnTo>
                  <a:cubicBezTo>
                    <a:pt x="2358" y="22"/>
                    <a:pt x="2254" y="1"/>
                    <a:pt x="215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2" name="Google Shape;2582;p34"/>
            <p:cNvSpPr/>
            <p:nvPr/>
          </p:nvSpPr>
          <p:spPr>
            <a:xfrm>
              <a:off x="4024000" y="3583000"/>
              <a:ext cx="107775" cy="61650"/>
            </a:xfrm>
            <a:custGeom>
              <a:avLst/>
              <a:gdLst/>
              <a:ahLst/>
              <a:cxnLst/>
              <a:rect l="l" t="t" r="r" b="b"/>
              <a:pathLst>
                <a:path w="4311" h="2466" fill="none" extrusionOk="0">
                  <a:moveTo>
                    <a:pt x="4156" y="1072"/>
                  </a:moveTo>
                  <a:cubicBezTo>
                    <a:pt x="4311" y="1156"/>
                    <a:pt x="4311" y="1311"/>
                    <a:pt x="4156" y="1394"/>
                  </a:cubicBezTo>
                  <a:lnTo>
                    <a:pt x="2453" y="2382"/>
                  </a:lnTo>
                  <a:cubicBezTo>
                    <a:pt x="2287" y="2466"/>
                    <a:pt x="2037" y="2466"/>
                    <a:pt x="1870" y="2382"/>
                  </a:cubicBezTo>
                  <a:lnTo>
                    <a:pt x="155" y="1394"/>
                  </a:lnTo>
                  <a:cubicBezTo>
                    <a:pt x="1" y="1311"/>
                    <a:pt x="1" y="1156"/>
                    <a:pt x="155" y="1072"/>
                  </a:cubicBezTo>
                  <a:lnTo>
                    <a:pt x="1858" y="84"/>
                  </a:lnTo>
                  <a:cubicBezTo>
                    <a:pt x="2025" y="1"/>
                    <a:pt x="2275" y="1"/>
                    <a:pt x="2441" y="84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3" name="Google Shape;2583;p34"/>
            <p:cNvSpPr/>
            <p:nvPr/>
          </p:nvSpPr>
          <p:spPr>
            <a:xfrm>
              <a:off x="4152600" y="3578550"/>
              <a:ext cx="90500" cy="50700"/>
            </a:xfrm>
            <a:custGeom>
              <a:avLst/>
              <a:gdLst/>
              <a:ahLst/>
              <a:cxnLst/>
              <a:rect l="l" t="t" r="r" b="b"/>
              <a:pathLst>
                <a:path w="3620" h="2028" extrusionOk="0">
                  <a:moveTo>
                    <a:pt x="1454" y="0"/>
                  </a:moveTo>
                  <a:cubicBezTo>
                    <a:pt x="1348" y="0"/>
                    <a:pt x="1244" y="24"/>
                    <a:pt x="1167" y="72"/>
                  </a:cubicBezTo>
                  <a:lnTo>
                    <a:pt x="167" y="643"/>
                  </a:lnTo>
                  <a:cubicBezTo>
                    <a:pt x="0" y="739"/>
                    <a:pt x="0" y="893"/>
                    <a:pt x="167" y="977"/>
                  </a:cubicBezTo>
                  <a:lnTo>
                    <a:pt x="1881" y="1965"/>
                  </a:lnTo>
                  <a:cubicBezTo>
                    <a:pt x="1965" y="2007"/>
                    <a:pt x="2069" y="2027"/>
                    <a:pt x="2172" y="2027"/>
                  </a:cubicBezTo>
                  <a:cubicBezTo>
                    <a:pt x="2274" y="2027"/>
                    <a:pt x="2375" y="2007"/>
                    <a:pt x="2453" y="1965"/>
                  </a:cubicBezTo>
                  <a:lnTo>
                    <a:pt x="3453" y="1381"/>
                  </a:lnTo>
                  <a:cubicBezTo>
                    <a:pt x="3620" y="1286"/>
                    <a:pt x="3620" y="1143"/>
                    <a:pt x="3453" y="1048"/>
                  </a:cubicBezTo>
                  <a:lnTo>
                    <a:pt x="1750" y="72"/>
                  </a:lnTo>
                  <a:cubicBezTo>
                    <a:pt x="1667" y="24"/>
                    <a:pt x="1560" y="0"/>
                    <a:pt x="145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4" name="Google Shape;2584;p34"/>
            <p:cNvSpPr/>
            <p:nvPr/>
          </p:nvSpPr>
          <p:spPr>
            <a:xfrm>
              <a:off x="4152600" y="3577950"/>
              <a:ext cx="90500" cy="51825"/>
            </a:xfrm>
            <a:custGeom>
              <a:avLst/>
              <a:gdLst/>
              <a:ahLst/>
              <a:cxnLst/>
              <a:rect l="l" t="t" r="r" b="b"/>
              <a:pathLst>
                <a:path w="3620" h="2073" fill="none" extrusionOk="0">
                  <a:moveTo>
                    <a:pt x="3453" y="1072"/>
                  </a:moveTo>
                  <a:cubicBezTo>
                    <a:pt x="3620" y="1167"/>
                    <a:pt x="3620" y="1310"/>
                    <a:pt x="3453" y="1405"/>
                  </a:cubicBezTo>
                  <a:lnTo>
                    <a:pt x="2453" y="1989"/>
                  </a:lnTo>
                  <a:cubicBezTo>
                    <a:pt x="2298" y="2072"/>
                    <a:pt x="2048" y="2072"/>
                    <a:pt x="1881" y="1989"/>
                  </a:cubicBezTo>
                  <a:lnTo>
                    <a:pt x="167" y="1001"/>
                  </a:lnTo>
                  <a:cubicBezTo>
                    <a:pt x="0" y="917"/>
                    <a:pt x="0" y="763"/>
                    <a:pt x="167" y="667"/>
                  </a:cubicBezTo>
                  <a:lnTo>
                    <a:pt x="1167" y="96"/>
                  </a:lnTo>
                  <a:cubicBezTo>
                    <a:pt x="1322" y="1"/>
                    <a:pt x="1584" y="1"/>
                    <a:pt x="1750" y="96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5" name="Google Shape;2585;p34"/>
            <p:cNvSpPr/>
            <p:nvPr/>
          </p:nvSpPr>
          <p:spPr>
            <a:xfrm>
              <a:off x="4089475" y="3621025"/>
              <a:ext cx="107800" cy="60600"/>
            </a:xfrm>
            <a:custGeom>
              <a:avLst/>
              <a:gdLst/>
              <a:ahLst/>
              <a:cxnLst/>
              <a:rect l="l" t="t" r="r" b="b"/>
              <a:pathLst>
                <a:path w="4312" h="2424" extrusionOk="0">
                  <a:moveTo>
                    <a:pt x="2150" y="1"/>
                  </a:moveTo>
                  <a:cubicBezTo>
                    <a:pt x="2046" y="1"/>
                    <a:pt x="1942" y="22"/>
                    <a:pt x="1858" y="63"/>
                  </a:cubicBezTo>
                  <a:lnTo>
                    <a:pt x="156" y="1052"/>
                  </a:lnTo>
                  <a:cubicBezTo>
                    <a:pt x="1" y="1135"/>
                    <a:pt x="1" y="1290"/>
                    <a:pt x="156" y="1373"/>
                  </a:cubicBezTo>
                  <a:lnTo>
                    <a:pt x="1870" y="2361"/>
                  </a:lnTo>
                  <a:cubicBezTo>
                    <a:pt x="1954" y="2403"/>
                    <a:pt x="2058" y="2424"/>
                    <a:pt x="2162" y="2424"/>
                  </a:cubicBezTo>
                  <a:cubicBezTo>
                    <a:pt x="2266" y="2424"/>
                    <a:pt x="2370" y="2403"/>
                    <a:pt x="2454" y="2361"/>
                  </a:cubicBezTo>
                  <a:lnTo>
                    <a:pt x="4156" y="1373"/>
                  </a:lnTo>
                  <a:cubicBezTo>
                    <a:pt x="4311" y="1290"/>
                    <a:pt x="4311" y="1135"/>
                    <a:pt x="4156" y="1052"/>
                  </a:cubicBezTo>
                  <a:lnTo>
                    <a:pt x="2442" y="63"/>
                  </a:lnTo>
                  <a:cubicBezTo>
                    <a:pt x="2358" y="22"/>
                    <a:pt x="2254" y="1"/>
                    <a:pt x="215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6" name="Google Shape;2586;p34"/>
            <p:cNvSpPr/>
            <p:nvPr/>
          </p:nvSpPr>
          <p:spPr>
            <a:xfrm>
              <a:off x="4089475" y="3620525"/>
              <a:ext cx="107800" cy="61625"/>
            </a:xfrm>
            <a:custGeom>
              <a:avLst/>
              <a:gdLst/>
              <a:ahLst/>
              <a:cxnLst/>
              <a:rect l="l" t="t" r="r" b="b"/>
              <a:pathLst>
                <a:path w="4312" h="2465" fill="none" extrusionOk="0">
                  <a:moveTo>
                    <a:pt x="4156" y="1072"/>
                  </a:moveTo>
                  <a:cubicBezTo>
                    <a:pt x="4311" y="1155"/>
                    <a:pt x="4311" y="1310"/>
                    <a:pt x="4156" y="1393"/>
                  </a:cubicBezTo>
                  <a:lnTo>
                    <a:pt x="2454" y="2381"/>
                  </a:lnTo>
                  <a:cubicBezTo>
                    <a:pt x="2287" y="2465"/>
                    <a:pt x="2037" y="2465"/>
                    <a:pt x="1870" y="2381"/>
                  </a:cubicBezTo>
                  <a:lnTo>
                    <a:pt x="156" y="1393"/>
                  </a:lnTo>
                  <a:cubicBezTo>
                    <a:pt x="1" y="1310"/>
                    <a:pt x="1" y="1155"/>
                    <a:pt x="156" y="1072"/>
                  </a:cubicBezTo>
                  <a:lnTo>
                    <a:pt x="1858" y="83"/>
                  </a:lnTo>
                  <a:cubicBezTo>
                    <a:pt x="2025" y="0"/>
                    <a:pt x="2275" y="0"/>
                    <a:pt x="2442" y="83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7" name="Google Shape;2587;p34"/>
            <p:cNvSpPr/>
            <p:nvPr/>
          </p:nvSpPr>
          <p:spPr>
            <a:xfrm>
              <a:off x="4155275" y="3659425"/>
              <a:ext cx="108075" cy="60600"/>
            </a:xfrm>
            <a:custGeom>
              <a:avLst/>
              <a:gdLst/>
              <a:ahLst/>
              <a:cxnLst/>
              <a:rect l="l" t="t" r="r" b="b"/>
              <a:pathLst>
                <a:path w="4323" h="2424" extrusionOk="0">
                  <a:moveTo>
                    <a:pt x="2149" y="1"/>
                  </a:moveTo>
                  <a:cubicBezTo>
                    <a:pt x="2045" y="1"/>
                    <a:pt x="1941" y="22"/>
                    <a:pt x="1858" y="63"/>
                  </a:cubicBezTo>
                  <a:lnTo>
                    <a:pt x="167" y="1052"/>
                  </a:lnTo>
                  <a:cubicBezTo>
                    <a:pt x="0" y="1135"/>
                    <a:pt x="0" y="1290"/>
                    <a:pt x="167" y="1373"/>
                  </a:cubicBezTo>
                  <a:lnTo>
                    <a:pt x="1870" y="2361"/>
                  </a:lnTo>
                  <a:cubicBezTo>
                    <a:pt x="1953" y="2403"/>
                    <a:pt x="2060" y="2424"/>
                    <a:pt x="2166" y="2424"/>
                  </a:cubicBezTo>
                  <a:cubicBezTo>
                    <a:pt x="2271" y="2424"/>
                    <a:pt x="2376" y="2403"/>
                    <a:pt x="2453" y="2361"/>
                  </a:cubicBezTo>
                  <a:lnTo>
                    <a:pt x="4156" y="1373"/>
                  </a:lnTo>
                  <a:cubicBezTo>
                    <a:pt x="4322" y="1290"/>
                    <a:pt x="4322" y="1135"/>
                    <a:pt x="4156" y="1052"/>
                  </a:cubicBezTo>
                  <a:lnTo>
                    <a:pt x="2441" y="63"/>
                  </a:lnTo>
                  <a:cubicBezTo>
                    <a:pt x="2358" y="22"/>
                    <a:pt x="2254" y="1"/>
                    <a:pt x="21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8" name="Google Shape;2588;p34"/>
            <p:cNvSpPr/>
            <p:nvPr/>
          </p:nvSpPr>
          <p:spPr>
            <a:xfrm>
              <a:off x="4155275" y="3658925"/>
              <a:ext cx="108075" cy="61625"/>
            </a:xfrm>
            <a:custGeom>
              <a:avLst/>
              <a:gdLst/>
              <a:ahLst/>
              <a:cxnLst/>
              <a:rect l="l" t="t" r="r" b="b"/>
              <a:pathLst>
                <a:path w="4323" h="2465" fill="none" extrusionOk="0">
                  <a:moveTo>
                    <a:pt x="4156" y="1072"/>
                  </a:moveTo>
                  <a:cubicBezTo>
                    <a:pt x="4322" y="1155"/>
                    <a:pt x="4322" y="1310"/>
                    <a:pt x="4156" y="1393"/>
                  </a:cubicBezTo>
                  <a:lnTo>
                    <a:pt x="2453" y="2381"/>
                  </a:lnTo>
                  <a:cubicBezTo>
                    <a:pt x="2298" y="2465"/>
                    <a:pt x="2036" y="2465"/>
                    <a:pt x="1870" y="2381"/>
                  </a:cubicBezTo>
                  <a:lnTo>
                    <a:pt x="167" y="1393"/>
                  </a:lnTo>
                  <a:cubicBezTo>
                    <a:pt x="0" y="1310"/>
                    <a:pt x="0" y="1155"/>
                    <a:pt x="167" y="1072"/>
                  </a:cubicBezTo>
                  <a:lnTo>
                    <a:pt x="1858" y="83"/>
                  </a:lnTo>
                  <a:cubicBezTo>
                    <a:pt x="2024" y="0"/>
                    <a:pt x="2274" y="0"/>
                    <a:pt x="2441" y="83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9" name="Google Shape;2589;p34"/>
            <p:cNvSpPr/>
            <p:nvPr/>
          </p:nvSpPr>
          <p:spPr>
            <a:xfrm>
              <a:off x="4295175" y="3660925"/>
              <a:ext cx="90500" cy="50475"/>
            </a:xfrm>
            <a:custGeom>
              <a:avLst/>
              <a:gdLst/>
              <a:ahLst/>
              <a:cxnLst/>
              <a:rect l="l" t="t" r="r" b="b"/>
              <a:pathLst>
                <a:path w="3620" h="2019" extrusionOk="0">
                  <a:moveTo>
                    <a:pt x="1447" y="0"/>
                  </a:moveTo>
                  <a:cubicBezTo>
                    <a:pt x="1343" y="0"/>
                    <a:pt x="1238" y="21"/>
                    <a:pt x="1155" y="63"/>
                  </a:cubicBezTo>
                  <a:lnTo>
                    <a:pt x="167" y="646"/>
                  </a:lnTo>
                  <a:cubicBezTo>
                    <a:pt x="0" y="730"/>
                    <a:pt x="0" y="884"/>
                    <a:pt x="167" y="968"/>
                  </a:cubicBezTo>
                  <a:lnTo>
                    <a:pt x="1869" y="1956"/>
                  </a:lnTo>
                  <a:cubicBezTo>
                    <a:pt x="1953" y="1998"/>
                    <a:pt x="2060" y="2018"/>
                    <a:pt x="2166" y="2018"/>
                  </a:cubicBezTo>
                  <a:cubicBezTo>
                    <a:pt x="2271" y="2018"/>
                    <a:pt x="2375" y="1998"/>
                    <a:pt x="2453" y="1956"/>
                  </a:cubicBezTo>
                  <a:lnTo>
                    <a:pt x="3453" y="1373"/>
                  </a:lnTo>
                  <a:cubicBezTo>
                    <a:pt x="3620" y="1289"/>
                    <a:pt x="3620" y="1134"/>
                    <a:pt x="3453" y="1051"/>
                  </a:cubicBezTo>
                  <a:lnTo>
                    <a:pt x="1739" y="63"/>
                  </a:lnTo>
                  <a:cubicBezTo>
                    <a:pt x="1655" y="21"/>
                    <a:pt x="1551" y="0"/>
                    <a:pt x="144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0" name="Google Shape;2590;p34"/>
            <p:cNvSpPr/>
            <p:nvPr/>
          </p:nvSpPr>
          <p:spPr>
            <a:xfrm>
              <a:off x="4295175" y="3660400"/>
              <a:ext cx="90500" cy="51525"/>
            </a:xfrm>
            <a:custGeom>
              <a:avLst/>
              <a:gdLst/>
              <a:ahLst/>
              <a:cxnLst/>
              <a:rect l="l" t="t" r="r" b="b"/>
              <a:pathLst>
                <a:path w="3620" h="2061" fill="none" extrusionOk="0">
                  <a:moveTo>
                    <a:pt x="3453" y="1072"/>
                  </a:moveTo>
                  <a:cubicBezTo>
                    <a:pt x="3620" y="1155"/>
                    <a:pt x="3620" y="1310"/>
                    <a:pt x="3453" y="1394"/>
                  </a:cubicBezTo>
                  <a:lnTo>
                    <a:pt x="2453" y="1977"/>
                  </a:lnTo>
                  <a:cubicBezTo>
                    <a:pt x="2298" y="2060"/>
                    <a:pt x="2036" y="2060"/>
                    <a:pt x="1869" y="1977"/>
                  </a:cubicBezTo>
                  <a:lnTo>
                    <a:pt x="167" y="989"/>
                  </a:lnTo>
                  <a:cubicBezTo>
                    <a:pt x="0" y="905"/>
                    <a:pt x="0" y="751"/>
                    <a:pt x="167" y="667"/>
                  </a:cubicBezTo>
                  <a:lnTo>
                    <a:pt x="1155" y="84"/>
                  </a:lnTo>
                  <a:cubicBezTo>
                    <a:pt x="1322" y="1"/>
                    <a:pt x="1572" y="1"/>
                    <a:pt x="1739" y="84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1" name="Google Shape;2591;p34"/>
            <p:cNvSpPr/>
            <p:nvPr/>
          </p:nvSpPr>
          <p:spPr>
            <a:xfrm>
              <a:off x="4222550" y="3698425"/>
              <a:ext cx="108075" cy="60600"/>
            </a:xfrm>
            <a:custGeom>
              <a:avLst/>
              <a:gdLst/>
              <a:ahLst/>
              <a:cxnLst/>
              <a:rect l="l" t="t" r="r" b="b"/>
              <a:pathLst>
                <a:path w="4323" h="2424" extrusionOk="0">
                  <a:moveTo>
                    <a:pt x="2149" y="1"/>
                  </a:moveTo>
                  <a:cubicBezTo>
                    <a:pt x="2045" y="1"/>
                    <a:pt x="1941" y="21"/>
                    <a:pt x="1857" y="63"/>
                  </a:cubicBezTo>
                  <a:lnTo>
                    <a:pt x="167" y="1051"/>
                  </a:lnTo>
                  <a:cubicBezTo>
                    <a:pt x="0" y="1135"/>
                    <a:pt x="0" y="1289"/>
                    <a:pt x="167" y="1373"/>
                  </a:cubicBezTo>
                  <a:lnTo>
                    <a:pt x="1881" y="2361"/>
                  </a:lnTo>
                  <a:cubicBezTo>
                    <a:pt x="1959" y="2403"/>
                    <a:pt x="2063" y="2423"/>
                    <a:pt x="2167" y="2423"/>
                  </a:cubicBezTo>
                  <a:cubicBezTo>
                    <a:pt x="2271" y="2423"/>
                    <a:pt x="2375" y="2403"/>
                    <a:pt x="2453" y="2361"/>
                  </a:cubicBezTo>
                  <a:lnTo>
                    <a:pt x="4155" y="1373"/>
                  </a:lnTo>
                  <a:cubicBezTo>
                    <a:pt x="4322" y="1289"/>
                    <a:pt x="4322" y="1135"/>
                    <a:pt x="4155" y="1051"/>
                  </a:cubicBezTo>
                  <a:lnTo>
                    <a:pt x="2441" y="63"/>
                  </a:lnTo>
                  <a:cubicBezTo>
                    <a:pt x="2358" y="21"/>
                    <a:pt x="2253" y="1"/>
                    <a:pt x="21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2" name="Google Shape;2592;p34"/>
            <p:cNvSpPr/>
            <p:nvPr/>
          </p:nvSpPr>
          <p:spPr>
            <a:xfrm>
              <a:off x="4222550" y="3697900"/>
              <a:ext cx="108075" cy="61650"/>
            </a:xfrm>
            <a:custGeom>
              <a:avLst/>
              <a:gdLst/>
              <a:ahLst/>
              <a:cxnLst/>
              <a:rect l="l" t="t" r="r" b="b"/>
              <a:pathLst>
                <a:path w="4323" h="2466" fill="none" extrusionOk="0">
                  <a:moveTo>
                    <a:pt x="4155" y="1072"/>
                  </a:moveTo>
                  <a:cubicBezTo>
                    <a:pt x="4322" y="1156"/>
                    <a:pt x="4322" y="1310"/>
                    <a:pt x="4155" y="1394"/>
                  </a:cubicBezTo>
                  <a:lnTo>
                    <a:pt x="2453" y="2382"/>
                  </a:lnTo>
                  <a:cubicBezTo>
                    <a:pt x="2298" y="2465"/>
                    <a:pt x="2036" y="2465"/>
                    <a:pt x="1881" y="2382"/>
                  </a:cubicBezTo>
                  <a:lnTo>
                    <a:pt x="167" y="1394"/>
                  </a:lnTo>
                  <a:cubicBezTo>
                    <a:pt x="0" y="1310"/>
                    <a:pt x="0" y="1156"/>
                    <a:pt x="167" y="1072"/>
                  </a:cubicBezTo>
                  <a:lnTo>
                    <a:pt x="1857" y="84"/>
                  </a:lnTo>
                  <a:cubicBezTo>
                    <a:pt x="2024" y="1"/>
                    <a:pt x="2274" y="1"/>
                    <a:pt x="2441" y="84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3" name="Google Shape;2593;p34"/>
            <p:cNvSpPr/>
            <p:nvPr/>
          </p:nvSpPr>
          <p:spPr>
            <a:xfrm>
              <a:off x="4362450" y="3699925"/>
              <a:ext cx="90500" cy="50700"/>
            </a:xfrm>
            <a:custGeom>
              <a:avLst/>
              <a:gdLst/>
              <a:ahLst/>
              <a:cxnLst/>
              <a:rect l="l" t="t" r="r" b="b"/>
              <a:pathLst>
                <a:path w="3620" h="2028" extrusionOk="0">
                  <a:moveTo>
                    <a:pt x="1454" y="0"/>
                  </a:moveTo>
                  <a:cubicBezTo>
                    <a:pt x="1348" y="0"/>
                    <a:pt x="1244" y="21"/>
                    <a:pt x="1167" y="63"/>
                  </a:cubicBezTo>
                  <a:lnTo>
                    <a:pt x="167" y="646"/>
                  </a:lnTo>
                  <a:cubicBezTo>
                    <a:pt x="0" y="741"/>
                    <a:pt x="0" y="884"/>
                    <a:pt x="167" y="979"/>
                  </a:cubicBezTo>
                  <a:lnTo>
                    <a:pt x="1881" y="1956"/>
                  </a:lnTo>
                  <a:cubicBezTo>
                    <a:pt x="1965" y="2003"/>
                    <a:pt x="2069" y="2027"/>
                    <a:pt x="2173" y="2027"/>
                  </a:cubicBezTo>
                  <a:cubicBezTo>
                    <a:pt x="2277" y="2027"/>
                    <a:pt x="2381" y="2003"/>
                    <a:pt x="2465" y="1956"/>
                  </a:cubicBezTo>
                  <a:lnTo>
                    <a:pt x="3453" y="1372"/>
                  </a:lnTo>
                  <a:cubicBezTo>
                    <a:pt x="3620" y="1289"/>
                    <a:pt x="3620" y="1134"/>
                    <a:pt x="3453" y="1051"/>
                  </a:cubicBezTo>
                  <a:lnTo>
                    <a:pt x="1750" y="63"/>
                  </a:lnTo>
                  <a:cubicBezTo>
                    <a:pt x="1667" y="21"/>
                    <a:pt x="1560" y="0"/>
                    <a:pt x="145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4" name="Google Shape;2594;p34"/>
            <p:cNvSpPr/>
            <p:nvPr/>
          </p:nvSpPr>
          <p:spPr>
            <a:xfrm>
              <a:off x="4362450" y="3699400"/>
              <a:ext cx="90500" cy="51800"/>
            </a:xfrm>
            <a:custGeom>
              <a:avLst/>
              <a:gdLst/>
              <a:ahLst/>
              <a:cxnLst/>
              <a:rect l="l" t="t" r="r" b="b"/>
              <a:pathLst>
                <a:path w="3620" h="2072" fill="none" extrusionOk="0">
                  <a:moveTo>
                    <a:pt x="3453" y="1072"/>
                  </a:moveTo>
                  <a:cubicBezTo>
                    <a:pt x="3620" y="1155"/>
                    <a:pt x="3620" y="1310"/>
                    <a:pt x="3453" y="1393"/>
                  </a:cubicBezTo>
                  <a:lnTo>
                    <a:pt x="2465" y="1977"/>
                  </a:lnTo>
                  <a:cubicBezTo>
                    <a:pt x="2298" y="2072"/>
                    <a:pt x="2048" y="2072"/>
                    <a:pt x="1881" y="1977"/>
                  </a:cubicBezTo>
                  <a:lnTo>
                    <a:pt x="167" y="1000"/>
                  </a:lnTo>
                  <a:cubicBezTo>
                    <a:pt x="0" y="905"/>
                    <a:pt x="0" y="762"/>
                    <a:pt x="167" y="667"/>
                  </a:cubicBezTo>
                  <a:lnTo>
                    <a:pt x="1167" y="84"/>
                  </a:lnTo>
                  <a:cubicBezTo>
                    <a:pt x="1322" y="0"/>
                    <a:pt x="1584" y="0"/>
                    <a:pt x="1750" y="84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5" name="Google Shape;2595;p34"/>
            <p:cNvSpPr/>
            <p:nvPr/>
          </p:nvSpPr>
          <p:spPr>
            <a:xfrm>
              <a:off x="4288925" y="3736300"/>
              <a:ext cx="107775" cy="60750"/>
            </a:xfrm>
            <a:custGeom>
              <a:avLst/>
              <a:gdLst/>
              <a:ahLst/>
              <a:cxnLst/>
              <a:rect l="l" t="t" r="r" b="b"/>
              <a:pathLst>
                <a:path w="4311" h="2430" extrusionOk="0">
                  <a:moveTo>
                    <a:pt x="2149" y="1"/>
                  </a:moveTo>
                  <a:cubicBezTo>
                    <a:pt x="2045" y="1"/>
                    <a:pt x="1941" y="24"/>
                    <a:pt x="1858" y="72"/>
                  </a:cubicBezTo>
                  <a:lnTo>
                    <a:pt x="155" y="1048"/>
                  </a:lnTo>
                  <a:cubicBezTo>
                    <a:pt x="0" y="1144"/>
                    <a:pt x="0" y="1287"/>
                    <a:pt x="155" y="1382"/>
                  </a:cubicBezTo>
                  <a:lnTo>
                    <a:pt x="1869" y="2358"/>
                  </a:lnTo>
                  <a:cubicBezTo>
                    <a:pt x="1953" y="2406"/>
                    <a:pt x="2057" y="2430"/>
                    <a:pt x="2161" y="2430"/>
                  </a:cubicBezTo>
                  <a:cubicBezTo>
                    <a:pt x="2265" y="2430"/>
                    <a:pt x="2370" y="2406"/>
                    <a:pt x="2453" y="2358"/>
                  </a:cubicBezTo>
                  <a:lnTo>
                    <a:pt x="4144" y="1382"/>
                  </a:lnTo>
                  <a:cubicBezTo>
                    <a:pt x="4310" y="1287"/>
                    <a:pt x="4310" y="1144"/>
                    <a:pt x="4144" y="1048"/>
                  </a:cubicBezTo>
                  <a:lnTo>
                    <a:pt x="2441" y="72"/>
                  </a:lnTo>
                  <a:cubicBezTo>
                    <a:pt x="2358" y="24"/>
                    <a:pt x="2253" y="1"/>
                    <a:pt x="21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6" name="Google Shape;2596;p34"/>
            <p:cNvSpPr/>
            <p:nvPr/>
          </p:nvSpPr>
          <p:spPr>
            <a:xfrm>
              <a:off x="4288925" y="3735700"/>
              <a:ext cx="107775" cy="61950"/>
            </a:xfrm>
            <a:custGeom>
              <a:avLst/>
              <a:gdLst/>
              <a:ahLst/>
              <a:cxnLst/>
              <a:rect l="l" t="t" r="r" b="b"/>
              <a:pathLst>
                <a:path w="4311" h="2478" fill="none" extrusionOk="0">
                  <a:moveTo>
                    <a:pt x="4144" y="1072"/>
                  </a:moveTo>
                  <a:cubicBezTo>
                    <a:pt x="4310" y="1168"/>
                    <a:pt x="4310" y="1311"/>
                    <a:pt x="4144" y="1406"/>
                  </a:cubicBezTo>
                  <a:lnTo>
                    <a:pt x="2453" y="2382"/>
                  </a:lnTo>
                  <a:cubicBezTo>
                    <a:pt x="2286" y="2477"/>
                    <a:pt x="2036" y="2477"/>
                    <a:pt x="1869" y="2382"/>
                  </a:cubicBezTo>
                  <a:lnTo>
                    <a:pt x="155" y="1406"/>
                  </a:lnTo>
                  <a:cubicBezTo>
                    <a:pt x="0" y="1311"/>
                    <a:pt x="0" y="1168"/>
                    <a:pt x="155" y="1072"/>
                  </a:cubicBezTo>
                  <a:lnTo>
                    <a:pt x="1858" y="96"/>
                  </a:lnTo>
                  <a:cubicBezTo>
                    <a:pt x="2024" y="1"/>
                    <a:pt x="2274" y="1"/>
                    <a:pt x="2441" y="96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7" name="Google Shape;2597;p34"/>
            <p:cNvSpPr/>
            <p:nvPr/>
          </p:nvSpPr>
          <p:spPr>
            <a:xfrm>
              <a:off x="4428825" y="3737800"/>
              <a:ext cx="90200" cy="50700"/>
            </a:xfrm>
            <a:custGeom>
              <a:avLst/>
              <a:gdLst/>
              <a:ahLst/>
              <a:cxnLst/>
              <a:rect l="l" t="t" r="r" b="b"/>
              <a:pathLst>
                <a:path w="3608" h="2028" extrusionOk="0">
                  <a:moveTo>
                    <a:pt x="1447" y="0"/>
                  </a:moveTo>
                  <a:cubicBezTo>
                    <a:pt x="1343" y="0"/>
                    <a:pt x="1238" y="24"/>
                    <a:pt x="1155" y="72"/>
                  </a:cubicBezTo>
                  <a:lnTo>
                    <a:pt x="155" y="655"/>
                  </a:lnTo>
                  <a:cubicBezTo>
                    <a:pt x="0" y="738"/>
                    <a:pt x="0" y="893"/>
                    <a:pt x="155" y="976"/>
                  </a:cubicBezTo>
                  <a:lnTo>
                    <a:pt x="1869" y="1965"/>
                  </a:lnTo>
                  <a:cubicBezTo>
                    <a:pt x="1953" y="2006"/>
                    <a:pt x="2057" y="2027"/>
                    <a:pt x="2161" y="2027"/>
                  </a:cubicBezTo>
                  <a:cubicBezTo>
                    <a:pt x="2265" y="2027"/>
                    <a:pt x="2369" y="2006"/>
                    <a:pt x="2453" y="1965"/>
                  </a:cubicBezTo>
                  <a:lnTo>
                    <a:pt x="3453" y="1381"/>
                  </a:lnTo>
                  <a:cubicBezTo>
                    <a:pt x="3608" y="1286"/>
                    <a:pt x="3608" y="1143"/>
                    <a:pt x="3453" y="1048"/>
                  </a:cubicBezTo>
                  <a:lnTo>
                    <a:pt x="1738" y="72"/>
                  </a:lnTo>
                  <a:cubicBezTo>
                    <a:pt x="1655" y="24"/>
                    <a:pt x="1551" y="0"/>
                    <a:pt x="144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8" name="Google Shape;2598;p34"/>
            <p:cNvSpPr/>
            <p:nvPr/>
          </p:nvSpPr>
          <p:spPr>
            <a:xfrm>
              <a:off x="4428825" y="3737200"/>
              <a:ext cx="90200" cy="51825"/>
            </a:xfrm>
            <a:custGeom>
              <a:avLst/>
              <a:gdLst/>
              <a:ahLst/>
              <a:cxnLst/>
              <a:rect l="l" t="t" r="r" b="b"/>
              <a:pathLst>
                <a:path w="3608" h="2073" fill="none" extrusionOk="0">
                  <a:moveTo>
                    <a:pt x="3453" y="1072"/>
                  </a:moveTo>
                  <a:cubicBezTo>
                    <a:pt x="3608" y="1167"/>
                    <a:pt x="3608" y="1310"/>
                    <a:pt x="3453" y="1405"/>
                  </a:cubicBezTo>
                  <a:lnTo>
                    <a:pt x="2453" y="1989"/>
                  </a:lnTo>
                  <a:cubicBezTo>
                    <a:pt x="2286" y="2072"/>
                    <a:pt x="2036" y="2072"/>
                    <a:pt x="1869" y="1989"/>
                  </a:cubicBezTo>
                  <a:lnTo>
                    <a:pt x="155" y="1000"/>
                  </a:lnTo>
                  <a:cubicBezTo>
                    <a:pt x="0" y="917"/>
                    <a:pt x="0" y="762"/>
                    <a:pt x="155" y="679"/>
                  </a:cubicBezTo>
                  <a:lnTo>
                    <a:pt x="1155" y="96"/>
                  </a:lnTo>
                  <a:cubicBezTo>
                    <a:pt x="1322" y="0"/>
                    <a:pt x="1572" y="0"/>
                    <a:pt x="1738" y="96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9" name="Google Shape;2599;p34"/>
            <p:cNvSpPr/>
            <p:nvPr/>
          </p:nvSpPr>
          <p:spPr>
            <a:xfrm>
              <a:off x="4353800" y="3773800"/>
              <a:ext cx="108075" cy="60825"/>
            </a:xfrm>
            <a:custGeom>
              <a:avLst/>
              <a:gdLst/>
              <a:ahLst/>
              <a:cxnLst/>
              <a:rect l="l" t="t" r="r" b="b"/>
              <a:pathLst>
                <a:path w="4323" h="2433" extrusionOk="0">
                  <a:moveTo>
                    <a:pt x="2156" y="1"/>
                  </a:moveTo>
                  <a:cubicBezTo>
                    <a:pt x="2052" y="1"/>
                    <a:pt x="1947" y="25"/>
                    <a:pt x="1870" y="72"/>
                  </a:cubicBezTo>
                  <a:lnTo>
                    <a:pt x="167" y="1060"/>
                  </a:lnTo>
                  <a:cubicBezTo>
                    <a:pt x="1" y="1144"/>
                    <a:pt x="1" y="1299"/>
                    <a:pt x="167" y="1382"/>
                  </a:cubicBezTo>
                  <a:lnTo>
                    <a:pt x="1882" y="2370"/>
                  </a:lnTo>
                  <a:cubicBezTo>
                    <a:pt x="1965" y="2412"/>
                    <a:pt x="2069" y="2433"/>
                    <a:pt x="2174" y="2433"/>
                  </a:cubicBezTo>
                  <a:cubicBezTo>
                    <a:pt x="2278" y="2433"/>
                    <a:pt x="2382" y="2412"/>
                    <a:pt x="2465" y="2370"/>
                  </a:cubicBezTo>
                  <a:lnTo>
                    <a:pt x="4156" y="1382"/>
                  </a:lnTo>
                  <a:cubicBezTo>
                    <a:pt x="4323" y="1299"/>
                    <a:pt x="4323" y="1144"/>
                    <a:pt x="4156" y="1060"/>
                  </a:cubicBezTo>
                  <a:lnTo>
                    <a:pt x="2442" y="72"/>
                  </a:lnTo>
                  <a:cubicBezTo>
                    <a:pt x="2364" y="25"/>
                    <a:pt x="2260" y="1"/>
                    <a:pt x="215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0" name="Google Shape;2600;p34"/>
            <p:cNvSpPr/>
            <p:nvPr/>
          </p:nvSpPr>
          <p:spPr>
            <a:xfrm>
              <a:off x="4353800" y="3773225"/>
              <a:ext cx="108075" cy="61925"/>
            </a:xfrm>
            <a:custGeom>
              <a:avLst/>
              <a:gdLst/>
              <a:ahLst/>
              <a:cxnLst/>
              <a:rect l="l" t="t" r="r" b="b"/>
              <a:pathLst>
                <a:path w="4323" h="2477" fill="none" extrusionOk="0">
                  <a:moveTo>
                    <a:pt x="4156" y="1083"/>
                  </a:moveTo>
                  <a:cubicBezTo>
                    <a:pt x="4323" y="1167"/>
                    <a:pt x="4323" y="1322"/>
                    <a:pt x="4156" y="1405"/>
                  </a:cubicBezTo>
                  <a:lnTo>
                    <a:pt x="2465" y="2393"/>
                  </a:lnTo>
                  <a:cubicBezTo>
                    <a:pt x="2299" y="2477"/>
                    <a:pt x="2049" y="2477"/>
                    <a:pt x="1882" y="2393"/>
                  </a:cubicBezTo>
                  <a:lnTo>
                    <a:pt x="167" y="1405"/>
                  </a:lnTo>
                  <a:cubicBezTo>
                    <a:pt x="1" y="1322"/>
                    <a:pt x="1" y="1167"/>
                    <a:pt x="167" y="1083"/>
                  </a:cubicBezTo>
                  <a:lnTo>
                    <a:pt x="1870" y="95"/>
                  </a:lnTo>
                  <a:cubicBezTo>
                    <a:pt x="2025" y="0"/>
                    <a:pt x="2287" y="0"/>
                    <a:pt x="2442" y="95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1" name="Google Shape;2601;p34"/>
            <p:cNvSpPr/>
            <p:nvPr/>
          </p:nvSpPr>
          <p:spPr>
            <a:xfrm>
              <a:off x="4494000" y="3775525"/>
              <a:ext cx="90225" cy="50475"/>
            </a:xfrm>
            <a:custGeom>
              <a:avLst/>
              <a:gdLst/>
              <a:ahLst/>
              <a:cxnLst/>
              <a:rect l="l" t="t" r="r" b="b"/>
              <a:pathLst>
                <a:path w="3609" h="2019" extrusionOk="0">
                  <a:moveTo>
                    <a:pt x="1447" y="0"/>
                  </a:moveTo>
                  <a:cubicBezTo>
                    <a:pt x="1343" y="0"/>
                    <a:pt x="1239" y="21"/>
                    <a:pt x="1155" y="63"/>
                  </a:cubicBezTo>
                  <a:lnTo>
                    <a:pt x="155" y="646"/>
                  </a:lnTo>
                  <a:cubicBezTo>
                    <a:pt x="1" y="730"/>
                    <a:pt x="1" y="884"/>
                    <a:pt x="155" y="968"/>
                  </a:cubicBezTo>
                  <a:lnTo>
                    <a:pt x="1870" y="1956"/>
                  </a:lnTo>
                  <a:cubicBezTo>
                    <a:pt x="1953" y="1998"/>
                    <a:pt x="2057" y="2018"/>
                    <a:pt x="2162" y="2018"/>
                  </a:cubicBezTo>
                  <a:cubicBezTo>
                    <a:pt x="2266" y="2018"/>
                    <a:pt x="2370" y="1998"/>
                    <a:pt x="2453" y="1956"/>
                  </a:cubicBezTo>
                  <a:lnTo>
                    <a:pt x="3453" y="1372"/>
                  </a:lnTo>
                  <a:cubicBezTo>
                    <a:pt x="3608" y="1289"/>
                    <a:pt x="3608" y="1134"/>
                    <a:pt x="3453" y="1051"/>
                  </a:cubicBezTo>
                  <a:lnTo>
                    <a:pt x="1739" y="63"/>
                  </a:lnTo>
                  <a:cubicBezTo>
                    <a:pt x="1656" y="21"/>
                    <a:pt x="1551" y="0"/>
                    <a:pt x="144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2" name="Google Shape;2602;p34"/>
            <p:cNvSpPr/>
            <p:nvPr/>
          </p:nvSpPr>
          <p:spPr>
            <a:xfrm>
              <a:off x="4494000" y="3775000"/>
              <a:ext cx="90225" cy="51525"/>
            </a:xfrm>
            <a:custGeom>
              <a:avLst/>
              <a:gdLst/>
              <a:ahLst/>
              <a:cxnLst/>
              <a:rect l="l" t="t" r="r" b="b"/>
              <a:pathLst>
                <a:path w="3609" h="2061" fill="none" extrusionOk="0">
                  <a:moveTo>
                    <a:pt x="3453" y="1072"/>
                  </a:moveTo>
                  <a:cubicBezTo>
                    <a:pt x="3608" y="1155"/>
                    <a:pt x="3608" y="1310"/>
                    <a:pt x="3453" y="1393"/>
                  </a:cubicBezTo>
                  <a:lnTo>
                    <a:pt x="2453" y="1977"/>
                  </a:lnTo>
                  <a:cubicBezTo>
                    <a:pt x="2287" y="2060"/>
                    <a:pt x="2037" y="2060"/>
                    <a:pt x="1870" y="1977"/>
                  </a:cubicBezTo>
                  <a:lnTo>
                    <a:pt x="155" y="989"/>
                  </a:lnTo>
                  <a:cubicBezTo>
                    <a:pt x="1" y="905"/>
                    <a:pt x="1" y="751"/>
                    <a:pt x="155" y="667"/>
                  </a:cubicBezTo>
                  <a:lnTo>
                    <a:pt x="1155" y="84"/>
                  </a:lnTo>
                  <a:cubicBezTo>
                    <a:pt x="1322" y="0"/>
                    <a:pt x="1572" y="0"/>
                    <a:pt x="1739" y="84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3" name="Google Shape;2603;p34"/>
            <p:cNvSpPr/>
            <p:nvPr/>
          </p:nvSpPr>
          <p:spPr>
            <a:xfrm>
              <a:off x="4419875" y="3812200"/>
              <a:ext cx="107775" cy="60750"/>
            </a:xfrm>
            <a:custGeom>
              <a:avLst/>
              <a:gdLst/>
              <a:ahLst/>
              <a:cxnLst/>
              <a:rect l="l" t="t" r="r" b="b"/>
              <a:pathLst>
                <a:path w="4311" h="2430" extrusionOk="0">
                  <a:moveTo>
                    <a:pt x="2150" y="1"/>
                  </a:moveTo>
                  <a:cubicBezTo>
                    <a:pt x="2046" y="1"/>
                    <a:pt x="1942" y="25"/>
                    <a:pt x="1858" y="72"/>
                  </a:cubicBezTo>
                  <a:lnTo>
                    <a:pt x="156" y="1048"/>
                  </a:lnTo>
                  <a:cubicBezTo>
                    <a:pt x="1" y="1144"/>
                    <a:pt x="1" y="1287"/>
                    <a:pt x="156" y="1382"/>
                  </a:cubicBezTo>
                  <a:lnTo>
                    <a:pt x="1870" y="2358"/>
                  </a:lnTo>
                  <a:cubicBezTo>
                    <a:pt x="1954" y="2406"/>
                    <a:pt x="2058" y="2430"/>
                    <a:pt x="2162" y="2430"/>
                  </a:cubicBezTo>
                  <a:cubicBezTo>
                    <a:pt x="2266" y="2430"/>
                    <a:pt x="2370" y="2406"/>
                    <a:pt x="2454" y="2358"/>
                  </a:cubicBezTo>
                  <a:lnTo>
                    <a:pt x="4156" y="1382"/>
                  </a:lnTo>
                  <a:cubicBezTo>
                    <a:pt x="4311" y="1287"/>
                    <a:pt x="4311" y="1144"/>
                    <a:pt x="4156" y="1048"/>
                  </a:cubicBezTo>
                  <a:lnTo>
                    <a:pt x="2442" y="72"/>
                  </a:lnTo>
                  <a:cubicBezTo>
                    <a:pt x="2358" y="25"/>
                    <a:pt x="2254" y="1"/>
                    <a:pt x="215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4" name="Google Shape;2604;p34"/>
            <p:cNvSpPr/>
            <p:nvPr/>
          </p:nvSpPr>
          <p:spPr>
            <a:xfrm>
              <a:off x="4419875" y="3811600"/>
              <a:ext cx="107775" cy="61950"/>
            </a:xfrm>
            <a:custGeom>
              <a:avLst/>
              <a:gdLst/>
              <a:ahLst/>
              <a:cxnLst/>
              <a:rect l="l" t="t" r="r" b="b"/>
              <a:pathLst>
                <a:path w="4311" h="2478" fill="none" extrusionOk="0">
                  <a:moveTo>
                    <a:pt x="4156" y="1072"/>
                  </a:moveTo>
                  <a:cubicBezTo>
                    <a:pt x="4311" y="1168"/>
                    <a:pt x="4311" y="1311"/>
                    <a:pt x="4156" y="1406"/>
                  </a:cubicBezTo>
                  <a:lnTo>
                    <a:pt x="2454" y="2382"/>
                  </a:lnTo>
                  <a:cubicBezTo>
                    <a:pt x="2287" y="2477"/>
                    <a:pt x="2037" y="2477"/>
                    <a:pt x="1870" y="2382"/>
                  </a:cubicBezTo>
                  <a:lnTo>
                    <a:pt x="156" y="1406"/>
                  </a:lnTo>
                  <a:cubicBezTo>
                    <a:pt x="1" y="1311"/>
                    <a:pt x="1" y="1168"/>
                    <a:pt x="156" y="1072"/>
                  </a:cubicBezTo>
                  <a:lnTo>
                    <a:pt x="1858" y="96"/>
                  </a:lnTo>
                  <a:cubicBezTo>
                    <a:pt x="2025" y="1"/>
                    <a:pt x="2275" y="1"/>
                    <a:pt x="2442" y="96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5" name="Google Shape;2605;p34"/>
            <p:cNvSpPr/>
            <p:nvPr/>
          </p:nvSpPr>
          <p:spPr>
            <a:xfrm>
              <a:off x="3357250" y="3280600"/>
              <a:ext cx="144975" cy="82250"/>
            </a:xfrm>
            <a:custGeom>
              <a:avLst/>
              <a:gdLst/>
              <a:ahLst/>
              <a:cxnLst/>
              <a:rect l="l" t="t" r="r" b="b"/>
              <a:pathLst>
                <a:path w="5799" h="3290" extrusionOk="0">
                  <a:moveTo>
                    <a:pt x="2150" y="0"/>
                  </a:moveTo>
                  <a:cubicBezTo>
                    <a:pt x="2046" y="0"/>
                    <a:pt x="1941" y="24"/>
                    <a:pt x="1858" y="72"/>
                  </a:cubicBezTo>
                  <a:lnTo>
                    <a:pt x="167" y="1048"/>
                  </a:lnTo>
                  <a:cubicBezTo>
                    <a:pt x="1" y="1143"/>
                    <a:pt x="1" y="1286"/>
                    <a:pt x="167" y="1381"/>
                  </a:cubicBezTo>
                  <a:lnTo>
                    <a:pt x="3358" y="3227"/>
                  </a:lnTo>
                  <a:cubicBezTo>
                    <a:pt x="3442" y="3268"/>
                    <a:pt x="3546" y="3289"/>
                    <a:pt x="3650" y="3289"/>
                  </a:cubicBezTo>
                  <a:cubicBezTo>
                    <a:pt x="3754" y="3289"/>
                    <a:pt x="3858" y="3268"/>
                    <a:pt x="3942" y="3227"/>
                  </a:cubicBezTo>
                  <a:lnTo>
                    <a:pt x="5644" y="2239"/>
                  </a:lnTo>
                  <a:cubicBezTo>
                    <a:pt x="5799" y="2155"/>
                    <a:pt x="5799" y="2000"/>
                    <a:pt x="5644" y="1917"/>
                  </a:cubicBezTo>
                  <a:lnTo>
                    <a:pt x="2441" y="72"/>
                  </a:lnTo>
                  <a:cubicBezTo>
                    <a:pt x="2358" y="24"/>
                    <a:pt x="2254" y="0"/>
                    <a:pt x="215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6" name="Google Shape;2606;p34"/>
            <p:cNvSpPr/>
            <p:nvPr/>
          </p:nvSpPr>
          <p:spPr>
            <a:xfrm>
              <a:off x="3357250" y="3280000"/>
              <a:ext cx="144975" cy="83375"/>
            </a:xfrm>
            <a:custGeom>
              <a:avLst/>
              <a:gdLst/>
              <a:ahLst/>
              <a:cxnLst/>
              <a:rect l="l" t="t" r="r" b="b"/>
              <a:pathLst>
                <a:path w="5799" h="3335" fill="none" extrusionOk="0">
                  <a:moveTo>
                    <a:pt x="5644" y="1941"/>
                  </a:moveTo>
                  <a:cubicBezTo>
                    <a:pt x="5799" y="2024"/>
                    <a:pt x="5799" y="2179"/>
                    <a:pt x="5644" y="2263"/>
                  </a:cubicBezTo>
                  <a:lnTo>
                    <a:pt x="3942" y="3251"/>
                  </a:lnTo>
                  <a:cubicBezTo>
                    <a:pt x="3775" y="3334"/>
                    <a:pt x="3525" y="3334"/>
                    <a:pt x="3358" y="3251"/>
                  </a:cubicBezTo>
                  <a:lnTo>
                    <a:pt x="167" y="1405"/>
                  </a:lnTo>
                  <a:cubicBezTo>
                    <a:pt x="1" y="1310"/>
                    <a:pt x="1" y="1167"/>
                    <a:pt x="167" y="1072"/>
                  </a:cubicBezTo>
                  <a:lnTo>
                    <a:pt x="1858" y="96"/>
                  </a:lnTo>
                  <a:cubicBezTo>
                    <a:pt x="2025" y="0"/>
                    <a:pt x="2275" y="0"/>
                    <a:pt x="2441" y="96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7" name="Google Shape;2607;p34"/>
            <p:cNvSpPr/>
            <p:nvPr/>
          </p:nvSpPr>
          <p:spPr>
            <a:xfrm>
              <a:off x="3464100" y="3342200"/>
              <a:ext cx="107775" cy="60825"/>
            </a:xfrm>
            <a:custGeom>
              <a:avLst/>
              <a:gdLst/>
              <a:ahLst/>
              <a:cxnLst/>
              <a:rect l="l" t="t" r="r" b="b"/>
              <a:pathLst>
                <a:path w="4311" h="2433" extrusionOk="0">
                  <a:moveTo>
                    <a:pt x="2150" y="1"/>
                  </a:moveTo>
                  <a:cubicBezTo>
                    <a:pt x="2046" y="1"/>
                    <a:pt x="1942" y="25"/>
                    <a:pt x="1858" y="72"/>
                  </a:cubicBezTo>
                  <a:lnTo>
                    <a:pt x="156" y="1060"/>
                  </a:lnTo>
                  <a:cubicBezTo>
                    <a:pt x="1" y="1144"/>
                    <a:pt x="1" y="1299"/>
                    <a:pt x="156" y="1382"/>
                  </a:cubicBezTo>
                  <a:lnTo>
                    <a:pt x="1870" y="2370"/>
                  </a:lnTo>
                  <a:cubicBezTo>
                    <a:pt x="1954" y="2412"/>
                    <a:pt x="2058" y="2433"/>
                    <a:pt x="2162" y="2433"/>
                  </a:cubicBezTo>
                  <a:cubicBezTo>
                    <a:pt x="2266" y="2433"/>
                    <a:pt x="2370" y="2412"/>
                    <a:pt x="2454" y="2370"/>
                  </a:cubicBezTo>
                  <a:lnTo>
                    <a:pt x="4144" y="1382"/>
                  </a:lnTo>
                  <a:cubicBezTo>
                    <a:pt x="4311" y="1299"/>
                    <a:pt x="4311" y="1144"/>
                    <a:pt x="4144" y="1060"/>
                  </a:cubicBezTo>
                  <a:lnTo>
                    <a:pt x="2442" y="72"/>
                  </a:lnTo>
                  <a:cubicBezTo>
                    <a:pt x="2358" y="25"/>
                    <a:pt x="2254" y="1"/>
                    <a:pt x="215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8" name="Google Shape;2608;p34"/>
            <p:cNvSpPr/>
            <p:nvPr/>
          </p:nvSpPr>
          <p:spPr>
            <a:xfrm>
              <a:off x="3464100" y="3341600"/>
              <a:ext cx="107775" cy="61950"/>
            </a:xfrm>
            <a:custGeom>
              <a:avLst/>
              <a:gdLst/>
              <a:ahLst/>
              <a:cxnLst/>
              <a:rect l="l" t="t" r="r" b="b"/>
              <a:pathLst>
                <a:path w="4311" h="2478" fill="none" extrusionOk="0">
                  <a:moveTo>
                    <a:pt x="4144" y="1084"/>
                  </a:moveTo>
                  <a:cubicBezTo>
                    <a:pt x="4311" y="1168"/>
                    <a:pt x="4311" y="1323"/>
                    <a:pt x="4144" y="1406"/>
                  </a:cubicBezTo>
                  <a:lnTo>
                    <a:pt x="2454" y="2394"/>
                  </a:lnTo>
                  <a:cubicBezTo>
                    <a:pt x="2287" y="2477"/>
                    <a:pt x="2037" y="2477"/>
                    <a:pt x="1870" y="2394"/>
                  </a:cubicBezTo>
                  <a:lnTo>
                    <a:pt x="156" y="1406"/>
                  </a:lnTo>
                  <a:cubicBezTo>
                    <a:pt x="1" y="1323"/>
                    <a:pt x="1" y="1168"/>
                    <a:pt x="156" y="1084"/>
                  </a:cubicBezTo>
                  <a:lnTo>
                    <a:pt x="1858" y="96"/>
                  </a:lnTo>
                  <a:cubicBezTo>
                    <a:pt x="2025" y="1"/>
                    <a:pt x="2275" y="1"/>
                    <a:pt x="2442" y="96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9" name="Google Shape;2609;p34"/>
            <p:cNvSpPr/>
            <p:nvPr/>
          </p:nvSpPr>
          <p:spPr>
            <a:xfrm>
              <a:off x="3529000" y="3379925"/>
              <a:ext cx="108075" cy="60600"/>
            </a:xfrm>
            <a:custGeom>
              <a:avLst/>
              <a:gdLst/>
              <a:ahLst/>
              <a:cxnLst/>
              <a:rect l="l" t="t" r="r" b="b"/>
              <a:pathLst>
                <a:path w="4323" h="2424" extrusionOk="0">
                  <a:moveTo>
                    <a:pt x="2156" y="1"/>
                  </a:moveTo>
                  <a:cubicBezTo>
                    <a:pt x="2051" y="1"/>
                    <a:pt x="1947" y="22"/>
                    <a:pt x="1870" y="63"/>
                  </a:cubicBezTo>
                  <a:lnTo>
                    <a:pt x="167" y="1052"/>
                  </a:lnTo>
                  <a:cubicBezTo>
                    <a:pt x="1" y="1135"/>
                    <a:pt x="1" y="1290"/>
                    <a:pt x="167" y="1373"/>
                  </a:cubicBezTo>
                  <a:lnTo>
                    <a:pt x="1882" y="2361"/>
                  </a:lnTo>
                  <a:cubicBezTo>
                    <a:pt x="1965" y="2403"/>
                    <a:pt x="2069" y="2424"/>
                    <a:pt x="2173" y="2424"/>
                  </a:cubicBezTo>
                  <a:cubicBezTo>
                    <a:pt x="2278" y="2424"/>
                    <a:pt x="2382" y="2403"/>
                    <a:pt x="2465" y="2361"/>
                  </a:cubicBezTo>
                  <a:lnTo>
                    <a:pt x="4156" y="1373"/>
                  </a:lnTo>
                  <a:cubicBezTo>
                    <a:pt x="4322" y="1290"/>
                    <a:pt x="4322" y="1135"/>
                    <a:pt x="4156" y="1052"/>
                  </a:cubicBezTo>
                  <a:lnTo>
                    <a:pt x="2441" y="63"/>
                  </a:lnTo>
                  <a:cubicBezTo>
                    <a:pt x="2364" y="22"/>
                    <a:pt x="2260" y="1"/>
                    <a:pt x="215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0" name="Google Shape;2610;p34"/>
            <p:cNvSpPr/>
            <p:nvPr/>
          </p:nvSpPr>
          <p:spPr>
            <a:xfrm>
              <a:off x="3529000" y="3379425"/>
              <a:ext cx="108075" cy="61625"/>
            </a:xfrm>
            <a:custGeom>
              <a:avLst/>
              <a:gdLst/>
              <a:ahLst/>
              <a:cxnLst/>
              <a:rect l="l" t="t" r="r" b="b"/>
              <a:pathLst>
                <a:path w="4323" h="2465" fill="none" extrusionOk="0">
                  <a:moveTo>
                    <a:pt x="4156" y="1072"/>
                  </a:moveTo>
                  <a:cubicBezTo>
                    <a:pt x="4322" y="1155"/>
                    <a:pt x="4322" y="1310"/>
                    <a:pt x="4156" y="1393"/>
                  </a:cubicBezTo>
                  <a:lnTo>
                    <a:pt x="2465" y="2381"/>
                  </a:lnTo>
                  <a:cubicBezTo>
                    <a:pt x="2298" y="2465"/>
                    <a:pt x="2048" y="2465"/>
                    <a:pt x="1882" y="2381"/>
                  </a:cubicBezTo>
                  <a:lnTo>
                    <a:pt x="167" y="1393"/>
                  </a:lnTo>
                  <a:cubicBezTo>
                    <a:pt x="1" y="1310"/>
                    <a:pt x="1" y="1155"/>
                    <a:pt x="167" y="1072"/>
                  </a:cubicBezTo>
                  <a:lnTo>
                    <a:pt x="1870" y="83"/>
                  </a:lnTo>
                  <a:cubicBezTo>
                    <a:pt x="2025" y="0"/>
                    <a:pt x="2287" y="0"/>
                    <a:pt x="2441" y="83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1" name="Google Shape;2611;p34"/>
            <p:cNvSpPr/>
            <p:nvPr/>
          </p:nvSpPr>
          <p:spPr>
            <a:xfrm>
              <a:off x="3595075" y="3418325"/>
              <a:ext cx="107775" cy="60600"/>
            </a:xfrm>
            <a:custGeom>
              <a:avLst/>
              <a:gdLst/>
              <a:ahLst/>
              <a:cxnLst/>
              <a:rect l="l" t="t" r="r" b="b"/>
              <a:pathLst>
                <a:path w="4311" h="2424" extrusionOk="0">
                  <a:moveTo>
                    <a:pt x="2150" y="1"/>
                  </a:moveTo>
                  <a:cubicBezTo>
                    <a:pt x="2046" y="1"/>
                    <a:pt x="1941" y="22"/>
                    <a:pt x="1858" y="63"/>
                  </a:cubicBezTo>
                  <a:lnTo>
                    <a:pt x="155" y="1052"/>
                  </a:lnTo>
                  <a:cubicBezTo>
                    <a:pt x="1" y="1135"/>
                    <a:pt x="1" y="1290"/>
                    <a:pt x="155" y="1373"/>
                  </a:cubicBezTo>
                  <a:lnTo>
                    <a:pt x="1870" y="2361"/>
                  </a:lnTo>
                  <a:cubicBezTo>
                    <a:pt x="1953" y="2403"/>
                    <a:pt x="2058" y="2424"/>
                    <a:pt x="2162" y="2424"/>
                  </a:cubicBezTo>
                  <a:cubicBezTo>
                    <a:pt x="2266" y="2424"/>
                    <a:pt x="2370" y="2403"/>
                    <a:pt x="2453" y="2361"/>
                  </a:cubicBezTo>
                  <a:lnTo>
                    <a:pt x="4144" y="1373"/>
                  </a:lnTo>
                  <a:cubicBezTo>
                    <a:pt x="4311" y="1290"/>
                    <a:pt x="4311" y="1135"/>
                    <a:pt x="4144" y="1052"/>
                  </a:cubicBezTo>
                  <a:lnTo>
                    <a:pt x="2441" y="63"/>
                  </a:lnTo>
                  <a:cubicBezTo>
                    <a:pt x="2358" y="22"/>
                    <a:pt x="2254" y="1"/>
                    <a:pt x="215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2" name="Google Shape;2612;p34"/>
            <p:cNvSpPr/>
            <p:nvPr/>
          </p:nvSpPr>
          <p:spPr>
            <a:xfrm>
              <a:off x="3595075" y="3417800"/>
              <a:ext cx="107775" cy="61650"/>
            </a:xfrm>
            <a:custGeom>
              <a:avLst/>
              <a:gdLst/>
              <a:ahLst/>
              <a:cxnLst/>
              <a:rect l="l" t="t" r="r" b="b"/>
              <a:pathLst>
                <a:path w="4311" h="2466" fill="none" extrusionOk="0">
                  <a:moveTo>
                    <a:pt x="4144" y="1073"/>
                  </a:moveTo>
                  <a:cubicBezTo>
                    <a:pt x="4311" y="1156"/>
                    <a:pt x="4311" y="1311"/>
                    <a:pt x="4144" y="1394"/>
                  </a:cubicBezTo>
                  <a:lnTo>
                    <a:pt x="2453" y="2382"/>
                  </a:lnTo>
                  <a:cubicBezTo>
                    <a:pt x="2287" y="2466"/>
                    <a:pt x="2037" y="2466"/>
                    <a:pt x="1870" y="2382"/>
                  </a:cubicBezTo>
                  <a:lnTo>
                    <a:pt x="155" y="1394"/>
                  </a:lnTo>
                  <a:cubicBezTo>
                    <a:pt x="1" y="1311"/>
                    <a:pt x="1" y="1156"/>
                    <a:pt x="155" y="1073"/>
                  </a:cubicBezTo>
                  <a:lnTo>
                    <a:pt x="1858" y="84"/>
                  </a:lnTo>
                  <a:cubicBezTo>
                    <a:pt x="2025" y="1"/>
                    <a:pt x="2275" y="1"/>
                    <a:pt x="2441" y="84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3" name="Google Shape;2613;p34"/>
            <p:cNvSpPr/>
            <p:nvPr/>
          </p:nvSpPr>
          <p:spPr>
            <a:xfrm>
              <a:off x="3662650" y="3457325"/>
              <a:ext cx="108075" cy="60600"/>
            </a:xfrm>
            <a:custGeom>
              <a:avLst/>
              <a:gdLst/>
              <a:ahLst/>
              <a:cxnLst/>
              <a:rect l="l" t="t" r="r" b="b"/>
              <a:pathLst>
                <a:path w="4323" h="2424" extrusionOk="0">
                  <a:moveTo>
                    <a:pt x="2149" y="1"/>
                  </a:moveTo>
                  <a:cubicBezTo>
                    <a:pt x="2045" y="1"/>
                    <a:pt x="1941" y="21"/>
                    <a:pt x="1858" y="63"/>
                  </a:cubicBezTo>
                  <a:lnTo>
                    <a:pt x="167" y="1051"/>
                  </a:lnTo>
                  <a:cubicBezTo>
                    <a:pt x="0" y="1135"/>
                    <a:pt x="0" y="1289"/>
                    <a:pt x="167" y="1373"/>
                  </a:cubicBezTo>
                  <a:lnTo>
                    <a:pt x="1882" y="2361"/>
                  </a:lnTo>
                  <a:cubicBezTo>
                    <a:pt x="1959" y="2403"/>
                    <a:pt x="2063" y="2423"/>
                    <a:pt x="2167" y="2423"/>
                  </a:cubicBezTo>
                  <a:cubicBezTo>
                    <a:pt x="2272" y="2423"/>
                    <a:pt x="2376" y="2403"/>
                    <a:pt x="2453" y="2361"/>
                  </a:cubicBezTo>
                  <a:lnTo>
                    <a:pt x="4156" y="1373"/>
                  </a:lnTo>
                  <a:cubicBezTo>
                    <a:pt x="4322" y="1289"/>
                    <a:pt x="4322" y="1135"/>
                    <a:pt x="4156" y="1051"/>
                  </a:cubicBezTo>
                  <a:lnTo>
                    <a:pt x="2441" y="63"/>
                  </a:lnTo>
                  <a:cubicBezTo>
                    <a:pt x="2358" y="21"/>
                    <a:pt x="2254" y="1"/>
                    <a:pt x="21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4" name="Google Shape;2614;p34"/>
            <p:cNvSpPr/>
            <p:nvPr/>
          </p:nvSpPr>
          <p:spPr>
            <a:xfrm>
              <a:off x="3662650" y="3456800"/>
              <a:ext cx="108075" cy="61650"/>
            </a:xfrm>
            <a:custGeom>
              <a:avLst/>
              <a:gdLst/>
              <a:ahLst/>
              <a:cxnLst/>
              <a:rect l="l" t="t" r="r" b="b"/>
              <a:pathLst>
                <a:path w="4323" h="2466" fill="none" extrusionOk="0">
                  <a:moveTo>
                    <a:pt x="4156" y="1072"/>
                  </a:moveTo>
                  <a:cubicBezTo>
                    <a:pt x="4322" y="1156"/>
                    <a:pt x="4322" y="1310"/>
                    <a:pt x="4156" y="1394"/>
                  </a:cubicBezTo>
                  <a:lnTo>
                    <a:pt x="2453" y="2382"/>
                  </a:lnTo>
                  <a:cubicBezTo>
                    <a:pt x="2298" y="2465"/>
                    <a:pt x="2036" y="2465"/>
                    <a:pt x="1882" y="2382"/>
                  </a:cubicBezTo>
                  <a:lnTo>
                    <a:pt x="167" y="1394"/>
                  </a:lnTo>
                  <a:cubicBezTo>
                    <a:pt x="0" y="1310"/>
                    <a:pt x="0" y="1156"/>
                    <a:pt x="167" y="1072"/>
                  </a:cubicBezTo>
                  <a:lnTo>
                    <a:pt x="1858" y="84"/>
                  </a:lnTo>
                  <a:cubicBezTo>
                    <a:pt x="2024" y="1"/>
                    <a:pt x="2275" y="1"/>
                    <a:pt x="2441" y="84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5" name="Google Shape;2615;p34"/>
            <p:cNvSpPr/>
            <p:nvPr/>
          </p:nvSpPr>
          <p:spPr>
            <a:xfrm>
              <a:off x="3728425" y="3495200"/>
              <a:ext cx="108075" cy="60750"/>
            </a:xfrm>
            <a:custGeom>
              <a:avLst/>
              <a:gdLst/>
              <a:ahLst/>
              <a:cxnLst/>
              <a:rect l="l" t="t" r="r" b="b"/>
              <a:pathLst>
                <a:path w="4323" h="2430" extrusionOk="0">
                  <a:moveTo>
                    <a:pt x="2156" y="1"/>
                  </a:moveTo>
                  <a:cubicBezTo>
                    <a:pt x="2052" y="1"/>
                    <a:pt x="1947" y="24"/>
                    <a:pt x="1870" y="72"/>
                  </a:cubicBezTo>
                  <a:lnTo>
                    <a:pt x="167" y="1048"/>
                  </a:lnTo>
                  <a:cubicBezTo>
                    <a:pt x="1" y="1144"/>
                    <a:pt x="1" y="1286"/>
                    <a:pt x="167" y="1382"/>
                  </a:cubicBezTo>
                  <a:lnTo>
                    <a:pt x="1882" y="2358"/>
                  </a:lnTo>
                  <a:cubicBezTo>
                    <a:pt x="1965" y="2406"/>
                    <a:pt x="2069" y="2429"/>
                    <a:pt x="2174" y="2429"/>
                  </a:cubicBezTo>
                  <a:cubicBezTo>
                    <a:pt x="2278" y="2429"/>
                    <a:pt x="2382" y="2406"/>
                    <a:pt x="2465" y="2358"/>
                  </a:cubicBezTo>
                  <a:lnTo>
                    <a:pt x="4156" y="1382"/>
                  </a:lnTo>
                  <a:cubicBezTo>
                    <a:pt x="4323" y="1286"/>
                    <a:pt x="4323" y="1144"/>
                    <a:pt x="4156" y="1048"/>
                  </a:cubicBezTo>
                  <a:lnTo>
                    <a:pt x="2441" y="72"/>
                  </a:lnTo>
                  <a:cubicBezTo>
                    <a:pt x="2364" y="24"/>
                    <a:pt x="2260" y="1"/>
                    <a:pt x="215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6" name="Google Shape;2616;p34"/>
            <p:cNvSpPr/>
            <p:nvPr/>
          </p:nvSpPr>
          <p:spPr>
            <a:xfrm>
              <a:off x="3728425" y="3494600"/>
              <a:ext cx="108075" cy="61950"/>
            </a:xfrm>
            <a:custGeom>
              <a:avLst/>
              <a:gdLst/>
              <a:ahLst/>
              <a:cxnLst/>
              <a:rect l="l" t="t" r="r" b="b"/>
              <a:pathLst>
                <a:path w="4323" h="2478" fill="none" extrusionOk="0">
                  <a:moveTo>
                    <a:pt x="4156" y="1072"/>
                  </a:moveTo>
                  <a:cubicBezTo>
                    <a:pt x="4323" y="1168"/>
                    <a:pt x="4323" y="1310"/>
                    <a:pt x="4156" y="1406"/>
                  </a:cubicBezTo>
                  <a:lnTo>
                    <a:pt x="2465" y="2382"/>
                  </a:lnTo>
                  <a:cubicBezTo>
                    <a:pt x="2299" y="2477"/>
                    <a:pt x="2049" y="2477"/>
                    <a:pt x="1882" y="2382"/>
                  </a:cubicBezTo>
                  <a:lnTo>
                    <a:pt x="167" y="1406"/>
                  </a:lnTo>
                  <a:cubicBezTo>
                    <a:pt x="1" y="1310"/>
                    <a:pt x="1" y="1168"/>
                    <a:pt x="167" y="1072"/>
                  </a:cubicBezTo>
                  <a:lnTo>
                    <a:pt x="1870" y="96"/>
                  </a:lnTo>
                  <a:cubicBezTo>
                    <a:pt x="2025" y="1"/>
                    <a:pt x="2287" y="1"/>
                    <a:pt x="2441" y="96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7" name="Google Shape;2617;p34"/>
            <p:cNvSpPr/>
            <p:nvPr/>
          </p:nvSpPr>
          <p:spPr>
            <a:xfrm>
              <a:off x="3793925" y="3532925"/>
              <a:ext cx="108075" cy="60600"/>
            </a:xfrm>
            <a:custGeom>
              <a:avLst/>
              <a:gdLst/>
              <a:ahLst/>
              <a:cxnLst/>
              <a:rect l="l" t="t" r="r" b="b"/>
              <a:pathLst>
                <a:path w="4323" h="2424" extrusionOk="0">
                  <a:moveTo>
                    <a:pt x="2155" y="1"/>
                  </a:moveTo>
                  <a:cubicBezTo>
                    <a:pt x="2051" y="1"/>
                    <a:pt x="1947" y="22"/>
                    <a:pt x="1869" y="63"/>
                  </a:cubicBezTo>
                  <a:lnTo>
                    <a:pt x="167" y="1051"/>
                  </a:lnTo>
                  <a:cubicBezTo>
                    <a:pt x="0" y="1135"/>
                    <a:pt x="0" y="1290"/>
                    <a:pt x="167" y="1373"/>
                  </a:cubicBezTo>
                  <a:lnTo>
                    <a:pt x="1881" y="2361"/>
                  </a:lnTo>
                  <a:cubicBezTo>
                    <a:pt x="1965" y="2403"/>
                    <a:pt x="2069" y="2424"/>
                    <a:pt x="2173" y="2424"/>
                  </a:cubicBezTo>
                  <a:cubicBezTo>
                    <a:pt x="2277" y="2424"/>
                    <a:pt x="2381" y="2403"/>
                    <a:pt x="2465" y="2361"/>
                  </a:cubicBezTo>
                  <a:lnTo>
                    <a:pt x="4155" y="1373"/>
                  </a:lnTo>
                  <a:cubicBezTo>
                    <a:pt x="4322" y="1290"/>
                    <a:pt x="4322" y="1135"/>
                    <a:pt x="4155" y="1051"/>
                  </a:cubicBezTo>
                  <a:lnTo>
                    <a:pt x="2441" y="63"/>
                  </a:lnTo>
                  <a:cubicBezTo>
                    <a:pt x="2363" y="22"/>
                    <a:pt x="2259" y="1"/>
                    <a:pt x="215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8" name="Google Shape;2618;p34"/>
            <p:cNvSpPr/>
            <p:nvPr/>
          </p:nvSpPr>
          <p:spPr>
            <a:xfrm>
              <a:off x="3793925" y="3532400"/>
              <a:ext cx="108075" cy="61650"/>
            </a:xfrm>
            <a:custGeom>
              <a:avLst/>
              <a:gdLst/>
              <a:ahLst/>
              <a:cxnLst/>
              <a:rect l="l" t="t" r="r" b="b"/>
              <a:pathLst>
                <a:path w="4323" h="2466" fill="none" extrusionOk="0">
                  <a:moveTo>
                    <a:pt x="4155" y="1072"/>
                  </a:moveTo>
                  <a:cubicBezTo>
                    <a:pt x="4322" y="1156"/>
                    <a:pt x="4322" y="1311"/>
                    <a:pt x="4155" y="1394"/>
                  </a:cubicBezTo>
                  <a:lnTo>
                    <a:pt x="2465" y="2382"/>
                  </a:lnTo>
                  <a:cubicBezTo>
                    <a:pt x="2298" y="2465"/>
                    <a:pt x="2048" y="2465"/>
                    <a:pt x="1881" y="2382"/>
                  </a:cubicBezTo>
                  <a:lnTo>
                    <a:pt x="167" y="1394"/>
                  </a:lnTo>
                  <a:cubicBezTo>
                    <a:pt x="0" y="1311"/>
                    <a:pt x="0" y="1156"/>
                    <a:pt x="167" y="1072"/>
                  </a:cubicBezTo>
                  <a:lnTo>
                    <a:pt x="1869" y="84"/>
                  </a:lnTo>
                  <a:cubicBezTo>
                    <a:pt x="2024" y="1"/>
                    <a:pt x="2286" y="1"/>
                    <a:pt x="2441" y="84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9" name="Google Shape;2619;p34"/>
            <p:cNvSpPr/>
            <p:nvPr/>
          </p:nvSpPr>
          <p:spPr>
            <a:xfrm>
              <a:off x="3860000" y="3571100"/>
              <a:ext cx="107775" cy="60750"/>
            </a:xfrm>
            <a:custGeom>
              <a:avLst/>
              <a:gdLst/>
              <a:ahLst/>
              <a:cxnLst/>
              <a:rect l="l" t="t" r="r" b="b"/>
              <a:pathLst>
                <a:path w="4311" h="2430" extrusionOk="0">
                  <a:moveTo>
                    <a:pt x="2149" y="1"/>
                  </a:moveTo>
                  <a:cubicBezTo>
                    <a:pt x="2045" y="1"/>
                    <a:pt x="1941" y="24"/>
                    <a:pt x="1858" y="72"/>
                  </a:cubicBezTo>
                  <a:lnTo>
                    <a:pt x="155" y="1048"/>
                  </a:lnTo>
                  <a:cubicBezTo>
                    <a:pt x="0" y="1144"/>
                    <a:pt x="0" y="1287"/>
                    <a:pt x="155" y="1382"/>
                  </a:cubicBezTo>
                  <a:lnTo>
                    <a:pt x="1870" y="2358"/>
                  </a:lnTo>
                  <a:cubicBezTo>
                    <a:pt x="1953" y="2406"/>
                    <a:pt x="2057" y="2430"/>
                    <a:pt x="2161" y="2430"/>
                  </a:cubicBezTo>
                  <a:cubicBezTo>
                    <a:pt x="2265" y="2430"/>
                    <a:pt x="2370" y="2406"/>
                    <a:pt x="2453" y="2358"/>
                  </a:cubicBezTo>
                  <a:lnTo>
                    <a:pt x="4144" y="1382"/>
                  </a:lnTo>
                  <a:cubicBezTo>
                    <a:pt x="4310" y="1287"/>
                    <a:pt x="4310" y="1144"/>
                    <a:pt x="4144" y="1048"/>
                  </a:cubicBezTo>
                  <a:lnTo>
                    <a:pt x="2441" y="72"/>
                  </a:lnTo>
                  <a:cubicBezTo>
                    <a:pt x="2358" y="24"/>
                    <a:pt x="2254" y="1"/>
                    <a:pt x="21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0" name="Google Shape;2620;p34"/>
            <p:cNvSpPr/>
            <p:nvPr/>
          </p:nvSpPr>
          <p:spPr>
            <a:xfrm>
              <a:off x="3860000" y="3570500"/>
              <a:ext cx="107775" cy="61950"/>
            </a:xfrm>
            <a:custGeom>
              <a:avLst/>
              <a:gdLst/>
              <a:ahLst/>
              <a:cxnLst/>
              <a:rect l="l" t="t" r="r" b="b"/>
              <a:pathLst>
                <a:path w="4311" h="2478" fill="none" extrusionOk="0">
                  <a:moveTo>
                    <a:pt x="4144" y="1072"/>
                  </a:moveTo>
                  <a:cubicBezTo>
                    <a:pt x="4310" y="1168"/>
                    <a:pt x="4310" y="1311"/>
                    <a:pt x="4144" y="1406"/>
                  </a:cubicBezTo>
                  <a:lnTo>
                    <a:pt x="2453" y="2382"/>
                  </a:lnTo>
                  <a:cubicBezTo>
                    <a:pt x="2286" y="2477"/>
                    <a:pt x="2036" y="2477"/>
                    <a:pt x="1870" y="2382"/>
                  </a:cubicBezTo>
                  <a:lnTo>
                    <a:pt x="155" y="1406"/>
                  </a:lnTo>
                  <a:cubicBezTo>
                    <a:pt x="0" y="1311"/>
                    <a:pt x="0" y="1168"/>
                    <a:pt x="155" y="1072"/>
                  </a:cubicBezTo>
                  <a:lnTo>
                    <a:pt x="1858" y="96"/>
                  </a:lnTo>
                  <a:cubicBezTo>
                    <a:pt x="2024" y="1"/>
                    <a:pt x="2274" y="1"/>
                    <a:pt x="2441" y="96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1" name="Google Shape;2621;p34"/>
            <p:cNvSpPr/>
            <p:nvPr/>
          </p:nvSpPr>
          <p:spPr>
            <a:xfrm>
              <a:off x="3927850" y="3610100"/>
              <a:ext cx="108075" cy="60825"/>
            </a:xfrm>
            <a:custGeom>
              <a:avLst/>
              <a:gdLst/>
              <a:ahLst/>
              <a:cxnLst/>
              <a:rect l="l" t="t" r="r" b="b"/>
              <a:pathLst>
                <a:path w="4323" h="2433" extrusionOk="0">
                  <a:moveTo>
                    <a:pt x="2156" y="0"/>
                  </a:moveTo>
                  <a:cubicBezTo>
                    <a:pt x="2052" y="0"/>
                    <a:pt x="1948" y="24"/>
                    <a:pt x="1870" y="72"/>
                  </a:cubicBezTo>
                  <a:lnTo>
                    <a:pt x="168" y="1060"/>
                  </a:lnTo>
                  <a:cubicBezTo>
                    <a:pt x="1" y="1143"/>
                    <a:pt x="1" y="1298"/>
                    <a:pt x="168" y="1382"/>
                  </a:cubicBezTo>
                  <a:lnTo>
                    <a:pt x="1882" y="2370"/>
                  </a:lnTo>
                  <a:cubicBezTo>
                    <a:pt x="1965" y="2411"/>
                    <a:pt x="2070" y="2432"/>
                    <a:pt x="2174" y="2432"/>
                  </a:cubicBezTo>
                  <a:cubicBezTo>
                    <a:pt x="2278" y="2432"/>
                    <a:pt x="2382" y="2411"/>
                    <a:pt x="2465" y="2370"/>
                  </a:cubicBezTo>
                  <a:lnTo>
                    <a:pt x="4156" y="1382"/>
                  </a:lnTo>
                  <a:cubicBezTo>
                    <a:pt x="4323" y="1298"/>
                    <a:pt x="4323" y="1143"/>
                    <a:pt x="4156" y="1060"/>
                  </a:cubicBezTo>
                  <a:lnTo>
                    <a:pt x="2442" y="72"/>
                  </a:lnTo>
                  <a:cubicBezTo>
                    <a:pt x="2364" y="24"/>
                    <a:pt x="2260" y="0"/>
                    <a:pt x="215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2" name="Google Shape;2622;p34"/>
            <p:cNvSpPr/>
            <p:nvPr/>
          </p:nvSpPr>
          <p:spPr>
            <a:xfrm>
              <a:off x="3927850" y="3609500"/>
              <a:ext cx="108075" cy="61950"/>
            </a:xfrm>
            <a:custGeom>
              <a:avLst/>
              <a:gdLst/>
              <a:ahLst/>
              <a:cxnLst/>
              <a:rect l="l" t="t" r="r" b="b"/>
              <a:pathLst>
                <a:path w="4323" h="2478" fill="none" extrusionOk="0">
                  <a:moveTo>
                    <a:pt x="4156" y="1084"/>
                  </a:moveTo>
                  <a:cubicBezTo>
                    <a:pt x="4323" y="1167"/>
                    <a:pt x="4323" y="1322"/>
                    <a:pt x="4156" y="1406"/>
                  </a:cubicBezTo>
                  <a:lnTo>
                    <a:pt x="2465" y="2394"/>
                  </a:lnTo>
                  <a:cubicBezTo>
                    <a:pt x="2299" y="2477"/>
                    <a:pt x="2049" y="2477"/>
                    <a:pt x="1882" y="2394"/>
                  </a:cubicBezTo>
                  <a:lnTo>
                    <a:pt x="168" y="1406"/>
                  </a:lnTo>
                  <a:cubicBezTo>
                    <a:pt x="1" y="1322"/>
                    <a:pt x="1" y="1167"/>
                    <a:pt x="168" y="1084"/>
                  </a:cubicBezTo>
                  <a:lnTo>
                    <a:pt x="1870" y="96"/>
                  </a:lnTo>
                  <a:cubicBezTo>
                    <a:pt x="2025" y="1"/>
                    <a:pt x="2287" y="1"/>
                    <a:pt x="2442" y="96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3" name="Google Shape;2623;p34"/>
            <p:cNvSpPr/>
            <p:nvPr/>
          </p:nvSpPr>
          <p:spPr>
            <a:xfrm>
              <a:off x="3993650" y="3648500"/>
              <a:ext cx="108075" cy="60750"/>
            </a:xfrm>
            <a:custGeom>
              <a:avLst/>
              <a:gdLst/>
              <a:ahLst/>
              <a:cxnLst/>
              <a:rect l="l" t="t" r="r" b="b"/>
              <a:pathLst>
                <a:path w="4323" h="2430" extrusionOk="0">
                  <a:moveTo>
                    <a:pt x="2157" y="0"/>
                  </a:moveTo>
                  <a:cubicBezTo>
                    <a:pt x="2051" y="0"/>
                    <a:pt x="1947" y="24"/>
                    <a:pt x="1869" y="72"/>
                  </a:cubicBezTo>
                  <a:lnTo>
                    <a:pt x="167" y="1048"/>
                  </a:lnTo>
                  <a:cubicBezTo>
                    <a:pt x="0" y="1143"/>
                    <a:pt x="0" y="1286"/>
                    <a:pt x="167" y="1381"/>
                  </a:cubicBezTo>
                  <a:lnTo>
                    <a:pt x="1881" y="2358"/>
                  </a:lnTo>
                  <a:cubicBezTo>
                    <a:pt x="1965" y="2405"/>
                    <a:pt x="2069" y="2429"/>
                    <a:pt x="2173" y="2429"/>
                  </a:cubicBezTo>
                  <a:cubicBezTo>
                    <a:pt x="2277" y="2429"/>
                    <a:pt x="2381" y="2405"/>
                    <a:pt x="2465" y="2358"/>
                  </a:cubicBezTo>
                  <a:lnTo>
                    <a:pt x="4155" y="1381"/>
                  </a:lnTo>
                  <a:cubicBezTo>
                    <a:pt x="4322" y="1286"/>
                    <a:pt x="4322" y="1143"/>
                    <a:pt x="4155" y="1048"/>
                  </a:cubicBezTo>
                  <a:lnTo>
                    <a:pt x="2453" y="72"/>
                  </a:lnTo>
                  <a:cubicBezTo>
                    <a:pt x="2370" y="24"/>
                    <a:pt x="2262" y="0"/>
                    <a:pt x="215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4" name="Google Shape;2624;p34"/>
            <p:cNvSpPr/>
            <p:nvPr/>
          </p:nvSpPr>
          <p:spPr>
            <a:xfrm>
              <a:off x="3993650" y="3647900"/>
              <a:ext cx="108075" cy="61925"/>
            </a:xfrm>
            <a:custGeom>
              <a:avLst/>
              <a:gdLst/>
              <a:ahLst/>
              <a:cxnLst/>
              <a:rect l="l" t="t" r="r" b="b"/>
              <a:pathLst>
                <a:path w="4323" h="2477" fill="none" extrusionOk="0">
                  <a:moveTo>
                    <a:pt x="4155" y="1072"/>
                  </a:moveTo>
                  <a:cubicBezTo>
                    <a:pt x="4322" y="1167"/>
                    <a:pt x="4322" y="1310"/>
                    <a:pt x="4155" y="1405"/>
                  </a:cubicBezTo>
                  <a:lnTo>
                    <a:pt x="2465" y="2382"/>
                  </a:lnTo>
                  <a:cubicBezTo>
                    <a:pt x="2298" y="2477"/>
                    <a:pt x="2048" y="2477"/>
                    <a:pt x="1881" y="2382"/>
                  </a:cubicBezTo>
                  <a:lnTo>
                    <a:pt x="167" y="1405"/>
                  </a:lnTo>
                  <a:cubicBezTo>
                    <a:pt x="0" y="1310"/>
                    <a:pt x="0" y="1167"/>
                    <a:pt x="167" y="1072"/>
                  </a:cubicBezTo>
                  <a:lnTo>
                    <a:pt x="1869" y="96"/>
                  </a:lnTo>
                  <a:cubicBezTo>
                    <a:pt x="2024" y="0"/>
                    <a:pt x="2286" y="0"/>
                    <a:pt x="2453" y="96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5" name="Google Shape;2625;p34"/>
            <p:cNvSpPr/>
            <p:nvPr/>
          </p:nvSpPr>
          <p:spPr>
            <a:xfrm>
              <a:off x="4059425" y="3686225"/>
              <a:ext cx="107775" cy="60600"/>
            </a:xfrm>
            <a:custGeom>
              <a:avLst/>
              <a:gdLst/>
              <a:ahLst/>
              <a:cxnLst/>
              <a:rect l="l" t="t" r="r" b="b"/>
              <a:pathLst>
                <a:path w="4311" h="2424" extrusionOk="0">
                  <a:moveTo>
                    <a:pt x="2145" y="0"/>
                  </a:moveTo>
                  <a:cubicBezTo>
                    <a:pt x="2039" y="0"/>
                    <a:pt x="1935" y="21"/>
                    <a:pt x="1858" y="63"/>
                  </a:cubicBezTo>
                  <a:lnTo>
                    <a:pt x="155" y="1051"/>
                  </a:lnTo>
                  <a:cubicBezTo>
                    <a:pt x="0" y="1134"/>
                    <a:pt x="0" y="1289"/>
                    <a:pt x="155" y="1373"/>
                  </a:cubicBezTo>
                  <a:lnTo>
                    <a:pt x="1870" y="2361"/>
                  </a:lnTo>
                  <a:cubicBezTo>
                    <a:pt x="1953" y="2402"/>
                    <a:pt x="2057" y="2423"/>
                    <a:pt x="2161" y="2423"/>
                  </a:cubicBezTo>
                  <a:cubicBezTo>
                    <a:pt x="2266" y="2423"/>
                    <a:pt x="2370" y="2402"/>
                    <a:pt x="2453" y="2361"/>
                  </a:cubicBezTo>
                  <a:lnTo>
                    <a:pt x="4144" y="1373"/>
                  </a:lnTo>
                  <a:cubicBezTo>
                    <a:pt x="4311" y="1289"/>
                    <a:pt x="4311" y="1134"/>
                    <a:pt x="4144" y="1051"/>
                  </a:cubicBezTo>
                  <a:lnTo>
                    <a:pt x="2441" y="63"/>
                  </a:lnTo>
                  <a:cubicBezTo>
                    <a:pt x="2358" y="21"/>
                    <a:pt x="2251" y="0"/>
                    <a:pt x="21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6" name="Google Shape;2626;p34"/>
            <p:cNvSpPr/>
            <p:nvPr/>
          </p:nvSpPr>
          <p:spPr>
            <a:xfrm>
              <a:off x="4059425" y="3685700"/>
              <a:ext cx="107775" cy="61650"/>
            </a:xfrm>
            <a:custGeom>
              <a:avLst/>
              <a:gdLst/>
              <a:ahLst/>
              <a:cxnLst/>
              <a:rect l="l" t="t" r="r" b="b"/>
              <a:pathLst>
                <a:path w="4311" h="2466" fill="none" extrusionOk="0">
                  <a:moveTo>
                    <a:pt x="4144" y="1072"/>
                  </a:moveTo>
                  <a:cubicBezTo>
                    <a:pt x="4311" y="1155"/>
                    <a:pt x="4311" y="1310"/>
                    <a:pt x="4144" y="1394"/>
                  </a:cubicBezTo>
                  <a:lnTo>
                    <a:pt x="2453" y="2382"/>
                  </a:lnTo>
                  <a:cubicBezTo>
                    <a:pt x="2286" y="2465"/>
                    <a:pt x="2036" y="2465"/>
                    <a:pt x="1870" y="2382"/>
                  </a:cubicBezTo>
                  <a:lnTo>
                    <a:pt x="155" y="1394"/>
                  </a:lnTo>
                  <a:cubicBezTo>
                    <a:pt x="0" y="1310"/>
                    <a:pt x="0" y="1155"/>
                    <a:pt x="155" y="1072"/>
                  </a:cubicBezTo>
                  <a:lnTo>
                    <a:pt x="1858" y="84"/>
                  </a:lnTo>
                  <a:cubicBezTo>
                    <a:pt x="2013" y="1"/>
                    <a:pt x="2275" y="1"/>
                    <a:pt x="2441" y="84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7" name="Google Shape;2627;p34"/>
            <p:cNvSpPr/>
            <p:nvPr/>
          </p:nvSpPr>
          <p:spPr>
            <a:xfrm>
              <a:off x="4125200" y="3724100"/>
              <a:ext cx="107775" cy="60750"/>
            </a:xfrm>
            <a:custGeom>
              <a:avLst/>
              <a:gdLst/>
              <a:ahLst/>
              <a:cxnLst/>
              <a:rect l="l" t="t" r="r" b="b"/>
              <a:pathLst>
                <a:path w="4311" h="2430" extrusionOk="0">
                  <a:moveTo>
                    <a:pt x="2150" y="0"/>
                  </a:moveTo>
                  <a:cubicBezTo>
                    <a:pt x="2046" y="0"/>
                    <a:pt x="1941" y="24"/>
                    <a:pt x="1858" y="72"/>
                  </a:cubicBezTo>
                  <a:lnTo>
                    <a:pt x="156" y="1048"/>
                  </a:lnTo>
                  <a:cubicBezTo>
                    <a:pt x="1" y="1143"/>
                    <a:pt x="1" y="1286"/>
                    <a:pt x="156" y="1382"/>
                  </a:cubicBezTo>
                  <a:lnTo>
                    <a:pt x="1870" y="2358"/>
                  </a:lnTo>
                  <a:cubicBezTo>
                    <a:pt x="1953" y="2406"/>
                    <a:pt x="2058" y="2429"/>
                    <a:pt x="2162" y="2429"/>
                  </a:cubicBezTo>
                  <a:cubicBezTo>
                    <a:pt x="2266" y="2429"/>
                    <a:pt x="2370" y="2406"/>
                    <a:pt x="2453" y="2358"/>
                  </a:cubicBezTo>
                  <a:lnTo>
                    <a:pt x="4144" y="1382"/>
                  </a:lnTo>
                  <a:cubicBezTo>
                    <a:pt x="4311" y="1286"/>
                    <a:pt x="4311" y="1143"/>
                    <a:pt x="4144" y="1048"/>
                  </a:cubicBezTo>
                  <a:lnTo>
                    <a:pt x="2442" y="72"/>
                  </a:lnTo>
                  <a:cubicBezTo>
                    <a:pt x="2358" y="24"/>
                    <a:pt x="2254" y="0"/>
                    <a:pt x="215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8" name="Google Shape;2628;p34"/>
            <p:cNvSpPr/>
            <p:nvPr/>
          </p:nvSpPr>
          <p:spPr>
            <a:xfrm>
              <a:off x="4125200" y="3723500"/>
              <a:ext cx="107775" cy="61950"/>
            </a:xfrm>
            <a:custGeom>
              <a:avLst/>
              <a:gdLst/>
              <a:ahLst/>
              <a:cxnLst/>
              <a:rect l="l" t="t" r="r" b="b"/>
              <a:pathLst>
                <a:path w="4311" h="2478" fill="none" extrusionOk="0">
                  <a:moveTo>
                    <a:pt x="4144" y="1072"/>
                  </a:moveTo>
                  <a:cubicBezTo>
                    <a:pt x="4311" y="1167"/>
                    <a:pt x="4311" y="1310"/>
                    <a:pt x="4144" y="1406"/>
                  </a:cubicBezTo>
                  <a:lnTo>
                    <a:pt x="2453" y="2382"/>
                  </a:lnTo>
                  <a:cubicBezTo>
                    <a:pt x="2287" y="2477"/>
                    <a:pt x="2037" y="2477"/>
                    <a:pt x="1870" y="2382"/>
                  </a:cubicBezTo>
                  <a:lnTo>
                    <a:pt x="156" y="1406"/>
                  </a:lnTo>
                  <a:cubicBezTo>
                    <a:pt x="1" y="1310"/>
                    <a:pt x="1" y="1167"/>
                    <a:pt x="156" y="1072"/>
                  </a:cubicBezTo>
                  <a:lnTo>
                    <a:pt x="1858" y="96"/>
                  </a:lnTo>
                  <a:cubicBezTo>
                    <a:pt x="2025" y="1"/>
                    <a:pt x="2275" y="1"/>
                    <a:pt x="2442" y="96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9" name="Google Shape;2629;p34"/>
            <p:cNvSpPr/>
            <p:nvPr/>
          </p:nvSpPr>
          <p:spPr>
            <a:xfrm>
              <a:off x="4192475" y="3763100"/>
              <a:ext cx="108075" cy="60750"/>
            </a:xfrm>
            <a:custGeom>
              <a:avLst/>
              <a:gdLst/>
              <a:ahLst/>
              <a:cxnLst/>
              <a:rect l="l" t="t" r="r" b="b"/>
              <a:pathLst>
                <a:path w="4323" h="2430" extrusionOk="0">
                  <a:moveTo>
                    <a:pt x="2150" y="0"/>
                  </a:moveTo>
                  <a:cubicBezTo>
                    <a:pt x="2045" y="0"/>
                    <a:pt x="1941" y="24"/>
                    <a:pt x="1858" y="72"/>
                  </a:cubicBezTo>
                  <a:lnTo>
                    <a:pt x="167" y="1048"/>
                  </a:lnTo>
                  <a:cubicBezTo>
                    <a:pt x="1" y="1143"/>
                    <a:pt x="1" y="1286"/>
                    <a:pt x="167" y="1381"/>
                  </a:cubicBezTo>
                  <a:lnTo>
                    <a:pt x="1870" y="2358"/>
                  </a:lnTo>
                  <a:cubicBezTo>
                    <a:pt x="1953" y="2405"/>
                    <a:pt x="2060" y="2429"/>
                    <a:pt x="2166" y="2429"/>
                  </a:cubicBezTo>
                  <a:cubicBezTo>
                    <a:pt x="2272" y="2429"/>
                    <a:pt x="2376" y="2405"/>
                    <a:pt x="2453" y="2358"/>
                  </a:cubicBezTo>
                  <a:lnTo>
                    <a:pt x="4156" y="1381"/>
                  </a:lnTo>
                  <a:cubicBezTo>
                    <a:pt x="4323" y="1286"/>
                    <a:pt x="4323" y="1143"/>
                    <a:pt x="4156" y="1048"/>
                  </a:cubicBezTo>
                  <a:lnTo>
                    <a:pt x="2441" y="72"/>
                  </a:lnTo>
                  <a:cubicBezTo>
                    <a:pt x="2358" y="24"/>
                    <a:pt x="2254" y="0"/>
                    <a:pt x="215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0" name="Google Shape;2630;p34"/>
            <p:cNvSpPr/>
            <p:nvPr/>
          </p:nvSpPr>
          <p:spPr>
            <a:xfrm>
              <a:off x="4192475" y="3762500"/>
              <a:ext cx="108075" cy="61925"/>
            </a:xfrm>
            <a:custGeom>
              <a:avLst/>
              <a:gdLst/>
              <a:ahLst/>
              <a:cxnLst/>
              <a:rect l="l" t="t" r="r" b="b"/>
              <a:pathLst>
                <a:path w="4323" h="2477" fill="none" extrusionOk="0">
                  <a:moveTo>
                    <a:pt x="4156" y="1072"/>
                  </a:moveTo>
                  <a:cubicBezTo>
                    <a:pt x="4323" y="1167"/>
                    <a:pt x="4323" y="1310"/>
                    <a:pt x="4156" y="1405"/>
                  </a:cubicBezTo>
                  <a:lnTo>
                    <a:pt x="2453" y="2382"/>
                  </a:lnTo>
                  <a:cubicBezTo>
                    <a:pt x="2298" y="2477"/>
                    <a:pt x="2037" y="2477"/>
                    <a:pt x="1870" y="2382"/>
                  </a:cubicBezTo>
                  <a:lnTo>
                    <a:pt x="167" y="1405"/>
                  </a:lnTo>
                  <a:cubicBezTo>
                    <a:pt x="1" y="1310"/>
                    <a:pt x="1" y="1167"/>
                    <a:pt x="167" y="1072"/>
                  </a:cubicBezTo>
                  <a:lnTo>
                    <a:pt x="1858" y="96"/>
                  </a:lnTo>
                  <a:cubicBezTo>
                    <a:pt x="2025" y="0"/>
                    <a:pt x="2275" y="0"/>
                    <a:pt x="2441" y="96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1" name="Google Shape;2631;p34"/>
            <p:cNvSpPr/>
            <p:nvPr/>
          </p:nvSpPr>
          <p:spPr>
            <a:xfrm>
              <a:off x="3286125" y="3321900"/>
              <a:ext cx="154500" cy="87900"/>
            </a:xfrm>
            <a:custGeom>
              <a:avLst/>
              <a:gdLst/>
              <a:ahLst/>
              <a:cxnLst/>
              <a:rect l="l" t="t" r="r" b="b"/>
              <a:pathLst>
                <a:path w="6180" h="3516" extrusionOk="0">
                  <a:moveTo>
                    <a:pt x="2149" y="0"/>
                  </a:moveTo>
                  <a:cubicBezTo>
                    <a:pt x="2045" y="0"/>
                    <a:pt x="1941" y="21"/>
                    <a:pt x="1857" y="63"/>
                  </a:cubicBezTo>
                  <a:lnTo>
                    <a:pt x="167" y="1051"/>
                  </a:lnTo>
                  <a:cubicBezTo>
                    <a:pt x="0" y="1134"/>
                    <a:pt x="0" y="1289"/>
                    <a:pt x="167" y="1372"/>
                  </a:cubicBezTo>
                  <a:lnTo>
                    <a:pt x="3739" y="3444"/>
                  </a:lnTo>
                  <a:cubicBezTo>
                    <a:pt x="3822" y="3492"/>
                    <a:pt x="3926" y="3516"/>
                    <a:pt x="4030" y="3516"/>
                  </a:cubicBezTo>
                  <a:cubicBezTo>
                    <a:pt x="4134" y="3516"/>
                    <a:pt x="4239" y="3492"/>
                    <a:pt x="4322" y="3444"/>
                  </a:cubicBezTo>
                  <a:lnTo>
                    <a:pt x="6013" y="2468"/>
                  </a:lnTo>
                  <a:cubicBezTo>
                    <a:pt x="6179" y="2373"/>
                    <a:pt x="6179" y="2230"/>
                    <a:pt x="6013" y="2134"/>
                  </a:cubicBezTo>
                  <a:lnTo>
                    <a:pt x="2441" y="63"/>
                  </a:lnTo>
                  <a:cubicBezTo>
                    <a:pt x="2357" y="21"/>
                    <a:pt x="2253" y="0"/>
                    <a:pt x="214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2" name="Google Shape;2632;p34"/>
            <p:cNvSpPr/>
            <p:nvPr/>
          </p:nvSpPr>
          <p:spPr>
            <a:xfrm>
              <a:off x="3286125" y="3321375"/>
              <a:ext cx="154500" cy="89025"/>
            </a:xfrm>
            <a:custGeom>
              <a:avLst/>
              <a:gdLst/>
              <a:ahLst/>
              <a:cxnLst/>
              <a:rect l="l" t="t" r="r" b="b"/>
              <a:pathLst>
                <a:path w="6180" h="3561" fill="none" extrusionOk="0">
                  <a:moveTo>
                    <a:pt x="6013" y="2155"/>
                  </a:moveTo>
                  <a:cubicBezTo>
                    <a:pt x="6179" y="2251"/>
                    <a:pt x="6179" y="2394"/>
                    <a:pt x="6013" y="2489"/>
                  </a:cubicBezTo>
                  <a:lnTo>
                    <a:pt x="4322" y="3465"/>
                  </a:lnTo>
                  <a:cubicBezTo>
                    <a:pt x="4155" y="3560"/>
                    <a:pt x="3905" y="3560"/>
                    <a:pt x="3739" y="3465"/>
                  </a:cubicBezTo>
                  <a:lnTo>
                    <a:pt x="167" y="1393"/>
                  </a:lnTo>
                  <a:cubicBezTo>
                    <a:pt x="0" y="1310"/>
                    <a:pt x="0" y="1155"/>
                    <a:pt x="167" y="1072"/>
                  </a:cubicBezTo>
                  <a:lnTo>
                    <a:pt x="1857" y="84"/>
                  </a:lnTo>
                  <a:cubicBezTo>
                    <a:pt x="2024" y="0"/>
                    <a:pt x="2274" y="0"/>
                    <a:pt x="2441" y="84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3" name="Google Shape;2633;p34"/>
            <p:cNvSpPr/>
            <p:nvPr/>
          </p:nvSpPr>
          <p:spPr>
            <a:xfrm>
              <a:off x="3397725" y="3386550"/>
              <a:ext cx="108075" cy="60750"/>
            </a:xfrm>
            <a:custGeom>
              <a:avLst/>
              <a:gdLst/>
              <a:ahLst/>
              <a:cxnLst/>
              <a:rect l="l" t="t" r="r" b="b"/>
              <a:pathLst>
                <a:path w="4323" h="2430" extrusionOk="0">
                  <a:moveTo>
                    <a:pt x="2150" y="1"/>
                  </a:moveTo>
                  <a:cubicBezTo>
                    <a:pt x="2046" y="1"/>
                    <a:pt x="1942" y="25"/>
                    <a:pt x="1858" y="72"/>
                  </a:cubicBezTo>
                  <a:lnTo>
                    <a:pt x="168" y="1049"/>
                  </a:lnTo>
                  <a:cubicBezTo>
                    <a:pt x="1" y="1144"/>
                    <a:pt x="1" y="1287"/>
                    <a:pt x="168" y="1382"/>
                  </a:cubicBezTo>
                  <a:lnTo>
                    <a:pt x="1882" y="2358"/>
                  </a:lnTo>
                  <a:cubicBezTo>
                    <a:pt x="1959" y="2406"/>
                    <a:pt x="2064" y="2430"/>
                    <a:pt x="2168" y="2430"/>
                  </a:cubicBezTo>
                  <a:cubicBezTo>
                    <a:pt x="2272" y="2430"/>
                    <a:pt x="2376" y="2406"/>
                    <a:pt x="2454" y="2358"/>
                  </a:cubicBezTo>
                  <a:lnTo>
                    <a:pt x="4156" y="1382"/>
                  </a:lnTo>
                  <a:cubicBezTo>
                    <a:pt x="4323" y="1287"/>
                    <a:pt x="4323" y="1144"/>
                    <a:pt x="4156" y="1049"/>
                  </a:cubicBezTo>
                  <a:lnTo>
                    <a:pt x="2442" y="72"/>
                  </a:lnTo>
                  <a:cubicBezTo>
                    <a:pt x="2358" y="25"/>
                    <a:pt x="2254" y="1"/>
                    <a:pt x="215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4" name="Google Shape;2634;p34"/>
            <p:cNvSpPr/>
            <p:nvPr/>
          </p:nvSpPr>
          <p:spPr>
            <a:xfrm>
              <a:off x="3397725" y="3385975"/>
              <a:ext cx="108075" cy="61925"/>
            </a:xfrm>
            <a:custGeom>
              <a:avLst/>
              <a:gdLst/>
              <a:ahLst/>
              <a:cxnLst/>
              <a:rect l="l" t="t" r="r" b="b"/>
              <a:pathLst>
                <a:path w="4323" h="2477" fill="none" extrusionOk="0">
                  <a:moveTo>
                    <a:pt x="4156" y="1072"/>
                  </a:moveTo>
                  <a:cubicBezTo>
                    <a:pt x="4323" y="1167"/>
                    <a:pt x="4323" y="1310"/>
                    <a:pt x="4156" y="1405"/>
                  </a:cubicBezTo>
                  <a:lnTo>
                    <a:pt x="2454" y="2381"/>
                  </a:lnTo>
                  <a:cubicBezTo>
                    <a:pt x="2299" y="2477"/>
                    <a:pt x="2037" y="2477"/>
                    <a:pt x="1882" y="2381"/>
                  </a:cubicBezTo>
                  <a:lnTo>
                    <a:pt x="168" y="1405"/>
                  </a:lnTo>
                  <a:cubicBezTo>
                    <a:pt x="1" y="1310"/>
                    <a:pt x="1" y="1167"/>
                    <a:pt x="168" y="1072"/>
                  </a:cubicBezTo>
                  <a:lnTo>
                    <a:pt x="1858" y="95"/>
                  </a:lnTo>
                  <a:cubicBezTo>
                    <a:pt x="2025" y="0"/>
                    <a:pt x="2275" y="0"/>
                    <a:pt x="2442" y="95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5" name="Google Shape;2635;p34"/>
            <p:cNvSpPr/>
            <p:nvPr/>
          </p:nvSpPr>
          <p:spPr>
            <a:xfrm>
              <a:off x="3464100" y="3424575"/>
              <a:ext cx="107775" cy="60600"/>
            </a:xfrm>
            <a:custGeom>
              <a:avLst/>
              <a:gdLst/>
              <a:ahLst/>
              <a:cxnLst/>
              <a:rect l="l" t="t" r="r" b="b"/>
              <a:pathLst>
                <a:path w="4311" h="2424" extrusionOk="0">
                  <a:moveTo>
                    <a:pt x="2150" y="1"/>
                  </a:moveTo>
                  <a:cubicBezTo>
                    <a:pt x="2046" y="1"/>
                    <a:pt x="1942" y="22"/>
                    <a:pt x="1858" y="63"/>
                  </a:cubicBezTo>
                  <a:lnTo>
                    <a:pt x="156" y="1052"/>
                  </a:lnTo>
                  <a:cubicBezTo>
                    <a:pt x="1" y="1135"/>
                    <a:pt x="1" y="1290"/>
                    <a:pt x="156" y="1373"/>
                  </a:cubicBezTo>
                  <a:lnTo>
                    <a:pt x="1870" y="2361"/>
                  </a:lnTo>
                  <a:cubicBezTo>
                    <a:pt x="1954" y="2403"/>
                    <a:pt x="2058" y="2424"/>
                    <a:pt x="2162" y="2424"/>
                  </a:cubicBezTo>
                  <a:cubicBezTo>
                    <a:pt x="2266" y="2424"/>
                    <a:pt x="2370" y="2403"/>
                    <a:pt x="2454" y="2361"/>
                  </a:cubicBezTo>
                  <a:lnTo>
                    <a:pt x="4144" y="1373"/>
                  </a:lnTo>
                  <a:cubicBezTo>
                    <a:pt x="4311" y="1290"/>
                    <a:pt x="4311" y="1135"/>
                    <a:pt x="4144" y="1052"/>
                  </a:cubicBezTo>
                  <a:lnTo>
                    <a:pt x="2442" y="63"/>
                  </a:lnTo>
                  <a:cubicBezTo>
                    <a:pt x="2358" y="22"/>
                    <a:pt x="2254" y="1"/>
                    <a:pt x="215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6" name="Google Shape;2636;p34"/>
            <p:cNvSpPr/>
            <p:nvPr/>
          </p:nvSpPr>
          <p:spPr>
            <a:xfrm>
              <a:off x="3464100" y="3424075"/>
              <a:ext cx="107775" cy="61625"/>
            </a:xfrm>
            <a:custGeom>
              <a:avLst/>
              <a:gdLst/>
              <a:ahLst/>
              <a:cxnLst/>
              <a:rect l="l" t="t" r="r" b="b"/>
              <a:pathLst>
                <a:path w="4311" h="2465" fill="none" extrusionOk="0">
                  <a:moveTo>
                    <a:pt x="4144" y="1072"/>
                  </a:moveTo>
                  <a:cubicBezTo>
                    <a:pt x="4311" y="1155"/>
                    <a:pt x="4311" y="1310"/>
                    <a:pt x="4144" y="1393"/>
                  </a:cubicBezTo>
                  <a:lnTo>
                    <a:pt x="2454" y="2381"/>
                  </a:lnTo>
                  <a:cubicBezTo>
                    <a:pt x="2287" y="2465"/>
                    <a:pt x="2037" y="2465"/>
                    <a:pt x="1870" y="2381"/>
                  </a:cubicBezTo>
                  <a:lnTo>
                    <a:pt x="156" y="1393"/>
                  </a:lnTo>
                  <a:cubicBezTo>
                    <a:pt x="1" y="1310"/>
                    <a:pt x="1" y="1155"/>
                    <a:pt x="156" y="1072"/>
                  </a:cubicBezTo>
                  <a:lnTo>
                    <a:pt x="1858" y="83"/>
                  </a:lnTo>
                  <a:cubicBezTo>
                    <a:pt x="2025" y="0"/>
                    <a:pt x="2275" y="0"/>
                    <a:pt x="2442" y="83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7" name="Google Shape;2637;p34"/>
            <p:cNvSpPr/>
            <p:nvPr/>
          </p:nvSpPr>
          <p:spPr>
            <a:xfrm>
              <a:off x="3531375" y="3463650"/>
              <a:ext cx="107775" cy="60750"/>
            </a:xfrm>
            <a:custGeom>
              <a:avLst/>
              <a:gdLst/>
              <a:ahLst/>
              <a:cxnLst/>
              <a:rect l="l" t="t" r="r" b="b"/>
              <a:pathLst>
                <a:path w="4311" h="2430" extrusionOk="0">
                  <a:moveTo>
                    <a:pt x="2150" y="1"/>
                  </a:moveTo>
                  <a:cubicBezTo>
                    <a:pt x="2046" y="1"/>
                    <a:pt x="1941" y="24"/>
                    <a:pt x="1858" y="72"/>
                  </a:cubicBezTo>
                  <a:lnTo>
                    <a:pt x="167" y="1048"/>
                  </a:lnTo>
                  <a:cubicBezTo>
                    <a:pt x="1" y="1144"/>
                    <a:pt x="1" y="1286"/>
                    <a:pt x="167" y="1382"/>
                  </a:cubicBezTo>
                  <a:lnTo>
                    <a:pt x="1870" y="2358"/>
                  </a:lnTo>
                  <a:cubicBezTo>
                    <a:pt x="1953" y="2406"/>
                    <a:pt x="2058" y="2429"/>
                    <a:pt x="2162" y="2429"/>
                  </a:cubicBezTo>
                  <a:cubicBezTo>
                    <a:pt x="2266" y="2429"/>
                    <a:pt x="2370" y="2406"/>
                    <a:pt x="2453" y="2358"/>
                  </a:cubicBezTo>
                  <a:lnTo>
                    <a:pt x="4156" y="1382"/>
                  </a:lnTo>
                  <a:cubicBezTo>
                    <a:pt x="4311" y="1286"/>
                    <a:pt x="4311" y="1144"/>
                    <a:pt x="4156" y="1048"/>
                  </a:cubicBezTo>
                  <a:lnTo>
                    <a:pt x="2442" y="72"/>
                  </a:lnTo>
                  <a:cubicBezTo>
                    <a:pt x="2358" y="24"/>
                    <a:pt x="2254" y="1"/>
                    <a:pt x="215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8" name="Google Shape;2638;p34"/>
            <p:cNvSpPr/>
            <p:nvPr/>
          </p:nvSpPr>
          <p:spPr>
            <a:xfrm>
              <a:off x="3531375" y="3463050"/>
              <a:ext cx="107775" cy="61950"/>
            </a:xfrm>
            <a:custGeom>
              <a:avLst/>
              <a:gdLst/>
              <a:ahLst/>
              <a:cxnLst/>
              <a:rect l="l" t="t" r="r" b="b"/>
              <a:pathLst>
                <a:path w="4311" h="2478" fill="none" extrusionOk="0">
                  <a:moveTo>
                    <a:pt x="4156" y="1072"/>
                  </a:moveTo>
                  <a:cubicBezTo>
                    <a:pt x="4311" y="1168"/>
                    <a:pt x="4311" y="1310"/>
                    <a:pt x="4156" y="1406"/>
                  </a:cubicBezTo>
                  <a:lnTo>
                    <a:pt x="2453" y="2382"/>
                  </a:lnTo>
                  <a:cubicBezTo>
                    <a:pt x="2287" y="2477"/>
                    <a:pt x="2037" y="2477"/>
                    <a:pt x="1870" y="2382"/>
                  </a:cubicBezTo>
                  <a:lnTo>
                    <a:pt x="167" y="1406"/>
                  </a:lnTo>
                  <a:cubicBezTo>
                    <a:pt x="1" y="1310"/>
                    <a:pt x="1" y="1168"/>
                    <a:pt x="167" y="1072"/>
                  </a:cubicBezTo>
                  <a:lnTo>
                    <a:pt x="1858" y="96"/>
                  </a:lnTo>
                  <a:cubicBezTo>
                    <a:pt x="2025" y="1"/>
                    <a:pt x="2275" y="1"/>
                    <a:pt x="2442" y="96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9" name="Google Shape;2639;p34"/>
            <p:cNvSpPr/>
            <p:nvPr/>
          </p:nvSpPr>
          <p:spPr>
            <a:xfrm>
              <a:off x="3597175" y="3501675"/>
              <a:ext cx="108050" cy="60600"/>
            </a:xfrm>
            <a:custGeom>
              <a:avLst/>
              <a:gdLst/>
              <a:ahLst/>
              <a:cxnLst/>
              <a:rect l="l" t="t" r="r" b="b"/>
              <a:pathLst>
                <a:path w="4322" h="2424" extrusionOk="0">
                  <a:moveTo>
                    <a:pt x="2149" y="1"/>
                  </a:moveTo>
                  <a:cubicBezTo>
                    <a:pt x="2045" y="1"/>
                    <a:pt x="1941" y="21"/>
                    <a:pt x="1857" y="63"/>
                  </a:cubicBezTo>
                  <a:lnTo>
                    <a:pt x="167" y="1051"/>
                  </a:lnTo>
                  <a:cubicBezTo>
                    <a:pt x="0" y="1135"/>
                    <a:pt x="0" y="1289"/>
                    <a:pt x="167" y="1373"/>
                  </a:cubicBezTo>
                  <a:lnTo>
                    <a:pt x="1881" y="2361"/>
                  </a:lnTo>
                  <a:cubicBezTo>
                    <a:pt x="1959" y="2403"/>
                    <a:pt x="2063" y="2423"/>
                    <a:pt x="2167" y="2423"/>
                  </a:cubicBezTo>
                  <a:cubicBezTo>
                    <a:pt x="2271" y="2423"/>
                    <a:pt x="2375" y="2403"/>
                    <a:pt x="2453" y="2361"/>
                  </a:cubicBezTo>
                  <a:lnTo>
                    <a:pt x="4155" y="1373"/>
                  </a:lnTo>
                  <a:cubicBezTo>
                    <a:pt x="4322" y="1289"/>
                    <a:pt x="4322" y="1135"/>
                    <a:pt x="4155" y="1051"/>
                  </a:cubicBezTo>
                  <a:lnTo>
                    <a:pt x="2441" y="63"/>
                  </a:lnTo>
                  <a:cubicBezTo>
                    <a:pt x="2357" y="21"/>
                    <a:pt x="2253" y="1"/>
                    <a:pt x="21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0" name="Google Shape;2640;p34"/>
            <p:cNvSpPr/>
            <p:nvPr/>
          </p:nvSpPr>
          <p:spPr>
            <a:xfrm>
              <a:off x="3597175" y="3501150"/>
              <a:ext cx="108050" cy="61650"/>
            </a:xfrm>
            <a:custGeom>
              <a:avLst/>
              <a:gdLst/>
              <a:ahLst/>
              <a:cxnLst/>
              <a:rect l="l" t="t" r="r" b="b"/>
              <a:pathLst>
                <a:path w="4322" h="2466" fill="none" extrusionOk="0">
                  <a:moveTo>
                    <a:pt x="4155" y="1072"/>
                  </a:moveTo>
                  <a:cubicBezTo>
                    <a:pt x="4322" y="1156"/>
                    <a:pt x="4322" y="1310"/>
                    <a:pt x="4155" y="1394"/>
                  </a:cubicBezTo>
                  <a:lnTo>
                    <a:pt x="2453" y="2382"/>
                  </a:lnTo>
                  <a:cubicBezTo>
                    <a:pt x="2298" y="2465"/>
                    <a:pt x="2036" y="2465"/>
                    <a:pt x="1881" y="2382"/>
                  </a:cubicBezTo>
                  <a:lnTo>
                    <a:pt x="167" y="1394"/>
                  </a:lnTo>
                  <a:cubicBezTo>
                    <a:pt x="0" y="1310"/>
                    <a:pt x="0" y="1156"/>
                    <a:pt x="167" y="1072"/>
                  </a:cubicBezTo>
                  <a:lnTo>
                    <a:pt x="1857" y="84"/>
                  </a:lnTo>
                  <a:cubicBezTo>
                    <a:pt x="2024" y="1"/>
                    <a:pt x="2274" y="1"/>
                    <a:pt x="2441" y="84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1" name="Google Shape;2641;p34"/>
            <p:cNvSpPr/>
            <p:nvPr/>
          </p:nvSpPr>
          <p:spPr>
            <a:xfrm>
              <a:off x="3662650" y="3539550"/>
              <a:ext cx="108075" cy="60750"/>
            </a:xfrm>
            <a:custGeom>
              <a:avLst/>
              <a:gdLst/>
              <a:ahLst/>
              <a:cxnLst/>
              <a:rect l="l" t="t" r="r" b="b"/>
              <a:pathLst>
                <a:path w="4323" h="2430" extrusionOk="0">
                  <a:moveTo>
                    <a:pt x="2149" y="1"/>
                  </a:moveTo>
                  <a:cubicBezTo>
                    <a:pt x="2045" y="1"/>
                    <a:pt x="1941" y="24"/>
                    <a:pt x="1858" y="72"/>
                  </a:cubicBezTo>
                  <a:lnTo>
                    <a:pt x="167" y="1048"/>
                  </a:lnTo>
                  <a:cubicBezTo>
                    <a:pt x="0" y="1144"/>
                    <a:pt x="0" y="1286"/>
                    <a:pt x="167" y="1382"/>
                  </a:cubicBezTo>
                  <a:lnTo>
                    <a:pt x="1882" y="2358"/>
                  </a:lnTo>
                  <a:cubicBezTo>
                    <a:pt x="1959" y="2406"/>
                    <a:pt x="2063" y="2429"/>
                    <a:pt x="2167" y="2429"/>
                  </a:cubicBezTo>
                  <a:cubicBezTo>
                    <a:pt x="2272" y="2429"/>
                    <a:pt x="2376" y="2406"/>
                    <a:pt x="2453" y="2358"/>
                  </a:cubicBezTo>
                  <a:lnTo>
                    <a:pt x="4156" y="1382"/>
                  </a:lnTo>
                  <a:cubicBezTo>
                    <a:pt x="4322" y="1286"/>
                    <a:pt x="4322" y="1144"/>
                    <a:pt x="4156" y="1048"/>
                  </a:cubicBezTo>
                  <a:lnTo>
                    <a:pt x="2441" y="72"/>
                  </a:lnTo>
                  <a:cubicBezTo>
                    <a:pt x="2358" y="24"/>
                    <a:pt x="2254" y="1"/>
                    <a:pt x="21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2" name="Google Shape;2642;p34"/>
            <p:cNvSpPr/>
            <p:nvPr/>
          </p:nvSpPr>
          <p:spPr>
            <a:xfrm>
              <a:off x="3662650" y="3538950"/>
              <a:ext cx="108075" cy="61950"/>
            </a:xfrm>
            <a:custGeom>
              <a:avLst/>
              <a:gdLst/>
              <a:ahLst/>
              <a:cxnLst/>
              <a:rect l="l" t="t" r="r" b="b"/>
              <a:pathLst>
                <a:path w="4323" h="2478" fill="none" extrusionOk="0">
                  <a:moveTo>
                    <a:pt x="4156" y="1072"/>
                  </a:moveTo>
                  <a:cubicBezTo>
                    <a:pt x="4322" y="1168"/>
                    <a:pt x="4322" y="1310"/>
                    <a:pt x="4156" y="1406"/>
                  </a:cubicBezTo>
                  <a:lnTo>
                    <a:pt x="2453" y="2382"/>
                  </a:lnTo>
                  <a:cubicBezTo>
                    <a:pt x="2298" y="2477"/>
                    <a:pt x="2036" y="2477"/>
                    <a:pt x="1882" y="2382"/>
                  </a:cubicBezTo>
                  <a:lnTo>
                    <a:pt x="167" y="1406"/>
                  </a:lnTo>
                  <a:cubicBezTo>
                    <a:pt x="0" y="1310"/>
                    <a:pt x="0" y="1168"/>
                    <a:pt x="167" y="1072"/>
                  </a:cubicBezTo>
                  <a:lnTo>
                    <a:pt x="1858" y="96"/>
                  </a:lnTo>
                  <a:cubicBezTo>
                    <a:pt x="2024" y="1"/>
                    <a:pt x="2275" y="1"/>
                    <a:pt x="2441" y="96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3" name="Google Shape;2643;p34"/>
            <p:cNvSpPr/>
            <p:nvPr/>
          </p:nvSpPr>
          <p:spPr>
            <a:xfrm>
              <a:off x="3728425" y="3577575"/>
              <a:ext cx="108075" cy="60600"/>
            </a:xfrm>
            <a:custGeom>
              <a:avLst/>
              <a:gdLst/>
              <a:ahLst/>
              <a:cxnLst/>
              <a:rect l="l" t="t" r="r" b="b"/>
              <a:pathLst>
                <a:path w="4323" h="2424" extrusionOk="0">
                  <a:moveTo>
                    <a:pt x="2156" y="1"/>
                  </a:moveTo>
                  <a:cubicBezTo>
                    <a:pt x="2052" y="1"/>
                    <a:pt x="1947" y="21"/>
                    <a:pt x="1870" y="63"/>
                  </a:cubicBezTo>
                  <a:lnTo>
                    <a:pt x="167" y="1051"/>
                  </a:lnTo>
                  <a:cubicBezTo>
                    <a:pt x="1" y="1135"/>
                    <a:pt x="1" y="1289"/>
                    <a:pt x="167" y="1373"/>
                  </a:cubicBezTo>
                  <a:lnTo>
                    <a:pt x="1882" y="2361"/>
                  </a:lnTo>
                  <a:cubicBezTo>
                    <a:pt x="1965" y="2403"/>
                    <a:pt x="2069" y="2424"/>
                    <a:pt x="2174" y="2424"/>
                  </a:cubicBezTo>
                  <a:cubicBezTo>
                    <a:pt x="2278" y="2424"/>
                    <a:pt x="2382" y="2403"/>
                    <a:pt x="2465" y="2361"/>
                  </a:cubicBezTo>
                  <a:lnTo>
                    <a:pt x="4156" y="1373"/>
                  </a:lnTo>
                  <a:cubicBezTo>
                    <a:pt x="4323" y="1289"/>
                    <a:pt x="4323" y="1135"/>
                    <a:pt x="4156" y="1051"/>
                  </a:cubicBezTo>
                  <a:lnTo>
                    <a:pt x="2441" y="63"/>
                  </a:lnTo>
                  <a:cubicBezTo>
                    <a:pt x="2364" y="21"/>
                    <a:pt x="2260" y="1"/>
                    <a:pt x="215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4" name="Google Shape;2644;p34"/>
            <p:cNvSpPr/>
            <p:nvPr/>
          </p:nvSpPr>
          <p:spPr>
            <a:xfrm>
              <a:off x="3728425" y="3577050"/>
              <a:ext cx="108075" cy="61650"/>
            </a:xfrm>
            <a:custGeom>
              <a:avLst/>
              <a:gdLst/>
              <a:ahLst/>
              <a:cxnLst/>
              <a:rect l="l" t="t" r="r" b="b"/>
              <a:pathLst>
                <a:path w="4323" h="2466" fill="none" extrusionOk="0">
                  <a:moveTo>
                    <a:pt x="4156" y="1072"/>
                  </a:moveTo>
                  <a:cubicBezTo>
                    <a:pt x="4323" y="1156"/>
                    <a:pt x="4323" y="1310"/>
                    <a:pt x="4156" y="1394"/>
                  </a:cubicBezTo>
                  <a:lnTo>
                    <a:pt x="2465" y="2382"/>
                  </a:lnTo>
                  <a:cubicBezTo>
                    <a:pt x="2299" y="2465"/>
                    <a:pt x="2049" y="2465"/>
                    <a:pt x="1882" y="2382"/>
                  </a:cubicBezTo>
                  <a:lnTo>
                    <a:pt x="167" y="1394"/>
                  </a:lnTo>
                  <a:cubicBezTo>
                    <a:pt x="1" y="1310"/>
                    <a:pt x="1" y="1156"/>
                    <a:pt x="167" y="1072"/>
                  </a:cubicBezTo>
                  <a:lnTo>
                    <a:pt x="1870" y="84"/>
                  </a:lnTo>
                  <a:cubicBezTo>
                    <a:pt x="2025" y="1"/>
                    <a:pt x="2287" y="1"/>
                    <a:pt x="2441" y="84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5" name="Google Shape;2645;p34"/>
            <p:cNvSpPr/>
            <p:nvPr/>
          </p:nvSpPr>
          <p:spPr>
            <a:xfrm>
              <a:off x="3796600" y="3616950"/>
              <a:ext cx="108075" cy="60750"/>
            </a:xfrm>
            <a:custGeom>
              <a:avLst/>
              <a:gdLst/>
              <a:ahLst/>
              <a:cxnLst/>
              <a:rect l="l" t="t" r="r" b="b"/>
              <a:pathLst>
                <a:path w="4323" h="2430" extrusionOk="0">
                  <a:moveTo>
                    <a:pt x="2149" y="0"/>
                  </a:moveTo>
                  <a:cubicBezTo>
                    <a:pt x="2045" y="0"/>
                    <a:pt x="1941" y="24"/>
                    <a:pt x="1858" y="72"/>
                  </a:cubicBezTo>
                  <a:lnTo>
                    <a:pt x="167" y="1048"/>
                  </a:lnTo>
                  <a:cubicBezTo>
                    <a:pt x="0" y="1143"/>
                    <a:pt x="0" y="1286"/>
                    <a:pt x="167" y="1381"/>
                  </a:cubicBezTo>
                  <a:lnTo>
                    <a:pt x="1881" y="2358"/>
                  </a:lnTo>
                  <a:cubicBezTo>
                    <a:pt x="1959" y="2405"/>
                    <a:pt x="2063" y="2429"/>
                    <a:pt x="2167" y="2429"/>
                  </a:cubicBezTo>
                  <a:cubicBezTo>
                    <a:pt x="2271" y="2429"/>
                    <a:pt x="2376" y="2405"/>
                    <a:pt x="2453" y="2358"/>
                  </a:cubicBezTo>
                  <a:lnTo>
                    <a:pt x="4156" y="1381"/>
                  </a:lnTo>
                  <a:cubicBezTo>
                    <a:pt x="4322" y="1286"/>
                    <a:pt x="4322" y="1143"/>
                    <a:pt x="4156" y="1048"/>
                  </a:cubicBezTo>
                  <a:lnTo>
                    <a:pt x="2441" y="72"/>
                  </a:lnTo>
                  <a:cubicBezTo>
                    <a:pt x="2358" y="24"/>
                    <a:pt x="2253" y="0"/>
                    <a:pt x="214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6" name="Google Shape;2646;p34"/>
            <p:cNvSpPr/>
            <p:nvPr/>
          </p:nvSpPr>
          <p:spPr>
            <a:xfrm>
              <a:off x="3796600" y="3616350"/>
              <a:ext cx="108075" cy="61925"/>
            </a:xfrm>
            <a:custGeom>
              <a:avLst/>
              <a:gdLst/>
              <a:ahLst/>
              <a:cxnLst/>
              <a:rect l="l" t="t" r="r" b="b"/>
              <a:pathLst>
                <a:path w="4323" h="2477" fill="none" extrusionOk="0">
                  <a:moveTo>
                    <a:pt x="4156" y="1072"/>
                  </a:moveTo>
                  <a:cubicBezTo>
                    <a:pt x="4322" y="1167"/>
                    <a:pt x="4322" y="1310"/>
                    <a:pt x="4156" y="1405"/>
                  </a:cubicBezTo>
                  <a:lnTo>
                    <a:pt x="2453" y="2382"/>
                  </a:lnTo>
                  <a:cubicBezTo>
                    <a:pt x="2298" y="2477"/>
                    <a:pt x="2036" y="2477"/>
                    <a:pt x="1881" y="2382"/>
                  </a:cubicBezTo>
                  <a:lnTo>
                    <a:pt x="167" y="1405"/>
                  </a:lnTo>
                  <a:cubicBezTo>
                    <a:pt x="0" y="1310"/>
                    <a:pt x="0" y="1167"/>
                    <a:pt x="167" y="1072"/>
                  </a:cubicBezTo>
                  <a:lnTo>
                    <a:pt x="1858" y="96"/>
                  </a:lnTo>
                  <a:cubicBezTo>
                    <a:pt x="2024" y="0"/>
                    <a:pt x="2274" y="0"/>
                    <a:pt x="2441" y="96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7" name="Google Shape;2647;p34"/>
            <p:cNvSpPr/>
            <p:nvPr/>
          </p:nvSpPr>
          <p:spPr>
            <a:xfrm>
              <a:off x="3862375" y="3654750"/>
              <a:ext cx="108075" cy="60825"/>
            </a:xfrm>
            <a:custGeom>
              <a:avLst/>
              <a:gdLst/>
              <a:ahLst/>
              <a:cxnLst/>
              <a:rect l="l" t="t" r="r" b="b"/>
              <a:pathLst>
                <a:path w="4323" h="2433" extrusionOk="0">
                  <a:moveTo>
                    <a:pt x="2156" y="0"/>
                  </a:moveTo>
                  <a:cubicBezTo>
                    <a:pt x="2051" y="0"/>
                    <a:pt x="1947" y="24"/>
                    <a:pt x="1870" y="72"/>
                  </a:cubicBezTo>
                  <a:lnTo>
                    <a:pt x="167" y="1060"/>
                  </a:lnTo>
                  <a:cubicBezTo>
                    <a:pt x="1" y="1143"/>
                    <a:pt x="1" y="1298"/>
                    <a:pt x="167" y="1381"/>
                  </a:cubicBezTo>
                  <a:lnTo>
                    <a:pt x="1882" y="2370"/>
                  </a:lnTo>
                  <a:cubicBezTo>
                    <a:pt x="1965" y="2411"/>
                    <a:pt x="2069" y="2432"/>
                    <a:pt x="2173" y="2432"/>
                  </a:cubicBezTo>
                  <a:cubicBezTo>
                    <a:pt x="2278" y="2432"/>
                    <a:pt x="2382" y="2411"/>
                    <a:pt x="2465" y="2370"/>
                  </a:cubicBezTo>
                  <a:lnTo>
                    <a:pt x="4156" y="1381"/>
                  </a:lnTo>
                  <a:cubicBezTo>
                    <a:pt x="4322" y="1298"/>
                    <a:pt x="4322" y="1143"/>
                    <a:pt x="4156" y="1060"/>
                  </a:cubicBezTo>
                  <a:lnTo>
                    <a:pt x="2441" y="72"/>
                  </a:lnTo>
                  <a:cubicBezTo>
                    <a:pt x="2364" y="24"/>
                    <a:pt x="2260" y="0"/>
                    <a:pt x="215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8" name="Google Shape;2648;p34"/>
            <p:cNvSpPr/>
            <p:nvPr/>
          </p:nvSpPr>
          <p:spPr>
            <a:xfrm>
              <a:off x="3862375" y="3654150"/>
              <a:ext cx="108075" cy="61925"/>
            </a:xfrm>
            <a:custGeom>
              <a:avLst/>
              <a:gdLst/>
              <a:ahLst/>
              <a:cxnLst/>
              <a:rect l="l" t="t" r="r" b="b"/>
              <a:pathLst>
                <a:path w="4323" h="2477" fill="none" extrusionOk="0">
                  <a:moveTo>
                    <a:pt x="4156" y="1084"/>
                  </a:moveTo>
                  <a:cubicBezTo>
                    <a:pt x="4322" y="1167"/>
                    <a:pt x="4322" y="1322"/>
                    <a:pt x="4156" y="1405"/>
                  </a:cubicBezTo>
                  <a:lnTo>
                    <a:pt x="2465" y="2394"/>
                  </a:lnTo>
                  <a:cubicBezTo>
                    <a:pt x="2298" y="2477"/>
                    <a:pt x="2048" y="2477"/>
                    <a:pt x="1882" y="2394"/>
                  </a:cubicBezTo>
                  <a:lnTo>
                    <a:pt x="167" y="1405"/>
                  </a:lnTo>
                  <a:cubicBezTo>
                    <a:pt x="1" y="1322"/>
                    <a:pt x="1" y="1167"/>
                    <a:pt x="167" y="1084"/>
                  </a:cubicBezTo>
                  <a:lnTo>
                    <a:pt x="1870" y="96"/>
                  </a:lnTo>
                  <a:cubicBezTo>
                    <a:pt x="2025" y="1"/>
                    <a:pt x="2287" y="1"/>
                    <a:pt x="2441" y="96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9" name="Google Shape;2649;p34"/>
            <p:cNvSpPr/>
            <p:nvPr/>
          </p:nvSpPr>
          <p:spPr>
            <a:xfrm>
              <a:off x="3927850" y="3692475"/>
              <a:ext cx="108075" cy="60600"/>
            </a:xfrm>
            <a:custGeom>
              <a:avLst/>
              <a:gdLst/>
              <a:ahLst/>
              <a:cxnLst/>
              <a:rect l="l" t="t" r="r" b="b"/>
              <a:pathLst>
                <a:path w="4323" h="2424" extrusionOk="0">
                  <a:moveTo>
                    <a:pt x="2156" y="0"/>
                  </a:moveTo>
                  <a:cubicBezTo>
                    <a:pt x="2052" y="0"/>
                    <a:pt x="1948" y="21"/>
                    <a:pt x="1870" y="63"/>
                  </a:cubicBezTo>
                  <a:lnTo>
                    <a:pt x="168" y="1051"/>
                  </a:lnTo>
                  <a:cubicBezTo>
                    <a:pt x="1" y="1135"/>
                    <a:pt x="1" y="1289"/>
                    <a:pt x="168" y="1373"/>
                  </a:cubicBezTo>
                  <a:lnTo>
                    <a:pt x="1882" y="2361"/>
                  </a:lnTo>
                  <a:cubicBezTo>
                    <a:pt x="1965" y="2403"/>
                    <a:pt x="2070" y="2423"/>
                    <a:pt x="2174" y="2423"/>
                  </a:cubicBezTo>
                  <a:cubicBezTo>
                    <a:pt x="2278" y="2423"/>
                    <a:pt x="2382" y="2403"/>
                    <a:pt x="2465" y="2361"/>
                  </a:cubicBezTo>
                  <a:lnTo>
                    <a:pt x="4156" y="1373"/>
                  </a:lnTo>
                  <a:cubicBezTo>
                    <a:pt x="4323" y="1289"/>
                    <a:pt x="4323" y="1135"/>
                    <a:pt x="4156" y="1051"/>
                  </a:cubicBezTo>
                  <a:lnTo>
                    <a:pt x="2442" y="63"/>
                  </a:lnTo>
                  <a:cubicBezTo>
                    <a:pt x="2364" y="21"/>
                    <a:pt x="2260" y="0"/>
                    <a:pt x="215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0" name="Google Shape;2650;p34"/>
            <p:cNvSpPr/>
            <p:nvPr/>
          </p:nvSpPr>
          <p:spPr>
            <a:xfrm>
              <a:off x="3927850" y="3691950"/>
              <a:ext cx="108075" cy="61650"/>
            </a:xfrm>
            <a:custGeom>
              <a:avLst/>
              <a:gdLst/>
              <a:ahLst/>
              <a:cxnLst/>
              <a:rect l="l" t="t" r="r" b="b"/>
              <a:pathLst>
                <a:path w="4323" h="2466" fill="none" extrusionOk="0">
                  <a:moveTo>
                    <a:pt x="4156" y="1072"/>
                  </a:moveTo>
                  <a:cubicBezTo>
                    <a:pt x="4323" y="1156"/>
                    <a:pt x="4323" y="1310"/>
                    <a:pt x="4156" y="1394"/>
                  </a:cubicBezTo>
                  <a:lnTo>
                    <a:pt x="2465" y="2382"/>
                  </a:lnTo>
                  <a:cubicBezTo>
                    <a:pt x="2299" y="2465"/>
                    <a:pt x="2049" y="2465"/>
                    <a:pt x="1882" y="2382"/>
                  </a:cubicBezTo>
                  <a:lnTo>
                    <a:pt x="168" y="1394"/>
                  </a:lnTo>
                  <a:cubicBezTo>
                    <a:pt x="1" y="1310"/>
                    <a:pt x="1" y="1156"/>
                    <a:pt x="168" y="1072"/>
                  </a:cubicBezTo>
                  <a:lnTo>
                    <a:pt x="1870" y="84"/>
                  </a:lnTo>
                  <a:cubicBezTo>
                    <a:pt x="2025" y="1"/>
                    <a:pt x="2287" y="1"/>
                    <a:pt x="2442" y="84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1" name="Google Shape;2651;p34"/>
            <p:cNvSpPr/>
            <p:nvPr/>
          </p:nvSpPr>
          <p:spPr>
            <a:xfrm>
              <a:off x="3993650" y="3730875"/>
              <a:ext cx="108075" cy="60600"/>
            </a:xfrm>
            <a:custGeom>
              <a:avLst/>
              <a:gdLst/>
              <a:ahLst/>
              <a:cxnLst/>
              <a:rect l="l" t="t" r="r" b="b"/>
              <a:pathLst>
                <a:path w="4323" h="2424" extrusionOk="0">
                  <a:moveTo>
                    <a:pt x="2157" y="0"/>
                  </a:moveTo>
                  <a:cubicBezTo>
                    <a:pt x="2051" y="0"/>
                    <a:pt x="1947" y="21"/>
                    <a:pt x="1869" y="63"/>
                  </a:cubicBezTo>
                  <a:lnTo>
                    <a:pt x="167" y="1051"/>
                  </a:lnTo>
                  <a:cubicBezTo>
                    <a:pt x="0" y="1134"/>
                    <a:pt x="0" y="1289"/>
                    <a:pt x="167" y="1373"/>
                  </a:cubicBezTo>
                  <a:lnTo>
                    <a:pt x="1881" y="2361"/>
                  </a:lnTo>
                  <a:cubicBezTo>
                    <a:pt x="1965" y="2402"/>
                    <a:pt x="2069" y="2423"/>
                    <a:pt x="2173" y="2423"/>
                  </a:cubicBezTo>
                  <a:cubicBezTo>
                    <a:pt x="2277" y="2423"/>
                    <a:pt x="2381" y="2402"/>
                    <a:pt x="2465" y="2361"/>
                  </a:cubicBezTo>
                  <a:lnTo>
                    <a:pt x="4155" y="1373"/>
                  </a:lnTo>
                  <a:cubicBezTo>
                    <a:pt x="4322" y="1289"/>
                    <a:pt x="4322" y="1134"/>
                    <a:pt x="4155" y="1051"/>
                  </a:cubicBezTo>
                  <a:lnTo>
                    <a:pt x="2453" y="63"/>
                  </a:lnTo>
                  <a:cubicBezTo>
                    <a:pt x="2370" y="21"/>
                    <a:pt x="2262" y="0"/>
                    <a:pt x="215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2" name="Google Shape;2652;p34"/>
            <p:cNvSpPr/>
            <p:nvPr/>
          </p:nvSpPr>
          <p:spPr>
            <a:xfrm>
              <a:off x="3993650" y="3730350"/>
              <a:ext cx="108075" cy="61650"/>
            </a:xfrm>
            <a:custGeom>
              <a:avLst/>
              <a:gdLst/>
              <a:ahLst/>
              <a:cxnLst/>
              <a:rect l="l" t="t" r="r" b="b"/>
              <a:pathLst>
                <a:path w="4323" h="2466" fill="none" extrusionOk="0">
                  <a:moveTo>
                    <a:pt x="4155" y="1072"/>
                  </a:moveTo>
                  <a:cubicBezTo>
                    <a:pt x="4322" y="1155"/>
                    <a:pt x="4322" y="1310"/>
                    <a:pt x="4155" y="1394"/>
                  </a:cubicBezTo>
                  <a:lnTo>
                    <a:pt x="2465" y="2382"/>
                  </a:lnTo>
                  <a:cubicBezTo>
                    <a:pt x="2298" y="2465"/>
                    <a:pt x="2048" y="2465"/>
                    <a:pt x="1881" y="2382"/>
                  </a:cubicBezTo>
                  <a:lnTo>
                    <a:pt x="167" y="1394"/>
                  </a:lnTo>
                  <a:cubicBezTo>
                    <a:pt x="0" y="1310"/>
                    <a:pt x="0" y="1155"/>
                    <a:pt x="167" y="1072"/>
                  </a:cubicBezTo>
                  <a:lnTo>
                    <a:pt x="1869" y="84"/>
                  </a:lnTo>
                  <a:cubicBezTo>
                    <a:pt x="2024" y="1"/>
                    <a:pt x="2286" y="1"/>
                    <a:pt x="2453" y="84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3" name="Google Shape;2653;p34"/>
            <p:cNvSpPr/>
            <p:nvPr/>
          </p:nvSpPr>
          <p:spPr>
            <a:xfrm>
              <a:off x="4061200" y="3769575"/>
              <a:ext cx="107775" cy="60600"/>
            </a:xfrm>
            <a:custGeom>
              <a:avLst/>
              <a:gdLst/>
              <a:ahLst/>
              <a:cxnLst/>
              <a:rect l="l" t="t" r="r" b="b"/>
              <a:pathLst>
                <a:path w="4311" h="2424" extrusionOk="0">
                  <a:moveTo>
                    <a:pt x="2150" y="0"/>
                  </a:moveTo>
                  <a:cubicBezTo>
                    <a:pt x="2046" y="0"/>
                    <a:pt x="1942" y="21"/>
                    <a:pt x="1858" y="63"/>
                  </a:cubicBezTo>
                  <a:lnTo>
                    <a:pt x="156" y="1051"/>
                  </a:lnTo>
                  <a:cubicBezTo>
                    <a:pt x="1" y="1134"/>
                    <a:pt x="1" y="1289"/>
                    <a:pt x="156" y="1372"/>
                  </a:cubicBezTo>
                  <a:lnTo>
                    <a:pt x="1870" y="2361"/>
                  </a:lnTo>
                  <a:cubicBezTo>
                    <a:pt x="1954" y="2402"/>
                    <a:pt x="2058" y="2423"/>
                    <a:pt x="2162" y="2423"/>
                  </a:cubicBezTo>
                  <a:cubicBezTo>
                    <a:pt x="2266" y="2423"/>
                    <a:pt x="2370" y="2402"/>
                    <a:pt x="2454" y="2361"/>
                  </a:cubicBezTo>
                  <a:lnTo>
                    <a:pt x="4156" y="1372"/>
                  </a:lnTo>
                  <a:cubicBezTo>
                    <a:pt x="4311" y="1289"/>
                    <a:pt x="4311" y="1134"/>
                    <a:pt x="4156" y="1051"/>
                  </a:cubicBezTo>
                  <a:lnTo>
                    <a:pt x="2442" y="63"/>
                  </a:lnTo>
                  <a:cubicBezTo>
                    <a:pt x="2358" y="21"/>
                    <a:pt x="2254" y="0"/>
                    <a:pt x="215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4" name="Google Shape;2654;p34"/>
            <p:cNvSpPr/>
            <p:nvPr/>
          </p:nvSpPr>
          <p:spPr>
            <a:xfrm>
              <a:off x="4061200" y="3769050"/>
              <a:ext cx="107775" cy="61625"/>
            </a:xfrm>
            <a:custGeom>
              <a:avLst/>
              <a:gdLst/>
              <a:ahLst/>
              <a:cxnLst/>
              <a:rect l="l" t="t" r="r" b="b"/>
              <a:pathLst>
                <a:path w="4311" h="2465" fill="none" extrusionOk="0">
                  <a:moveTo>
                    <a:pt x="4156" y="1072"/>
                  </a:moveTo>
                  <a:cubicBezTo>
                    <a:pt x="4311" y="1155"/>
                    <a:pt x="4311" y="1310"/>
                    <a:pt x="4156" y="1393"/>
                  </a:cubicBezTo>
                  <a:lnTo>
                    <a:pt x="2454" y="2382"/>
                  </a:lnTo>
                  <a:cubicBezTo>
                    <a:pt x="2287" y="2465"/>
                    <a:pt x="2037" y="2465"/>
                    <a:pt x="1870" y="2382"/>
                  </a:cubicBezTo>
                  <a:lnTo>
                    <a:pt x="156" y="1393"/>
                  </a:lnTo>
                  <a:cubicBezTo>
                    <a:pt x="1" y="1310"/>
                    <a:pt x="1" y="1155"/>
                    <a:pt x="156" y="1072"/>
                  </a:cubicBezTo>
                  <a:lnTo>
                    <a:pt x="1858" y="84"/>
                  </a:lnTo>
                  <a:cubicBezTo>
                    <a:pt x="2025" y="0"/>
                    <a:pt x="2275" y="0"/>
                    <a:pt x="2442" y="84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5" name="Google Shape;2655;p34"/>
            <p:cNvSpPr/>
            <p:nvPr/>
          </p:nvSpPr>
          <p:spPr>
            <a:xfrm>
              <a:off x="4127300" y="3807750"/>
              <a:ext cx="108075" cy="60725"/>
            </a:xfrm>
            <a:custGeom>
              <a:avLst/>
              <a:gdLst/>
              <a:ahLst/>
              <a:cxnLst/>
              <a:rect l="l" t="t" r="r" b="b"/>
              <a:pathLst>
                <a:path w="4323" h="2429" extrusionOk="0">
                  <a:moveTo>
                    <a:pt x="2151" y="0"/>
                  </a:moveTo>
                  <a:cubicBezTo>
                    <a:pt x="2048" y="0"/>
                    <a:pt x="1947" y="24"/>
                    <a:pt x="1869" y="72"/>
                  </a:cubicBezTo>
                  <a:lnTo>
                    <a:pt x="167" y="1048"/>
                  </a:lnTo>
                  <a:cubicBezTo>
                    <a:pt x="0" y="1143"/>
                    <a:pt x="0" y="1286"/>
                    <a:pt x="167" y="1381"/>
                  </a:cubicBezTo>
                  <a:lnTo>
                    <a:pt x="1881" y="2358"/>
                  </a:lnTo>
                  <a:cubicBezTo>
                    <a:pt x="1965" y="2405"/>
                    <a:pt x="2069" y="2429"/>
                    <a:pt x="2173" y="2429"/>
                  </a:cubicBezTo>
                  <a:cubicBezTo>
                    <a:pt x="2277" y="2429"/>
                    <a:pt x="2381" y="2405"/>
                    <a:pt x="2465" y="2358"/>
                  </a:cubicBezTo>
                  <a:lnTo>
                    <a:pt x="4155" y="1381"/>
                  </a:lnTo>
                  <a:cubicBezTo>
                    <a:pt x="4322" y="1286"/>
                    <a:pt x="4322" y="1143"/>
                    <a:pt x="4155" y="1048"/>
                  </a:cubicBezTo>
                  <a:lnTo>
                    <a:pt x="2441" y="72"/>
                  </a:lnTo>
                  <a:cubicBezTo>
                    <a:pt x="2358" y="24"/>
                    <a:pt x="2253" y="0"/>
                    <a:pt x="215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6" name="Google Shape;2656;p34"/>
            <p:cNvSpPr/>
            <p:nvPr/>
          </p:nvSpPr>
          <p:spPr>
            <a:xfrm>
              <a:off x="4127300" y="3807150"/>
              <a:ext cx="108075" cy="61925"/>
            </a:xfrm>
            <a:custGeom>
              <a:avLst/>
              <a:gdLst/>
              <a:ahLst/>
              <a:cxnLst/>
              <a:rect l="l" t="t" r="r" b="b"/>
              <a:pathLst>
                <a:path w="4323" h="2477" fill="none" extrusionOk="0">
                  <a:moveTo>
                    <a:pt x="4155" y="1072"/>
                  </a:moveTo>
                  <a:cubicBezTo>
                    <a:pt x="4322" y="1167"/>
                    <a:pt x="4322" y="1310"/>
                    <a:pt x="4155" y="1405"/>
                  </a:cubicBezTo>
                  <a:lnTo>
                    <a:pt x="2465" y="2382"/>
                  </a:lnTo>
                  <a:cubicBezTo>
                    <a:pt x="2298" y="2477"/>
                    <a:pt x="2048" y="2477"/>
                    <a:pt x="1881" y="2382"/>
                  </a:cubicBezTo>
                  <a:lnTo>
                    <a:pt x="167" y="1405"/>
                  </a:lnTo>
                  <a:cubicBezTo>
                    <a:pt x="0" y="1310"/>
                    <a:pt x="0" y="1167"/>
                    <a:pt x="167" y="1072"/>
                  </a:cubicBezTo>
                  <a:lnTo>
                    <a:pt x="1869" y="96"/>
                  </a:lnTo>
                  <a:cubicBezTo>
                    <a:pt x="2024" y="0"/>
                    <a:pt x="2274" y="0"/>
                    <a:pt x="2441" y="96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7" name="Google Shape;2657;p34"/>
            <p:cNvSpPr/>
            <p:nvPr/>
          </p:nvSpPr>
          <p:spPr>
            <a:xfrm>
              <a:off x="4258550" y="3801125"/>
              <a:ext cx="108075" cy="60600"/>
            </a:xfrm>
            <a:custGeom>
              <a:avLst/>
              <a:gdLst/>
              <a:ahLst/>
              <a:cxnLst/>
              <a:rect l="l" t="t" r="r" b="b"/>
              <a:pathLst>
                <a:path w="4323" h="2424" extrusionOk="0">
                  <a:moveTo>
                    <a:pt x="2157" y="0"/>
                  </a:moveTo>
                  <a:cubicBezTo>
                    <a:pt x="2052" y="0"/>
                    <a:pt x="1947" y="21"/>
                    <a:pt x="1870" y="63"/>
                  </a:cubicBezTo>
                  <a:lnTo>
                    <a:pt x="167" y="1051"/>
                  </a:lnTo>
                  <a:cubicBezTo>
                    <a:pt x="1" y="1134"/>
                    <a:pt x="1" y="1289"/>
                    <a:pt x="167" y="1372"/>
                  </a:cubicBezTo>
                  <a:lnTo>
                    <a:pt x="1882" y="2361"/>
                  </a:lnTo>
                  <a:cubicBezTo>
                    <a:pt x="1965" y="2402"/>
                    <a:pt x="2069" y="2423"/>
                    <a:pt x="2174" y="2423"/>
                  </a:cubicBezTo>
                  <a:cubicBezTo>
                    <a:pt x="2278" y="2423"/>
                    <a:pt x="2382" y="2402"/>
                    <a:pt x="2465" y="2361"/>
                  </a:cubicBezTo>
                  <a:lnTo>
                    <a:pt x="4156" y="1372"/>
                  </a:lnTo>
                  <a:cubicBezTo>
                    <a:pt x="4323" y="1289"/>
                    <a:pt x="4323" y="1134"/>
                    <a:pt x="4156" y="1051"/>
                  </a:cubicBezTo>
                  <a:lnTo>
                    <a:pt x="2453" y="63"/>
                  </a:lnTo>
                  <a:cubicBezTo>
                    <a:pt x="2370" y="21"/>
                    <a:pt x="2263" y="0"/>
                    <a:pt x="215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8" name="Google Shape;2658;p34"/>
            <p:cNvSpPr/>
            <p:nvPr/>
          </p:nvSpPr>
          <p:spPr>
            <a:xfrm>
              <a:off x="4258550" y="3800600"/>
              <a:ext cx="108075" cy="61625"/>
            </a:xfrm>
            <a:custGeom>
              <a:avLst/>
              <a:gdLst/>
              <a:ahLst/>
              <a:cxnLst/>
              <a:rect l="l" t="t" r="r" b="b"/>
              <a:pathLst>
                <a:path w="4323" h="2465" fill="none" extrusionOk="0">
                  <a:moveTo>
                    <a:pt x="4156" y="1072"/>
                  </a:moveTo>
                  <a:cubicBezTo>
                    <a:pt x="4323" y="1155"/>
                    <a:pt x="4323" y="1310"/>
                    <a:pt x="4156" y="1393"/>
                  </a:cubicBezTo>
                  <a:lnTo>
                    <a:pt x="2465" y="2382"/>
                  </a:lnTo>
                  <a:cubicBezTo>
                    <a:pt x="2299" y="2465"/>
                    <a:pt x="2049" y="2465"/>
                    <a:pt x="1882" y="2382"/>
                  </a:cubicBezTo>
                  <a:lnTo>
                    <a:pt x="167" y="1393"/>
                  </a:lnTo>
                  <a:cubicBezTo>
                    <a:pt x="1" y="1310"/>
                    <a:pt x="1" y="1155"/>
                    <a:pt x="167" y="1072"/>
                  </a:cubicBezTo>
                  <a:lnTo>
                    <a:pt x="1870" y="84"/>
                  </a:lnTo>
                  <a:cubicBezTo>
                    <a:pt x="2025" y="0"/>
                    <a:pt x="2287" y="0"/>
                    <a:pt x="2453" y="84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9" name="Google Shape;2659;p34"/>
            <p:cNvSpPr/>
            <p:nvPr/>
          </p:nvSpPr>
          <p:spPr>
            <a:xfrm>
              <a:off x="4196350" y="3838700"/>
              <a:ext cx="257500" cy="114625"/>
            </a:xfrm>
            <a:custGeom>
              <a:avLst/>
              <a:gdLst/>
              <a:ahLst/>
              <a:cxnLst/>
              <a:rect l="l" t="t" r="r" b="b"/>
              <a:pathLst>
                <a:path w="10300" h="4585" extrusionOk="0">
                  <a:moveTo>
                    <a:pt x="7269" y="0"/>
                  </a:moveTo>
                  <a:cubicBezTo>
                    <a:pt x="7165" y="0"/>
                    <a:pt x="7061" y="24"/>
                    <a:pt x="6977" y="72"/>
                  </a:cubicBezTo>
                  <a:lnTo>
                    <a:pt x="4715" y="1393"/>
                  </a:lnTo>
                  <a:cubicBezTo>
                    <a:pt x="4632" y="1435"/>
                    <a:pt x="4528" y="1456"/>
                    <a:pt x="4423" y="1456"/>
                  </a:cubicBezTo>
                  <a:cubicBezTo>
                    <a:pt x="4319" y="1456"/>
                    <a:pt x="4215" y="1435"/>
                    <a:pt x="4132" y="1393"/>
                  </a:cubicBezTo>
                  <a:lnTo>
                    <a:pt x="2441" y="405"/>
                  </a:lnTo>
                  <a:cubicBezTo>
                    <a:pt x="2358" y="364"/>
                    <a:pt x="2254" y="343"/>
                    <a:pt x="2149" y="343"/>
                  </a:cubicBezTo>
                  <a:cubicBezTo>
                    <a:pt x="2045" y="343"/>
                    <a:pt x="1941" y="364"/>
                    <a:pt x="1858" y="405"/>
                  </a:cubicBezTo>
                  <a:lnTo>
                    <a:pt x="155" y="1393"/>
                  </a:lnTo>
                  <a:cubicBezTo>
                    <a:pt x="0" y="1477"/>
                    <a:pt x="0" y="1632"/>
                    <a:pt x="155" y="1715"/>
                  </a:cubicBezTo>
                  <a:lnTo>
                    <a:pt x="5013" y="4513"/>
                  </a:lnTo>
                  <a:cubicBezTo>
                    <a:pt x="5096" y="4560"/>
                    <a:pt x="5200" y="4584"/>
                    <a:pt x="5305" y="4584"/>
                  </a:cubicBezTo>
                  <a:cubicBezTo>
                    <a:pt x="5409" y="4584"/>
                    <a:pt x="5513" y="4560"/>
                    <a:pt x="5596" y="4513"/>
                  </a:cubicBezTo>
                  <a:lnTo>
                    <a:pt x="10133" y="1882"/>
                  </a:lnTo>
                  <a:cubicBezTo>
                    <a:pt x="10299" y="1798"/>
                    <a:pt x="10299" y="1643"/>
                    <a:pt x="10133" y="1560"/>
                  </a:cubicBezTo>
                  <a:lnTo>
                    <a:pt x="7561" y="72"/>
                  </a:lnTo>
                  <a:cubicBezTo>
                    <a:pt x="7477" y="24"/>
                    <a:pt x="7373" y="0"/>
                    <a:pt x="726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0" name="Google Shape;2660;p34"/>
            <p:cNvSpPr/>
            <p:nvPr/>
          </p:nvSpPr>
          <p:spPr>
            <a:xfrm>
              <a:off x="4196350" y="3838100"/>
              <a:ext cx="257500" cy="115825"/>
            </a:xfrm>
            <a:custGeom>
              <a:avLst/>
              <a:gdLst/>
              <a:ahLst/>
              <a:cxnLst/>
              <a:rect l="l" t="t" r="r" b="b"/>
              <a:pathLst>
                <a:path w="10300" h="4633" fill="none" extrusionOk="0">
                  <a:moveTo>
                    <a:pt x="10133" y="1584"/>
                  </a:moveTo>
                  <a:cubicBezTo>
                    <a:pt x="10299" y="1667"/>
                    <a:pt x="10299" y="1822"/>
                    <a:pt x="10133" y="1906"/>
                  </a:cubicBezTo>
                  <a:lnTo>
                    <a:pt x="5596" y="4537"/>
                  </a:lnTo>
                  <a:cubicBezTo>
                    <a:pt x="5430" y="4632"/>
                    <a:pt x="5180" y="4632"/>
                    <a:pt x="5013" y="4537"/>
                  </a:cubicBezTo>
                  <a:lnTo>
                    <a:pt x="155" y="1739"/>
                  </a:lnTo>
                  <a:cubicBezTo>
                    <a:pt x="0" y="1656"/>
                    <a:pt x="0" y="1501"/>
                    <a:pt x="155" y="1417"/>
                  </a:cubicBezTo>
                  <a:lnTo>
                    <a:pt x="1858" y="429"/>
                  </a:lnTo>
                  <a:cubicBezTo>
                    <a:pt x="2024" y="346"/>
                    <a:pt x="2274" y="346"/>
                    <a:pt x="2441" y="429"/>
                  </a:cubicBezTo>
                  <a:lnTo>
                    <a:pt x="4132" y="1417"/>
                  </a:lnTo>
                  <a:cubicBezTo>
                    <a:pt x="4298" y="1501"/>
                    <a:pt x="4549" y="1501"/>
                    <a:pt x="4715" y="1417"/>
                  </a:cubicBezTo>
                  <a:lnTo>
                    <a:pt x="6977" y="96"/>
                  </a:lnTo>
                  <a:cubicBezTo>
                    <a:pt x="7144" y="1"/>
                    <a:pt x="7394" y="1"/>
                    <a:pt x="7561" y="96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1" name="Google Shape;2661;p34"/>
            <p:cNvSpPr/>
            <p:nvPr/>
          </p:nvSpPr>
          <p:spPr>
            <a:xfrm>
              <a:off x="3220025" y="3360300"/>
              <a:ext cx="174750" cy="99575"/>
            </a:xfrm>
            <a:custGeom>
              <a:avLst/>
              <a:gdLst/>
              <a:ahLst/>
              <a:cxnLst/>
              <a:rect l="l" t="t" r="r" b="b"/>
              <a:pathLst>
                <a:path w="6990" h="3983" extrusionOk="0">
                  <a:moveTo>
                    <a:pt x="2150" y="0"/>
                  </a:moveTo>
                  <a:cubicBezTo>
                    <a:pt x="2046" y="0"/>
                    <a:pt x="1942" y="21"/>
                    <a:pt x="1858" y="63"/>
                  </a:cubicBezTo>
                  <a:lnTo>
                    <a:pt x="156" y="1051"/>
                  </a:lnTo>
                  <a:cubicBezTo>
                    <a:pt x="1" y="1134"/>
                    <a:pt x="1" y="1289"/>
                    <a:pt x="156" y="1372"/>
                  </a:cubicBezTo>
                  <a:lnTo>
                    <a:pt x="4549" y="3920"/>
                  </a:lnTo>
                  <a:cubicBezTo>
                    <a:pt x="4632" y="3962"/>
                    <a:pt x="4737" y="3983"/>
                    <a:pt x="4841" y="3983"/>
                  </a:cubicBezTo>
                  <a:cubicBezTo>
                    <a:pt x="4945" y="3983"/>
                    <a:pt x="5049" y="3962"/>
                    <a:pt x="5132" y="3920"/>
                  </a:cubicBezTo>
                  <a:lnTo>
                    <a:pt x="6823" y="2932"/>
                  </a:lnTo>
                  <a:cubicBezTo>
                    <a:pt x="6990" y="2849"/>
                    <a:pt x="6990" y="2694"/>
                    <a:pt x="6823" y="2611"/>
                  </a:cubicBezTo>
                  <a:lnTo>
                    <a:pt x="2442" y="63"/>
                  </a:lnTo>
                  <a:cubicBezTo>
                    <a:pt x="2358" y="21"/>
                    <a:pt x="2254" y="0"/>
                    <a:pt x="215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2" name="Google Shape;2662;p34"/>
            <p:cNvSpPr/>
            <p:nvPr/>
          </p:nvSpPr>
          <p:spPr>
            <a:xfrm>
              <a:off x="3220025" y="3359775"/>
              <a:ext cx="174750" cy="100625"/>
            </a:xfrm>
            <a:custGeom>
              <a:avLst/>
              <a:gdLst/>
              <a:ahLst/>
              <a:cxnLst/>
              <a:rect l="l" t="t" r="r" b="b"/>
              <a:pathLst>
                <a:path w="6990" h="4025" fill="none" extrusionOk="0">
                  <a:moveTo>
                    <a:pt x="6823" y="2632"/>
                  </a:moveTo>
                  <a:cubicBezTo>
                    <a:pt x="6990" y="2715"/>
                    <a:pt x="6990" y="2870"/>
                    <a:pt x="6823" y="2953"/>
                  </a:cubicBezTo>
                  <a:lnTo>
                    <a:pt x="5132" y="3941"/>
                  </a:lnTo>
                  <a:cubicBezTo>
                    <a:pt x="4966" y="4025"/>
                    <a:pt x="4716" y="4025"/>
                    <a:pt x="4549" y="3941"/>
                  </a:cubicBezTo>
                  <a:lnTo>
                    <a:pt x="156" y="1393"/>
                  </a:lnTo>
                  <a:cubicBezTo>
                    <a:pt x="1" y="1310"/>
                    <a:pt x="1" y="1155"/>
                    <a:pt x="156" y="1072"/>
                  </a:cubicBezTo>
                  <a:lnTo>
                    <a:pt x="1858" y="84"/>
                  </a:lnTo>
                  <a:cubicBezTo>
                    <a:pt x="2025" y="0"/>
                    <a:pt x="2275" y="0"/>
                    <a:pt x="2442" y="84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3" name="Google Shape;2663;p34"/>
            <p:cNvSpPr/>
            <p:nvPr/>
          </p:nvSpPr>
          <p:spPr>
            <a:xfrm>
              <a:off x="3352500" y="3436850"/>
              <a:ext cx="107775" cy="60750"/>
            </a:xfrm>
            <a:custGeom>
              <a:avLst/>
              <a:gdLst/>
              <a:ahLst/>
              <a:cxnLst/>
              <a:rect l="l" t="t" r="r" b="b"/>
              <a:pathLst>
                <a:path w="4311" h="2430" extrusionOk="0">
                  <a:moveTo>
                    <a:pt x="2149" y="1"/>
                  </a:moveTo>
                  <a:cubicBezTo>
                    <a:pt x="2045" y="1"/>
                    <a:pt x="1941" y="25"/>
                    <a:pt x="1857" y="72"/>
                  </a:cubicBezTo>
                  <a:lnTo>
                    <a:pt x="155" y="1049"/>
                  </a:lnTo>
                  <a:cubicBezTo>
                    <a:pt x="0" y="1144"/>
                    <a:pt x="0" y="1287"/>
                    <a:pt x="155" y="1382"/>
                  </a:cubicBezTo>
                  <a:lnTo>
                    <a:pt x="1869" y="2358"/>
                  </a:lnTo>
                  <a:cubicBezTo>
                    <a:pt x="1953" y="2406"/>
                    <a:pt x="2057" y="2430"/>
                    <a:pt x="2161" y="2430"/>
                  </a:cubicBezTo>
                  <a:cubicBezTo>
                    <a:pt x="2265" y="2430"/>
                    <a:pt x="2369" y="2406"/>
                    <a:pt x="2453" y="2358"/>
                  </a:cubicBezTo>
                  <a:lnTo>
                    <a:pt x="4143" y="1382"/>
                  </a:lnTo>
                  <a:cubicBezTo>
                    <a:pt x="4310" y="1287"/>
                    <a:pt x="4310" y="1144"/>
                    <a:pt x="4143" y="1049"/>
                  </a:cubicBezTo>
                  <a:lnTo>
                    <a:pt x="2441" y="72"/>
                  </a:lnTo>
                  <a:cubicBezTo>
                    <a:pt x="2358" y="25"/>
                    <a:pt x="2253" y="1"/>
                    <a:pt x="21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4" name="Google Shape;2664;p34"/>
            <p:cNvSpPr/>
            <p:nvPr/>
          </p:nvSpPr>
          <p:spPr>
            <a:xfrm>
              <a:off x="3352500" y="3436275"/>
              <a:ext cx="107775" cy="61925"/>
            </a:xfrm>
            <a:custGeom>
              <a:avLst/>
              <a:gdLst/>
              <a:ahLst/>
              <a:cxnLst/>
              <a:rect l="l" t="t" r="r" b="b"/>
              <a:pathLst>
                <a:path w="4311" h="2477" fill="none" extrusionOk="0">
                  <a:moveTo>
                    <a:pt x="4143" y="1072"/>
                  </a:moveTo>
                  <a:cubicBezTo>
                    <a:pt x="4310" y="1167"/>
                    <a:pt x="4310" y="1310"/>
                    <a:pt x="4143" y="1405"/>
                  </a:cubicBezTo>
                  <a:lnTo>
                    <a:pt x="2453" y="2381"/>
                  </a:lnTo>
                  <a:cubicBezTo>
                    <a:pt x="2286" y="2477"/>
                    <a:pt x="2036" y="2477"/>
                    <a:pt x="1869" y="2381"/>
                  </a:cubicBezTo>
                  <a:lnTo>
                    <a:pt x="155" y="1405"/>
                  </a:lnTo>
                  <a:cubicBezTo>
                    <a:pt x="0" y="1310"/>
                    <a:pt x="0" y="1167"/>
                    <a:pt x="155" y="1072"/>
                  </a:cubicBezTo>
                  <a:lnTo>
                    <a:pt x="1857" y="95"/>
                  </a:lnTo>
                  <a:cubicBezTo>
                    <a:pt x="2024" y="0"/>
                    <a:pt x="2274" y="0"/>
                    <a:pt x="2441" y="95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5" name="Google Shape;2665;p34"/>
            <p:cNvSpPr/>
            <p:nvPr/>
          </p:nvSpPr>
          <p:spPr>
            <a:xfrm>
              <a:off x="3418275" y="3475175"/>
              <a:ext cx="107775" cy="60600"/>
            </a:xfrm>
            <a:custGeom>
              <a:avLst/>
              <a:gdLst/>
              <a:ahLst/>
              <a:cxnLst/>
              <a:rect l="l" t="t" r="r" b="b"/>
              <a:pathLst>
                <a:path w="4311" h="2424" extrusionOk="0">
                  <a:moveTo>
                    <a:pt x="2149" y="1"/>
                  </a:moveTo>
                  <a:cubicBezTo>
                    <a:pt x="2045" y="1"/>
                    <a:pt x="1941" y="22"/>
                    <a:pt x="1858" y="63"/>
                  </a:cubicBezTo>
                  <a:lnTo>
                    <a:pt x="167" y="1052"/>
                  </a:lnTo>
                  <a:cubicBezTo>
                    <a:pt x="0" y="1135"/>
                    <a:pt x="0" y="1290"/>
                    <a:pt x="167" y="1373"/>
                  </a:cubicBezTo>
                  <a:lnTo>
                    <a:pt x="1870" y="2361"/>
                  </a:lnTo>
                  <a:cubicBezTo>
                    <a:pt x="1953" y="2403"/>
                    <a:pt x="2057" y="2424"/>
                    <a:pt x="2161" y="2424"/>
                  </a:cubicBezTo>
                  <a:cubicBezTo>
                    <a:pt x="2266" y="2424"/>
                    <a:pt x="2370" y="2403"/>
                    <a:pt x="2453" y="2361"/>
                  </a:cubicBezTo>
                  <a:lnTo>
                    <a:pt x="4156" y="1373"/>
                  </a:lnTo>
                  <a:cubicBezTo>
                    <a:pt x="4310" y="1290"/>
                    <a:pt x="4310" y="1135"/>
                    <a:pt x="4156" y="1052"/>
                  </a:cubicBezTo>
                  <a:lnTo>
                    <a:pt x="2441" y="63"/>
                  </a:lnTo>
                  <a:cubicBezTo>
                    <a:pt x="2358" y="22"/>
                    <a:pt x="2254" y="1"/>
                    <a:pt x="21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6" name="Google Shape;2666;p34"/>
            <p:cNvSpPr/>
            <p:nvPr/>
          </p:nvSpPr>
          <p:spPr>
            <a:xfrm>
              <a:off x="3418275" y="3474675"/>
              <a:ext cx="107775" cy="61625"/>
            </a:xfrm>
            <a:custGeom>
              <a:avLst/>
              <a:gdLst/>
              <a:ahLst/>
              <a:cxnLst/>
              <a:rect l="l" t="t" r="r" b="b"/>
              <a:pathLst>
                <a:path w="4311" h="2465" fill="none" extrusionOk="0">
                  <a:moveTo>
                    <a:pt x="4156" y="1072"/>
                  </a:moveTo>
                  <a:cubicBezTo>
                    <a:pt x="4310" y="1155"/>
                    <a:pt x="4310" y="1310"/>
                    <a:pt x="4156" y="1393"/>
                  </a:cubicBezTo>
                  <a:lnTo>
                    <a:pt x="2453" y="2381"/>
                  </a:lnTo>
                  <a:cubicBezTo>
                    <a:pt x="2286" y="2465"/>
                    <a:pt x="2036" y="2465"/>
                    <a:pt x="1870" y="2381"/>
                  </a:cubicBezTo>
                  <a:lnTo>
                    <a:pt x="167" y="1393"/>
                  </a:lnTo>
                  <a:cubicBezTo>
                    <a:pt x="0" y="1310"/>
                    <a:pt x="0" y="1155"/>
                    <a:pt x="167" y="1072"/>
                  </a:cubicBezTo>
                  <a:lnTo>
                    <a:pt x="1858" y="83"/>
                  </a:lnTo>
                  <a:cubicBezTo>
                    <a:pt x="2024" y="0"/>
                    <a:pt x="2274" y="0"/>
                    <a:pt x="2441" y="83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7" name="Google Shape;2667;p34"/>
            <p:cNvSpPr/>
            <p:nvPr/>
          </p:nvSpPr>
          <p:spPr>
            <a:xfrm>
              <a:off x="3485550" y="3513875"/>
              <a:ext cx="108075" cy="60600"/>
            </a:xfrm>
            <a:custGeom>
              <a:avLst/>
              <a:gdLst/>
              <a:ahLst/>
              <a:cxnLst/>
              <a:rect l="l" t="t" r="r" b="b"/>
              <a:pathLst>
                <a:path w="4323" h="2424" extrusionOk="0">
                  <a:moveTo>
                    <a:pt x="2149" y="1"/>
                  </a:moveTo>
                  <a:cubicBezTo>
                    <a:pt x="2045" y="1"/>
                    <a:pt x="1941" y="22"/>
                    <a:pt x="1858" y="63"/>
                  </a:cubicBezTo>
                  <a:lnTo>
                    <a:pt x="167" y="1051"/>
                  </a:lnTo>
                  <a:cubicBezTo>
                    <a:pt x="0" y="1135"/>
                    <a:pt x="0" y="1290"/>
                    <a:pt x="167" y="1373"/>
                  </a:cubicBezTo>
                  <a:lnTo>
                    <a:pt x="1881" y="2361"/>
                  </a:lnTo>
                  <a:cubicBezTo>
                    <a:pt x="1959" y="2403"/>
                    <a:pt x="2063" y="2424"/>
                    <a:pt x="2167" y="2424"/>
                  </a:cubicBezTo>
                  <a:cubicBezTo>
                    <a:pt x="2271" y="2424"/>
                    <a:pt x="2375" y="2403"/>
                    <a:pt x="2453" y="2361"/>
                  </a:cubicBezTo>
                  <a:lnTo>
                    <a:pt x="4155" y="1373"/>
                  </a:lnTo>
                  <a:cubicBezTo>
                    <a:pt x="4322" y="1290"/>
                    <a:pt x="4322" y="1135"/>
                    <a:pt x="4155" y="1051"/>
                  </a:cubicBezTo>
                  <a:lnTo>
                    <a:pt x="2441" y="63"/>
                  </a:lnTo>
                  <a:cubicBezTo>
                    <a:pt x="2358" y="22"/>
                    <a:pt x="2253" y="1"/>
                    <a:pt x="21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8" name="Google Shape;2668;p34"/>
            <p:cNvSpPr/>
            <p:nvPr/>
          </p:nvSpPr>
          <p:spPr>
            <a:xfrm>
              <a:off x="3485550" y="3513350"/>
              <a:ext cx="108075" cy="61650"/>
            </a:xfrm>
            <a:custGeom>
              <a:avLst/>
              <a:gdLst/>
              <a:ahLst/>
              <a:cxnLst/>
              <a:rect l="l" t="t" r="r" b="b"/>
              <a:pathLst>
                <a:path w="4323" h="2466" fill="none" extrusionOk="0">
                  <a:moveTo>
                    <a:pt x="4155" y="1072"/>
                  </a:moveTo>
                  <a:cubicBezTo>
                    <a:pt x="4322" y="1156"/>
                    <a:pt x="4322" y="1311"/>
                    <a:pt x="4155" y="1394"/>
                  </a:cubicBezTo>
                  <a:lnTo>
                    <a:pt x="2453" y="2382"/>
                  </a:lnTo>
                  <a:cubicBezTo>
                    <a:pt x="2298" y="2465"/>
                    <a:pt x="2036" y="2465"/>
                    <a:pt x="1881" y="2382"/>
                  </a:cubicBezTo>
                  <a:lnTo>
                    <a:pt x="167" y="1394"/>
                  </a:lnTo>
                  <a:cubicBezTo>
                    <a:pt x="0" y="1311"/>
                    <a:pt x="0" y="1156"/>
                    <a:pt x="167" y="1072"/>
                  </a:cubicBezTo>
                  <a:lnTo>
                    <a:pt x="1858" y="84"/>
                  </a:lnTo>
                  <a:cubicBezTo>
                    <a:pt x="2024" y="1"/>
                    <a:pt x="2274" y="1"/>
                    <a:pt x="2441" y="84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9" name="Google Shape;2669;p34"/>
            <p:cNvSpPr/>
            <p:nvPr/>
          </p:nvSpPr>
          <p:spPr>
            <a:xfrm>
              <a:off x="3551925" y="3552275"/>
              <a:ext cx="107775" cy="60600"/>
            </a:xfrm>
            <a:custGeom>
              <a:avLst/>
              <a:gdLst/>
              <a:ahLst/>
              <a:cxnLst/>
              <a:rect l="l" t="t" r="r" b="b"/>
              <a:pathLst>
                <a:path w="4311" h="2424" extrusionOk="0">
                  <a:moveTo>
                    <a:pt x="2149" y="1"/>
                  </a:moveTo>
                  <a:cubicBezTo>
                    <a:pt x="2045" y="1"/>
                    <a:pt x="1941" y="21"/>
                    <a:pt x="1858" y="63"/>
                  </a:cubicBezTo>
                  <a:lnTo>
                    <a:pt x="155" y="1051"/>
                  </a:lnTo>
                  <a:cubicBezTo>
                    <a:pt x="0" y="1135"/>
                    <a:pt x="0" y="1289"/>
                    <a:pt x="155" y="1373"/>
                  </a:cubicBezTo>
                  <a:lnTo>
                    <a:pt x="1870" y="2361"/>
                  </a:lnTo>
                  <a:cubicBezTo>
                    <a:pt x="1953" y="2403"/>
                    <a:pt x="2057" y="2424"/>
                    <a:pt x="2161" y="2424"/>
                  </a:cubicBezTo>
                  <a:cubicBezTo>
                    <a:pt x="2265" y="2424"/>
                    <a:pt x="2370" y="2403"/>
                    <a:pt x="2453" y="2361"/>
                  </a:cubicBezTo>
                  <a:lnTo>
                    <a:pt x="4144" y="1373"/>
                  </a:lnTo>
                  <a:cubicBezTo>
                    <a:pt x="4310" y="1289"/>
                    <a:pt x="4310" y="1135"/>
                    <a:pt x="4144" y="1051"/>
                  </a:cubicBezTo>
                  <a:lnTo>
                    <a:pt x="2441" y="63"/>
                  </a:lnTo>
                  <a:cubicBezTo>
                    <a:pt x="2358" y="21"/>
                    <a:pt x="2254" y="1"/>
                    <a:pt x="21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0" name="Google Shape;2670;p34"/>
            <p:cNvSpPr/>
            <p:nvPr/>
          </p:nvSpPr>
          <p:spPr>
            <a:xfrm>
              <a:off x="3551925" y="3551750"/>
              <a:ext cx="107775" cy="61650"/>
            </a:xfrm>
            <a:custGeom>
              <a:avLst/>
              <a:gdLst/>
              <a:ahLst/>
              <a:cxnLst/>
              <a:rect l="l" t="t" r="r" b="b"/>
              <a:pathLst>
                <a:path w="4311" h="2466" fill="none" extrusionOk="0">
                  <a:moveTo>
                    <a:pt x="4144" y="1072"/>
                  </a:moveTo>
                  <a:cubicBezTo>
                    <a:pt x="4310" y="1156"/>
                    <a:pt x="4310" y="1310"/>
                    <a:pt x="4144" y="1394"/>
                  </a:cubicBezTo>
                  <a:lnTo>
                    <a:pt x="2453" y="2382"/>
                  </a:lnTo>
                  <a:cubicBezTo>
                    <a:pt x="2286" y="2465"/>
                    <a:pt x="2036" y="2465"/>
                    <a:pt x="1870" y="2382"/>
                  </a:cubicBezTo>
                  <a:lnTo>
                    <a:pt x="155" y="1394"/>
                  </a:lnTo>
                  <a:cubicBezTo>
                    <a:pt x="0" y="1310"/>
                    <a:pt x="0" y="1156"/>
                    <a:pt x="155" y="1072"/>
                  </a:cubicBezTo>
                  <a:lnTo>
                    <a:pt x="1858" y="84"/>
                  </a:lnTo>
                  <a:cubicBezTo>
                    <a:pt x="2024" y="1"/>
                    <a:pt x="2274" y="1"/>
                    <a:pt x="2441" y="84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1" name="Google Shape;2671;p34"/>
            <p:cNvSpPr/>
            <p:nvPr/>
          </p:nvSpPr>
          <p:spPr>
            <a:xfrm>
              <a:off x="3616800" y="3589775"/>
              <a:ext cx="108075" cy="60600"/>
            </a:xfrm>
            <a:custGeom>
              <a:avLst/>
              <a:gdLst/>
              <a:ahLst/>
              <a:cxnLst/>
              <a:rect l="l" t="t" r="r" b="b"/>
              <a:pathLst>
                <a:path w="4323" h="2424" extrusionOk="0">
                  <a:moveTo>
                    <a:pt x="2156" y="1"/>
                  </a:moveTo>
                  <a:cubicBezTo>
                    <a:pt x="2052" y="1"/>
                    <a:pt x="1948" y="22"/>
                    <a:pt x="1870" y="63"/>
                  </a:cubicBezTo>
                  <a:lnTo>
                    <a:pt x="168" y="1052"/>
                  </a:lnTo>
                  <a:cubicBezTo>
                    <a:pt x="1" y="1135"/>
                    <a:pt x="1" y="1290"/>
                    <a:pt x="168" y="1373"/>
                  </a:cubicBezTo>
                  <a:lnTo>
                    <a:pt x="1882" y="2361"/>
                  </a:lnTo>
                  <a:cubicBezTo>
                    <a:pt x="1965" y="2403"/>
                    <a:pt x="2070" y="2424"/>
                    <a:pt x="2174" y="2424"/>
                  </a:cubicBezTo>
                  <a:cubicBezTo>
                    <a:pt x="2278" y="2424"/>
                    <a:pt x="2382" y="2403"/>
                    <a:pt x="2465" y="2361"/>
                  </a:cubicBezTo>
                  <a:lnTo>
                    <a:pt x="4156" y="1373"/>
                  </a:lnTo>
                  <a:cubicBezTo>
                    <a:pt x="4323" y="1290"/>
                    <a:pt x="4323" y="1135"/>
                    <a:pt x="4156" y="1052"/>
                  </a:cubicBezTo>
                  <a:lnTo>
                    <a:pt x="2442" y="63"/>
                  </a:lnTo>
                  <a:cubicBezTo>
                    <a:pt x="2364" y="22"/>
                    <a:pt x="2260" y="1"/>
                    <a:pt x="215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2" name="Google Shape;2672;p34"/>
            <p:cNvSpPr/>
            <p:nvPr/>
          </p:nvSpPr>
          <p:spPr>
            <a:xfrm>
              <a:off x="3616800" y="3589250"/>
              <a:ext cx="108075" cy="61650"/>
            </a:xfrm>
            <a:custGeom>
              <a:avLst/>
              <a:gdLst/>
              <a:ahLst/>
              <a:cxnLst/>
              <a:rect l="l" t="t" r="r" b="b"/>
              <a:pathLst>
                <a:path w="4323" h="2466" fill="none" extrusionOk="0">
                  <a:moveTo>
                    <a:pt x="4156" y="1073"/>
                  </a:moveTo>
                  <a:cubicBezTo>
                    <a:pt x="4323" y="1156"/>
                    <a:pt x="4323" y="1311"/>
                    <a:pt x="4156" y="1394"/>
                  </a:cubicBezTo>
                  <a:lnTo>
                    <a:pt x="2465" y="2382"/>
                  </a:lnTo>
                  <a:cubicBezTo>
                    <a:pt x="2299" y="2466"/>
                    <a:pt x="2049" y="2466"/>
                    <a:pt x="1882" y="2382"/>
                  </a:cubicBezTo>
                  <a:lnTo>
                    <a:pt x="168" y="1394"/>
                  </a:lnTo>
                  <a:cubicBezTo>
                    <a:pt x="1" y="1311"/>
                    <a:pt x="1" y="1156"/>
                    <a:pt x="168" y="1073"/>
                  </a:cubicBezTo>
                  <a:lnTo>
                    <a:pt x="1870" y="84"/>
                  </a:lnTo>
                  <a:cubicBezTo>
                    <a:pt x="2025" y="1"/>
                    <a:pt x="2287" y="1"/>
                    <a:pt x="2442" y="84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3" name="Google Shape;2673;p34"/>
            <p:cNvSpPr/>
            <p:nvPr/>
          </p:nvSpPr>
          <p:spPr>
            <a:xfrm>
              <a:off x="3682900" y="3627650"/>
              <a:ext cx="107775" cy="60750"/>
            </a:xfrm>
            <a:custGeom>
              <a:avLst/>
              <a:gdLst/>
              <a:ahLst/>
              <a:cxnLst/>
              <a:rect l="l" t="t" r="r" b="b"/>
              <a:pathLst>
                <a:path w="4311" h="2430" extrusionOk="0">
                  <a:moveTo>
                    <a:pt x="2149" y="1"/>
                  </a:moveTo>
                  <a:cubicBezTo>
                    <a:pt x="2045" y="1"/>
                    <a:pt x="1941" y="25"/>
                    <a:pt x="1857" y="72"/>
                  </a:cubicBezTo>
                  <a:lnTo>
                    <a:pt x="155" y="1049"/>
                  </a:lnTo>
                  <a:cubicBezTo>
                    <a:pt x="0" y="1144"/>
                    <a:pt x="0" y="1287"/>
                    <a:pt x="155" y="1382"/>
                  </a:cubicBezTo>
                  <a:lnTo>
                    <a:pt x="1869" y="2358"/>
                  </a:lnTo>
                  <a:cubicBezTo>
                    <a:pt x="1953" y="2406"/>
                    <a:pt x="2057" y="2430"/>
                    <a:pt x="2161" y="2430"/>
                  </a:cubicBezTo>
                  <a:cubicBezTo>
                    <a:pt x="2265" y="2430"/>
                    <a:pt x="2369" y="2406"/>
                    <a:pt x="2453" y="2358"/>
                  </a:cubicBezTo>
                  <a:lnTo>
                    <a:pt x="4143" y="1382"/>
                  </a:lnTo>
                  <a:cubicBezTo>
                    <a:pt x="4310" y="1287"/>
                    <a:pt x="4310" y="1144"/>
                    <a:pt x="4143" y="1049"/>
                  </a:cubicBezTo>
                  <a:lnTo>
                    <a:pt x="2441" y="72"/>
                  </a:lnTo>
                  <a:cubicBezTo>
                    <a:pt x="2357" y="25"/>
                    <a:pt x="2253" y="1"/>
                    <a:pt x="21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4" name="Google Shape;2674;p34"/>
            <p:cNvSpPr/>
            <p:nvPr/>
          </p:nvSpPr>
          <p:spPr>
            <a:xfrm>
              <a:off x="3682900" y="3627075"/>
              <a:ext cx="107775" cy="61925"/>
            </a:xfrm>
            <a:custGeom>
              <a:avLst/>
              <a:gdLst/>
              <a:ahLst/>
              <a:cxnLst/>
              <a:rect l="l" t="t" r="r" b="b"/>
              <a:pathLst>
                <a:path w="4311" h="2477" fill="none" extrusionOk="0">
                  <a:moveTo>
                    <a:pt x="4143" y="1072"/>
                  </a:moveTo>
                  <a:cubicBezTo>
                    <a:pt x="4310" y="1167"/>
                    <a:pt x="4310" y="1310"/>
                    <a:pt x="4143" y="1405"/>
                  </a:cubicBezTo>
                  <a:lnTo>
                    <a:pt x="2453" y="2381"/>
                  </a:lnTo>
                  <a:cubicBezTo>
                    <a:pt x="2286" y="2477"/>
                    <a:pt x="2036" y="2477"/>
                    <a:pt x="1869" y="2381"/>
                  </a:cubicBezTo>
                  <a:lnTo>
                    <a:pt x="155" y="1405"/>
                  </a:lnTo>
                  <a:cubicBezTo>
                    <a:pt x="0" y="1310"/>
                    <a:pt x="0" y="1167"/>
                    <a:pt x="155" y="1072"/>
                  </a:cubicBezTo>
                  <a:lnTo>
                    <a:pt x="1857" y="95"/>
                  </a:lnTo>
                  <a:cubicBezTo>
                    <a:pt x="2024" y="0"/>
                    <a:pt x="2274" y="0"/>
                    <a:pt x="2441" y="95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5" name="Google Shape;2675;p34"/>
            <p:cNvSpPr/>
            <p:nvPr/>
          </p:nvSpPr>
          <p:spPr>
            <a:xfrm>
              <a:off x="3750750" y="3667175"/>
              <a:ext cx="108075" cy="60600"/>
            </a:xfrm>
            <a:custGeom>
              <a:avLst/>
              <a:gdLst/>
              <a:ahLst/>
              <a:cxnLst/>
              <a:rect l="l" t="t" r="r" b="b"/>
              <a:pathLst>
                <a:path w="4323" h="2424" extrusionOk="0">
                  <a:moveTo>
                    <a:pt x="2156" y="0"/>
                  </a:moveTo>
                  <a:cubicBezTo>
                    <a:pt x="2052" y="0"/>
                    <a:pt x="1947" y="21"/>
                    <a:pt x="1870" y="63"/>
                  </a:cubicBezTo>
                  <a:lnTo>
                    <a:pt x="167" y="1051"/>
                  </a:lnTo>
                  <a:cubicBezTo>
                    <a:pt x="1" y="1134"/>
                    <a:pt x="1" y="1289"/>
                    <a:pt x="167" y="1373"/>
                  </a:cubicBezTo>
                  <a:lnTo>
                    <a:pt x="1882" y="2361"/>
                  </a:lnTo>
                  <a:cubicBezTo>
                    <a:pt x="1965" y="2402"/>
                    <a:pt x="2069" y="2423"/>
                    <a:pt x="2174" y="2423"/>
                  </a:cubicBezTo>
                  <a:cubicBezTo>
                    <a:pt x="2278" y="2423"/>
                    <a:pt x="2382" y="2402"/>
                    <a:pt x="2465" y="2361"/>
                  </a:cubicBezTo>
                  <a:lnTo>
                    <a:pt x="4156" y="1373"/>
                  </a:lnTo>
                  <a:cubicBezTo>
                    <a:pt x="4323" y="1289"/>
                    <a:pt x="4323" y="1134"/>
                    <a:pt x="4156" y="1051"/>
                  </a:cubicBezTo>
                  <a:lnTo>
                    <a:pt x="2441" y="63"/>
                  </a:lnTo>
                  <a:cubicBezTo>
                    <a:pt x="2364" y="21"/>
                    <a:pt x="2260" y="0"/>
                    <a:pt x="215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6" name="Google Shape;2676;p34"/>
            <p:cNvSpPr/>
            <p:nvPr/>
          </p:nvSpPr>
          <p:spPr>
            <a:xfrm>
              <a:off x="3750750" y="3666650"/>
              <a:ext cx="108075" cy="61650"/>
            </a:xfrm>
            <a:custGeom>
              <a:avLst/>
              <a:gdLst/>
              <a:ahLst/>
              <a:cxnLst/>
              <a:rect l="l" t="t" r="r" b="b"/>
              <a:pathLst>
                <a:path w="4323" h="2466" fill="none" extrusionOk="0">
                  <a:moveTo>
                    <a:pt x="4156" y="1072"/>
                  </a:moveTo>
                  <a:cubicBezTo>
                    <a:pt x="4323" y="1155"/>
                    <a:pt x="4323" y="1310"/>
                    <a:pt x="4156" y="1394"/>
                  </a:cubicBezTo>
                  <a:lnTo>
                    <a:pt x="2465" y="2382"/>
                  </a:lnTo>
                  <a:cubicBezTo>
                    <a:pt x="2299" y="2465"/>
                    <a:pt x="2049" y="2465"/>
                    <a:pt x="1882" y="2382"/>
                  </a:cubicBezTo>
                  <a:lnTo>
                    <a:pt x="167" y="1394"/>
                  </a:lnTo>
                  <a:cubicBezTo>
                    <a:pt x="1" y="1310"/>
                    <a:pt x="1" y="1155"/>
                    <a:pt x="167" y="1072"/>
                  </a:cubicBezTo>
                  <a:lnTo>
                    <a:pt x="1870" y="84"/>
                  </a:lnTo>
                  <a:cubicBezTo>
                    <a:pt x="2025" y="1"/>
                    <a:pt x="2287" y="1"/>
                    <a:pt x="2441" y="84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7" name="Google Shape;2677;p34"/>
            <p:cNvSpPr/>
            <p:nvPr/>
          </p:nvSpPr>
          <p:spPr>
            <a:xfrm>
              <a:off x="3817125" y="3705050"/>
              <a:ext cx="107775" cy="60750"/>
            </a:xfrm>
            <a:custGeom>
              <a:avLst/>
              <a:gdLst/>
              <a:ahLst/>
              <a:cxnLst/>
              <a:rect l="l" t="t" r="r" b="b"/>
              <a:pathLst>
                <a:path w="4311" h="2430" extrusionOk="0">
                  <a:moveTo>
                    <a:pt x="2150" y="0"/>
                  </a:moveTo>
                  <a:cubicBezTo>
                    <a:pt x="2046" y="0"/>
                    <a:pt x="1941" y="24"/>
                    <a:pt x="1858" y="72"/>
                  </a:cubicBezTo>
                  <a:lnTo>
                    <a:pt x="167" y="1048"/>
                  </a:lnTo>
                  <a:cubicBezTo>
                    <a:pt x="1" y="1143"/>
                    <a:pt x="1" y="1286"/>
                    <a:pt x="167" y="1382"/>
                  </a:cubicBezTo>
                  <a:lnTo>
                    <a:pt x="1870" y="2358"/>
                  </a:lnTo>
                  <a:cubicBezTo>
                    <a:pt x="1953" y="2406"/>
                    <a:pt x="2058" y="2429"/>
                    <a:pt x="2162" y="2429"/>
                  </a:cubicBezTo>
                  <a:cubicBezTo>
                    <a:pt x="2266" y="2429"/>
                    <a:pt x="2370" y="2406"/>
                    <a:pt x="2453" y="2358"/>
                  </a:cubicBezTo>
                  <a:lnTo>
                    <a:pt x="4156" y="1382"/>
                  </a:lnTo>
                  <a:cubicBezTo>
                    <a:pt x="4311" y="1286"/>
                    <a:pt x="4311" y="1143"/>
                    <a:pt x="4156" y="1048"/>
                  </a:cubicBezTo>
                  <a:lnTo>
                    <a:pt x="2442" y="72"/>
                  </a:lnTo>
                  <a:cubicBezTo>
                    <a:pt x="2358" y="24"/>
                    <a:pt x="2254" y="0"/>
                    <a:pt x="215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8" name="Google Shape;2678;p34"/>
            <p:cNvSpPr/>
            <p:nvPr/>
          </p:nvSpPr>
          <p:spPr>
            <a:xfrm>
              <a:off x="3817125" y="3704450"/>
              <a:ext cx="107775" cy="61950"/>
            </a:xfrm>
            <a:custGeom>
              <a:avLst/>
              <a:gdLst/>
              <a:ahLst/>
              <a:cxnLst/>
              <a:rect l="l" t="t" r="r" b="b"/>
              <a:pathLst>
                <a:path w="4311" h="2478" fill="none" extrusionOk="0">
                  <a:moveTo>
                    <a:pt x="4156" y="1072"/>
                  </a:moveTo>
                  <a:cubicBezTo>
                    <a:pt x="4311" y="1167"/>
                    <a:pt x="4311" y="1310"/>
                    <a:pt x="4156" y="1406"/>
                  </a:cubicBezTo>
                  <a:lnTo>
                    <a:pt x="2453" y="2382"/>
                  </a:lnTo>
                  <a:cubicBezTo>
                    <a:pt x="2287" y="2477"/>
                    <a:pt x="2037" y="2477"/>
                    <a:pt x="1870" y="2382"/>
                  </a:cubicBezTo>
                  <a:lnTo>
                    <a:pt x="167" y="1406"/>
                  </a:lnTo>
                  <a:cubicBezTo>
                    <a:pt x="1" y="1310"/>
                    <a:pt x="1" y="1167"/>
                    <a:pt x="167" y="1072"/>
                  </a:cubicBezTo>
                  <a:lnTo>
                    <a:pt x="1858" y="96"/>
                  </a:lnTo>
                  <a:cubicBezTo>
                    <a:pt x="2025" y="1"/>
                    <a:pt x="2275" y="1"/>
                    <a:pt x="2442" y="96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9" name="Google Shape;2679;p34"/>
            <p:cNvSpPr/>
            <p:nvPr/>
          </p:nvSpPr>
          <p:spPr>
            <a:xfrm>
              <a:off x="3882325" y="3743075"/>
              <a:ext cx="107775" cy="60600"/>
            </a:xfrm>
            <a:custGeom>
              <a:avLst/>
              <a:gdLst/>
              <a:ahLst/>
              <a:cxnLst/>
              <a:rect l="l" t="t" r="r" b="b"/>
              <a:pathLst>
                <a:path w="4311" h="2424" extrusionOk="0">
                  <a:moveTo>
                    <a:pt x="2149" y="1"/>
                  </a:moveTo>
                  <a:cubicBezTo>
                    <a:pt x="2045" y="1"/>
                    <a:pt x="1941" y="21"/>
                    <a:pt x="1858" y="63"/>
                  </a:cubicBezTo>
                  <a:lnTo>
                    <a:pt x="155" y="1051"/>
                  </a:lnTo>
                  <a:cubicBezTo>
                    <a:pt x="0" y="1135"/>
                    <a:pt x="0" y="1289"/>
                    <a:pt x="155" y="1373"/>
                  </a:cubicBezTo>
                  <a:lnTo>
                    <a:pt x="1870" y="2361"/>
                  </a:lnTo>
                  <a:cubicBezTo>
                    <a:pt x="1953" y="2403"/>
                    <a:pt x="2057" y="2423"/>
                    <a:pt x="2161" y="2423"/>
                  </a:cubicBezTo>
                  <a:cubicBezTo>
                    <a:pt x="2265" y="2423"/>
                    <a:pt x="2370" y="2403"/>
                    <a:pt x="2453" y="2361"/>
                  </a:cubicBezTo>
                  <a:lnTo>
                    <a:pt x="4144" y="1373"/>
                  </a:lnTo>
                  <a:cubicBezTo>
                    <a:pt x="4310" y="1289"/>
                    <a:pt x="4310" y="1135"/>
                    <a:pt x="4144" y="1051"/>
                  </a:cubicBezTo>
                  <a:lnTo>
                    <a:pt x="2441" y="63"/>
                  </a:lnTo>
                  <a:cubicBezTo>
                    <a:pt x="2358" y="21"/>
                    <a:pt x="2253" y="1"/>
                    <a:pt x="21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0" name="Google Shape;2680;p34"/>
            <p:cNvSpPr/>
            <p:nvPr/>
          </p:nvSpPr>
          <p:spPr>
            <a:xfrm>
              <a:off x="3882325" y="3742550"/>
              <a:ext cx="107775" cy="61650"/>
            </a:xfrm>
            <a:custGeom>
              <a:avLst/>
              <a:gdLst/>
              <a:ahLst/>
              <a:cxnLst/>
              <a:rect l="l" t="t" r="r" b="b"/>
              <a:pathLst>
                <a:path w="4311" h="2466" fill="none" extrusionOk="0">
                  <a:moveTo>
                    <a:pt x="4144" y="1072"/>
                  </a:moveTo>
                  <a:cubicBezTo>
                    <a:pt x="4310" y="1156"/>
                    <a:pt x="4310" y="1310"/>
                    <a:pt x="4144" y="1394"/>
                  </a:cubicBezTo>
                  <a:lnTo>
                    <a:pt x="2453" y="2382"/>
                  </a:lnTo>
                  <a:cubicBezTo>
                    <a:pt x="2286" y="2465"/>
                    <a:pt x="2036" y="2465"/>
                    <a:pt x="1870" y="2382"/>
                  </a:cubicBezTo>
                  <a:lnTo>
                    <a:pt x="155" y="1394"/>
                  </a:lnTo>
                  <a:cubicBezTo>
                    <a:pt x="0" y="1310"/>
                    <a:pt x="0" y="1156"/>
                    <a:pt x="155" y="1072"/>
                  </a:cubicBezTo>
                  <a:lnTo>
                    <a:pt x="1858" y="84"/>
                  </a:lnTo>
                  <a:cubicBezTo>
                    <a:pt x="2024" y="1"/>
                    <a:pt x="2274" y="1"/>
                    <a:pt x="2441" y="84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1" name="Google Shape;2681;p34"/>
            <p:cNvSpPr/>
            <p:nvPr/>
          </p:nvSpPr>
          <p:spPr>
            <a:xfrm>
              <a:off x="3948100" y="3780950"/>
              <a:ext cx="107775" cy="60750"/>
            </a:xfrm>
            <a:custGeom>
              <a:avLst/>
              <a:gdLst/>
              <a:ahLst/>
              <a:cxnLst/>
              <a:rect l="l" t="t" r="r" b="b"/>
              <a:pathLst>
                <a:path w="4311" h="2430" extrusionOk="0">
                  <a:moveTo>
                    <a:pt x="2150" y="1"/>
                  </a:moveTo>
                  <a:cubicBezTo>
                    <a:pt x="2045" y="1"/>
                    <a:pt x="1941" y="24"/>
                    <a:pt x="1858" y="72"/>
                  </a:cubicBezTo>
                  <a:lnTo>
                    <a:pt x="167" y="1048"/>
                  </a:lnTo>
                  <a:cubicBezTo>
                    <a:pt x="1" y="1144"/>
                    <a:pt x="1" y="1286"/>
                    <a:pt x="167" y="1382"/>
                  </a:cubicBezTo>
                  <a:lnTo>
                    <a:pt x="1870" y="2358"/>
                  </a:lnTo>
                  <a:cubicBezTo>
                    <a:pt x="1953" y="2406"/>
                    <a:pt x="2057" y="2429"/>
                    <a:pt x="2161" y="2429"/>
                  </a:cubicBezTo>
                  <a:cubicBezTo>
                    <a:pt x="2266" y="2429"/>
                    <a:pt x="2370" y="2406"/>
                    <a:pt x="2453" y="2358"/>
                  </a:cubicBezTo>
                  <a:lnTo>
                    <a:pt x="4156" y="1382"/>
                  </a:lnTo>
                  <a:cubicBezTo>
                    <a:pt x="4311" y="1286"/>
                    <a:pt x="4311" y="1144"/>
                    <a:pt x="4156" y="1048"/>
                  </a:cubicBezTo>
                  <a:lnTo>
                    <a:pt x="2441" y="72"/>
                  </a:lnTo>
                  <a:cubicBezTo>
                    <a:pt x="2358" y="24"/>
                    <a:pt x="2254" y="1"/>
                    <a:pt x="215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2" name="Google Shape;2682;p34"/>
            <p:cNvSpPr/>
            <p:nvPr/>
          </p:nvSpPr>
          <p:spPr>
            <a:xfrm>
              <a:off x="3948100" y="3780350"/>
              <a:ext cx="107775" cy="61950"/>
            </a:xfrm>
            <a:custGeom>
              <a:avLst/>
              <a:gdLst/>
              <a:ahLst/>
              <a:cxnLst/>
              <a:rect l="l" t="t" r="r" b="b"/>
              <a:pathLst>
                <a:path w="4311" h="2478" fill="none" extrusionOk="0">
                  <a:moveTo>
                    <a:pt x="4156" y="1072"/>
                  </a:moveTo>
                  <a:cubicBezTo>
                    <a:pt x="4311" y="1168"/>
                    <a:pt x="4311" y="1310"/>
                    <a:pt x="4156" y="1406"/>
                  </a:cubicBezTo>
                  <a:lnTo>
                    <a:pt x="2453" y="2382"/>
                  </a:lnTo>
                  <a:cubicBezTo>
                    <a:pt x="2287" y="2477"/>
                    <a:pt x="2036" y="2477"/>
                    <a:pt x="1870" y="2382"/>
                  </a:cubicBezTo>
                  <a:lnTo>
                    <a:pt x="167" y="1406"/>
                  </a:lnTo>
                  <a:cubicBezTo>
                    <a:pt x="1" y="1310"/>
                    <a:pt x="1" y="1168"/>
                    <a:pt x="167" y="1072"/>
                  </a:cubicBezTo>
                  <a:lnTo>
                    <a:pt x="1858" y="96"/>
                  </a:lnTo>
                  <a:cubicBezTo>
                    <a:pt x="2025" y="1"/>
                    <a:pt x="2275" y="1"/>
                    <a:pt x="2441" y="96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3" name="Google Shape;2683;p34"/>
            <p:cNvSpPr/>
            <p:nvPr/>
          </p:nvSpPr>
          <p:spPr>
            <a:xfrm>
              <a:off x="4015675" y="3820175"/>
              <a:ext cx="108075" cy="60600"/>
            </a:xfrm>
            <a:custGeom>
              <a:avLst/>
              <a:gdLst/>
              <a:ahLst/>
              <a:cxnLst/>
              <a:rect l="l" t="t" r="r" b="b"/>
              <a:pathLst>
                <a:path w="4323" h="2424" extrusionOk="0">
                  <a:moveTo>
                    <a:pt x="2151" y="0"/>
                  </a:moveTo>
                  <a:cubicBezTo>
                    <a:pt x="2048" y="0"/>
                    <a:pt x="1947" y="21"/>
                    <a:pt x="1870" y="63"/>
                  </a:cubicBezTo>
                  <a:lnTo>
                    <a:pt x="167" y="1051"/>
                  </a:lnTo>
                  <a:cubicBezTo>
                    <a:pt x="0" y="1134"/>
                    <a:pt x="0" y="1289"/>
                    <a:pt x="167" y="1372"/>
                  </a:cubicBezTo>
                  <a:lnTo>
                    <a:pt x="1881" y="2361"/>
                  </a:lnTo>
                  <a:cubicBezTo>
                    <a:pt x="1965" y="2402"/>
                    <a:pt x="2069" y="2423"/>
                    <a:pt x="2173" y="2423"/>
                  </a:cubicBezTo>
                  <a:cubicBezTo>
                    <a:pt x="2277" y="2423"/>
                    <a:pt x="2381" y="2402"/>
                    <a:pt x="2465" y="2361"/>
                  </a:cubicBezTo>
                  <a:lnTo>
                    <a:pt x="4156" y="1372"/>
                  </a:lnTo>
                  <a:cubicBezTo>
                    <a:pt x="4322" y="1289"/>
                    <a:pt x="4322" y="1134"/>
                    <a:pt x="4156" y="1051"/>
                  </a:cubicBezTo>
                  <a:lnTo>
                    <a:pt x="2441" y="63"/>
                  </a:lnTo>
                  <a:cubicBezTo>
                    <a:pt x="2358" y="21"/>
                    <a:pt x="2253" y="0"/>
                    <a:pt x="215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4" name="Google Shape;2684;p34"/>
            <p:cNvSpPr/>
            <p:nvPr/>
          </p:nvSpPr>
          <p:spPr>
            <a:xfrm>
              <a:off x="4015675" y="3819650"/>
              <a:ext cx="108075" cy="61625"/>
            </a:xfrm>
            <a:custGeom>
              <a:avLst/>
              <a:gdLst/>
              <a:ahLst/>
              <a:cxnLst/>
              <a:rect l="l" t="t" r="r" b="b"/>
              <a:pathLst>
                <a:path w="4323" h="2465" fill="none" extrusionOk="0">
                  <a:moveTo>
                    <a:pt x="4156" y="1072"/>
                  </a:moveTo>
                  <a:cubicBezTo>
                    <a:pt x="4322" y="1155"/>
                    <a:pt x="4322" y="1310"/>
                    <a:pt x="4156" y="1393"/>
                  </a:cubicBezTo>
                  <a:lnTo>
                    <a:pt x="2465" y="2382"/>
                  </a:lnTo>
                  <a:cubicBezTo>
                    <a:pt x="2298" y="2465"/>
                    <a:pt x="2048" y="2465"/>
                    <a:pt x="1881" y="2382"/>
                  </a:cubicBezTo>
                  <a:lnTo>
                    <a:pt x="167" y="1393"/>
                  </a:lnTo>
                  <a:cubicBezTo>
                    <a:pt x="0" y="1310"/>
                    <a:pt x="0" y="1155"/>
                    <a:pt x="167" y="1072"/>
                  </a:cubicBezTo>
                  <a:lnTo>
                    <a:pt x="1870" y="84"/>
                  </a:lnTo>
                  <a:cubicBezTo>
                    <a:pt x="2024" y="0"/>
                    <a:pt x="2274" y="0"/>
                    <a:pt x="2441" y="84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5" name="Google Shape;2685;p34"/>
            <p:cNvSpPr/>
            <p:nvPr/>
          </p:nvSpPr>
          <p:spPr>
            <a:xfrm>
              <a:off x="4087400" y="3861325"/>
              <a:ext cx="230125" cy="131350"/>
            </a:xfrm>
            <a:custGeom>
              <a:avLst/>
              <a:gdLst/>
              <a:ahLst/>
              <a:cxnLst/>
              <a:rect l="l" t="t" r="r" b="b"/>
              <a:pathLst>
                <a:path w="9205" h="5254" extrusionOk="0">
                  <a:moveTo>
                    <a:pt x="2245" y="0"/>
                  </a:moveTo>
                  <a:cubicBezTo>
                    <a:pt x="2141" y="0"/>
                    <a:pt x="2037" y="24"/>
                    <a:pt x="1953" y="72"/>
                  </a:cubicBezTo>
                  <a:lnTo>
                    <a:pt x="167" y="1108"/>
                  </a:lnTo>
                  <a:cubicBezTo>
                    <a:pt x="1" y="1203"/>
                    <a:pt x="1" y="1346"/>
                    <a:pt x="167" y="1441"/>
                  </a:cubicBezTo>
                  <a:lnTo>
                    <a:pt x="6668" y="5191"/>
                  </a:lnTo>
                  <a:cubicBezTo>
                    <a:pt x="6751" y="5233"/>
                    <a:pt x="6859" y="5254"/>
                    <a:pt x="6964" y="5254"/>
                  </a:cubicBezTo>
                  <a:cubicBezTo>
                    <a:pt x="7070" y="5254"/>
                    <a:pt x="7174" y="5233"/>
                    <a:pt x="7252" y="5191"/>
                  </a:cubicBezTo>
                  <a:lnTo>
                    <a:pt x="9037" y="4144"/>
                  </a:lnTo>
                  <a:cubicBezTo>
                    <a:pt x="9204" y="4060"/>
                    <a:pt x="9204" y="3905"/>
                    <a:pt x="9037" y="3822"/>
                  </a:cubicBezTo>
                  <a:lnTo>
                    <a:pt x="2537" y="72"/>
                  </a:lnTo>
                  <a:cubicBezTo>
                    <a:pt x="2453" y="24"/>
                    <a:pt x="2349" y="0"/>
                    <a:pt x="22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6" name="Google Shape;2686;p34"/>
            <p:cNvSpPr/>
            <p:nvPr/>
          </p:nvSpPr>
          <p:spPr>
            <a:xfrm>
              <a:off x="4087400" y="3860725"/>
              <a:ext cx="230125" cy="132475"/>
            </a:xfrm>
            <a:custGeom>
              <a:avLst/>
              <a:gdLst/>
              <a:ahLst/>
              <a:cxnLst/>
              <a:rect l="l" t="t" r="r" b="b"/>
              <a:pathLst>
                <a:path w="9205" h="5299" fill="none" extrusionOk="0">
                  <a:moveTo>
                    <a:pt x="9037" y="3846"/>
                  </a:moveTo>
                  <a:cubicBezTo>
                    <a:pt x="9204" y="3929"/>
                    <a:pt x="9204" y="4084"/>
                    <a:pt x="9037" y="4168"/>
                  </a:cubicBezTo>
                  <a:lnTo>
                    <a:pt x="7252" y="5215"/>
                  </a:lnTo>
                  <a:cubicBezTo>
                    <a:pt x="7097" y="5299"/>
                    <a:pt x="6835" y="5299"/>
                    <a:pt x="6668" y="5215"/>
                  </a:cubicBezTo>
                  <a:lnTo>
                    <a:pt x="167" y="1465"/>
                  </a:lnTo>
                  <a:cubicBezTo>
                    <a:pt x="1" y="1370"/>
                    <a:pt x="1" y="1227"/>
                    <a:pt x="167" y="1132"/>
                  </a:cubicBezTo>
                  <a:lnTo>
                    <a:pt x="1953" y="96"/>
                  </a:lnTo>
                  <a:cubicBezTo>
                    <a:pt x="2120" y="0"/>
                    <a:pt x="2370" y="0"/>
                    <a:pt x="2537" y="96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7" name="Google Shape;2687;p34"/>
            <p:cNvSpPr/>
            <p:nvPr/>
          </p:nvSpPr>
          <p:spPr>
            <a:xfrm>
              <a:off x="3155450" y="3399950"/>
              <a:ext cx="108075" cy="60750"/>
            </a:xfrm>
            <a:custGeom>
              <a:avLst/>
              <a:gdLst/>
              <a:ahLst/>
              <a:cxnLst/>
              <a:rect l="l" t="t" r="r" b="b"/>
              <a:pathLst>
                <a:path w="4323" h="2430" extrusionOk="0">
                  <a:moveTo>
                    <a:pt x="2155" y="1"/>
                  </a:moveTo>
                  <a:cubicBezTo>
                    <a:pt x="2051" y="1"/>
                    <a:pt x="1947" y="24"/>
                    <a:pt x="1869" y="72"/>
                  </a:cubicBezTo>
                  <a:lnTo>
                    <a:pt x="167" y="1048"/>
                  </a:lnTo>
                  <a:cubicBezTo>
                    <a:pt x="0" y="1144"/>
                    <a:pt x="0" y="1286"/>
                    <a:pt x="167" y="1382"/>
                  </a:cubicBezTo>
                  <a:lnTo>
                    <a:pt x="1881" y="2358"/>
                  </a:lnTo>
                  <a:cubicBezTo>
                    <a:pt x="1965" y="2406"/>
                    <a:pt x="2069" y="2429"/>
                    <a:pt x="2173" y="2429"/>
                  </a:cubicBezTo>
                  <a:cubicBezTo>
                    <a:pt x="2277" y="2429"/>
                    <a:pt x="2381" y="2406"/>
                    <a:pt x="2465" y="2358"/>
                  </a:cubicBezTo>
                  <a:lnTo>
                    <a:pt x="4155" y="1382"/>
                  </a:lnTo>
                  <a:cubicBezTo>
                    <a:pt x="4322" y="1286"/>
                    <a:pt x="4322" y="1144"/>
                    <a:pt x="4155" y="1048"/>
                  </a:cubicBezTo>
                  <a:lnTo>
                    <a:pt x="2441" y="72"/>
                  </a:lnTo>
                  <a:cubicBezTo>
                    <a:pt x="2364" y="24"/>
                    <a:pt x="2259" y="1"/>
                    <a:pt x="215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8" name="Google Shape;2688;p34"/>
            <p:cNvSpPr/>
            <p:nvPr/>
          </p:nvSpPr>
          <p:spPr>
            <a:xfrm>
              <a:off x="3155450" y="3399350"/>
              <a:ext cx="108075" cy="61950"/>
            </a:xfrm>
            <a:custGeom>
              <a:avLst/>
              <a:gdLst/>
              <a:ahLst/>
              <a:cxnLst/>
              <a:rect l="l" t="t" r="r" b="b"/>
              <a:pathLst>
                <a:path w="4323" h="2478" fill="none" extrusionOk="0">
                  <a:moveTo>
                    <a:pt x="4155" y="1072"/>
                  </a:moveTo>
                  <a:cubicBezTo>
                    <a:pt x="4322" y="1168"/>
                    <a:pt x="4322" y="1310"/>
                    <a:pt x="4155" y="1406"/>
                  </a:cubicBezTo>
                  <a:lnTo>
                    <a:pt x="2465" y="2382"/>
                  </a:lnTo>
                  <a:cubicBezTo>
                    <a:pt x="2298" y="2477"/>
                    <a:pt x="2048" y="2477"/>
                    <a:pt x="1881" y="2382"/>
                  </a:cubicBezTo>
                  <a:lnTo>
                    <a:pt x="167" y="1406"/>
                  </a:lnTo>
                  <a:cubicBezTo>
                    <a:pt x="0" y="1310"/>
                    <a:pt x="0" y="1168"/>
                    <a:pt x="167" y="1072"/>
                  </a:cubicBezTo>
                  <a:lnTo>
                    <a:pt x="1869" y="96"/>
                  </a:lnTo>
                  <a:cubicBezTo>
                    <a:pt x="2024" y="1"/>
                    <a:pt x="2286" y="1"/>
                    <a:pt x="2441" y="96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9" name="Google Shape;2689;p34"/>
            <p:cNvSpPr/>
            <p:nvPr/>
          </p:nvSpPr>
          <p:spPr>
            <a:xfrm>
              <a:off x="3221525" y="3438350"/>
              <a:ext cx="107775" cy="60750"/>
            </a:xfrm>
            <a:custGeom>
              <a:avLst/>
              <a:gdLst/>
              <a:ahLst/>
              <a:cxnLst/>
              <a:rect l="l" t="t" r="r" b="b"/>
              <a:pathLst>
                <a:path w="4311" h="2430" extrusionOk="0">
                  <a:moveTo>
                    <a:pt x="2149" y="1"/>
                  </a:moveTo>
                  <a:cubicBezTo>
                    <a:pt x="2045" y="1"/>
                    <a:pt x="1941" y="24"/>
                    <a:pt x="1858" y="72"/>
                  </a:cubicBezTo>
                  <a:lnTo>
                    <a:pt x="155" y="1048"/>
                  </a:lnTo>
                  <a:cubicBezTo>
                    <a:pt x="0" y="1144"/>
                    <a:pt x="0" y="1286"/>
                    <a:pt x="155" y="1382"/>
                  </a:cubicBezTo>
                  <a:lnTo>
                    <a:pt x="1870" y="2358"/>
                  </a:lnTo>
                  <a:cubicBezTo>
                    <a:pt x="1953" y="2406"/>
                    <a:pt x="2057" y="2429"/>
                    <a:pt x="2161" y="2429"/>
                  </a:cubicBezTo>
                  <a:cubicBezTo>
                    <a:pt x="2266" y="2429"/>
                    <a:pt x="2370" y="2406"/>
                    <a:pt x="2453" y="2358"/>
                  </a:cubicBezTo>
                  <a:lnTo>
                    <a:pt x="4144" y="1382"/>
                  </a:lnTo>
                  <a:cubicBezTo>
                    <a:pt x="4310" y="1286"/>
                    <a:pt x="4310" y="1144"/>
                    <a:pt x="4144" y="1048"/>
                  </a:cubicBezTo>
                  <a:lnTo>
                    <a:pt x="2441" y="72"/>
                  </a:lnTo>
                  <a:cubicBezTo>
                    <a:pt x="2358" y="24"/>
                    <a:pt x="2254" y="1"/>
                    <a:pt x="21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0" name="Google Shape;2690;p34"/>
            <p:cNvSpPr/>
            <p:nvPr/>
          </p:nvSpPr>
          <p:spPr>
            <a:xfrm>
              <a:off x="3221525" y="3437750"/>
              <a:ext cx="107775" cy="61950"/>
            </a:xfrm>
            <a:custGeom>
              <a:avLst/>
              <a:gdLst/>
              <a:ahLst/>
              <a:cxnLst/>
              <a:rect l="l" t="t" r="r" b="b"/>
              <a:pathLst>
                <a:path w="4311" h="2478" fill="none" extrusionOk="0">
                  <a:moveTo>
                    <a:pt x="4144" y="1072"/>
                  </a:moveTo>
                  <a:cubicBezTo>
                    <a:pt x="4310" y="1168"/>
                    <a:pt x="4310" y="1310"/>
                    <a:pt x="4144" y="1406"/>
                  </a:cubicBezTo>
                  <a:lnTo>
                    <a:pt x="2453" y="2382"/>
                  </a:lnTo>
                  <a:cubicBezTo>
                    <a:pt x="2286" y="2477"/>
                    <a:pt x="2036" y="2477"/>
                    <a:pt x="1870" y="2382"/>
                  </a:cubicBezTo>
                  <a:lnTo>
                    <a:pt x="155" y="1406"/>
                  </a:lnTo>
                  <a:cubicBezTo>
                    <a:pt x="0" y="1310"/>
                    <a:pt x="0" y="1168"/>
                    <a:pt x="155" y="1072"/>
                  </a:cubicBezTo>
                  <a:lnTo>
                    <a:pt x="1858" y="96"/>
                  </a:lnTo>
                  <a:cubicBezTo>
                    <a:pt x="2024" y="1"/>
                    <a:pt x="2274" y="1"/>
                    <a:pt x="2441" y="96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1" name="Google Shape;2691;p34"/>
            <p:cNvSpPr/>
            <p:nvPr/>
          </p:nvSpPr>
          <p:spPr>
            <a:xfrm>
              <a:off x="3287000" y="3475850"/>
              <a:ext cx="107775" cy="60750"/>
            </a:xfrm>
            <a:custGeom>
              <a:avLst/>
              <a:gdLst/>
              <a:ahLst/>
              <a:cxnLst/>
              <a:rect l="l" t="t" r="r" b="b"/>
              <a:pathLst>
                <a:path w="4311" h="2430" extrusionOk="0">
                  <a:moveTo>
                    <a:pt x="2150" y="1"/>
                  </a:moveTo>
                  <a:cubicBezTo>
                    <a:pt x="2046" y="1"/>
                    <a:pt x="1941" y="25"/>
                    <a:pt x="1858" y="72"/>
                  </a:cubicBezTo>
                  <a:lnTo>
                    <a:pt x="156" y="1048"/>
                  </a:lnTo>
                  <a:cubicBezTo>
                    <a:pt x="1" y="1144"/>
                    <a:pt x="1" y="1287"/>
                    <a:pt x="156" y="1382"/>
                  </a:cubicBezTo>
                  <a:lnTo>
                    <a:pt x="1870" y="2358"/>
                  </a:lnTo>
                  <a:cubicBezTo>
                    <a:pt x="1953" y="2406"/>
                    <a:pt x="2058" y="2430"/>
                    <a:pt x="2162" y="2430"/>
                  </a:cubicBezTo>
                  <a:cubicBezTo>
                    <a:pt x="2266" y="2430"/>
                    <a:pt x="2370" y="2406"/>
                    <a:pt x="2453" y="2358"/>
                  </a:cubicBezTo>
                  <a:lnTo>
                    <a:pt x="4144" y="1382"/>
                  </a:lnTo>
                  <a:cubicBezTo>
                    <a:pt x="4311" y="1287"/>
                    <a:pt x="4311" y="1144"/>
                    <a:pt x="4144" y="1048"/>
                  </a:cubicBezTo>
                  <a:lnTo>
                    <a:pt x="2442" y="72"/>
                  </a:lnTo>
                  <a:cubicBezTo>
                    <a:pt x="2358" y="25"/>
                    <a:pt x="2254" y="1"/>
                    <a:pt x="215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2" name="Google Shape;2692;p34"/>
            <p:cNvSpPr/>
            <p:nvPr/>
          </p:nvSpPr>
          <p:spPr>
            <a:xfrm>
              <a:off x="3287000" y="3475250"/>
              <a:ext cx="107775" cy="61950"/>
            </a:xfrm>
            <a:custGeom>
              <a:avLst/>
              <a:gdLst/>
              <a:ahLst/>
              <a:cxnLst/>
              <a:rect l="l" t="t" r="r" b="b"/>
              <a:pathLst>
                <a:path w="4311" h="2478" fill="none" extrusionOk="0">
                  <a:moveTo>
                    <a:pt x="4144" y="1072"/>
                  </a:moveTo>
                  <a:cubicBezTo>
                    <a:pt x="4311" y="1168"/>
                    <a:pt x="4311" y="1311"/>
                    <a:pt x="4144" y="1406"/>
                  </a:cubicBezTo>
                  <a:lnTo>
                    <a:pt x="2453" y="2382"/>
                  </a:lnTo>
                  <a:cubicBezTo>
                    <a:pt x="2287" y="2477"/>
                    <a:pt x="2037" y="2477"/>
                    <a:pt x="1870" y="2382"/>
                  </a:cubicBezTo>
                  <a:lnTo>
                    <a:pt x="156" y="1406"/>
                  </a:lnTo>
                  <a:cubicBezTo>
                    <a:pt x="1" y="1311"/>
                    <a:pt x="1" y="1168"/>
                    <a:pt x="156" y="1072"/>
                  </a:cubicBezTo>
                  <a:lnTo>
                    <a:pt x="1858" y="96"/>
                  </a:lnTo>
                  <a:cubicBezTo>
                    <a:pt x="2025" y="1"/>
                    <a:pt x="2275" y="1"/>
                    <a:pt x="2442" y="96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3" name="Google Shape;2693;p34"/>
            <p:cNvSpPr/>
            <p:nvPr/>
          </p:nvSpPr>
          <p:spPr>
            <a:xfrm>
              <a:off x="3352800" y="3513875"/>
              <a:ext cx="570025" cy="327525"/>
            </a:xfrm>
            <a:custGeom>
              <a:avLst/>
              <a:gdLst/>
              <a:ahLst/>
              <a:cxnLst/>
              <a:rect l="l" t="t" r="r" b="b"/>
              <a:pathLst>
                <a:path w="22801" h="13101" extrusionOk="0">
                  <a:moveTo>
                    <a:pt x="2149" y="1"/>
                  </a:moveTo>
                  <a:cubicBezTo>
                    <a:pt x="2045" y="1"/>
                    <a:pt x="1941" y="22"/>
                    <a:pt x="1857" y="63"/>
                  </a:cubicBezTo>
                  <a:lnTo>
                    <a:pt x="167" y="1051"/>
                  </a:lnTo>
                  <a:cubicBezTo>
                    <a:pt x="0" y="1135"/>
                    <a:pt x="0" y="1290"/>
                    <a:pt x="167" y="1373"/>
                  </a:cubicBezTo>
                  <a:lnTo>
                    <a:pt x="20360" y="13029"/>
                  </a:lnTo>
                  <a:cubicBezTo>
                    <a:pt x="20443" y="13077"/>
                    <a:pt x="20547" y="13101"/>
                    <a:pt x="20651" y="13101"/>
                  </a:cubicBezTo>
                  <a:cubicBezTo>
                    <a:pt x="20756" y="13101"/>
                    <a:pt x="20860" y="13077"/>
                    <a:pt x="20943" y="13029"/>
                  </a:cubicBezTo>
                  <a:lnTo>
                    <a:pt x="22634" y="12053"/>
                  </a:lnTo>
                  <a:cubicBezTo>
                    <a:pt x="22800" y="11958"/>
                    <a:pt x="22800" y="11815"/>
                    <a:pt x="22634" y="11719"/>
                  </a:cubicBezTo>
                  <a:lnTo>
                    <a:pt x="2441" y="63"/>
                  </a:lnTo>
                  <a:cubicBezTo>
                    <a:pt x="2357" y="22"/>
                    <a:pt x="2253" y="1"/>
                    <a:pt x="21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4" name="Google Shape;2694;p34"/>
            <p:cNvSpPr/>
            <p:nvPr/>
          </p:nvSpPr>
          <p:spPr>
            <a:xfrm>
              <a:off x="3352800" y="3513350"/>
              <a:ext cx="570025" cy="328650"/>
            </a:xfrm>
            <a:custGeom>
              <a:avLst/>
              <a:gdLst/>
              <a:ahLst/>
              <a:cxnLst/>
              <a:rect l="l" t="t" r="r" b="b"/>
              <a:pathLst>
                <a:path w="22801" h="13146" fill="none" extrusionOk="0">
                  <a:moveTo>
                    <a:pt x="22634" y="11740"/>
                  </a:moveTo>
                  <a:cubicBezTo>
                    <a:pt x="22800" y="11836"/>
                    <a:pt x="22800" y="11979"/>
                    <a:pt x="22634" y="12074"/>
                  </a:cubicBezTo>
                  <a:lnTo>
                    <a:pt x="20943" y="13050"/>
                  </a:lnTo>
                  <a:cubicBezTo>
                    <a:pt x="20776" y="13145"/>
                    <a:pt x="20526" y="13145"/>
                    <a:pt x="20360" y="13050"/>
                  </a:cubicBezTo>
                  <a:lnTo>
                    <a:pt x="167" y="1394"/>
                  </a:lnTo>
                  <a:cubicBezTo>
                    <a:pt x="0" y="1311"/>
                    <a:pt x="0" y="1156"/>
                    <a:pt x="167" y="1072"/>
                  </a:cubicBezTo>
                  <a:lnTo>
                    <a:pt x="1857" y="84"/>
                  </a:lnTo>
                  <a:cubicBezTo>
                    <a:pt x="2024" y="1"/>
                    <a:pt x="2274" y="1"/>
                    <a:pt x="2441" y="84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5" name="Google Shape;2695;p34"/>
            <p:cNvSpPr/>
            <p:nvPr/>
          </p:nvSpPr>
          <p:spPr>
            <a:xfrm>
              <a:off x="3882625" y="3819950"/>
              <a:ext cx="107775" cy="60825"/>
            </a:xfrm>
            <a:custGeom>
              <a:avLst/>
              <a:gdLst/>
              <a:ahLst/>
              <a:cxnLst/>
              <a:rect l="l" t="t" r="r" b="b"/>
              <a:pathLst>
                <a:path w="4311" h="2433" extrusionOk="0">
                  <a:moveTo>
                    <a:pt x="2149" y="0"/>
                  </a:moveTo>
                  <a:cubicBezTo>
                    <a:pt x="2045" y="0"/>
                    <a:pt x="1941" y="24"/>
                    <a:pt x="1858" y="72"/>
                  </a:cubicBezTo>
                  <a:lnTo>
                    <a:pt x="167" y="1060"/>
                  </a:lnTo>
                  <a:cubicBezTo>
                    <a:pt x="0" y="1143"/>
                    <a:pt x="0" y="1298"/>
                    <a:pt x="167" y="1381"/>
                  </a:cubicBezTo>
                  <a:lnTo>
                    <a:pt x="1869" y="2370"/>
                  </a:lnTo>
                  <a:cubicBezTo>
                    <a:pt x="1953" y="2411"/>
                    <a:pt x="2057" y="2432"/>
                    <a:pt x="2161" y="2432"/>
                  </a:cubicBezTo>
                  <a:cubicBezTo>
                    <a:pt x="2265" y="2432"/>
                    <a:pt x="2369" y="2411"/>
                    <a:pt x="2453" y="2370"/>
                  </a:cubicBezTo>
                  <a:lnTo>
                    <a:pt x="4155" y="1381"/>
                  </a:lnTo>
                  <a:cubicBezTo>
                    <a:pt x="4310" y="1298"/>
                    <a:pt x="4310" y="1143"/>
                    <a:pt x="4155" y="1060"/>
                  </a:cubicBezTo>
                  <a:lnTo>
                    <a:pt x="2441" y="72"/>
                  </a:lnTo>
                  <a:cubicBezTo>
                    <a:pt x="2358" y="24"/>
                    <a:pt x="2253" y="0"/>
                    <a:pt x="214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6" name="Google Shape;2696;p34"/>
            <p:cNvSpPr/>
            <p:nvPr/>
          </p:nvSpPr>
          <p:spPr>
            <a:xfrm>
              <a:off x="3882625" y="3819350"/>
              <a:ext cx="107775" cy="61925"/>
            </a:xfrm>
            <a:custGeom>
              <a:avLst/>
              <a:gdLst/>
              <a:ahLst/>
              <a:cxnLst/>
              <a:rect l="l" t="t" r="r" b="b"/>
              <a:pathLst>
                <a:path w="4311" h="2477" fill="none" extrusionOk="0">
                  <a:moveTo>
                    <a:pt x="4155" y="1084"/>
                  </a:moveTo>
                  <a:cubicBezTo>
                    <a:pt x="4310" y="1167"/>
                    <a:pt x="4310" y="1322"/>
                    <a:pt x="4155" y="1405"/>
                  </a:cubicBezTo>
                  <a:lnTo>
                    <a:pt x="2453" y="2394"/>
                  </a:lnTo>
                  <a:cubicBezTo>
                    <a:pt x="2286" y="2477"/>
                    <a:pt x="2036" y="2477"/>
                    <a:pt x="1869" y="2394"/>
                  </a:cubicBezTo>
                  <a:lnTo>
                    <a:pt x="167" y="1405"/>
                  </a:lnTo>
                  <a:cubicBezTo>
                    <a:pt x="0" y="1322"/>
                    <a:pt x="0" y="1167"/>
                    <a:pt x="167" y="1084"/>
                  </a:cubicBezTo>
                  <a:lnTo>
                    <a:pt x="1858" y="96"/>
                  </a:lnTo>
                  <a:cubicBezTo>
                    <a:pt x="2024" y="0"/>
                    <a:pt x="2274" y="0"/>
                    <a:pt x="2441" y="96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7" name="Google Shape;2697;p34"/>
            <p:cNvSpPr/>
            <p:nvPr/>
          </p:nvSpPr>
          <p:spPr>
            <a:xfrm>
              <a:off x="3950175" y="3858875"/>
              <a:ext cx="108075" cy="60575"/>
            </a:xfrm>
            <a:custGeom>
              <a:avLst/>
              <a:gdLst/>
              <a:ahLst/>
              <a:cxnLst/>
              <a:rect l="l" t="t" r="r" b="b"/>
              <a:pathLst>
                <a:path w="4323" h="2423" extrusionOk="0">
                  <a:moveTo>
                    <a:pt x="2151" y="0"/>
                  </a:moveTo>
                  <a:cubicBezTo>
                    <a:pt x="2049" y="0"/>
                    <a:pt x="1948" y="21"/>
                    <a:pt x="1870" y="63"/>
                  </a:cubicBezTo>
                  <a:lnTo>
                    <a:pt x="168" y="1051"/>
                  </a:lnTo>
                  <a:cubicBezTo>
                    <a:pt x="1" y="1134"/>
                    <a:pt x="1" y="1289"/>
                    <a:pt x="168" y="1372"/>
                  </a:cubicBezTo>
                  <a:lnTo>
                    <a:pt x="1882" y="2360"/>
                  </a:lnTo>
                  <a:cubicBezTo>
                    <a:pt x="1965" y="2402"/>
                    <a:pt x="2070" y="2423"/>
                    <a:pt x="2174" y="2423"/>
                  </a:cubicBezTo>
                  <a:cubicBezTo>
                    <a:pt x="2278" y="2423"/>
                    <a:pt x="2382" y="2402"/>
                    <a:pt x="2465" y="2360"/>
                  </a:cubicBezTo>
                  <a:lnTo>
                    <a:pt x="4156" y="1372"/>
                  </a:lnTo>
                  <a:cubicBezTo>
                    <a:pt x="4323" y="1289"/>
                    <a:pt x="4323" y="1134"/>
                    <a:pt x="4156" y="1051"/>
                  </a:cubicBezTo>
                  <a:lnTo>
                    <a:pt x="2442" y="63"/>
                  </a:lnTo>
                  <a:cubicBezTo>
                    <a:pt x="2358" y="21"/>
                    <a:pt x="2254" y="0"/>
                    <a:pt x="215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8" name="Google Shape;2698;p34"/>
            <p:cNvSpPr/>
            <p:nvPr/>
          </p:nvSpPr>
          <p:spPr>
            <a:xfrm>
              <a:off x="3950175" y="3858350"/>
              <a:ext cx="108075" cy="61625"/>
            </a:xfrm>
            <a:custGeom>
              <a:avLst/>
              <a:gdLst/>
              <a:ahLst/>
              <a:cxnLst/>
              <a:rect l="l" t="t" r="r" b="b"/>
              <a:pathLst>
                <a:path w="4323" h="2465" fill="none" extrusionOk="0">
                  <a:moveTo>
                    <a:pt x="4156" y="1072"/>
                  </a:moveTo>
                  <a:cubicBezTo>
                    <a:pt x="4323" y="1155"/>
                    <a:pt x="4323" y="1310"/>
                    <a:pt x="4156" y="1393"/>
                  </a:cubicBezTo>
                  <a:lnTo>
                    <a:pt x="2465" y="2381"/>
                  </a:lnTo>
                  <a:cubicBezTo>
                    <a:pt x="2299" y="2465"/>
                    <a:pt x="2049" y="2465"/>
                    <a:pt x="1882" y="2381"/>
                  </a:cubicBezTo>
                  <a:lnTo>
                    <a:pt x="168" y="1393"/>
                  </a:lnTo>
                  <a:cubicBezTo>
                    <a:pt x="1" y="1310"/>
                    <a:pt x="1" y="1155"/>
                    <a:pt x="168" y="1072"/>
                  </a:cubicBezTo>
                  <a:lnTo>
                    <a:pt x="1870" y="84"/>
                  </a:lnTo>
                  <a:cubicBezTo>
                    <a:pt x="2025" y="0"/>
                    <a:pt x="2275" y="0"/>
                    <a:pt x="2442" y="84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9" name="Google Shape;2699;p34"/>
            <p:cNvSpPr/>
            <p:nvPr/>
          </p:nvSpPr>
          <p:spPr>
            <a:xfrm>
              <a:off x="4015975" y="3897025"/>
              <a:ext cx="108075" cy="60750"/>
            </a:xfrm>
            <a:custGeom>
              <a:avLst/>
              <a:gdLst/>
              <a:ahLst/>
              <a:cxnLst/>
              <a:rect l="l" t="t" r="r" b="b"/>
              <a:pathLst>
                <a:path w="4323" h="2430" extrusionOk="0">
                  <a:moveTo>
                    <a:pt x="2157" y="1"/>
                  </a:moveTo>
                  <a:cubicBezTo>
                    <a:pt x="2051" y="1"/>
                    <a:pt x="1947" y="25"/>
                    <a:pt x="1869" y="72"/>
                  </a:cubicBezTo>
                  <a:lnTo>
                    <a:pt x="167" y="1049"/>
                  </a:lnTo>
                  <a:cubicBezTo>
                    <a:pt x="0" y="1144"/>
                    <a:pt x="0" y="1287"/>
                    <a:pt x="167" y="1382"/>
                  </a:cubicBezTo>
                  <a:lnTo>
                    <a:pt x="1881" y="2358"/>
                  </a:lnTo>
                  <a:cubicBezTo>
                    <a:pt x="1965" y="2406"/>
                    <a:pt x="2069" y="2430"/>
                    <a:pt x="2173" y="2430"/>
                  </a:cubicBezTo>
                  <a:cubicBezTo>
                    <a:pt x="2277" y="2430"/>
                    <a:pt x="2381" y="2406"/>
                    <a:pt x="2465" y="2358"/>
                  </a:cubicBezTo>
                  <a:lnTo>
                    <a:pt x="4155" y="1382"/>
                  </a:lnTo>
                  <a:cubicBezTo>
                    <a:pt x="4322" y="1287"/>
                    <a:pt x="4322" y="1144"/>
                    <a:pt x="4155" y="1049"/>
                  </a:cubicBezTo>
                  <a:lnTo>
                    <a:pt x="2453" y="72"/>
                  </a:lnTo>
                  <a:cubicBezTo>
                    <a:pt x="2369" y="25"/>
                    <a:pt x="2262" y="1"/>
                    <a:pt x="215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0" name="Google Shape;2700;p34"/>
            <p:cNvSpPr/>
            <p:nvPr/>
          </p:nvSpPr>
          <p:spPr>
            <a:xfrm>
              <a:off x="4015975" y="3896450"/>
              <a:ext cx="108075" cy="61925"/>
            </a:xfrm>
            <a:custGeom>
              <a:avLst/>
              <a:gdLst/>
              <a:ahLst/>
              <a:cxnLst/>
              <a:rect l="l" t="t" r="r" b="b"/>
              <a:pathLst>
                <a:path w="4323" h="2477" fill="none" extrusionOk="0">
                  <a:moveTo>
                    <a:pt x="4155" y="1072"/>
                  </a:moveTo>
                  <a:cubicBezTo>
                    <a:pt x="4322" y="1167"/>
                    <a:pt x="4322" y="1310"/>
                    <a:pt x="4155" y="1405"/>
                  </a:cubicBezTo>
                  <a:lnTo>
                    <a:pt x="2465" y="2381"/>
                  </a:lnTo>
                  <a:cubicBezTo>
                    <a:pt x="2298" y="2477"/>
                    <a:pt x="2048" y="2477"/>
                    <a:pt x="1881" y="2381"/>
                  </a:cubicBezTo>
                  <a:lnTo>
                    <a:pt x="167" y="1405"/>
                  </a:lnTo>
                  <a:cubicBezTo>
                    <a:pt x="0" y="1310"/>
                    <a:pt x="0" y="1167"/>
                    <a:pt x="167" y="1072"/>
                  </a:cubicBezTo>
                  <a:lnTo>
                    <a:pt x="1869" y="95"/>
                  </a:lnTo>
                  <a:cubicBezTo>
                    <a:pt x="2024" y="0"/>
                    <a:pt x="2286" y="0"/>
                    <a:pt x="2453" y="95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1" name="Google Shape;2701;p34"/>
            <p:cNvSpPr/>
            <p:nvPr/>
          </p:nvSpPr>
          <p:spPr>
            <a:xfrm>
              <a:off x="4081150" y="3934775"/>
              <a:ext cx="108075" cy="60600"/>
            </a:xfrm>
            <a:custGeom>
              <a:avLst/>
              <a:gdLst/>
              <a:ahLst/>
              <a:cxnLst/>
              <a:rect l="l" t="t" r="r" b="b"/>
              <a:pathLst>
                <a:path w="4323" h="2424" extrusionOk="0">
                  <a:moveTo>
                    <a:pt x="2150" y="0"/>
                  </a:moveTo>
                  <a:cubicBezTo>
                    <a:pt x="2046" y="0"/>
                    <a:pt x="1941" y="21"/>
                    <a:pt x="1858" y="63"/>
                  </a:cubicBezTo>
                  <a:lnTo>
                    <a:pt x="167" y="1051"/>
                  </a:lnTo>
                  <a:cubicBezTo>
                    <a:pt x="1" y="1134"/>
                    <a:pt x="1" y="1289"/>
                    <a:pt x="167" y="1372"/>
                  </a:cubicBezTo>
                  <a:lnTo>
                    <a:pt x="1882" y="2361"/>
                  </a:lnTo>
                  <a:cubicBezTo>
                    <a:pt x="1959" y="2402"/>
                    <a:pt x="2063" y="2423"/>
                    <a:pt x="2168" y="2423"/>
                  </a:cubicBezTo>
                  <a:cubicBezTo>
                    <a:pt x="2272" y="2423"/>
                    <a:pt x="2376" y="2402"/>
                    <a:pt x="2453" y="2361"/>
                  </a:cubicBezTo>
                  <a:lnTo>
                    <a:pt x="4156" y="1372"/>
                  </a:lnTo>
                  <a:cubicBezTo>
                    <a:pt x="4323" y="1289"/>
                    <a:pt x="4323" y="1134"/>
                    <a:pt x="4156" y="1051"/>
                  </a:cubicBezTo>
                  <a:lnTo>
                    <a:pt x="2441" y="63"/>
                  </a:lnTo>
                  <a:cubicBezTo>
                    <a:pt x="2358" y="21"/>
                    <a:pt x="2254" y="0"/>
                    <a:pt x="215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2" name="Google Shape;2702;p34"/>
            <p:cNvSpPr/>
            <p:nvPr/>
          </p:nvSpPr>
          <p:spPr>
            <a:xfrm>
              <a:off x="4081150" y="3934250"/>
              <a:ext cx="108075" cy="61625"/>
            </a:xfrm>
            <a:custGeom>
              <a:avLst/>
              <a:gdLst/>
              <a:ahLst/>
              <a:cxnLst/>
              <a:rect l="l" t="t" r="r" b="b"/>
              <a:pathLst>
                <a:path w="4323" h="2465" fill="none" extrusionOk="0">
                  <a:moveTo>
                    <a:pt x="4156" y="1072"/>
                  </a:moveTo>
                  <a:cubicBezTo>
                    <a:pt x="4323" y="1155"/>
                    <a:pt x="4323" y="1310"/>
                    <a:pt x="4156" y="1393"/>
                  </a:cubicBezTo>
                  <a:lnTo>
                    <a:pt x="2453" y="2382"/>
                  </a:lnTo>
                  <a:cubicBezTo>
                    <a:pt x="2299" y="2465"/>
                    <a:pt x="2037" y="2465"/>
                    <a:pt x="1882" y="2382"/>
                  </a:cubicBezTo>
                  <a:lnTo>
                    <a:pt x="167" y="1393"/>
                  </a:lnTo>
                  <a:cubicBezTo>
                    <a:pt x="1" y="1310"/>
                    <a:pt x="1" y="1155"/>
                    <a:pt x="167" y="1072"/>
                  </a:cubicBezTo>
                  <a:lnTo>
                    <a:pt x="1858" y="84"/>
                  </a:lnTo>
                  <a:cubicBezTo>
                    <a:pt x="2025" y="0"/>
                    <a:pt x="2275" y="0"/>
                    <a:pt x="2441" y="84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3" name="Google Shape;2703;p34"/>
            <p:cNvSpPr/>
            <p:nvPr/>
          </p:nvSpPr>
          <p:spPr>
            <a:xfrm>
              <a:off x="4090375" y="3651775"/>
              <a:ext cx="106000" cy="38500"/>
            </a:xfrm>
            <a:custGeom>
              <a:avLst/>
              <a:gdLst/>
              <a:ahLst/>
              <a:cxnLst/>
              <a:rect l="l" t="t" r="r" b="b"/>
              <a:pathLst>
                <a:path w="4240" h="1540" extrusionOk="0">
                  <a:moveTo>
                    <a:pt x="1" y="0"/>
                  </a:moveTo>
                  <a:lnTo>
                    <a:pt x="1" y="322"/>
                  </a:lnTo>
                  <a:cubicBezTo>
                    <a:pt x="1" y="381"/>
                    <a:pt x="48" y="441"/>
                    <a:pt x="120" y="488"/>
                  </a:cubicBezTo>
                  <a:lnTo>
                    <a:pt x="1834" y="1477"/>
                  </a:lnTo>
                  <a:cubicBezTo>
                    <a:pt x="1918" y="1518"/>
                    <a:pt x="2022" y="1539"/>
                    <a:pt x="2126" y="1539"/>
                  </a:cubicBezTo>
                  <a:cubicBezTo>
                    <a:pt x="2230" y="1539"/>
                    <a:pt x="2334" y="1518"/>
                    <a:pt x="2418" y="1477"/>
                  </a:cubicBezTo>
                  <a:lnTo>
                    <a:pt x="4120" y="488"/>
                  </a:lnTo>
                  <a:cubicBezTo>
                    <a:pt x="4192" y="441"/>
                    <a:pt x="4239" y="381"/>
                    <a:pt x="4239" y="322"/>
                  </a:cubicBezTo>
                  <a:lnTo>
                    <a:pt x="4239" y="0"/>
                  </a:lnTo>
                  <a:cubicBezTo>
                    <a:pt x="4239" y="60"/>
                    <a:pt x="4192" y="119"/>
                    <a:pt x="4120" y="167"/>
                  </a:cubicBezTo>
                  <a:lnTo>
                    <a:pt x="2418" y="1143"/>
                  </a:lnTo>
                  <a:cubicBezTo>
                    <a:pt x="2334" y="1191"/>
                    <a:pt x="2230" y="1215"/>
                    <a:pt x="2126" y="1215"/>
                  </a:cubicBezTo>
                  <a:cubicBezTo>
                    <a:pt x="2022" y="1215"/>
                    <a:pt x="1918" y="1191"/>
                    <a:pt x="1834" y="1143"/>
                  </a:cubicBezTo>
                  <a:lnTo>
                    <a:pt x="120" y="167"/>
                  </a:lnTo>
                  <a:cubicBezTo>
                    <a:pt x="48" y="119"/>
                    <a:pt x="1" y="6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4" name="Google Shape;2704;p34"/>
            <p:cNvSpPr/>
            <p:nvPr/>
          </p:nvSpPr>
          <p:spPr>
            <a:xfrm>
              <a:off x="4090375" y="3651775"/>
              <a:ext cx="106000" cy="39000"/>
            </a:xfrm>
            <a:custGeom>
              <a:avLst/>
              <a:gdLst/>
              <a:ahLst/>
              <a:cxnLst/>
              <a:rect l="l" t="t" r="r" b="b"/>
              <a:pathLst>
                <a:path w="4240" h="1560" fill="none" extrusionOk="0">
                  <a:moveTo>
                    <a:pt x="4120" y="488"/>
                  </a:moveTo>
                  <a:lnTo>
                    <a:pt x="2418" y="1477"/>
                  </a:lnTo>
                  <a:cubicBezTo>
                    <a:pt x="2251" y="1560"/>
                    <a:pt x="2001" y="1560"/>
                    <a:pt x="1834" y="1477"/>
                  </a:cubicBezTo>
                  <a:lnTo>
                    <a:pt x="120" y="488"/>
                  </a:lnTo>
                  <a:cubicBezTo>
                    <a:pt x="48" y="441"/>
                    <a:pt x="1" y="381"/>
                    <a:pt x="1" y="322"/>
                  </a:cubicBezTo>
                  <a:lnTo>
                    <a:pt x="1" y="0"/>
                  </a:lnTo>
                  <a:cubicBezTo>
                    <a:pt x="1" y="60"/>
                    <a:pt x="48" y="119"/>
                    <a:pt x="120" y="167"/>
                  </a:cubicBezTo>
                  <a:lnTo>
                    <a:pt x="1834" y="1143"/>
                  </a:lnTo>
                  <a:cubicBezTo>
                    <a:pt x="2001" y="1239"/>
                    <a:pt x="2251" y="1239"/>
                    <a:pt x="2418" y="1143"/>
                  </a:cubicBezTo>
                  <a:lnTo>
                    <a:pt x="4120" y="167"/>
                  </a:lnTo>
                  <a:cubicBezTo>
                    <a:pt x="4192" y="119"/>
                    <a:pt x="4239" y="60"/>
                    <a:pt x="4239" y="0"/>
                  </a:cubicBezTo>
                  <a:lnTo>
                    <a:pt x="4239" y="322"/>
                  </a:lnTo>
                  <a:cubicBezTo>
                    <a:pt x="4239" y="381"/>
                    <a:pt x="4192" y="441"/>
                    <a:pt x="4120" y="488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5" name="Google Shape;2705;p34"/>
            <p:cNvSpPr/>
            <p:nvPr/>
          </p:nvSpPr>
          <p:spPr>
            <a:xfrm>
              <a:off x="4193975" y="3793750"/>
              <a:ext cx="105675" cy="38725"/>
            </a:xfrm>
            <a:custGeom>
              <a:avLst/>
              <a:gdLst/>
              <a:ahLst/>
              <a:cxnLst/>
              <a:rect l="l" t="t" r="r" b="b"/>
              <a:pathLst>
                <a:path w="4227" h="1549" extrusionOk="0">
                  <a:moveTo>
                    <a:pt x="0" y="1"/>
                  </a:moveTo>
                  <a:lnTo>
                    <a:pt x="0" y="334"/>
                  </a:lnTo>
                  <a:cubicBezTo>
                    <a:pt x="0" y="393"/>
                    <a:pt x="48" y="453"/>
                    <a:pt x="119" y="501"/>
                  </a:cubicBezTo>
                  <a:lnTo>
                    <a:pt x="1834" y="1477"/>
                  </a:lnTo>
                  <a:cubicBezTo>
                    <a:pt x="1905" y="1525"/>
                    <a:pt x="2009" y="1548"/>
                    <a:pt x="2116" y="1548"/>
                  </a:cubicBezTo>
                  <a:cubicBezTo>
                    <a:pt x="2224" y="1548"/>
                    <a:pt x="2334" y="1525"/>
                    <a:pt x="2417" y="1477"/>
                  </a:cubicBezTo>
                  <a:lnTo>
                    <a:pt x="4108" y="501"/>
                  </a:lnTo>
                  <a:cubicBezTo>
                    <a:pt x="4179" y="453"/>
                    <a:pt x="4227" y="393"/>
                    <a:pt x="4227" y="334"/>
                  </a:cubicBezTo>
                  <a:lnTo>
                    <a:pt x="4227" y="1"/>
                  </a:lnTo>
                  <a:cubicBezTo>
                    <a:pt x="4227" y="60"/>
                    <a:pt x="4179" y="120"/>
                    <a:pt x="4108" y="167"/>
                  </a:cubicBezTo>
                  <a:lnTo>
                    <a:pt x="2417" y="1155"/>
                  </a:lnTo>
                  <a:cubicBezTo>
                    <a:pt x="2334" y="1197"/>
                    <a:pt x="2227" y="1218"/>
                    <a:pt x="2121" y="1218"/>
                  </a:cubicBezTo>
                  <a:cubicBezTo>
                    <a:pt x="2015" y="1218"/>
                    <a:pt x="1911" y="1197"/>
                    <a:pt x="1834" y="1155"/>
                  </a:cubicBezTo>
                  <a:lnTo>
                    <a:pt x="119" y="167"/>
                  </a:lnTo>
                  <a:cubicBezTo>
                    <a:pt x="48" y="120"/>
                    <a:pt x="0" y="60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6" name="Google Shape;2706;p34"/>
            <p:cNvSpPr/>
            <p:nvPr/>
          </p:nvSpPr>
          <p:spPr>
            <a:xfrm>
              <a:off x="4193975" y="3793750"/>
              <a:ext cx="105675" cy="39325"/>
            </a:xfrm>
            <a:custGeom>
              <a:avLst/>
              <a:gdLst/>
              <a:ahLst/>
              <a:cxnLst/>
              <a:rect l="l" t="t" r="r" b="b"/>
              <a:pathLst>
                <a:path w="4227" h="1573" fill="none" extrusionOk="0">
                  <a:moveTo>
                    <a:pt x="1834" y="1477"/>
                  </a:moveTo>
                  <a:lnTo>
                    <a:pt x="119" y="501"/>
                  </a:lnTo>
                  <a:cubicBezTo>
                    <a:pt x="48" y="453"/>
                    <a:pt x="0" y="393"/>
                    <a:pt x="0" y="334"/>
                  </a:cubicBezTo>
                  <a:lnTo>
                    <a:pt x="0" y="1"/>
                  </a:lnTo>
                  <a:cubicBezTo>
                    <a:pt x="0" y="60"/>
                    <a:pt x="48" y="120"/>
                    <a:pt x="119" y="167"/>
                  </a:cubicBezTo>
                  <a:lnTo>
                    <a:pt x="1834" y="1155"/>
                  </a:lnTo>
                  <a:cubicBezTo>
                    <a:pt x="1988" y="1239"/>
                    <a:pt x="2250" y="1239"/>
                    <a:pt x="2417" y="1155"/>
                  </a:cubicBezTo>
                  <a:lnTo>
                    <a:pt x="4108" y="167"/>
                  </a:lnTo>
                  <a:cubicBezTo>
                    <a:pt x="4179" y="120"/>
                    <a:pt x="4227" y="60"/>
                    <a:pt x="4227" y="1"/>
                  </a:cubicBezTo>
                  <a:lnTo>
                    <a:pt x="4227" y="334"/>
                  </a:lnTo>
                  <a:cubicBezTo>
                    <a:pt x="4227" y="393"/>
                    <a:pt x="4179" y="453"/>
                    <a:pt x="4108" y="501"/>
                  </a:cubicBezTo>
                  <a:lnTo>
                    <a:pt x="2417" y="1477"/>
                  </a:lnTo>
                  <a:cubicBezTo>
                    <a:pt x="2250" y="1572"/>
                    <a:pt x="1977" y="1572"/>
                    <a:pt x="1834" y="1477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7" name="Google Shape;2707;p34"/>
            <p:cNvSpPr/>
            <p:nvPr/>
          </p:nvSpPr>
          <p:spPr>
            <a:xfrm>
              <a:off x="4088600" y="3893175"/>
              <a:ext cx="227725" cy="107775"/>
            </a:xfrm>
            <a:custGeom>
              <a:avLst/>
              <a:gdLst/>
              <a:ahLst/>
              <a:cxnLst/>
              <a:rect l="l" t="t" r="r" b="b"/>
              <a:pathLst>
                <a:path w="9109" h="4311" extrusionOk="0">
                  <a:moveTo>
                    <a:pt x="0" y="0"/>
                  </a:moveTo>
                  <a:lnTo>
                    <a:pt x="0" y="334"/>
                  </a:lnTo>
                  <a:cubicBezTo>
                    <a:pt x="0" y="393"/>
                    <a:pt x="48" y="453"/>
                    <a:pt x="119" y="488"/>
                  </a:cubicBezTo>
                  <a:lnTo>
                    <a:pt x="1441" y="1250"/>
                  </a:lnTo>
                  <a:lnTo>
                    <a:pt x="4048" y="2751"/>
                  </a:lnTo>
                  <a:lnTo>
                    <a:pt x="6620" y="4239"/>
                  </a:lnTo>
                  <a:cubicBezTo>
                    <a:pt x="6703" y="4286"/>
                    <a:pt x="6811" y="4310"/>
                    <a:pt x="6916" y="4310"/>
                  </a:cubicBezTo>
                  <a:cubicBezTo>
                    <a:pt x="7022" y="4310"/>
                    <a:pt x="7126" y="4286"/>
                    <a:pt x="7204" y="4239"/>
                  </a:cubicBezTo>
                  <a:lnTo>
                    <a:pt x="8989" y="3203"/>
                  </a:lnTo>
                  <a:cubicBezTo>
                    <a:pt x="9073" y="3155"/>
                    <a:pt x="9109" y="3096"/>
                    <a:pt x="9109" y="3036"/>
                  </a:cubicBezTo>
                  <a:lnTo>
                    <a:pt x="9109" y="2715"/>
                  </a:lnTo>
                  <a:cubicBezTo>
                    <a:pt x="9109" y="2774"/>
                    <a:pt x="9073" y="2834"/>
                    <a:pt x="8989" y="2870"/>
                  </a:cubicBezTo>
                  <a:lnTo>
                    <a:pt x="7204" y="3917"/>
                  </a:lnTo>
                  <a:cubicBezTo>
                    <a:pt x="7120" y="3959"/>
                    <a:pt x="7016" y="3980"/>
                    <a:pt x="6912" y="3980"/>
                  </a:cubicBezTo>
                  <a:cubicBezTo>
                    <a:pt x="6808" y="3980"/>
                    <a:pt x="6703" y="3959"/>
                    <a:pt x="6620" y="3917"/>
                  </a:cubicBezTo>
                  <a:lnTo>
                    <a:pt x="119" y="167"/>
                  </a:lnTo>
                  <a:cubicBezTo>
                    <a:pt x="48" y="119"/>
                    <a:pt x="0" y="60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8" name="Google Shape;2708;p34"/>
            <p:cNvSpPr/>
            <p:nvPr/>
          </p:nvSpPr>
          <p:spPr>
            <a:xfrm>
              <a:off x="4088600" y="3893175"/>
              <a:ext cx="227725" cy="108375"/>
            </a:xfrm>
            <a:custGeom>
              <a:avLst/>
              <a:gdLst/>
              <a:ahLst/>
              <a:cxnLst/>
              <a:rect l="l" t="t" r="r" b="b"/>
              <a:pathLst>
                <a:path w="9109" h="4335" fill="none" extrusionOk="0">
                  <a:moveTo>
                    <a:pt x="9109" y="2715"/>
                  </a:moveTo>
                  <a:lnTo>
                    <a:pt x="9109" y="3036"/>
                  </a:lnTo>
                  <a:cubicBezTo>
                    <a:pt x="9109" y="3096"/>
                    <a:pt x="9073" y="3155"/>
                    <a:pt x="8989" y="3203"/>
                  </a:cubicBezTo>
                  <a:lnTo>
                    <a:pt x="7204" y="4239"/>
                  </a:lnTo>
                  <a:cubicBezTo>
                    <a:pt x="7049" y="4334"/>
                    <a:pt x="6787" y="4334"/>
                    <a:pt x="6620" y="4239"/>
                  </a:cubicBezTo>
                  <a:lnTo>
                    <a:pt x="4048" y="2751"/>
                  </a:lnTo>
                  <a:lnTo>
                    <a:pt x="1441" y="1250"/>
                  </a:lnTo>
                  <a:lnTo>
                    <a:pt x="119" y="488"/>
                  </a:lnTo>
                  <a:cubicBezTo>
                    <a:pt x="48" y="453"/>
                    <a:pt x="0" y="393"/>
                    <a:pt x="0" y="334"/>
                  </a:cubicBezTo>
                  <a:lnTo>
                    <a:pt x="0" y="0"/>
                  </a:lnTo>
                  <a:cubicBezTo>
                    <a:pt x="0" y="60"/>
                    <a:pt x="48" y="119"/>
                    <a:pt x="119" y="167"/>
                  </a:cubicBezTo>
                  <a:lnTo>
                    <a:pt x="6620" y="3917"/>
                  </a:lnTo>
                  <a:cubicBezTo>
                    <a:pt x="6787" y="4001"/>
                    <a:pt x="7037" y="4001"/>
                    <a:pt x="7204" y="3917"/>
                  </a:cubicBezTo>
                  <a:lnTo>
                    <a:pt x="8989" y="2870"/>
                  </a:lnTo>
                  <a:cubicBezTo>
                    <a:pt x="9073" y="2834"/>
                    <a:pt x="9109" y="2774"/>
                    <a:pt x="9109" y="2715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9" name="Google Shape;2709;p34"/>
            <p:cNvSpPr/>
            <p:nvPr/>
          </p:nvSpPr>
          <p:spPr>
            <a:xfrm>
              <a:off x="4128475" y="3838100"/>
              <a:ext cx="105700" cy="38500"/>
            </a:xfrm>
            <a:custGeom>
              <a:avLst/>
              <a:gdLst/>
              <a:ahLst/>
              <a:cxnLst/>
              <a:rect l="l" t="t" r="r" b="b"/>
              <a:pathLst>
                <a:path w="4228" h="1540" extrusionOk="0">
                  <a:moveTo>
                    <a:pt x="1" y="1"/>
                  </a:moveTo>
                  <a:lnTo>
                    <a:pt x="1" y="334"/>
                  </a:lnTo>
                  <a:cubicBezTo>
                    <a:pt x="1" y="393"/>
                    <a:pt x="48" y="453"/>
                    <a:pt x="120" y="489"/>
                  </a:cubicBezTo>
                  <a:lnTo>
                    <a:pt x="1834" y="1477"/>
                  </a:lnTo>
                  <a:cubicBezTo>
                    <a:pt x="1918" y="1519"/>
                    <a:pt x="2022" y="1539"/>
                    <a:pt x="2126" y="1539"/>
                  </a:cubicBezTo>
                  <a:cubicBezTo>
                    <a:pt x="2230" y="1539"/>
                    <a:pt x="2334" y="1519"/>
                    <a:pt x="2418" y="1477"/>
                  </a:cubicBezTo>
                  <a:lnTo>
                    <a:pt x="4108" y="489"/>
                  </a:lnTo>
                  <a:cubicBezTo>
                    <a:pt x="4180" y="453"/>
                    <a:pt x="4227" y="393"/>
                    <a:pt x="4227" y="334"/>
                  </a:cubicBezTo>
                  <a:lnTo>
                    <a:pt x="4227" y="1"/>
                  </a:lnTo>
                  <a:cubicBezTo>
                    <a:pt x="4227" y="60"/>
                    <a:pt x="4180" y="120"/>
                    <a:pt x="4108" y="167"/>
                  </a:cubicBezTo>
                  <a:lnTo>
                    <a:pt x="2418" y="1144"/>
                  </a:lnTo>
                  <a:cubicBezTo>
                    <a:pt x="2334" y="1191"/>
                    <a:pt x="2227" y="1215"/>
                    <a:pt x="2121" y="1215"/>
                  </a:cubicBezTo>
                  <a:cubicBezTo>
                    <a:pt x="2016" y="1215"/>
                    <a:pt x="1912" y="1191"/>
                    <a:pt x="1834" y="1144"/>
                  </a:cubicBezTo>
                  <a:lnTo>
                    <a:pt x="120" y="167"/>
                  </a:lnTo>
                  <a:cubicBezTo>
                    <a:pt x="48" y="120"/>
                    <a:pt x="1" y="60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0" name="Google Shape;2710;p34"/>
            <p:cNvSpPr/>
            <p:nvPr/>
          </p:nvSpPr>
          <p:spPr>
            <a:xfrm>
              <a:off x="4128475" y="3838100"/>
              <a:ext cx="105700" cy="39025"/>
            </a:xfrm>
            <a:custGeom>
              <a:avLst/>
              <a:gdLst/>
              <a:ahLst/>
              <a:cxnLst/>
              <a:rect l="l" t="t" r="r" b="b"/>
              <a:pathLst>
                <a:path w="4228" h="1561" fill="none" extrusionOk="0">
                  <a:moveTo>
                    <a:pt x="1" y="334"/>
                  </a:moveTo>
                  <a:lnTo>
                    <a:pt x="1" y="1"/>
                  </a:lnTo>
                  <a:cubicBezTo>
                    <a:pt x="1" y="60"/>
                    <a:pt x="48" y="120"/>
                    <a:pt x="120" y="167"/>
                  </a:cubicBezTo>
                  <a:lnTo>
                    <a:pt x="1834" y="1144"/>
                  </a:lnTo>
                  <a:cubicBezTo>
                    <a:pt x="1989" y="1239"/>
                    <a:pt x="2251" y="1239"/>
                    <a:pt x="2418" y="1144"/>
                  </a:cubicBezTo>
                  <a:lnTo>
                    <a:pt x="4108" y="167"/>
                  </a:lnTo>
                  <a:cubicBezTo>
                    <a:pt x="4180" y="120"/>
                    <a:pt x="4227" y="60"/>
                    <a:pt x="4227" y="1"/>
                  </a:cubicBezTo>
                  <a:lnTo>
                    <a:pt x="4227" y="334"/>
                  </a:lnTo>
                  <a:cubicBezTo>
                    <a:pt x="4227" y="393"/>
                    <a:pt x="4180" y="453"/>
                    <a:pt x="4108" y="489"/>
                  </a:cubicBezTo>
                  <a:lnTo>
                    <a:pt x="2418" y="1477"/>
                  </a:lnTo>
                  <a:cubicBezTo>
                    <a:pt x="2251" y="1560"/>
                    <a:pt x="2001" y="1560"/>
                    <a:pt x="1834" y="1477"/>
                  </a:cubicBezTo>
                  <a:lnTo>
                    <a:pt x="120" y="489"/>
                  </a:lnTo>
                  <a:cubicBezTo>
                    <a:pt x="48" y="453"/>
                    <a:pt x="1" y="393"/>
                    <a:pt x="1" y="334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1" name="Google Shape;2711;p34"/>
            <p:cNvSpPr/>
            <p:nvPr/>
          </p:nvSpPr>
          <p:spPr>
            <a:xfrm>
              <a:off x="4126700" y="3754750"/>
              <a:ext cx="105675" cy="38500"/>
            </a:xfrm>
            <a:custGeom>
              <a:avLst/>
              <a:gdLst/>
              <a:ahLst/>
              <a:cxnLst/>
              <a:rect l="l" t="t" r="r" b="b"/>
              <a:pathLst>
                <a:path w="4227" h="1540" extrusionOk="0">
                  <a:moveTo>
                    <a:pt x="0" y="1"/>
                  </a:moveTo>
                  <a:lnTo>
                    <a:pt x="0" y="334"/>
                  </a:lnTo>
                  <a:cubicBezTo>
                    <a:pt x="0" y="394"/>
                    <a:pt x="48" y="453"/>
                    <a:pt x="119" y="489"/>
                  </a:cubicBezTo>
                  <a:lnTo>
                    <a:pt x="1834" y="1477"/>
                  </a:lnTo>
                  <a:cubicBezTo>
                    <a:pt x="1911" y="1519"/>
                    <a:pt x="2015" y="1540"/>
                    <a:pt x="2120" y="1540"/>
                  </a:cubicBezTo>
                  <a:cubicBezTo>
                    <a:pt x="2224" y="1540"/>
                    <a:pt x="2328" y="1519"/>
                    <a:pt x="2405" y="1477"/>
                  </a:cubicBezTo>
                  <a:lnTo>
                    <a:pt x="4108" y="489"/>
                  </a:lnTo>
                  <a:cubicBezTo>
                    <a:pt x="4179" y="453"/>
                    <a:pt x="4227" y="394"/>
                    <a:pt x="4227" y="334"/>
                  </a:cubicBezTo>
                  <a:lnTo>
                    <a:pt x="4227" y="1"/>
                  </a:lnTo>
                  <a:cubicBezTo>
                    <a:pt x="4227" y="60"/>
                    <a:pt x="4179" y="120"/>
                    <a:pt x="4108" y="168"/>
                  </a:cubicBezTo>
                  <a:lnTo>
                    <a:pt x="2405" y="1144"/>
                  </a:lnTo>
                  <a:cubicBezTo>
                    <a:pt x="2328" y="1191"/>
                    <a:pt x="2224" y="1215"/>
                    <a:pt x="2120" y="1215"/>
                  </a:cubicBezTo>
                  <a:cubicBezTo>
                    <a:pt x="2015" y="1215"/>
                    <a:pt x="1911" y="1191"/>
                    <a:pt x="1834" y="1144"/>
                  </a:cubicBezTo>
                  <a:lnTo>
                    <a:pt x="119" y="168"/>
                  </a:lnTo>
                  <a:cubicBezTo>
                    <a:pt x="24" y="120"/>
                    <a:pt x="0" y="48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2" name="Google Shape;2712;p34"/>
            <p:cNvSpPr/>
            <p:nvPr/>
          </p:nvSpPr>
          <p:spPr>
            <a:xfrm>
              <a:off x="4126700" y="3754750"/>
              <a:ext cx="105675" cy="39025"/>
            </a:xfrm>
            <a:custGeom>
              <a:avLst/>
              <a:gdLst/>
              <a:ahLst/>
              <a:cxnLst/>
              <a:rect l="l" t="t" r="r" b="b"/>
              <a:pathLst>
                <a:path w="4227" h="1561" fill="none" extrusionOk="0">
                  <a:moveTo>
                    <a:pt x="119" y="168"/>
                  </a:moveTo>
                  <a:lnTo>
                    <a:pt x="1834" y="1144"/>
                  </a:lnTo>
                  <a:cubicBezTo>
                    <a:pt x="1989" y="1239"/>
                    <a:pt x="2251" y="1239"/>
                    <a:pt x="2405" y="1144"/>
                  </a:cubicBezTo>
                  <a:lnTo>
                    <a:pt x="4108" y="168"/>
                  </a:lnTo>
                  <a:cubicBezTo>
                    <a:pt x="4179" y="120"/>
                    <a:pt x="4227" y="60"/>
                    <a:pt x="4227" y="1"/>
                  </a:cubicBezTo>
                  <a:lnTo>
                    <a:pt x="4227" y="334"/>
                  </a:lnTo>
                  <a:cubicBezTo>
                    <a:pt x="4227" y="394"/>
                    <a:pt x="4179" y="453"/>
                    <a:pt x="4108" y="489"/>
                  </a:cubicBezTo>
                  <a:lnTo>
                    <a:pt x="2405" y="1477"/>
                  </a:lnTo>
                  <a:cubicBezTo>
                    <a:pt x="2251" y="1561"/>
                    <a:pt x="1989" y="1561"/>
                    <a:pt x="1834" y="1477"/>
                  </a:cubicBezTo>
                  <a:lnTo>
                    <a:pt x="119" y="489"/>
                  </a:lnTo>
                  <a:cubicBezTo>
                    <a:pt x="48" y="453"/>
                    <a:pt x="0" y="394"/>
                    <a:pt x="0" y="334"/>
                  </a:cubicBezTo>
                  <a:lnTo>
                    <a:pt x="0" y="1"/>
                  </a:lnTo>
                  <a:cubicBezTo>
                    <a:pt x="0" y="48"/>
                    <a:pt x="24" y="120"/>
                    <a:pt x="119" y="168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3" name="Google Shape;2713;p34"/>
            <p:cNvSpPr/>
            <p:nvPr/>
          </p:nvSpPr>
          <p:spPr>
            <a:xfrm>
              <a:off x="4153775" y="3598775"/>
              <a:ext cx="88125" cy="38725"/>
            </a:xfrm>
            <a:custGeom>
              <a:avLst/>
              <a:gdLst/>
              <a:ahLst/>
              <a:cxnLst/>
              <a:rect l="l" t="t" r="r" b="b"/>
              <a:pathLst>
                <a:path w="3525" h="1549" extrusionOk="0">
                  <a:moveTo>
                    <a:pt x="1" y="1"/>
                  </a:moveTo>
                  <a:lnTo>
                    <a:pt x="1" y="334"/>
                  </a:lnTo>
                  <a:cubicBezTo>
                    <a:pt x="1" y="394"/>
                    <a:pt x="48" y="453"/>
                    <a:pt x="120" y="501"/>
                  </a:cubicBezTo>
                  <a:lnTo>
                    <a:pt x="1834" y="1477"/>
                  </a:lnTo>
                  <a:cubicBezTo>
                    <a:pt x="1918" y="1525"/>
                    <a:pt x="2022" y="1549"/>
                    <a:pt x="2126" y="1549"/>
                  </a:cubicBezTo>
                  <a:cubicBezTo>
                    <a:pt x="2230" y="1549"/>
                    <a:pt x="2334" y="1525"/>
                    <a:pt x="2418" y="1477"/>
                  </a:cubicBezTo>
                  <a:lnTo>
                    <a:pt x="3406" y="894"/>
                  </a:lnTo>
                  <a:cubicBezTo>
                    <a:pt x="3489" y="858"/>
                    <a:pt x="3525" y="799"/>
                    <a:pt x="3525" y="739"/>
                  </a:cubicBezTo>
                  <a:lnTo>
                    <a:pt x="3525" y="406"/>
                  </a:lnTo>
                  <a:cubicBezTo>
                    <a:pt x="3525" y="465"/>
                    <a:pt x="3489" y="525"/>
                    <a:pt x="3406" y="572"/>
                  </a:cubicBezTo>
                  <a:lnTo>
                    <a:pt x="2418" y="1156"/>
                  </a:lnTo>
                  <a:cubicBezTo>
                    <a:pt x="2334" y="1198"/>
                    <a:pt x="2230" y="1218"/>
                    <a:pt x="2126" y="1218"/>
                  </a:cubicBezTo>
                  <a:cubicBezTo>
                    <a:pt x="2022" y="1218"/>
                    <a:pt x="1918" y="1198"/>
                    <a:pt x="1834" y="1156"/>
                  </a:cubicBezTo>
                  <a:lnTo>
                    <a:pt x="120" y="168"/>
                  </a:lnTo>
                  <a:cubicBezTo>
                    <a:pt x="48" y="120"/>
                    <a:pt x="1" y="60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4" name="Google Shape;2714;p34"/>
            <p:cNvSpPr/>
            <p:nvPr/>
          </p:nvSpPr>
          <p:spPr>
            <a:xfrm>
              <a:off x="4153775" y="3598775"/>
              <a:ext cx="88125" cy="39325"/>
            </a:xfrm>
            <a:custGeom>
              <a:avLst/>
              <a:gdLst/>
              <a:ahLst/>
              <a:cxnLst/>
              <a:rect l="l" t="t" r="r" b="b"/>
              <a:pathLst>
                <a:path w="3525" h="1573" fill="none" extrusionOk="0">
                  <a:moveTo>
                    <a:pt x="120" y="168"/>
                  </a:moveTo>
                  <a:lnTo>
                    <a:pt x="1834" y="1156"/>
                  </a:lnTo>
                  <a:cubicBezTo>
                    <a:pt x="2001" y="1239"/>
                    <a:pt x="2251" y="1239"/>
                    <a:pt x="2418" y="1156"/>
                  </a:cubicBezTo>
                  <a:lnTo>
                    <a:pt x="3406" y="572"/>
                  </a:lnTo>
                  <a:cubicBezTo>
                    <a:pt x="3489" y="525"/>
                    <a:pt x="3525" y="465"/>
                    <a:pt x="3525" y="406"/>
                  </a:cubicBezTo>
                  <a:lnTo>
                    <a:pt x="3525" y="739"/>
                  </a:lnTo>
                  <a:cubicBezTo>
                    <a:pt x="3525" y="799"/>
                    <a:pt x="3489" y="858"/>
                    <a:pt x="3406" y="894"/>
                  </a:cubicBezTo>
                  <a:lnTo>
                    <a:pt x="2418" y="1477"/>
                  </a:lnTo>
                  <a:cubicBezTo>
                    <a:pt x="2251" y="1573"/>
                    <a:pt x="2001" y="1573"/>
                    <a:pt x="1834" y="1477"/>
                  </a:cubicBezTo>
                  <a:lnTo>
                    <a:pt x="120" y="501"/>
                  </a:lnTo>
                  <a:cubicBezTo>
                    <a:pt x="48" y="453"/>
                    <a:pt x="1" y="394"/>
                    <a:pt x="1" y="334"/>
                  </a:cubicBezTo>
                  <a:lnTo>
                    <a:pt x="1" y="1"/>
                  </a:lnTo>
                  <a:cubicBezTo>
                    <a:pt x="1" y="60"/>
                    <a:pt x="48" y="120"/>
                    <a:pt x="120" y="168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5" name="Google Shape;2715;p34"/>
            <p:cNvSpPr/>
            <p:nvPr/>
          </p:nvSpPr>
          <p:spPr>
            <a:xfrm>
              <a:off x="4148725" y="4003300"/>
              <a:ext cx="105700" cy="38500"/>
            </a:xfrm>
            <a:custGeom>
              <a:avLst/>
              <a:gdLst/>
              <a:ahLst/>
              <a:cxnLst/>
              <a:rect l="l" t="t" r="r" b="b"/>
              <a:pathLst>
                <a:path w="4228" h="1540" extrusionOk="0">
                  <a:moveTo>
                    <a:pt x="0" y="1"/>
                  </a:moveTo>
                  <a:lnTo>
                    <a:pt x="0" y="334"/>
                  </a:lnTo>
                  <a:cubicBezTo>
                    <a:pt x="0" y="393"/>
                    <a:pt x="36" y="453"/>
                    <a:pt x="119" y="489"/>
                  </a:cubicBezTo>
                  <a:lnTo>
                    <a:pt x="1822" y="1477"/>
                  </a:lnTo>
                  <a:cubicBezTo>
                    <a:pt x="1905" y="1519"/>
                    <a:pt x="2010" y="1539"/>
                    <a:pt x="2114" y="1539"/>
                  </a:cubicBezTo>
                  <a:cubicBezTo>
                    <a:pt x="2218" y="1539"/>
                    <a:pt x="2322" y="1519"/>
                    <a:pt x="2405" y="1477"/>
                  </a:cubicBezTo>
                  <a:lnTo>
                    <a:pt x="4108" y="489"/>
                  </a:lnTo>
                  <a:cubicBezTo>
                    <a:pt x="4179" y="453"/>
                    <a:pt x="4227" y="393"/>
                    <a:pt x="4227" y="334"/>
                  </a:cubicBezTo>
                  <a:lnTo>
                    <a:pt x="4227" y="1"/>
                  </a:lnTo>
                  <a:cubicBezTo>
                    <a:pt x="4227" y="60"/>
                    <a:pt x="4179" y="120"/>
                    <a:pt x="4108" y="167"/>
                  </a:cubicBezTo>
                  <a:lnTo>
                    <a:pt x="2405" y="1144"/>
                  </a:lnTo>
                  <a:cubicBezTo>
                    <a:pt x="2322" y="1191"/>
                    <a:pt x="2218" y="1215"/>
                    <a:pt x="2114" y="1215"/>
                  </a:cubicBezTo>
                  <a:cubicBezTo>
                    <a:pt x="2010" y="1215"/>
                    <a:pt x="1905" y="1191"/>
                    <a:pt x="1822" y="1144"/>
                  </a:cubicBezTo>
                  <a:lnTo>
                    <a:pt x="119" y="167"/>
                  </a:lnTo>
                  <a:cubicBezTo>
                    <a:pt x="36" y="120"/>
                    <a:pt x="0" y="60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6" name="Google Shape;2716;p34"/>
            <p:cNvSpPr/>
            <p:nvPr/>
          </p:nvSpPr>
          <p:spPr>
            <a:xfrm>
              <a:off x="4148725" y="4003300"/>
              <a:ext cx="105700" cy="39025"/>
            </a:xfrm>
            <a:custGeom>
              <a:avLst/>
              <a:gdLst/>
              <a:ahLst/>
              <a:cxnLst/>
              <a:rect l="l" t="t" r="r" b="b"/>
              <a:pathLst>
                <a:path w="4228" h="1561" fill="none" extrusionOk="0">
                  <a:moveTo>
                    <a:pt x="4227" y="1"/>
                  </a:moveTo>
                  <a:lnTo>
                    <a:pt x="4227" y="334"/>
                  </a:lnTo>
                  <a:cubicBezTo>
                    <a:pt x="4227" y="393"/>
                    <a:pt x="4179" y="453"/>
                    <a:pt x="4108" y="489"/>
                  </a:cubicBezTo>
                  <a:lnTo>
                    <a:pt x="2405" y="1477"/>
                  </a:lnTo>
                  <a:cubicBezTo>
                    <a:pt x="2239" y="1560"/>
                    <a:pt x="1989" y="1560"/>
                    <a:pt x="1822" y="1477"/>
                  </a:cubicBezTo>
                  <a:lnTo>
                    <a:pt x="119" y="489"/>
                  </a:lnTo>
                  <a:cubicBezTo>
                    <a:pt x="36" y="453"/>
                    <a:pt x="0" y="393"/>
                    <a:pt x="0" y="334"/>
                  </a:cubicBezTo>
                  <a:lnTo>
                    <a:pt x="0" y="1"/>
                  </a:lnTo>
                  <a:cubicBezTo>
                    <a:pt x="0" y="60"/>
                    <a:pt x="36" y="120"/>
                    <a:pt x="119" y="167"/>
                  </a:cubicBezTo>
                  <a:lnTo>
                    <a:pt x="1822" y="1144"/>
                  </a:lnTo>
                  <a:cubicBezTo>
                    <a:pt x="1989" y="1239"/>
                    <a:pt x="2239" y="1239"/>
                    <a:pt x="2405" y="1144"/>
                  </a:cubicBezTo>
                  <a:lnTo>
                    <a:pt x="4108" y="167"/>
                  </a:lnTo>
                  <a:cubicBezTo>
                    <a:pt x="4179" y="120"/>
                    <a:pt x="4227" y="60"/>
                    <a:pt x="4227" y="1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7" name="Google Shape;2717;p34"/>
            <p:cNvSpPr/>
            <p:nvPr/>
          </p:nvSpPr>
          <p:spPr>
            <a:xfrm>
              <a:off x="4156450" y="3690175"/>
              <a:ext cx="105700" cy="38425"/>
            </a:xfrm>
            <a:custGeom>
              <a:avLst/>
              <a:gdLst/>
              <a:ahLst/>
              <a:cxnLst/>
              <a:rect l="l" t="t" r="r" b="b"/>
              <a:pathLst>
                <a:path w="4228" h="1537" extrusionOk="0">
                  <a:moveTo>
                    <a:pt x="1" y="0"/>
                  </a:moveTo>
                  <a:lnTo>
                    <a:pt x="1" y="322"/>
                  </a:lnTo>
                  <a:cubicBezTo>
                    <a:pt x="1" y="381"/>
                    <a:pt x="37" y="441"/>
                    <a:pt x="120" y="488"/>
                  </a:cubicBezTo>
                  <a:lnTo>
                    <a:pt x="1823" y="1465"/>
                  </a:lnTo>
                  <a:cubicBezTo>
                    <a:pt x="1906" y="1512"/>
                    <a:pt x="2013" y="1536"/>
                    <a:pt x="2119" y="1536"/>
                  </a:cubicBezTo>
                  <a:cubicBezTo>
                    <a:pt x="2224" y="1536"/>
                    <a:pt x="2329" y="1512"/>
                    <a:pt x="2406" y="1465"/>
                  </a:cubicBezTo>
                  <a:lnTo>
                    <a:pt x="4109" y="488"/>
                  </a:lnTo>
                  <a:cubicBezTo>
                    <a:pt x="4180" y="441"/>
                    <a:pt x="4228" y="381"/>
                    <a:pt x="4228" y="322"/>
                  </a:cubicBezTo>
                  <a:lnTo>
                    <a:pt x="4228" y="0"/>
                  </a:lnTo>
                  <a:cubicBezTo>
                    <a:pt x="4228" y="48"/>
                    <a:pt x="4180" y="119"/>
                    <a:pt x="4109" y="155"/>
                  </a:cubicBezTo>
                  <a:lnTo>
                    <a:pt x="2406" y="1143"/>
                  </a:lnTo>
                  <a:cubicBezTo>
                    <a:pt x="2335" y="1185"/>
                    <a:pt x="2230" y="1206"/>
                    <a:pt x="2123" y="1206"/>
                  </a:cubicBezTo>
                  <a:cubicBezTo>
                    <a:pt x="2016" y="1206"/>
                    <a:pt x="1906" y="1185"/>
                    <a:pt x="1823" y="1143"/>
                  </a:cubicBezTo>
                  <a:lnTo>
                    <a:pt x="120" y="155"/>
                  </a:lnTo>
                  <a:cubicBezTo>
                    <a:pt x="37" y="107"/>
                    <a:pt x="1" y="48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8" name="Google Shape;2718;p34"/>
            <p:cNvSpPr/>
            <p:nvPr/>
          </p:nvSpPr>
          <p:spPr>
            <a:xfrm>
              <a:off x="4156450" y="3690175"/>
              <a:ext cx="105700" cy="39000"/>
            </a:xfrm>
            <a:custGeom>
              <a:avLst/>
              <a:gdLst/>
              <a:ahLst/>
              <a:cxnLst/>
              <a:rect l="l" t="t" r="r" b="b"/>
              <a:pathLst>
                <a:path w="4228" h="1560" fill="none" extrusionOk="0">
                  <a:moveTo>
                    <a:pt x="2406" y="1143"/>
                  </a:moveTo>
                  <a:lnTo>
                    <a:pt x="4109" y="155"/>
                  </a:lnTo>
                  <a:cubicBezTo>
                    <a:pt x="4180" y="119"/>
                    <a:pt x="4228" y="48"/>
                    <a:pt x="4228" y="0"/>
                  </a:cubicBezTo>
                  <a:lnTo>
                    <a:pt x="4228" y="322"/>
                  </a:lnTo>
                  <a:cubicBezTo>
                    <a:pt x="4228" y="381"/>
                    <a:pt x="4180" y="441"/>
                    <a:pt x="4109" y="488"/>
                  </a:cubicBezTo>
                  <a:lnTo>
                    <a:pt x="2406" y="1465"/>
                  </a:lnTo>
                  <a:cubicBezTo>
                    <a:pt x="2251" y="1560"/>
                    <a:pt x="1989" y="1560"/>
                    <a:pt x="1823" y="1465"/>
                  </a:cubicBezTo>
                  <a:lnTo>
                    <a:pt x="120" y="488"/>
                  </a:lnTo>
                  <a:cubicBezTo>
                    <a:pt x="37" y="441"/>
                    <a:pt x="1" y="381"/>
                    <a:pt x="1" y="322"/>
                  </a:cubicBezTo>
                  <a:lnTo>
                    <a:pt x="1" y="0"/>
                  </a:lnTo>
                  <a:cubicBezTo>
                    <a:pt x="1" y="48"/>
                    <a:pt x="37" y="107"/>
                    <a:pt x="120" y="155"/>
                  </a:cubicBezTo>
                  <a:lnTo>
                    <a:pt x="1823" y="1143"/>
                  </a:lnTo>
                  <a:cubicBezTo>
                    <a:pt x="1989" y="1227"/>
                    <a:pt x="2263" y="1227"/>
                    <a:pt x="2406" y="1143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9" name="Google Shape;2719;p34"/>
            <p:cNvSpPr/>
            <p:nvPr/>
          </p:nvSpPr>
          <p:spPr>
            <a:xfrm>
              <a:off x="4224025" y="3728850"/>
              <a:ext cx="105700" cy="38425"/>
            </a:xfrm>
            <a:custGeom>
              <a:avLst/>
              <a:gdLst/>
              <a:ahLst/>
              <a:cxnLst/>
              <a:rect l="l" t="t" r="r" b="b"/>
              <a:pathLst>
                <a:path w="4228" h="1537" extrusionOk="0">
                  <a:moveTo>
                    <a:pt x="1" y="1"/>
                  </a:moveTo>
                  <a:lnTo>
                    <a:pt x="1" y="322"/>
                  </a:lnTo>
                  <a:cubicBezTo>
                    <a:pt x="1" y="382"/>
                    <a:pt x="48" y="442"/>
                    <a:pt x="120" y="489"/>
                  </a:cubicBezTo>
                  <a:lnTo>
                    <a:pt x="1834" y="1465"/>
                  </a:lnTo>
                  <a:cubicBezTo>
                    <a:pt x="1918" y="1513"/>
                    <a:pt x="2022" y="1537"/>
                    <a:pt x="2126" y="1537"/>
                  </a:cubicBezTo>
                  <a:cubicBezTo>
                    <a:pt x="2230" y="1537"/>
                    <a:pt x="2334" y="1513"/>
                    <a:pt x="2418" y="1465"/>
                  </a:cubicBezTo>
                  <a:lnTo>
                    <a:pt x="4108" y="489"/>
                  </a:lnTo>
                  <a:cubicBezTo>
                    <a:pt x="4192" y="442"/>
                    <a:pt x="4227" y="382"/>
                    <a:pt x="4227" y="322"/>
                  </a:cubicBezTo>
                  <a:lnTo>
                    <a:pt x="4227" y="1"/>
                  </a:lnTo>
                  <a:cubicBezTo>
                    <a:pt x="4227" y="61"/>
                    <a:pt x="4192" y="120"/>
                    <a:pt x="4108" y="156"/>
                  </a:cubicBezTo>
                  <a:lnTo>
                    <a:pt x="2418" y="1144"/>
                  </a:lnTo>
                  <a:cubicBezTo>
                    <a:pt x="2334" y="1186"/>
                    <a:pt x="2230" y="1206"/>
                    <a:pt x="2126" y="1206"/>
                  </a:cubicBezTo>
                  <a:cubicBezTo>
                    <a:pt x="2022" y="1206"/>
                    <a:pt x="1918" y="1186"/>
                    <a:pt x="1834" y="1144"/>
                  </a:cubicBezTo>
                  <a:lnTo>
                    <a:pt x="120" y="156"/>
                  </a:lnTo>
                  <a:cubicBezTo>
                    <a:pt x="48" y="120"/>
                    <a:pt x="1" y="61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0" name="Google Shape;2720;p34"/>
            <p:cNvSpPr/>
            <p:nvPr/>
          </p:nvSpPr>
          <p:spPr>
            <a:xfrm>
              <a:off x="4224025" y="3728850"/>
              <a:ext cx="105700" cy="39025"/>
            </a:xfrm>
            <a:custGeom>
              <a:avLst/>
              <a:gdLst/>
              <a:ahLst/>
              <a:cxnLst/>
              <a:rect l="l" t="t" r="r" b="b"/>
              <a:pathLst>
                <a:path w="4228" h="1561" fill="none" extrusionOk="0">
                  <a:moveTo>
                    <a:pt x="120" y="156"/>
                  </a:moveTo>
                  <a:lnTo>
                    <a:pt x="1834" y="1144"/>
                  </a:lnTo>
                  <a:cubicBezTo>
                    <a:pt x="2001" y="1227"/>
                    <a:pt x="2251" y="1227"/>
                    <a:pt x="2418" y="1144"/>
                  </a:cubicBezTo>
                  <a:lnTo>
                    <a:pt x="4108" y="156"/>
                  </a:lnTo>
                  <a:cubicBezTo>
                    <a:pt x="4192" y="120"/>
                    <a:pt x="4227" y="61"/>
                    <a:pt x="4227" y="1"/>
                  </a:cubicBezTo>
                  <a:lnTo>
                    <a:pt x="4227" y="322"/>
                  </a:lnTo>
                  <a:cubicBezTo>
                    <a:pt x="4227" y="382"/>
                    <a:pt x="4192" y="442"/>
                    <a:pt x="4108" y="489"/>
                  </a:cubicBezTo>
                  <a:lnTo>
                    <a:pt x="2418" y="1465"/>
                  </a:lnTo>
                  <a:cubicBezTo>
                    <a:pt x="2251" y="1561"/>
                    <a:pt x="2001" y="1561"/>
                    <a:pt x="1834" y="1465"/>
                  </a:cubicBezTo>
                  <a:lnTo>
                    <a:pt x="120" y="489"/>
                  </a:lnTo>
                  <a:cubicBezTo>
                    <a:pt x="48" y="442"/>
                    <a:pt x="1" y="382"/>
                    <a:pt x="1" y="322"/>
                  </a:cubicBezTo>
                  <a:lnTo>
                    <a:pt x="1" y="1"/>
                  </a:lnTo>
                  <a:cubicBezTo>
                    <a:pt x="1" y="61"/>
                    <a:pt x="48" y="120"/>
                    <a:pt x="120" y="156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1" name="Google Shape;2721;p34"/>
            <p:cNvSpPr/>
            <p:nvPr/>
          </p:nvSpPr>
          <p:spPr>
            <a:xfrm>
              <a:off x="4420775" y="3842575"/>
              <a:ext cx="105700" cy="38500"/>
            </a:xfrm>
            <a:custGeom>
              <a:avLst/>
              <a:gdLst/>
              <a:ahLst/>
              <a:cxnLst/>
              <a:rect l="l" t="t" r="r" b="b"/>
              <a:pathLst>
                <a:path w="4228" h="1540" extrusionOk="0">
                  <a:moveTo>
                    <a:pt x="1" y="0"/>
                  </a:moveTo>
                  <a:lnTo>
                    <a:pt x="1" y="334"/>
                  </a:lnTo>
                  <a:cubicBezTo>
                    <a:pt x="1" y="393"/>
                    <a:pt x="48" y="453"/>
                    <a:pt x="120" y="488"/>
                  </a:cubicBezTo>
                  <a:lnTo>
                    <a:pt x="1834" y="1477"/>
                  </a:lnTo>
                  <a:cubicBezTo>
                    <a:pt x="1918" y="1518"/>
                    <a:pt x="2022" y="1539"/>
                    <a:pt x="2126" y="1539"/>
                  </a:cubicBezTo>
                  <a:cubicBezTo>
                    <a:pt x="2230" y="1539"/>
                    <a:pt x="2334" y="1518"/>
                    <a:pt x="2418" y="1477"/>
                  </a:cubicBezTo>
                  <a:lnTo>
                    <a:pt x="4120" y="488"/>
                  </a:lnTo>
                  <a:cubicBezTo>
                    <a:pt x="4192" y="453"/>
                    <a:pt x="4227" y="393"/>
                    <a:pt x="4227" y="334"/>
                  </a:cubicBezTo>
                  <a:lnTo>
                    <a:pt x="4227" y="0"/>
                  </a:lnTo>
                  <a:cubicBezTo>
                    <a:pt x="4227" y="60"/>
                    <a:pt x="4204" y="119"/>
                    <a:pt x="4120" y="167"/>
                  </a:cubicBezTo>
                  <a:lnTo>
                    <a:pt x="2418" y="1143"/>
                  </a:lnTo>
                  <a:cubicBezTo>
                    <a:pt x="2334" y="1191"/>
                    <a:pt x="2230" y="1215"/>
                    <a:pt x="2126" y="1215"/>
                  </a:cubicBezTo>
                  <a:cubicBezTo>
                    <a:pt x="2022" y="1215"/>
                    <a:pt x="1918" y="1191"/>
                    <a:pt x="1834" y="1143"/>
                  </a:cubicBezTo>
                  <a:lnTo>
                    <a:pt x="120" y="167"/>
                  </a:lnTo>
                  <a:cubicBezTo>
                    <a:pt x="48" y="119"/>
                    <a:pt x="1" y="6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2" name="Google Shape;2722;p34"/>
            <p:cNvSpPr/>
            <p:nvPr/>
          </p:nvSpPr>
          <p:spPr>
            <a:xfrm>
              <a:off x="4420775" y="3842575"/>
              <a:ext cx="105700" cy="39000"/>
            </a:xfrm>
            <a:custGeom>
              <a:avLst/>
              <a:gdLst/>
              <a:ahLst/>
              <a:cxnLst/>
              <a:rect l="l" t="t" r="r" b="b"/>
              <a:pathLst>
                <a:path w="4228" h="1560" fill="none" extrusionOk="0">
                  <a:moveTo>
                    <a:pt x="4227" y="0"/>
                  </a:moveTo>
                  <a:lnTo>
                    <a:pt x="4227" y="334"/>
                  </a:lnTo>
                  <a:cubicBezTo>
                    <a:pt x="4227" y="393"/>
                    <a:pt x="4192" y="453"/>
                    <a:pt x="4120" y="488"/>
                  </a:cubicBezTo>
                  <a:lnTo>
                    <a:pt x="2418" y="1477"/>
                  </a:lnTo>
                  <a:cubicBezTo>
                    <a:pt x="2251" y="1560"/>
                    <a:pt x="2001" y="1560"/>
                    <a:pt x="1834" y="1477"/>
                  </a:cubicBezTo>
                  <a:lnTo>
                    <a:pt x="120" y="488"/>
                  </a:lnTo>
                  <a:cubicBezTo>
                    <a:pt x="48" y="453"/>
                    <a:pt x="1" y="393"/>
                    <a:pt x="1" y="334"/>
                  </a:cubicBezTo>
                  <a:lnTo>
                    <a:pt x="1" y="0"/>
                  </a:lnTo>
                  <a:cubicBezTo>
                    <a:pt x="1" y="60"/>
                    <a:pt x="48" y="119"/>
                    <a:pt x="120" y="167"/>
                  </a:cubicBezTo>
                  <a:lnTo>
                    <a:pt x="1834" y="1143"/>
                  </a:lnTo>
                  <a:cubicBezTo>
                    <a:pt x="2001" y="1238"/>
                    <a:pt x="2251" y="1238"/>
                    <a:pt x="2418" y="1143"/>
                  </a:cubicBezTo>
                  <a:lnTo>
                    <a:pt x="4120" y="167"/>
                  </a:lnTo>
                  <a:cubicBezTo>
                    <a:pt x="4204" y="119"/>
                    <a:pt x="4227" y="60"/>
                    <a:pt x="4227" y="0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3" name="Google Shape;2723;p34"/>
            <p:cNvSpPr/>
            <p:nvPr/>
          </p:nvSpPr>
          <p:spPr>
            <a:xfrm>
              <a:off x="4290100" y="3766950"/>
              <a:ext cx="105700" cy="38725"/>
            </a:xfrm>
            <a:custGeom>
              <a:avLst/>
              <a:gdLst/>
              <a:ahLst/>
              <a:cxnLst/>
              <a:rect l="l" t="t" r="r" b="b"/>
              <a:pathLst>
                <a:path w="4228" h="1549" extrusionOk="0">
                  <a:moveTo>
                    <a:pt x="1" y="1"/>
                  </a:moveTo>
                  <a:lnTo>
                    <a:pt x="1" y="334"/>
                  </a:lnTo>
                  <a:cubicBezTo>
                    <a:pt x="1" y="394"/>
                    <a:pt x="37" y="453"/>
                    <a:pt x="120" y="501"/>
                  </a:cubicBezTo>
                  <a:lnTo>
                    <a:pt x="1822" y="1477"/>
                  </a:lnTo>
                  <a:cubicBezTo>
                    <a:pt x="1906" y="1525"/>
                    <a:pt x="2010" y="1549"/>
                    <a:pt x="2114" y="1549"/>
                  </a:cubicBezTo>
                  <a:cubicBezTo>
                    <a:pt x="2218" y="1549"/>
                    <a:pt x="2323" y="1525"/>
                    <a:pt x="2406" y="1477"/>
                  </a:cubicBezTo>
                  <a:lnTo>
                    <a:pt x="4108" y="501"/>
                  </a:lnTo>
                  <a:cubicBezTo>
                    <a:pt x="4180" y="453"/>
                    <a:pt x="4228" y="394"/>
                    <a:pt x="4228" y="334"/>
                  </a:cubicBezTo>
                  <a:lnTo>
                    <a:pt x="4228" y="1"/>
                  </a:lnTo>
                  <a:cubicBezTo>
                    <a:pt x="4228" y="61"/>
                    <a:pt x="4180" y="120"/>
                    <a:pt x="4108" y="168"/>
                  </a:cubicBezTo>
                  <a:lnTo>
                    <a:pt x="2406" y="1156"/>
                  </a:lnTo>
                  <a:cubicBezTo>
                    <a:pt x="2323" y="1198"/>
                    <a:pt x="2218" y="1218"/>
                    <a:pt x="2114" y="1218"/>
                  </a:cubicBezTo>
                  <a:cubicBezTo>
                    <a:pt x="2010" y="1218"/>
                    <a:pt x="1906" y="1198"/>
                    <a:pt x="1822" y="1156"/>
                  </a:cubicBezTo>
                  <a:lnTo>
                    <a:pt x="120" y="168"/>
                  </a:lnTo>
                  <a:cubicBezTo>
                    <a:pt x="37" y="120"/>
                    <a:pt x="1" y="61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4" name="Google Shape;2724;p34"/>
            <p:cNvSpPr/>
            <p:nvPr/>
          </p:nvSpPr>
          <p:spPr>
            <a:xfrm>
              <a:off x="4290100" y="3766950"/>
              <a:ext cx="105700" cy="39325"/>
            </a:xfrm>
            <a:custGeom>
              <a:avLst/>
              <a:gdLst/>
              <a:ahLst/>
              <a:cxnLst/>
              <a:rect l="l" t="t" r="r" b="b"/>
              <a:pathLst>
                <a:path w="4228" h="1573" fill="none" extrusionOk="0">
                  <a:moveTo>
                    <a:pt x="120" y="501"/>
                  </a:moveTo>
                  <a:cubicBezTo>
                    <a:pt x="37" y="453"/>
                    <a:pt x="1" y="394"/>
                    <a:pt x="1" y="334"/>
                  </a:cubicBezTo>
                  <a:lnTo>
                    <a:pt x="1" y="1"/>
                  </a:lnTo>
                  <a:cubicBezTo>
                    <a:pt x="1" y="61"/>
                    <a:pt x="37" y="120"/>
                    <a:pt x="120" y="168"/>
                  </a:cubicBezTo>
                  <a:lnTo>
                    <a:pt x="1822" y="1156"/>
                  </a:lnTo>
                  <a:cubicBezTo>
                    <a:pt x="1989" y="1239"/>
                    <a:pt x="2239" y="1239"/>
                    <a:pt x="2406" y="1156"/>
                  </a:cubicBezTo>
                  <a:lnTo>
                    <a:pt x="4108" y="168"/>
                  </a:lnTo>
                  <a:cubicBezTo>
                    <a:pt x="4180" y="120"/>
                    <a:pt x="4228" y="61"/>
                    <a:pt x="4228" y="1"/>
                  </a:cubicBezTo>
                  <a:lnTo>
                    <a:pt x="4228" y="334"/>
                  </a:lnTo>
                  <a:cubicBezTo>
                    <a:pt x="4228" y="394"/>
                    <a:pt x="4180" y="453"/>
                    <a:pt x="4108" y="501"/>
                  </a:cubicBezTo>
                  <a:lnTo>
                    <a:pt x="2406" y="1477"/>
                  </a:lnTo>
                  <a:cubicBezTo>
                    <a:pt x="2239" y="1573"/>
                    <a:pt x="1989" y="1573"/>
                    <a:pt x="1822" y="1477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5" name="Google Shape;2725;p34"/>
            <p:cNvSpPr/>
            <p:nvPr/>
          </p:nvSpPr>
          <p:spPr>
            <a:xfrm>
              <a:off x="4197250" y="3877975"/>
              <a:ext cx="255400" cy="83975"/>
            </a:xfrm>
            <a:custGeom>
              <a:avLst/>
              <a:gdLst/>
              <a:ahLst/>
              <a:cxnLst/>
              <a:rect l="l" t="t" r="r" b="b"/>
              <a:pathLst>
                <a:path w="10216" h="3359" extrusionOk="0">
                  <a:moveTo>
                    <a:pt x="0" y="1"/>
                  </a:moveTo>
                  <a:lnTo>
                    <a:pt x="0" y="322"/>
                  </a:lnTo>
                  <a:cubicBezTo>
                    <a:pt x="0" y="382"/>
                    <a:pt x="48" y="442"/>
                    <a:pt x="119" y="489"/>
                  </a:cubicBezTo>
                  <a:lnTo>
                    <a:pt x="4977" y="3287"/>
                  </a:lnTo>
                  <a:cubicBezTo>
                    <a:pt x="5060" y="3335"/>
                    <a:pt x="5164" y="3359"/>
                    <a:pt x="5269" y="3359"/>
                  </a:cubicBezTo>
                  <a:cubicBezTo>
                    <a:pt x="5373" y="3359"/>
                    <a:pt x="5477" y="3335"/>
                    <a:pt x="5560" y="3287"/>
                  </a:cubicBezTo>
                  <a:lnTo>
                    <a:pt x="10097" y="656"/>
                  </a:lnTo>
                  <a:cubicBezTo>
                    <a:pt x="10168" y="608"/>
                    <a:pt x="10216" y="549"/>
                    <a:pt x="10216" y="489"/>
                  </a:cubicBezTo>
                  <a:lnTo>
                    <a:pt x="10216" y="168"/>
                  </a:lnTo>
                  <a:cubicBezTo>
                    <a:pt x="10216" y="227"/>
                    <a:pt x="10168" y="287"/>
                    <a:pt x="10097" y="322"/>
                  </a:cubicBezTo>
                  <a:lnTo>
                    <a:pt x="5560" y="2966"/>
                  </a:lnTo>
                  <a:cubicBezTo>
                    <a:pt x="5477" y="3007"/>
                    <a:pt x="5370" y="3028"/>
                    <a:pt x="5264" y="3028"/>
                  </a:cubicBezTo>
                  <a:cubicBezTo>
                    <a:pt x="5158" y="3028"/>
                    <a:pt x="5054" y="3007"/>
                    <a:pt x="4977" y="2966"/>
                  </a:cubicBezTo>
                  <a:lnTo>
                    <a:pt x="119" y="168"/>
                  </a:lnTo>
                  <a:cubicBezTo>
                    <a:pt x="48" y="120"/>
                    <a:pt x="0" y="61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6" name="Google Shape;2726;p34"/>
            <p:cNvSpPr/>
            <p:nvPr/>
          </p:nvSpPr>
          <p:spPr>
            <a:xfrm>
              <a:off x="4197250" y="3877975"/>
              <a:ext cx="255400" cy="84575"/>
            </a:xfrm>
            <a:custGeom>
              <a:avLst/>
              <a:gdLst/>
              <a:ahLst/>
              <a:cxnLst/>
              <a:rect l="l" t="t" r="r" b="b"/>
              <a:pathLst>
                <a:path w="10216" h="3383" fill="none" extrusionOk="0">
                  <a:moveTo>
                    <a:pt x="10216" y="168"/>
                  </a:moveTo>
                  <a:lnTo>
                    <a:pt x="10216" y="489"/>
                  </a:lnTo>
                  <a:cubicBezTo>
                    <a:pt x="10216" y="549"/>
                    <a:pt x="10168" y="608"/>
                    <a:pt x="10097" y="656"/>
                  </a:cubicBezTo>
                  <a:lnTo>
                    <a:pt x="5560" y="3287"/>
                  </a:lnTo>
                  <a:cubicBezTo>
                    <a:pt x="5394" y="3382"/>
                    <a:pt x="5144" y="3382"/>
                    <a:pt x="4977" y="3287"/>
                  </a:cubicBezTo>
                  <a:lnTo>
                    <a:pt x="119" y="489"/>
                  </a:lnTo>
                  <a:cubicBezTo>
                    <a:pt x="48" y="442"/>
                    <a:pt x="0" y="382"/>
                    <a:pt x="0" y="322"/>
                  </a:cubicBezTo>
                  <a:lnTo>
                    <a:pt x="0" y="1"/>
                  </a:lnTo>
                  <a:cubicBezTo>
                    <a:pt x="0" y="61"/>
                    <a:pt x="48" y="120"/>
                    <a:pt x="119" y="168"/>
                  </a:cubicBezTo>
                  <a:lnTo>
                    <a:pt x="4977" y="2966"/>
                  </a:lnTo>
                  <a:cubicBezTo>
                    <a:pt x="5132" y="3049"/>
                    <a:pt x="5394" y="3049"/>
                    <a:pt x="5560" y="2966"/>
                  </a:cubicBezTo>
                  <a:lnTo>
                    <a:pt x="10097" y="322"/>
                  </a:lnTo>
                  <a:cubicBezTo>
                    <a:pt x="10168" y="287"/>
                    <a:pt x="10216" y="227"/>
                    <a:pt x="10216" y="168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7" name="Google Shape;2727;p34"/>
            <p:cNvSpPr/>
            <p:nvPr/>
          </p:nvSpPr>
          <p:spPr>
            <a:xfrm>
              <a:off x="4363925" y="3720225"/>
              <a:ext cx="88425" cy="38500"/>
            </a:xfrm>
            <a:custGeom>
              <a:avLst/>
              <a:gdLst/>
              <a:ahLst/>
              <a:cxnLst/>
              <a:rect l="l" t="t" r="r" b="b"/>
              <a:pathLst>
                <a:path w="3537" h="1540" extrusionOk="0">
                  <a:moveTo>
                    <a:pt x="1" y="1"/>
                  </a:moveTo>
                  <a:lnTo>
                    <a:pt x="1" y="322"/>
                  </a:lnTo>
                  <a:cubicBezTo>
                    <a:pt x="1" y="382"/>
                    <a:pt x="48" y="441"/>
                    <a:pt x="120" y="489"/>
                  </a:cubicBezTo>
                  <a:lnTo>
                    <a:pt x="1834" y="1477"/>
                  </a:lnTo>
                  <a:cubicBezTo>
                    <a:pt x="1917" y="1519"/>
                    <a:pt x="2022" y="1540"/>
                    <a:pt x="2126" y="1540"/>
                  </a:cubicBezTo>
                  <a:cubicBezTo>
                    <a:pt x="2230" y="1540"/>
                    <a:pt x="2334" y="1519"/>
                    <a:pt x="2418" y="1477"/>
                  </a:cubicBezTo>
                  <a:lnTo>
                    <a:pt x="3418" y="894"/>
                  </a:lnTo>
                  <a:cubicBezTo>
                    <a:pt x="3489" y="846"/>
                    <a:pt x="3537" y="787"/>
                    <a:pt x="3537" y="727"/>
                  </a:cubicBezTo>
                  <a:lnTo>
                    <a:pt x="3537" y="406"/>
                  </a:lnTo>
                  <a:cubicBezTo>
                    <a:pt x="3537" y="465"/>
                    <a:pt x="3489" y="525"/>
                    <a:pt x="3418" y="560"/>
                  </a:cubicBezTo>
                  <a:lnTo>
                    <a:pt x="2418" y="1144"/>
                  </a:lnTo>
                  <a:cubicBezTo>
                    <a:pt x="2334" y="1191"/>
                    <a:pt x="2230" y="1215"/>
                    <a:pt x="2126" y="1215"/>
                  </a:cubicBezTo>
                  <a:cubicBezTo>
                    <a:pt x="2022" y="1215"/>
                    <a:pt x="1917" y="1191"/>
                    <a:pt x="1834" y="1144"/>
                  </a:cubicBezTo>
                  <a:lnTo>
                    <a:pt x="120" y="167"/>
                  </a:lnTo>
                  <a:cubicBezTo>
                    <a:pt x="36" y="120"/>
                    <a:pt x="1" y="60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8" name="Google Shape;2728;p34"/>
            <p:cNvSpPr/>
            <p:nvPr/>
          </p:nvSpPr>
          <p:spPr>
            <a:xfrm>
              <a:off x="4363925" y="3720225"/>
              <a:ext cx="88425" cy="39025"/>
            </a:xfrm>
            <a:custGeom>
              <a:avLst/>
              <a:gdLst/>
              <a:ahLst/>
              <a:cxnLst/>
              <a:rect l="l" t="t" r="r" b="b"/>
              <a:pathLst>
                <a:path w="3537" h="1561" fill="none" extrusionOk="0">
                  <a:moveTo>
                    <a:pt x="120" y="167"/>
                  </a:moveTo>
                  <a:lnTo>
                    <a:pt x="1834" y="1144"/>
                  </a:lnTo>
                  <a:cubicBezTo>
                    <a:pt x="2001" y="1239"/>
                    <a:pt x="2251" y="1239"/>
                    <a:pt x="2418" y="1144"/>
                  </a:cubicBezTo>
                  <a:lnTo>
                    <a:pt x="3418" y="560"/>
                  </a:lnTo>
                  <a:cubicBezTo>
                    <a:pt x="3489" y="525"/>
                    <a:pt x="3537" y="465"/>
                    <a:pt x="3537" y="406"/>
                  </a:cubicBezTo>
                  <a:lnTo>
                    <a:pt x="3537" y="727"/>
                  </a:lnTo>
                  <a:cubicBezTo>
                    <a:pt x="3537" y="787"/>
                    <a:pt x="3489" y="846"/>
                    <a:pt x="3418" y="894"/>
                  </a:cubicBezTo>
                  <a:lnTo>
                    <a:pt x="2418" y="1477"/>
                  </a:lnTo>
                  <a:cubicBezTo>
                    <a:pt x="2251" y="1560"/>
                    <a:pt x="2001" y="1560"/>
                    <a:pt x="1834" y="1477"/>
                  </a:cubicBezTo>
                  <a:lnTo>
                    <a:pt x="120" y="489"/>
                  </a:lnTo>
                  <a:cubicBezTo>
                    <a:pt x="48" y="441"/>
                    <a:pt x="1" y="382"/>
                    <a:pt x="1" y="322"/>
                  </a:cubicBezTo>
                  <a:lnTo>
                    <a:pt x="1" y="1"/>
                  </a:lnTo>
                  <a:cubicBezTo>
                    <a:pt x="1" y="60"/>
                    <a:pt x="36" y="120"/>
                    <a:pt x="120" y="167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9" name="Google Shape;2729;p34"/>
            <p:cNvSpPr/>
            <p:nvPr/>
          </p:nvSpPr>
          <p:spPr>
            <a:xfrm>
              <a:off x="4429950" y="3758025"/>
              <a:ext cx="88175" cy="38725"/>
            </a:xfrm>
            <a:custGeom>
              <a:avLst/>
              <a:gdLst/>
              <a:ahLst/>
              <a:cxnLst/>
              <a:rect l="l" t="t" r="r" b="b"/>
              <a:pathLst>
                <a:path w="3527" h="1549" extrusionOk="0">
                  <a:moveTo>
                    <a:pt x="3" y="1"/>
                  </a:moveTo>
                  <a:cubicBezTo>
                    <a:pt x="0" y="13"/>
                    <a:pt x="0" y="25"/>
                    <a:pt x="3" y="37"/>
                  </a:cubicBezTo>
                  <a:lnTo>
                    <a:pt x="3" y="37"/>
                  </a:lnTo>
                  <a:lnTo>
                    <a:pt x="3" y="1"/>
                  </a:lnTo>
                  <a:close/>
                  <a:moveTo>
                    <a:pt x="3" y="37"/>
                  </a:moveTo>
                  <a:lnTo>
                    <a:pt x="3" y="334"/>
                  </a:lnTo>
                  <a:cubicBezTo>
                    <a:pt x="3" y="394"/>
                    <a:pt x="38" y="453"/>
                    <a:pt x="122" y="501"/>
                  </a:cubicBezTo>
                  <a:lnTo>
                    <a:pt x="1824" y="1477"/>
                  </a:lnTo>
                  <a:cubicBezTo>
                    <a:pt x="1908" y="1525"/>
                    <a:pt x="2012" y="1549"/>
                    <a:pt x="2116" y="1549"/>
                  </a:cubicBezTo>
                  <a:cubicBezTo>
                    <a:pt x="2220" y="1549"/>
                    <a:pt x="2324" y="1525"/>
                    <a:pt x="2408" y="1477"/>
                  </a:cubicBezTo>
                  <a:lnTo>
                    <a:pt x="3408" y="894"/>
                  </a:lnTo>
                  <a:cubicBezTo>
                    <a:pt x="3479" y="858"/>
                    <a:pt x="3527" y="799"/>
                    <a:pt x="3527" y="739"/>
                  </a:cubicBezTo>
                  <a:lnTo>
                    <a:pt x="3527" y="406"/>
                  </a:lnTo>
                  <a:cubicBezTo>
                    <a:pt x="3527" y="465"/>
                    <a:pt x="3479" y="525"/>
                    <a:pt x="3408" y="572"/>
                  </a:cubicBezTo>
                  <a:lnTo>
                    <a:pt x="2408" y="1156"/>
                  </a:lnTo>
                  <a:cubicBezTo>
                    <a:pt x="2324" y="1197"/>
                    <a:pt x="2220" y="1218"/>
                    <a:pt x="2116" y="1218"/>
                  </a:cubicBezTo>
                  <a:cubicBezTo>
                    <a:pt x="2012" y="1218"/>
                    <a:pt x="1908" y="1197"/>
                    <a:pt x="1824" y="1156"/>
                  </a:cubicBezTo>
                  <a:lnTo>
                    <a:pt x="122" y="167"/>
                  </a:lnTo>
                  <a:cubicBezTo>
                    <a:pt x="56" y="130"/>
                    <a:pt x="12" y="84"/>
                    <a:pt x="3" y="3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0" name="Google Shape;2730;p34"/>
            <p:cNvSpPr/>
            <p:nvPr/>
          </p:nvSpPr>
          <p:spPr>
            <a:xfrm>
              <a:off x="4429700" y="3758025"/>
              <a:ext cx="88425" cy="39325"/>
            </a:xfrm>
            <a:custGeom>
              <a:avLst/>
              <a:gdLst/>
              <a:ahLst/>
              <a:cxnLst/>
              <a:rect l="l" t="t" r="r" b="b"/>
              <a:pathLst>
                <a:path w="3537" h="1573" fill="none" extrusionOk="0">
                  <a:moveTo>
                    <a:pt x="132" y="167"/>
                  </a:moveTo>
                  <a:lnTo>
                    <a:pt x="1834" y="1156"/>
                  </a:lnTo>
                  <a:cubicBezTo>
                    <a:pt x="2001" y="1239"/>
                    <a:pt x="2251" y="1239"/>
                    <a:pt x="2418" y="1156"/>
                  </a:cubicBezTo>
                  <a:lnTo>
                    <a:pt x="3418" y="572"/>
                  </a:lnTo>
                  <a:cubicBezTo>
                    <a:pt x="3489" y="525"/>
                    <a:pt x="3537" y="465"/>
                    <a:pt x="3537" y="406"/>
                  </a:cubicBezTo>
                  <a:lnTo>
                    <a:pt x="3537" y="739"/>
                  </a:lnTo>
                  <a:cubicBezTo>
                    <a:pt x="3537" y="799"/>
                    <a:pt x="3489" y="858"/>
                    <a:pt x="3418" y="894"/>
                  </a:cubicBezTo>
                  <a:lnTo>
                    <a:pt x="2418" y="1477"/>
                  </a:lnTo>
                  <a:cubicBezTo>
                    <a:pt x="2251" y="1572"/>
                    <a:pt x="2001" y="1572"/>
                    <a:pt x="1834" y="1477"/>
                  </a:cubicBezTo>
                  <a:lnTo>
                    <a:pt x="132" y="501"/>
                  </a:lnTo>
                  <a:cubicBezTo>
                    <a:pt x="48" y="453"/>
                    <a:pt x="13" y="394"/>
                    <a:pt x="13" y="334"/>
                  </a:cubicBezTo>
                  <a:lnTo>
                    <a:pt x="13" y="1"/>
                  </a:lnTo>
                  <a:cubicBezTo>
                    <a:pt x="1" y="60"/>
                    <a:pt x="48" y="120"/>
                    <a:pt x="132" y="167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1" name="Google Shape;2731;p34"/>
            <p:cNvSpPr/>
            <p:nvPr/>
          </p:nvSpPr>
          <p:spPr>
            <a:xfrm>
              <a:off x="4296350" y="3681225"/>
              <a:ext cx="88150" cy="38425"/>
            </a:xfrm>
            <a:custGeom>
              <a:avLst/>
              <a:gdLst/>
              <a:ahLst/>
              <a:cxnLst/>
              <a:rect l="l" t="t" r="r" b="b"/>
              <a:pathLst>
                <a:path w="3526" h="1537" extrusionOk="0">
                  <a:moveTo>
                    <a:pt x="1" y="1"/>
                  </a:moveTo>
                  <a:lnTo>
                    <a:pt x="1" y="322"/>
                  </a:lnTo>
                  <a:cubicBezTo>
                    <a:pt x="1" y="382"/>
                    <a:pt x="48" y="442"/>
                    <a:pt x="120" y="489"/>
                  </a:cubicBezTo>
                  <a:lnTo>
                    <a:pt x="1834" y="1465"/>
                  </a:lnTo>
                  <a:cubicBezTo>
                    <a:pt x="1912" y="1513"/>
                    <a:pt x="2016" y="1537"/>
                    <a:pt x="2120" y="1537"/>
                  </a:cubicBezTo>
                  <a:cubicBezTo>
                    <a:pt x="2224" y="1537"/>
                    <a:pt x="2328" y="1513"/>
                    <a:pt x="2406" y="1465"/>
                  </a:cubicBezTo>
                  <a:lnTo>
                    <a:pt x="3406" y="894"/>
                  </a:lnTo>
                  <a:cubicBezTo>
                    <a:pt x="3477" y="846"/>
                    <a:pt x="3525" y="787"/>
                    <a:pt x="3525" y="727"/>
                  </a:cubicBezTo>
                  <a:lnTo>
                    <a:pt x="3525" y="394"/>
                  </a:lnTo>
                  <a:cubicBezTo>
                    <a:pt x="3525" y="453"/>
                    <a:pt x="3477" y="513"/>
                    <a:pt x="3406" y="561"/>
                  </a:cubicBezTo>
                  <a:lnTo>
                    <a:pt x="2406" y="1144"/>
                  </a:lnTo>
                  <a:cubicBezTo>
                    <a:pt x="2328" y="1186"/>
                    <a:pt x="2224" y="1206"/>
                    <a:pt x="2120" y="1206"/>
                  </a:cubicBezTo>
                  <a:cubicBezTo>
                    <a:pt x="2016" y="1206"/>
                    <a:pt x="1912" y="1186"/>
                    <a:pt x="1834" y="1144"/>
                  </a:cubicBezTo>
                  <a:lnTo>
                    <a:pt x="120" y="156"/>
                  </a:lnTo>
                  <a:cubicBezTo>
                    <a:pt x="48" y="108"/>
                    <a:pt x="1" y="61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2" name="Google Shape;2732;p34"/>
            <p:cNvSpPr/>
            <p:nvPr/>
          </p:nvSpPr>
          <p:spPr>
            <a:xfrm>
              <a:off x="4296350" y="3681225"/>
              <a:ext cx="88150" cy="39025"/>
            </a:xfrm>
            <a:custGeom>
              <a:avLst/>
              <a:gdLst/>
              <a:ahLst/>
              <a:cxnLst/>
              <a:rect l="l" t="t" r="r" b="b"/>
              <a:pathLst>
                <a:path w="3526" h="1561" fill="none" extrusionOk="0">
                  <a:moveTo>
                    <a:pt x="1" y="322"/>
                  </a:moveTo>
                  <a:lnTo>
                    <a:pt x="1" y="1"/>
                  </a:lnTo>
                  <a:cubicBezTo>
                    <a:pt x="1" y="61"/>
                    <a:pt x="48" y="108"/>
                    <a:pt x="120" y="156"/>
                  </a:cubicBezTo>
                  <a:lnTo>
                    <a:pt x="1834" y="1144"/>
                  </a:lnTo>
                  <a:cubicBezTo>
                    <a:pt x="1989" y="1227"/>
                    <a:pt x="2251" y="1227"/>
                    <a:pt x="2406" y="1144"/>
                  </a:cubicBezTo>
                  <a:lnTo>
                    <a:pt x="3406" y="561"/>
                  </a:lnTo>
                  <a:cubicBezTo>
                    <a:pt x="3477" y="513"/>
                    <a:pt x="3525" y="453"/>
                    <a:pt x="3525" y="394"/>
                  </a:cubicBezTo>
                  <a:lnTo>
                    <a:pt x="3525" y="727"/>
                  </a:lnTo>
                  <a:cubicBezTo>
                    <a:pt x="3525" y="787"/>
                    <a:pt x="3477" y="846"/>
                    <a:pt x="3406" y="894"/>
                  </a:cubicBezTo>
                  <a:lnTo>
                    <a:pt x="2406" y="1465"/>
                  </a:lnTo>
                  <a:cubicBezTo>
                    <a:pt x="2251" y="1561"/>
                    <a:pt x="1989" y="1561"/>
                    <a:pt x="1834" y="1465"/>
                  </a:cubicBezTo>
                  <a:lnTo>
                    <a:pt x="120" y="489"/>
                  </a:lnTo>
                  <a:cubicBezTo>
                    <a:pt x="48" y="442"/>
                    <a:pt x="1" y="382"/>
                    <a:pt x="1" y="322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3" name="Google Shape;2733;p34"/>
            <p:cNvSpPr/>
            <p:nvPr/>
          </p:nvSpPr>
          <p:spPr>
            <a:xfrm>
              <a:off x="4259750" y="3831850"/>
              <a:ext cx="105700" cy="38500"/>
            </a:xfrm>
            <a:custGeom>
              <a:avLst/>
              <a:gdLst/>
              <a:ahLst/>
              <a:cxnLst/>
              <a:rect l="l" t="t" r="r" b="b"/>
              <a:pathLst>
                <a:path w="4228" h="1540" extrusionOk="0">
                  <a:moveTo>
                    <a:pt x="0" y="1"/>
                  </a:moveTo>
                  <a:lnTo>
                    <a:pt x="0" y="322"/>
                  </a:lnTo>
                  <a:cubicBezTo>
                    <a:pt x="0" y="382"/>
                    <a:pt x="48" y="441"/>
                    <a:pt x="119" y="489"/>
                  </a:cubicBezTo>
                  <a:lnTo>
                    <a:pt x="1834" y="1477"/>
                  </a:lnTo>
                  <a:cubicBezTo>
                    <a:pt x="1917" y="1519"/>
                    <a:pt x="2021" y="1539"/>
                    <a:pt x="2126" y="1539"/>
                  </a:cubicBezTo>
                  <a:cubicBezTo>
                    <a:pt x="2230" y="1539"/>
                    <a:pt x="2334" y="1519"/>
                    <a:pt x="2417" y="1477"/>
                  </a:cubicBezTo>
                  <a:lnTo>
                    <a:pt x="4108" y="489"/>
                  </a:lnTo>
                  <a:cubicBezTo>
                    <a:pt x="4191" y="441"/>
                    <a:pt x="4227" y="382"/>
                    <a:pt x="4227" y="322"/>
                  </a:cubicBezTo>
                  <a:lnTo>
                    <a:pt x="4227" y="1"/>
                  </a:lnTo>
                  <a:cubicBezTo>
                    <a:pt x="4227" y="60"/>
                    <a:pt x="4191" y="120"/>
                    <a:pt x="4108" y="167"/>
                  </a:cubicBezTo>
                  <a:lnTo>
                    <a:pt x="2417" y="1144"/>
                  </a:lnTo>
                  <a:cubicBezTo>
                    <a:pt x="2334" y="1191"/>
                    <a:pt x="2230" y="1215"/>
                    <a:pt x="2126" y="1215"/>
                  </a:cubicBezTo>
                  <a:cubicBezTo>
                    <a:pt x="2021" y="1215"/>
                    <a:pt x="1917" y="1191"/>
                    <a:pt x="1834" y="1144"/>
                  </a:cubicBezTo>
                  <a:lnTo>
                    <a:pt x="119" y="167"/>
                  </a:lnTo>
                  <a:cubicBezTo>
                    <a:pt x="48" y="120"/>
                    <a:pt x="0" y="60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4" name="Google Shape;2734;p34"/>
            <p:cNvSpPr/>
            <p:nvPr/>
          </p:nvSpPr>
          <p:spPr>
            <a:xfrm>
              <a:off x="4259750" y="3831850"/>
              <a:ext cx="105700" cy="39025"/>
            </a:xfrm>
            <a:custGeom>
              <a:avLst/>
              <a:gdLst/>
              <a:ahLst/>
              <a:cxnLst/>
              <a:rect l="l" t="t" r="r" b="b"/>
              <a:pathLst>
                <a:path w="4228" h="1561" fill="none" extrusionOk="0">
                  <a:moveTo>
                    <a:pt x="0" y="322"/>
                  </a:moveTo>
                  <a:lnTo>
                    <a:pt x="0" y="1"/>
                  </a:lnTo>
                  <a:cubicBezTo>
                    <a:pt x="0" y="60"/>
                    <a:pt x="48" y="120"/>
                    <a:pt x="119" y="167"/>
                  </a:cubicBezTo>
                  <a:lnTo>
                    <a:pt x="1834" y="1144"/>
                  </a:lnTo>
                  <a:cubicBezTo>
                    <a:pt x="2001" y="1239"/>
                    <a:pt x="2251" y="1239"/>
                    <a:pt x="2417" y="1144"/>
                  </a:cubicBezTo>
                  <a:lnTo>
                    <a:pt x="4108" y="167"/>
                  </a:lnTo>
                  <a:cubicBezTo>
                    <a:pt x="4191" y="120"/>
                    <a:pt x="4227" y="60"/>
                    <a:pt x="4227" y="1"/>
                  </a:cubicBezTo>
                  <a:lnTo>
                    <a:pt x="4227" y="322"/>
                  </a:lnTo>
                  <a:cubicBezTo>
                    <a:pt x="4227" y="382"/>
                    <a:pt x="4191" y="441"/>
                    <a:pt x="4108" y="489"/>
                  </a:cubicBezTo>
                  <a:lnTo>
                    <a:pt x="2417" y="1477"/>
                  </a:lnTo>
                  <a:cubicBezTo>
                    <a:pt x="2251" y="1560"/>
                    <a:pt x="2001" y="1560"/>
                    <a:pt x="1834" y="1477"/>
                  </a:cubicBezTo>
                  <a:lnTo>
                    <a:pt x="119" y="489"/>
                  </a:lnTo>
                  <a:cubicBezTo>
                    <a:pt x="48" y="441"/>
                    <a:pt x="0" y="382"/>
                    <a:pt x="0" y="322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5" name="Google Shape;2735;p34"/>
            <p:cNvSpPr/>
            <p:nvPr/>
          </p:nvSpPr>
          <p:spPr>
            <a:xfrm>
              <a:off x="4355000" y="3804475"/>
              <a:ext cx="105700" cy="38700"/>
            </a:xfrm>
            <a:custGeom>
              <a:avLst/>
              <a:gdLst/>
              <a:ahLst/>
              <a:cxnLst/>
              <a:rect l="l" t="t" r="r" b="b"/>
              <a:pathLst>
                <a:path w="4228" h="1548" extrusionOk="0">
                  <a:moveTo>
                    <a:pt x="0" y="0"/>
                  </a:moveTo>
                  <a:lnTo>
                    <a:pt x="0" y="334"/>
                  </a:lnTo>
                  <a:cubicBezTo>
                    <a:pt x="0" y="393"/>
                    <a:pt x="48" y="453"/>
                    <a:pt x="119" y="500"/>
                  </a:cubicBezTo>
                  <a:lnTo>
                    <a:pt x="1834" y="1477"/>
                  </a:lnTo>
                  <a:cubicBezTo>
                    <a:pt x="1917" y="1524"/>
                    <a:pt x="2024" y="1548"/>
                    <a:pt x="2130" y="1548"/>
                  </a:cubicBezTo>
                  <a:cubicBezTo>
                    <a:pt x="2236" y="1548"/>
                    <a:pt x="2340" y="1524"/>
                    <a:pt x="2417" y="1477"/>
                  </a:cubicBezTo>
                  <a:lnTo>
                    <a:pt x="4108" y="500"/>
                  </a:lnTo>
                  <a:cubicBezTo>
                    <a:pt x="4191" y="453"/>
                    <a:pt x="4227" y="393"/>
                    <a:pt x="4227" y="334"/>
                  </a:cubicBezTo>
                  <a:lnTo>
                    <a:pt x="4227" y="0"/>
                  </a:lnTo>
                  <a:cubicBezTo>
                    <a:pt x="4227" y="60"/>
                    <a:pt x="4191" y="131"/>
                    <a:pt x="4108" y="167"/>
                  </a:cubicBezTo>
                  <a:lnTo>
                    <a:pt x="2417" y="1155"/>
                  </a:lnTo>
                  <a:cubicBezTo>
                    <a:pt x="2334" y="1197"/>
                    <a:pt x="2230" y="1218"/>
                    <a:pt x="2126" y="1218"/>
                  </a:cubicBezTo>
                  <a:cubicBezTo>
                    <a:pt x="2021" y="1218"/>
                    <a:pt x="1917" y="1197"/>
                    <a:pt x="1834" y="1155"/>
                  </a:cubicBezTo>
                  <a:lnTo>
                    <a:pt x="119" y="167"/>
                  </a:lnTo>
                  <a:cubicBezTo>
                    <a:pt x="48" y="119"/>
                    <a:pt x="0" y="60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6" name="Google Shape;2736;p34"/>
            <p:cNvSpPr/>
            <p:nvPr/>
          </p:nvSpPr>
          <p:spPr>
            <a:xfrm>
              <a:off x="4355000" y="3804475"/>
              <a:ext cx="105700" cy="39300"/>
            </a:xfrm>
            <a:custGeom>
              <a:avLst/>
              <a:gdLst/>
              <a:ahLst/>
              <a:cxnLst/>
              <a:rect l="l" t="t" r="r" b="b"/>
              <a:pathLst>
                <a:path w="4228" h="1572" fill="none" extrusionOk="0">
                  <a:moveTo>
                    <a:pt x="1834" y="1477"/>
                  </a:moveTo>
                  <a:lnTo>
                    <a:pt x="119" y="500"/>
                  </a:lnTo>
                  <a:cubicBezTo>
                    <a:pt x="48" y="453"/>
                    <a:pt x="0" y="393"/>
                    <a:pt x="0" y="334"/>
                  </a:cubicBezTo>
                  <a:lnTo>
                    <a:pt x="0" y="0"/>
                  </a:lnTo>
                  <a:cubicBezTo>
                    <a:pt x="0" y="60"/>
                    <a:pt x="48" y="119"/>
                    <a:pt x="119" y="167"/>
                  </a:cubicBezTo>
                  <a:lnTo>
                    <a:pt x="1834" y="1155"/>
                  </a:lnTo>
                  <a:cubicBezTo>
                    <a:pt x="2001" y="1238"/>
                    <a:pt x="2251" y="1238"/>
                    <a:pt x="2417" y="1155"/>
                  </a:cubicBezTo>
                  <a:lnTo>
                    <a:pt x="4108" y="167"/>
                  </a:lnTo>
                  <a:cubicBezTo>
                    <a:pt x="4191" y="131"/>
                    <a:pt x="4227" y="60"/>
                    <a:pt x="4227" y="0"/>
                  </a:cubicBezTo>
                  <a:lnTo>
                    <a:pt x="4227" y="334"/>
                  </a:lnTo>
                  <a:cubicBezTo>
                    <a:pt x="4227" y="393"/>
                    <a:pt x="4191" y="453"/>
                    <a:pt x="4108" y="500"/>
                  </a:cubicBezTo>
                  <a:lnTo>
                    <a:pt x="2417" y="1477"/>
                  </a:lnTo>
                  <a:cubicBezTo>
                    <a:pt x="2263" y="1572"/>
                    <a:pt x="2001" y="1572"/>
                    <a:pt x="1834" y="1477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7" name="Google Shape;2737;p34"/>
            <p:cNvSpPr/>
            <p:nvPr/>
          </p:nvSpPr>
          <p:spPr>
            <a:xfrm>
              <a:off x="4494900" y="3796125"/>
              <a:ext cx="88425" cy="38500"/>
            </a:xfrm>
            <a:custGeom>
              <a:avLst/>
              <a:gdLst/>
              <a:ahLst/>
              <a:cxnLst/>
              <a:rect l="l" t="t" r="r" b="b"/>
              <a:pathLst>
                <a:path w="3537" h="1540" extrusionOk="0">
                  <a:moveTo>
                    <a:pt x="0" y="1"/>
                  </a:moveTo>
                  <a:lnTo>
                    <a:pt x="0" y="322"/>
                  </a:lnTo>
                  <a:cubicBezTo>
                    <a:pt x="0" y="382"/>
                    <a:pt x="48" y="441"/>
                    <a:pt x="119" y="489"/>
                  </a:cubicBezTo>
                  <a:lnTo>
                    <a:pt x="1834" y="1477"/>
                  </a:lnTo>
                  <a:cubicBezTo>
                    <a:pt x="1917" y="1519"/>
                    <a:pt x="2021" y="1540"/>
                    <a:pt x="2126" y="1540"/>
                  </a:cubicBezTo>
                  <a:cubicBezTo>
                    <a:pt x="2230" y="1540"/>
                    <a:pt x="2334" y="1519"/>
                    <a:pt x="2417" y="1477"/>
                  </a:cubicBezTo>
                  <a:lnTo>
                    <a:pt x="3417" y="894"/>
                  </a:lnTo>
                  <a:cubicBezTo>
                    <a:pt x="3489" y="846"/>
                    <a:pt x="3536" y="787"/>
                    <a:pt x="3536" y="727"/>
                  </a:cubicBezTo>
                  <a:lnTo>
                    <a:pt x="3536" y="406"/>
                  </a:lnTo>
                  <a:cubicBezTo>
                    <a:pt x="3536" y="465"/>
                    <a:pt x="3489" y="525"/>
                    <a:pt x="3417" y="560"/>
                  </a:cubicBezTo>
                  <a:lnTo>
                    <a:pt x="2417" y="1144"/>
                  </a:lnTo>
                  <a:cubicBezTo>
                    <a:pt x="2334" y="1191"/>
                    <a:pt x="2230" y="1215"/>
                    <a:pt x="2126" y="1215"/>
                  </a:cubicBezTo>
                  <a:cubicBezTo>
                    <a:pt x="2021" y="1215"/>
                    <a:pt x="1917" y="1191"/>
                    <a:pt x="1834" y="1144"/>
                  </a:cubicBezTo>
                  <a:lnTo>
                    <a:pt x="119" y="167"/>
                  </a:lnTo>
                  <a:cubicBezTo>
                    <a:pt x="48" y="120"/>
                    <a:pt x="0" y="60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8" name="Google Shape;2738;p34"/>
            <p:cNvSpPr/>
            <p:nvPr/>
          </p:nvSpPr>
          <p:spPr>
            <a:xfrm>
              <a:off x="4494900" y="3796125"/>
              <a:ext cx="88425" cy="39025"/>
            </a:xfrm>
            <a:custGeom>
              <a:avLst/>
              <a:gdLst/>
              <a:ahLst/>
              <a:cxnLst/>
              <a:rect l="l" t="t" r="r" b="b"/>
              <a:pathLst>
                <a:path w="3537" h="1561" fill="none" extrusionOk="0">
                  <a:moveTo>
                    <a:pt x="3536" y="406"/>
                  </a:moveTo>
                  <a:lnTo>
                    <a:pt x="3536" y="727"/>
                  </a:lnTo>
                  <a:cubicBezTo>
                    <a:pt x="3536" y="787"/>
                    <a:pt x="3489" y="846"/>
                    <a:pt x="3417" y="894"/>
                  </a:cubicBezTo>
                  <a:lnTo>
                    <a:pt x="2417" y="1477"/>
                  </a:lnTo>
                  <a:cubicBezTo>
                    <a:pt x="2251" y="1561"/>
                    <a:pt x="2001" y="1561"/>
                    <a:pt x="1834" y="1477"/>
                  </a:cubicBezTo>
                  <a:lnTo>
                    <a:pt x="119" y="489"/>
                  </a:lnTo>
                  <a:cubicBezTo>
                    <a:pt x="48" y="441"/>
                    <a:pt x="0" y="382"/>
                    <a:pt x="0" y="322"/>
                  </a:cubicBezTo>
                  <a:lnTo>
                    <a:pt x="0" y="1"/>
                  </a:lnTo>
                  <a:cubicBezTo>
                    <a:pt x="0" y="60"/>
                    <a:pt x="48" y="120"/>
                    <a:pt x="119" y="167"/>
                  </a:cubicBezTo>
                  <a:lnTo>
                    <a:pt x="1834" y="1144"/>
                  </a:lnTo>
                  <a:cubicBezTo>
                    <a:pt x="2001" y="1239"/>
                    <a:pt x="2251" y="1239"/>
                    <a:pt x="2417" y="1144"/>
                  </a:cubicBezTo>
                  <a:lnTo>
                    <a:pt x="3417" y="560"/>
                  </a:lnTo>
                  <a:cubicBezTo>
                    <a:pt x="3489" y="525"/>
                    <a:pt x="3536" y="465"/>
                    <a:pt x="3536" y="406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9" name="Google Shape;2739;p34"/>
            <p:cNvSpPr/>
            <p:nvPr/>
          </p:nvSpPr>
          <p:spPr>
            <a:xfrm>
              <a:off x="3818325" y="3735700"/>
              <a:ext cx="105400" cy="38725"/>
            </a:xfrm>
            <a:custGeom>
              <a:avLst/>
              <a:gdLst/>
              <a:ahLst/>
              <a:cxnLst/>
              <a:rect l="l" t="t" r="r" b="b"/>
              <a:pathLst>
                <a:path w="4216" h="1549" extrusionOk="0">
                  <a:moveTo>
                    <a:pt x="0" y="1"/>
                  </a:moveTo>
                  <a:lnTo>
                    <a:pt x="0" y="334"/>
                  </a:lnTo>
                  <a:cubicBezTo>
                    <a:pt x="0" y="394"/>
                    <a:pt x="36" y="453"/>
                    <a:pt x="119" y="501"/>
                  </a:cubicBezTo>
                  <a:lnTo>
                    <a:pt x="1822" y="1477"/>
                  </a:lnTo>
                  <a:cubicBezTo>
                    <a:pt x="1905" y="1525"/>
                    <a:pt x="2010" y="1549"/>
                    <a:pt x="2114" y="1549"/>
                  </a:cubicBezTo>
                  <a:cubicBezTo>
                    <a:pt x="2218" y="1549"/>
                    <a:pt x="2322" y="1525"/>
                    <a:pt x="2405" y="1477"/>
                  </a:cubicBezTo>
                  <a:lnTo>
                    <a:pt x="4108" y="501"/>
                  </a:lnTo>
                  <a:cubicBezTo>
                    <a:pt x="4179" y="453"/>
                    <a:pt x="4215" y="394"/>
                    <a:pt x="4215" y="334"/>
                  </a:cubicBezTo>
                  <a:lnTo>
                    <a:pt x="4215" y="1"/>
                  </a:lnTo>
                  <a:cubicBezTo>
                    <a:pt x="4215" y="60"/>
                    <a:pt x="4179" y="120"/>
                    <a:pt x="4108" y="168"/>
                  </a:cubicBezTo>
                  <a:lnTo>
                    <a:pt x="2405" y="1156"/>
                  </a:lnTo>
                  <a:cubicBezTo>
                    <a:pt x="2322" y="1197"/>
                    <a:pt x="2218" y="1218"/>
                    <a:pt x="2114" y="1218"/>
                  </a:cubicBezTo>
                  <a:cubicBezTo>
                    <a:pt x="2010" y="1218"/>
                    <a:pt x="1905" y="1197"/>
                    <a:pt x="1822" y="1156"/>
                  </a:cubicBezTo>
                  <a:lnTo>
                    <a:pt x="119" y="168"/>
                  </a:lnTo>
                  <a:cubicBezTo>
                    <a:pt x="36" y="120"/>
                    <a:pt x="0" y="60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0" name="Google Shape;2740;p34"/>
            <p:cNvSpPr/>
            <p:nvPr/>
          </p:nvSpPr>
          <p:spPr>
            <a:xfrm>
              <a:off x="3818325" y="3735700"/>
              <a:ext cx="105400" cy="39325"/>
            </a:xfrm>
            <a:custGeom>
              <a:avLst/>
              <a:gdLst/>
              <a:ahLst/>
              <a:cxnLst/>
              <a:rect l="l" t="t" r="r" b="b"/>
              <a:pathLst>
                <a:path w="4216" h="1573" fill="none" extrusionOk="0">
                  <a:moveTo>
                    <a:pt x="0" y="334"/>
                  </a:moveTo>
                  <a:lnTo>
                    <a:pt x="0" y="1"/>
                  </a:lnTo>
                  <a:cubicBezTo>
                    <a:pt x="0" y="60"/>
                    <a:pt x="36" y="120"/>
                    <a:pt x="119" y="168"/>
                  </a:cubicBezTo>
                  <a:lnTo>
                    <a:pt x="1822" y="1156"/>
                  </a:lnTo>
                  <a:cubicBezTo>
                    <a:pt x="1989" y="1239"/>
                    <a:pt x="2239" y="1239"/>
                    <a:pt x="2405" y="1156"/>
                  </a:cubicBezTo>
                  <a:lnTo>
                    <a:pt x="4108" y="168"/>
                  </a:lnTo>
                  <a:cubicBezTo>
                    <a:pt x="4179" y="120"/>
                    <a:pt x="4215" y="60"/>
                    <a:pt x="4215" y="1"/>
                  </a:cubicBezTo>
                  <a:lnTo>
                    <a:pt x="4215" y="334"/>
                  </a:lnTo>
                  <a:cubicBezTo>
                    <a:pt x="4215" y="394"/>
                    <a:pt x="4179" y="453"/>
                    <a:pt x="4108" y="501"/>
                  </a:cubicBezTo>
                  <a:lnTo>
                    <a:pt x="2405" y="1477"/>
                  </a:lnTo>
                  <a:cubicBezTo>
                    <a:pt x="2239" y="1572"/>
                    <a:pt x="1989" y="1572"/>
                    <a:pt x="1822" y="1477"/>
                  </a:cubicBezTo>
                  <a:lnTo>
                    <a:pt x="119" y="501"/>
                  </a:lnTo>
                  <a:cubicBezTo>
                    <a:pt x="36" y="453"/>
                    <a:pt x="0" y="394"/>
                    <a:pt x="0" y="334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1" name="Google Shape;2741;p34"/>
            <p:cNvSpPr/>
            <p:nvPr/>
          </p:nvSpPr>
          <p:spPr>
            <a:xfrm>
              <a:off x="3951375" y="3889600"/>
              <a:ext cx="105700" cy="38425"/>
            </a:xfrm>
            <a:custGeom>
              <a:avLst/>
              <a:gdLst/>
              <a:ahLst/>
              <a:cxnLst/>
              <a:rect l="l" t="t" r="r" b="b"/>
              <a:pathLst>
                <a:path w="4228" h="1537" extrusionOk="0">
                  <a:moveTo>
                    <a:pt x="0" y="0"/>
                  </a:moveTo>
                  <a:lnTo>
                    <a:pt x="0" y="322"/>
                  </a:lnTo>
                  <a:cubicBezTo>
                    <a:pt x="0" y="381"/>
                    <a:pt x="48" y="441"/>
                    <a:pt x="120" y="488"/>
                  </a:cubicBezTo>
                  <a:lnTo>
                    <a:pt x="1834" y="1465"/>
                  </a:lnTo>
                  <a:cubicBezTo>
                    <a:pt x="1917" y="1512"/>
                    <a:pt x="2022" y="1536"/>
                    <a:pt x="2126" y="1536"/>
                  </a:cubicBezTo>
                  <a:cubicBezTo>
                    <a:pt x="2230" y="1536"/>
                    <a:pt x="2334" y="1512"/>
                    <a:pt x="2417" y="1465"/>
                  </a:cubicBezTo>
                  <a:lnTo>
                    <a:pt x="4108" y="488"/>
                  </a:lnTo>
                  <a:cubicBezTo>
                    <a:pt x="4180" y="441"/>
                    <a:pt x="4227" y="381"/>
                    <a:pt x="4227" y="322"/>
                  </a:cubicBezTo>
                  <a:lnTo>
                    <a:pt x="4227" y="0"/>
                  </a:lnTo>
                  <a:cubicBezTo>
                    <a:pt x="4227" y="60"/>
                    <a:pt x="4180" y="119"/>
                    <a:pt x="4108" y="155"/>
                  </a:cubicBezTo>
                  <a:lnTo>
                    <a:pt x="2417" y="1143"/>
                  </a:lnTo>
                  <a:cubicBezTo>
                    <a:pt x="2334" y="1185"/>
                    <a:pt x="2230" y="1206"/>
                    <a:pt x="2126" y="1206"/>
                  </a:cubicBezTo>
                  <a:cubicBezTo>
                    <a:pt x="2022" y="1206"/>
                    <a:pt x="1917" y="1185"/>
                    <a:pt x="1834" y="1143"/>
                  </a:cubicBezTo>
                  <a:lnTo>
                    <a:pt x="120" y="155"/>
                  </a:lnTo>
                  <a:cubicBezTo>
                    <a:pt x="48" y="107"/>
                    <a:pt x="0" y="60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2" name="Google Shape;2742;p34"/>
            <p:cNvSpPr/>
            <p:nvPr/>
          </p:nvSpPr>
          <p:spPr>
            <a:xfrm>
              <a:off x="3951375" y="3889600"/>
              <a:ext cx="105700" cy="39025"/>
            </a:xfrm>
            <a:custGeom>
              <a:avLst/>
              <a:gdLst/>
              <a:ahLst/>
              <a:cxnLst/>
              <a:rect l="l" t="t" r="r" b="b"/>
              <a:pathLst>
                <a:path w="4228" h="1561" fill="none" extrusionOk="0">
                  <a:moveTo>
                    <a:pt x="4108" y="488"/>
                  </a:moveTo>
                  <a:lnTo>
                    <a:pt x="2417" y="1465"/>
                  </a:lnTo>
                  <a:cubicBezTo>
                    <a:pt x="2251" y="1560"/>
                    <a:pt x="2001" y="1560"/>
                    <a:pt x="1834" y="1465"/>
                  </a:cubicBezTo>
                  <a:lnTo>
                    <a:pt x="120" y="488"/>
                  </a:lnTo>
                  <a:cubicBezTo>
                    <a:pt x="48" y="441"/>
                    <a:pt x="0" y="381"/>
                    <a:pt x="0" y="322"/>
                  </a:cubicBezTo>
                  <a:lnTo>
                    <a:pt x="0" y="0"/>
                  </a:lnTo>
                  <a:cubicBezTo>
                    <a:pt x="0" y="60"/>
                    <a:pt x="48" y="107"/>
                    <a:pt x="120" y="155"/>
                  </a:cubicBezTo>
                  <a:lnTo>
                    <a:pt x="1834" y="1143"/>
                  </a:lnTo>
                  <a:cubicBezTo>
                    <a:pt x="2001" y="1227"/>
                    <a:pt x="2251" y="1227"/>
                    <a:pt x="2417" y="1143"/>
                  </a:cubicBezTo>
                  <a:lnTo>
                    <a:pt x="4108" y="155"/>
                  </a:lnTo>
                  <a:cubicBezTo>
                    <a:pt x="4180" y="119"/>
                    <a:pt x="4227" y="60"/>
                    <a:pt x="4227" y="0"/>
                  </a:cubicBezTo>
                  <a:lnTo>
                    <a:pt x="4227" y="322"/>
                  </a:lnTo>
                  <a:cubicBezTo>
                    <a:pt x="4227" y="381"/>
                    <a:pt x="4180" y="441"/>
                    <a:pt x="4108" y="488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3" name="Google Shape;2743;p34"/>
            <p:cNvSpPr/>
            <p:nvPr/>
          </p:nvSpPr>
          <p:spPr>
            <a:xfrm>
              <a:off x="3506375" y="3224925"/>
              <a:ext cx="88125" cy="38500"/>
            </a:xfrm>
            <a:custGeom>
              <a:avLst/>
              <a:gdLst/>
              <a:ahLst/>
              <a:cxnLst/>
              <a:rect l="l" t="t" r="r" b="b"/>
              <a:pathLst>
                <a:path w="3525" h="1540" extrusionOk="0">
                  <a:moveTo>
                    <a:pt x="1" y="1"/>
                  </a:moveTo>
                  <a:lnTo>
                    <a:pt x="1" y="334"/>
                  </a:lnTo>
                  <a:cubicBezTo>
                    <a:pt x="1" y="406"/>
                    <a:pt x="48" y="465"/>
                    <a:pt x="120" y="489"/>
                  </a:cubicBezTo>
                  <a:lnTo>
                    <a:pt x="1834" y="1477"/>
                  </a:lnTo>
                  <a:cubicBezTo>
                    <a:pt x="1918" y="1519"/>
                    <a:pt x="2022" y="1540"/>
                    <a:pt x="2124" y="1540"/>
                  </a:cubicBezTo>
                  <a:cubicBezTo>
                    <a:pt x="2227" y="1540"/>
                    <a:pt x="2328" y="1519"/>
                    <a:pt x="2406" y="1477"/>
                  </a:cubicBezTo>
                  <a:lnTo>
                    <a:pt x="3406" y="894"/>
                  </a:lnTo>
                  <a:cubicBezTo>
                    <a:pt x="3489" y="846"/>
                    <a:pt x="3525" y="787"/>
                    <a:pt x="3525" y="727"/>
                  </a:cubicBezTo>
                  <a:lnTo>
                    <a:pt x="3525" y="406"/>
                  </a:lnTo>
                  <a:cubicBezTo>
                    <a:pt x="3525" y="465"/>
                    <a:pt x="3489" y="525"/>
                    <a:pt x="3406" y="572"/>
                  </a:cubicBezTo>
                  <a:lnTo>
                    <a:pt x="2406" y="1144"/>
                  </a:lnTo>
                  <a:cubicBezTo>
                    <a:pt x="2328" y="1191"/>
                    <a:pt x="2227" y="1215"/>
                    <a:pt x="2124" y="1215"/>
                  </a:cubicBezTo>
                  <a:cubicBezTo>
                    <a:pt x="2022" y="1215"/>
                    <a:pt x="1918" y="1191"/>
                    <a:pt x="1834" y="1144"/>
                  </a:cubicBezTo>
                  <a:lnTo>
                    <a:pt x="120" y="167"/>
                  </a:lnTo>
                  <a:cubicBezTo>
                    <a:pt x="48" y="120"/>
                    <a:pt x="1" y="60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4" name="Google Shape;2744;p34"/>
            <p:cNvSpPr/>
            <p:nvPr/>
          </p:nvSpPr>
          <p:spPr>
            <a:xfrm>
              <a:off x="3506375" y="3224925"/>
              <a:ext cx="88125" cy="39025"/>
            </a:xfrm>
            <a:custGeom>
              <a:avLst/>
              <a:gdLst/>
              <a:ahLst/>
              <a:cxnLst/>
              <a:rect l="l" t="t" r="r" b="b"/>
              <a:pathLst>
                <a:path w="3525" h="1561" fill="none" extrusionOk="0">
                  <a:moveTo>
                    <a:pt x="1" y="334"/>
                  </a:moveTo>
                  <a:lnTo>
                    <a:pt x="1" y="1"/>
                  </a:lnTo>
                  <a:cubicBezTo>
                    <a:pt x="1" y="60"/>
                    <a:pt x="48" y="120"/>
                    <a:pt x="120" y="167"/>
                  </a:cubicBezTo>
                  <a:lnTo>
                    <a:pt x="1834" y="1144"/>
                  </a:lnTo>
                  <a:cubicBezTo>
                    <a:pt x="2001" y="1239"/>
                    <a:pt x="2251" y="1239"/>
                    <a:pt x="2406" y="1144"/>
                  </a:cubicBezTo>
                  <a:lnTo>
                    <a:pt x="3406" y="572"/>
                  </a:lnTo>
                  <a:cubicBezTo>
                    <a:pt x="3489" y="525"/>
                    <a:pt x="3525" y="465"/>
                    <a:pt x="3525" y="406"/>
                  </a:cubicBezTo>
                  <a:lnTo>
                    <a:pt x="3525" y="727"/>
                  </a:lnTo>
                  <a:cubicBezTo>
                    <a:pt x="3525" y="787"/>
                    <a:pt x="3489" y="846"/>
                    <a:pt x="3406" y="894"/>
                  </a:cubicBezTo>
                  <a:lnTo>
                    <a:pt x="2406" y="1477"/>
                  </a:lnTo>
                  <a:cubicBezTo>
                    <a:pt x="2251" y="1560"/>
                    <a:pt x="2001" y="1560"/>
                    <a:pt x="1834" y="1477"/>
                  </a:cubicBezTo>
                  <a:lnTo>
                    <a:pt x="120" y="489"/>
                  </a:lnTo>
                  <a:cubicBezTo>
                    <a:pt x="48" y="465"/>
                    <a:pt x="1" y="406"/>
                    <a:pt x="1" y="334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5" name="Google Shape;2745;p34"/>
            <p:cNvSpPr/>
            <p:nvPr/>
          </p:nvSpPr>
          <p:spPr>
            <a:xfrm>
              <a:off x="3358450" y="3311250"/>
              <a:ext cx="142600" cy="60150"/>
            </a:xfrm>
            <a:custGeom>
              <a:avLst/>
              <a:gdLst/>
              <a:ahLst/>
              <a:cxnLst/>
              <a:rect l="l" t="t" r="r" b="b"/>
              <a:pathLst>
                <a:path w="5704" h="2406" extrusionOk="0">
                  <a:moveTo>
                    <a:pt x="0" y="1"/>
                  </a:moveTo>
                  <a:lnTo>
                    <a:pt x="0" y="334"/>
                  </a:lnTo>
                  <a:cubicBezTo>
                    <a:pt x="0" y="393"/>
                    <a:pt x="36" y="453"/>
                    <a:pt x="119" y="489"/>
                  </a:cubicBezTo>
                  <a:lnTo>
                    <a:pt x="3310" y="2334"/>
                  </a:lnTo>
                  <a:cubicBezTo>
                    <a:pt x="3394" y="2382"/>
                    <a:pt x="3498" y="2406"/>
                    <a:pt x="3602" y="2406"/>
                  </a:cubicBezTo>
                  <a:cubicBezTo>
                    <a:pt x="3706" y="2406"/>
                    <a:pt x="3810" y="2382"/>
                    <a:pt x="3894" y="2334"/>
                  </a:cubicBezTo>
                  <a:lnTo>
                    <a:pt x="5596" y="1358"/>
                  </a:lnTo>
                  <a:cubicBezTo>
                    <a:pt x="5668" y="1310"/>
                    <a:pt x="5703" y="1251"/>
                    <a:pt x="5703" y="1191"/>
                  </a:cubicBezTo>
                  <a:lnTo>
                    <a:pt x="5703" y="870"/>
                  </a:lnTo>
                  <a:cubicBezTo>
                    <a:pt x="5703" y="917"/>
                    <a:pt x="5668" y="989"/>
                    <a:pt x="5596" y="1024"/>
                  </a:cubicBezTo>
                  <a:lnTo>
                    <a:pt x="3894" y="2013"/>
                  </a:lnTo>
                  <a:cubicBezTo>
                    <a:pt x="3810" y="2054"/>
                    <a:pt x="3706" y="2075"/>
                    <a:pt x="3602" y="2075"/>
                  </a:cubicBezTo>
                  <a:cubicBezTo>
                    <a:pt x="3498" y="2075"/>
                    <a:pt x="3394" y="2054"/>
                    <a:pt x="3310" y="2013"/>
                  </a:cubicBezTo>
                  <a:lnTo>
                    <a:pt x="119" y="167"/>
                  </a:lnTo>
                  <a:cubicBezTo>
                    <a:pt x="36" y="120"/>
                    <a:pt x="0" y="60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6" name="Google Shape;2746;p34"/>
            <p:cNvSpPr/>
            <p:nvPr/>
          </p:nvSpPr>
          <p:spPr>
            <a:xfrm>
              <a:off x="3358450" y="3311250"/>
              <a:ext cx="142600" cy="60750"/>
            </a:xfrm>
            <a:custGeom>
              <a:avLst/>
              <a:gdLst/>
              <a:ahLst/>
              <a:cxnLst/>
              <a:rect l="l" t="t" r="r" b="b"/>
              <a:pathLst>
                <a:path w="5704" h="2430" fill="none" extrusionOk="0">
                  <a:moveTo>
                    <a:pt x="0" y="334"/>
                  </a:moveTo>
                  <a:lnTo>
                    <a:pt x="0" y="1"/>
                  </a:lnTo>
                  <a:cubicBezTo>
                    <a:pt x="0" y="60"/>
                    <a:pt x="36" y="120"/>
                    <a:pt x="119" y="167"/>
                  </a:cubicBezTo>
                  <a:lnTo>
                    <a:pt x="3310" y="2013"/>
                  </a:lnTo>
                  <a:cubicBezTo>
                    <a:pt x="3477" y="2096"/>
                    <a:pt x="3727" y="2096"/>
                    <a:pt x="3894" y="2013"/>
                  </a:cubicBezTo>
                  <a:lnTo>
                    <a:pt x="5596" y="1024"/>
                  </a:lnTo>
                  <a:cubicBezTo>
                    <a:pt x="5668" y="989"/>
                    <a:pt x="5703" y="917"/>
                    <a:pt x="5703" y="870"/>
                  </a:cubicBezTo>
                  <a:lnTo>
                    <a:pt x="5703" y="1191"/>
                  </a:lnTo>
                  <a:cubicBezTo>
                    <a:pt x="5703" y="1251"/>
                    <a:pt x="5668" y="1310"/>
                    <a:pt x="5596" y="1358"/>
                  </a:cubicBezTo>
                  <a:lnTo>
                    <a:pt x="3894" y="2334"/>
                  </a:lnTo>
                  <a:cubicBezTo>
                    <a:pt x="3727" y="2429"/>
                    <a:pt x="3477" y="2429"/>
                    <a:pt x="3310" y="2334"/>
                  </a:cubicBezTo>
                  <a:lnTo>
                    <a:pt x="119" y="489"/>
                  </a:lnTo>
                  <a:cubicBezTo>
                    <a:pt x="36" y="453"/>
                    <a:pt x="0" y="393"/>
                    <a:pt x="0" y="334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7" name="Google Shape;2747;p34"/>
            <p:cNvSpPr/>
            <p:nvPr/>
          </p:nvSpPr>
          <p:spPr>
            <a:xfrm>
              <a:off x="3429275" y="3269875"/>
              <a:ext cx="105700" cy="38725"/>
            </a:xfrm>
            <a:custGeom>
              <a:avLst/>
              <a:gdLst/>
              <a:ahLst/>
              <a:cxnLst/>
              <a:rect l="l" t="t" r="r" b="b"/>
              <a:pathLst>
                <a:path w="4228" h="1549" extrusionOk="0">
                  <a:moveTo>
                    <a:pt x="1" y="1"/>
                  </a:moveTo>
                  <a:lnTo>
                    <a:pt x="1" y="334"/>
                  </a:lnTo>
                  <a:cubicBezTo>
                    <a:pt x="1" y="393"/>
                    <a:pt x="49" y="453"/>
                    <a:pt x="120" y="501"/>
                  </a:cubicBezTo>
                  <a:lnTo>
                    <a:pt x="1834" y="1477"/>
                  </a:lnTo>
                  <a:cubicBezTo>
                    <a:pt x="1918" y="1525"/>
                    <a:pt x="2022" y="1548"/>
                    <a:pt x="2126" y="1548"/>
                  </a:cubicBezTo>
                  <a:cubicBezTo>
                    <a:pt x="2230" y="1548"/>
                    <a:pt x="2335" y="1525"/>
                    <a:pt x="2418" y="1477"/>
                  </a:cubicBezTo>
                  <a:lnTo>
                    <a:pt x="4109" y="501"/>
                  </a:lnTo>
                  <a:cubicBezTo>
                    <a:pt x="4192" y="453"/>
                    <a:pt x="4228" y="393"/>
                    <a:pt x="4228" y="334"/>
                  </a:cubicBezTo>
                  <a:lnTo>
                    <a:pt x="4228" y="1"/>
                  </a:lnTo>
                  <a:cubicBezTo>
                    <a:pt x="4228" y="60"/>
                    <a:pt x="4192" y="120"/>
                    <a:pt x="4109" y="167"/>
                  </a:cubicBezTo>
                  <a:lnTo>
                    <a:pt x="2418" y="1155"/>
                  </a:lnTo>
                  <a:cubicBezTo>
                    <a:pt x="2335" y="1197"/>
                    <a:pt x="2230" y="1218"/>
                    <a:pt x="2126" y="1218"/>
                  </a:cubicBezTo>
                  <a:cubicBezTo>
                    <a:pt x="2022" y="1218"/>
                    <a:pt x="1918" y="1197"/>
                    <a:pt x="1834" y="1155"/>
                  </a:cubicBezTo>
                  <a:lnTo>
                    <a:pt x="120" y="167"/>
                  </a:lnTo>
                  <a:cubicBezTo>
                    <a:pt x="49" y="120"/>
                    <a:pt x="1" y="60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8" name="Google Shape;2748;p34"/>
            <p:cNvSpPr/>
            <p:nvPr/>
          </p:nvSpPr>
          <p:spPr>
            <a:xfrm>
              <a:off x="3429275" y="3269875"/>
              <a:ext cx="105700" cy="39325"/>
            </a:xfrm>
            <a:custGeom>
              <a:avLst/>
              <a:gdLst/>
              <a:ahLst/>
              <a:cxnLst/>
              <a:rect l="l" t="t" r="r" b="b"/>
              <a:pathLst>
                <a:path w="4228" h="1573" fill="none" extrusionOk="0">
                  <a:moveTo>
                    <a:pt x="1" y="334"/>
                  </a:moveTo>
                  <a:lnTo>
                    <a:pt x="1" y="1"/>
                  </a:lnTo>
                  <a:cubicBezTo>
                    <a:pt x="1" y="60"/>
                    <a:pt x="49" y="120"/>
                    <a:pt x="120" y="167"/>
                  </a:cubicBezTo>
                  <a:lnTo>
                    <a:pt x="1834" y="1155"/>
                  </a:lnTo>
                  <a:cubicBezTo>
                    <a:pt x="2001" y="1239"/>
                    <a:pt x="2251" y="1239"/>
                    <a:pt x="2418" y="1155"/>
                  </a:cubicBezTo>
                  <a:lnTo>
                    <a:pt x="4109" y="167"/>
                  </a:lnTo>
                  <a:cubicBezTo>
                    <a:pt x="4192" y="120"/>
                    <a:pt x="4228" y="60"/>
                    <a:pt x="4228" y="1"/>
                  </a:cubicBezTo>
                  <a:lnTo>
                    <a:pt x="4228" y="334"/>
                  </a:lnTo>
                  <a:cubicBezTo>
                    <a:pt x="4228" y="393"/>
                    <a:pt x="4192" y="453"/>
                    <a:pt x="4109" y="501"/>
                  </a:cubicBezTo>
                  <a:lnTo>
                    <a:pt x="2418" y="1477"/>
                  </a:lnTo>
                  <a:cubicBezTo>
                    <a:pt x="2251" y="1572"/>
                    <a:pt x="2001" y="1572"/>
                    <a:pt x="1834" y="1477"/>
                  </a:cubicBezTo>
                  <a:lnTo>
                    <a:pt x="120" y="501"/>
                  </a:lnTo>
                  <a:cubicBezTo>
                    <a:pt x="49" y="453"/>
                    <a:pt x="1" y="393"/>
                    <a:pt x="1" y="334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9" name="Google Shape;2749;p34"/>
            <p:cNvSpPr/>
            <p:nvPr/>
          </p:nvSpPr>
          <p:spPr>
            <a:xfrm>
              <a:off x="3465000" y="3372575"/>
              <a:ext cx="105700" cy="38725"/>
            </a:xfrm>
            <a:custGeom>
              <a:avLst/>
              <a:gdLst/>
              <a:ahLst/>
              <a:cxnLst/>
              <a:rect l="l" t="t" r="r" b="b"/>
              <a:pathLst>
                <a:path w="4228" h="1549" extrusionOk="0">
                  <a:moveTo>
                    <a:pt x="1" y="0"/>
                  </a:moveTo>
                  <a:lnTo>
                    <a:pt x="1" y="334"/>
                  </a:lnTo>
                  <a:cubicBezTo>
                    <a:pt x="1" y="393"/>
                    <a:pt x="48" y="453"/>
                    <a:pt x="120" y="500"/>
                  </a:cubicBezTo>
                  <a:lnTo>
                    <a:pt x="1834" y="1477"/>
                  </a:lnTo>
                  <a:cubicBezTo>
                    <a:pt x="1918" y="1524"/>
                    <a:pt x="2022" y="1548"/>
                    <a:pt x="2126" y="1548"/>
                  </a:cubicBezTo>
                  <a:cubicBezTo>
                    <a:pt x="2230" y="1548"/>
                    <a:pt x="2334" y="1524"/>
                    <a:pt x="2418" y="1477"/>
                  </a:cubicBezTo>
                  <a:lnTo>
                    <a:pt x="4108" y="500"/>
                  </a:lnTo>
                  <a:cubicBezTo>
                    <a:pt x="4192" y="453"/>
                    <a:pt x="4227" y="393"/>
                    <a:pt x="4227" y="334"/>
                  </a:cubicBezTo>
                  <a:lnTo>
                    <a:pt x="4227" y="0"/>
                  </a:lnTo>
                  <a:cubicBezTo>
                    <a:pt x="4227" y="60"/>
                    <a:pt x="4192" y="143"/>
                    <a:pt x="4108" y="167"/>
                  </a:cubicBezTo>
                  <a:lnTo>
                    <a:pt x="2418" y="1155"/>
                  </a:lnTo>
                  <a:cubicBezTo>
                    <a:pt x="2334" y="1197"/>
                    <a:pt x="2230" y="1218"/>
                    <a:pt x="2126" y="1218"/>
                  </a:cubicBezTo>
                  <a:cubicBezTo>
                    <a:pt x="2022" y="1218"/>
                    <a:pt x="1918" y="1197"/>
                    <a:pt x="1834" y="1155"/>
                  </a:cubicBezTo>
                  <a:lnTo>
                    <a:pt x="120" y="167"/>
                  </a:lnTo>
                  <a:cubicBezTo>
                    <a:pt x="48" y="119"/>
                    <a:pt x="1" y="6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0" name="Google Shape;2750;p34"/>
            <p:cNvSpPr/>
            <p:nvPr/>
          </p:nvSpPr>
          <p:spPr>
            <a:xfrm>
              <a:off x="3465000" y="3372575"/>
              <a:ext cx="105700" cy="39300"/>
            </a:xfrm>
            <a:custGeom>
              <a:avLst/>
              <a:gdLst/>
              <a:ahLst/>
              <a:cxnLst/>
              <a:rect l="l" t="t" r="r" b="b"/>
              <a:pathLst>
                <a:path w="4228" h="1572" fill="none" extrusionOk="0">
                  <a:moveTo>
                    <a:pt x="4227" y="0"/>
                  </a:moveTo>
                  <a:lnTo>
                    <a:pt x="4227" y="334"/>
                  </a:lnTo>
                  <a:cubicBezTo>
                    <a:pt x="4227" y="393"/>
                    <a:pt x="4192" y="453"/>
                    <a:pt x="4108" y="500"/>
                  </a:cubicBezTo>
                  <a:lnTo>
                    <a:pt x="2418" y="1477"/>
                  </a:lnTo>
                  <a:cubicBezTo>
                    <a:pt x="2251" y="1572"/>
                    <a:pt x="2001" y="1572"/>
                    <a:pt x="1834" y="1477"/>
                  </a:cubicBezTo>
                  <a:lnTo>
                    <a:pt x="120" y="500"/>
                  </a:lnTo>
                  <a:cubicBezTo>
                    <a:pt x="48" y="453"/>
                    <a:pt x="1" y="393"/>
                    <a:pt x="1" y="334"/>
                  </a:cubicBezTo>
                  <a:lnTo>
                    <a:pt x="1" y="0"/>
                  </a:lnTo>
                  <a:cubicBezTo>
                    <a:pt x="1" y="60"/>
                    <a:pt x="48" y="119"/>
                    <a:pt x="120" y="167"/>
                  </a:cubicBezTo>
                  <a:lnTo>
                    <a:pt x="1834" y="1155"/>
                  </a:lnTo>
                  <a:cubicBezTo>
                    <a:pt x="2001" y="1238"/>
                    <a:pt x="2251" y="1238"/>
                    <a:pt x="2418" y="1155"/>
                  </a:cubicBezTo>
                  <a:lnTo>
                    <a:pt x="4108" y="167"/>
                  </a:lnTo>
                  <a:cubicBezTo>
                    <a:pt x="4192" y="143"/>
                    <a:pt x="4227" y="60"/>
                    <a:pt x="4227" y="0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1" name="Google Shape;2751;p34"/>
            <p:cNvSpPr/>
            <p:nvPr/>
          </p:nvSpPr>
          <p:spPr>
            <a:xfrm>
              <a:off x="3487025" y="3544625"/>
              <a:ext cx="105700" cy="38475"/>
            </a:xfrm>
            <a:custGeom>
              <a:avLst/>
              <a:gdLst/>
              <a:ahLst/>
              <a:cxnLst/>
              <a:rect l="l" t="t" r="r" b="b"/>
              <a:pathLst>
                <a:path w="4228" h="1539" extrusionOk="0">
                  <a:moveTo>
                    <a:pt x="1" y="0"/>
                  </a:moveTo>
                  <a:lnTo>
                    <a:pt x="1" y="321"/>
                  </a:lnTo>
                  <a:cubicBezTo>
                    <a:pt x="1" y="381"/>
                    <a:pt x="48" y="441"/>
                    <a:pt x="120" y="488"/>
                  </a:cubicBezTo>
                  <a:lnTo>
                    <a:pt x="1834" y="1476"/>
                  </a:lnTo>
                  <a:cubicBezTo>
                    <a:pt x="1918" y="1518"/>
                    <a:pt x="2022" y="1539"/>
                    <a:pt x="2126" y="1539"/>
                  </a:cubicBezTo>
                  <a:cubicBezTo>
                    <a:pt x="2230" y="1539"/>
                    <a:pt x="2334" y="1518"/>
                    <a:pt x="2418" y="1476"/>
                  </a:cubicBezTo>
                  <a:lnTo>
                    <a:pt x="4108" y="488"/>
                  </a:lnTo>
                  <a:cubicBezTo>
                    <a:pt x="4180" y="441"/>
                    <a:pt x="4227" y="381"/>
                    <a:pt x="4227" y="321"/>
                  </a:cubicBezTo>
                  <a:lnTo>
                    <a:pt x="4227" y="0"/>
                  </a:lnTo>
                  <a:cubicBezTo>
                    <a:pt x="4227" y="60"/>
                    <a:pt x="4180" y="119"/>
                    <a:pt x="4108" y="167"/>
                  </a:cubicBezTo>
                  <a:lnTo>
                    <a:pt x="2418" y="1143"/>
                  </a:lnTo>
                  <a:cubicBezTo>
                    <a:pt x="2334" y="1191"/>
                    <a:pt x="2230" y="1214"/>
                    <a:pt x="2126" y="1214"/>
                  </a:cubicBezTo>
                  <a:cubicBezTo>
                    <a:pt x="2022" y="1214"/>
                    <a:pt x="1918" y="1191"/>
                    <a:pt x="1834" y="1143"/>
                  </a:cubicBezTo>
                  <a:lnTo>
                    <a:pt x="120" y="167"/>
                  </a:lnTo>
                  <a:cubicBezTo>
                    <a:pt x="48" y="119"/>
                    <a:pt x="1" y="6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2" name="Google Shape;2752;p34"/>
            <p:cNvSpPr/>
            <p:nvPr/>
          </p:nvSpPr>
          <p:spPr>
            <a:xfrm>
              <a:off x="3487025" y="3544625"/>
              <a:ext cx="105700" cy="39000"/>
            </a:xfrm>
            <a:custGeom>
              <a:avLst/>
              <a:gdLst/>
              <a:ahLst/>
              <a:cxnLst/>
              <a:rect l="l" t="t" r="r" b="b"/>
              <a:pathLst>
                <a:path w="4228" h="1560" fill="none" extrusionOk="0">
                  <a:moveTo>
                    <a:pt x="1" y="321"/>
                  </a:moveTo>
                  <a:lnTo>
                    <a:pt x="1" y="0"/>
                  </a:lnTo>
                  <a:cubicBezTo>
                    <a:pt x="1" y="60"/>
                    <a:pt x="48" y="119"/>
                    <a:pt x="120" y="167"/>
                  </a:cubicBezTo>
                  <a:lnTo>
                    <a:pt x="1834" y="1143"/>
                  </a:lnTo>
                  <a:cubicBezTo>
                    <a:pt x="2001" y="1238"/>
                    <a:pt x="2251" y="1238"/>
                    <a:pt x="2418" y="1143"/>
                  </a:cubicBezTo>
                  <a:lnTo>
                    <a:pt x="4108" y="167"/>
                  </a:lnTo>
                  <a:cubicBezTo>
                    <a:pt x="4180" y="119"/>
                    <a:pt x="4227" y="60"/>
                    <a:pt x="4227" y="0"/>
                  </a:cubicBezTo>
                  <a:lnTo>
                    <a:pt x="4227" y="321"/>
                  </a:lnTo>
                  <a:cubicBezTo>
                    <a:pt x="4227" y="381"/>
                    <a:pt x="4180" y="441"/>
                    <a:pt x="4108" y="488"/>
                  </a:cubicBezTo>
                  <a:lnTo>
                    <a:pt x="2418" y="1476"/>
                  </a:lnTo>
                  <a:cubicBezTo>
                    <a:pt x="2251" y="1560"/>
                    <a:pt x="2001" y="1560"/>
                    <a:pt x="1834" y="1476"/>
                  </a:cubicBezTo>
                  <a:lnTo>
                    <a:pt x="120" y="488"/>
                  </a:lnTo>
                  <a:cubicBezTo>
                    <a:pt x="48" y="441"/>
                    <a:pt x="1" y="381"/>
                    <a:pt x="1" y="321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3" name="Google Shape;2753;p34"/>
            <p:cNvSpPr/>
            <p:nvPr/>
          </p:nvSpPr>
          <p:spPr>
            <a:xfrm>
              <a:off x="3495375" y="3307975"/>
              <a:ext cx="105675" cy="38500"/>
            </a:xfrm>
            <a:custGeom>
              <a:avLst/>
              <a:gdLst/>
              <a:ahLst/>
              <a:cxnLst/>
              <a:rect l="l" t="t" r="r" b="b"/>
              <a:pathLst>
                <a:path w="4227" h="1540" extrusionOk="0">
                  <a:moveTo>
                    <a:pt x="0" y="1"/>
                  </a:moveTo>
                  <a:lnTo>
                    <a:pt x="0" y="322"/>
                  </a:lnTo>
                  <a:cubicBezTo>
                    <a:pt x="0" y="382"/>
                    <a:pt x="36" y="441"/>
                    <a:pt x="119" y="489"/>
                  </a:cubicBezTo>
                  <a:lnTo>
                    <a:pt x="1822" y="1477"/>
                  </a:lnTo>
                  <a:cubicBezTo>
                    <a:pt x="1905" y="1519"/>
                    <a:pt x="2009" y="1539"/>
                    <a:pt x="2113" y="1539"/>
                  </a:cubicBezTo>
                  <a:cubicBezTo>
                    <a:pt x="2218" y="1539"/>
                    <a:pt x="2322" y="1519"/>
                    <a:pt x="2405" y="1477"/>
                  </a:cubicBezTo>
                  <a:lnTo>
                    <a:pt x="4108" y="489"/>
                  </a:lnTo>
                  <a:cubicBezTo>
                    <a:pt x="4179" y="441"/>
                    <a:pt x="4227" y="382"/>
                    <a:pt x="4227" y="322"/>
                  </a:cubicBezTo>
                  <a:lnTo>
                    <a:pt x="4227" y="1"/>
                  </a:lnTo>
                  <a:cubicBezTo>
                    <a:pt x="4227" y="60"/>
                    <a:pt x="4179" y="120"/>
                    <a:pt x="4108" y="167"/>
                  </a:cubicBezTo>
                  <a:lnTo>
                    <a:pt x="2405" y="1144"/>
                  </a:lnTo>
                  <a:cubicBezTo>
                    <a:pt x="2322" y="1197"/>
                    <a:pt x="2218" y="1224"/>
                    <a:pt x="2113" y="1224"/>
                  </a:cubicBezTo>
                  <a:cubicBezTo>
                    <a:pt x="2009" y="1224"/>
                    <a:pt x="1905" y="1197"/>
                    <a:pt x="1822" y="1144"/>
                  </a:cubicBezTo>
                  <a:lnTo>
                    <a:pt x="119" y="167"/>
                  </a:lnTo>
                  <a:cubicBezTo>
                    <a:pt x="36" y="120"/>
                    <a:pt x="0" y="60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4" name="Google Shape;2754;p34"/>
            <p:cNvSpPr/>
            <p:nvPr/>
          </p:nvSpPr>
          <p:spPr>
            <a:xfrm>
              <a:off x="3495375" y="3307975"/>
              <a:ext cx="105675" cy="39025"/>
            </a:xfrm>
            <a:custGeom>
              <a:avLst/>
              <a:gdLst/>
              <a:ahLst/>
              <a:cxnLst/>
              <a:rect l="l" t="t" r="r" b="b"/>
              <a:pathLst>
                <a:path w="4227" h="1561" fill="none" extrusionOk="0">
                  <a:moveTo>
                    <a:pt x="2405" y="1144"/>
                  </a:moveTo>
                  <a:lnTo>
                    <a:pt x="4108" y="167"/>
                  </a:lnTo>
                  <a:cubicBezTo>
                    <a:pt x="4179" y="120"/>
                    <a:pt x="4227" y="60"/>
                    <a:pt x="4227" y="1"/>
                  </a:cubicBezTo>
                  <a:lnTo>
                    <a:pt x="4227" y="322"/>
                  </a:lnTo>
                  <a:cubicBezTo>
                    <a:pt x="4227" y="382"/>
                    <a:pt x="4179" y="441"/>
                    <a:pt x="4108" y="489"/>
                  </a:cubicBezTo>
                  <a:lnTo>
                    <a:pt x="2405" y="1477"/>
                  </a:lnTo>
                  <a:cubicBezTo>
                    <a:pt x="2238" y="1560"/>
                    <a:pt x="1988" y="1560"/>
                    <a:pt x="1822" y="1477"/>
                  </a:cubicBezTo>
                  <a:lnTo>
                    <a:pt x="119" y="489"/>
                  </a:lnTo>
                  <a:cubicBezTo>
                    <a:pt x="36" y="441"/>
                    <a:pt x="0" y="382"/>
                    <a:pt x="0" y="322"/>
                  </a:cubicBezTo>
                  <a:lnTo>
                    <a:pt x="0" y="1"/>
                  </a:lnTo>
                  <a:cubicBezTo>
                    <a:pt x="0" y="60"/>
                    <a:pt x="36" y="120"/>
                    <a:pt x="119" y="167"/>
                  </a:cubicBezTo>
                  <a:lnTo>
                    <a:pt x="1822" y="1144"/>
                  </a:lnTo>
                  <a:cubicBezTo>
                    <a:pt x="1988" y="1251"/>
                    <a:pt x="2238" y="1251"/>
                    <a:pt x="2405" y="1144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5" name="Google Shape;2755;p34"/>
            <p:cNvSpPr/>
            <p:nvPr/>
          </p:nvSpPr>
          <p:spPr>
            <a:xfrm>
              <a:off x="3532875" y="3494000"/>
              <a:ext cx="105675" cy="38500"/>
            </a:xfrm>
            <a:custGeom>
              <a:avLst/>
              <a:gdLst/>
              <a:ahLst/>
              <a:cxnLst/>
              <a:rect l="l" t="t" r="r" b="b"/>
              <a:pathLst>
                <a:path w="4227" h="1540" extrusionOk="0">
                  <a:moveTo>
                    <a:pt x="0" y="1"/>
                  </a:moveTo>
                  <a:lnTo>
                    <a:pt x="0" y="322"/>
                  </a:lnTo>
                  <a:cubicBezTo>
                    <a:pt x="0" y="406"/>
                    <a:pt x="24" y="465"/>
                    <a:pt x="119" y="489"/>
                  </a:cubicBezTo>
                  <a:lnTo>
                    <a:pt x="1834" y="1477"/>
                  </a:lnTo>
                  <a:cubicBezTo>
                    <a:pt x="1911" y="1519"/>
                    <a:pt x="2012" y="1540"/>
                    <a:pt x="2115" y="1540"/>
                  </a:cubicBezTo>
                  <a:cubicBezTo>
                    <a:pt x="2218" y="1540"/>
                    <a:pt x="2322" y="1519"/>
                    <a:pt x="2405" y="1477"/>
                  </a:cubicBezTo>
                  <a:lnTo>
                    <a:pt x="4108" y="489"/>
                  </a:lnTo>
                  <a:cubicBezTo>
                    <a:pt x="4179" y="441"/>
                    <a:pt x="4227" y="382"/>
                    <a:pt x="4227" y="322"/>
                  </a:cubicBezTo>
                  <a:lnTo>
                    <a:pt x="4227" y="1"/>
                  </a:lnTo>
                  <a:cubicBezTo>
                    <a:pt x="4227" y="61"/>
                    <a:pt x="4179" y="120"/>
                    <a:pt x="4108" y="168"/>
                  </a:cubicBezTo>
                  <a:lnTo>
                    <a:pt x="2405" y="1144"/>
                  </a:lnTo>
                  <a:cubicBezTo>
                    <a:pt x="2322" y="1192"/>
                    <a:pt x="2218" y="1215"/>
                    <a:pt x="2115" y="1215"/>
                  </a:cubicBezTo>
                  <a:cubicBezTo>
                    <a:pt x="2012" y="1215"/>
                    <a:pt x="1911" y="1192"/>
                    <a:pt x="1834" y="1144"/>
                  </a:cubicBezTo>
                  <a:lnTo>
                    <a:pt x="119" y="168"/>
                  </a:lnTo>
                  <a:cubicBezTo>
                    <a:pt x="48" y="120"/>
                    <a:pt x="0" y="61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6" name="Google Shape;2756;p34"/>
            <p:cNvSpPr/>
            <p:nvPr/>
          </p:nvSpPr>
          <p:spPr>
            <a:xfrm>
              <a:off x="3532875" y="3494000"/>
              <a:ext cx="105675" cy="39025"/>
            </a:xfrm>
            <a:custGeom>
              <a:avLst/>
              <a:gdLst/>
              <a:ahLst/>
              <a:cxnLst/>
              <a:rect l="l" t="t" r="r" b="b"/>
              <a:pathLst>
                <a:path w="4227" h="1561" fill="none" extrusionOk="0">
                  <a:moveTo>
                    <a:pt x="0" y="322"/>
                  </a:moveTo>
                  <a:lnTo>
                    <a:pt x="0" y="1"/>
                  </a:lnTo>
                  <a:cubicBezTo>
                    <a:pt x="0" y="61"/>
                    <a:pt x="48" y="120"/>
                    <a:pt x="119" y="168"/>
                  </a:cubicBezTo>
                  <a:lnTo>
                    <a:pt x="1834" y="1144"/>
                  </a:lnTo>
                  <a:cubicBezTo>
                    <a:pt x="1989" y="1239"/>
                    <a:pt x="2239" y="1239"/>
                    <a:pt x="2405" y="1144"/>
                  </a:cubicBezTo>
                  <a:lnTo>
                    <a:pt x="4108" y="168"/>
                  </a:lnTo>
                  <a:cubicBezTo>
                    <a:pt x="4179" y="120"/>
                    <a:pt x="4227" y="61"/>
                    <a:pt x="4227" y="1"/>
                  </a:cubicBezTo>
                  <a:lnTo>
                    <a:pt x="4227" y="322"/>
                  </a:lnTo>
                  <a:cubicBezTo>
                    <a:pt x="4227" y="382"/>
                    <a:pt x="4179" y="441"/>
                    <a:pt x="4108" y="489"/>
                  </a:cubicBezTo>
                  <a:lnTo>
                    <a:pt x="2405" y="1477"/>
                  </a:lnTo>
                  <a:cubicBezTo>
                    <a:pt x="2239" y="1561"/>
                    <a:pt x="1989" y="1561"/>
                    <a:pt x="1834" y="1477"/>
                  </a:cubicBezTo>
                  <a:lnTo>
                    <a:pt x="119" y="489"/>
                  </a:lnTo>
                  <a:cubicBezTo>
                    <a:pt x="24" y="465"/>
                    <a:pt x="0" y="406"/>
                    <a:pt x="0" y="322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7" name="Google Shape;2757;p34"/>
            <p:cNvSpPr/>
            <p:nvPr/>
          </p:nvSpPr>
          <p:spPr>
            <a:xfrm>
              <a:off x="3598650" y="3532400"/>
              <a:ext cx="105700" cy="38425"/>
            </a:xfrm>
            <a:custGeom>
              <a:avLst/>
              <a:gdLst/>
              <a:ahLst/>
              <a:cxnLst/>
              <a:rect l="l" t="t" r="r" b="b"/>
              <a:pathLst>
                <a:path w="4228" h="1537" extrusionOk="0">
                  <a:moveTo>
                    <a:pt x="1" y="1"/>
                  </a:moveTo>
                  <a:lnTo>
                    <a:pt x="1" y="322"/>
                  </a:lnTo>
                  <a:cubicBezTo>
                    <a:pt x="1" y="382"/>
                    <a:pt x="48" y="441"/>
                    <a:pt x="120" y="489"/>
                  </a:cubicBezTo>
                  <a:lnTo>
                    <a:pt x="1834" y="1465"/>
                  </a:lnTo>
                  <a:cubicBezTo>
                    <a:pt x="1917" y="1513"/>
                    <a:pt x="2022" y="1537"/>
                    <a:pt x="2126" y="1537"/>
                  </a:cubicBezTo>
                  <a:cubicBezTo>
                    <a:pt x="2230" y="1537"/>
                    <a:pt x="2334" y="1513"/>
                    <a:pt x="2418" y="1465"/>
                  </a:cubicBezTo>
                  <a:lnTo>
                    <a:pt x="4108" y="489"/>
                  </a:lnTo>
                  <a:cubicBezTo>
                    <a:pt x="4180" y="441"/>
                    <a:pt x="4227" y="382"/>
                    <a:pt x="4227" y="322"/>
                  </a:cubicBezTo>
                  <a:lnTo>
                    <a:pt x="4227" y="1"/>
                  </a:lnTo>
                  <a:cubicBezTo>
                    <a:pt x="4227" y="60"/>
                    <a:pt x="4180" y="120"/>
                    <a:pt x="4108" y="156"/>
                  </a:cubicBezTo>
                  <a:lnTo>
                    <a:pt x="2418" y="1144"/>
                  </a:lnTo>
                  <a:cubicBezTo>
                    <a:pt x="2334" y="1186"/>
                    <a:pt x="2230" y="1206"/>
                    <a:pt x="2126" y="1206"/>
                  </a:cubicBezTo>
                  <a:cubicBezTo>
                    <a:pt x="2022" y="1206"/>
                    <a:pt x="1917" y="1186"/>
                    <a:pt x="1834" y="1144"/>
                  </a:cubicBezTo>
                  <a:lnTo>
                    <a:pt x="120" y="156"/>
                  </a:lnTo>
                  <a:cubicBezTo>
                    <a:pt x="48" y="108"/>
                    <a:pt x="1" y="60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8" name="Google Shape;2758;p34"/>
            <p:cNvSpPr/>
            <p:nvPr/>
          </p:nvSpPr>
          <p:spPr>
            <a:xfrm>
              <a:off x="3598650" y="3532400"/>
              <a:ext cx="105700" cy="39025"/>
            </a:xfrm>
            <a:custGeom>
              <a:avLst/>
              <a:gdLst/>
              <a:ahLst/>
              <a:cxnLst/>
              <a:rect l="l" t="t" r="r" b="b"/>
              <a:pathLst>
                <a:path w="4228" h="1561" fill="none" extrusionOk="0">
                  <a:moveTo>
                    <a:pt x="1" y="322"/>
                  </a:moveTo>
                  <a:lnTo>
                    <a:pt x="1" y="1"/>
                  </a:lnTo>
                  <a:cubicBezTo>
                    <a:pt x="1" y="60"/>
                    <a:pt x="48" y="108"/>
                    <a:pt x="120" y="156"/>
                  </a:cubicBezTo>
                  <a:lnTo>
                    <a:pt x="1834" y="1144"/>
                  </a:lnTo>
                  <a:cubicBezTo>
                    <a:pt x="2001" y="1227"/>
                    <a:pt x="2251" y="1227"/>
                    <a:pt x="2418" y="1144"/>
                  </a:cubicBezTo>
                  <a:lnTo>
                    <a:pt x="4108" y="156"/>
                  </a:lnTo>
                  <a:cubicBezTo>
                    <a:pt x="4180" y="120"/>
                    <a:pt x="4227" y="60"/>
                    <a:pt x="4227" y="1"/>
                  </a:cubicBezTo>
                  <a:lnTo>
                    <a:pt x="4227" y="322"/>
                  </a:lnTo>
                  <a:cubicBezTo>
                    <a:pt x="4227" y="382"/>
                    <a:pt x="4180" y="441"/>
                    <a:pt x="4108" y="489"/>
                  </a:cubicBezTo>
                  <a:lnTo>
                    <a:pt x="2418" y="1465"/>
                  </a:lnTo>
                  <a:cubicBezTo>
                    <a:pt x="2251" y="1561"/>
                    <a:pt x="2001" y="1561"/>
                    <a:pt x="1834" y="1465"/>
                  </a:cubicBezTo>
                  <a:lnTo>
                    <a:pt x="120" y="489"/>
                  </a:lnTo>
                  <a:cubicBezTo>
                    <a:pt x="48" y="441"/>
                    <a:pt x="1" y="382"/>
                    <a:pt x="1" y="322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9" name="Google Shape;2759;p34"/>
            <p:cNvSpPr/>
            <p:nvPr/>
          </p:nvSpPr>
          <p:spPr>
            <a:xfrm>
              <a:off x="3618300" y="3620225"/>
              <a:ext cx="105700" cy="38425"/>
            </a:xfrm>
            <a:custGeom>
              <a:avLst/>
              <a:gdLst/>
              <a:ahLst/>
              <a:cxnLst/>
              <a:rect l="l" t="t" r="r" b="b"/>
              <a:pathLst>
                <a:path w="4228" h="1537" extrusionOk="0">
                  <a:moveTo>
                    <a:pt x="0" y="0"/>
                  </a:moveTo>
                  <a:lnTo>
                    <a:pt x="0" y="322"/>
                  </a:lnTo>
                  <a:cubicBezTo>
                    <a:pt x="0" y="381"/>
                    <a:pt x="36" y="441"/>
                    <a:pt x="119" y="488"/>
                  </a:cubicBezTo>
                  <a:lnTo>
                    <a:pt x="1834" y="1465"/>
                  </a:lnTo>
                  <a:cubicBezTo>
                    <a:pt x="1917" y="1512"/>
                    <a:pt x="2021" y="1536"/>
                    <a:pt x="2126" y="1536"/>
                  </a:cubicBezTo>
                  <a:cubicBezTo>
                    <a:pt x="2230" y="1536"/>
                    <a:pt x="2334" y="1512"/>
                    <a:pt x="2417" y="1465"/>
                  </a:cubicBezTo>
                  <a:lnTo>
                    <a:pt x="4108" y="488"/>
                  </a:lnTo>
                  <a:cubicBezTo>
                    <a:pt x="4179" y="441"/>
                    <a:pt x="4227" y="381"/>
                    <a:pt x="4227" y="322"/>
                  </a:cubicBezTo>
                  <a:lnTo>
                    <a:pt x="4227" y="0"/>
                  </a:lnTo>
                  <a:cubicBezTo>
                    <a:pt x="4227" y="60"/>
                    <a:pt x="4179" y="119"/>
                    <a:pt x="4108" y="155"/>
                  </a:cubicBezTo>
                  <a:lnTo>
                    <a:pt x="2417" y="1143"/>
                  </a:lnTo>
                  <a:cubicBezTo>
                    <a:pt x="2334" y="1185"/>
                    <a:pt x="2230" y="1206"/>
                    <a:pt x="2126" y="1206"/>
                  </a:cubicBezTo>
                  <a:cubicBezTo>
                    <a:pt x="2021" y="1206"/>
                    <a:pt x="1917" y="1185"/>
                    <a:pt x="1834" y="1143"/>
                  </a:cubicBezTo>
                  <a:lnTo>
                    <a:pt x="119" y="155"/>
                  </a:lnTo>
                  <a:cubicBezTo>
                    <a:pt x="48" y="119"/>
                    <a:pt x="0" y="60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0" name="Google Shape;2760;p34"/>
            <p:cNvSpPr/>
            <p:nvPr/>
          </p:nvSpPr>
          <p:spPr>
            <a:xfrm>
              <a:off x="3618300" y="3620225"/>
              <a:ext cx="105700" cy="39000"/>
            </a:xfrm>
            <a:custGeom>
              <a:avLst/>
              <a:gdLst/>
              <a:ahLst/>
              <a:cxnLst/>
              <a:rect l="l" t="t" r="r" b="b"/>
              <a:pathLst>
                <a:path w="4228" h="1560" fill="none" extrusionOk="0">
                  <a:moveTo>
                    <a:pt x="0" y="322"/>
                  </a:moveTo>
                  <a:lnTo>
                    <a:pt x="0" y="0"/>
                  </a:lnTo>
                  <a:cubicBezTo>
                    <a:pt x="0" y="60"/>
                    <a:pt x="48" y="119"/>
                    <a:pt x="119" y="155"/>
                  </a:cubicBezTo>
                  <a:lnTo>
                    <a:pt x="1834" y="1143"/>
                  </a:lnTo>
                  <a:cubicBezTo>
                    <a:pt x="2001" y="1227"/>
                    <a:pt x="2251" y="1227"/>
                    <a:pt x="2417" y="1143"/>
                  </a:cubicBezTo>
                  <a:lnTo>
                    <a:pt x="4108" y="155"/>
                  </a:lnTo>
                  <a:cubicBezTo>
                    <a:pt x="4179" y="119"/>
                    <a:pt x="4227" y="60"/>
                    <a:pt x="4227" y="0"/>
                  </a:cubicBezTo>
                  <a:lnTo>
                    <a:pt x="4227" y="322"/>
                  </a:lnTo>
                  <a:cubicBezTo>
                    <a:pt x="4227" y="381"/>
                    <a:pt x="4179" y="441"/>
                    <a:pt x="4108" y="488"/>
                  </a:cubicBezTo>
                  <a:lnTo>
                    <a:pt x="2417" y="1465"/>
                  </a:lnTo>
                  <a:cubicBezTo>
                    <a:pt x="2251" y="1560"/>
                    <a:pt x="2001" y="1560"/>
                    <a:pt x="1834" y="1465"/>
                  </a:cubicBezTo>
                  <a:lnTo>
                    <a:pt x="119" y="488"/>
                  </a:lnTo>
                  <a:cubicBezTo>
                    <a:pt x="36" y="441"/>
                    <a:pt x="0" y="381"/>
                    <a:pt x="0" y="322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1" name="Google Shape;2761;p34"/>
            <p:cNvSpPr/>
            <p:nvPr/>
          </p:nvSpPr>
          <p:spPr>
            <a:xfrm>
              <a:off x="3684375" y="3658325"/>
              <a:ext cx="105400" cy="38700"/>
            </a:xfrm>
            <a:custGeom>
              <a:avLst/>
              <a:gdLst/>
              <a:ahLst/>
              <a:cxnLst/>
              <a:rect l="l" t="t" r="r" b="b"/>
              <a:pathLst>
                <a:path w="4216" h="1548" extrusionOk="0">
                  <a:moveTo>
                    <a:pt x="1" y="0"/>
                  </a:moveTo>
                  <a:lnTo>
                    <a:pt x="1" y="334"/>
                  </a:lnTo>
                  <a:cubicBezTo>
                    <a:pt x="1" y="393"/>
                    <a:pt x="36" y="453"/>
                    <a:pt x="120" y="500"/>
                  </a:cubicBezTo>
                  <a:lnTo>
                    <a:pt x="1822" y="1477"/>
                  </a:lnTo>
                  <a:cubicBezTo>
                    <a:pt x="1906" y="1524"/>
                    <a:pt x="2010" y="1548"/>
                    <a:pt x="2114" y="1548"/>
                  </a:cubicBezTo>
                  <a:cubicBezTo>
                    <a:pt x="2218" y="1548"/>
                    <a:pt x="2322" y="1524"/>
                    <a:pt x="2406" y="1477"/>
                  </a:cubicBezTo>
                  <a:lnTo>
                    <a:pt x="4108" y="500"/>
                  </a:lnTo>
                  <a:cubicBezTo>
                    <a:pt x="4180" y="453"/>
                    <a:pt x="4215" y="393"/>
                    <a:pt x="4215" y="334"/>
                  </a:cubicBezTo>
                  <a:lnTo>
                    <a:pt x="4215" y="0"/>
                  </a:lnTo>
                  <a:cubicBezTo>
                    <a:pt x="4215" y="60"/>
                    <a:pt x="4180" y="119"/>
                    <a:pt x="4108" y="167"/>
                  </a:cubicBezTo>
                  <a:lnTo>
                    <a:pt x="2406" y="1155"/>
                  </a:lnTo>
                  <a:cubicBezTo>
                    <a:pt x="2322" y="1197"/>
                    <a:pt x="2218" y="1218"/>
                    <a:pt x="2114" y="1218"/>
                  </a:cubicBezTo>
                  <a:cubicBezTo>
                    <a:pt x="2010" y="1218"/>
                    <a:pt x="1906" y="1197"/>
                    <a:pt x="1822" y="1155"/>
                  </a:cubicBezTo>
                  <a:lnTo>
                    <a:pt x="120" y="167"/>
                  </a:lnTo>
                  <a:cubicBezTo>
                    <a:pt x="36" y="119"/>
                    <a:pt x="1" y="6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2" name="Google Shape;2762;p34"/>
            <p:cNvSpPr/>
            <p:nvPr/>
          </p:nvSpPr>
          <p:spPr>
            <a:xfrm>
              <a:off x="3684375" y="3658325"/>
              <a:ext cx="105400" cy="39300"/>
            </a:xfrm>
            <a:custGeom>
              <a:avLst/>
              <a:gdLst/>
              <a:ahLst/>
              <a:cxnLst/>
              <a:rect l="l" t="t" r="r" b="b"/>
              <a:pathLst>
                <a:path w="4216" h="1572" fill="none" extrusionOk="0">
                  <a:moveTo>
                    <a:pt x="1" y="334"/>
                  </a:moveTo>
                  <a:lnTo>
                    <a:pt x="1" y="0"/>
                  </a:lnTo>
                  <a:cubicBezTo>
                    <a:pt x="1" y="60"/>
                    <a:pt x="36" y="119"/>
                    <a:pt x="120" y="167"/>
                  </a:cubicBezTo>
                  <a:lnTo>
                    <a:pt x="1822" y="1155"/>
                  </a:lnTo>
                  <a:cubicBezTo>
                    <a:pt x="1989" y="1238"/>
                    <a:pt x="2239" y="1238"/>
                    <a:pt x="2406" y="1155"/>
                  </a:cubicBezTo>
                  <a:lnTo>
                    <a:pt x="4108" y="167"/>
                  </a:lnTo>
                  <a:cubicBezTo>
                    <a:pt x="4180" y="119"/>
                    <a:pt x="4215" y="60"/>
                    <a:pt x="4215" y="0"/>
                  </a:cubicBezTo>
                  <a:lnTo>
                    <a:pt x="4215" y="334"/>
                  </a:lnTo>
                  <a:cubicBezTo>
                    <a:pt x="4215" y="393"/>
                    <a:pt x="4180" y="453"/>
                    <a:pt x="4108" y="500"/>
                  </a:cubicBezTo>
                  <a:lnTo>
                    <a:pt x="2406" y="1477"/>
                  </a:lnTo>
                  <a:cubicBezTo>
                    <a:pt x="2239" y="1572"/>
                    <a:pt x="1989" y="1572"/>
                    <a:pt x="1822" y="1477"/>
                  </a:cubicBezTo>
                  <a:lnTo>
                    <a:pt x="120" y="500"/>
                  </a:lnTo>
                  <a:cubicBezTo>
                    <a:pt x="36" y="453"/>
                    <a:pt x="1" y="393"/>
                    <a:pt x="1" y="334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3" name="Google Shape;2763;p34"/>
            <p:cNvSpPr/>
            <p:nvPr/>
          </p:nvSpPr>
          <p:spPr>
            <a:xfrm>
              <a:off x="3693900" y="3422575"/>
              <a:ext cx="105700" cy="38500"/>
            </a:xfrm>
            <a:custGeom>
              <a:avLst/>
              <a:gdLst/>
              <a:ahLst/>
              <a:cxnLst/>
              <a:rect l="l" t="t" r="r" b="b"/>
              <a:pathLst>
                <a:path w="4228" h="1540" extrusionOk="0">
                  <a:moveTo>
                    <a:pt x="1" y="0"/>
                  </a:moveTo>
                  <a:lnTo>
                    <a:pt x="1" y="322"/>
                  </a:lnTo>
                  <a:cubicBezTo>
                    <a:pt x="1" y="381"/>
                    <a:pt x="48" y="441"/>
                    <a:pt x="120" y="489"/>
                  </a:cubicBezTo>
                  <a:lnTo>
                    <a:pt x="1834" y="1477"/>
                  </a:lnTo>
                  <a:cubicBezTo>
                    <a:pt x="1917" y="1519"/>
                    <a:pt x="2022" y="1539"/>
                    <a:pt x="2126" y="1539"/>
                  </a:cubicBezTo>
                  <a:cubicBezTo>
                    <a:pt x="2230" y="1539"/>
                    <a:pt x="2334" y="1519"/>
                    <a:pt x="2418" y="1477"/>
                  </a:cubicBezTo>
                  <a:lnTo>
                    <a:pt x="4108" y="489"/>
                  </a:lnTo>
                  <a:cubicBezTo>
                    <a:pt x="4180" y="441"/>
                    <a:pt x="4227" y="381"/>
                    <a:pt x="4227" y="322"/>
                  </a:cubicBezTo>
                  <a:lnTo>
                    <a:pt x="4227" y="0"/>
                  </a:lnTo>
                  <a:cubicBezTo>
                    <a:pt x="4227" y="60"/>
                    <a:pt x="4180" y="131"/>
                    <a:pt x="4108" y="167"/>
                  </a:cubicBezTo>
                  <a:lnTo>
                    <a:pt x="2418" y="1143"/>
                  </a:lnTo>
                  <a:cubicBezTo>
                    <a:pt x="2334" y="1191"/>
                    <a:pt x="2230" y="1215"/>
                    <a:pt x="2126" y="1215"/>
                  </a:cubicBezTo>
                  <a:cubicBezTo>
                    <a:pt x="2022" y="1215"/>
                    <a:pt x="1917" y="1191"/>
                    <a:pt x="1834" y="1143"/>
                  </a:cubicBezTo>
                  <a:lnTo>
                    <a:pt x="120" y="167"/>
                  </a:lnTo>
                  <a:cubicBezTo>
                    <a:pt x="48" y="120"/>
                    <a:pt x="1" y="6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4" name="Google Shape;2764;p34"/>
            <p:cNvSpPr/>
            <p:nvPr/>
          </p:nvSpPr>
          <p:spPr>
            <a:xfrm>
              <a:off x="3693900" y="3422575"/>
              <a:ext cx="105700" cy="39025"/>
            </a:xfrm>
            <a:custGeom>
              <a:avLst/>
              <a:gdLst/>
              <a:ahLst/>
              <a:cxnLst/>
              <a:rect l="l" t="t" r="r" b="b"/>
              <a:pathLst>
                <a:path w="4228" h="1561" fill="none" extrusionOk="0">
                  <a:moveTo>
                    <a:pt x="4227" y="0"/>
                  </a:moveTo>
                  <a:lnTo>
                    <a:pt x="4227" y="322"/>
                  </a:lnTo>
                  <a:cubicBezTo>
                    <a:pt x="4227" y="381"/>
                    <a:pt x="4180" y="441"/>
                    <a:pt x="4108" y="489"/>
                  </a:cubicBezTo>
                  <a:lnTo>
                    <a:pt x="2418" y="1477"/>
                  </a:lnTo>
                  <a:cubicBezTo>
                    <a:pt x="2251" y="1560"/>
                    <a:pt x="2001" y="1560"/>
                    <a:pt x="1834" y="1477"/>
                  </a:cubicBezTo>
                  <a:lnTo>
                    <a:pt x="120" y="489"/>
                  </a:lnTo>
                  <a:cubicBezTo>
                    <a:pt x="48" y="441"/>
                    <a:pt x="1" y="381"/>
                    <a:pt x="1" y="322"/>
                  </a:cubicBezTo>
                  <a:lnTo>
                    <a:pt x="1" y="0"/>
                  </a:lnTo>
                  <a:cubicBezTo>
                    <a:pt x="1" y="60"/>
                    <a:pt x="48" y="120"/>
                    <a:pt x="120" y="167"/>
                  </a:cubicBezTo>
                  <a:lnTo>
                    <a:pt x="1834" y="1143"/>
                  </a:lnTo>
                  <a:cubicBezTo>
                    <a:pt x="2001" y="1239"/>
                    <a:pt x="2251" y="1239"/>
                    <a:pt x="2418" y="1143"/>
                  </a:cubicBezTo>
                  <a:lnTo>
                    <a:pt x="4108" y="167"/>
                  </a:lnTo>
                  <a:cubicBezTo>
                    <a:pt x="4180" y="131"/>
                    <a:pt x="4227" y="60"/>
                    <a:pt x="4227" y="0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5" name="Google Shape;2765;p34"/>
            <p:cNvSpPr/>
            <p:nvPr/>
          </p:nvSpPr>
          <p:spPr>
            <a:xfrm>
              <a:off x="3729625" y="3525575"/>
              <a:ext cx="105700" cy="38475"/>
            </a:xfrm>
            <a:custGeom>
              <a:avLst/>
              <a:gdLst/>
              <a:ahLst/>
              <a:cxnLst/>
              <a:rect l="l" t="t" r="r" b="b"/>
              <a:pathLst>
                <a:path w="4228" h="1539" extrusionOk="0">
                  <a:moveTo>
                    <a:pt x="0" y="0"/>
                  </a:moveTo>
                  <a:lnTo>
                    <a:pt x="0" y="333"/>
                  </a:lnTo>
                  <a:cubicBezTo>
                    <a:pt x="0" y="393"/>
                    <a:pt x="48" y="452"/>
                    <a:pt x="119" y="488"/>
                  </a:cubicBezTo>
                  <a:lnTo>
                    <a:pt x="1834" y="1476"/>
                  </a:lnTo>
                  <a:cubicBezTo>
                    <a:pt x="1917" y="1518"/>
                    <a:pt x="2021" y="1539"/>
                    <a:pt x="2126" y="1539"/>
                  </a:cubicBezTo>
                  <a:cubicBezTo>
                    <a:pt x="2230" y="1539"/>
                    <a:pt x="2334" y="1518"/>
                    <a:pt x="2417" y="1476"/>
                  </a:cubicBezTo>
                  <a:lnTo>
                    <a:pt x="4108" y="488"/>
                  </a:lnTo>
                  <a:cubicBezTo>
                    <a:pt x="4179" y="452"/>
                    <a:pt x="4227" y="393"/>
                    <a:pt x="4227" y="333"/>
                  </a:cubicBezTo>
                  <a:lnTo>
                    <a:pt x="4227" y="0"/>
                  </a:lnTo>
                  <a:cubicBezTo>
                    <a:pt x="4227" y="60"/>
                    <a:pt x="4203" y="119"/>
                    <a:pt x="4108" y="167"/>
                  </a:cubicBezTo>
                  <a:lnTo>
                    <a:pt x="2417" y="1143"/>
                  </a:lnTo>
                  <a:cubicBezTo>
                    <a:pt x="2334" y="1191"/>
                    <a:pt x="2230" y="1214"/>
                    <a:pt x="2126" y="1214"/>
                  </a:cubicBezTo>
                  <a:cubicBezTo>
                    <a:pt x="2021" y="1214"/>
                    <a:pt x="1917" y="1191"/>
                    <a:pt x="1834" y="1143"/>
                  </a:cubicBezTo>
                  <a:lnTo>
                    <a:pt x="119" y="167"/>
                  </a:lnTo>
                  <a:cubicBezTo>
                    <a:pt x="48" y="119"/>
                    <a:pt x="0" y="60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6" name="Google Shape;2766;p34"/>
            <p:cNvSpPr/>
            <p:nvPr/>
          </p:nvSpPr>
          <p:spPr>
            <a:xfrm>
              <a:off x="3729625" y="3525575"/>
              <a:ext cx="105700" cy="39000"/>
            </a:xfrm>
            <a:custGeom>
              <a:avLst/>
              <a:gdLst/>
              <a:ahLst/>
              <a:cxnLst/>
              <a:rect l="l" t="t" r="r" b="b"/>
              <a:pathLst>
                <a:path w="4228" h="1560" fill="none" extrusionOk="0">
                  <a:moveTo>
                    <a:pt x="4227" y="0"/>
                  </a:moveTo>
                  <a:lnTo>
                    <a:pt x="4227" y="333"/>
                  </a:lnTo>
                  <a:cubicBezTo>
                    <a:pt x="4227" y="393"/>
                    <a:pt x="4179" y="452"/>
                    <a:pt x="4108" y="488"/>
                  </a:cubicBezTo>
                  <a:lnTo>
                    <a:pt x="2417" y="1476"/>
                  </a:lnTo>
                  <a:cubicBezTo>
                    <a:pt x="2251" y="1560"/>
                    <a:pt x="2001" y="1560"/>
                    <a:pt x="1834" y="1476"/>
                  </a:cubicBezTo>
                  <a:lnTo>
                    <a:pt x="119" y="488"/>
                  </a:lnTo>
                  <a:cubicBezTo>
                    <a:pt x="48" y="452"/>
                    <a:pt x="0" y="393"/>
                    <a:pt x="0" y="333"/>
                  </a:cubicBezTo>
                  <a:lnTo>
                    <a:pt x="0" y="0"/>
                  </a:lnTo>
                  <a:cubicBezTo>
                    <a:pt x="0" y="60"/>
                    <a:pt x="48" y="119"/>
                    <a:pt x="119" y="167"/>
                  </a:cubicBezTo>
                  <a:lnTo>
                    <a:pt x="1834" y="1143"/>
                  </a:lnTo>
                  <a:cubicBezTo>
                    <a:pt x="2001" y="1238"/>
                    <a:pt x="2251" y="1238"/>
                    <a:pt x="2417" y="1143"/>
                  </a:cubicBezTo>
                  <a:lnTo>
                    <a:pt x="4108" y="167"/>
                  </a:lnTo>
                  <a:cubicBezTo>
                    <a:pt x="4203" y="119"/>
                    <a:pt x="4227" y="60"/>
                    <a:pt x="4227" y="0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7" name="Google Shape;2767;p34"/>
            <p:cNvSpPr/>
            <p:nvPr/>
          </p:nvSpPr>
          <p:spPr>
            <a:xfrm>
              <a:off x="3798075" y="3647300"/>
              <a:ext cx="105700" cy="38500"/>
            </a:xfrm>
            <a:custGeom>
              <a:avLst/>
              <a:gdLst/>
              <a:ahLst/>
              <a:cxnLst/>
              <a:rect l="l" t="t" r="r" b="b"/>
              <a:pathLst>
                <a:path w="4228" h="1540" extrusionOk="0">
                  <a:moveTo>
                    <a:pt x="1" y="1"/>
                  </a:moveTo>
                  <a:lnTo>
                    <a:pt x="1" y="322"/>
                  </a:lnTo>
                  <a:cubicBezTo>
                    <a:pt x="1" y="382"/>
                    <a:pt x="36" y="441"/>
                    <a:pt x="120" y="489"/>
                  </a:cubicBezTo>
                  <a:lnTo>
                    <a:pt x="1834" y="1477"/>
                  </a:lnTo>
                  <a:cubicBezTo>
                    <a:pt x="1918" y="1519"/>
                    <a:pt x="2022" y="1540"/>
                    <a:pt x="2125" y="1540"/>
                  </a:cubicBezTo>
                  <a:cubicBezTo>
                    <a:pt x="2227" y="1540"/>
                    <a:pt x="2328" y="1519"/>
                    <a:pt x="2406" y="1477"/>
                  </a:cubicBezTo>
                  <a:lnTo>
                    <a:pt x="4108" y="489"/>
                  </a:lnTo>
                  <a:cubicBezTo>
                    <a:pt x="4180" y="441"/>
                    <a:pt x="4227" y="382"/>
                    <a:pt x="4227" y="322"/>
                  </a:cubicBezTo>
                  <a:lnTo>
                    <a:pt x="4227" y="1"/>
                  </a:lnTo>
                  <a:cubicBezTo>
                    <a:pt x="4227" y="60"/>
                    <a:pt x="4180" y="120"/>
                    <a:pt x="4108" y="167"/>
                  </a:cubicBezTo>
                  <a:lnTo>
                    <a:pt x="2406" y="1144"/>
                  </a:lnTo>
                  <a:cubicBezTo>
                    <a:pt x="2328" y="1191"/>
                    <a:pt x="2227" y="1215"/>
                    <a:pt x="2125" y="1215"/>
                  </a:cubicBezTo>
                  <a:cubicBezTo>
                    <a:pt x="2022" y="1215"/>
                    <a:pt x="1918" y="1191"/>
                    <a:pt x="1834" y="1144"/>
                  </a:cubicBezTo>
                  <a:lnTo>
                    <a:pt x="120" y="167"/>
                  </a:lnTo>
                  <a:cubicBezTo>
                    <a:pt x="48" y="120"/>
                    <a:pt x="1" y="60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8" name="Google Shape;2768;p34"/>
            <p:cNvSpPr/>
            <p:nvPr/>
          </p:nvSpPr>
          <p:spPr>
            <a:xfrm>
              <a:off x="3798075" y="3647300"/>
              <a:ext cx="105700" cy="39025"/>
            </a:xfrm>
            <a:custGeom>
              <a:avLst/>
              <a:gdLst/>
              <a:ahLst/>
              <a:cxnLst/>
              <a:rect l="l" t="t" r="r" b="b"/>
              <a:pathLst>
                <a:path w="4228" h="1561" fill="none" extrusionOk="0">
                  <a:moveTo>
                    <a:pt x="1" y="322"/>
                  </a:moveTo>
                  <a:lnTo>
                    <a:pt x="1" y="1"/>
                  </a:lnTo>
                  <a:cubicBezTo>
                    <a:pt x="1" y="60"/>
                    <a:pt x="48" y="120"/>
                    <a:pt x="120" y="167"/>
                  </a:cubicBezTo>
                  <a:lnTo>
                    <a:pt x="1834" y="1144"/>
                  </a:lnTo>
                  <a:cubicBezTo>
                    <a:pt x="2001" y="1239"/>
                    <a:pt x="2251" y="1239"/>
                    <a:pt x="2406" y="1144"/>
                  </a:cubicBezTo>
                  <a:lnTo>
                    <a:pt x="4108" y="167"/>
                  </a:lnTo>
                  <a:cubicBezTo>
                    <a:pt x="4180" y="120"/>
                    <a:pt x="4227" y="60"/>
                    <a:pt x="4227" y="1"/>
                  </a:cubicBezTo>
                  <a:lnTo>
                    <a:pt x="4227" y="322"/>
                  </a:lnTo>
                  <a:cubicBezTo>
                    <a:pt x="4227" y="382"/>
                    <a:pt x="4180" y="441"/>
                    <a:pt x="4108" y="489"/>
                  </a:cubicBezTo>
                  <a:lnTo>
                    <a:pt x="2406" y="1477"/>
                  </a:lnTo>
                  <a:cubicBezTo>
                    <a:pt x="2251" y="1560"/>
                    <a:pt x="2001" y="1560"/>
                    <a:pt x="1834" y="1477"/>
                  </a:cubicBezTo>
                  <a:lnTo>
                    <a:pt x="120" y="489"/>
                  </a:lnTo>
                  <a:cubicBezTo>
                    <a:pt x="36" y="441"/>
                    <a:pt x="1" y="382"/>
                    <a:pt x="1" y="322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9" name="Google Shape;2769;p34"/>
            <p:cNvSpPr/>
            <p:nvPr/>
          </p:nvSpPr>
          <p:spPr>
            <a:xfrm>
              <a:off x="3663850" y="3569925"/>
              <a:ext cx="105675" cy="38475"/>
            </a:xfrm>
            <a:custGeom>
              <a:avLst/>
              <a:gdLst/>
              <a:ahLst/>
              <a:cxnLst/>
              <a:rect l="l" t="t" r="r" b="b"/>
              <a:pathLst>
                <a:path w="4227" h="1539" extrusionOk="0">
                  <a:moveTo>
                    <a:pt x="0" y="0"/>
                  </a:moveTo>
                  <a:lnTo>
                    <a:pt x="0" y="322"/>
                  </a:lnTo>
                  <a:cubicBezTo>
                    <a:pt x="0" y="381"/>
                    <a:pt x="48" y="441"/>
                    <a:pt x="119" y="488"/>
                  </a:cubicBezTo>
                  <a:lnTo>
                    <a:pt x="1834" y="1476"/>
                  </a:lnTo>
                  <a:cubicBezTo>
                    <a:pt x="1911" y="1518"/>
                    <a:pt x="2015" y="1539"/>
                    <a:pt x="2119" y="1539"/>
                  </a:cubicBezTo>
                  <a:cubicBezTo>
                    <a:pt x="2224" y="1539"/>
                    <a:pt x="2328" y="1518"/>
                    <a:pt x="2405" y="1476"/>
                  </a:cubicBezTo>
                  <a:lnTo>
                    <a:pt x="4108" y="488"/>
                  </a:lnTo>
                  <a:cubicBezTo>
                    <a:pt x="4179" y="441"/>
                    <a:pt x="4227" y="381"/>
                    <a:pt x="4227" y="322"/>
                  </a:cubicBezTo>
                  <a:lnTo>
                    <a:pt x="4227" y="0"/>
                  </a:lnTo>
                  <a:cubicBezTo>
                    <a:pt x="4227" y="60"/>
                    <a:pt x="4179" y="119"/>
                    <a:pt x="4108" y="167"/>
                  </a:cubicBezTo>
                  <a:lnTo>
                    <a:pt x="2405" y="1143"/>
                  </a:lnTo>
                  <a:cubicBezTo>
                    <a:pt x="2328" y="1191"/>
                    <a:pt x="2224" y="1214"/>
                    <a:pt x="2119" y="1214"/>
                  </a:cubicBezTo>
                  <a:cubicBezTo>
                    <a:pt x="2015" y="1214"/>
                    <a:pt x="1911" y="1191"/>
                    <a:pt x="1834" y="1143"/>
                  </a:cubicBezTo>
                  <a:lnTo>
                    <a:pt x="119" y="167"/>
                  </a:lnTo>
                  <a:cubicBezTo>
                    <a:pt x="48" y="119"/>
                    <a:pt x="0" y="60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0" name="Google Shape;2770;p34"/>
            <p:cNvSpPr/>
            <p:nvPr/>
          </p:nvSpPr>
          <p:spPr>
            <a:xfrm>
              <a:off x="3663850" y="3569925"/>
              <a:ext cx="105675" cy="39000"/>
            </a:xfrm>
            <a:custGeom>
              <a:avLst/>
              <a:gdLst/>
              <a:ahLst/>
              <a:cxnLst/>
              <a:rect l="l" t="t" r="r" b="b"/>
              <a:pathLst>
                <a:path w="4227" h="1560" fill="none" extrusionOk="0">
                  <a:moveTo>
                    <a:pt x="0" y="322"/>
                  </a:moveTo>
                  <a:lnTo>
                    <a:pt x="0" y="0"/>
                  </a:lnTo>
                  <a:cubicBezTo>
                    <a:pt x="0" y="60"/>
                    <a:pt x="48" y="119"/>
                    <a:pt x="119" y="167"/>
                  </a:cubicBezTo>
                  <a:lnTo>
                    <a:pt x="1834" y="1143"/>
                  </a:lnTo>
                  <a:cubicBezTo>
                    <a:pt x="1988" y="1238"/>
                    <a:pt x="2250" y="1238"/>
                    <a:pt x="2405" y="1143"/>
                  </a:cubicBezTo>
                  <a:lnTo>
                    <a:pt x="4108" y="167"/>
                  </a:lnTo>
                  <a:cubicBezTo>
                    <a:pt x="4179" y="119"/>
                    <a:pt x="4227" y="60"/>
                    <a:pt x="4227" y="0"/>
                  </a:cubicBezTo>
                  <a:lnTo>
                    <a:pt x="4227" y="322"/>
                  </a:lnTo>
                  <a:cubicBezTo>
                    <a:pt x="4227" y="381"/>
                    <a:pt x="4179" y="441"/>
                    <a:pt x="4108" y="488"/>
                  </a:cubicBezTo>
                  <a:lnTo>
                    <a:pt x="2405" y="1476"/>
                  </a:lnTo>
                  <a:cubicBezTo>
                    <a:pt x="2250" y="1560"/>
                    <a:pt x="1988" y="1560"/>
                    <a:pt x="1834" y="1476"/>
                  </a:cubicBezTo>
                  <a:lnTo>
                    <a:pt x="119" y="488"/>
                  </a:lnTo>
                  <a:cubicBezTo>
                    <a:pt x="48" y="441"/>
                    <a:pt x="0" y="381"/>
                    <a:pt x="0" y="322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1" name="Google Shape;2771;p34"/>
            <p:cNvSpPr/>
            <p:nvPr/>
          </p:nvSpPr>
          <p:spPr>
            <a:xfrm>
              <a:off x="3832600" y="3413650"/>
              <a:ext cx="88450" cy="38500"/>
            </a:xfrm>
            <a:custGeom>
              <a:avLst/>
              <a:gdLst/>
              <a:ahLst/>
              <a:cxnLst/>
              <a:rect l="l" t="t" r="r" b="b"/>
              <a:pathLst>
                <a:path w="3538" h="1540" extrusionOk="0">
                  <a:moveTo>
                    <a:pt x="1" y="0"/>
                  </a:moveTo>
                  <a:lnTo>
                    <a:pt x="1" y="322"/>
                  </a:lnTo>
                  <a:cubicBezTo>
                    <a:pt x="1" y="381"/>
                    <a:pt x="49" y="441"/>
                    <a:pt x="120" y="488"/>
                  </a:cubicBezTo>
                  <a:lnTo>
                    <a:pt x="1834" y="1477"/>
                  </a:lnTo>
                  <a:cubicBezTo>
                    <a:pt x="1918" y="1518"/>
                    <a:pt x="2022" y="1539"/>
                    <a:pt x="2126" y="1539"/>
                  </a:cubicBezTo>
                  <a:cubicBezTo>
                    <a:pt x="2230" y="1539"/>
                    <a:pt x="2335" y="1518"/>
                    <a:pt x="2418" y="1477"/>
                  </a:cubicBezTo>
                  <a:lnTo>
                    <a:pt x="3418" y="893"/>
                  </a:lnTo>
                  <a:cubicBezTo>
                    <a:pt x="3489" y="846"/>
                    <a:pt x="3537" y="786"/>
                    <a:pt x="3537" y="727"/>
                  </a:cubicBezTo>
                  <a:lnTo>
                    <a:pt x="3537" y="405"/>
                  </a:lnTo>
                  <a:cubicBezTo>
                    <a:pt x="3537" y="465"/>
                    <a:pt x="3489" y="524"/>
                    <a:pt x="3418" y="560"/>
                  </a:cubicBezTo>
                  <a:lnTo>
                    <a:pt x="2418" y="1143"/>
                  </a:lnTo>
                  <a:cubicBezTo>
                    <a:pt x="2335" y="1191"/>
                    <a:pt x="2230" y="1215"/>
                    <a:pt x="2126" y="1215"/>
                  </a:cubicBezTo>
                  <a:cubicBezTo>
                    <a:pt x="2022" y="1215"/>
                    <a:pt x="1918" y="1191"/>
                    <a:pt x="1834" y="1143"/>
                  </a:cubicBezTo>
                  <a:lnTo>
                    <a:pt x="120" y="167"/>
                  </a:lnTo>
                  <a:cubicBezTo>
                    <a:pt x="49" y="119"/>
                    <a:pt x="1" y="6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2" name="Google Shape;2772;p34"/>
            <p:cNvSpPr/>
            <p:nvPr/>
          </p:nvSpPr>
          <p:spPr>
            <a:xfrm>
              <a:off x="3832600" y="3413650"/>
              <a:ext cx="88450" cy="39000"/>
            </a:xfrm>
            <a:custGeom>
              <a:avLst/>
              <a:gdLst/>
              <a:ahLst/>
              <a:cxnLst/>
              <a:rect l="l" t="t" r="r" b="b"/>
              <a:pathLst>
                <a:path w="3538" h="1560" fill="none" extrusionOk="0">
                  <a:moveTo>
                    <a:pt x="120" y="167"/>
                  </a:moveTo>
                  <a:lnTo>
                    <a:pt x="1834" y="1143"/>
                  </a:lnTo>
                  <a:cubicBezTo>
                    <a:pt x="2001" y="1239"/>
                    <a:pt x="2251" y="1239"/>
                    <a:pt x="2418" y="1143"/>
                  </a:cubicBezTo>
                  <a:lnTo>
                    <a:pt x="3418" y="560"/>
                  </a:lnTo>
                  <a:cubicBezTo>
                    <a:pt x="3489" y="524"/>
                    <a:pt x="3537" y="465"/>
                    <a:pt x="3537" y="405"/>
                  </a:cubicBezTo>
                  <a:lnTo>
                    <a:pt x="3537" y="727"/>
                  </a:lnTo>
                  <a:cubicBezTo>
                    <a:pt x="3537" y="786"/>
                    <a:pt x="3489" y="846"/>
                    <a:pt x="3418" y="893"/>
                  </a:cubicBezTo>
                  <a:lnTo>
                    <a:pt x="2418" y="1477"/>
                  </a:lnTo>
                  <a:cubicBezTo>
                    <a:pt x="2251" y="1560"/>
                    <a:pt x="2001" y="1560"/>
                    <a:pt x="1834" y="1477"/>
                  </a:cubicBezTo>
                  <a:lnTo>
                    <a:pt x="120" y="488"/>
                  </a:lnTo>
                  <a:cubicBezTo>
                    <a:pt x="49" y="441"/>
                    <a:pt x="1" y="381"/>
                    <a:pt x="1" y="322"/>
                  </a:cubicBezTo>
                  <a:lnTo>
                    <a:pt x="1" y="0"/>
                  </a:lnTo>
                  <a:cubicBezTo>
                    <a:pt x="1" y="60"/>
                    <a:pt x="49" y="119"/>
                    <a:pt x="120" y="167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3" name="Google Shape;2773;p34"/>
            <p:cNvSpPr/>
            <p:nvPr/>
          </p:nvSpPr>
          <p:spPr>
            <a:xfrm>
              <a:off x="3156625" y="3430600"/>
              <a:ext cx="105700" cy="38725"/>
            </a:xfrm>
            <a:custGeom>
              <a:avLst/>
              <a:gdLst/>
              <a:ahLst/>
              <a:cxnLst/>
              <a:rect l="l" t="t" r="r" b="b"/>
              <a:pathLst>
                <a:path w="4228" h="1549" extrusionOk="0">
                  <a:moveTo>
                    <a:pt x="1" y="1"/>
                  </a:moveTo>
                  <a:lnTo>
                    <a:pt x="1" y="334"/>
                  </a:lnTo>
                  <a:cubicBezTo>
                    <a:pt x="1" y="394"/>
                    <a:pt x="48" y="453"/>
                    <a:pt x="120" y="501"/>
                  </a:cubicBezTo>
                  <a:lnTo>
                    <a:pt x="1834" y="1477"/>
                  </a:lnTo>
                  <a:cubicBezTo>
                    <a:pt x="1918" y="1525"/>
                    <a:pt x="2022" y="1549"/>
                    <a:pt x="2126" y="1549"/>
                  </a:cubicBezTo>
                  <a:cubicBezTo>
                    <a:pt x="2230" y="1549"/>
                    <a:pt x="2334" y="1525"/>
                    <a:pt x="2418" y="1477"/>
                  </a:cubicBezTo>
                  <a:lnTo>
                    <a:pt x="4108" y="501"/>
                  </a:lnTo>
                  <a:cubicBezTo>
                    <a:pt x="4180" y="453"/>
                    <a:pt x="4228" y="394"/>
                    <a:pt x="4228" y="334"/>
                  </a:cubicBezTo>
                  <a:lnTo>
                    <a:pt x="4228" y="1"/>
                  </a:lnTo>
                  <a:cubicBezTo>
                    <a:pt x="4228" y="60"/>
                    <a:pt x="4180" y="120"/>
                    <a:pt x="4108" y="168"/>
                  </a:cubicBezTo>
                  <a:lnTo>
                    <a:pt x="2418" y="1156"/>
                  </a:lnTo>
                  <a:cubicBezTo>
                    <a:pt x="2334" y="1198"/>
                    <a:pt x="2230" y="1218"/>
                    <a:pt x="2126" y="1218"/>
                  </a:cubicBezTo>
                  <a:cubicBezTo>
                    <a:pt x="2022" y="1218"/>
                    <a:pt x="1918" y="1198"/>
                    <a:pt x="1834" y="1156"/>
                  </a:cubicBezTo>
                  <a:lnTo>
                    <a:pt x="120" y="168"/>
                  </a:lnTo>
                  <a:cubicBezTo>
                    <a:pt x="48" y="120"/>
                    <a:pt x="1" y="60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4" name="Google Shape;2774;p34"/>
            <p:cNvSpPr/>
            <p:nvPr/>
          </p:nvSpPr>
          <p:spPr>
            <a:xfrm>
              <a:off x="3156625" y="3430600"/>
              <a:ext cx="105700" cy="39325"/>
            </a:xfrm>
            <a:custGeom>
              <a:avLst/>
              <a:gdLst/>
              <a:ahLst/>
              <a:cxnLst/>
              <a:rect l="l" t="t" r="r" b="b"/>
              <a:pathLst>
                <a:path w="4228" h="1573" fill="none" extrusionOk="0">
                  <a:moveTo>
                    <a:pt x="4108" y="501"/>
                  </a:moveTo>
                  <a:lnTo>
                    <a:pt x="2418" y="1477"/>
                  </a:lnTo>
                  <a:cubicBezTo>
                    <a:pt x="2251" y="1573"/>
                    <a:pt x="2001" y="1573"/>
                    <a:pt x="1834" y="1477"/>
                  </a:cubicBezTo>
                  <a:lnTo>
                    <a:pt x="120" y="501"/>
                  </a:lnTo>
                  <a:cubicBezTo>
                    <a:pt x="48" y="453"/>
                    <a:pt x="1" y="394"/>
                    <a:pt x="1" y="334"/>
                  </a:cubicBezTo>
                  <a:lnTo>
                    <a:pt x="1" y="1"/>
                  </a:lnTo>
                  <a:cubicBezTo>
                    <a:pt x="1" y="60"/>
                    <a:pt x="48" y="120"/>
                    <a:pt x="120" y="168"/>
                  </a:cubicBezTo>
                  <a:lnTo>
                    <a:pt x="1834" y="1156"/>
                  </a:lnTo>
                  <a:cubicBezTo>
                    <a:pt x="2001" y="1239"/>
                    <a:pt x="2251" y="1239"/>
                    <a:pt x="2418" y="1156"/>
                  </a:cubicBezTo>
                  <a:lnTo>
                    <a:pt x="4108" y="168"/>
                  </a:lnTo>
                  <a:cubicBezTo>
                    <a:pt x="4180" y="120"/>
                    <a:pt x="4228" y="60"/>
                    <a:pt x="4228" y="1"/>
                  </a:cubicBezTo>
                  <a:lnTo>
                    <a:pt x="4228" y="334"/>
                  </a:lnTo>
                  <a:cubicBezTo>
                    <a:pt x="4228" y="394"/>
                    <a:pt x="4180" y="453"/>
                    <a:pt x="4108" y="501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5" name="Google Shape;2775;p34"/>
            <p:cNvSpPr/>
            <p:nvPr/>
          </p:nvSpPr>
          <p:spPr>
            <a:xfrm>
              <a:off x="3465000" y="3455325"/>
              <a:ext cx="105700" cy="38500"/>
            </a:xfrm>
            <a:custGeom>
              <a:avLst/>
              <a:gdLst/>
              <a:ahLst/>
              <a:cxnLst/>
              <a:rect l="l" t="t" r="r" b="b"/>
              <a:pathLst>
                <a:path w="4228" h="1540" extrusionOk="0">
                  <a:moveTo>
                    <a:pt x="1" y="0"/>
                  </a:moveTo>
                  <a:lnTo>
                    <a:pt x="1" y="322"/>
                  </a:lnTo>
                  <a:cubicBezTo>
                    <a:pt x="1" y="381"/>
                    <a:pt x="48" y="441"/>
                    <a:pt x="120" y="488"/>
                  </a:cubicBezTo>
                  <a:lnTo>
                    <a:pt x="1834" y="1477"/>
                  </a:lnTo>
                  <a:cubicBezTo>
                    <a:pt x="1918" y="1518"/>
                    <a:pt x="2022" y="1539"/>
                    <a:pt x="2126" y="1539"/>
                  </a:cubicBezTo>
                  <a:cubicBezTo>
                    <a:pt x="2230" y="1539"/>
                    <a:pt x="2334" y="1518"/>
                    <a:pt x="2418" y="1477"/>
                  </a:cubicBezTo>
                  <a:lnTo>
                    <a:pt x="4108" y="488"/>
                  </a:lnTo>
                  <a:cubicBezTo>
                    <a:pt x="4192" y="441"/>
                    <a:pt x="4227" y="381"/>
                    <a:pt x="4227" y="322"/>
                  </a:cubicBezTo>
                  <a:lnTo>
                    <a:pt x="4227" y="0"/>
                  </a:lnTo>
                  <a:cubicBezTo>
                    <a:pt x="4227" y="60"/>
                    <a:pt x="4192" y="119"/>
                    <a:pt x="4108" y="167"/>
                  </a:cubicBezTo>
                  <a:lnTo>
                    <a:pt x="2418" y="1143"/>
                  </a:lnTo>
                  <a:cubicBezTo>
                    <a:pt x="2334" y="1191"/>
                    <a:pt x="2230" y="1215"/>
                    <a:pt x="2126" y="1215"/>
                  </a:cubicBezTo>
                  <a:cubicBezTo>
                    <a:pt x="2022" y="1215"/>
                    <a:pt x="1918" y="1191"/>
                    <a:pt x="1834" y="1143"/>
                  </a:cubicBezTo>
                  <a:lnTo>
                    <a:pt x="120" y="167"/>
                  </a:lnTo>
                  <a:cubicBezTo>
                    <a:pt x="48" y="119"/>
                    <a:pt x="1" y="6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6" name="Google Shape;2776;p34"/>
            <p:cNvSpPr/>
            <p:nvPr/>
          </p:nvSpPr>
          <p:spPr>
            <a:xfrm>
              <a:off x="3465000" y="3455325"/>
              <a:ext cx="105700" cy="39000"/>
            </a:xfrm>
            <a:custGeom>
              <a:avLst/>
              <a:gdLst/>
              <a:ahLst/>
              <a:cxnLst/>
              <a:rect l="l" t="t" r="r" b="b"/>
              <a:pathLst>
                <a:path w="4228" h="1560" fill="none" extrusionOk="0">
                  <a:moveTo>
                    <a:pt x="4108" y="488"/>
                  </a:moveTo>
                  <a:lnTo>
                    <a:pt x="2418" y="1477"/>
                  </a:lnTo>
                  <a:cubicBezTo>
                    <a:pt x="2251" y="1560"/>
                    <a:pt x="2001" y="1560"/>
                    <a:pt x="1834" y="1477"/>
                  </a:cubicBezTo>
                  <a:lnTo>
                    <a:pt x="120" y="488"/>
                  </a:lnTo>
                  <a:cubicBezTo>
                    <a:pt x="48" y="441"/>
                    <a:pt x="1" y="381"/>
                    <a:pt x="1" y="322"/>
                  </a:cubicBezTo>
                  <a:lnTo>
                    <a:pt x="1" y="0"/>
                  </a:lnTo>
                  <a:cubicBezTo>
                    <a:pt x="1" y="60"/>
                    <a:pt x="48" y="119"/>
                    <a:pt x="120" y="167"/>
                  </a:cubicBezTo>
                  <a:lnTo>
                    <a:pt x="1834" y="1143"/>
                  </a:lnTo>
                  <a:cubicBezTo>
                    <a:pt x="2001" y="1238"/>
                    <a:pt x="2251" y="1238"/>
                    <a:pt x="2418" y="1143"/>
                  </a:cubicBezTo>
                  <a:lnTo>
                    <a:pt x="4108" y="167"/>
                  </a:lnTo>
                  <a:cubicBezTo>
                    <a:pt x="4192" y="119"/>
                    <a:pt x="4227" y="60"/>
                    <a:pt x="4227" y="0"/>
                  </a:cubicBezTo>
                  <a:lnTo>
                    <a:pt x="4227" y="322"/>
                  </a:lnTo>
                  <a:cubicBezTo>
                    <a:pt x="4227" y="381"/>
                    <a:pt x="4192" y="441"/>
                    <a:pt x="4108" y="488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7" name="Google Shape;2777;p34"/>
            <p:cNvSpPr/>
            <p:nvPr/>
          </p:nvSpPr>
          <p:spPr>
            <a:xfrm>
              <a:off x="3701650" y="3337750"/>
              <a:ext cx="88425" cy="38500"/>
            </a:xfrm>
            <a:custGeom>
              <a:avLst/>
              <a:gdLst/>
              <a:ahLst/>
              <a:cxnLst/>
              <a:rect l="l" t="t" r="r" b="b"/>
              <a:pathLst>
                <a:path w="3537" h="1540" extrusionOk="0">
                  <a:moveTo>
                    <a:pt x="0" y="0"/>
                  </a:moveTo>
                  <a:lnTo>
                    <a:pt x="0" y="322"/>
                  </a:lnTo>
                  <a:cubicBezTo>
                    <a:pt x="0" y="381"/>
                    <a:pt x="48" y="441"/>
                    <a:pt x="119" y="488"/>
                  </a:cubicBezTo>
                  <a:lnTo>
                    <a:pt x="1834" y="1477"/>
                  </a:lnTo>
                  <a:cubicBezTo>
                    <a:pt x="1917" y="1518"/>
                    <a:pt x="2021" y="1539"/>
                    <a:pt x="2125" y="1539"/>
                  </a:cubicBezTo>
                  <a:cubicBezTo>
                    <a:pt x="2230" y="1539"/>
                    <a:pt x="2334" y="1518"/>
                    <a:pt x="2417" y="1477"/>
                  </a:cubicBezTo>
                  <a:lnTo>
                    <a:pt x="3417" y="893"/>
                  </a:lnTo>
                  <a:cubicBezTo>
                    <a:pt x="3489" y="846"/>
                    <a:pt x="3536" y="786"/>
                    <a:pt x="3536" y="726"/>
                  </a:cubicBezTo>
                  <a:lnTo>
                    <a:pt x="3536" y="405"/>
                  </a:lnTo>
                  <a:cubicBezTo>
                    <a:pt x="3536" y="465"/>
                    <a:pt x="3489" y="524"/>
                    <a:pt x="3417" y="560"/>
                  </a:cubicBezTo>
                  <a:lnTo>
                    <a:pt x="2417" y="1143"/>
                  </a:lnTo>
                  <a:cubicBezTo>
                    <a:pt x="2334" y="1191"/>
                    <a:pt x="2230" y="1215"/>
                    <a:pt x="2125" y="1215"/>
                  </a:cubicBezTo>
                  <a:cubicBezTo>
                    <a:pt x="2021" y="1215"/>
                    <a:pt x="1917" y="1191"/>
                    <a:pt x="1834" y="1143"/>
                  </a:cubicBezTo>
                  <a:lnTo>
                    <a:pt x="119" y="167"/>
                  </a:lnTo>
                  <a:cubicBezTo>
                    <a:pt x="36" y="119"/>
                    <a:pt x="0" y="60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8" name="Google Shape;2778;p34"/>
            <p:cNvSpPr/>
            <p:nvPr/>
          </p:nvSpPr>
          <p:spPr>
            <a:xfrm>
              <a:off x="3701650" y="3337750"/>
              <a:ext cx="88425" cy="39000"/>
            </a:xfrm>
            <a:custGeom>
              <a:avLst/>
              <a:gdLst/>
              <a:ahLst/>
              <a:cxnLst/>
              <a:rect l="l" t="t" r="r" b="b"/>
              <a:pathLst>
                <a:path w="3537" h="1560" fill="none" extrusionOk="0">
                  <a:moveTo>
                    <a:pt x="119" y="167"/>
                  </a:moveTo>
                  <a:lnTo>
                    <a:pt x="1834" y="1143"/>
                  </a:lnTo>
                  <a:cubicBezTo>
                    <a:pt x="2000" y="1238"/>
                    <a:pt x="2250" y="1238"/>
                    <a:pt x="2417" y="1143"/>
                  </a:cubicBezTo>
                  <a:lnTo>
                    <a:pt x="3417" y="560"/>
                  </a:lnTo>
                  <a:cubicBezTo>
                    <a:pt x="3489" y="524"/>
                    <a:pt x="3536" y="465"/>
                    <a:pt x="3536" y="405"/>
                  </a:cubicBezTo>
                  <a:lnTo>
                    <a:pt x="3536" y="726"/>
                  </a:lnTo>
                  <a:cubicBezTo>
                    <a:pt x="3536" y="786"/>
                    <a:pt x="3489" y="846"/>
                    <a:pt x="3417" y="893"/>
                  </a:cubicBezTo>
                  <a:lnTo>
                    <a:pt x="2417" y="1477"/>
                  </a:lnTo>
                  <a:cubicBezTo>
                    <a:pt x="2250" y="1560"/>
                    <a:pt x="2000" y="1560"/>
                    <a:pt x="1834" y="1477"/>
                  </a:cubicBezTo>
                  <a:lnTo>
                    <a:pt x="119" y="488"/>
                  </a:lnTo>
                  <a:cubicBezTo>
                    <a:pt x="48" y="441"/>
                    <a:pt x="0" y="381"/>
                    <a:pt x="0" y="322"/>
                  </a:cubicBezTo>
                  <a:lnTo>
                    <a:pt x="0" y="0"/>
                  </a:lnTo>
                  <a:cubicBezTo>
                    <a:pt x="0" y="60"/>
                    <a:pt x="36" y="119"/>
                    <a:pt x="119" y="167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9" name="Google Shape;2779;p34"/>
            <p:cNvSpPr/>
            <p:nvPr/>
          </p:nvSpPr>
          <p:spPr>
            <a:xfrm>
              <a:off x="3825175" y="3498475"/>
              <a:ext cx="105675" cy="38500"/>
            </a:xfrm>
            <a:custGeom>
              <a:avLst/>
              <a:gdLst/>
              <a:ahLst/>
              <a:cxnLst/>
              <a:rect l="l" t="t" r="r" b="b"/>
              <a:pathLst>
                <a:path w="4227" h="1540" extrusionOk="0">
                  <a:moveTo>
                    <a:pt x="0" y="1"/>
                  </a:moveTo>
                  <a:lnTo>
                    <a:pt x="0" y="322"/>
                  </a:lnTo>
                  <a:cubicBezTo>
                    <a:pt x="0" y="382"/>
                    <a:pt x="48" y="441"/>
                    <a:pt x="119" y="489"/>
                  </a:cubicBezTo>
                  <a:lnTo>
                    <a:pt x="1834" y="1477"/>
                  </a:lnTo>
                  <a:cubicBezTo>
                    <a:pt x="1917" y="1519"/>
                    <a:pt x="2021" y="1539"/>
                    <a:pt x="2125" y="1539"/>
                  </a:cubicBezTo>
                  <a:cubicBezTo>
                    <a:pt x="2230" y="1539"/>
                    <a:pt x="2334" y="1519"/>
                    <a:pt x="2417" y="1477"/>
                  </a:cubicBezTo>
                  <a:lnTo>
                    <a:pt x="4108" y="489"/>
                  </a:lnTo>
                  <a:cubicBezTo>
                    <a:pt x="4191" y="441"/>
                    <a:pt x="4227" y="382"/>
                    <a:pt x="4227" y="322"/>
                  </a:cubicBezTo>
                  <a:lnTo>
                    <a:pt x="4227" y="1"/>
                  </a:lnTo>
                  <a:cubicBezTo>
                    <a:pt x="4227" y="60"/>
                    <a:pt x="4191" y="120"/>
                    <a:pt x="4108" y="167"/>
                  </a:cubicBezTo>
                  <a:lnTo>
                    <a:pt x="2417" y="1144"/>
                  </a:lnTo>
                  <a:cubicBezTo>
                    <a:pt x="2334" y="1197"/>
                    <a:pt x="2230" y="1224"/>
                    <a:pt x="2125" y="1224"/>
                  </a:cubicBezTo>
                  <a:cubicBezTo>
                    <a:pt x="2021" y="1224"/>
                    <a:pt x="1917" y="1197"/>
                    <a:pt x="1834" y="1144"/>
                  </a:cubicBezTo>
                  <a:lnTo>
                    <a:pt x="119" y="167"/>
                  </a:lnTo>
                  <a:cubicBezTo>
                    <a:pt x="48" y="120"/>
                    <a:pt x="0" y="60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0" name="Google Shape;2780;p34"/>
            <p:cNvSpPr/>
            <p:nvPr/>
          </p:nvSpPr>
          <p:spPr>
            <a:xfrm>
              <a:off x="3825175" y="3498475"/>
              <a:ext cx="105675" cy="39025"/>
            </a:xfrm>
            <a:custGeom>
              <a:avLst/>
              <a:gdLst/>
              <a:ahLst/>
              <a:cxnLst/>
              <a:rect l="l" t="t" r="r" b="b"/>
              <a:pathLst>
                <a:path w="4227" h="1561" fill="none" extrusionOk="0">
                  <a:moveTo>
                    <a:pt x="2417" y="1144"/>
                  </a:moveTo>
                  <a:lnTo>
                    <a:pt x="4108" y="167"/>
                  </a:lnTo>
                  <a:cubicBezTo>
                    <a:pt x="4191" y="120"/>
                    <a:pt x="4227" y="60"/>
                    <a:pt x="4227" y="1"/>
                  </a:cubicBezTo>
                  <a:lnTo>
                    <a:pt x="4227" y="322"/>
                  </a:lnTo>
                  <a:cubicBezTo>
                    <a:pt x="4227" y="382"/>
                    <a:pt x="4191" y="441"/>
                    <a:pt x="4108" y="489"/>
                  </a:cubicBezTo>
                  <a:lnTo>
                    <a:pt x="2417" y="1477"/>
                  </a:lnTo>
                  <a:cubicBezTo>
                    <a:pt x="2251" y="1560"/>
                    <a:pt x="2000" y="1560"/>
                    <a:pt x="1834" y="1477"/>
                  </a:cubicBezTo>
                  <a:lnTo>
                    <a:pt x="119" y="489"/>
                  </a:lnTo>
                  <a:cubicBezTo>
                    <a:pt x="48" y="441"/>
                    <a:pt x="0" y="382"/>
                    <a:pt x="0" y="322"/>
                  </a:cubicBezTo>
                  <a:lnTo>
                    <a:pt x="0" y="1"/>
                  </a:lnTo>
                  <a:cubicBezTo>
                    <a:pt x="0" y="60"/>
                    <a:pt x="48" y="120"/>
                    <a:pt x="119" y="167"/>
                  </a:cubicBezTo>
                  <a:lnTo>
                    <a:pt x="1834" y="1144"/>
                  </a:lnTo>
                  <a:cubicBezTo>
                    <a:pt x="2000" y="1251"/>
                    <a:pt x="2251" y="1251"/>
                    <a:pt x="2417" y="1144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1" name="Google Shape;2781;p34"/>
            <p:cNvSpPr/>
            <p:nvPr/>
          </p:nvSpPr>
          <p:spPr>
            <a:xfrm>
              <a:off x="3530200" y="3410675"/>
              <a:ext cx="105675" cy="38500"/>
            </a:xfrm>
            <a:custGeom>
              <a:avLst/>
              <a:gdLst/>
              <a:ahLst/>
              <a:cxnLst/>
              <a:rect l="l" t="t" r="r" b="b"/>
              <a:pathLst>
                <a:path w="4227" h="1540" extrusionOk="0">
                  <a:moveTo>
                    <a:pt x="0" y="0"/>
                  </a:moveTo>
                  <a:lnTo>
                    <a:pt x="0" y="322"/>
                  </a:lnTo>
                  <a:cubicBezTo>
                    <a:pt x="0" y="381"/>
                    <a:pt x="48" y="441"/>
                    <a:pt x="119" y="488"/>
                  </a:cubicBezTo>
                  <a:lnTo>
                    <a:pt x="1834" y="1477"/>
                  </a:lnTo>
                  <a:cubicBezTo>
                    <a:pt x="1917" y="1518"/>
                    <a:pt x="2021" y="1539"/>
                    <a:pt x="2125" y="1539"/>
                  </a:cubicBezTo>
                  <a:cubicBezTo>
                    <a:pt x="2230" y="1539"/>
                    <a:pt x="2334" y="1518"/>
                    <a:pt x="2417" y="1477"/>
                  </a:cubicBezTo>
                  <a:lnTo>
                    <a:pt x="4108" y="488"/>
                  </a:lnTo>
                  <a:cubicBezTo>
                    <a:pt x="4179" y="441"/>
                    <a:pt x="4227" y="381"/>
                    <a:pt x="4227" y="322"/>
                  </a:cubicBezTo>
                  <a:lnTo>
                    <a:pt x="4227" y="0"/>
                  </a:lnTo>
                  <a:cubicBezTo>
                    <a:pt x="4227" y="60"/>
                    <a:pt x="4179" y="119"/>
                    <a:pt x="4108" y="167"/>
                  </a:cubicBezTo>
                  <a:lnTo>
                    <a:pt x="2417" y="1143"/>
                  </a:lnTo>
                  <a:cubicBezTo>
                    <a:pt x="2340" y="1191"/>
                    <a:pt x="2236" y="1215"/>
                    <a:pt x="2130" y="1215"/>
                  </a:cubicBezTo>
                  <a:cubicBezTo>
                    <a:pt x="2024" y="1215"/>
                    <a:pt x="1917" y="1191"/>
                    <a:pt x="1834" y="1143"/>
                  </a:cubicBezTo>
                  <a:lnTo>
                    <a:pt x="119" y="167"/>
                  </a:lnTo>
                  <a:cubicBezTo>
                    <a:pt x="48" y="119"/>
                    <a:pt x="0" y="60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2" name="Google Shape;2782;p34"/>
            <p:cNvSpPr/>
            <p:nvPr/>
          </p:nvSpPr>
          <p:spPr>
            <a:xfrm>
              <a:off x="3530200" y="3410675"/>
              <a:ext cx="105675" cy="39000"/>
            </a:xfrm>
            <a:custGeom>
              <a:avLst/>
              <a:gdLst/>
              <a:ahLst/>
              <a:cxnLst/>
              <a:rect l="l" t="t" r="r" b="b"/>
              <a:pathLst>
                <a:path w="4227" h="1560" fill="none" extrusionOk="0">
                  <a:moveTo>
                    <a:pt x="2417" y="1143"/>
                  </a:moveTo>
                  <a:lnTo>
                    <a:pt x="4108" y="167"/>
                  </a:lnTo>
                  <a:cubicBezTo>
                    <a:pt x="4179" y="119"/>
                    <a:pt x="4227" y="60"/>
                    <a:pt x="4227" y="0"/>
                  </a:cubicBezTo>
                  <a:lnTo>
                    <a:pt x="4227" y="322"/>
                  </a:lnTo>
                  <a:cubicBezTo>
                    <a:pt x="4227" y="381"/>
                    <a:pt x="4179" y="441"/>
                    <a:pt x="4108" y="488"/>
                  </a:cubicBezTo>
                  <a:lnTo>
                    <a:pt x="2417" y="1477"/>
                  </a:lnTo>
                  <a:cubicBezTo>
                    <a:pt x="2250" y="1560"/>
                    <a:pt x="2000" y="1560"/>
                    <a:pt x="1834" y="1477"/>
                  </a:cubicBezTo>
                  <a:lnTo>
                    <a:pt x="119" y="488"/>
                  </a:lnTo>
                  <a:cubicBezTo>
                    <a:pt x="48" y="441"/>
                    <a:pt x="0" y="381"/>
                    <a:pt x="0" y="322"/>
                  </a:cubicBezTo>
                  <a:lnTo>
                    <a:pt x="0" y="0"/>
                  </a:lnTo>
                  <a:cubicBezTo>
                    <a:pt x="0" y="60"/>
                    <a:pt x="48" y="119"/>
                    <a:pt x="119" y="167"/>
                  </a:cubicBezTo>
                  <a:lnTo>
                    <a:pt x="1834" y="1143"/>
                  </a:lnTo>
                  <a:cubicBezTo>
                    <a:pt x="2000" y="1238"/>
                    <a:pt x="2262" y="1238"/>
                    <a:pt x="2417" y="1143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3" name="Google Shape;2783;p34"/>
            <p:cNvSpPr/>
            <p:nvPr/>
          </p:nvSpPr>
          <p:spPr>
            <a:xfrm>
              <a:off x="3860875" y="3601475"/>
              <a:ext cx="105700" cy="38475"/>
            </a:xfrm>
            <a:custGeom>
              <a:avLst/>
              <a:gdLst/>
              <a:ahLst/>
              <a:cxnLst/>
              <a:rect l="l" t="t" r="r" b="b"/>
              <a:pathLst>
                <a:path w="4228" h="1539" extrusionOk="0">
                  <a:moveTo>
                    <a:pt x="1" y="0"/>
                  </a:moveTo>
                  <a:lnTo>
                    <a:pt x="1" y="333"/>
                  </a:lnTo>
                  <a:cubicBezTo>
                    <a:pt x="1" y="393"/>
                    <a:pt x="49" y="453"/>
                    <a:pt x="120" y="488"/>
                  </a:cubicBezTo>
                  <a:lnTo>
                    <a:pt x="1835" y="1476"/>
                  </a:lnTo>
                  <a:cubicBezTo>
                    <a:pt x="1918" y="1518"/>
                    <a:pt x="2022" y="1539"/>
                    <a:pt x="2126" y="1539"/>
                  </a:cubicBezTo>
                  <a:cubicBezTo>
                    <a:pt x="2230" y="1539"/>
                    <a:pt x="2335" y="1518"/>
                    <a:pt x="2418" y="1476"/>
                  </a:cubicBezTo>
                  <a:lnTo>
                    <a:pt x="4109" y="488"/>
                  </a:lnTo>
                  <a:cubicBezTo>
                    <a:pt x="4192" y="453"/>
                    <a:pt x="4228" y="393"/>
                    <a:pt x="4228" y="333"/>
                  </a:cubicBezTo>
                  <a:lnTo>
                    <a:pt x="4228" y="0"/>
                  </a:lnTo>
                  <a:cubicBezTo>
                    <a:pt x="4228" y="60"/>
                    <a:pt x="4192" y="119"/>
                    <a:pt x="4109" y="167"/>
                  </a:cubicBezTo>
                  <a:lnTo>
                    <a:pt x="2418" y="1143"/>
                  </a:lnTo>
                  <a:cubicBezTo>
                    <a:pt x="2335" y="1191"/>
                    <a:pt x="2230" y="1215"/>
                    <a:pt x="2126" y="1215"/>
                  </a:cubicBezTo>
                  <a:cubicBezTo>
                    <a:pt x="2022" y="1215"/>
                    <a:pt x="1918" y="1191"/>
                    <a:pt x="1835" y="1143"/>
                  </a:cubicBezTo>
                  <a:lnTo>
                    <a:pt x="120" y="167"/>
                  </a:lnTo>
                  <a:cubicBezTo>
                    <a:pt x="49" y="119"/>
                    <a:pt x="1" y="6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4" name="Google Shape;2784;p34"/>
            <p:cNvSpPr/>
            <p:nvPr/>
          </p:nvSpPr>
          <p:spPr>
            <a:xfrm>
              <a:off x="3860875" y="3601475"/>
              <a:ext cx="105700" cy="39000"/>
            </a:xfrm>
            <a:custGeom>
              <a:avLst/>
              <a:gdLst/>
              <a:ahLst/>
              <a:cxnLst/>
              <a:rect l="l" t="t" r="r" b="b"/>
              <a:pathLst>
                <a:path w="4228" h="1560" fill="none" extrusionOk="0">
                  <a:moveTo>
                    <a:pt x="2418" y="1143"/>
                  </a:moveTo>
                  <a:lnTo>
                    <a:pt x="4109" y="167"/>
                  </a:lnTo>
                  <a:cubicBezTo>
                    <a:pt x="4192" y="119"/>
                    <a:pt x="4228" y="60"/>
                    <a:pt x="4228" y="0"/>
                  </a:cubicBezTo>
                  <a:lnTo>
                    <a:pt x="4228" y="333"/>
                  </a:lnTo>
                  <a:cubicBezTo>
                    <a:pt x="4228" y="393"/>
                    <a:pt x="4192" y="453"/>
                    <a:pt x="4109" y="488"/>
                  </a:cubicBezTo>
                  <a:lnTo>
                    <a:pt x="2418" y="1476"/>
                  </a:lnTo>
                  <a:cubicBezTo>
                    <a:pt x="2251" y="1560"/>
                    <a:pt x="2001" y="1560"/>
                    <a:pt x="1835" y="1476"/>
                  </a:cubicBezTo>
                  <a:lnTo>
                    <a:pt x="120" y="488"/>
                  </a:lnTo>
                  <a:cubicBezTo>
                    <a:pt x="49" y="453"/>
                    <a:pt x="1" y="393"/>
                    <a:pt x="1" y="333"/>
                  </a:cubicBezTo>
                  <a:lnTo>
                    <a:pt x="1" y="0"/>
                  </a:lnTo>
                  <a:cubicBezTo>
                    <a:pt x="1" y="60"/>
                    <a:pt x="49" y="119"/>
                    <a:pt x="120" y="167"/>
                  </a:cubicBezTo>
                  <a:lnTo>
                    <a:pt x="1835" y="1143"/>
                  </a:lnTo>
                  <a:cubicBezTo>
                    <a:pt x="2001" y="1238"/>
                    <a:pt x="2251" y="1238"/>
                    <a:pt x="2418" y="1143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5" name="Google Shape;2785;p34"/>
            <p:cNvSpPr/>
            <p:nvPr/>
          </p:nvSpPr>
          <p:spPr>
            <a:xfrm>
              <a:off x="3626625" y="3383875"/>
              <a:ext cx="105700" cy="38500"/>
            </a:xfrm>
            <a:custGeom>
              <a:avLst/>
              <a:gdLst/>
              <a:ahLst/>
              <a:cxnLst/>
              <a:rect l="l" t="t" r="r" b="b"/>
              <a:pathLst>
                <a:path w="4228" h="1540" extrusionOk="0">
                  <a:moveTo>
                    <a:pt x="1" y="1"/>
                  </a:moveTo>
                  <a:lnTo>
                    <a:pt x="1" y="322"/>
                  </a:lnTo>
                  <a:cubicBezTo>
                    <a:pt x="1" y="382"/>
                    <a:pt x="48" y="441"/>
                    <a:pt x="120" y="489"/>
                  </a:cubicBezTo>
                  <a:lnTo>
                    <a:pt x="1834" y="1477"/>
                  </a:lnTo>
                  <a:cubicBezTo>
                    <a:pt x="1912" y="1519"/>
                    <a:pt x="2016" y="1540"/>
                    <a:pt x="2120" y="1540"/>
                  </a:cubicBezTo>
                  <a:cubicBezTo>
                    <a:pt x="2224" y="1540"/>
                    <a:pt x="2328" y="1519"/>
                    <a:pt x="2406" y="1477"/>
                  </a:cubicBezTo>
                  <a:lnTo>
                    <a:pt x="4108" y="489"/>
                  </a:lnTo>
                  <a:cubicBezTo>
                    <a:pt x="4180" y="441"/>
                    <a:pt x="4227" y="382"/>
                    <a:pt x="4227" y="322"/>
                  </a:cubicBezTo>
                  <a:lnTo>
                    <a:pt x="4227" y="1"/>
                  </a:lnTo>
                  <a:cubicBezTo>
                    <a:pt x="4227" y="60"/>
                    <a:pt x="4180" y="120"/>
                    <a:pt x="4108" y="167"/>
                  </a:cubicBezTo>
                  <a:lnTo>
                    <a:pt x="2406" y="1144"/>
                  </a:lnTo>
                  <a:cubicBezTo>
                    <a:pt x="2328" y="1191"/>
                    <a:pt x="2224" y="1215"/>
                    <a:pt x="2120" y="1215"/>
                  </a:cubicBezTo>
                  <a:cubicBezTo>
                    <a:pt x="2016" y="1215"/>
                    <a:pt x="1912" y="1191"/>
                    <a:pt x="1834" y="1144"/>
                  </a:cubicBezTo>
                  <a:lnTo>
                    <a:pt x="120" y="167"/>
                  </a:lnTo>
                  <a:cubicBezTo>
                    <a:pt x="48" y="120"/>
                    <a:pt x="1" y="60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6" name="Google Shape;2786;p34"/>
            <p:cNvSpPr/>
            <p:nvPr/>
          </p:nvSpPr>
          <p:spPr>
            <a:xfrm>
              <a:off x="3626625" y="3383875"/>
              <a:ext cx="105700" cy="39025"/>
            </a:xfrm>
            <a:custGeom>
              <a:avLst/>
              <a:gdLst/>
              <a:ahLst/>
              <a:cxnLst/>
              <a:rect l="l" t="t" r="r" b="b"/>
              <a:pathLst>
                <a:path w="4228" h="1561" fill="none" extrusionOk="0">
                  <a:moveTo>
                    <a:pt x="4227" y="1"/>
                  </a:moveTo>
                  <a:lnTo>
                    <a:pt x="4227" y="322"/>
                  </a:lnTo>
                  <a:cubicBezTo>
                    <a:pt x="4227" y="382"/>
                    <a:pt x="4180" y="441"/>
                    <a:pt x="4108" y="489"/>
                  </a:cubicBezTo>
                  <a:lnTo>
                    <a:pt x="2406" y="1477"/>
                  </a:lnTo>
                  <a:cubicBezTo>
                    <a:pt x="2251" y="1560"/>
                    <a:pt x="1989" y="1560"/>
                    <a:pt x="1834" y="1477"/>
                  </a:cubicBezTo>
                  <a:lnTo>
                    <a:pt x="120" y="489"/>
                  </a:lnTo>
                  <a:cubicBezTo>
                    <a:pt x="48" y="441"/>
                    <a:pt x="1" y="382"/>
                    <a:pt x="1" y="322"/>
                  </a:cubicBezTo>
                  <a:lnTo>
                    <a:pt x="1" y="1"/>
                  </a:lnTo>
                  <a:cubicBezTo>
                    <a:pt x="1" y="60"/>
                    <a:pt x="48" y="120"/>
                    <a:pt x="120" y="167"/>
                  </a:cubicBezTo>
                  <a:lnTo>
                    <a:pt x="1834" y="1144"/>
                  </a:lnTo>
                  <a:cubicBezTo>
                    <a:pt x="1989" y="1239"/>
                    <a:pt x="2251" y="1239"/>
                    <a:pt x="2406" y="1144"/>
                  </a:cubicBezTo>
                  <a:lnTo>
                    <a:pt x="4108" y="167"/>
                  </a:lnTo>
                  <a:cubicBezTo>
                    <a:pt x="4180" y="120"/>
                    <a:pt x="4227" y="60"/>
                    <a:pt x="4227" y="1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7" name="Google Shape;2787;p34"/>
            <p:cNvSpPr/>
            <p:nvPr/>
          </p:nvSpPr>
          <p:spPr>
            <a:xfrm>
              <a:off x="3752250" y="3697600"/>
              <a:ext cx="105675" cy="38425"/>
            </a:xfrm>
            <a:custGeom>
              <a:avLst/>
              <a:gdLst/>
              <a:ahLst/>
              <a:cxnLst/>
              <a:rect l="l" t="t" r="r" b="b"/>
              <a:pathLst>
                <a:path w="4227" h="1537" extrusionOk="0">
                  <a:moveTo>
                    <a:pt x="0" y="1"/>
                  </a:moveTo>
                  <a:lnTo>
                    <a:pt x="0" y="322"/>
                  </a:lnTo>
                  <a:cubicBezTo>
                    <a:pt x="0" y="382"/>
                    <a:pt x="48" y="453"/>
                    <a:pt x="119" y="489"/>
                  </a:cubicBezTo>
                  <a:lnTo>
                    <a:pt x="1834" y="1465"/>
                  </a:lnTo>
                  <a:cubicBezTo>
                    <a:pt x="1917" y="1513"/>
                    <a:pt x="2021" y="1537"/>
                    <a:pt x="2125" y="1537"/>
                  </a:cubicBezTo>
                  <a:cubicBezTo>
                    <a:pt x="2230" y="1537"/>
                    <a:pt x="2334" y="1513"/>
                    <a:pt x="2417" y="1465"/>
                  </a:cubicBezTo>
                  <a:lnTo>
                    <a:pt x="4108" y="489"/>
                  </a:lnTo>
                  <a:cubicBezTo>
                    <a:pt x="4179" y="441"/>
                    <a:pt x="4227" y="382"/>
                    <a:pt x="4227" y="322"/>
                  </a:cubicBezTo>
                  <a:lnTo>
                    <a:pt x="4227" y="1"/>
                  </a:lnTo>
                  <a:cubicBezTo>
                    <a:pt x="4227" y="48"/>
                    <a:pt x="4179" y="120"/>
                    <a:pt x="4108" y="156"/>
                  </a:cubicBezTo>
                  <a:lnTo>
                    <a:pt x="2417" y="1144"/>
                  </a:lnTo>
                  <a:cubicBezTo>
                    <a:pt x="2334" y="1185"/>
                    <a:pt x="2230" y="1206"/>
                    <a:pt x="2125" y="1206"/>
                  </a:cubicBezTo>
                  <a:cubicBezTo>
                    <a:pt x="2021" y="1206"/>
                    <a:pt x="1917" y="1185"/>
                    <a:pt x="1834" y="1144"/>
                  </a:cubicBezTo>
                  <a:lnTo>
                    <a:pt x="119" y="156"/>
                  </a:lnTo>
                  <a:cubicBezTo>
                    <a:pt x="48" y="108"/>
                    <a:pt x="0" y="48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8" name="Google Shape;2788;p34"/>
            <p:cNvSpPr/>
            <p:nvPr/>
          </p:nvSpPr>
          <p:spPr>
            <a:xfrm>
              <a:off x="3752250" y="3697600"/>
              <a:ext cx="105675" cy="39025"/>
            </a:xfrm>
            <a:custGeom>
              <a:avLst/>
              <a:gdLst/>
              <a:ahLst/>
              <a:cxnLst/>
              <a:rect l="l" t="t" r="r" b="b"/>
              <a:pathLst>
                <a:path w="4227" h="1561" fill="none" extrusionOk="0">
                  <a:moveTo>
                    <a:pt x="0" y="322"/>
                  </a:moveTo>
                  <a:lnTo>
                    <a:pt x="0" y="1"/>
                  </a:lnTo>
                  <a:cubicBezTo>
                    <a:pt x="0" y="48"/>
                    <a:pt x="48" y="108"/>
                    <a:pt x="119" y="156"/>
                  </a:cubicBezTo>
                  <a:lnTo>
                    <a:pt x="1834" y="1144"/>
                  </a:lnTo>
                  <a:cubicBezTo>
                    <a:pt x="2000" y="1227"/>
                    <a:pt x="2250" y="1227"/>
                    <a:pt x="2417" y="1144"/>
                  </a:cubicBezTo>
                  <a:lnTo>
                    <a:pt x="4108" y="156"/>
                  </a:lnTo>
                  <a:cubicBezTo>
                    <a:pt x="4179" y="120"/>
                    <a:pt x="4227" y="48"/>
                    <a:pt x="4227" y="1"/>
                  </a:cubicBezTo>
                  <a:lnTo>
                    <a:pt x="4227" y="322"/>
                  </a:lnTo>
                  <a:cubicBezTo>
                    <a:pt x="4227" y="382"/>
                    <a:pt x="4179" y="441"/>
                    <a:pt x="4108" y="489"/>
                  </a:cubicBezTo>
                  <a:lnTo>
                    <a:pt x="2417" y="1465"/>
                  </a:lnTo>
                  <a:cubicBezTo>
                    <a:pt x="2250" y="1561"/>
                    <a:pt x="2000" y="1561"/>
                    <a:pt x="1834" y="1465"/>
                  </a:cubicBezTo>
                  <a:lnTo>
                    <a:pt x="119" y="489"/>
                  </a:lnTo>
                  <a:cubicBezTo>
                    <a:pt x="48" y="453"/>
                    <a:pt x="0" y="382"/>
                    <a:pt x="0" y="322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9" name="Google Shape;2789;p34"/>
            <p:cNvSpPr/>
            <p:nvPr/>
          </p:nvSpPr>
          <p:spPr>
            <a:xfrm>
              <a:off x="3883800" y="3850300"/>
              <a:ext cx="105700" cy="38725"/>
            </a:xfrm>
            <a:custGeom>
              <a:avLst/>
              <a:gdLst/>
              <a:ahLst/>
              <a:cxnLst/>
              <a:rect l="l" t="t" r="r" b="b"/>
              <a:pathLst>
                <a:path w="4228" h="1549" extrusionOk="0">
                  <a:moveTo>
                    <a:pt x="1" y="1"/>
                  </a:moveTo>
                  <a:lnTo>
                    <a:pt x="1" y="334"/>
                  </a:lnTo>
                  <a:cubicBezTo>
                    <a:pt x="1" y="394"/>
                    <a:pt x="36" y="453"/>
                    <a:pt x="120" y="501"/>
                  </a:cubicBezTo>
                  <a:lnTo>
                    <a:pt x="1822" y="1477"/>
                  </a:lnTo>
                  <a:cubicBezTo>
                    <a:pt x="1906" y="1525"/>
                    <a:pt x="2010" y="1549"/>
                    <a:pt x="2114" y="1549"/>
                  </a:cubicBezTo>
                  <a:cubicBezTo>
                    <a:pt x="2218" y="1549"/>
                    <a:pt x="2322" y="1525"/>
                    <a:pt x="2406" y="1477"/>
                  </a:cubicBezTo>
                  <a:lnTo>
                    <a:pt x="4108" y="501"/>
                  </a:lnTo>
                  <a:cubicBezTo>
                    <a:pt x="4192" y="453"/>
                    <a:pt x="4227" y="394"/>
                    <a:pt x="4227" y="334"/>
                  </a:cubicBezTo>
                  <a:lnTo>
                    <a:pt x="4227" y="1"/>
                  </a:lnTo>
                  <a:cubicBezTo>
                    <a:pt x="4227" y="60"/>
                    <a:pt x="4180" y="120"/>
                    <a:pt x="4108" y="167"/>
                  </a:cubicBezTo>
                  <a:lnTo>
                    <a:pt x="2406" y="1156"/>
                  </a:lnTo>
                  <a:cubicBezTo>
                    <a:pt x="2322" y="1197"/>
                    <a:pt x="2218" y="1218"/>
                    <a:pt x="2114" y="1218"/>
                  </a:cubicBezTo>
                  <a:cubicBezTo>
                    <a:pt x="2010" y="1218"/>
                    <a:pt x="1906" y="1197"/>
                    <a:pt x="1822" y="1156"/>
                  </a:cubicBezTo>
                  <a:lnTo>
                    <a:pt x="120" y="167"/>
                  </a:lnTo>
                  <a:cubicBezTo>
                    <a:pt x="36" y="120"/>
                    <a:pt x="1" y="60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0" name="Google Shape;2790;p34"/>
            <p:cNvSpPr/>
            <p:nvPr/>
          </p:nvSpPr>
          <p:spPr>
            <a:xfrm>
              <a:off x="3883800" y="3850300"/>
              <a:ext cx="105700" cy="39325"/>
            </a:xfrm>
            <a:custGeom>
              <a:avLst/>
              <a:gdLst/>
              <a:ahLst/>
              <a:cxnLst/>
              <a:rect l="l" t="t" r="r" b="b"/>
              <a:pathLst>
                <a:path w="4228" h="1573" fill="none" extrusionOk="0">
                  <a:moveTo>
                    <a:pt x="4108" y="501"/>
                  </a:moveTo>
                  <a:lnTo>
                    <a:pt x="2406" y="1477"/>
                  </a:lnTo>
                  <a:cubicBezTo>
                    <a:pt x="2239" y="1572"/>
                    <a:pt x="1989" y="1572"/>
                    <a:pt x="1822" y="1477"/>
                  </a:cubicBezTo>
                  <a:lnTo>
                    <a:pt x="120" y="501"/>
                  </a:lnTo>
                  <a:cubicBezTo>
                    <a:pt x="36" y="453"/>
                    <a:pt x="1" y="394"/>
                    <a:pt x="1" y="334"/>
                  </a:cubicBezTo>
                  <a:lnTo>
                    <a:pt x="1" y="1"/>
                  </a:lnTo>
                  <a:cubicBezTo>
                    <a:pt x="1" y="60"/>
                    <a:pt x="36" y="120"/>
                    <a:pt x="120" y="167"/>
                  </a:cubicBezTo>
                  <a:lnTo>
                    <a:pt x="1822" y="1156"/>
                  </a:lnTo>
                  <a:cubicBezTo>
                    <a:pt x="1989" y="1239"/>
                    <a:pt x="2239" y="1239"/>
                    <a:pt x="2406" y="1156"/>
                  </a:cubicBezTo>
                  <a:lnTo>
                    <a:pt x="4108" y="167"/>
                  </a:lnTo>
                  <a:cubicBezTo>
                    <a:pt x="4180" y="120"/>
                    <a:pt x="4227" y="60"/>
                    <a:pt x="4227" y="1"/>
                  </a:cubicBezTo>
                  <a:lnTo>
                    <a:pt x="4227" y="334"/>
                  </a:lnTo>
                  <a:cubicBezTo>
                    <a:pt x="4227" y="394"/>
                    <a:pt x="4192" y="453"/>
                    <a:pt x="4108" y="501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1" name="Google Shape;2791;p34"/>
            <p:cNvSpPr/>
            <p:nvPr/>
          </p:nvSpPr>
          <p:spPr>
            <a:xfrm>
              <a:off x="3891550" y="3536875"/>
              <a:ext cx="105700" cy="38425"/>
            </a:xfrm>
            <a:custGeom>
              <a:avLst/>
              <a:gdLst/>
              <a:ahLst/>
              <a:cxnLst/>
              <a:rect l="l" t="t" r="r" b="b"/>
              <a:pathLst>
                <a:path w="4228" h="1537" extrusionOk="0">
                  <a:moveTo>
                    <a:pt x="0" y="0"/>
                  </a:moveTo>
                  <a:lnTo>
                    <a:pt x="0" y="322"/>
                  </a:lnTo>
                  <a:cubicBezTo>
                    <a:pt x="0" y="381"/>
                    <a:pt x="48" y="441"/>
                    <a:pt x="119" y="489"/>
                  </a:cubicBezTo>
                  <a:lnTo>
                    <a:pt x="1834" y="1465"/>
                  </a:lnTo>
                  <a:cubicBezTo>
                    <a:pt x="1911" y="1513"/>
                    <a:pt x="2015" y="1536"/>
                    <a:pt x="2120" y="1536"/>
                  </a:cubicBezTo>
                  <a:cubicBezTo>
                    <a:pt x="2224" y="1536"/>
                    <a:pt x="2328" y="1513"/>
                    <a:pt x="2405" y="1465"/>
                  </a:cubicBezTo>
                  <a:lnTo>
                    <a:pt x="4108" y="489"/>
                  </a:lnTo>
                  <a:cubicBezTo>
                    <a:pt x="4179" y="441"/>
                    <a:pt x="4227" y="381"/>
                    <a:pt x="4227" y="322"/>
                  </a:cubicBezTo>
                  <a:lnTo>
                    <a:pt x="4227" y="0"/>
                  </a:lnTo>
                  <a:cubicBezTo>
                    <a:pt x="4227" y="60"/>
                    <a:pt x="4179" y="120"/>
                    <a:pt x="4108" y="155"/>
                  </a:cubicBezTo>
                  <a:lnTo>
                    <a:pt x="2405" y="1143"/>
                  </a:lnTo>
                  <a:cubicBezTo>
                    <a:pt x="2328" y="1185"/>
                    <a:pt x="2224" y="1206"/>
                    <a:pt x="2120" y="1206"/>
                  </a:cubicBezTo>
                  <a:cubicBezTo>
                    <a:pt x="2015" y="1206"/>
                    <a:pt x="1911" y="1185"/>
                    <a:pt x="1834" y="1143"/>
                  </a:cubicBezTo>
                  <a:lnTo>
                    <a:pt x="119" y="155"/>
                  </a:lnTo>
                  <a:cubicBezTo>
                    <a:pt x="24" y="120"/>
                    <a:pt x="0" y="36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2" name="Google Shape;2792;p34"/>
            <p:cNvSpPr/>
            <p:nvPr/>
          </p:nvSpPr>
          <p:spPr>
            <a:xfrm>
              <a:off x="3891550" y="3536875"/>
              <a:ext cx="105700" cy="39025"/>
            </a:xfrm>
            <a:custGeom>
              <a:avLst/>
              <a:gdLst/>
              <a:ahLst/>
              <a:cxnLst/>
              <a:rect l="l" t="t" r="r" b="b"/>
              <a:pathLst>
                <a:path w="4228" h="1561" fill="none" extrusionOk="0">
                  <a:moveTo>
                    <a:pt x="119" y="155"/>
                  </a:moveTo>
                  <a:lnTo>
                    <a:pt x="1834" y="1143"/>
                  </a:lnTo>
                  <a:cubicBezTo>
                    <a:pt x="1989" y="1227"/>
                    <a:pt x="2251" y="1227"/>
                    <a:pt x="2405" y="1143"/>
                  </a:cubicBezTo>
                  <a:lnTo>
                    <a:pt x="4108" y="155"/>
                  </a:lnTo>
                  <a:cubicBezTo>
                    <a:pt x="4179" y="120"/>
                    <a:pt x="4227" y="60"/>
                    <a:pt x="4227" y="0"/>
                  </a:cubicBezTo>
                  <a:lnTo>
                    <a:pt x="4227" y="322"/>
                  </a:lnTo>
                  <a:cubicBezTo>
                    <a:pt x="4227" y="381"/>
                    <a:pt x="4179" y="441"/>
                    <a:pt x="4108" y="489"/>
                  </a:cubicBezTo>
                  <a:lnTo>
                    <a:pt x="2405" y="1465"/>
                  </a:lnTo>
                  <a:cubicBezTo>
                    <a:pt x="2251" y="1560"/>
                    <a:pt x="1989" y="1560"/>
                    <a:pt x="1834" y="1465"/>
                  </a:cubicBezTo>
                  <a:lnTo>
                    <a:pt x="119" y="489"/>
                  </a:lnTo>
                  <a:cubicBezTo>
                    <a:pt x="48" y="441"/>
                    <a:pt x="0" y="381"/>
                    <a:pt x="0" y="322"/>
                  </a:cubicBezTo>
                  <a:lnTo>
                    <a:pt x="0" y="0"/>
                  </a:lnTo>
                  <a:cubicBezTo>
                    <a:pt x="0" y="36"/>
                    <a:pt x="24" y="120"/>
                    <a:pt x="119" y="155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3" name="Google Shape;2793;p34"/>
            <p:cNvSpPr/>
            <p:nvPr/>
          </p:nvSpPr>
          <p:spPr>
            <a:xfrm>
              <a:off x="3767725" y="3376150"/>
              <a:ext cx="88125" cy="38400"/>
            </a:xfrm>
            <a:custGeom>
              <a:avLst/>
              <a:gdLst/>
              <a:ahLst/>
              <a:cxnLst/>
              <a:rect l="l" t="t" r="r" b="b"/>
              <a:pathLst>
                <a:path w="3525" h="1536" extrusionOk="0">
                  <a:moveTo>
                    <a:pt x="0" y="0"/>
                  </a:moveTo>
                  <a:lnTo>
                    <a:pt x="0" y="322"/>
                  </a:lnTo>
                  <a:cubicBezTo>
                    <a:pt x="0" y="381"/>
                    <a:pt x="36" y="441"/>
                    <a:pt x="119" y="488"/>
                  </a:cubicBezTo>
                  <a:lnTo>
                    <a:pt x="1822" y="1465"/>
                  </a:lnTo>
                  <a:cubicBezTo>
                    <a:pt x="1905" y="1512"/>
                    <a:pt x="2010" y="1536"/>
                    <a:pt x="2114" y="1536"/>
                  </a:cubicBezTo>
                  <a:cubicBezTo>
                    <a:pt x="2218" y="1536"/>
                    <a:pt x="2322" y="1512"/>
                    <a:pt x="2405" y="1465"/>
                  </a:cubicBezTo>
                  <a:lnTo>
                    <a:pt x="3406" y="893"/>
                  </a:lnTo>
                  <a:cubicBezTo>
                    <a:pt x="3477" y="845"/>
                    <a:pt x="3525" y="786"/>
                    <a:pt x="3525" y="726"/>
                  </a:cubicBezTo>
                  <a:lnTo>
                    <a:pt x="3525" y="393"/>
                  </a:lnTo>
                  <a:cubicBezTo>
                    <a:pt x="3525" y="453"/>
                    <a:pt x="3477" y="512"/>
                    <a:pt x="3406" y="560"/>
                  </a:cubicBezTo>
                  <a:lnTo>
                    <a:pt x="2405" y="1143"/>
                  </a:lnTo>
                  <a:cubicBezTo>
                    <a:pt x="2322" y="1185"/>
                    <a:pt x="2218" y="1206"/>
                    <a:pt x="2114" y="1206"/>
                  </a:cubicBezTo>
                  <a:cubicBezTo>
                    <a:pt x="2010" y="1206"/>
                    <a:pt x="1905" y="1185"/>
                    <a:pt x="1822" y="1143"/>
                  </a:cubicBezTo>
                  <a:lnTo>
                    <a:pt x="119" y="155"/>
                  </a:lnTo>
                  <a:cubicBezTo>
                    <a:pt x="36" y="95"/>
                    <a:pt x="0" y="36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4" name="Google Shape;2794;p34"/>
            <p:cNvSpPr/>
            <p:nvPr/>
          </p:nvSpPr>
          <p:spPr>
            <a:xfrm>
              <a:off x="3767725" y="3376150"/>
              <a:ext cx="88125" cy="39000"/>
            </a:xfrm>
            <a:custGeom>
              <a:avLst/>
              <a:gdLst/>
              <a:ahLst/>
              <a:cxnLst/>
              <a:rect l="l" t="t" r="r" b="b"/>
              <a:pathLst>
                <a:path w="3525" h="1560" fill="none" extrusionOk="0">
                  <a:moveTo>
                    <a:pt x="119" y="155"/>
                  </a:moveTo>
                  <a:lnTo>
                    <a:pt x="1822" y="1143"/>
                  </a:lnTo>
                  <a:cubicBezTo>
                    <a:pt x="1989" y="1226"/>
                    <a:pt x="2239" y="1226"/>
                    <a:pt x="2405" y="1143"/>
                  </a:cubicBezTo>
                  <a:lnTo>
                    <a:pt x="3406" y="560"/>
                  </a:lnTo>
                  <a:cubicBezTo>
                    <a:pt x="3477" y="512"/>
                    <a:pt x="3525" y="453"/>
                    <a:pt x="3525" y="393"/>
                  </a:cubicBezTo>
                  <a:lnTo>
                    <a:pt x="3525" y="726"/>
                  </a:lnTo>
                  <a:cubicBezTo>
                    <a:pt x="3525" y="786"/>
                    <a:pt x="3477" y="845"/>
                    <a:pt x="3406" y="893"/>
                  </a:cubicBezTo>
                  <a:lnTo>
                    <a:pt x="2405" y="1465"/>
                  </a:lnTo>
                  <a:cubicBezTo>
                    <a:pt x="2239" y="1560"/>
                    <a:pt x="1989" y="1560"/>
                    <a:pt x="1822" y="1465"/>
                  </a:cubicBezTo>
                  <a:lnTo>
                    <a:pt x="119" y="488"/>
                  </a:lnTo>
                  <a:cubicBezTo>
                    <a:pt x="36" y="441"/>
                    <a:pt x="0" y="381"/>
                    <a:pt x="0" y="322"/>
                  </a:cubicBezTo>
                  <a:lnTo>
                    <a:pt x="0" y="0"/>
                  </a:lnTo>
                  <a:cubicBezTo>
                    <a:pt x="0" y="36"/>
                    <a:pt x="36" y="95"/>
                    <a:pt x="119" y="155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5" name="Google Shape;2795;p34"/>
            <p:cNvSpPr/>
            <p:nvPr/>
          </p:nvSpPr>
          <p:spPr>
            <a:xfrm>
              <a:off x="3398925" y="3417225"/>
              <a:ext cx="105700" cy="38700"/>
            </a:xfrm>
            <a:custGeom>
              <a:avLst/>
              <a:gdLst/>
              <a:ahLst/>
              <a:cxnLst/>
              <a:rect l="l" t="t" r="r" b="b"/>
              <a:pathLst>
                <a:path w="4228" h="1548" extrusionOk="0">
                  <a:moveTo>
                    <a:pt x="0" y="0"/>
                  </a:moveTo>
                  <a:lnTo>
                    <a:pt x="0" y="334"/>
                  </a:lnTo>
                  <a:cubicBezTo>
                    <a:pt x="0" y="393"/>
                    <a:pt x="48" y="453"/>
                    <a:pt x="120" y="500"/>
                  </a:cubicBezTo>
                  <a:lnTo>
                    <a:pt x="1834" y="1477"/>
                  </a:lnTo>
                  <a:cubicBezTo>
                    <a:pt x="1911" y="1524"/>
                    <a:pt x="2016" y="1548"/>
                    <a:pt x="2120" y="1548"/>
                  </a:cubicBezTo>
                  <a:cubicBezTo>
                    <a:pt x="2224" y="1548"/>
                    <a:pt x="2328" y="1524"/>
                    <a:pt x="2406" y="1477"/>
                  </a:cubicBezTo>
                  <a:lnTo>
                    <a:pt x="4108" y="500"/>
                  </a:lnTo>
                  <a:cubicBezTo>
                    <a:pt x="4180" y="453"/>
                    <a:pt x="4227" y="393"/>
                    <a:pt x="4227" y="334"/>
                  </a:cubicBezTo>
                  <a:lnTo>
                    <a:pt x="4227" y="0"/>
                  </a:lnTo>
                  <a:cubicBezTo>
                    <a:pt x="4227" y="60"/>
                    <a:pt x="4180" y="119"/>
                    <a:pt x="4108" y="167"/>
                  </a:cubicBezTo>
                  <a:lnTo>
                    <a:pt x="2406" y="1155"/>
                  </a:lnTo>
                  <a:cubicBezTo>
                    <a:pt x="2334" y="1197"/>
                    <a:pt x="2230" y="1218"/>
                    <a:pt x="2124" y="1218"/>
                  </a:cubicBezTo>
                  <a:cubicBezTo>
                    <a:pt x="2019" y="1218"/>
                    <a:pt x="1911" y="1197"/>
                    <a:pt x="1834" y="1155"/>
                  </a:cubicBezTo>
                  <a:lnTo>
                    <a:pt x="120" y="167"/>
                  </a:lnTo>
                  <a:cubicBezTo>
                    <a:pt x="48" y="119"/>
                    <a:pt x="0" y="60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6" name="Google Shape;2796;p34"/>
            <p:cNvSpPr/>
            <p:nvPr/>
          </p:nvSpPr>
          <p:spPr>
            <a:xfrm>
              <a:off x="3398925" y="3417225"/>
              <a:ext cx="105700" cy="39300"/>
            </a:xfrm>
            <a:custGeom>
              <a:avLst/>
              <a:gdLst/>
              <a:ahLst/>
              <a:cxnLst/>
              <a:rect l="l" t="t" r="r" b="b"/>
              <a:pathLst>
                <a:path w="4228" h="1572" fill="none" extrusionOk="0">
                  <a:moveTo>
                    <a:pt x="2406" y="1155"/>
                  </a:moveTo>
                  <a:lnTo>
                    <a:pt x="4108" y="167"/>
                  </a:lnTo>
                  <a:cubicBezTo>
                    <a:pt x="4180" y="119"/>
                    <a:pt x="4227" y="60"/>
                    <a:pt x="4227" y="0"/>
                  </a:cubicBezTo>
                  <a:lnTo>
                    <a:pt x="4227" y="334"/>
                  </a:lnTo>
                  <a:cubicBezTo>
                    <a:pt x="4227" y="393"/>
                    <a:pt x="4180" y="453"/>
                    <a:pt x="4108" y="500"/>
                  </a:cubicBezTo>
                  <a:lnTo>
                    <a:pt x="2406" y="1477"/>
                  </a:lnTo>
                  <a:cubicBezTo>
                    <a:pt x="2251" y="1572"/>
                    <a:pt x="1989" y="1572"/>
                    <a:pt x="1834" y="1477"/>
                  </a:cubicBezTo>
                  <a:lnTo>
                    <a:pt x="120" y="500"/>
                  </a:lnTo>
                  <a:cubicBezTo>
                    <a:pt x="48" y="453"/>
                    <a:pt x="0" y="393"/>
                    <a:pt x="0" y="334"/>
                  </a:cubicBezTo>
                  <a:lnTo>
                    <a:pt x="0" y="0"/>
                  </a:lnTo>
                  <a:cubicBezTo>
                    <a:pt x="0" y="60"/>
                    <a:pt x="48" y="119"/>
                    <a:pt x="120" y="167"/>
                  </a:cubicBezTo>
                  <a:lnTo>
                    <a:pt x="1834" y="1155"/>
                  </a:lnTo>
                  <a:cubicBezTo>
                    <a:pt x="1989" y="1238"/>
                    <a:pt x="2263" y="1238"/>
                    <a:pt x="2406" y="1155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7" name="Google Shape;2797;p34"/>
            <p:cNvSpPr/>
            <p:nvPr/>
          </p:nvSpPr>
          <p:spPr>
            <a:xfrm>
              <a:off x="3883800" y="3773225"/>
              <a:ext cx="105400" cy="38700"/>
            </a:xfrm>
            <a:custGeom>
              <a:avLst/>
              <a:gdLst/>
              <a:ahLst/>
              <a:cxnLst/>
              <a:rect l="l" t="t" r="r" b="b"/>
              <a:pathLst>
                <a:path w="4216" h="1548" extrusionOk="0">
                  <a:moveTo>
                    <a:pt x="1" y="0"/>
                  </a:moveTo>
                  <a:lnTo>
                    <a:pt x="1" y="333"/>
                  </a:lnTo>
                  <a:cubicBezTo>
                    <a:pt x="1" y="393"/>
                    <a:pt x="25" y="452"/>
                    <a:pt x="108" y="500"/>
                  </a:cubicBezTo>
                  <a:lnTo>
                    <a:pt x="1822" y="1476"/>
                  </a:lnTo>
                  <a:cubicBezTo>
                    <a:pt x="1906" y="1524"/>
                    <a:pt x="2010" y="1548"/>
                    <a:pt x="2114" y="1548"/>
                  </a:cubicBezTo>
                  <a:cubicBezTo>
                    <a:pt x="2218" y="1548"/>
                    <a:pt x="2322" y="1524"/>
                    <a:pt x="2406" y="1476"/>
                  </a:cubicBezTo>
                  <a:lnTo>
                    <a:pt x="4097" y="500"/>
                  </a:lnTo>
                  <a:cubicBezTo>
                    <a:pt x="4180" y="452"/>
                    <a:pt x="4216" y="393"/>
                    <a:pt x="4216" y="333"/>
                  </a:cubicBezTo>
                  <a:lnTo>
                    <a:pt x="4216" y="0"/>
                  </a:lnTo>
                  <a:cubicBezTo>
                    <a:pt x="4216" y="60"/>
                    <a:pt x="4180" y="131"/>
                    <a:pt x="4097" y="167"/>
                  </a:cubicBezTo>
                  <a:lnTo>
                    <a:pt x="2406" y="1155"/>
                  </a:lnTo>
                  <a:cubicBezTo>
                    <a:pt x="2322" y="1197"/>
                    <a:pt x="2218" y="1217"/>
                    <a:pt x="2114" y="1217"/>
                  </a:cubicBezTo>
                  <a:cubicBezTo>
                    <a:pt x="2010" y="1217"/>
                    <a:pt x="1906" y="1197"/>
                    <a:pt x="1822" y="1155"/>
                  </a:cubicBezTo>
                  <a:lnTo>
                    <a:pt x="108" y="167"/>
                  </a:lnTo>
                  <a:cubicBezTo>
                    <a:pt x="36" y="119"/>
                    <a:pt x="1" y="6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8" name="Google Shape;2798;p34"/>
            <p:cNvSpPr/>
            <p:nvPr/>
          </p:nvSpPr>
          <p:spPr>
            <a:xfrm>
              <a:off x="3883800" y="3773225"/>
              <a:ext cx="105400" cy="39300"/>
            </a:xfrm>
            <a:custGeom>
              <a:avLst/>
              <a:gdLst/>
              <a:ahLst/>
              <a:cxnLst/>
              <a:rect l="l" t="t" r="r" b="b"/>
              <a:pathLst>
                <a:path w="4216" h="1572" fill="none" extrusionOk="0">
                  <a:moveTo>
                    <a:pt x="1" y="333"/>
                  </a:moveTo>
                  <a:lnTo>
                    <a:pt x="1" y="0"/>
                  </a:lnTo>
                  <a:cubicBezTo>
                    <a:pt x="1" y="60"/>
                    <a:pt x="36" y="119"/>
                    <a:pt x="108" y="167"/>
                  </a:cubicBezTo>
                  <a:lnTo>
                    <a:pt x="1822" y="1155"/>
                  </a:lnTo>
                  <a:cubicBezTo>
                    <a:pt x="1989" y="1238"/>
                    <a:pt x="2239" y="1238"/>
                    <a:pt x="2406" y="1155"/>
                  </a:cubicBezTo>
                  <a:lnTo>
                    <a:pt x="4097" y="167"/>
                  </a:lnTo>
                  <a:cubicBezTo>
                    <a:pt x="4180" y="131"/>
                    <a:pt x="4216" y="60"/>
                    <a:pt x="4216" y="0"/>
                  </a:cubicBezTo>
                  <a:lnTo>
                    <a:pt x="4216" y="333"/>
                  </a:lnTo>
                  <a:cubicBezTo>
                    <a:pt x="4216" y="393"/>
                    <a:pt x="4180" y="452"/>
                    <a:pt x="4097" y="500"/>
                  </a:cubicBezTo>
                  <a:lnTo>
                    <a:pt x="2406" y="1476"/>
                  </a:lnTo>
                  <a:cubicBezTo>
                    <a:pt x="2239" y="1572"/>
                    <a:pt x="1989" y="1572"/>
                    <a:pt x="1822" y="1476"/>
                  </a:cubicBezTo>
                  <a:lnTo>
                    <a:pt x="108" y="500"/>
                  </a:lnTo>
                  <a:cubicBezTo>
                    <a:pt x="25" y="452"/>
                    <a:pt x="1" y="393"/>
                    <a:pt x="1" y="333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9" name="Google Shape;2799;p34"/>
            <p:cNvSpPr/>
            <p:nvPr/>
          </p:nvSpPr>
          <p:spPr>
            <a:xfrm>
              <a:off x="3220925" y="3391025"/>
              <a:ext cx="172675" cy="77475"/>
            </a:xfrm>
            <a:custGeom>
              <a:avLst/>
              <a:gdLst/>
              <a:ahLst/>
              <a:cxnLst/>
              <a:rect l="l" t="t" r="r" b="b"/>
              <a:pathLst>
                <a:path w="6907" h="3099" extrusionOk="0">
                  <a:moveTo>
                    <a:pt x="1" y="0"/>
                  </a:moveTo>
                  <a:lnTo>
                    <a:pt x="1" y="322"/>
                  </a:lnTo>
                  <a:cubicBezTo>
                    <a:pt x="1" y="381"/>
                    <a:pt x="48" y="441"/>
                    <a:pt x="120" y="489"/>
                  </a:cubicBezTo>
                  <a:lnTo>
                    <a:pt x="4513" y="3037"/>
                  </a:lnTo>
                  <a:cubicBezTo>
                    <a:pt x="4596" y="3078"/>
                    <a:pt x="4701" y="3099"/>
                    <a:pt x="4805" y="3099"/>
                  </a:cubicBezTo>
                  <a:cubicBezTo>
                    <a:pt x="4909" y="3099"/>
                    <a:pt x="5013" y="3078"/>
                    <a:pt x="5096" y="3037"/>
                  </a:cubicBezTo>
                  <a:lnTo>
                    <a:pt x="6787" y="2048"/>
                  </a:lnTo>
                  <a:cubicBezTo>
                    <a:pt x="6870" y="2001"/>
                    <a:pt x="6906" y="1941"/>
                    <a:pt x="6906" y="1882"/>
                  </a:cubicBezTo>
                  <a:lnTo>
                    <a:pt x="6906" y="1560"/>
                  </a:lnTo>
                  <a:cubicBezTo>
                    <a:pt x="6906" y="1620"/>
                    <a:pt x="6870" y="1679"/>
                    <a:pt x="6787" y="1727"/>
                  </a:cubicBezTo>
                  <a:lnTo>
                    <a:pt x="5096" y="2703"/>
                  </a:lnTo>
                  <a:cubicBezTo>
                    <a:pt x="5013" y="2751"/>
                    <a:pt x="4909" y="2775"/>
                    <a:pt x="4805" y="2775"/>
                  </a:cubicBezTo>
                  <a:cubicBezTo>
                    <a:pt x="4701" y="2775"/>
                    <a:pt x="4596" y="2751"/>
                    <a:pt x="4513" y="2703"/>
                  </a:cubicBezTo>
                  <a:lnTo>
                    <a:pt x="120" y="155"/>
                  </a:lnTo>
                  <a:cubicBezTo>
                    <a:pt x="48" y="108"/>
                    <a:pt x="1" y="6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0" name="Google Shape;2800;p34"/>
            <p:cNvSpPr/>
            <p:nvPr/>
          </p:nvSpPr>
          <p:spPr>
            <a:xfrm>
              <a:off x="3220925" y="3391025"/>
              <a:ext cx="172675" cy="78000"/>
            </a:xfrm>
            <a:custGeom>
              <a:avLst/>
              <a:gdLst/>
              <a:ahLst/>
              <a:cxnLst/>
              <a:rect l="l" t="t" r="r" b="b"/>
              <a:pathLst>
                <a:path w="6907" h="3120" fill="none" extrusionOk="0">
                  <a:moveTo>
                    <a:pt x="1" y="322"/>
                  </a:moveTo>
                  <a:lnTo>
                    <a:pt x="1" y="0"/>
                  </a:lnTo>
                  <a:cubicBezTo>
                    <a:pt x="1" y="60"/>
                    <a:pt x="48" y="108"/>
                    <a:pt x="120" y="155"/>
                  </a:cubicBezTo>
                  <a:lnTo>
                    <a:pt x="4513" y="2703"/>
                  </a:lnTo>
                  <a:cubicBezTo>
                    <a:pt x="4680" y="2798"/>
                    <a:pt x="4930" y="2798"/>
                    <a:pt x="5096" y="2703"/>
                  </a:cubicBezTo>
                  <a:lnTo>
                    <a:pt x="6787" y="1727"/>
                  </a:lnTo>
                  <a:cubicBezTo>
                    <a:pt x="6870" y="1679"/>
                    <a:pt x="6906" y="1620"/>
                    <a:pt x="6906" y="1560"/>
                  </a:cubicBezTo>
                  <a:lnTo>
                    <a:pt x="6906" y="1882"/>
                  </a:lnTo>
                  <a:cubicBezTo>
                    <a:pt x="6906" y="1941"/>
                    <a:pt x="6870" y="2001"/>
                    <a:pt x="6787" y="2048"/>
                  </a:cubicBezTo>
                  <a:lnTo>
                    <a:pt x="5096" y="3037"/>
                  </a:lnTo>
                  <a:cubicBezTo>
                    <a:pt x="4930" y="3120"/>
                    <a:pt x="4680" y="3120"/>
                    <a:pt x="4513" y="3037"/>
                  </a:cubicBezTo>
                  <a:lnTo>
                    <a:pt x="120" y="489"/>
                  </a:lnTo>
                  <a:cubicBezTo>
                    <a:pt x="48" y="441"/>
                    <a:pt x="1" y="381"/>
                    <a:pt x="1" y="322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1" name="Google Shape;2801;p34"/>
            <p:cNvSpPr/>
            <p:nvPr/>
          </p:nvSpPr>
          <p:spPr>
            <a:xfrm>
              <a:off x="3223000" y="3468700"/>
              <a:ext cx="105400" cy="38500"/>
            </a:xfrm>
            <a:custGeom>
              <a:avLst/>
              <a:gdLst/>
              <a:ahLst/>
              <a:cxnLst/>
              <a:rect l="l" t="t" r="r" b="b"/>
              <a:pathLst>
                <a:path w="4216" h="1540" extrusionOk="0">
                  <a:moveTo>
                    <a:pt x="1" y="1"/>
                  </a:moveTo>
                  <a:lnTo>
                    <a:pt x="1" y="322"/>
                  </a:lnTo>
                  <a:cubicBezTo>
                    <a:pt x="1" y="382"/>
                    <a:pt x="37" y="441"/>
                    <a:pt x="120" y="489"/>
                  </a:cubicBezTo>
                  <a:lnTo>
                    <a:pt x="1811" y="1477"/>
                  </a:lnTo>
                  <a:cubicBezTo>
                    <a:pt x="1894" y="1519"/>
                    <a:pt x="1998" y="1540"/>
                    <a:pt x="2102" y="1540"/>
                  </a:cubicBezTo>
                  <a:cubicBezTo>
                    <a:pt x="2207" y="1540"/>
                    <a:pt x="2311" y="1519"/>
                    <a:pt x="2394" y="1477"/>
                  </a:cubicBezTo>
                  <a:lnTo>
                    <a:pt x="4085" y="489"/>
                  </a:lnTo>
                  <a:cubicBezTo>
                    <a:pt x="4180" y="441"/>
                    <a:pt x="4204" y="382"/>
                    <a:pt x="4216" y="322"/>
                  </a:cubicBezTo>
                  <a:lnTo>
                    <a:pt x="4216" y="1"/>
                  </a:lnTo>
                  <a:cubicBezTo>
                    <a:pt x="4216" y="60"/>
                    <a:pt x="4180" y="120"/>
                    <a:pt x="4109" y="168"/>
                  </a:cubicBezTo>
                  <a:lnTo>
                    <a:pt x="2406" y="1144"/>
                  </a:lnTo>
                  <a:cubicBezTo>
                    <a:pt x="2323" y="1192"/>
                    <a:pt x="2218" y="1215"/>
                    <a:pt x="2114" y="1215"/>
                  </a:cubicBezTo>
                  <a:cubicBezTo>
                    <a:pt x="2010" y="1215"/>
                    <a:pt x="1906" y="1192"/>
                    <a:pt x="1823" y="1144"/>
                  </a:cubicBezTo>
                  <a:lnTo>
                    <a:pt x="120" y="168"/>
                  </a:lnTo>
                  <a:cubicBezTo>
                    <a:pt x="37" y="120"/>
                    <a:pt x="1" y="60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2" name="Google Shape;2802;p34"/>
            <p:cNvSpPr/>
            <p:nvPr/>
          </p:nvSpPr>
          <p:spPr>
            <a:xfrm>
              <a:off x="3223000" y="3468700"/>
              <a:ext cx="105400" cy="39025"/>
            </a:xfrm>
            <a:custGeom>
              <a:avLst/>
              <a:gdLst/>
              <a:ahLst/>
              <a:cxnLst/>
              <a:rect l="l" t="t" r="r" b="b"/>
              <a:pathLst>
                <a:path w="4216" h="1561" fill="none" extrusionOk="0">
                  <a:moveTo>
                    <a:pt x="4085" y="489"/>
                  </a:moveTo>
                  <a:lnTo>
                    <a:pt x="2394" y="1477"/>
                  </a:lnTo>
                  <a:cubicBezTo>
                    <a:pt x="2227" y="1561"/>
                    <a:pt x="1977" y="1561"/>
                    <a:pt x="1811" y="1477"/>
                  </a:cubicBezTo>
                  <a:lnTo>
                    <a:pt x="120" y="489"/>
                  </a:lnTo>
                  <a:cubicBezTo>
                    <a:pt x="37" y="441"/>
                    <a:pt x="1" y="382"/>
                    <a:pt x="1" y="322"/>
                  </a:cubicBezTo>
                  <a:lnTo>
                    <a:pt x="1" y="1"/>
                  </a:lnTo>
                  <a:cubicBezTo>
                    <a:pt x="1" y="60"/>
                    <a:pt x="37" y="120"/>
                    <a:pt x="120" y="168"/>
                  </a:cubicBezTo>
                  <a:lnTo>
                    <a:pt x="1823" y="1144"/>
                  </a:lnTo>
                  <a:cubicBezTo>
                    <a:pt x="1989" y="1239"/>
                    <a:pt x="2239" y="1239"/>
                    <a:pt x="2406" y="1144"/>
                  </a:cubicBezTo>
                  <a:lnTo>
                    <a:pt x="4109" y="168"/>
                  </a:lnTo>
                  <a:cubicBezTo>
                    <a:pt x="4180" y="120"/>
                    <a:pt x="4216" y="60"/>
                    <a:pt x="4216" y="1"/>
                  </a:cubicBezTo>
                  <a:lnTo>
                    <a:pt x="4216" y="322"/>
                  </a:lnTo>
                  <a:cubicBezTo>
                    <a:pt x="4204" y="382"/>
                    <a:pt x="4180" y="441"/>
                    <a:pt x="4085" y="489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3" name="Google Shape;2803;p34"/>
            <p:cNvSpPr/>
            <p:nvPr/>
          </p:nvSpPr>
          <p:spPr>
            <a:xfrm>
              <a:off x="3287900" y="3506225"/>
              <a:ext cx="105700" cy="38475"/>
            </a:xfrm>
            <a:custGeom>
              <a:avLst/>
              <a:gdLst/>
              <a:ahLst/>
              <a:cxnLst/>
              <a:rect l="l" t="t" r="r" b="b"/>
              <a:pathLst>
                <a:path w="4228" h="1539" extrusionOk="0">
                  <a:moveTo>
                    <a:pt x="0" y="0"/>
                  </a:moveTo>
                  <a:lnTo>
                    <a:pt x="0" y="333"/>
                  </a:lnTo>
                  <a:cubicBezTo>
                    <a:pt x="0" y="393"/>
                    <a:pt x="48" y="453"/>
                    <a:pt x="120" y="488"/>
                  </a:cubicBezTo>
                  <a:lnTo>
                    <a:pt x="1834" y="1476"/>
                  </a:lnTo>
                  <a:cubicBezTo>
                    <a:pt x="1917" y="1518"/>
                    <a:pt x="2022" y="1539"/>
                    <a:pt x="2126" y="1539"/>
                  </a:cubicBezTo>
                  <a:cubicBezTo>
                    <a:pt x="2230" y="1539"/>
                    <a:pt x="2334" y="1518"/>
                    <a:pt x="2417" y="1476"/>
                  </a:cubicBezTo>
                  <a:lnTo>
                    <a:pt x="4108" y="488"/>
                  </a:lnTo>
                  <a:cubicBezTo>
                    <a:pt x="4191" y="453"/>
                    <a:pt x="4227" y="393"/>
                    <a:pt x="4227" y="333"/>
                  </a:cubicBezTo>
                  <a:lnTo>
                    <a:pt x="4227" y="0"/>
                  </a:lnTo>
                  <a:cubicBezTo>
                    <a:pt x="4227" y="60"/>
                    <a:pt x="4191" y="119"/>
                    <a:pt x="4108" y="167"/>
                  </a:cubicBezTo>
                  <a:lnTo>
                    <a:pt x="2417" y="1143"/>
                  </a:lnTo>
                  <a:cubicBezTo>
                    <a:pt x="2334" y="1191"/>
                    <a:pt x="2230" y="1215"/>
                    <a:pt x="2126" y="1215"/>
                  </a:cubicBezTo>
                  <a:cubicBezTo>
                    <a:pt x="2022" y="1215"/>
                    <a:pt x="1917" y="1191"/>
                    <a:pt x="1834" y="1143"/>
                  </a:cubicBezTo>
                  <a:lnTo>
                    <a:pt x="120" y="167"/>
                  </a:lnTo>
                  <a:cubicBezTo>
                    <a:pt x="48" y="119"/>
                    <a:pt x="0" y="60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4" name="Google Shape;2804;p34"/>
            <p:cNvSpPr/>
            <p:nvPr/>
          </p:nvSpPr>
          <p:spPr>
            <a:xfrm>
              <a:off x="3287900" y="3506225"/>
              <a:ext cx="105700" cy="39000"/>
            </a:xfrm>
            <a:custGeom>
              <a:avLst/>
              <a:gdLst/>
              <a:ahLst/>
              <a:cxnLst/>
              <a:rect l="l" t="t" r="r" b="b"/>
              <a:pathLst>
                <a:path w="4228" h="1560" fill="none" extrusionOk="0">
                  <a:moveTo>
                    <a:pt x="4108" y="488"/>
                  </a:moveTo>
                  <a:lnTo>
                    <a:pt x="2417" y="1476"/>
                  </a:lnTo>
                  <a:cubicBezTo>
                    <a:pt x="2251" y="1560"/>
                    <a:pt x="2001" y="1560"/>
                    <a:pt x="1834" y="1476"/>
                  </a:cubicBezTo>
                  <a:lnTo>
                    <a:pt x="120" y="488"/>
                  </a:lnTo>
                  <a:cubicBezTo>
                    <a:pt x="48" y="453"/>
                    <a:pt x="0" y="393"/>
                    <a:pt x="0" y="333"/>
                  </a:cubicBezTo>
                  <a:lnTo>
                    <a:pt x="0" y="0"/>
                  </a:lnTo>
                  <a:cubicBezTo>
                    <a:pt x="0" y="60"/>
                    <a:pt x="48" y="119"/>
                    <a:pt x="120" y="167"/>
                  </a:cubicBezTo>
                  <a:lnTo>
                    <a:pt x="1834" y="1143"/>
                  </a:lnTo>
                  <a:cubicBezTo>
                    <a:pt x="2001" y="1238"/>
                    <a:pt x="2251" y="1238"/>
                    <a:pt x="2417" y="1143"/>
                  </a:cubicBezTo>
                  <a:lnTo>
                    <a:pt x="4108" y="167"/>
                  </a:lnTo>
                  <a:cubicBezTo>
                    <a:pt x="4191" y="119"/>
                    <a:pt x="4227" y="60"/>
                    <a:pt x="4227" y="0"/>
                  </a:cubicBezTo>
                  <a:lnTo>
                    <a:pt x="4227" y="333"/>
                  </a:lnTo>
                  <a:cubicBezTo>
                    <a:pt x="4227" y="393"/>
                    <a:pt x="4191" y="453"/>
                    <a:pt x="4108" y="488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5" name="Google Shape;2805;p34"/>
            <p:cNvSpPr/>
            <p:nvPr/>
          </p:nvSpPr>
          <p:spPr>
            <a:xfrm>
              <a:off x="3560850" y="3345475"/>
              <a:ext cx="105400" cy="38500"/>
            </a:xfrm>
            <a:custGeom>
              <a:avLst/>
              <a:gdLst/>
              <a:ahLst/>
              <a:cxnLst/>
              <a:rect l="l" t="t" r="r" b="b"/>
              <a:pathLst>
                <a:path w="4216" h="1540" extrusionOk="0">
                  <a:moveTo>
                    <a:pt x="0" y="1"/>
                  </a:moveTo>
                  <a:lnTo>
                    <a:pt x="0" y="334"/>
                  </a:lnTo>
                  <a:cubicBezTo>
                    <a:pt x="0" y="394"/>
                    <a:pt x="36" y="453"/>
                    <a:pt x="120" y="489"/>
                  </a:cubicBezTo>
                  <a:lnTo>
                    <a:pt x="1822" y="1477"/>
                  </a:lnTo>
                  <a:cubicBezTo>
                    <a:pt x="1905" y="1519"/>
                    <a:pt x="2010" y="1540"/>
                    <a:pt x="2114" y="1540"/>
                  </a:cubicBezTo>
                  <a:cubicBezTo>
                    <a:pt x="2218" y="1540"/>
                    <a:pt x="2322" y="1519"/>
                    <a:pt x="2406" y="1477"/>
                  </a:cubicBezTo>
                  <a:lnTo>
                    <a:pt x="4096" y="489"/>
                  </a:lnTo>
                  <a:cubicBezTo>
                    <a:pt x="4180" y="453"/>
                    <a:pt x="4215" y="394"/>
                    <a:pt x="4215" y="334"/>
                  </a:cubicBezTo>
                  <a:lnTo>
                    <a:pt x="4215" y="1"/>
                  </a:lnTo>
                  <a:cubicBezTo>
                    <a:pt x="4215" y="60"/>
                    <a:pt x="4180" y="120"/>
                    <a:pt x="4096" y="167"/>
                  </a:cubicBezTo>
                  <a:lnTo>
                    <a:pt x="2406" y="1144"/>
                  </a:lnTo>
                  <a:cubicBezTo>
                    <a:pt x="2322" y="1191"/>
                    <a:pt x="2218" y="1215"/>
                    <a:pt x="2114" y="1215"/>
                  </a:cubicBezTo>
                  <a:cubicBezTo>
                    <a:pt x="2010" y="1215"/>
                    <a:pt x="1905" y="1191"/>
                    <a:pt x="1822" y="1144"/>
                  </a:cubicBezTo>
                  <a:lnTo>
                    <a:pt x="120" y="167"/>
                  </a:lnTo>
                  <a:cubicBezTo>
                    <a:pt x="24" y="120"/>
                    <a:pt x="0" y="60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6" name="Google Shape;2806;p34"/>
            <p:cNvSpPr/>
            <p:nvPr/>
          </p:nvSpPr>
          <p:spPr>
            <a:xfrm>
              <a:off x="3560850" y="3345475"/>
              <a:ext cx="105400" cy="39025"/>
            </a:xfrm>
            <a:custGeom>
              <a:avLst/>
              <a:gdLst/>
              <a:ahLst/>
              <a:cxnLst/>
              <a:rect l="l" t="t" r="r" b="b"/>
              <a:pathLst>
                <a:path w="4216" h="1561" fill="none" extrusionOk="0">
                  <a:moveTo>
                    <a:pt x="120" y="167"/>
                  </a:moveTo>
                  <a:lnTo>
                    <a:pt x="1822" y="1144"/>
                  </a:lnTo>
                  <a:cubicBezTo>
                    <a:pt x="1989" y="1239"/>
                    <a:pt x="2239" y="1239"/>
                    <a:pt x="2406" y="1144"/>
                  </a:cubicBezTo>
                  <a:lnTo>
                    <a:pt x="4096" y="167"/>
                  </a:lnTo>
                  <a:cubicBezTo>
                    <a:pt x="4180" y="120"/>
                    <a:pt x="4215" y="60"/>
                    <a:pt x="4215" y="1"/>
                  </a:cubicBezTo>
                  <a:lnTo>
                    <a:pt x="4215" y="334"/>
                  </a:lnTo>
                  <a:cubicBezTo>
                    <a:pt x="4215" y="394"/>
                    <a:pt x="4180" y="453"/>
                    <a:pt x="4096" y="489"/>
                  </a:cubicBezTo>
                  <a:lnTo>
                    <a:pt x="2406" y="1477"/>
                  </a:lnTo>
                  <a:cubicBezTo>
                    <a:pt x="2239" y="1560"/>
                    <a:pt x="1989" y="1560"/>
                    <a:pt x="1822" y="1477"/>
                  </a:cubicBezTo>
                  <a:lnTo>
                    <a:pt x="120" y="489"/>
                  </a:lnTo>
                  <a:cubicBezTo>
                    <a:pt x="36" y="453"/>
                    <a:pt x="0" y="394"/>
                    <a:pt x="0" y="334"/>
                  </a:cubicBezTo>
                  <a:lnTo>
                    <a:pt x="0" y="1"/>
                  </a:lnTo>
                  <a:cubicBezTo>
                    <a:pt x="0" y="60"/>
                    <a:pt x="24" y="120"/>
                    <a:pt x="120" y="167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7" name="Google Shape;2807;p34"/>
            <p:cNvSpPr/>
            <p:nvPr/>
          </p:nvSpPr>
          <p:spPr>
            <a:xfrm>
              <a:off x="3596575" y="3448475"/>
              <a:ext cx="105675" cy="38725"/>
            </a:xfrm>
            <a:custGeom>
              <a:avLst/>
              <a:gdLst/>
              <a:ahLst/>
              <a:cxnLst/>
              <a:rect l="l" t="t" r="r" b="b"/>
              <a:pathLst>
                <a:path w="4227" h="1549" extrusionOk="0">
                  <a:moveTo>
                    <a:pt x="0" y="0"/>
                  </a:moveTo>
                  <a:lnTo>
                    <a:pt x="0" y="334"/>
                  </a:lnTo>
                  <a:cubicBezTo>
                    <a:pt x="0" y="393"/>
                    <a:pt x="36" y="453"/>
                    <a:pt x="119" y="500"/>
                  </a:cubicBezTo>
                  <a:lnTo>
                    <a:pt x="1822" y="1477"/>
                  </a:lnTo>
                  <a:cubicBezTo>
                    <a:pt x="1905" y="1524"/>
                    <a:pt x="2009" y="1548"/>
                    <a:pt x="2114" y="1548"/>
                  </a:cubicBezTo>
                  <a:cubicBezTo>
                    <a:pt x="2218" y="1548"/>
                    <a:pt x="2322" y="1524"/>
                    <a:pt x="2405" y="1477"/>
                  </a:cubicBezTo>
                  <a:lnTo>
                    <a:pt x="4108" y="500"/>
                  </a:lnTo>
                  <a:cubicBezTo>
                    <a:pt x="4179" y="453"/>
                    <a:pt x="4227" y="393"/>
                    <a:pt x="4227" y="334"/>
                  </a:cubicBezTo>
                  <a:lnTo>
                    <a:pt x="4227" y="0"/>
                  </a:lnTo>
                  <a:cubicBezTo>
                    <a:pt x="4227" y="60"/>
                    <a:pt x="4179" y="119"/>
                    <a:pt x="4108" y="167"/>
                  </a:cubicBezTo>
                  <a:lnTo>
                    <a:pt x="2405" y="1155"/>
                  </a:lnTo>
                  <a:cubicBezTo>
                    <a:pt x="2322" y="1197"/>
                    <a:pt x="2218" y="1218"/>
                    <a:pt x="2114" y="1218"/>
                  </a:cubicBezTo>
                  <a:cubicBezTo>
                    <a:pt x="2009" y="1218"/>
                    <a:pt x="1905" y="1197"/>
                    <a:pt x="1822" y="1155"/>
                  </a:cubicBezTo>
                  <a:lnTo>
                    <a:pt x="119" y="167"/>
                  </a:lnTo>
                  <a:cubicBezTo>
                    <a:pt x="36" y="119"/>
                    <a:pt x="0" y="60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8" name="Google Shape;2808;p34"/>
            <p:cNvSpPr/>
            <p:nvPr/>
          </p:nvSpPr>
          <p:spPr>
            <a:xfrm>
              <a:off x="3596575" y="3448475"/>
              <a:ext cx="105675" cy="39300"/>
            </a:xfrm>
            <a:custGeom>
              <a:avLst/>
              <a:gdLst/>
              <a:ahLst/>
              <a:cxnLst/>
              <a:rect l="l" t="t" r="r" b="b"/>
              <a:pathLst>
                <a:path w="4227" h="1572" fill="none" extrusionOk="0">
                  <a:moveTo>
                    <a:pt x="4227" y="0"/>
                  </a:moveTo>
                  <a:lnTo>
                    <a:pt x="4227" y="334"/>
                  </a:lnTo>
                  <a:cubicBezTo>
                    <a:pt x="4227" y="393"/>
                    <a:pt x="4179" y="453"/>
                    <a:pt x="4108" y="500"/>
                  </a:cubicBezTo>
                  <a:lnTo>
                    <a:pt x="2405" y="1477"/>
                  </a:lnTo>
                  <a:cubicBezTo>
                    <a:pt x="2239" y="1572"/>
                    <a:pt x="1989" y="1572"/>
                    <a:pt x="1822" y="1477"/>
                  </a:cubicBezTo>
                  <a:lnTo>
                    <a:pt x="119" y="500"/>
                  </a:lnTo>
                  <a:cubicBezTo>
                    <a:pt x="36" y="453"/>
                    <a:pt x="0" y="393"/>
                    <a:pt x="0" y="334"/>
                  </a:cubicBezTo>
                  <a:lnTo>
                    <a:pt x="0" y="0"/>
                  </a:lnTo>
                  <a:cubicBezTo>
                    <a:pt x="0" y="60"/>
                    <a:pt x="36" y="119"/>
                    <a:pt x="119" y="167"/>
                  </a:cubicBezTo>
                  <a:lnTo>
                    <a:pt x="1822" y="1155"/>
                  </a:lnTo>
                  <a:cubicBezTo>
                    <a:pt x="1989" y="1239"/>
                    <a:pt x="2239" y="1239"/>
                    <a:pt x="2405" y="1155"/>
                  </a:cubicBezTo>
                  <a:lnTo>
                    <a:pt x="4108" y="167"/>
                  </a:lnTo>
                  <a:cubicBezTo>
                    <a:pt x="4179" y="119"/>
                    <a:pt x="4227" y="60"/>
                    <a:pt x="4227" y="0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9" name="Google Shape;2809;p34"/>
            <p:cNvSpPr/>
            <p:nvPr/>
          </p:nvSpPr>
          <p:spPr>
            <a:xfrm>
              <a:off x="3353975" y="3544625"/>
              <a:ext cx="567650" cy="305175"/>
            </a:xfrm>
            <a:custGeom>
              <a:avLst/>
              <a:gdLst/>
              <a:ahLst/>
              <a:cxnLst/>
              <a:rect l="l" t="t" r="r" b="b"/>
              <a:pathLst>
                <a:path w="22706" h="12207" extrusionOk="0">
                  <a:moveTo>
                    <a:pt x="1" y="0"/>
                  </a:moveTo>
                  <a:lnTo>
                    <a:pt x="1" y="321"/>
                  </a:lnTo>
                  <a:cubicBezTo>
                    <a:pt x="1" y="381"/>
                    <a:pt x="36" y="441"/>
                    <a:pt x="120" y="488"/>
                  </a:cubicBezTo>
                  <a:lnTo>
                    <a:pt x="20313" y="12144"/>
                  </a:lnTo>
                  <a:cubicBezTo>
                    <a:pt x="20396" y="12186"/>
                    <a:pt x="20500" y="12207"/>
                    <a:pt x="20604" y="12207"/>
                  </a:cubicBezTo>
                  <a:cubicBezTo>
                    <a:pt x="20709" y="12207"/>
                    <a:pt x="20813" y="12186"/>
                    <a:pt x="20896" y="12144"/>
                  </a:cubicBezTo>
                  <a:lnTo>
                    <a:pt x="22587" y="11156"/>
                  </a:lnTo>
                  <a:cubicBezTo>
                    <a:pt x="22658" y="11120"/>
                    <a:pt x="22706" y="11061"/>
                    <a:pt x="22706" y="11001"/>
                  </a:cubicBezTo>
                  <a:lnTo>
                    <a:pt x="22706" y="10668"/>
                  </a:lnTo>
                  <a:cubicBezTo>
                    <a:pt x="22706" y="10728"/>
                    <a:pt x="22658" y="10787"/>
                    <a:pt x="22587" y="10835"/>
                  </a:cubicBezTo>
                  <a:lnTo>
                    <a:pt x="20896" y="11811"/>
                  </a:lnTo>
                  <a:cubicBezTo>
                    <a:pt x="20813" y="11859"/>
                    <a:pt x="20709" y="11882"/>
                    <a:pt x="20604" y="11882"/>
                  </a:cubicBezTo>
                  <a:cubicBezTo>
                    <a:pt x="20500" y="11882"/>
                    <a:pt x="20396" y="11859"/>
                    <a:pt x="20313" y="11811"/>
                  </a:cubicBezTo>
                  <a:lnTo>
                    <a:pt x="120" y="167"/>
                  </a:lnTo>
                  <a:cubicBezTo>
                    <a:pt x="36" y="119"/>
                    <a:pt x="1" y="6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0" name="Google Shape;2810;p34"/>
            <p:cNvSpPr/>
            <p:nvPr/>
          </p:nvSpPr>
          <p:spPr>
            <a:xfrm>
              <a:off x="3353975" y="3544625"/>
              <a:ext cx="567650" cy="305700"/>
            </a:xfrm>
            <a:custGeom>
              <a:avLst/>
              <a:gdLst/>
              <a:ahLst/>
              <a:cxnLst/>
              <a:rect l="l" t="t" r="r" b="b"/>
              <a:pathLst>
                <a:path w="22706" h="12228" fill="none" extrusionOk="0">
                  <a:moveTo>
                    <a:pt x="22587" y="11156"/>
                  </a:moveTo>
                  <a:lnTo>
                    <a:pt x="20896" y="12144"/>
                  </a:lnTo>
                  <a:cubicBezTo>
                    <a:pt x="20729" y="12228"/>
                    <a:pt x="20479" y="12228"/>
                    <a:pt x="20313" y="12144"/>
                  </a:cubicBezTo>
                  <a:lnTo>
                    <a:pt x="120" y="488"/>
                  </a:lnTo>
                  <a:cubicBezTo>
                    <a:pt x="36" y="441"/>
                    <a:pt x="1" y="381"/>
                    <a:pt x="1" y="321"/>
                  </a:cubicBezTo>
                  <a:lnTo>
                    <a:pt x="1" y="0"/>
                  </a:lnTo>
                  <a:cubicBezTo>
                    <a:pt x="1" y="60"/>
                    <a:pt x="36" y="119"/>
                    <a:pt x="120" y="167"/>
                  </a:cubicBezTo>
                  <a:lnTo>
                    <a:pt x="20313" y="11811"/>
                  </a:lnTo>
                  <a:cubicBezTo>
                    <a:pt x="20479" y="11906"/>
                    <a:pt x="20729" y="11906"/>
                    <a:pt x="20896" y="11811"/>
                  </a:cubicBezTo>
                  <a:lnTo>
                    <a:pt x="22587" y="10835"/>
                  </a:lnTo>
                  <a:cubicBezTo>
                    <a:pt x="22658" y="10787"/>
                    <a:pt x="22706" y="10728"/>
                    <a:pt x="22706" y="10668"/>
                  </a:cubicBezTo>
                  <a:lnTo>
                    <a:pt x="22706" y="11001"/>
                  </a:lnTo>
                  <a:cubicBezTo>
                    <a:pt x="22706" y="11061"/>
                    <a:pt x="22658" y="11120"/>
                    <a:pt x="22587" y="11156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1" name="Google Shape;2811;p34"/>
            <p:cNvSpPr/>
            <p:nvPr/>
          </p:nvSpPr>
          <p:spPr>
            <a:xfrm>
              <a:off x="3863875" y="3685100"/>
              <a:ext cx="105675" cy="38725"/>
            </a:xfrm>
            <a:custGeom>
              <a:avLst/>
              <a:gdLst/>
              <a:ahLst/>
              <a:cxnLst/>
              <a:rect l="l" t="t" r="r" b="b"/>
              <a:pathLst>
                <a:path w="4227" h="1549" extrusionOk="0">
                  <a:moveTo>
                    <a:pt x="0" y="1"/>
                  </a:moveTo>
                  <a:lnTo>
                    <a:pt x="0" y="334"/>
                  </a:lnTo>
                  <a:cubicBezTo>
                    <a:pt x="0" y="406"/>
                    <a:pt x="48" y="465"/>
                    <a:pt x="119" y="501"/>
                  </a:cubicBezTo>
                  <a:lnTo>
                    <a:pt x="1834" y="1477"/>
                  </a:lnTo>
                  <a:cubicBezTo>
                    <a:pt x="1917" y="1525"/>
                    <a:pt x="2021" y="1549"/>
                    <a:pt x="2125" y="1549"/>
                  </a:cubicBezTo>
                  <a:cubicBezTo>
                    <a:pt x="2229" y="1549"/>
                    <a:pt x="2334" y="1525"/>
                    <a:pt x="2417" y="1477"/>
                  </a:cubicBezTo>
                  <a:lnTo>
                    <a:pt x="4108" y="501"/>
                  </a:lnTo>
                  <a:cubicBezTo>
                    <a:pt x="4179" y="453"/>
                    <a:pt x="4227" y="394"/>
                    <a:pt x="4227" y="334"/>
                  </a:cubicBezTo>
                  <a:lnTo>
                    <a:pt x="4227" y="1"/>
                  </a:lnTo>
                  <a:cubicBezTo>
                    <a:pt x="4227" y="60"/>
                    <a:pt x="4179" y="120"/>
                    <a:pt x="4108" y="167"/>
                  </a:cubicBezTo>
                  <a:lnTo>
                    <a:pt x="2417" y="1156"/>
                  </a:lnTo>
                  <a:cubicBezTo>
                    <a:pt x="2334" y="1197"/>
                    <a:pt x="2229" y="1218"/>
                    <a:pt x="2125" y="1218"/>
                  </a:cubicBezTo>
                  <a:cubicBezTo>
                    <a:pt x="2021" y="1218"/>
                    <a:pt x="1917" y="1197"/>
                    <a:pt x="1834" y="1156"/>
                  </a:cubicBezTo>
                  <a:lnTo>
                    <a:pt x="119" y="167"/>
                  </a:lnTo>
                  <a:cubicBezTo>
                    <a:pt x="48" y="120"/>
                    <a:pt x="0" y="60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2" name="Google Shape;2812;p34"/>
            <p:cNvSpPr/>
            <p:nvPr/>
          </p:nvSpPr>
          <p:spPr>
            <a:xfrm>
              <a:off x="3863875" y="3685100"/>
              <a:ext cx="105675" cy="39325"/>
            </a:xfrm>
            <a:custGeom>
              <a:avLst/>
              <a:gdLst/>
              <a:ahLst/>
              <a:cxnLst/>
              <a:rect l="l" t="t" r="r" b="b"/>
              <a:pathLst>
                <a:path w="4227" h="1573" fill="none" extrusionOk="0">
                  <a:moveTo>
                    <a:pt x="0" y="334"/>
                  </a:moveTo>
                  <a:lnTo>
                    <a:pt x="0" y="1"/>
                  </a:lnTo>
                  <a:cubicBezTo>
                    <a:pt x="0" y="60"/>
                    <a:pt x="48" y="120"/>
                    <a:pt x="119" y="167"/>
                  </a:cubicBezTo>
                  <a:lnTo>
                    <a:pt x="1834" y="1156"/>
                  </a:lnTo>
                  <a:cubicBezTo>
                    <a:pt x="2000" y="1239"/>
                    <a:pt x="2250" y="1239"/>
                    <a:pt x="2417" y="1156"/>
                  </a:cubicBezTo>
                  <a:lnTo>
                    <a:pt x="4108" y="167"/>
                  </a:lnTo>
                  <a:cubicBezTo>
                    <a:pt x="4179" y="120"/>
                    <a:pt x="4227" y="60"/>
                    <a:pt x="4227" y="1"/>
                  </a:cubicBezTo>
                  <a:lnTo>
                    <a:pt x="4227" y="334"/>
                  </a:lnTo>
                  <a:cubicBezTo>
                    <a:pt x="4227" y="394"/>
                    <a:pt x="4179" y="453"/>
                    <a:pt x="4108" y="501"/>
                  </a:cubicBezTo>
                  <a:lnTo>
                    <a:pt x="2417" y="1477"/>
                  </a:lnTo>
                  <a:cubicBezTo>
                    <a:pt x="2250" y="1572"/>
                    <a:pt x="2000" y="1572"/>
                    <a:pt x="1834" y="1477"/>
                  </a:cubicBezTo>
                  <a:lnTo>
                    <a:pt x="119" y="501"/>
                  </a:lnTo>
                  <a:cubicBezTo>
                    <a:pt x="48" y="465"/>
                    <a:pt x="0" y="406"/>
                    <a:pt x="0" y="334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3" name="Google Shape;2813;p34"/>
            <p:cNvSpPr/>
            <p:nvPr/>
          </p:nvSpPr>
          <p:spPr>
            <a:xfrm>
              <a:off x="3929050" y="3723200"/>
              <a:ext cx="105700" cy="38500"/>
            </a:xfrm>
            <a:custGeom>
              <a:avLst/>
              <a:gdLst/>
              <a:ahLst/>
              <a:cxnLst/>
              <a:rect l="l" t="t" r="r" b="b"/>
              <a:pathLst>
                <a:path w="4228" h="1540" extrusionOk="0">
                  <a:moveTo>
                    <a:pt x="1" y="1"/>
                  </a:moveTo>
                  <a:lnTo>
                    <a:pt x="1" y="322"/>
                  </a:lnTo>
                  <a:cubicBezTo>
                    <a:pt x="1" y="382"/>
                    <a:pt x="48" y="441"/>
                    <a:pt x="120" y="489"/>
                  </a:cubicBezTo>
                  <a:lnTo>
                    <a:pt x="1834" y="1477"/>
                  </a:lnTo>
                  <a:cubicBezTo>
                    <a:pt x="1917" y="1519"/>
                    <a:pt x="2022" y="1540"/>
                    <a:pt x="2126" y="1540"/>
                  </a:cubicBezTo>
                  <a:cubicBezTo>
                    <a:pt x="2230" y="1540"/>
                    <a:pt x="2334" y="1519"/>
                    <a:pt x="2417" y="1477"/>
                  </a:cubicBezTo>
                  <a:lnTo>
                    <a:pt x="4108" y="489"/>
                  </a:lnTo>
                  <a:cubicBezTo>
                    <a:pt x="4180" y="441"/>
                    <a:pt x="4227" y="382"/>
                    <a:pt x="4227" y="322"/>
                  </a:cubicBezTo>
                  <a:lnTo>
                    <a:pt x="4227" y="1"/>
                  </a:lnTo>
                  <a:cubicBezTo>
                    <a:pt x="4227" y="60"/>
                    <a:pt x="4180" y="120"/>
                    <a:pt x="4108" y="167"/>
                  </a:cubicBezTo>
                  <a:lnTo>
                    <a:pt x="2417" y="1144"/>
                  </a:lnTo>
                  <a:cubicBezTo>
                    <a:pt x="2334" y="1191"/>
                    <a:pt x="2230" y="1215"/>
                    <a:pt x="2126" y="1215"/>
                  </a:cubicBezTo>
                  <a:cubicBezTo>
                    <a:pt x="2022" y="1215"/>
                    <a:pt x="1917" y="1191"/>
                    <a:pt x="1834" y="1144"/>
                  </a:cubicBezTo>
                  <a:lnTo>
                    <a:pt x="120" y="167"/>
                  </a:lnTo>
                  <a:cubicBezTo>
                    <a:pt x="48" y="120"/>
                    <a:pt x="1" y="60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4" name="Google Shape;2814;p34"/>
            <p:cNvSpPr/>
            <p:nvPr/>
          </p:nvSpPr>
          <p:spPr>
            <a:xfrm>
              <a:off x="3929050" y="3723200"/>
              <a:ext cx="105700" cy="39025"/>
            </a:xfrm>
            <a:custGeom>
              <a:avLst/>
              <a:gdLst/>
              <a:ahLst/>
              <a:cxnLst/>
              <a:rect l="l" t="t" r="r" b="b"/>
              <a:pathLst>
                <a:path w="4228" h="1561" fill="none" extrusionOk="0">
                  <a:moveTo>
                    <a:pt x="1" y="322"/>
                  </a:moveTo>
                  <a:lnTo>
                    <a:pt x="1" y="1"/>
                  </a:lnTo>
                  <a:cubicBezTo>
                    <a:pt x="1" y="60"/>
                    <a:pt x="48" y="120"/>
                    <a:pt x="120" y="167"/>
                  </a:cubicBezTo>
                  <a:lnTo>
                    <a:pt x="1834" y="1144"/>
                  </a:lnTo>
                  <a:cubicBezTo>
                    <a:pt x="2001" y="1239"/>
                    <a:pt x="2251" y="1239"/>
                    <a:pt x="2417" y="1144"/>
                  </a:cubicBezTo>
                  <a:lnTo>
                    <a:pt x="4108" y="167"/>
                  </a:lnTo>
                  <a:cubicBezTo>
                    <a:pt x="4180" y="120"/>
                    <a:pt x="4227" y="60"/>
                    <a:pt x="4227" y="1"/>
                  </a:cubicBezTo>
                  <a:lnTo>
                    <a:pt x="4227" y="322"/>
                  </a:lnTo>
                  <a:cubicBezTo>
                    <a:pt x="4227" y="382"/>
                    <a:pt x="4180" y="441"/>
                    <a:pt x="4108" y="489"/>
                  </a:cubicBezTo>
                  <a:lnTo>
                    <a:pt x="2417" y="1477"/>
                  </a:lnTo>
                  <a:cubicBezTo>
                    <a:pt x="2251" y="1560"/>
                    <a:pt x="2001" y="1560"/>
                    <a:pt x="1834" y="1477"/>
                  </a:cubicBezTo>
                  <a:lnTo>
                    <a:pt x="120" y="489"/>
                  </a:lnTo>
                  <a:cubicBezTo>
                    <a:pt x="48" y="441"/>
                    <a:pt x="1" y="382"/>
                    <a:pt x="1" y="322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5" name="Google Shape;2815;p34"/>
            <p:cNvSpPr/>
            <p:nvPr/>
          </p:nvSpPr>
          <p:spPr>
            <a:xfrm>
              <a:off x="3955250" y="3484200"/>
              <a:ext cx="88125" cy="38700"/>
            </a:xfrm>
            <a:custGeom>
              <a:avLst/>
              <a:gdLst/>
              <a:ahLst/>
              <a:cxnLst/>
              <a:rect l="l" t="t" r="r" b="b"/>
              <a:pathLst>
                <a:path w="3525" h="1548" extrusionOk="0">
                  <a:moveTo>
                    <a:pt x="0" y="0"/>
                  </a:moveTo>
                  <a:lnTo>
                    <a:pt x="0" y="333"/>
                  </a:lnTo>
                  <a:cubicBezTo>
                    <a:pt x="0" y="393"/>
                    <a:pt x="36" y="453"/>
                    <a:pt x="119" y="500"/>
                  </a:cubicBezTo>
                  <a:lnTo>
                    <a:pt x="1822" y="1476"/>
                  </a:lnTo>
                  <a:cubicBezTo>
                    <a:pt x="1905" y="1524"/>
                    <a:pt x="2009" y="1548"/>
                    <a:pt x="2114" y="1548"/>
                  </a:cubicBezTo>
                  <a:cubicBezTo>
                    <a:pt x="2218" y="1548"/>
                    <a:pt x="2322" y="1524"/>
                    <a:pt x="2405" y="1476"/>
                  </a:cubicBezTo>
                  <a:lnTo>
                    <a:pt x="3405" y="893"/>
                  </a:lnTo>
                  <a:cubicBezTo>
                    <a:pt x="3477" y="857"/>
                    <a:pt x="3525" y="798"/>
                    <a:pt x="3525" y="738"/>
                  </a:cubicBezTo>
                  <a:lnTo>
                    <a:pt x="3525" y="405"/>
                  </a:lnTo>
                  <a:cubicBezTo>
                    <a:pt x="3525" y="464"/>
                    <a:pt x="3477" y="524"/>
                    <a:pt x="3405" y="572"/>
                  </a:cubicBezTo>
                  <a:lnTo>
                    <a:pt x="2405" y="1155"/>
                  </a:lnTo>
                  <a:cubicBezTo>
                    <a:pt x="2322" y="1197"/>
                    <a:pt x="2218" y="1217"/>
                    <a:pt x="2114" y="1217"/>
                  </a:cubicBezTo>
                  <a:cubicBezTo>
                    <a:pt x="2009" y="1217"/>
                    <a:pt x="1905" y="1197"/>
                    <a:pt x="1822" y="1155"/>
                  </a:cubicBezTo>
                  <a:lnTo>
                    <a:pt x="119" y="167"/>
                  </a:lnTo>
                  <a:cubicBezTo>
                    <a:pt x="36" y="119"/>
                    <a:pt x="0" y="60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6" name="Google Shape;2816;p34"/>
            <p:cNvSpPr/>
            <p:nvPr/>
          </p:nvSpPr>
          <p:spPr>
            <a:xfrm>
              <a:off x="3955250" y="3484200"/>
              <a:ext cx="88125" cy="39300"/>
            </a:xfrm>
            <a:custGeom>
              <a:avLst/>
              <a:gdLst/>
              <a:ahLst/>
              <a:cxnLst/>
              <a:rect l="l" t="t" r="r" b="b"/>
              <a:pathLst>
                <a:path w="3525" h="1572" fill="none" extrusionOk="0">
                  <a:moveTo>
                    <a:pt x="0" y="333"/>
                  </a:moveTo>
                  <a:lnTo>
                    <a:pt x="0" y="0"/>
                  </a:lnTo>
                  <a:cubicBezTo>
                    <a:pt x="0" y="60"/>
                    <a:pt x="36" y="119"/>
                    <a:pt x="119" y="167"/>
                  </a:cubicBezTo>
                  <a:lnTo>
                    <a:pt x="1822" y="1155"/>
                  </a:lnTo>
                  <a:cubicBezTo>
                    <a:pt x="1989" y="1238"/>
                    <a:pt x="2239" y="1238"/>
                    <a:pt x="2405" y="1155"/>
                  </a:cubicBezTo>
                  <a:lnTo>
                    <a:pt x="3405" y="572"/>
                  </a:lnTo>
                  <a:cubicBezTo>
                    <a:pt x="3477" y="524"/>
                    <a:pt x="3525" y="464"/>
                    <a:pt x="3525" y="405"/>
                  </a:cubicBezTo>
                  <a:lnTo>
                    <a:pt x="3525" y="738"/>
                  </a:lnTo>
                  <a:cubicBezTo>
                    <a:pt x="3525" y="798"/>
                    <a:pt x="3477" y="857"/>
                    <a:pt x="3405" y="893"/>
                  </a:cubicBezTo>
                  <a:lnTo>
                    <a:pt x="2405" y="1476"/>
                  </a:lnTo>
                  <a:cubicBezTo>
                    <a:pt x="2239" y="1572"/>
                    <a:pt x="1989" y="1572"/>
                    <a:pt x="1822" y="1476"/>
                  </a:cubicBezTo>
                  <a:lnTo>
                    <a:pt x="119" y="500"/>
                  </a:lnTo>
                  <a:cubicBezTo>
                    <a:pt x="36" y="453"/>
                    <a:pt x="0" y="393"/>
                    <a:pt x="0" y="333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7" name="Google Shape;2817;p34"/>
            <p:cNvSpPr/>
            <p:nvPr/>
          </p:nvSpPr>
          <p:spPr>
            <a:xfrm>
              <a:off x="3795100" y="3563075"/>
              <a:ext cx="105700" cy="38725"/>
            </a:xfrm>
            <a:custGeom>
              <a:avLst/>
              <a:gdLst/>
              <a:ahLst/>
              <a:cxnLst/>
              <a:rect l="l" t="t" r="r" b="b"/>
              <a:pathLst>
                <a:path w="4228" h="1549" extrusionOk="0">
                  <a:moveTo>
                    <a:pt x="1" y="0"/>
                  </a:moveTo>
                  <a:lnTo>
                    <a:pt x="1" y="334"/>
                  </a:lnTo>
                  <a:cubicBezTo>
                    <a:pt x="1" y="393"/>
                    <a:pt x="48" y="453"/>
                    <a:pt x="120" y="500"/>
                  </a:cubicBezTo>
                  <a:lnTo>
                    <a:pt x="1834" y="1477"/>
                  </a:lnTo>
                  <a:cubicBezTo>
                    <a:pt x="1918" y="1524"/>
                    <a:pt x="2022" y="1548"/>
                    <a:pt x="2126" y="1548"/>
                  </a:cubicBezTo>
                  <a:cubicBezTo>
                    <a:pt x="2230" y="1548"/>
                    <a:pt x="2334" y="1524"/>
                    <a:pt x="2418" y="1477"/>
                  </a:cubicBezTo>
                  <a:lnTo>
                    <a:pt x="4108" y="500"/>
                  </a:lnTo>
                  <a:cubicBezTo>
                    <a:pt x="4180" y="453"/>
                    <a:pt x="4227" y="393"/>
                    <a:pt x="4227" y="334"/>
                  </a:cubicBezTo>
                  <a:lnTo>
                    <a:pt x="4227" y="0"/>
                  </a:lnTo>
                  <a:cubicBezTo>
                    <a:pt x="4227" y="60"/>
                    <a:pt x="4180" y="119"/>
                    <a:pt x="4108" y="167"/>
                  </a:cubicBezTo>
                  <a:lnTo>
                    <a:pt x="2418" y="1155"/>
                  </a:lnTo>
                  <a:cubicBezTo>
                    <a:pt x="2334" y="1197"/>
                    <a:pt x="2230" y="1218"/>
                    <a:pt x="2126" y="1218"/>
                  </a:cubicBezTo>
                  <a:cubicBezTo>
                    <a:pt x="2022" y="1218"/>
                    <a:pt x="1918" y="1197"/>
                    <a:pt x="1834" y="1155"/>
                  </a:cubicBezTo>
                  <a:lnTo>
                    <a:pt x="120" y="167"/>
                  </a:lnTo>
                  <a:cubicBezTo>
                    <a:pt x="48" y="119"/>
                    <a:pt x="1" y="6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8" name="Google Shape;2818;p34"/>
            <p:cNvSpPr/>
            <p:nvPr/>
          </p:nvSpPr>
          <p:spPr>
            <a:xfrm>
              <a:off x="3795100" y="3563075"/>
              <a:ext cx="105700" cy="39300"/>
            </a:xfrm>
            <a:custGeom>
              <a:avLst/>
              <a:gdLst/>
              <a:ahLst/>
              <a:cxnLst/>
              <a:rect l="l" t="t" r="r" b="b"/>
              <a:pathLst>
                <a:path w="4228" h="1572" fill="none" extrusionOk="0">
                  <a:moveTo>
                    <a:pt x="4227" y="0"/>
                  </a:moveTo>
                  <a:lnTo>
                    <a:pt x="4227" y="334"/>
                  </a:lnTo>
                  <a:cubicBezTo>
                    <a:pt x="4227" y="393"/>
                    <a:pt x="4180" y="453"/>
                    <a:pt x="4108" y="500"/>
                  </a:cubicBezTo>
                  <a:lnTo>
                    <a:pt x="2418" y="1477"/>
                  </a:lnTo>
                  <a:cubicBezTo>
                    <a:pt x="2251" y="1572"/>
                    <a:pt x="2001" y="1572"/>
                    <a:pt x="1834" y="1477"/>
                  </a:cubicBezTo>
                  <a:lnTo>
                    <a:pt x="120" y="500"/>
                  </a:lnTo>
                  <a:cubicBezTo>
                    <a:pt x="48" y="453"/>
                    <a:pt x="1" y="393"/>
                    <a:pt x="1" y="334"/>
                  </a:cubicBezTo>
                  <a:lnTo>
                    <a:pt x="1" y="0"/>
                  </a:lnTo>
                  <a:cubicBezTo>
                    <a:pt x="1" y="60"/>
                    <a:pt x="48" y="119"/>
                    <a:pt x="120" y="167"/>
                  </a:cubicBezTo>
                  <a:lnTo>
                    <a:pt x="1834" y="1155"/>
                  </a:lnTo>
                  <a:cubicBezTo>
                    <a:pt x="2001" y="1238"/>
                    <a:pt x="2251" y="1238"/>
                    <a:pt x="2418" y="1155"/>
                  </a:cubicBezTo>
                  <a:lnTo>
                    <a:pt x="4108" y="167"/>
                  </a:lnTo>
                  <a:cubicBezTo>
                    <a:pt x="4180" y="119"/>
                    <a:pt x="4227" y="60"/>
                    <a:pt x="4227" y="0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9" name="Google Shape;2819;p34"/>
            <p:cNvSpPr/>
            <p:nvPr/>
          </p:nvSpPr>
          <p:spPr>
            <a:xfrm>
              <a:off x="3729925" y="3607725"/>
              <a:ext cx="105675" cy="38700"/>
            </a:xfrm>
            <a:custGeom>
              <a:avLst/>
              <a:gdLst/>
              <a:ahLst/>
              <a:cxnLst/>
              <a:rect l="l" t="t" r="r" b="b"/>
              <a:pathLst>
                <a:path w="4227" h="1548" extrusionOk="0">
                  <a:moveTo>
                    <a:pt x="0" y="0"/>
                  </a:moveTo>
                  <a:lnTo>
                    <a:pt x="0" y="334"/>
                  </a:lnTo>
                  <a:cubicBezTo>
                    <a:pt x="0" y="405"/>
                    <a:pt x="36" y="464"/>
                    <a:pt x="119" y="500"/>
                  </a:cubicBezTo>
                  <a:lnTo>
                    <a:pt x="1834" y="1477"/>
                  </a:lnTo>
                  <a:cubicBezTo>
                    <a:pt x="1917" y="1524"/>
                    <a:pt x="2021" y="1548"/>
                    <a:pt x="2125" y="1548"/>
                  </a:cubicBezTo>
                  <a:cubicBezTo>
                    <a:pt x="2230" y="1548"/>
                    <a:pt x="2334" y="1524"/>
                    <a:pt x="2417" y="1477"/>
                  </a:cubicBezTo>
                  <a:lnTo>
                    <a:pt x="4108" y="500"/>
                  </a:lnTo>
                  <a:cubicBezTo>
                    <a:pt x="4179" y="453"/>
                    <a:pt x="4227" y="393"/>
                    <a:pt x="4227" y="334"/>
                  </a:cubicBezTo>
                  <a:lnTo>
                    <a:pt x="4227" y="0"/>
                  </a:lnTo>
                  <a:cubicBezTo>
                    <a:pt x="4227" y="60"/>
                    <a:pt x="4179" y="119"/>
                    <a:pt x="4108" y="167"/>
                  </a:cubicBezTo>
                  <a:lnTo>
                    <a:pt x="2417" y="1155"/>
                  </a:lnTo>
                  <a:cubicBezTo>
                    <a:pt x="2334" y="1197"/>
                    <a:pt x="2230" y="1218"/>
                    <a:pt x="2125" y="1218"/>
                  </a:cubicBezTo>
                  <a:cubicBezTo>
                    <a:pt x="2021" y="1218"/>
                    <a:pt x="1917" y="1197"/>
                    <a:pt x="1834" y="1155"/>
                  </a:cubicBezTo>
                  <a:lnTo>
                    <a:pt x="119" y="167"/>
                  </a:lnTo>
                  <a:cubicBezTo>
                    <a:pt x="48" y="119"/>
                    <a:pt x="0" y="60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0" name="Google Shape;2820;p34"/>
            <p:cNvSpPr/>
            <p:nvPr/>
          </p:nvSpPr>
          <p:spPr>
            <a:xfrm>
              <a:off x="3729925" y="3607725"/>
              <a:ext cx="105675" cy="39300"/>
            </a:xfrm>
            <a:custGeom>
              <a:avLst/>
              <a:gdLst/>
              <a:ahLst/>
              <a:cxnLst/>
              <a:rect l="l" t="t" r="r" b="b"/>
              <a:pathLst>
                <a:path w="4227" h="1572" fill="none" extrusionOk="0">
                  <a:moveTo>
                    <a:pt x="0" y="334"/>
                  </a:moveTo>
                  <a:lnTo>
                    <a:pt x="0" y="0"/>
                  </a:lnTo>
                  <a:cubicBezTo>
                    <a:pt x="0" y="60"/>
                    <a:pt x="48" y="119"/>
                    <a:pt x="119" y="167"/>
                  </a:cubicBezTo>
                  <a:lnTo>
                    <a:pt x="1834" y="1155"/>
                  </a:lnTo>
                  <a:cubicBezTo>
                    <a:pt x="2000" y="1238"/>
                    <a:pt x="2251" y="1238"/>
                    <a:pt x="2417" y="1155"/>
                  </a:cubicBezTo>
                  <a:lnTo>
                    <a:pt x="4108" y="167"/>
                  </a:lnTo>
                  <a:cubicBezTo>
                    <a:pt x="4179" y="119"/>
                    <a:pt x="4227" y="60"/>
                    <a:pt x="4227" y="0"/>
                  </a:cubicBezTo>
                  <a:lnTo>
                    <a:pt x="4227" y="334"/>
                  </a:lnTo>
                  <a:cubicBezTo>
                    <a:pt x="4227" y="393"/>
                    <a:pt x="4179" y="453"/>
                    <a:pt x="4108" y="500"/>
                  </a:cubicBezTo>
                  <a:lnTo>
                    <a:pt x="2417" y="1477"/>
                  </a:lnTo>
                  <a:cubicBezTo>
                    <a:pt x="2251" y="1572"/>
                    <a:pt x="2000" y="1572"/>
                    <a:pt x="1834" y="1477"/>
                  </a:cubicBezTo>
                  <a:lnTo>
                    <a:pt x="119" y="500"/>
                  </a:lnTo>
                  <a:cubicBezTo>
                    <a:pt x="36" y="464"/>
                    <a:pt x="0" y="405"/>
                    <a:pt x="0" y="334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1" name="Google Shape;2821;p34"/>
            <p:cNvSpPr/>
            <p:nvPr/>
          </p:nvSpPr>
          <p:spPr>
            <a:xfrm>
              <a:off x="3759675" y="3460675"/>
              <a:ext cx="105700" cy="38725"/>
            </a:xfrm>
            <a:custGeom>
              <a:avLst/>
              <a:gdLst/>
              <a:ahLst/>
              <a:cxnLst/>
              <a:rect l="l" t="t" r="r" b="b"/>
              <a:pathLst>
                <a:path w="4228" h="1549" extrusionOk="0">
                  <a:moveTo>
                    <a:pt x="1" y="0"/>
                  </a:moveTo>
                  <a:lnTo>
                    <a:pt x="1" y="334"/>
                  </a:lnTo>
                  <a:cubicBezTo>
                    <a:pt x="1" y="393"/>
                    <a:pt x="48" y="453"/>
                    <a:pt x="120" y="501"/>
                  </a:cubicBezTo>
                  <a:lnTo>
                    <a:pt x="1834" y="1477"/>
                  </a:lnTo>
                  <a:cubicBezTo>
                    <a:pt x="1918" y="1524"/>
                    <a:pt x="2022" y="1548"/>
                    <a:pt x="2126" y="1548"/>
                  </a:cubicBezTo>
                  <a:cubicBezTo>
                    <a:pt x="2230" y="1548"/>
                    <a:pt x="2334" y="1524"/>
                    <a:pt x="2418" y="1477"/>
                  </a:cubicBezTo>
                  <a:lnTo>
                    <a:pt x="4109" y="501"/>
                  </a:lnTo>
                  <a:cubicBezTo>
                    <a:pt x="4204" y="453"/>
                    <a:pt x="4228" y="393"/>
                    <a:pt x="4228" y="334"/>
                  </a:cubicBezTo>
                  <a:lnTo>
                    <a:pt x="4228" y="0"/>
                  </a:lnTo>
                  <a:cubicBezTo>
                    <a:pt x="4228" y="60"/>
                    <a:pt x="4192" y="131"/>
                    <a:pt x="4109" y="167"/>
                  </a:cubicBezTo>
                  <a:lnTo>
                    <a:pt x="2418" y="1155"/>
                  </a:lnTo>
                  <a:cubicBezTo>
                    <a:pt x="2334" y="1197"/>
                    <a:pt x="2230" y="1218"/>
                    <a:pt x="2126" y="1218"/>
                  </a:cubicBezTo>
                  <a:cubicBezTo>
                    <a:pt x="2022" y="1218"/>
                    <a:pt x="1918" y="1197"/>
                    <a:pt x="1834" y="1155"/>
                  </a:cubicBezTo>
                  <a:lnTo>
                    <a:pt x="120" y="167"/>
                  </a:lnTo>
                  <a:cubicBezTo>
                    <a:pt x="48" y="120"/>
                    <a:pt x="1" y="6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2" name="Google Shape;2822;p34"/>
            <p:cNvSpPr/>
            <p:nvPr/>
          </p:nvSpPr>
          <p:spPr>
            <a:xfrm>
              <a:off x="3759675" y="3460675"/>
              <a:ext cx="105700" cy="39325"/>
            </a:xfrm>
            <a:custGeom>
              <a:avLst/>
              <a:gdLst/>
              <a:ahLst/>
              <a:cxnLst/>
              <a:rect l="l" t="t" r="r" b="b"/>
              <a:pathLst>
                <a:path w="4228" h="1573" fill="none" extrusionOk="0">
                  <a:moveTo>
                    <a:pt x="4109" y="501"/>
                  </a:moveTo>
                  <a:lnTo>
                    <a:pt x="2418" y="1477"/>
                  </a:lnTo>
                  <a:cubicBezTo>
                    <a:pt x="2251" y="1572"/>
                    <a:pt x="2001" y="1572"/>
                    <a:pt x="1834" y="1477"/>
                  </a:cubicBezTo>
                  <a:lnTo>
                    <a:pt x="120" y="501"/>
                  </a:lnTo>
                  <a:cubicBezTo>
                    <a:pt x="48" y="453"/>
                    <a:pt x="1" y="393"/>
                    <a:pt x="1" y="334"/>
                  </a:cubicBezTo>
                  <a:lnTo>
                    <a:pt x="1" y="0"/>
                  </a:lnTo>
                  <a:cubicBezTo>
                    <a:pt x="1" y="60"/>
                    <a:pt x="48" y="120"/>
                    <a:pt x="120" y="167"/>
                  </a:cubicBezTo>
                  <a:lnTo>
                    <a:pt x="1834" y="1155"/>
                  </a:lnTo>
                  <a:cubicBezTo>
                    <a:pt x="2001" y="1239"/>
                    <a:pt x="2251" y="1239"/>
                    <a:pt x="2418" y="1155"/>
                  </a:cubicBezTo>
                  <a:lnTo>
                    <a:pt x="4109" y="167"/>
                  </a:lnTo>
                  <a:cubicBezTo>
                    <a:pt x="4192" y="131"/>
                    <a:pt x="4228" y="60"/>
                    <a:pt x="4228" y="0"/>
                  </a:cubicBezTo>
                  <a:lnTo>
                    <a:pt x="4228" y="334"/>
                  </a:lnTo>
                  <a:cubicBezTo>
                    <a:pt x="4228" y="393"/>
                    <a:pt x="4204" y="453"/>
                    <a:pt x="4109" y="501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3" name="Google Shape;2823;p34"/>
            <p:cNvSpPr/>
            <p:nvPr/>
          </p:nvSpPr>
          <p:spPr>
            <a:xfrm>
              <a:off x="3664125" y="3487750"/>
              <a:ext cx="105700" cy="38425"/>
            </a:xfrm>
            <a:custGeom>
              <a:avLst/>
              <a:gdLst/>
              <a:ahLst/>
              <a:cxnLst/>
              <a:rect l="l" t="t" r="r" b="b"/>
              <a:pathLst>
                <a:path w="4228" h="1537" extrusionOk="0">
                  <a:moveTo>
                    <a:pt x="1" y="1"/>
                  </a:moveTo>
                  <a:lnTo>
                    <a:pt x="1" y="322"/>
                  </a:lnTo>
                  <a:cubicBezTo>
                    <a:pt x="1" y="382"/>
                    <a:pt x="49" y="441"/>
                    <a:pt x="120" y="489"/>
                  </a:cubicBezTo>
                  <a:lnTo>
                    <a:pt x="1835" y="1465"/>
                  </a:lnTo>
                  <a:cubicBezTo>
                    <a:pt x="1918" y="1513"/>
                    <a:pt x="2022" y="1537"/>
                    <a:pt x="2126" y="1537"/>
                  </a:cubicBezTo>
                  <a:cubicBezTo>
                    <a:pt x="2230" y="1537"/>
                    <a:pt x="2335" y="1513"/>
                    <a:pt x="2418" y="1465"/>
                  </a:cubicBezTo>
                  <a:lnTo>
                    <a:pt x="4109" y="489"/>
                  </a:lnTo>
                  <a:cubicBezTo>
                    <a:pt x="4180" y="441"/>
                    <a:pt x="4228" y="382"/>
                    <a:pt x="4228" y="322"/>
                  </a:cubicBezTo>
                  <a:lnTo>
                    <a:pt x="4228" y="1"/>
                  </a:lnTo>
                  <a:cubicBezTo>
                    <a:pt x="4228" y="60"/>
                    <a:pt x="4180" y="120"/>
                    <a:pt x="4109" y="156"/>
                  </a:cubicBezTo>
                  <a:lnTo>
                    <a:pt x="2418" y="1144"/>
                  </a:lnTo>
                  <a:cubicBezTo>
                    <a:pt x="2335" y="1186"/>
                    <a:pt x="2230" y="1206"/>
                    <a:pt x="2126" y="1206"/>
                  </a:cubicBezTo>
                  <a:cubicBezTo>
                    <a:pt x="2022" y="1206"/>
                    <a:pt x="1918" y="1186"/>
                    <a:pt x="1835" y="1144"/>
                  </a:cubicBezTo>
                  <a:lnTo>
                    <a:pt x="120" y="156"/>
                  </a:lnTo>
                  <a:cubicBezTo>
                    <a:pt x="37" y="120"/>
                    <a:pt x="1" y="60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4" name="Google Shape;2824;p34"/>
            <p:cNvSpPr/>
            <p:nvPr/>
          </p:nvSpPr>
          <p:spPr>
            <a:xfrm>
              <a:off x="3664125" y="3487750"/>
              <a:ext cx="105700" cy="39025"/>
            </a:xfrm>
            <a:custGeom>
              <a:avLst/>
              <a:gdLst/>
              <a:ahLst/>
              <a:cxnLst/>
              <a:rect l="l" t="t" r="r" b="b"/>
              <a:pathLst>
                <a:path w="4228" h="1561" fill="none" extrusionOk="0">
                  <a:moveTo>
                    <a:pt x="120" y="156"/>
                  </a:moveTo>
                  <a:lnTo>
                    <a:pt x="1835" y="1144"/>
                  </a:lnTo>
                  <a:cubicBezTo>
                    <a:pt x="2001" y="1227"/>
                    <a:pt x="2251" y="1227"/>
                    <a:pt x="2418" y="1144"/>
                  </a:cubicBezTo>
                  <a:lnTo>
                    <a:pt x="4109" y="156"/>
                  </a:lnTo>
                  <a:cubicBezTo>
                    <a:pt x="4180" y="120"/>
                    <a:pt x="4228" y="60"/>
                    <a:pt x="4228" y="1"/>
                  </a:cubicBezTo>
                  <a:lnTo>
                    <a:pt x="4228" y="322"/>
                  </a:lnTo>
                  <a:cubicBezTo>
                    <a:pt x="4228" y="382"/>
                    <a:pt x="4180" y="441"/>
                    <a:pt x="4109" y="489"/>
                  </a:cubicBezTo>
                  <a:lnTo>
                    <a:pt x="2418" y="1465"/>
                  </a:lnTo>
                  <a:cubicBezTo>
                    <a:pt x="2251" y="1561"/>
                    <a:pt x="2001" y="1561"/>
                    <a:pt x="1835" y="1465"/>
                  </a:cubicBezTo>
                  <a:lnTo>
                    <a:pt x="120" y="489"/>
                  </a:lnTo>
                  <a:cubicBezTo>
                    <a:pt x="49" y="441"/>
                    <a:pt x="1" y="382"/>
                    <a:pt x="1" y="322"/>
                  </a:cubicBezTo>
                  <a:lnTo>
                    <a:pt x="1" y="1"/>
                  </a:lnTo>
                  <a:cubicBezTo>
                    <a:pt x="1" y="60"/>
                    <a:pt x="37" y="120"/>
                    <a:pt x="120" y="156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5" name="Google Shape;2825;p34"/>
            <p:cNvSpPr/>
            <p:nvPr/>
          </p:nvSpPr>
          <p:spPr>
            <a:xfrm>
              <a:off x="3634075" y="3298750"/>
              <a:ext cx="88125" cy="38425"/>
            </a:xfrm>
            <a:custGeom>
              <a:avLst/>
              <a:gdLst/>
              <a:ahLst/>
              <a:cxnLst/>
              <a:rect l="l" t="t" r="r" b="b"/>
              <a:pathLst>
                <a:path w="3525" h="1537" extrusionOk="0">
                  <a:moveTo>
                    <a:pt x="0" y="0"/>
                  </a:moveTo>
                  <a:lnTo>
                    <a:pt x="0" y="322"/>
                  </a:lnTo>
                  <a:cubicBezTo>
                    <a:pt x="0" y="393"/>
                    <a:pt x="48" y="453"/>
                    <a:pt x="119" y="489"/>
                  </a:cubicBezTo>
                  <a:lnTo>
                    <a:pt x="1834" y="1465"/>
                  </a:lnTo>
                  <a:cubicBezTo>
                    <a:pt x="1911" y="1513"/>
                    <a:pt x="2016" y="1536"/>
                    <a:pt x="2120" y="1536"/>
                  </a:cubicBezTo>
                  <a:cubicBezTo>
                    <a:pt x="2224" y="1536"/>
                    <a:pt x="2328" y="1513"/>
                    <a:pt x="2405" y="1465"/>
                  </a:cubicBezTo>
                  <a:lnTo>
                    <a:pt x="3406" y="893"/>
                  </a:lnTo>
                  <a:cubicBezTo>
                    <a:pt x="3477" y="846"/>
                    <a:pt x="3525" y="786"/>
                    <a:pt x="3525" y="727"/>
                  </a:cubicBezTo>
                  <a:lnTo>
                    <a:pt x="3525" y="393"/>
                  </a:lnTo>
                  <a:cubicBezTo>
                    <a:pt x="3525" y="453"/>
                    <a:pt x="3477" y="512"/>
                    <a:pt x="3406" y="560"/>
                  </a:cubicBezTo>
                  <a:lnTo>
                    <a:pt x="2405" y="1143"/>
                  </a:lnTo>
                  <a:cubicBezTo>
                    <a:pt x="2328" y="1185"/>
                    <a:pt x="2224" y="1206"/>
                    <a:pt x="2120" y="1206"/>
                  </a:cubicBezTo>
                  <a:cubicBezTo>
                    <a:pt x="2016" y="1206"/>
                    <a:pt x="1911" y="1185"/>
                    <a:pt x="1834" y="1143"/>
                  </a:cubicBezTo>
                  <a:lnTo>
                    <a:pt x="119" y="155"/>
                  </a:lnTo>
                  <a:cubicBezTo>
                    <a:pt x="48" y="120"/>
                    <a:pt x="0" y="60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6" name="Google Shape;2826;p34"/>
            <p:cNvSpPr/>
            <p:nvPr/>
          </p:nvSpPr>
          <p:spPr>
            <a:xfrm>
              <a:off x="3634075" y="3298750"/>
              <a:ext cx="88125" cy="39025"/>
            </a:xfrm>
            <a:custGeom>
              <a:avLst/>
              <a:gdLst/>
              <a:ahLst/>
              <a:cxnLst/>
              <a:rect l="l" t="t" r="r" b="b"/>
              <a:pathLst>
                <a:path w="3525" h="1561" fill="none" extrusionOk="0">
                  <a:moveTo>
                    <a:pt x="0" y="322"/>
                  </a:moveTo>
                  <a:lnTo>
                    <a:pt x="0" y="0"/>
                  </a:lnTo>
                  <a:cubicBezTo>
                    <a:pt x="0" y="60"/>
                    <a:pt x="48" y="120"/>
                    <a:pt x="119" y="155"/>
                  </a:cubicBezTo>
                  <a:lnTo>
                    <a:pt x="1834" y="1143"/>
                  </a:lnTo>
                  <a:cubicBezTo>
                    <a:pt x="1989" y="1227"/>
                    <a:pt x="2251" y="1227"/>
                    <a:pt x="2405" y="1143"/>
                  </a:cubicBezTo>
                  <a:lnTo>
                    <a:pt x="3406" y="560"/>
                  </a:lnTo>
                  <a:cubicBezTo>
                    <a:pt x="3477" y="512"/>
                    <a:pt x="3525" y="453"/>
                    <a:pt x="3525" y="393"/>
                  </a:cubicBezTo>
                  <a:lnTo>
                    <a:pt x="3525" y="727"/>
                  </a:lnTo>
                  <a:cubicBezTo>
                    <a:pt x="3525" y="786"/>
                    <a:pt x="3477" y="846"/>
                    <a:pt x="3406" y="893"/>
                  </a:cubicBezTo>
                  <a:lnTo>
                    <a:pt x="2405" y="1465"/>
                  </a:lnTo>
                  <a:cubicBezTo>
                    <a:pt x="2251" y="1560"/>
                    <a:pt x="1989" y="1560"/>
                    <a:pt x="1834" y="1465"/>
                  </a:cubicBezTo>
                  <a:lnTo>
                    <a:pt x="119" y="489"/>
                  </a:lnTo>
                  <a:cubicBezTo>
                    <a:pt x="48" y="453"/>
                    <a:pt x="0" y="393"/>
                    <a:pt x="0" y="322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7" name="Google Shape;2827;p34"/>
            <p:cNvSpPr/>
            <p:nvPr/>
          </p:nvSpPr>
          <p:spPr>
            <a:xfrm>
              <a:off x="3419750" y="3505325"/>
              <a:ext cx="105700" cy="38725"/>
            </a:xfrm>
            <a:custGeom>
              <a:avLst/>
              <a:gdLst/>
              <a:ahLst/>
              <a:cxnLst/>
              <a:rect l="l" t="t" r="r" b="b"/>
              <a:pathLst>
                <a:path w="4228" h="1549" extrusionOk="0">
                  <a:moveTo>
                    <a:pt x="1" y="0"/>
                  </a:moveTo>
                  <a:lnTo>
                    <a:pt x="1" y="334"/>
                  </a:lnTo>
                  <a:cubicBezTo>
                    <a:pt x="1" y="393"/>
                    <a:pt x="25" y="453"/>
                    <a:pt x="120" y="500"/>
                  </a:cubicBezTo>
                  <a:lnTo>
                    <a:pt x="1834" y="1477"/>
                  </a:lnTo>
                  <a:cubicBezTo>
                    <a:pt x="1912" y="1524"/>
                    <a:pt x="2016" y="1548"/>
                    <a:pt x="2120" y="1548"/>
                  </a:cubicBezTo>
                  <a:cubicBezTo>
                    <a:pt x="2224" y="1548"/>
                    <a:pt x="2329" y="1524"/>
                    <a:pt x="2406" y="1477"/>
                  </a:cubicBezTo>
                  <a:lnTo>
                    <a:pt x="4109" y="500"/>
                  </a:lnTo>
                  <a:cubicBezTo>
                    <a:pt x="4180" y="453"/>
                    <a:pt x="4228" y="393"/>
                    <a:pt x="4228" y="334"/>
                  </a:cubicBezTo>
                  <a:lnTo>
                    <a:pt x="4228" y="0"/>
                  </a:lnTo>
                  <a:cubicBezTo>
                    <a:pt x="4228" y="60"/>
                    <a:pt x="4180" y="131"/>
                    <a:pt x="4109" y="167"/>
                  </a:cubicBezTo>
                  <a:lnTo>
                    <a:pt x="2406" y="1155"/>
                  </a:lnTo>
                  <a:cubicBezTo>
                    <a:pt x="2329" y="1197"/>
                    <a:pt x="2224" y="1218"/>
                    <a:pt x="2120" y="1218"/>
                  </a:cubicBezTo>
                  <a:cubicBezTo>
                    <a:pt x="2016" y="1218"/>
                    <a:pt x="1912" y="1197"/>
                    <a:pt x="1834" y="1155"/>
                  </a:cubicBezTo>
                  <a:lnTo>
                    <a:pt x="120" y="167"/>
                  </a:lnTo>
                  <a:cubicBezTo>
                    <a:pt x="49" y="119"/>
                    <a:pt x="1" y="6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8" name="Google Shape;2828;p34"/>
            <p:cNvSpPr/>
            <p:nvPr/>
          </p:nvSpPr>
          <p:spPr>
            <a:xfrm>
              <a:off x="3419750" y="3505325"/>
              <a:ext cx="105700" cy="39325"/>
            </a:xfrm>
            <a:custGeom>
              <a:avLst/>
              <a:gdLst/>
              <a:ahLst/>
              <a:cxnLst/>
              <a:rect l="l" t="t" r="r" b="b"/>
              <a:pathLst>
                <a:path w="4228" h="1573" fill="none" extrusionOk="0">
                  <a:moveTo>
                    <a:pt x="1" y="334"/>
                  </a:moveTo>
                  <a:lnTo>
                    <a:pt x="1" y="0"/>
                  </a:lnTo>
                  <a:cubicBezTo>
                    <a:pt x="1" y="60"/>
                    <a:pt x="49" y="119"/>
                    <a:pt x="120" y="167"/>
                  </a:cubicBezTo>
                  <a:lnTo>
                    <a:pt x="1834" y="1155"/>
                  </a:lnTo>
                  <a:cubicBezTo>
                    <a:pt x="1989" y="1239"/>
                    <a:pt x="2251" y="1239"/>
                    <a:pt x="2406" y="1155"/>
                  </a:cubicBezTo>
                  <a:lnTo>
                    <a:pt x="4109" y="167"/>
                  </a:lnTo>
                  <a:cubicBezTo>
                    <a:pt x="4180" y="131"/>
                    <a:pt x="4228" y="60"/>
                    <a:pt x="4228" y="0"/>
                  </a:cubicBezTo>
                  <a:lnTo>
                    <a:pt x="4228" y="334"/>
                  </a:lnTo>
                  <a:cubicBezTo>
                    <a:pt x="4228" y="393"/>
                    <a:pt x="4180" y="453"/>
                    <a:pt x="4109" y="500"/>
                  </a:cubicBezTo>
                  <a:lnTo>
                    <a:pt x="2406" y="1477"/>
                  </a:lnTo>
                  <a:cubicBezTo>
                    <a:pt x="2251" y="1572"/>
                    <a:pt x="1989" y="1572"/>
                    <a:pt x="1834" y="1477"/>
                  </a:cubicBezTo>
                  <a:lnTo>
                    <a:pt x="120" y="500"/>
                  </a:lnTo>
                  <a:cubicBezTo>
                    <a:pt x="25" y="453"/>
                    <a:pt x="1" y="393"/>
                    <a:pt x="1" y="334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9" name="Google Shape;2829;p34"/>
            <p:cNvSpPr/>
            <p:nvPr/>
          </p:nvSpPr>
          <p:spPr>
            <a:xfrm>
              <a:off x="3552825" y="3582425"/>
              <a:ext cx="105675" cy="38700"/>
            </a:xfrm>
            <a:custGeom>
              <a:avLst/>
              <a:gdLst/>
              <a:ahLst/>
              <a:cxnLst/>
              <a:rect l="l" t="t" r="r" b="b"/>
              <a:pathLst>
                <a:path w="4227" h="1548" extrusionOk="0">
                  <a:moveTo>
                    <a:pt x="0" y="0"/>
                  </a:moveTo>
                  <a:lnTo>
                    <a:pt x="0" y="333"/>
                  </a:lnTo>
                  <a:cubicBezTo>
                    <a:pt x="0" y="393"/>
                    <a:pt x="48" y="453"/>
                    <a:pt x="119" y="500"/>
                  </a:cubicBezTo>
                  <a:lnTo>
                    <a:pt x="1834" y="1476"/>
                  </a:lnTo>
                  <a:cubicBezTo>
                    <a:pt x="1917" y="1524"/>
                    <a:pt x="2021" y="1548"/>
                    <a:pt x="2125" y="1548"/>
                  </a:cubicBezTo>
                  <a:cubicBezTo>
                    <a:pt x="2229" y="1548"/>
                    <a:pt x="2334" y="1524"/>
                    <a:pt x="2417" y="1476"/>
                  </a:cubicBezTo>
                  <a:lnTo>
                    <a:pt x="4108" y="500"/>
                  </a:lnTo>
                  <a:cubicBezTo>
                    <a:pt x="4179" y="453"/>
                    <a:pt x="4227" y="393"/>
                    <a:pt x="4227" y="333"/>
                  </a:cubicBezTo>
                  <a:lnTo>
                    <a:pt x="4227" y="0"/>
                  </a:lnTo>
                  <a:cubicBezTo>
                    <a:pt x="4227" y="60"/>
                    <a:pt x="4179" y="119"/>
                    <a:pt x="4108" y="167"/>
                  </a:cubicBezTo>
                  <a:lnTo>
                    <a:pt x="2417" y="1155"/>
                  </a:lnTo>
                  <a:cubicBezTo>
                    <a:pt x="2334" y="1197"/>
                    <a:pt x="2229" y="1218"/>
                    <a:pt x="2125" y="1218"/>
                  </a:cubicBezTo>
                  <a:cubicBezTo>
                    <a:pt x="2021" y="1218"/>
                    <a:pt x="1917" y="1197"/>
                    <a:pt x="1834" y="1155"/>
                  </a:cubicBezTo>
                  <a:lnTo>
                    <a:pt x="119" y="167"/>
                  </a:lnTo>
                  <a:cubicBezTo>
                    <a:pt x="48" y="119"/>
                    <a:pt x="0" y="60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0" name="Google Shape;2830;p34"/>
            <p:cNvSpPr/>
            <p:nvPr/>
          </p:nvSpPr>
          <p:spPr>
            <a:xfrm>
              <a:off x="3552825" y="3582425"/>
              <a:ext cx="105675" cy="39300"/>
            </a:xfrm>
            <a:custGeom>
              <a:avLst/>
              <a:gdLst/>
              <a:ahLst/>
              <a:cxnLst/>
              <a:rect l="l" t="t" r="r" b="b"/>
              <a:pathLst>
                <a:path w="4227" h="1572" fill="none" extrusionOk="0">
                  <a:moveTo>
                    <a:pt x="0" y="333"/>
                  </a:moveTo>
                  <a:lnTo>
                    <a:pt x="0" y="0"/>
                  </a:lnTo>
                  <a:cubicBezTo>
                    <a:pt x="0" y="60"/>
                    <a:pt x="48" y="119"/>
                    <a:pt x="119" y="167"/>
                  </a:cubicBezTo>
                  <a:lnTo>
                    <a:pt x="1834" y="1155"/>
                  </a:lnTo>
                  <a:cubicBezTo>
                    <a:pt x="2000" y="1238"/>
                    <a:pt x="2250" y="1238"/>
                    <a:pt x="2417" y="1155"/>
                  </a:cubicBezTo>
                  <a:lnTo>
                    <a:pt x="4108" y="167"/>
                  </a:lnTo>
                  <a:cubicBezTo>
                    <a:pt x="4179" y="119"/>
                    <a:pt x="4227" y="60"/>
                    <a:pt x="4227" y="0"/>
                  </a:cubicBezTo>
                  <a:lnTo>
                    <a:pt x="4227" y="333"/>
                  </a:lnTo>
                  <a:cubicBezTo>
                    <a:pt x="4227" y="393"/>
                    <a:pt x="4179" y="453"/>
                    <a:pt x="4108" y="500"/>
                  </a:cubicBezTo>
                  <a:lnTo>
                    <a:pt x="2417" y="1476"/>
                  </a:lnTo>
                  <a:cubicBezTo>
                    <a:pt x="2250" y="1572"/>
                    <a:pt x="2000" y="1572"/>
                    <a:pt x="1834" y="1476"/>
                  </a:cubicBezTo>
                  <a:lnTo>
                    <a:pt x="119" y="500"/>
                  </a:lnTo>
                  <a:cubicBezTo>
                    <a:pt x="48" y="453"/>
                    <a:pt x="0" y="393"/>
                    <a:pt x="0" y="333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1" name="Google Shape;2831;p34"/>
            <p:cNvSpPr/>
            <p:nvPr/>
          </p:nvSpPr>
          <p:spPr>
            <a:xfrm>
              <a:off x="3929050" y="3640450"/>
              <a:ext cx="105700" cy="38725"/>
            </a:xfrm>
            <a:custGeom>
              <a:avLst/>
              <a:gdLst/>
              <a:ahLst/>
              <a:cxnLst/>
              <a:rect l="l" t="t" r="r" b="b"/>
              <a:pathLst>
                <a:path w="4228" h="1549" extrusionOk="0">
                  <a:moveTo>
                    <a:pt x="1" y="1"/>
                  </a:moveTo>
                  <a:lnTo>
                    <a:pt x="1" y="334"/>
                  </a:lnTo>
                  <a:cubicBezTo>
                    <a:pt x="1" y="394"/>
                    <a:pt x="48" y="453"/>
                    <a:pt x="120" y="501"/>
                  </a:cubicBezTo>
                  <a:lnTo>
                    <a:pt x="1834" y="1477"/>
                  </a:lnTo>
                  <a:cubicBezTo>
                    <a:pt x="1917" y="1525"/>
                    <a:pt x="2022" y="1549"/>
                    <a:pt x="2126" y="1549"/>
                  </a:cubicBezTo>
                  <a:cubicBezTo>
                    <a:pt x="2230" y="1549"/>
                    <a:pt x="2334" y="1525"/>
                    <a:pt x="2417" y="1477"/>
                  </a:cubicBezTo>
                  <a:lnTo>
                    <a:pt x="4108" y="501"/>
                  </a:lnTo>
                  <a:cubicBezTo>
                    <a:pt x="4180" y="453"/>
                    <a:pt x="4227" y="394"/>
                    <a:pt x="4227" y="334"/>
                  </a:cubicBezTo>
                  <a:lnTo>
                    <a:pt x="4227" y="1"/>
                  </a:lnTo>
                  <a:cubicBezTo>
                    <a:pt x="4227" y="84"/>
                    <a:pt x="4180" y="144"/>
                    <a:pt x="4108" y="168"/>
                  </a:cubicBezTo>
                  <a:lnTo>
                    <a:pt x="2417" y="1156"/>
                  </a:lnTo>
                  <a:cubicBezTo>
                    <a:pt x="2334" y="1197"/>
                    <a:pt x="2230" y="1218"/>
                    <a:pt x="2126" y="1218"/>
                  </a:cubicBezTo>
                  <a:cubicBezTo>
                    <a:pt x="2022" y="1218"/>
                    <a:pt x="1917" y="1197"/>
                    <a:pt x="1834" y="1156"/>
                  </a:cubicBezTo>
                  <a:lnTo>
                    <a:pt x="120" y="168"/>
                  </a:lnTo>
                  <a:cubicBezTo>
                    <a:pt x="48" y="120"/>
                    <a:pt x="1" y="60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2" name="Google Shape;2832;p34"/>
            <p:cNvSpPr/>
            <p:nvPr/>
          </p:nvSpPr>
          <p:spPr>
            <a:xfrm>
              <a:off x="3929050" y="3640450"/>
              <a:ext cx="105700" cy="39325"/>
            </a:xfrm>
            <a:custGeom>
              <a:avLst/>
              <a:gdLst/>
              <a:ahLst/>
              <a:cxnLst/>
              <a:rect l="l" t="t" r="r" b="b"/>
              <a:pathLst>
                <a:path w="4228" h="1573" fill="none" extrusionOk="0">
                  <a:moveTo>
                    <a:pt x="4227" y="1"/>
                  </a:moveTo>
                  <a:lnTo>
                    <a:pt x="4227" y="334"/>
                  </a:lnTo>
                  <a:cubicBezTo>
                    <a:pt x="4227" y="394"/>
                    <a:pt x="4180" y="453"/>
                    <a:pt x="4108" y="501"/>
                  </a:cubicBezTo>
                  <a:lnTo>
                    <a:pt x="2417" y="1477"/>
                  </a:lnTo>
                  <a:cubicBezTo>
                    <a:pt x="2251" y="1572"/>
                    <a:pt x="2001" y="1572"/>
                    <a:pt x="1834" y="1477"/>
                  </a:cubicBezTo>
                  <a:lnTo>
                    <a:pt x="120" y="501"/>
                  </a:lnTo>
                  <a:cubicBezTo>
                    <a:pt x="48" y="453"/>
                    <a:pt x="1" y="394"/>
                    <a:pt x="1" y="334"/>
                  </a:cubicBezTo>
                  <a:lnTo>
                    <a:pt x="1" y="1"/>
                  </a:lnTo>
                  <a:cubicBezTo>
                    <a:pt x="1" y="60"/>
                    <a:pt x="48" y="120"/>
                    <a:pt x="120" y="168"/>
                  </a:cubicBezTo>
                  <a:lnTo>
                    <a:pt x="1834" y="1156"/>
                  </a:lnTo>
                  <a:cubicBezTo>
                    <a:pt x="2001" y="1239"/>
                    <a:pt x="2251" y="1239"/>
                    <a:pt x="2417" y="1156"/>
                  </a:cubicBezTo>
                  <a:lnTo>
                    <a:pt x="4108" y="168"/>
                  </a:lnTo>
                  <a:cubicBezTo>
                    <a:pt x="4180" y="144"/>
                    <a:pt x="4227" y="84"/>
                    <a:pt x="4227" y="1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3" name="Google Shape;2833;p34"/>
            <p:cNvSpPr/>
            <p:nvPr/>
          </p:nvSpPr>
          <p:spPr>
            <a:xfrm>
              <a:off x="3949600" y="3811325"/>
              <a:ext cx="105675" cy="38475"/>
            </a:xfrm>
            <a:custGeom>
              <a:avLst/>
              <a:gdLst/>
              <a:ahLst/>
              <a:cxnLst/>
              <a:rect l="l" t="t" r="r" b="b"/>
              <a:pathLst>
                <a:path w="4227" h="1539" extrusionOk="0">
                  <a:moveTo>
                    <a:pt x="0" y="0"/>
                  </a:moveTo>
                  <a:lnTo>
                    <a:pt x="0" y="333"/>
                  </a:lnTo>
                  <a:cubicBezTo>
                    <a:pt x="0" y="393"/>
                    <a:pt x="48" y="464"/>
                    <a:pt x="119" y="488"/>
                  </a:cubicBezTo>
                  <a:lnTo>
                    <a:pt x="1834" y="1476"/>
                  </a:lnTo>
                  <a:cubicBezTo>
                    <a:pt x="1911" y="1518"/>
                    <a:pt x="2012" y="1539"/>
                    <a:pt x="2115" y="1539"/>
                  </a:cubicBezTo>
                  <a:cubicBezTo>
                    <a:pt x="2218" y="1539"/>
                    <a:pt x="2322" y="1518"/>
                    <a:pt x="2405" y="1476"/>
                  </a:cubicBezTo>
                  <a:lnTo>
                    <a:pt x="4108" y="488"/>
                  </a:lnTo>
                  <a:cubicBezTo>
                    <a:pt x="4179" y="452"/>
                    <a:pt x="4227" y="393"/>
                    <a:pt x="4227" y="333"/>
                  </a:cubicBezTo>
                  <a:lnTo>
                    <a:pt x="4227" y="0"/>
                  </a:lnTo>
                  <a:cubicBezTo>
                    <a:pt x="4227" y="60"/>
                    <a:pt x="4179" y="119"/>
                    <a:pt x="4108" y="167"/>
                  </a:cubicBezTo>
                  <a:lnTo>
                    <a:pt x="2405" y="1143"/>
                  </a:lnTo>
                  <a:cubicBezTo>
                    <a:pt x="2322" y="1191"/>
                    <a:pt x="2218" y="1214"/>
                    <a:pt x="2115" y="1214"/>
                  </a:cubicBezTo>
                  <a:cubicBezTo>
                    <a:pt x="2012" y="1214"/>
                    <a:pt x="1911" y="1191"/>
                    <a:pt x="1834" y="1143"/>
                  </a:cubicBezTo>
                  <a:lnTo>
                    <a:pt x="119" y="167"/>
                  </a:lnTo>
                  <a:cubicBezTo>
                    <a:pt x="48" y="119"/>
                    <a:pt x="0" y="60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4" name="Google Shape;2834;p34"/>
            <p:cNvSpPr/>
            <p:nvPr/>
          </p:nvSpPr>
          <p:spPr>
            <a:xfrm>
              <a:off x="3949600" y="3811325"/>
              <a:ext cx="105675" cy="39000"/>
            </a:xfrm>
            <a:custGeom>
              <a:avLst/>
              <a:gdLst/>
              <a:ahLst/>
              <a:cxnLst/>
              <a:rect l="l" t="t" r="r" b="b"/>
              <a:pathLst>
                <a:path w="4227" h="1560" fill="none" extrusionOk="0">
                  <a:moveTo>
                    <a:pt x="0" y="333"/>
                  </a:moveTo>
                  <a:lnTo>
                    <a:pt x="0" y="0"/>
                  </a:lnTo>
                  <a:cubicBezTo>
                    <a:pt x="0" y="60"/>
                    <a:pt x="48" y="119"/>
                    <a:pt x="119" y="167"/>
                  </a:cubicBezTo>
                  <a:lnTo>
                    <a:pt x="1834" y="1143"/>
                  </a:lnTo>
                  <a:cubicBezTo>
                    <a:pt x="1988" y="1238"/>
                    <a:pt x="2238" y="1238"/>
                    <a:pt x="2405" y="1143"/>
                  </a:cubicBezTo>
                  <a:lnTo>
                    <a:pt x="4108" y="167"/>
                  </a:lnTo>
                  <a:cubicBezTo>
                    <a:pt x="4179" y="119"/>
                    <a:pt x="4227" y="60"/>
                    <a:pt x="4227" y="0"/>
                  </a:cubicBezTo>
                  <a:lnTo>
                    <a:pt x="4227" y="333"/>
                  </a:lnTo>
                  <a:cubicBezTo>
                    <a:pt x="4227" y="393"/>
                    <a:pt x="4179" y="452"/>
                    <a:pt x="4108" y="488"/>
                  </a:cubicBezTo>
                  <a:lnTo>
                    <a:pt x="2405" y="1476"/>
                  </a:lnTo>
                  <a:cubicBezTo>
                    <a:pt x="2238" y="1560"/>
                    <a:pt x="1988" y="1560"/>
                    <a:pt x="1834" y="1476"/>
                  </a:cubicBezTo>
                  <a:lnTo>
                    <a:pt x="119" y="488"/>
                  </a:lnTo>
                  <a:cubicBezTo>
                    <a:pt x="48" y="464"/>
                    <a:pt x="0" y="393"/>
                    <a:pt x="0" y="333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5" name="Google Shape;2835;p34"/>
            <p:cNvSpPr/>
            <p:nvPr/>
          </p:nvSpPr>
          <p:spPr>
            <a:xfrm>
              <a:off x="3287300" y="3352625"/>
              <a:ext cx="152125" cy="65575"/>
            </a:xfrm>
            <a:custGeom>
              <a:avLst/>
              <a:gdLst/>
              <a:ahLst/>
              <a:cxnLst/>
              <a:rect l="l" t="t" r="r" b="b"/>
              <a:pathLst>
                <a:path w="6085" h="2623" extrusionOk="0">
                  <a:moveTo>
                    <a:pt x="1" y="1"/>
                  </a:moveTo>
                  <a:lnTo>
                    <a:pt x="1" y="322"/>
                  </a:lnTo>
                  <a:cubicBezTo>
                    <a:pt x="1" y="382"/>
                    <a:pt x="48" y="441"/>
                    <a:pt x="120" y="489"/>
                  </a:cubicBezTo>
                  <a:lnTo>
                    <a:pt x="3692" y="2560"/>
                  </a:lnTo>
                  <a:cubicBezTo>
                    <a:pt x="3775" y="2602"/>
                    <a:pt x="3879" y="2623"/>
                    <a:pt x="3983" y="2623"/>
                  </a:cubicBezTo>
                  <a:cubicBezTo>
                    <a:pt x="4087" y="2623"/>
                    <a:pt x="4192" y="2602"/>
                    <a:pt x="4275" y="2560"/>
                  </a:cubicBezTo>
                  <a:lnTo>
                    <a:pt x="5966" y="1572"/>
                  </a:lnTo>
                  <a:cubicBezTo>
                    <a:pt x="6037" y="1536"/>
                    <a:pt x="6085" y="1477"/>
                    <a:pt x="6085" y="1417"/>
                  </a:cubicBezTo>
                  <a:lnTo>
                    <a:pt x="6085" y="1084"/>
                  </a:lnTo>
                  <a:cubicBezTo>
                    <a:pt x="6085" y="1144"/>
                    <a:pt x="6037" y="1203"/>
                    <a:pt x="5966" y="1251"/>
                  </a:cubicBezTo>
                  <a:lnTo>
                    <a:pt x="4275" y="2227"/>
                  </a:lnTo>
                  <a:cubicBezTo>
                    <a:pt x="4192" y="2275"/>
                    <a:pt x="4087" y="2298"/>
                    <a:pt x="3983" y="2298"/>
                  </a:cubicBezTo>
                  <a:cubicBezTo>
                    <a:pt x="3879" y="2298"/>
                    <a:pt x="3775" y="2275"/>
                    <a:pt x="3692" y="2227"/>
                  </a:cubicBezTo>
                  <a:lnTo>
                    <a:pt x="120" y="167"/>
                  </a:lnTo>
                  <a:cubicBezTo>
                    <a:pt x="48" y="120"/>
                    <a:pt x="1" y="60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6" name="Google Shape;2836;p34"/>
            <p:cNvSpPr/>
            <p:nvPr/>
          </p:nvSpPr>
          <p:spPr>
            <a:xfrm>
              <a:off x="3287300" y="3352625"/>
              <a:ext cx="152125" cy="66100"/>
            </a:xfrm>
            <a:custGeom>
              <a:avLst/>
              <a:gdLst/>
              <a:ahLst/>
              <a:cxnLst/>
              <a:rect l="l" t="t" r="r" b="b"/>
              <a:pathLst>
                <a:path w="6085" h="2644" fill="none" extrusionOk="0">
                  <a:moveTo>
                    <a:pt x="1" y="322"/>
                  </a:moveTo>
                  <a:lnTo>
                    <a:pt x="1" y="1"/>
                  </a:lnTo>
                  <a:cubicBezTo>
                    <a:pt x="1" y="60"/>
                    <a:pt x="48" y="120"/>
                    <a:pt x="120" y="167"/>
                  </a:cubicBezTo>
                  <a:lnTo>
                    <a:pt x="3692" y="2227"/>
                  </a:lnTo>
                  <a:cubicBezTo>
                    <a:pt x="3858" y="2322"/>
                    <a:pt x="4108" y="2322"/>
                    <a:pt x="4275" y="2227"/>
                  </a:cubicBezTo>
                  <a:lnTo>
                    <a:pt x="5966" y="1251"/>
                  </a:lnTo>
                  <a:cubicBezTo>
                    <a:pt x="6037" y="1203"/>
                    <a:pt x="6085" y="1144"/>
                    <a:pt x="6085" y="1084"/>
                  </a:cubicBezTo>
                  <a:lnTo>
                    <a:pt x="6085" y="1417"/>
                  </a:lnTo>
                  <a:cubicBezTo>
                    <a:pt x="6085" y="1477"/>
                    <a:pt x="6037" y="1536"/>
                    <a:pt x="5966" y="1572"/>
                  </a:cubicBezTo>
                  <a:lnTo>
                    <a:pt x="4275" y="2560"/>
                  </a:lnTo>
                  <a:cubicBezTo>
                    <a:pt x="4108" y="2644"/>
                    <a:pt x="3858" y="2644"/>
                    <a:pt x="3692" y="2560"/>
                  </a:cubicBezTo>
                  <a:lnTo>
                    <a:pt x="120" y="489"/>
                  </a:lnTo>
                  <a:cubicBezTo>
                    <a:pt x="48" y="441"/>
                    <a:pt x="1" y="382"/>
                    <a:pt x="1" y="322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7" name="Google Shape;2837;p34"/>
            <p:cNvSpPr/>
            <p:nvPr/>
          </p:nvSpPr>
          <p:spPr>
            <a:xfrm>
              <a:off x="3353375" y="3467525"/>
              <a:ext cx="105700" cy="38500"/>
            </a:xfrm>
            <a:custGeom>
              <a:avLst/>
              <a:gdLst/>
              <a:ahLst/>
              <a:cxnLst/>
              <a:rect l="l" t="t" r="r" b="b"/>
              <a:pathLst>
                <a:path w="4228" h="1540" extrusionOk="0">
                  <a:moveTo>
                    <a:pt x="1" y="0"/>
                  </a:moveTo>
                  <a:lnTo>
                    <a:pt x="1" y="334"/>
                  </a:lnTo>
                  <a:cubicBezTo>
                    <a:pt x="1" y="393"/>
                    <a:pt x="48" y="453"/>
                    <a:pt x="120" y="488"/>
                  </a:cubicBezTo>
                  <a:lnTo>
                    <a:pt x="1834" y="1477"/>
                  </a:lnTo>
                  <a:cubicBezTo>
                    <a:pt x="1918" y="1518"/>
                    <a:pt x="2022" y="1539"/>
                    <a:pt x="2126" y="1539"/>
                  </a:cubicBezTo>
                  <a:cubicBezTo>
                    <a:pt x="2230" y="1539"/>
                    <a:pt x="2334" y="1518"/>
                    <a:pt x="2418" y="1477"/>
                  </a:cubicBezTo>
                  <a:lnTo>
                    <a:pt x="4108" y="488"/>
                  </a:lnTo>
                  <a:cubicBezTo>
                    <a:pt x="4192" y="453"/>
                    <a:pt x="4228" y="393"/>
                    <a:pt x="4228" y="334"/>
                  </a:cubicBezTo>
                  <a:lnTo>
                    <a:pt x="4228" y="0"/>
                  </a:lnTo>
                  <a:cubicBezTo>
                    <a:pt x="4228" y="60"/>
                    <a:pt x="4192" y="119"/>
                    <a:pt x="4108" y="167"/>
                  </a:cubicBezTo>
                  <a:lnTo>
                    <a:pt x="2418" y="1143"/>
                  </a:lnTo>
                  <a:cubicBezTo>
                    <a:pt x="2334" y="1191"/>
                    <a:pt x="2230" y="1215"/>
                    <a:pt x="2126" y="1215"/>
                  </a:cubicBezTo>
                  <a:cubicBezTo>
                    <a:pt x="2022" y="1215"/>
                    <a:pt x="1918" y="1191"/>
                    <a:pt x="1834" y="1143"/>
                  </a:cubicBezTo>
                  <a:lnTo>
                    <a:pt x="120" y="167"/>
                  </a:lnTo>
                  <a:cubicBezTo>
                    <a:pt x="48" y="119"/>
                    <a:pt x="1" y="48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8" name="Google Shape;2838;p34"/>
            <p:cNvSpPr/>
            <p:nvPr/>
          </p:nvSpPr>
          <p:spPr>
            <a:xfrm>
              <a:off x="3353375" y="3467525"/>
              <a:ext cx="105700" cy="39025"/>
            </a:xfrm>
            <a:custGeom>
              <a:avLst/>
              <a:gdLst/>
              <a:ahLst/>
              <a:cxnLst/>
              <a:rect l="l" t="t" r="r" b="b"/>
              <a:pathLst>
                <a:path w="4228" h="1561" fill="none" extrusionOk="0">
                  <a:moveTo>
                    <a:pt x="120" y="167"/>
                  </a:moveTo>
                  <a:lnTo>
                    <a:pt x="1834" y="1143"/>
                  </a:lnTo>
                  <a:cubicBezTo>
                    <a:pt x="2001" y="1239"/>
                    <a:pt x="2251" y="1239"/>
                    <a:pt x="2418" y="1143"/>
                  </a:cubicBezTo>
                  <a:lnTo>
                    <a:pt x="4108" y="167"/>
                  </a:lnTo>
                  <a:cubicBezTo>
                    <a:pt x="4192" y="119"/>
                    <a:pt x="4228" y="60"/>
                    <a:pt x="4228" y="0"/>
                  </a:cubicBezTo>
                  <a:lnTo>
                    <a:pt x="4228" y="334"/>
                  </a:lnTo>
                  <a:cubicBezTo>
                    <a:pt x="4228" y="393"/>
                    <a:pt x="4192" y="453"/>
                    <a:pt x="4108" y="488"/>
                  </a:cubicBezTo>
                  <a:lnTo>
                    <a:pt x="2418" y="1477"/>
                  </a:lnTo>
                  <a:cubicBezTo>
                    <a:pt x="2251" y="1560"/>
                    <a:pt x="2001" y="1560"/>
                    <a:pt x="1834" y="1477"/>
                  </a:cubicBezTo>
                  <a:lnTo>
                    <a:pt x="120" y="488"/>
                  </a:lnTo>
                  <a:cubicBezTo>
                    <a:pt x="48" y="453"/>
                    <a:pt x="1" y="393"/>
                    <a:pt x="1" y="334"/>
                  </a:cubicBezTo>
                  <a:lnTo>
                    <a:pt x="1" y="0"/>
                  </a:lnTo>
                  <a:cubicBezTo>
                    <a:pt x="1" y="48"/>
                    <a:pt x="48" y="119"/>
                    <a:pt x="120" y="167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9" name="Google Shape;2839;p34"/>
            <p:cNvSpPr/>
            <p:nvPr/>
          </p:nvSpPr>
          <p:spPr>
            <a:xfrm>
              <a:off x="3995425" y="3678850"/>
              <a:ext cx="105700" cy="38500"/>
            </a:xfrm>
            <a:custGeom>
              <a:avLst/>
              <a:gdLst/>
              <a:ahLst/>
              <a:cxnLst/>
              <a:rect l="l" t="t" r="r" b="b"/>
              <a:pathLst>
                <a:path w="4228" h="1540" extrusionOk="0">
                  <a:moveTo>
                    <a:pt x="1" y="1"/>
                  </a:moveTo>
                  <a:lnTo>
                    <a:pt x="1" y="334"/>
                  </a:lnTo>
                  <a:cubicBezTo>
                    <a:pt x="1" y="394"/>
                    <a:pt x="36" y="453"/>
                    <a:pt x="120" y="489"/>
                  </a:cubicBezTo>
                  <a:lnTo>
                    <a:pt x="1822" y="1477"/>
                  </a:lnTo>
                  <a:cubicBezTo>
                    <a:pt x="1906" y="1519"/>
                    <a:pt x="2010" y="1540"/>
                    <a:pt x="2114" y="1540"/>
                  </a:cubicBezTo>
                  <a:cubicBezTo>
                    <a:pt x="2218" y="1540"/>
                    <a:pt x="2322" y="1519"/>
                    <a:pt x="2406" y="1477"/>
                  </a:cubicBezTo>
                  <a:lnTo>
                    <a:pt x="4108" y="489"/>
                  </a:lnTo>
                  <a:cubicBezTo>
                    <a:pt x="4180" y="453"/>
                    <a:pt x="4227" y="394"/>
                    <a:pt x="4227" y="334"/>
                  </a:cubicBezTo>
                  <a:lnTo>
                    <a:pt x="4227" y="1"/>
                  </a:lnTo>
                  <a:cubicBezTo>
                    <a:pt x="4227" y="60"/>
                    <a:pt x="4180" y="120"/>
                    <a:pt x="4108" y="167"/>
                  </a:cubicBezTo>
                  <a:lnTo>
                    <a:pt x="2406" y="1144"/>
                  </a:lnTo>
                  <a:cubicBezTo>
                    <a:pt x="2322" y="1191"/>
                    <a:pt x="2218" y="1215"/>
                    <a:pt x="2114" y="1215"/>
                  </a:cubicBezTo>
                  <a:cubicBezTo>
                    <a:pt x="2010" y="1215"/>
                    <a:pt x="1906" y="1191"/>
                    <a:pt x="1822" y="1144"/>
                  </a:cubicBezTo>
                  <a:lnTo>
                    <a:pt x="120" y="167"/>
                  </a:lnTo>
                  <a:cubicBezTo>
                    <a:pt x="36" y="120"/>
                    <a:pt x="1" y="60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0" name="Google Shape;2840;p34"/>
            <p:cNvSpPr/>
            <p:nvPr/>
          </p:nvSpPr>
          <p:spPr>
            <a:xfrm>
              <a:off x="3995425" y="3678850"/>
              <a:ext cx="105700" cy="39025"/>
            </a:xfrm>
            <a:custGeom>
              <a:avLst/>
              <a:gdLst/>
              <a:ahLst/>
              <a:cxnLst/>
              <a:rect l="l" t="t" r="r" b="b"/>
              <a:pathLst>
                <a:path w="4228" h="1561" fill="none" extrusionOk="0">
                  <a:moveTo>
                    <a:pt x="120" y="167"/>
                  </a:moveTo>
                  <a:lnTo>
                    <a:pt x="1822" y="1144"/>
                  </a:lnTo>
                  <a:cubicBezTo>
                    <a:pt x="1989" y="1239"/>
                    <a:pt x="2239" y="1239"/>
                    <a:pt x="2406" y="1144"/>
                  </a:cubicBezTo>
                  <a:lnTo>
                    <a:pt x="4108" y="167"/>
                  </a:lnTo>
                  <a:cubicBezTo>
                    <a:pt x="4180" y="120"/>
                    <a:pt x="4227" y="60"/>
                    <a:pt x="4227" y="1"/>
                  </a:cubicBezTo>
                  <a:lnTo>
                    <a:pt x="4227" y="334"/>
                  </a:lnTo>
                  <a:cubicBezTo>
                    <a:pt x="4227" y="394"/>
                    <a:pt x="4180" y="453"/>
                    <a:pt x="4108" y="489"/>
                  </a:cubicBezTo>
                  <a:lnTo>
                    <a:pt x="2406" y="1477"/>
                  </a:lnTo>
                  <a:cubicBezTo>
                    <a:pt x="2239" y="1560"/>
                    <a:pt x="1989" y="1560"/>
                    <a:pt x="1822" y="1477"/>
                  </a:cubicBezTo>
                  <a:lnTo>
                    <a:pt x="120" y="489"/>
                  </a:lnTo>
                  <a:cubicBezTo>
                    <a:pt x="36" y="453"/>
                    <a:pt x="1" y="394"/>
                    <a:pt x="1" y="334"/>
                  </a:cubicBezTo>
                  <a:lnTo>
                    <a:pt x="1" y="1"/>
                  </a:lnTo>
                  <a:cubicBezTo>
                    <a:pt x="1" y="60"/>
                    <a:pt x="36" y="120"/>
                    <a:pt x="120" y="167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1" name="Google Shape;2841;p34"/>
            <p:cNvSpPr/>
            <p:nvPr/>
          </p:nvSpPr>
          <p:spPr>
            <a:xfrm>
              <a:off x="4016850" y="3850300"/>
              <a:ext cx="105700" cy="38725"/>
            </a:xfrm>
            <a:custGeom>
              <a:avLst/>
              <a:gdLst/>
              <a:ahLst/>
              <a:cxnLst/>
              <a:rect l="l" t="t" r="r" b="b"/>
              <a:pathLst>
                <a:path w="4228" h="1549" extrusionOk="0">
                  <a:moveTo>
                    <a:pt x="1" y="1"/>
                  </a:moveTo>
                  <a:lnTo>
                    <a:pt x="1" y="334"/>
                  </a:lnTo>
                  <a:cubicBezTo>
                    <a:pt x="1" y="394"/>
                    <a:pt x="48" y="453"/>
                    <a:pt x="120" y="501"/>
                  </a:cubicBezTo>
                  <a:lnTo>
                    <a:pt x="1834" y="1477"/>
                  </a:lnTo>
                  <a:cubicBezTo>
                    <a:pt x="1918" y="1525"/>
                    <a:pt x="2022" y="1549"/>
                    <a:pt x="2126" y="1549"/>
                  </a:cubicBezTo>
                  <a:cubicBezTo>
                    <a:pt x="2230" y="1549"/>
                    <a:pt x="2334" y="1525"/>
                    <a:pt x="2418" y="1477"/>
                  </a:cubicBezTo>
                  <a:lnTo>
                    <a:pt x="4109" y="501"/>
                  </a:lnTo>
                  <a:cubicBezTo>
                    <a:pt x="4180" y="453"/>
                    <a:pt x="4228" y="394"/>
                    <a:pt x="4228" y="334"/>
                  </a:cubicBezTo>
                  <a:lnTo>
                    <a:pt x="4228" y="1"/>
                  </a:lnTo>
                  <a:cubicBezTo>
                    <a:pt x="4228" y="60"/>
                    <a:pt x="4180" y="120"/>
                    <a:pt x="4109" y="167"/>
                  </a:cubicBezTo>
                  <a:lnTo>
                    <a:pt x="2418" y="1156"/>
                  </a:lnTo>
                  <a:cubicBezTo>
                    <a:pt x="2334" y="1197"/>
                    <a:pt x="2230" y="1218"/>
                    <a:pt x="2126" y="1218"/>
                  </a:cubicBezTo>
                  <a:cubicBezTo>
                    <a:pt x="2022" y="1218"/>
                    <a:pt x="1918" y="1197"/>
                    <a:pt x="1834" y="1156"/>
                  </a:cubicBezTo>
                  <a:lnTo>
                    <a:pt x="120" y="167"/>
                  </a:lnTo>
                  <a:cubicBezTo>
                    <a:pt x="48" y="120"/>
                    <a:pt x="1" y="60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2" name="Google Shape;2842;p34"/>
            <p:cNvSpPr/>
            <p:nvPr/>
          </p:nvSpPr>
          <p:spPr>
            <a:xfrm>
              <a:off x="4016850" y="3850300"/>
              <a:ext cx="105700" cy="39325"/>
            </a:xfrm>
            <a:custGeom>
              <a:avLst/>
              <a:gdLst/>
              <a:ahLst/>
              <a:cxnLst/>
              <a:rect l="l" t="t" r="r" b="b"/>
              <a:pathLst>
                <a:path w="4228" h="1573" fill="none" extrusionOk="0">
                  <a:moveTo>
                    <a:pt x="1" y="334"/>
                  </a:moveTo>
                  <a:lnTo>
                    <a:pt x="1" y="1"/>
                  </a:lnTo>
                  <a:cubicBezTo>
                    <a:pt x="1" y="60"/>
                    <a:pt x="48" y="120"/>
                    <a:pt x="120" y="167"/>
                  </a:cubicBezTo>
                  <a:lnTo>
                    <a:pt x="1834" y="1156"/>
                  </a:lnTo>
                  <a:cubicBezTo>
                    <a:pt x="2001" y="1239"/>
                    <a:pt x="2251" y="1239"/>
                    <a:pt x="2418" y="1156"/>
                  </a:cubicBezTo>
                  <a:lnTo>
                    <a:pt x="4109" y="167"/>
                  </a:lnTo>
                  <a:cubicBezTo>
                    <a:pt x="4180" y="120"/>
                    <a:pt x="4228" y="60"/>
                    <a:pt x="4228" y="1"/>
                  </a:cubicBezTo>
                  <a:lnTo>
                    <a:pt x="4228" y="334"/>
                  </a:lnTo>
                  <a:cubicBezTo>
                    <a:pt x="4228" y="394"/>
                    <a:pt x="4180" y="453"/>
                    <a:pt x="4109" y="501"/>
                  </a:cubicBezTo>
                  <a:lnTo>
                    <a:pt x="2418" y="1477"/>
                  </a:lnTo>
                  <a:cubicBezTo>
                    <a:pt x="2251" y="1572"/>
                    <a:pt x="2001" y="1572"/>
                    <a:pt x="1834" y="1477"/>
                  </a:cubicBezTo>
                  <a:lnTo>
                    <a:pt x="120" y="501"/>
                  </a:lnTo>
                  <a:cubicBezTo>
                    <a:pt x="48" y="453"/>
                    <a:pt x="1" y="394"/>
                    <a:pt x="1" y="334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3" name="Google Shape;2843;p34"/>
            <p:cNvSpPr/>
            <p:nvPr/>
          </p:nvSpPr>
          <p:spPr>
            <a:xfrm>
              <a:off x="3995425" y="3761000"/>
              <a:ext cx="105700" cy="38725"/>
            </a:xfrm>
            <a:custGeom>
              <a:avLst/>
              <a:gdLst/>
              <a:ahLst/>
              <a:cxnLst/>
              <a:rect l="l" t="t" r="r" b="b"/>
              <a:pathLst>
                <a:path w="4228" h="1549" extrusionOk="0">
                  <a:moveTo>
                    <a:pt x="1" y="1"/>
                  </a:moveTo>
                  <a:lnTo>
                    <a:pt x="1" y="334"/>
                  </a:lnTo>
                  <a:cubicBezTo>
                    <a:pt x="1" y="394"/>
                    <a:pt x="24" y="453"/>
                    <a:pt x="120" y="501"/>
                  </a:cubicBezTo>
                  <a:lnTo>
                    <a:pt x="1822" y="1477"/>
                  </a:lnTo>
                  <a:cubicBezTo>
                    <a:pt x="1906" y="1525"/>
                    <a:pt x="2010" y="1549"/>
                    <a:pt x="2114" y="1549"/>
                  </a:cubicBezTo>
                  <a:cubicBezTo>
                    <a:pt x="2218" y="1549"/>
                    <a:pt x="2322" y="1525"/>
                    <a:pt x="2406" y="1477"/>
                  </a:cubicBezTo>
                  <a:lnTo>
                    <a:pt x="4108" y="501"/>
                  </a:lnTo>
                  <a:cubicBezTo>
                    <a:pt x="4180" y="453"/>
                    <a:pt x="4227" y="394"/>
                    <a:pt x="4227" y="334"/>
                  </a:cubicBezTo>
                  <a:lnTo>
                    <a:pt x="4227" y="1"/>
                  </a:lnTo>
                  <a:cubicBezTo>
                    <a:pt x="4227" y="60"/>
                    <a:pt x="4180" y="120"/>
                    <a:pt x="4108" y="168"/>
                  </a:cubicBezTo>
                  <a:lnTo>
                    <a:pt x="2406" y="1156"/>
                  </a:lnTo>
                  <a:cubicBezTo>
                    <a:pt x="2322" y="1197"/>
                    <a:pt x="2218" y="1218"/>
                    <a:pt x="2114" y="1218"/>
                  </a:cubicBezTo>
                  <a:cubicBezTo>
                    <a:pt x="2010" y="1218"/>
                    <a:pt x="1906" y="1197"/>
                    <a:pt x="1822" y="1156"/>
                  </a:cubicBezTo>
                  <a:lnTo>
                    <a:pt x="108" y="168"/>
                  </a:lnTo>
                  <a:cubicBezTo>
                    <a:pt x="36" y="120"/>
                    <a:pt x="1" y="60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4" name="Google Shape;2844;p34"/>
            <p:cNvSpPr/>
            <p:nvPr/>
          </p:nvSpPr>
          <p:spPr>
            <a:xfrm>
              <a:off x="3995425" y="3761000"/>
              <a:ext cx="105700" cy="39325"/>
            </a:xfrm>
            <a:custGeom>
              <a:avLst/>
              <a:gdLst/>
              <a:ahLst/>
              <a:cxnLst/>
              <a:rect l="l" t="t" r="r" b="b"/>
              <a:pathLst>
                <a:path w="4228" h="1573" fill="none" extrusionOk="0">
                  <a:moveTo>
                    <a:pt x="1" y="334"/>
                  </a:moveTo>
                  <a:lnTo>
                    <a:pt x="1" y="1"/>
                  </a:lnTo>
                  <a:cubicBezTo>
                    <a:pt x="1" y="60"/>
                    <a:pt x="36" y="120"/>
                    <a:pt x="108" y="168"/>
                  </a:cubicBezTo>
                  <a:lnTo>
                    <a:pt x="1822" y="1156"/>
                  </a:lnTo>
                  <a:cubicBezTo>
                    <a:pt x="1989" y="1239"/>
                    <a:pt x="2239" y="1239"/>
                    <a:pt x="2406" y="1156"/>
                  </a:cubicBezTo>
                  <a:lnTo>
                    <a:pt x="4108" y="168"/>
                  </a:lnTo>
                  <a:cubicBezTo>
                    <a:pt x="4180" y="120"/>
                    <a:pt x="4227" y="60"/>
                    <a:pt x="4227" y="1"/>
                  </a:cubicBezTo>
                  <a:lnTo>
                    <a:pt x="4227" y="334"/>
                  </a:lnTo>
                  <a:cubicBezTo>
                    <a:pt x="4227" y="394"/>
                    <a:pt x="4180" y="453"/>
                    <a:pt x="4108" y="501"/>
                  </a:cubicBezTo>
                  <a:lnTo>
                    <a:pt x="2406" y="1477"/>
                  </a:lnTo>
                  <a:cubicBezTo>
                    <a:pt x="2239" y="1572"/>
                    <a:pt x="1989" y="1572"/>
                    <a:pt x="1822" y="1477"/>
                  </a:cubicBezTo>
                  <a:lnTo>
                    <a:pt x="120" y="501"/>
                  </a:lnTo>
                  <a:cubicBezTo>
                    <a:pt x="24" y="453"/>
                    <a:pt x="1" y="394"/>
                    <a:pt x="1" y="334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5" name="Google Shape;2845;p34"/>
            <p:cNvSpPr/>
            <p:nvPr/>
          </p:nvSpPr>
          <p:spPr>
            <a:xfrm>
              <a:off x="4017150" y="3927400"/>
              <a:ext cx="105700" cy="38500"/>
            </a:xfrm>
            <a:custGeom>
              <a:avLst/>
              <a:gdLst/>
              <a:ahLst/>
              <a:cxnLst/>
              <a:rect l="l" t="t" r="r" b="b"/>
              <a:pathLst>
                <a:path w="4228" h="1540" extrusionOk="0">
                  <a:moveTo>
                    <a:pt x="1" y="0"/>
                  </a:moveTo>
                  <a:lnTo>
                    <a:pt x="1" y="334"/>
                  </a:lnTo>
                  <a:cubicBezTo>
                    <a:pt x="1" y="381"/>
                    <a:pt x="48" y="453"/>
                    <a:pt x="120" y="489"/>
                  </a:cubicBezTo>
                  <a:lnTo>
                    <a:pt x="1834" y="1477"/>
                  </a:lnTo>
                  <a:cubicBezTo>
                    <a:pt x="1918" y="1518"/>
                    <a:pt x="2022" y="1539"/>
                    <a:pt x="2126" y="1539"/>
                  </a:cubicBezTo>
                  <a:cubicBezTo>
                    <a:pt x="2230" y="1539"/>
                    <a:pt x="2334" y="1518"/>
                    <a:pt x="2418" y="1477"/>
                  </a:cubicBezTo>
                  <a:lnTo>
                    <a:pt x="4108" y="489"/>
                  </a:lnTo>
                  <a:cubicBezTo>
                    <a:pt x="4192" y="453"/>
                    <a:pt x="4227" y="393"/>
                    <a:pt x="4227" y="334"/>
                  </a:cubicBezTo>
                  <a:lnTo>
                    <a:pt x="4227" y="0"/>
                  </a:lnTo>
                  <a:cubicBezTo>
                    <a:pt x="4227" y="60"/>
                    <a:pt x="4192" y="119"/>
                    <a:pt x="4108" y="167"/>
                  </a:cubicBezTo>
                  <a:lnTo>
                    <a:pt x="2418" y="1143"/>
                  </a:lnTo>
                  <a:cubicBezTo>
                    <a:pt x="2334" y="1191"/>
                    <a:pt x="2230" y="1215"/>
                    <a:pt x="2126" y="1215"/>
                  </a:cubicBezTo>
                  <a:cubicBezTo>
                    <a:pt x="2022" y="1215"/>
                    <a:pt x="1918" y="1191"/>
                    <a:pt x="1834" y="1143"/>
                  </a:cubicBezTo>
                  <a:lnTo>
                    <a:pt x="120" y="167"/>
                  </a:lnTo>
                  <a:cubicBezTo>
                    <a:pt x="48" y="119"/>
                    <a:pt x="1" y="6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6" name="Google Shape;2846;p34"/>
            <p:cNvSpPr/>
            <p:nvPr/>
          </p:nvSpPr>
          <p:spPr>
            <a:xfrm>
              <a:off x="4017150" y="3927400"/>
              <a:ext cx="105700" cy="39025"/>
            </a:xfrm>
            <a:custGeom>
              <a:avLst/>
              <a:gdLst/>
              <a:ahLst/>
              <a:cxnLst/>
              <a:rect l="l" t="t" r="r" b="b"/>
              <a:pathLst>
                <a:path w="4228" h="1561" fill="none" extrusionOk="0">
                  <a:moveTo>
                    <a:pt x="4108" y="489"/>
                  </a:moveTo>
                  <a:lnTo>
                    <a:pt x="2418" y="1477"/>
                  </a:lnTo>
                  <a:cubicBezTo>
                    <a:pt x="2251" y="1560"/>
                    <a:pt x="2001" y="1560"/>
                    <a:pt x="1834" y="1477"/>
                  </a:cubicBezTo>
                  <a:lnTo>
                    <a:pt x="120" y="489"/>
                  </a:lnTo>
                  <a:cubicBezTo>
                    <a:pt x="48" y="453"/>
                    <a:pt x="1" y="381"/>
                    <a:pt x="1" y="334"/>
                  </a:cubicBezTo>
                  <a:lnTo>
                    <a:pt x="1" y="0"/>
                  </a:lnTo>
                  <a:cubicBezTo>
                    <a:pt x="1" y="60"/>
                    <a:pt x="48" y="119"/>
                    <a:pt x="120" y="167"/>
                  </a:cubicBezTo>
                  <a:lnTo>
                    <a:pt x="1834" y="1143"/>
                  </a:lnTo>
                  <a:cubicBezTo>
                    <a:pt x="2001" y="1239"/>
                    <a:pt x="2251" y="1239"/>
                    <a:pt x="2418" y="1143"/>
                  </a:cubicBezTo>
                  <a:lnTo>
                    <a:pt x="4108" y="167"/>
                  </a:lnTo>
                  <a:cubicBezTo>
                    <a:pt x="4192" y="119"/>
                    <a:pt x="4227" y="60"/>
                    <a:pt x="4227" y="0"/>
                  </a:cubicBezTo>
                  <a:lnTo>
                    <a:pt x="4227" y="334"/>
                  </a:lnTo>
                  <a:cubicBezTo>
                    <a:pt x="4227" y="393"/>
                    <a:pt x="4192" y="453"/>
                    <a:pt x="4108" y="489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7" name="Google Shape;2847;p34"/>
            <p:cNvSpPr/>
            <p:nvPr/>
          </p:nvSpPr>
          <p:spPr>
            <a:xfrm>
              <a:off x="4025200" y="3613675"/>
              <a:ext cx="105675" cy="38725"/>
            </a:xfrm>
            <a:custGeom>
              <a:avLst/>
              <a:gdLst/>
              <a:ahLst/>
              <a:cxnLst/>
              <a:rect l="l" t="t" r="r" b="b"/>
              <a:pathLst>
                <a:path w="4227" h="1549" extrusionOk="0">
                  <a:moveTo>
                    <a:pt x="0" y="0"/>
                  </a:moveTo>
                  <a:lnTo>
                    <a:pt x="0" y="334"/>
                  </a:lnTo>
                  <a:cubicBezTo>
                    <a:pt x="0" y="393"/>
                    <a:pt x="36" y="453"/>
                    <a:pt x="107" y="500"/>
                  </a:cubicBezTo>
                  <a:lnTo>
                    <a:pt x="1822" y="1477"/>
                  </a:lnTo>
                  <a:cubicBezTo>
                    <a:pt x="1905" y="1524"/>
                    <a:pt x="2009" y="1548"/>
                    <a:pt x="2114" y="1548"/>
                  </a:cubicBezTo>
                  <a:cubicBezTo>
                    <a:pt x="2218" y="1548"/>
                    <a:pt x="2322" y="1524"/>
                    <a:pt x="2405" y="1477"/>
                  </a:cubicBezTo>
                  <a:lnTo>
                    <a:pt x="4108" y="500"/>
                  </a:lnTo>
                  <a:cubicBezTo>
                    <a:pt x="4179" y="453"/>
                    <a:pt x="4227" y="393"/>
                    <a:pt x="4227" y="334"/>
                  </a:cubicBezTo>
                  <a:lnTo>
                    <a:pt x="4227" y="0"/>
                  </a:lnTo>
                  <a:cubicBezTo>
                    <a:pt x="4227" y="60"/>
                    <a:pt x="4191" y="119"/>
                    <a:pt x="4108" y="167"/>
                  </a:cubicBezTo>
                  <a:lnTo>
                    <a:pt x="2405" y="1155"/>
                  </a:lnTo>
                  <a:cubicBezTo>
                    <a:pt x="2322" y="1197"/>
                    <a:pt x="2218" y="1218"/>
                    <a:pt x="2114" y="1218"/>
                  </a:cubicBezTo>
                  <a:cubicBezTo>
                    <a:pt x="2009" y="1218"/>
                    <a:pt x="1905" y="1197"/>
                    <a:pt x="1822" y="1155"/>
                  </a:cubicBezTo>
                  <a:lnTo>
                    <a:pt x="107" y="167"/>
                  </a:lnTo>
                  <a:cubicBezTo>
                    <a:pt x="36" y="119"/>
                    <a:pt x="0" y="60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8" name="Google Shape;2848;p34"/>
            <p:cNvSpPr/>
            <p:nvPr/>
          </p:nvSpPr>
          <p:spPr>
            <a:xfrm>
              <a:off x="4025200" y="3613675"/>
              <a:ext cx="105675" cy="39300"/>
            </a:xfrm>
            <a:custGeom>
              <a:avLst/>
              <a:gdLst/>
              <a:ahLst/>
              <a:cxnLst/>
              <a:rect l="l" t="t" r="r" b="b"/>
              <a:pathLst>
                <a:path w="4227" h="1572" fill="none" extrusionOk="0">
                  <a:moveTo>
                    <a:pt x="4227" y="0"/>
                  </a:moveTo>
                  <a:lnTo>
                    <a:pt x="4227" y="334"/>
                  </a:lnTo>
                  <a:cubicBezTo>
                    <a:pt x="4227" y="393"/>
                    <a:pt x="4179" y="453"/>
                    <a:pt x="4108" y="500"/>
                  </a:cubicBezTo>
                  <a:lnTo>
                    <a:pt x="2405" y="1477"/>
                  </a:lnTo>
                  <a:cubicBezTo>
                    <a:pt x="2239" y="1572"/>
                    <a:pt x="1989" y="1572"/>
                    <a:pt x="1822" y="1477"/>
                  </a:cubicBezTo>
                  <a:lnTo>
                    <a:pt x="107" y="500"/>
                  </a:lnTo>
                  <a:cubicBezTo>
                    <a:pt x="36" y="453"/>
                    <a:pt x="0" y="393"/>
                    <a:pt x="0" y="334"/>
                  </a:cubicBezTo>
                  <a:lnTo>
                    <a:pt x="0" y="0"/>
                  </a:lnTo>
                  <a:cubicBezTo>
                    <a:pt x="0" y="60"/>
                    <a:pt x="36" y="119"/>
                    <a:pt x="107" y="167"/>
                  </a:cubicBezTo>
                  <a:lnTo>
                    <a:pt x="1822" y="1155"/>
                  </a:lnTo>
                  <a:cubicBezTo>
                    <a:pt x="1989" y="1239"/>
                    <a:pt x="2239" y="1239"/>
                    <a:pt x="2405" y="1155"/>
                  </a:cubicBezTo>
                  <a:lnTo>
                    <a:pt x="4108" y="167"/>
                  </a:lnTo>
                  <a:cubicBezTo>
                    <a:pt x="4191" y="119"/>
                    <a:pt x="4227" y="60"/>
                    <a:pt x="4227" y="0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9" name="Google Shape;2849;p34"/>
            <p:cNvSpPr/>
            <p:nvPr/>
          </p:nvSpPr>
          <p:spPr>
            <a:xfrm>
              <a:off x="4060325" y="3716350"/>
              <a:ext cx="105675" cy="38725"/>
            </a:xfrm>
            <a:custGeom>
              <a:avLst/>
              <a:gdLst/>
              <a:ahLst/>
              <a:cxnLst/>
              <a:rect l="l" t="t" r="r" b="b"/>
              <a:pathLst>
                <a:path w="4227" h="1549" extrusionOk="0">
                  <a:moveTo>
                    <a:pt x="0" y="1"/>
                  </a:moveTo>
                  <a:lnTo>
                    <a:pt x="0" y="334"/>
                  </a:lnTo>
                  <a:cubicBezTo>
                    <a:pt x="0" y="394"/>
                    <a:pt x="48" y="453"/>
                    <a:pt x="119" y="501"/>
                  </a:cubicBezTo>
                  <a:lnTo>
                    <a:pt x="1834" y="1477"/>
                  </a:lnTo>
                  <a:cubicBezTo>
                    <a:pt x="1917" y="1525"/>
                    <a:pt x="2021" y="1549"/>
                    <a:pt x="2125" y="1549"/>
                  </a:cubicBezTo>
                  <a:cubicBezTo>
                    <a:pt x="2230" y="1549"/>
                    <a:pt x="2334" y="1525"/>
                    <a:pt x="2417" y="1477"/>
                  </a:cubicBezTo>
                  <a:lnTo>
                    <a:pt x="4108" y="501"/>
                  </a:lnTo>
                  <a:cubicBezTo>
                    <a:pt x="4191" y="453"/>
                    <a:pt x="4227" y="394"/>
                    <a:pt x="4227" y="334"/>
                  </a:cubicBezTo>
                  <a:lnTo>
                    <a:pt x="4227" y="1"/>
                  </a:lnTo>
                  <a:cubicBezTo>
                    <a:pt x="4227" y="60"/>
                    <a:pt x="4191" y="120"/>
                    <a:pt x="4108" y="168"/>
                  </a:cubicBezTo>
                  <a:lnTo>
                    <a:pt x="2417" y="1156"/>
                  </a:lnTo>
                  <a:cubicBezTo>
                    <a:pt x="2334" y="1197"/>
                    <a:pt x="2230" y="1218"/>
                    <a:pt x="2125" y="1218"/>
                  </a:cubicBezTo>
                  <a:cubicBezTo>
                    <a:pt x="2021" y="1218"/>
                    <a:pt x="1917" y="1197"/>
                    <a:pt x="1834" y="1156"/>
                  </a:cubicBezTo>
                  <a:lnTo>
                    <a:pt x="119" y="168"/>
                  </a:lnTo>
                  <a:cubicBezTo>
                    <a:pt x="48" y="120"/>
                    <a:pt x="0" y="60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0" name="Google Shape;2850;p34"/>
            <p:cNvSpPr/>
            <p:nvPr/>
          </p:nvSpPr>
          <p:spPr>
            <a:xfrm>
              <a:off x="4060325" y="3716350"/>
              <a:ext cx="105675" cy="39325"/>
            </a:xfrm>
            <a:custGeom>
              <a:avLst/>
              <a:gdLst/>
              <a:ahLst/>
              <a:cxnLst/>
              <a:rect l="l" t="t" r="r" b="b"/>
              <a:pathLst>
                <a:path w="4227" h="1573" fill="none" extrusionOk="0">
                  <a:moveTo>
                    <a:pt x="4227" y="1"/>
                  </a:moveTo>
                  <a:lnTo>
                    <a:pt x="4227" y="334"/>
                  </a:lnTo>
                  <a:cubicBezTo>
                    <a:pt x="4227" y="394"/>
                    <a:pt x="4191" y="453"/>
                    <a:pt x="4108" y="501"/>
                  </a:cubicBezTo>
                  <a:lnTo>
                    <a:pt x="2417" y="1477"/>
                  </a:lnTo>
                  <a:cubicBezTo>
                    <a:pt x="2250" y="1573"/>
                    <a:pt x="2000" y="1573"/>
                    <a:pt x="1834" y="1477"/>
                  </a:cubicBezTo>
                  <a:lnTo>
                    <a:pt x="119" y="501"/>
                  </a:lnTo>
                  <a:cubicBezTo>
                    <a:pt x="48" y="453"/>
                    <a:pt x="0" y="394"/>
                    <a:pt x="0" y="334"/>
                  </a:cubicBezTo>
                  <a:lnTo>
                    <a:pt x="0" y="1"/>
                  </a:lnTo>
                  <a:cubicBezTo>
                    <a:pt x="0" y="60"/>
                    <a:pt x="48" y="120"/>
                    <a:pt x="119" y="168"/>
                  </a:cubicBezTo>
                  <a:lnTo>
                    <a:pt x="1834" y="1156"/>
                  </a:lnTo>
                  <a:cubicBezTo>
                    <a:pt x="2000" y="1239"/>
                    <a:pt x="2250" y="1239"/>
                    <a:pt x="2417" y="1156"/>
                  </a:cubicBezTo>
                  <a:lnTo>
                    <a:pt x="4108" y="168"/>
                  </a:lnTo>
                  <a:cubicBezTo>
                    <a:pt x="4191" y="120"/>
                    <a:pt x="4227" y="60"/>
                    <a:pt x="4227" y="1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1" name="Google Shape;2851;p34"/>
            <p:cNvSpPr/>
            <p:nvPr/>
          </p:nvSpPr>
          <p:spPr>
            <a:xfrm>
              <a:off x="4062400" y="3800300"/>
              <a:ext cx="105700" cy="38425"/>
            </a:xfrm>
            <a:custGeom>
              <a:avLst/>
              <a:gdLst/>
              <a:ahLst/>
              <a:cxnLst/>
              <a:rect l="l" t="t" r="r" b="b"/>
              <a:pathLst>
                <a:path w="4228" h="1537" extrusionOk="0">
                  <a:moveTo>
                    <a:pt x="1" y="0"/>
                  </a:moveTo>
                  <a:lnTo>
                    <a:pt x="1" y="322"/>
                  </a:lnTo>
                  <a:cubicBezTo>
                    <a:pt x="1" y="381"/>
                    <a:pt x="36" y="441"/>
                    <a:pt x="108" y="489"/>
                  </a:cubicBezTo>
                  <a:lnTo>
                    <a:pt x="1822" y="1465"/>
                  </a:lnTo>
                  <a:cubicBezTo>
                    <a:pt x="1906" y="1513"/>
                    <a:pt x="2010" y="1536"/>
                    <a:pt x="2114" y="1536"/>
                  </a:cubicBezTo>
                  <a:cubicBezTo>
                    <a:pt x="2218" y="1536"/>
                    <a:pt x="2322" y="1513"/>
                    <a:pt x="2406" y="1465"/>
                  </a:cubicBezTo>
                  <a:lnTo>
                    <a:pt x="4108" y="489"/>
                  </a:lnTo>
                  <a:cubicBezTo>
                    <a:pt x="4180" y="441"/>
                    <a:pt x="4227" y="381"/>
                    <a:pt x="4227" y="322"/>
                  </a:cubicBezTo>
                  <a:lnTo>
                    <a:pt x="4227" y="0"/>
                  </a:lnTo>
                  <a:cubicBezTo>
                    <a:pt x="4227" y="60"/>
                    <a:pt x="4180" y="120"/>
                    <a:pt x="4108" y="155"/>
                  </a:cubicBezTo>
                  <a:lnTo>
                    <a:pt x="2406" y="1143"/>
                  </a:lnTo>
                  <a:cubicBezTo>
                    <a:pt x="2322" y="1185"/>
                    <a:pt x="2218" y="1206"/>
                    <a:pt x="2114" y="1206"/>
                  </a:cubicBezTo>
                  <a:cubicBezTo>
                    <a:pt x="2010" y="1206"/>
                    <a:pt x="1906" y="1185"/>
                    <a:pt x="1822" y="1143"/>
                  </a:cubicBezTo>
                  <a:lnTo>
                    <a:pt x="108" y="155"/>
                  </a:lnTo>
                  <a:cubicBezTo>
                    <a:pt x="36" y="108"/>
                    <a:pt x="1" y="6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2" name="Google Shape;2852;p34"/>
            <p:cNvSpPr/>
            <p:nvPr/>
          </p:nvSpPr>
          <p:spPr>
            <a:xfrm>
              <a:off x="4062400" y="3800300"/>
              <a:ext cx="105700" cy="39025"/>
            </a:xfrm>
            <a:custGeom>
              <a:avLst/>
              <a:gdLst/>
              <a:ahLst/>
              <a:cxnLst/>
              <a:rect l="l" t="t" r="r" b="b"/>
              <a:pathLst>
                <a:path w="4228" h="1561" fill="none" extrusionOk="0">
                  <a:moveTo>
                    <a:pt x="2406" y="1465"/>
                  </a:moveTo>
                  <a:cubicBezTo>
                    <a:pt x="2239" y="1560"/>
                    <a:pt x="1989" y="1560"/>
                    <a:pt x="1822" y="1465"/>
                  </a:cubicBezTo>
                  <a:lnTo>
                    <a:pt x="108" y="489"/>
                  </a:lnTo>
                  <a:cubicBezTo>
                    <a:pt x="36" y="441"/>
                    <a:pt x="1" y="381"/>
                    <a:pt x="1" y="322"/>
                  </a:cubicBezTo>
                  <a:lnTo>
                    <a:pt x="1" y="0"/>
                  </a:lnTo>
                  <a:cubicBezTo>
                    <a:pt x="1" y="60"/>
                    <a:pt x="36" y="108"/>
                    <a:pt x="108" y="155"/>
                  </a:cubicBezTo>
                  <a:lnTo>
                    <a:pt x="1822" y="1143"/>
                  </a:lnTo>
                  <a:cubicBezTo>
                    <a:pt x="1989" y="1227"/>
                    <a:pt x="2239" y="1227"/>
                    <a:pt x="2406" y="1143"/>
                  </a:cubicBezTo>
                  <a:lnTo>
                    <a:pt x="4108" y="155"/>
                  </a:lnTo>
                  <a:cubicBezTo>
                    <a:pt x="4180" y="120"/>
                    <a:pt x="4227" y="60"/>
                    <a:pt x="4227" y="0"/>
                  </a:cubicBezTo>
                  <a:lnTo>
                    <a:pt x="4227" y="322"/>
                  </a:lnTo>
                  <a:cubicBezTo>
                    <a:pt x="4227" y="381"/>
                    <a:pt x="4180" y="441"/>
                    <a:pt x="4108" y="489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3" name="Google Shape;2853;p34"/>
            <p:cNvSpPr/>
            <p:nvPr/>
          </p:nvSpPr>
          <p:spPr>
            <a:xfrm>
              <a:off x="4088600" y="3561275"/>
              <a:ext cx="88425" cy="38500"/>
            </a:xfrm>
            <a:custGeom>
              <a:avLst/>
              <a:gdLst/>
              <a:ahLst/>
              <a:cxnLst/>
              <a:rect l="l" t="t" r="r" b="b"/>
              <a:pathLst>
                <a:path w="3537" h="1540" extrusionOk="0">
                  <a:moveTo>
                    <a:pt x="0" y="1"/>
                  </a:moveTo>
                  <a:lnTo>
                    <a:pt x="0" y="334"/>
                  </a:lnTo>
                  <a:cubicBezTo>
                    <a:pt x="0" y="394"/>
                    <a:pt x="48" y="453"/>
                    <a:pt x="119" y="489"/>
                  </a:cubicBezTo>
                  <a:lnTo>
                    <a:pt x="1834" y="1477"/>
                  </a:lnTo>
                  <a:cubicBezTo>
                    <a:pt x="1917" y="1519"/>
                    <a:pt x="2021" y="1540"/>
                    <a:pt x="2126" y="1540"/>
                  </a:cubicBezTo>
                  <a:cubicBezTo>
                    <a:pt x="2230" y="1540"/>
                    <a:pt x="2334" y="1519"/>
                    <a:pt x="2417" y="1477"/>
                  </a:cubicBezTo>
                  <a:lnTo>
                    <a:pt x="3417" y="894"/>
                  </a:lnTo>
                  <a:cubicBezTo>
                    <a:pt x="3489" y="846"/>
                    <a:pt x="3536" y="787"/>
                    <a:pt x="3536" y="727"/>
                  </a:cubicBezTo>
                  <a:lnTo>
                    <a:pt x="3536" y="406"/>
                  </a:lnTo>
                  <a:cubicBezTo>
                    <a:pt x="3536" y="465"/>
                    <a:pt x="3489" y="525"/>
                    <a:pt x="3417" y="572"/>
                  </a:cubicBezTo>
                  <a:lnTo>
                    <a:pt x="2417" y="1144"/>
                  </a:lnTo>
                  <a:cubicBezTo>
                    <a:pt x="2334" y="1191"/>
                    <a:pt x="2230" y="1215"/>
                    <a:pt x="2126" y="1215"/>
                  </a:cubicBezTo>
                  <a:cubicBezTo>
                    <a:pt x="2021" y="1215"/>
                    <a:pt x="1917" y="1191"/>
                    <a:pt x="1834" y="1144"/>
                  </a:cubicBezTo>
                  <a:lnTo>
                    <a:pt x="119" y="167"/>
                  </a:lnTo>
                  <a:cubicBezTo>
                    <a:pt x="48" y="120"/>
                    <a:pt x="0" y="60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4" name="Google Shape;2854;p34"/>
            <p:cNvSpPr/>
            <p:nvPr/>
          </p:nvSpPr>
          <p:spPr>
            <a:xfrm>
              <a:off x="4088600" y="3561275"/>
              <a:ext cx="88425" cy="39025"/>
            </a:xfrm>
            <a:custGeom>
              <a:avLst/>
              <a:gdLst/>
              <a:ahLst/>
              <a:cxnLst/>
              <a:rect l="l" t="t" r="r" b="b"/>
              <a:pathLst>
                <a:path w="3537" h="1561" fill="none" extrusionOk="0">
                  <a:moveTo>
                    <a:pt x="119" y="167"/>
                  </a:moveTo>
                  <a:lnTo>
                    <a:pt x="1834" y="1144"/>
                  </a:lnTo>
                  <a:cubicBezTo>
                    <a:pt x="2001" y="1239"/>
                    <a:pt x="2251" y="1239"/>
                    <a:pt x="2417" y="1144"/>
                  </a:cubicBezTo>
                  <a:lnTo>
                    <a:pt x="3417" y="572"/>
                  </a:lnTo>
                  <a:cubicBezTo>
                    <a:pt x="3489" y="525"/>
                    <a:pt x="3536" y="465"/>
                    <a:pt x="3536" y="406"/>
                  </a:cubicBezTo>
                  <a:lnTo>
                    <a:pt x="3536" y="727"/>
                  </a:lnTo>
                  <a:cubicBezTo>
                    <a:pt x="3536" y="787"/>
                    <a:pt x="3489" y="846"/>
                    <a:pt x="3417" y="894"/>
                  </a:cubicBezTo>
                  <a:lnTo>
                    <a:pt x="2417" y="1477"/>
                  </a:lnTo>
                  <a:cubicBezTo>
                    <a:pt x="2251" y="1560"/>
                    <a:pt x="2001" y="1560"/>
                    <a:pt x="1834" y="1477"/>
                  </a:cubicBezTo>
                  <a:lnTo>
                    <a:pt x="119" y="489"/>
                  </a:lnTo>
                  <a:cubicBezTo>
                    <a:pt x="48" y="453"/>
                    <a:pt x="0" y="394"/>
                    <a:pt x="0" y="334"/>
                  </a:cubicBezTo>
                  <a:lnTo>
                    <a:pt x="0" y="1"/>
                  </a:lnTo>
                  <a:cubicBezTo>
                    <a:pt x="0" y="60"/>
                    <a:pt x="48" y="120"/>
                    <a:pt x="119" y="167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5" name="Google Shape;2855;p34"/>
            <p:cNvSpPr/>
            <p:nvPr/>
          </p:nvSpPr>
          <p:spPr>
            <a:xfrm>
              <a:off x="4022800" y="3522875"/>
              <a:ext cx="88150" cy="38725"/>
            </a:xfrm>
            <a:custGeom>
              <a:avLst/>
              <a:gdLst/>
              <a:ahLst/>
              <a:cxnLst/>
              <a:rect l="l" t="t" r="r" b="b"/>
              <a:pathLst>
                <a:path w="3526" h="1549" extrusionOk="0">
                  <a:moveTo>
                    <a:pt x="1" y="1"/>
                  </a:moveTo>
                  <a:lnTo>
                    <a:pt x="1" y="334"/>
                  </a:lnTo>
                  <a:cubicBezTo>
                    <a:pt x="1" y="394"/>
                    <a:pt x="49" y="453"/>
                    <a:pt x="120" y="501"/>
                  </a:cubicBezTo>
                  <a:lnTo>
                    <a:pt x="1835" y="1477"/>
                  </a:lnTo>
                  <a:cubicBezTo>
                    <a:pt x="1918" y="1525"/>
                    <a:pt x="2022" y="1549"/>
                    <a:pt x="2126" y="1549"/>
                  </a:cubicBezTo>
                  <a:cubicBezTo>
                    <a:pt x="2230" y="1549"/>
                    <a:pt x="2335" y="1525"/>
                    <a:pt x="2418" y="1477"/>
                  </a:cubicBezTo>
                  <a:lnTo>
                    <a:pt x="3406" y="894"/>
                  </a:lnTo>
                  <a:cubicBezTo>
                    <a:pt x="3490" y="858"/>
                    <a:pt x="3525" y="799"/>
                    <a:pt x="3525" y="739"/>
                  </a:cubicBezTo>
                  <a:lnTo>
                    <a:pt x="3525" y="406"/>
                  </a:lnTo>
                  <a:cubicBezTo>
                    <a:pt x="3525" y="465"/>
                    <a:pt x="3490" y="525"/>
                    <a:pt x="3406" y="572"/>
                  </a:cubicBezTo>
                  <a:lnTo>
                    <a:pt x="2418" y="1156"/>
                  </a:lnTo>
                  <a:cubicBezTo>
                    <a:pt x="2335" y="1197"/>
                    <a:pt x="2227" y="1218"/>
                    <a:pt x="2122" y="1218"/>
                  </a:cubicBezTo>
                  <a:cubicBezTo>
                    <a:pt x="2016" y="1218"/>
                    <a:pt x="1912" y="1197"/>
                    <a:pt x="1835" y="1156"/>
                  </a:cubicBezTo>
                  <a:lnTo>
                    <a:pt x="120" y="168"/>
                  </a:lnTo>
                  <a:cubicBezTo>
                    <a:pt x="37" y="120"/>
                    <a:pt x="1" y="60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6" name="Google Shape;2856;p34"/>
            <p:cNvSpPr/>
            <p:nvPr/>
          </p:nvSpPr>
          <p:spPr>
            <a:xfrm>
              <a:off x="4022800" y="3522875"/>
              <a:ext cx="88150" cy="39325"/>
            </a:xfrm>
            <a:custGeom>
              <a:avLst/>
              <a:gdLst/>
              <a:ahLst/>
              <a:cxnLst/>
              <a:rect l="l" t="t" r="r" b="b"/>
              <a:pathLst>
                <a:path w="3526" h="1573" fill="none" extrusionOk="0">
                  <a:moveTo>
                    <a:pt x="120" y="168"/>
                  </a:moveTo>
                  <a:lnTo>
                    <a:pt x="1835" y="1156"/>
                  </a:lnTo>
                  <a:cubicBezTo>
                    <a:pt x="1989" y="1239"/>
                    <a:pt x="2251" y="1239"/>
                    <a:pt x="2418" y="1156"/>
                  </a:cubicBezTo>
                  <a:lnTo>
                    <a:pt x="3406" y="572"/>
                  </a:lnTo>
                  <a:cubicBezTo>
                    <a:pt x="3490" y="525"/>
                    <a:pt x="3525" y="465"/>
                    <a:pt x="3525" y="406"/>
                  </a:cubicBezTo>
                  <a:lnTo>
                    <a:pt x="3525" y="739"/>
                  </a:lnTo>
                  <a:cubicBezTo>
                    <a:pt x="3525" y="799"/>
                    <a:pt x="3490" y="858"/>
                    <a:pt x="3406" y="894"/>
                  </a:cubicBezTo>
                  <a:lnTo>
                    <a:pt x="2418" y="1477"/>
                  </a:lnTo>
                  <a:cubicBezTo>
                    <a:pt x="2251" y="1572"/>
                    <a:pt x="2001" y="1572"/>
                    <a:pt x="1835" y="1477"/>
                  </a:cubicBezTo>
                  <a:lnTo>
                    <a:pt x="120" y="501"/>
                  </a:lnTo>
                  <a:cubicBezTo>
                    <a:pt x="49" y="453"/>
                    <a:pt x="1" y="394"/>
                    <a:pt x="1" y="334"/>
                  </a:cubicBezTo>
                  <a:lnTo>
                    <a:pt x="1" y="1"/>
                  </a:lnTo>
                  <a:cubicBezTo>
                    <a:pt x="1" y="60"/>
                    <a:pt x="37" y="120"/>
                    <a:pt x="120" y="168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7" name="Google Shape;2857;p34"/>
            <p:cNvSpPr/>
            <p:nvPr/>
          </p:nvSpPr>
          <p:spPr>
            <a:xfrm>
              <a:off x="4082650" y="3965500"/>
              <a:ext cx="105675" cy="38425"/>
            </a:xfrm>
            <a:custGeom>
              <a:avLst/>
              <a:gdLst/>
              <a:ahLst/>
              <a:cxnLst/>
              <a:rect l="l" t="t" r="r" b="b"/>
              <a:pathLst>
                <a:path w="4227" h="1537" extrusionOk="0">
                  <a:moveTo>
                    <a:pt x="0" y="0"/>
                  </a:moveTo>
                  <a:lnTo>
                    <a:pt x="0" y="322"/>
                  </a:lnTo>
                  <a:cubicBezTo>
                    <a:pt x="0" y="381"/>
                    <a:pt x="48" y="441"/>
                    <a:pt x="119" y="489"/>
                  </a:cubicBezTo>
                  <a:lnTo>
                    <a:pt x="1834" y="1465"/>
                  </a:lnTo>
                  <a:cubicBezTo>
                    <a:pt x="1917" y="1513"/>
                    <a:pt x="2021" y="1536"/>
                    <a:pt x="2125" y="1536"/>
                  </a:cubicBezTo>
                  <a:cubicBezTo>
                    <a:pt x="2230" y="1536"/>
                    <a:pt x="2334" y="1513"/>
                    <a:pt x="2417" y="1465"/>
                  </a:cubicBezTo>
                  <a:lnTo>
                    <a:pt x="4108" y="489"/>
                  </a:lnTo>
                  <a:cubicBezTo>
                    <a:pt x="4191" y="441"/>
                    <a:pt x="4215" y="381"/>
                    <a:pt x="4227" y="322"/>
                  </a:cubicBezTo>
                  <a:lnTo>
                    <a:pt x="4227" y="0"/>
                  </a:lnTo>
                  <a:cubicBezTo>
                    <a:pt x="4227" y="48"/>
                    <a:pt x="4191" y="119"/>
                    <a:pt x="4108" y="155"/>
                  </a:cubicBezTo>
                  <a:lnTo>
                    <a:pt x="2417" y="1143"/>
                  </a:lnTo>
                  <a:cubicBezTo>
                    <a:pt x="2334" y="1185"/>
                    <a:pt x="2230" y="1206"/>
                    <a:pt x="2125" y="1206"/>
                  </a:cubicBezTo>
                  <a:cubicBezTo>
                    <a:pt x="2021" y="1206"/>
                    <a:pt x="1917" y="1185"/>
                    <a:pt x="1834" y="1143"/>
                  </a:cubicBezTo>
                  <a:lnTo>
                    <a:pt x="119" y="155"/>
                  </a:lnTo>
                  <a:cubicBezTo>
                    <a:pt x="48" y="108"/>
                    <a:pt x="0" y="48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8" name="Google Shape;2858;p34"/>
            <p:cNvSpPr/>
            <p:nvPr/>
          </p:nvSpPr>
          <p:spPr>
            <a:xfrm>
              <a:off x="4082650" y="3965500"/>
              <a:ext cx="105675" cy="39025"/>
            </a:xfrm>
            <a:custGeom>
              <a:avLst/>
              <a:gdLst/>
              <a:ahLst/>
              <a:cxnLst/>
              <a:rect l="l" t="t" r="r" b="b"/>
              <a:pathLst>
                <a:path w="4227" h="1561" fill="none" extrusionOk="0">
                  <a:moveTo>
                    <a:pt x="4108" y="489"/>
                  </a:moveTo>
                  <a:lnTo>
                    <a:pt x="2417" y="1465"/>
                  </a:lnTo>
                  <a:cubicBezTo>
                    <a:pt x="2250" y="1560"/>
                    <a:pt x="2000" y="1560"/>
                    <a:pt x="1834" y="1465"/>
                  </a:cubicBezTo>
                  <a:lnTo>
                    <a:pt x="119" y="489"/>
                  </a:lnTo>
                  <a:cubicBezTo>
                    <a:pt x="48" y="441"/>
                    <a:pt x="0" y="381"/>
                    <a:pt x="0" y="322"/>
                  </a:cubicBezTo>
                  <a:lnTo>
                    <a:pt x="0" y="0"/>
                  </a:lnTo>
                  <a:cubicBezTo>
                    <a:pt x="0" y="48"/>
                    <a:pt x="48" y="108"/>
                    <a:pt x="119" y="155"/>
                  </a:cubicBezTo>
                  <a:lnTo>
                    <a:pt x="1834" y="1143"/>
                  </a:lnTo>
                  <a:cubicBezTo>
                    <a:pt x="2000" y="1227"/>
                    <a:pt x="2250" y="1227"/>
                    <a:pt x="2417" y="1143"/>
                  </a:cubicBezTo>
                  <a:lnTo>
                    <a:pt x="4108" y="155"/>
                  </a:lnTo>
                  <a:cubicBezTo>
                    <a:pt x="4191" y="119"/>
                    <a:pt x="4227" y="48"/>
                    <a:pt x="4227" y="0"/>
                  </a:cubicBezTo>
                  <a:lnTo>
                    <a:pt x="4227" y="322"/>
                  </a:lnTo>
                  <a:cubicBezTo>
                    <a:pt x="4215" y="381"/>
                    <a:pt x="4191" y="441"/>
                    <a:pt x="4108" y="489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9" name="Google Shape;2859;p34"/>
            <p:cNvSpPr/>
            <p:nvPr/>
          </p:nvSpPr>
          <p:spPr>
            <a:xfrm>
              <a:off x="3959125" y="3575875"/>
              <a:ext cx="105675" cy="38500"/>
            </a:xfrm>
            <a:custGeom>
              <a:avLst/>
              <a:gdLst/>
              <a:ahLst/>
              <a:cxnLst/>
              <a:rect l="l" t="t" r="r" b="b"/>
              <a:pathLst>
                <a:path w="4227" h="1540" extrusionOk="0">
                  <a:moveTo>
                    <a:pt x="0" y="0"/>
                  </a:moveTo>
                  <a:lnTo>
                    <a:pt x="0" y="322"/>
                  </a:lnTo>
                  <a:cubicBezTo>
                    <a:pt x="0" y="381"/>
                    <a:pt x="48" y="441"/>
                    <a:pt x="119" y="488"/>
                  </a:cubicBezTo>
                  <a:lnTo>
                    <a:pt x="1834" y="1477"/>
                  </a:lnTo>
                  <a:cubicBezTo>
                    <a:pt x="1917" y="1518"/>
                    <a:pt x="2021" y="1539"/>
                    <a:pt x="2125" y="1539"/>
                  </a:cubicBezTo>
                  <a:cubicBezTo>
                    <a:pt x="2229" y="1539"/>
                    <a:pt x="2334" y="1518"/>
                    <a:pt x="2417" y="1477"/>
                  </a:cubicBezTo>
                  <a:lnTo>
                    <a:pt x="4108" y="488"/>
                  </a:lnTo>
                  <a:cubicBezTo>
                    <a:pt x="4191" y="441"/>
                    <a:pt x="4227" y="381"/>
                    <a:pt x="4227" y="322"/>
                  </a:cubicBezTo>
                  <a:lnTo>
                    <a:pt x="4227" y="0"/>
                  </a:lnTo>
                  <a:cubicBezTo>
                    <a:pt x="4227" y="60"/>
                    <a:pt x="4191" y="119"/>
                    <a:pt x="4108" y="167"/>
                  </a:cubicBezTo>
                  <a:lnTo>
                    <a:pt x="2417" y="1143"/>
                  </a:lnTo>
                  <a:cubicBezTo>
                    <a:pt x="2334" y="1191"/>
                    <a:pt x="2229" y="1215"/>
                    <a:pt x="2125" y="1215"/>
                  </a:cubicBezTo>
                  <a:cubicBezTo>
                    <a:pt x="2021" y="1215"/>
                    <a:pt x="1917" y="1191"/>
                    <a:pt x="1834" y="1143"/>
                  </a:cubicBezTo>
                  <a:lnTo>
                    <a:pt x="119" y="167"/>
                  </a:lnTo>
                  <a:cubicBezTo>
                    <a:pt x="48" y="119"/>
                    <a:pt x="0" y="60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0" name="Google Shape;2860;p34"/>
            <p:cNvSpPr/>
            <p:nvPr/>
          </p:nvSpPr>
          <p:spPr>
            <a:xfrm>
              <a:off x="3959125" y="3575875"/>
              <a:ext cx="105675" cy="39000"/>
            </a:xfrm>
            <a:custGeom>
              <a:avLst/>
              <a:gdLst/>
              <a:ahLst/>
              <a:cxnLst/>
              <a:rect l="l" t="t" r="r" b="b"/>
              <a:pathLst>
                <a:path w="4227" h="1560" fill="none" extrusionOk="0">
                  <a:moveTo>
                    <a:pt x="4227" y="0"/>
                  </a:moveTo>
                  <a:lnTo>
                    <a:pt x="4227" y="322"/>
                  </a:lnTo>
                  <a:cubicBezTo>
                    <a:pt x="4227" y="381"/>
                    <a:pt x="4191" y="441"/>
                    <a:pt x="4108" y="488"/>
                  </a:cubicBezTo>
                  <a:lnTo>
                    <a:pt x="2417" y="1477"/>
                  </a:lnTo>
                  <a:cubicBezTo>
                    <a:pt x="2250" y="1560"/>
                    <a:pt x="2000" y="1560"/>
                    <a:pt x="1834" y="1477"/>
                  </a:cubicBezTo>
                  <a:lnTo>
                    <a:pt x="119" y="488"/>
                  </a:lnTo>
                  <a:cubicBezTo>
                    <a:pt x="48" y="441"/>
                    <a:pt x="0" y="381"/>
                    <a:pt x="0" y="322"/>
                  </a:cubicBezTo>
                  <a:lnTo>
                    <a:pt x="0" y="0"/>
                  </a:lnTo>
                  <a:cubicBezTo>
                    <a:pt x="0" y="60"/>
                    <a:pt x="48" y="119"/>
                    <a:pt x="119" y="167"/>
                  </a:cubicBezTo>
                  <a:lnTo>
                    <a:pt x="1834" y="1143"/>
                  </a:lnTo>
                  <a:cubicBezTo>
                    <a:pt x="2000" y="1238"/>
                    <a:pt x="2250" y="1238"/>
                    <a:pt x="2417" y="1143"/>
                  </a:cubicBezTo>
                  <a:lnTo>
                    <a:pt x="4108" y="167"/>
                  </a:lnTo>
                  <a:cubicBezTo>
                    <a:pt x="4191" y="119"/>
                    <a:pt x="4227" y="60"/>
                    <a:pt x="4227" y="0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1" name="Google Shape;2861;p34"/>
            <p:cNvSpPr/>
            <p:nvPr/>
          </p:nvSpPr>
          <p:spPr>
            <a:xfrm>
              <a:off x="4147525" y="3972650"/>
              <a:ext cx="107775" cy="60750"/>
            </a:xfrm>
            <a:custGeom>
              <a:avLst/>
              <a:gdLst/>
              <a:ahLst/>
              <a:cxnLst/>
              <a:rect l="l" t="t" r="r" b="b"/>
              <a:pathLst>
                <a:path w="4311" h="2430" extrusionOk="0">
                  <a:moveTo>
                    <a:pt x="2150" y="0"/>
                  </a:moveTo>
                  <a:cubicBezTo>
                    <a:pt x="2046" y="0"/>
                    <a:pt x="1941" y="24"/>
                    <a:pt x="1858" y="72"/>
                  </a:cubicBezTo>
                  <a:lnTo>
                    <a:pt x="155" y="1048"/>
                  </a:lnTo>
                  <a:cubicBezTo>
                    <a:pt x="1" y="1143"/>
                    <a:pt x="1" y="1286"/>
                    <a:pt x="155" y="1381"/>
                  </a:cubicBezTo>
                  <a:lnTo>
                    <a:pt x="1870" y="2358"/>
                  </a:lnTo>
                  <a:cubicBezTo>
                    <a:pt x="1953" y="2405"/>
                    <a:pt x="2058" y="2429"/>
                    <a:pt x="2162" y="2429"/>
                  </a:cubicBezTo>
                  <a:cubicBezTo>
                    <a:pt x="2266" y="2429"/>
                    <a:pt x="2370" y="2405"/>
                    <a:pt x="2453" y="2358"/>
                  </a:cubicBezTo>
                  <a:lnTo>
                    <a:pt x="4144" y="1381"/>
                  </a:lnTo>
                  <a:cubicBezTo>
                    <a:pt x="4311" y="1286"/>
                    <a:pt x="4311" y="1143"/>
                    <a:pt x="4144" y="1048"/>
                  </a:cubicBezTo>
                  <a:lnTo>
                    <a:pt x="2441" y="72"/>
                  </a:lnTo>
                  <a:cubicBezTo>
                    <a:pt x="2358" y="24"/>
                    <a:pt x="2254" y="0"/>
                    <a:pt x="215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2" name="Google Shape;2862;p34"/>
            <p:cNvSpPr/>
            <p:nvPr/>
          </p:nvSpPr>
          <p:spPr>
            <a:xfrm>
              <a:off x="4147525" y="3972050"/>
              <a:ext cx="107775" cy="61925"/>
            </a:xfrm>
            <a:custGeom>
              <a:avLst/>
              <a:gdLst/>
              <a:ahLst/>
              <a:cxnLst/>
              <a:rect l="l" t="t" r="r" b="b"/>
              <a:pathLst>
                <a:path w="4311" h="2477" fill="none" extrusionOk="0">
                  <a:moveTo>
                    <a:pt x="4144" y="1072"/>
                  </a:moveTo>
                  <a:cubicBezTo>
                    <a:pt x="4311" y="1167"/>
                    <a:pt x="4311" y="1310"/>
                    <a:pt x="4144" y="1405"/>
                  </a:cubicBezTo>
                  <a:lnTo>
                    <a:pt x="2453" y="2382"/>
                  </a:lnTo>
                  <a:cubicBezTo>
                    <a:pt x="2287" y="2477"/>
                    <a:pt x="2037" y="2477"/>
                    <a:pt x="1870" y="2382"/>
                  </a:cubicBezTo>
                  <a:lnTo>
                    <a:pt x="155" y="1405"/>
                  </a:lnTo>
                  <a:cubicBezTo>
                    <a:pt x="1" y="1310"/>
                    <a:pt x="1" y="1167"/>
                    <a:pt x="155" y="1072"/>
                  </a:cubicBezTo>
                  <a:lnTo>
                    <a:pt x="1858" y="96"/>
                  </a:lnTo>
                  <a:cubicBezTo>
                    <a:pt x="2025" y="0"/>
                    <a:pt x="2275" y="0"/>
                    <a:pt x="2441" y="96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3" name="Google Shape;2863;p34"/>
            <p:cNvSpPr/>
            <p:nvPr/>
          </p:nvSpPr>
          <p:spPr>
            <a:xfrm>
              <a:off x="3616500" y="2266300"/>
              <a:ext cx="1111775" cy="1497400"/>
            </a:xfrm>
            <a:custGeom>
              <a:avLst/>
              <a:gdLst/>
              <a:ahLst/>
              <a:cxnLst/>
              <a:rect l="l" t="t" r="r" b="b"/>
              <a:pathLst>
                <a:path w="44471" h="59896" extrusionOk="0">
                  <a:moveTo>
                    <a:pt x="66" y="613"/>
                  </a:moveTo>
                  <a:cubicBezTo>
                    <a:pt x="65" y="614"/>
                    <a:pt x="63" y="614"/>
                    <a:pt x="60" y="615"/>
                  </a:cubicBezTo>
                  <a:cubicBezTo>
                    <a:pt x="60" y="616"/>
                    <a:pt x="60" y="616"/>
                    <a:pt x="59" y="617"/>
                  </a:cubicBezTo>
                  <a:lnTo>
                    <a:pt x="59" y="617"/>
                  </a:lnTo>
                  <a:lnTo>
                    <a:pt x="66" y="613"/>
                  </a:lnTo>
                  <a:close/>
                  <a:moveTo>
                    <a:pt x="59" y="617"/>
                  </a:moveTo>
                  <a:lnTo>
                    <a:pt x="13" y="643"/>
                  </a:lnTo>
                  <a:lnTo>
                    <a:pt x="13" y="643"/>
                  </a:lnTo>
                  <a:cubicBezTo>
                    <a:pt x="28" y="638"/>
                    <a:pt x="50" y="633"/>
                    <a:pt x="59" y="617"/>
                  </a:cubicBezTo>
                  <a:close/>
                  <a:moveTo>
                    <a:pt x="13" y="643"/>
                  </a:moveTo>
                  <a:lnTo>
                    <a:pt x="13" y="643"/>
                  </a:lnTo>
                  <a:cubicBezTo>
                    <a:pt x="8" y="645"/>
                    <a:pt x="4" y="648"/>
                    <a:pt x="1" y="651"/>
                  </a:cubicBezTo>
                  <a:lnTo>
                    <a:pt x="13" y="643"/>
                  </a:lnTo>
                  <a:close/>
                  <a:moveTo>
                    <a:pt x="1350" y="0"/>
                  </a:moveTo>
                  <a:cubicBezTo>
                    <a:pt x="1205" y="0"/>
                    <a:pt x="1071" y="36"/>
                    <a:pt x="953" y="103"/>
                  </a:cubicBezTo>
                  <a:lnTo>
                    <a:pt x="66" y="613"/>
                  </a:lnTo>
                  <a:lnTo>
                    <a:pt x="66" y="613"/>
                  </a:lnTo>
                  <a:cubicBezTo>
                    <a:pt x="98" y="603"/>
                    <a:pt x="109" y="602"/>
                    <a:pt x="132" y="591"/>
                  </a:cubicBezTo>
                  <a:cubicBezTo>
                    <a:pt x="156" y="591"/>
                    <a:pt x="180" y="579"/>
                    <a:pt x="215" y="579"/>
                  </a:cubicBezTo>
                  <a:cubicBezTo>
                    <a:pt x="239" y="555"/>
                    <a:pt x="275" y="555"/>
                    <a:pt x="299" y="555"/>
                  </a:cubicBezTo>
                  <a:lnTo>
                    <a:pt x="394" y="555"/>
                  </a:lnTo>
                  <a:cubicBezTo>
                    <a:pt x="465" y="555"/>
                    <a:pt x="537" y="579"/>
                    <a:pt x="608" y="591"/>
                  </a:cubicBezTo>
                  <a:lnTo>
                    <a:pt x="751" y="639"/>
                  </a:lnTo>
                  <a:cubicBezTo>
                    <a:pt x="834" y="674"/>
                    <a:pt x="930" y="710"/>
                    <a:pt x="1013" y="770"/>
                  </a:cubicBezTo>
                  <a:lnTo>
                    <a:pt x="42078" y="24451"/>
                  </a:lnTo>
                  <a:cubicBezTo>
                    <a:pt x="42149" y="24487"/>
                    <a:pt x="42221" y="24535"/>
                    <a:pt x="42304" y="24594"/>
                  </a:cubicBezTo>
                  <a:cubicBezTo>
                    <a:pt x="42328" y="24630"/>
                    <a:pt x="42363" y="24642"/>
                    <a:pt x="42375" y="24654"/>
                  </a:cubicBezTo>
                  <a:cubicBezTo>
                    <a:pt x="42387" y="24654"/>
                    <a:pt x="42399" y="24665"/>
                    <a:pt x="42423" y="24689"/>
                  </a:cubicBezTo>
                  <a:lnTo>
                    <a:pt x="42482" y="24749"/>
                  </a:lnTo>
                  <a:lnTo>
                    <a:pt x="42542" y="24808"/>
                  </a:lnTo>
                  <a:lnTo>
                    <a:pt x="42602" y="24868"/>
                  </a:lnTo>
                  <a:cubicBezTo>
                    <a:pt x="42732" y="24987"/>
                    <a:pt x="42840" y="25118"/>
                    <a:pt x="42935" y="25261"/>
                  </a:cubicBezTo>
                  <a:cubicBezTo>
                    <a:pt x="42959" y="25297"/>
                    <a:pt x="42971" y="25308"/>
                    <a:pt x="42983" y="25344"/>
                  </a:cubicBezTo>
                  <a:cubicBezTo>
                    <a:pt x="43078" y="25463"/>
                    <a:pt x="43149" y="25594"/>
                    <a:pt x="43209" y="25725"/>
                  </a:cubicBezTo>
                  <a:cubicBezTo>
                    <a:pt x="43221" y="25761"/>
                    <a:pt x="43221" y="25785"/>
                    <a:pt x="43233" y="25797"/>
                  </a:cubicBezTo>
                  <a:cubicBezTo>
                    <a:pt x="43387" y="26094"/>
                    <a:pt x="43471" y="26428"/>
                    <a:pt x="43506" y="26725"/>
                  </a:cubicBezTo>
                  <a:cubicBezTo>
                    <a:pt x="43518" y="26797"/>
                    <a:pt x="43518" y="26868"/>
                    <a:pt x="43518" y="26951"/>
                  </a:cubicBezTo>
                  <a:lnTo>
                    <a:pt x="43435" y="57920"/>
                  </a:lnTo>
                  <a:lnTo>
                    <a:pt x="43435" y="58955"/>
                  </a:lnTo>
                  <a:lnTo>
                    <a:pt x="43435" y="59074"/>
                  </a:lnTo>
                  <a:cubicBezTo>
                    <a:pt x="43435" y="59158"/>
                    <a:pt x="43411" y="59229"/>
                    <a:pt x="43399" y="59301"/>
                  </a:cubicBezTo>
                  <a:cubicBezTo>
                    <a:pt x="43387" y="59336"/>
                    <a:pt x="43387" y="59360"/>
                    <a:pt x="43375" y="59396"/>
                  </a:cubicBezTo>
                  <a:cubicBezTo>
                    <a:pt x="43352" y="59420"/>
                    <a:pt x="43352" y="59455"/>
                    <a:pt x="43340" y="59479"/>
                  </a:cubicBezTo>
                  <a:cubicBezTo>
                    <a:pt x="43328" y="59527"/>
                    <a:pt x="43316" y="59551"/>
                    <a:pt x="43292" y="59586"/>
                  </a:cubicBezTo>
                  <a:cubicBezTo>
                    <a:pt x="43280" y="59610"/>
                    <a:pt x="43268" y="59646"/>
                    <a:pt x="43256" y="59658"/>
                  </a:cubicBezTo>
                  <a:cubicBezTo>
                    <a:pt x="43233" y="59670"/>
                    <a:pt x="43221" y="59706"/>
                    <a:pt x="43209" y="59717"/>
                  </a:cubicBezTo>
                  <a:lnTo>
                    <a:pt x="43197" y="59729"/>
                  </a:lnTo>
                  <a:cubicBezTo>
                    <a:pt x="43173" y="59765"/>
                    <a:pt x="43161" y="59777"/>
                    <a:pt x="43149" y="59789"/>
                  </a:cubicBezTo>
                  <a:cubicBezTo>
                    <a:pt x="43137" y="59825"/>
                    <a:pt x="43102" y="59836"/>
                    <a:pt x="43090" y="59848"/>
                  </a:cubicBezTo>
                  <a:cubicBezTo>
                    <a:pt x="43084" y="59859"/>
                    <a:pt x="43077" y="59867"/>
                    <a:pt x="43068" y="59874"/>
                  </a:cubicBezTo>
                  <a:lnTo>
                    <a:pt x="43068" y="59874"/>
                  </a:lnTo>
                  <a:lnTo>
                    <a:pt x="43971" y="59348"/>
                  </a:lnTo>
                  <a:cubicBezTo>
                    <a:pt x="44221" y="59194"/>
                    <a:pt x="44387" y="58884"/>
                    <a:pt x="44387" y="58420"/>
                  </a:cubicBezTo>
                  <a:lnTo>
                    <a:pt x="44471" y="26416"/>
                  </a:lnTo>
                  <a:cubicBezTo>
                    <a:pt x="44471" y="25499"/>
                    <a:pt x="43828" y="24392"/>
                    <a:pt x="43042" y="23915"/>
                  </a:cubicBezTo>
                  <a:lnTo>
                    <a:pt x="1977" y="198"/>
                  </a:lnTo>
                  <a:cubicBezTo>
                    <a:pt x="1754" y="63"/>
                    <a:pt x="1542" y="0"/>
                    <a:pt x="1350" y="0"/>
                  </a:cubicBezTo>
                  <a:close/>
                  <a:moveTo>
                    <a:pt x="43068" y="59874"/>
                  </a:moveTo>
                  <a:lnTo>
                    <a:pt x="43030" y="59896"/>
                  </a:lnTo>
                  <a:cubicBezTo>
                    <a:pt x="43043" y="59889"/>
                    <a:pt x="43057" y="59883"/>
                    <a:pt x="43068" y="5987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4" name="Google Shape;2864;p34"/>
            <p:cNvSpPr/>
            <p:nvPr/>
          </p:nvSpPr>
          <p:spPr>
            <a:xfrm>
              <a:off x="3616500" y="2265000"/>
              <a:ext cx="1111775" cy="1498700"/>
            </a:xfrm>
            <a:custGeom>
              <a:avLst/>
              <a:gdLst/>
              <a:ahLst/>
              <a:cxnLst/>
              <a:rect l="l" t="t" r="r" b="b"/>
              <a:pathLst>
                <a:path w="44471" h="59948" fill="none" extrusionOk="0">
                  <a:moveTo>
                    <a:pt x="44471" y="26468"/>
                  </a:moveTo>
                  <a:lnTo>
                    <a:pt x="44387" y="58472"/>
                  </a:lnTo>
                  <a:cubicBezTo>
                    <a:pt x="44387" y="58936"/>
                    <a:pt x="44221" y="59246"/>
                    <a:pt x="43971" y="59400"/>
                  </a:cubicBezTo>
                  <a:lnTo>
                    <a:pt x="43030" y="59948"/>
                  </a:lnTo>
                  <a:cubicBezTo>
                    <a:pt x="43054" y="59936"/>
                    <a:pt x="43078" y="59924"/>
                    <a:pt x="43090" y="59900"/>
                  </a:cubicBezTo>
                  <a:cubicBezTo>
                    <a:pt x="43102" y="59888"/>
                    <a:pt x="43137" y="59877"/>
                    <a:pt x="43149" y="59841"/>
                  </a:cubicBezTo>
                  <a:cubicBezTo>
                    <a:pt x="43161" y="59829"/>
                    <a:pt x="43173" y="59817"/>
                    <a:pt x="43197" y="59781"/>
                  </a:cubicBezTo>
                  <a:lnTo>
                    <a:pt x="43209" y="59769"/>
                  </a:lnTo>
                  <a:cubicBezTo>
                    <a:pt x="43221" y="59758"/>
                    <a:pt x="43233" y="59722"/>
                    <a:pt x="43256" y="59710"/>
                  </a:cubicBezTo>
                  <a:lnTo>
                    <a:pt x="43256" y="59710"/>
                  </a:lnTo>
                  <a:cubicBezTo>
                    <a:pt x="43268" y="59698"/>
                    <a:pt x="43280" y="59662"/>
                    <a:pt x="43292" y="59638"/>
                  </a:cubicBezTo>
                  <a:cubicBezTo>
                    <a:pt x="43316" y="59603"/>
                    <a:pt x="43328" y="59579"/>
                    <a:pt x="43340" y="59531"/>
                  </a:cubicBezTo>
                  <a:cubicBezTo>
                    <a:pt x="43352" y="59507"/>
                    <a:pt x="43352" y="59472"/>
                    <a:pt x="43375" y="59448"/>
                  </a:cubicBezTo>
                  <a:cubicBezTo>
                    <a:pt x="43387" y="59412"/>
                    <a:pt x="43387" y="59388"/>
                    <a:pt x="43399" y="59353"/>
                  </a:cubicBezTo>
                  <a:cubicBezTo>
                    <a:pt x="43411" y="59281"/>
                    <a:pt x="43435" y="59210"/>
                    <a:pt x="43435" y="59126"/>
                  </a:cubicBezTo>
                  <a:lnTo>
                    <a:pt x="43435" y="59007"/>
                  </a:lnTo>
                  <a:lnTo>
                    <a:pt x="43435" y="57972"/>
                  </a:lnTo>
                  <a:lnTo>
                    <a:pt x="43518" y="27003"/>
                  </a:lnTo>
                  <a:cubicBezTo>
                    <a:pt x="43518" y="26920"/>
                    <a:pt x="43518" y="26849"/>
                    <a:pt x="43506" y="26777"/>
                  </a:cubicBezTo>
                  <a:cubicBezTo>
                    <a:pt x="43471" y="26480"/>
                    <a:pt x="43387" y="26146"/>
                    <a:pt x="43233" y="25849"/>
                  </a:cubicBezTo>
                  <a:cubicBezTo>
                    <a:pt x="43221" y="25837"/>
                    <a:pt x="43221" y="25813"/>
                    <a:pt x="43209" y="25777"/>
                  </a:cubicBezTo>
                  <a:cubicBezTo>
                    <a:pt x="43149" y="25646"/>
                    <a:pt x="43078" y="25515"/>
                    <a:pt x="42983" y="25396"/>
                  </a:cubicBezTo>
                  <a:cubicBezTo>
                    <a:pt x="42971" y="25360"/>
                    <a:pt x="42959" y="25349"/>
                    <a:pt x="42935" y="25313"/>
                  </a:cubicBezTo>
                  <a:cubicBezTo>
                    <a:pt x="42840" y="25170"/>
                    <a:pt x="42732" y="25039"/>
                    <a:pt x="42602" y="24920"/>
                  </a:cubicBezTo>
                  <a:lnTo>
                    <a:pt x="42542" y="24860"/>
                  </a:lnTo>
                  <a:lnTo>
                    <a:pt x="42482" y="24801"/>
                  </a:lnTo>
                  <a:lnTo>
                    <a:pt x="42423" y="24741"/>
                  </a:lnTo>
                  <a:cubicBezTo>
                    <a:pt x="42399" y="24717"/>
                    <a:pt x="42387" y="24706"/>
                    <a:pt x="42375" y="24706"/>
                  </a:cubicBezTo>
                  <a:cubicBezTo>
                    <a:pt x="42363" y="24694"/>
                    <a:pt x="42328" y="24682"/>
                    <a:pt x="42304" y="24646"/>
                  </a:cubicBezTo>
                  <a:cubicBezTo>
                    <a:pt x="42221" y="24587"/>
                    <a:pt x="42149" y="24539"/>
                    <a:pt x="42078" y="24503"/>
                  </a:cubicBezTo>
                  <a:lnTo>
                    <a:pt x="1013" y="822"/>
                  </a:lnTo>
                  <a:cubicBezTo>
                    <a:pt x="930" y="762"/>
                    <a:pt x="834" y="726"/>
                    <a:pt x="751" y="691"/>
                  </a:cubicBezTo>
                  <a:lnTo>
                    <a:pt x="608" y="643"/>
                  </a:lnTo>
                  <a:cubicBezTo>
                    <a:pt x="537" y="631"/>
                    <a:pt x="465" y="607"/>
                    <a:pt x="394" y="607"/>
                  </a:cubicBezTo>
                  <a:lnTo>
                    <a:pt x="299" y="607"/>
                  </a:lnTo>
                  <a:lnTo>
                    <a:pt x="299" y="607"/>
                  </a:lnTo>
                  <a:cubicBezTo>
                    <a:pt x="275" y="607"/>
                    <a:pt x="239" y="607"/>
                    <a:pt x="215" y="631"/>
                  </a:cubicBezTo>
                  <a:cubicBezTo>
                    <a:pt x="180" y="631"/>
                    <a:pt x="156" y="643"/>
                    <a:pt x="132" y="643"/>
                  </a:cubicBezTo>
                  <a:cubicBezTo>
                    <a:pt x="108" y="655"/>
                    <a:pt x="96" y="655"/>
                    <a:pt x="60" y="667"/>
                  </a:cubicBezTo>
                  <a:cubicBezTo>
                    <a:pt x="49" y="691"/>
                    <a:pt x="13" y="691"/>
                    <a:pt x="1" y="703"/>
                  </a:cubicBezTo>
                  <a:lnTo>
                    <a:pt x="953" y="155"/>
                  </a:lnTo>
                  <a:cubicBezTo>
                    <a:pt x="1227" y="0"/>
                    <a:pt x="1584" y="12"/>
                    <a:pt x="1977" y="250"/>
                  </a:cubicBezTo>
                  <a:lnTo>
                    <a:pt x="43042" y="23967"/>
                  </a:lnTo>
                  <a:cubicBezTo>
                    <a:pt x="43828" y="24444"/>
                    <a:pt x="44471" y="25551"/>
                    <a:pt x="44471" y="26468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5" name="Google Shape;2865;p34"/>
            <p:cNvSpPr/>
            <p:nvPr/>
          </p:nvSpPr>
          <p:spPr>
            <a:xfrm>
              <a:off x="3603425" y="2281075"/>
              <a:ext cx="1101050" cy="1485750"/>
            </a:xfrm>
            <a:custGeom>
              <a:avLst/>
              <a:gdLst/>
              <a:ahLst/>
              <a:cxnLst/>
              <a:rect l="l" t="t" r="r" b="b"/>
              <a:pathLst>
                <a:path w="44042" h="59430" extrusionOk="0">
                  <a:moveTo>
                    <a:pt x="810" y="0"/>
                  </a:moveTo>
                  <a:cubicBezTo>
                    <a:pt x="774" y="0"/>
                    <a:pt x="750" y="12"/>
                    <a:pt x="714" y="12"/>
                  </a:cubicBezTo>
                  <a:cubicBezTo>
                    <a:pt x="703" y="12"/>
                    <a:pt x="679" y="12"/>
                    <a:pt x="643" y="24"/>
                  </a:cubicBezTo>
                  <a:cubicBezTo>
                    <a:pt x="619" y="36"/>
                    <a:pt x="595" y="36"/>
                    <a:pt x="572" y="60"/>
                  </a:cubicBezTo>
                  <a:cubicBezTo>
                    <a:pt x="274" y="191"/>
                    <a:pt x="95" y="512"/>
                    <a:pt x="95" y="1012"/>
                  </a:cubicBezTo>
                  <a:lnTo>
                    <a:pt x="0" y="33028"/>
                  </a:lnTo>
                  <a:cubicBezTo>
                    <a:pt x="0" y="33933"/>
                    <a:pt x="655" y="35052"/>
                    <a:pt x="1453" y="35504"/>
                  </a:cubicBezTo>
                  <a:lnTo>
                    <a:pt x="42505" y="59234"/>
                  </a:lnTo>
                  <a:cubicBezTo>
                    <a:pt x="42738" y="59367"/>
                    <a:pt x="42953" y="59429"/>
                    <a:pt x="43144" y="59429"/>
                  </a:cubicBezTo>
                  <a:cubicBezTo>
                    <a:pt x="43296" y="59429"/>
                    <a:pt x="43432" y="59390"/>
                    <a:pt x="43553" y="59317"/>
                  </a:cubicBezTo>
                  <a:cubicBezTo>
                    <a:pt x="43565" y="59305"/>
                    <a:pt x="43601" y="59293"/>
                    <a:pt x="43613" y="59281"/>
                  </a:cubicBezTo>
                  <a:lnTo>
                    <a:pt x="43672" y="59222"/>
                  </a:lnTo>
                  <a:cubicBezTo>
                    <a:pt x="43684" y="59186"/>
                    <a:pt x="43696" y="59174"/>
                    <a:pt x="43720" y="59162"/>
                  </a:cubicBezTo>
                  <a:lnTo>
                    <a:pt x="43732" y="59138"/>
                  </a:lnTo>
                  <a:cubicBezTo>
                    <a:pt x="43744" y="59126"/>
                    <a:pt x="43756" y="59103"/>
                    <a:pt x="43779" y="59079"/>
                  </a:cubicBezTo>
                  <a:cubicBezTo>
                    <a:pt x="43791" y="59055"/>
                    <a:pt x="43803" y="59043"/>
                    <a:pt x="43815" y="59007"/>
                  </a:cubicBezTo>
                  <a:cubicBezTo>
                    <a:pt x="43839" y="58984"/>
                    <a:pt x="43851" y="58936"/>
                    <a:pt x="43863" y="58900"/>
                  </a:cubicBezTo>
                  <a:cubicBezTo>
                    <a:pt x="43875" y="58876"/>
                    <a:pt x="43875" y="58841"/>
                    <a:pt x="43898" y="58817"/>
                  </a:cubicBezTo>
                  <a:cubicBezTo>
                    <a:pt x="43910" y="58781"/>
                    <a:pt x="43922" y="58757"/>
                    <a:pt x="43922" y="58722"/>
                  </a:cubicBezTo>
                  <a:cubicBezTo>
                    <a:pt x="43934" y="58662"/>
                    <a:pt x="43958" y="58591"/>
                    <a:pt x="43958" y="58507"/>
                  </a:cubicBezTo>
                  <a:lnTo>
                    <a:pt x="43958" y="58388"/>
                  </a:lnTo>
                  <a:lnTo>
                    <a:pt x="43958" y="57340"/>
                  </a:lnTo>
                  <a:lnTo>
                    <a:pt x="44041" y="26372"/>
                  </a:lnTo>
                  <a:cubicBezTo>
                    <a:pt x="44041" y="26301"/>
                    <a:pt x="44041" y="26230"/>
                    <a:pt x="44029" y="26158"/>
                  </a:cubicBezTo>
                  <a:cubicBezTo>
                    <a:pt x="43994" y="25860"/>
                    <a:pt x="43898" y="25539"/>
                    <a:pt x="43756" y="25241"/>
                  </a:cubicBezTo>
                  <a:cubicBezTo>
                    <a:pt x="43756" y="25206"/>
                    <a:pt x="43744" y="25182"/>
                    <a:pt x="43732" y="25170"/>
                  </a:cubicBezTo>
                  <a:cubicBezTo>
                    <a:pt x="43672" y="25027"/>
                    <a:pt x="43601" y="24896"/>
                    <a:pt x="43506" y="24777"/>
                  </a:cubicBezTo>
                  <a:cubicBezTo>
                    <a:pt x="43494" y="24741"/>
                    <a:pt x="43482" y="24729"/>
                    <a:pt x="43458" y="24706"/>
                  </a:cubicBezTo>
                  <a:cubicBezTo>
                    <a:pt x="43363" y="24551"/>
                    <a:pt x="43244" y="24420"/>
                    <a:pt x="43125" y="24301"/>
                  </a:cubicBezTo>
                  <a:lnTo>
                    <a:pt x="43065" y="24241"/>
                  </a:lnTo>
                  <a:lnTo>
                    <a:pt x="43005" y="24182"/>
                  </a:lnTo>
                  <a:cubicBezTo>
                    <a:pt x="42982" y="24158"/>
                    <a:pt x="42958" y="24134"/>
                    <a:pt x="42946" y="24122"/>
                  </a:cubicBezTo>
                  <a:cubicBezTo>
                    <a:pt x="42922" y="24122"/>
                    <a:pt x="42910" y="24110"/>
                    <a:pt x="42898" y="24098"/>
                  </a:cubicBezTo>
                  <a:cubicBezTo>
                    <a:pt x="42863" y="24063"/>
                    <a:pt x="42851" y="24051"/>
                    <a:pt x="42827" y="24039"/>
                  </a:cubicBezTo>
                  <a:cubicBezTo>
                    <a:pt x="42744" y="23979"/>
                    <a:pt x="42672" y="23932"/>
                    <a:pt x="42601" y="23884"/>
                  </a:cubicBezTo>
                  <a:lnTo>
                    <a:pt x="1536" y="203"/>
                  </a:lnTo>
                  <a:cubicBezTo>
                    <a:pt x="1429" y="143"/>
                    <a:pt x="1345" y="95"/>
                    <a:pt x="1250" y="72"/>
                  </a:cubicBezTo>
                  <a:lnTo>
                    <a:pt x="1119" y="24"/>
                  </a:lnTo>
                  <a:cubicBezTo>
                    <a:pt x="1048" y="12"/>
                    <a:pt x="976" y="0"/>
                    <a:pt x="89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6" name="Google Shape;2866;p34"/>
            <p:cNvSpPr/>
            <p:nvPr/>
          </p:nvSpPr>
          <p:spPr>
            <a:xfrm>
              <a:off x="3603425" y="2281075"/>
              <a:ext cx="1101050" cy="1487100"/>
            </a:xfrm>
            <a:custGeom>
              <a:avLst/>
              <a:gdLst/>
              <a:ahLst/>
              <a:cxnLst/>
              <a:rect l="l" t="t" r="r" b="b"/>
              <a:pathLst>
                <a:path w="44042" h="59484" fill="none" extrusionOk="0">
                  <a:moveTo>
                    <a:pt x="44041" y="26372"/>
                  </a:moveTo>
                  <a:lnTo>
                    <a:pt x="43958" y="57340"/>
                  </a:lnTo>
                  <a:lnTo>
                    <a:pt x="43958" y="58388"/>
                  </a:lnTo>
                  <a:lnTo>
                    <a:pt x="43958" y="58507"/>
                  </a:lnTo>
                  <a:cubicBezTo>
                    <a:pt x="43958" y="58591"/>
                    <a:pt x="43934" y="58662"/>
                    <a:pt x="43922" y="58722"/>
                  </a:cubicBezTo>
                  <a:cubicBezTo>
                    <a:pt x="43922" y="58757"/>
                    <a:pt x="43910" y="58781"/>
                    <a:pt x="43898" y="58817"/>
                  </a:cubicBezTo>
                  <a:cubicBezTo>
                    <a:pt x="43875" y="58841"/>
                    <a:pt x="43875" y="58876"/>
                    <a:pt x="43863" y="58900"/>
                  </a:cubicBezTo>
                  <a:cubicBezTo>
                    <a:pt x="43851" y="58936"/>
                    <a:pt x="43839" y="58984"/>
                    <a:pt x="43815" y="59007"/>
                  </a:cubicBezTo>
                  <a:cubicBezTo>
                    <a:pt x="43803" y="59043"/>
                    <a:pt x="43791" y="59055"/>
                    <a:pt x="43779" y="59079"/>
                  </a:cubicBezTo>
                  <a:lnTo>
                    <a:pt x="43779" y="59079"/>
                  </a:lnTo>
                  <a:cubicBezTo>
                    <a:pt x="43756" y="59103"/>
                    <a:pt x="43744" y="59126"/>
                    <a:pt x="43732" y="59138"/>
                  </a:cubicBezTo>
                  <a:lnTo>
                    <a:pt x="43720" y="59162"/>
                  </a:lnTo>
                  <a:cubicBezTo>
                    <a:pt x="43696" y="59174"/>
                    <a:pt x="43684" y="59186"/>
                    <a:pt x="43672" y="59222"/>
                  </a:cubicBezTo>
                  <a:lnTo>
                    <a:pt x="43613" y="59281"/>
                  </a:lnTo>
                  <a:cubicBezTo>
                    <a:pt x="43601" y="59293"/>
                    <a:pt x="43565" y="59305"/>
                    <a:pt x="43553" y="59317"/>
                  </a:cubicBezTo>
                  <a:cubicBezTo>
                    <a:pt x="43279" y="59484"/>
                    <a:pt x="42922" y="59472"/>
                    <a:pt x="42505" y="59234"/>
                  </a:cubicBezTo>
                  <a:lnTo>
                    <a:pt x="1453" y="35504"/>
                  </a:lnTo>
                  <a:cubicBezTo>
                    <a:pt x="655" y="35052"/>
                    <a:pt x="0" y="33933"/>
                    <a:pt x="0" y="33028"/>
                  </a:cubicBezTo>
                  <a:lnTo>
                    <a:pt x="95" y="1012"/>
                  </a:lnTo>
                  <a:cubicBezTo>
                    <a:pt x="95" y="512"/>
                    <a:pt x="274" y="191"/>
                    <a:pt x="572" y="60"/>
                  </a:cubicBezTo>
                  <a:cubicBezTo>
                    <a:pt x="595" y="36"/>
                    <a:pt x="619" y="36"/>
                    <a:pt x="643" y="24"/>
                  </a:cubicBezTo>
                  <a:cubicBezTo>
                    <a:pt x="679" y="12"/>
                    <a:pt x="703" y="12"/>
                    <a:pt x="714" y="12"/>
                  </a:cubicBezTo>
                  <a:cubicBezTo>
                    <a:pt x="750" y="12"/>
                    <a:pt x="774" y="0"/>
                    <a:pt x="810" y="0"/>
                  </a:cubicBezTo>
                  <a:lnTo>
                    <a:pt x="810" y="0"/>
                  </a:lnTo>
                  <a:lnTo>
                    <a:pt x="893" y="0"/>
                  </a:lnTo>
                  <a:cubicBezTo>
                    <a:pt x="976" y="0"/>
                    <a:pt x="1048" y="12"/>
                    <a:pt x="1119" y="24"/>
                  </a:cubicBezTo>
                  <a:lnTo>
                    <a:pt x="1250" y="72"/>
                  </a:lnTo>
                  <a:cubicBezTo>
                    <a:pt x="1345" y="95"/>
                    <a:pt x="1429" y="143"/>
                    <a:pt x="1536" y="203"/>
                  </a:cubicBezTo>
                  <a:lnTo>
                    <a:pt x="42601" y="23884"/>
                  </a:lnTo>
                  <a:cubicBezTo>
                    <a:pt x="42672" y="23932"/>
                    <a:pt x="42744" y="23979"/>
                    <a:pt x="42827" y="24039"/>
                  </a:cubicBezTo>
                  <a:cubicBezTo>
                    <a:pt x="42851" y="24051"/>
                    <a:pt x="42863" y="24063"/>
                    <a:pt x="42898" y="24098"/>
                  </a:cubicBezTo>
                  <a:cubicBezTo>
                    <a:pt x="42910" y="24110"/>
                    <a:pt x="42922" y="24122"/>
                    <a:pt x="42946" y="24122"/>
                  </a:cubicBezTo>
                  <a:cubicBezTo>
                    <a:pt x="42958" y="24134"/>
                    <a:pt x="42982" y="24158"/>
                    <a:pt x="43005" y="24182"/>
                  </a:cubicBezTo>
                  <a:lnTo>
                    <a:pt x="43065" y="24241"/>
                  </a:lnTo>
                  <a:lnTo>
                    <a:pt x="43125" y="24301"/>
                  </a:lnTo>
                  <a:cubicBezTo>
                    <a:pt x="43244" y="24420"/>
                    <a:pt x="43363" y="24551"/>
                    <a:pt x="43458" y="24706"/>
                  </a:cubicBezTo>
                  <a:cubicBezTo>
                    <a:pt x="43482" y="24729"/>
                    <a:pt x="43494" y="24741"/>
                    <a:pt x="43506" y="24777"/>
                  </a:cubicBezTo>
                  <a:cubicBezTo>
                    <a:pt x="43601" y="24896"/>
                    <a:pt x="43672" y="25027"/>
                    <a:pt x="43732" y="25170"/>
                  </a:cubicBezTo>
                  <a:cubicBezTo>
                    <a:pt x="43744" y="25182"/>
                    <a:pt x="43756" y="25206"/>
                    <a:pt x="43756" y="25241"/>
                  </a:cubicBezTo>
                  <a:cubicBezTo>
                    <a:pt x="43898" y="25539"/>
                    <a:pt x="43994" y="25860"/>
                    <a:pt x="44029" y="26158"/>
                  </a:cubicBezTo>
                  <a:cubicBezTo>
                    <a:pt x="44041" y="26230"/>
                    <a:pt x="44041" y="26301"/>
                    <a:pt x="44041" y="26372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7" name="Google Shape;2867;p34"/>
            <p:cNvSpPr/>
            <p:nvPr/>
          </p:nvSpPr>
          <p:spPr>
            <a:xfrm>
              <a:off x="3618000" y="2336625"/>
              <a:ext cx="1069500" cy="1397175"/>
            </a:xfrm>
            <a:custGeom>
              <a:avLst/>
              <a:gdLst/>
              <a:ahLst/>
              <a:cxnLst/>
              <a:rect l="l" t="t" r="r" b="b"/>
              <a:pathLst>
                <a:path w="42780" h="55887" extrusionOk="0">
                  <a:moveTo>
                    <a:pt x="876" y="1"/>
                  </a:moveTo>
                  <a:cubicBezTo>
                    <a:pt x="415" y="1"/>
                    <a:pt x="96" y="357"/>
                    <a:pt x="96" y="981"/>
                  </a:cubicBezTo>
                  <a:lnTo>
                    <a:pt x="24" y="21400"/>
                  </a:lnTo>
                  <a:lnTo>
                    <a:pt x="0" y="30246"/>
                  </a:lnTo>
                  <a:cubicBezTo>
                    <a:pt x="0" y="31139"/>
                    <a:pt x="655" y="32235"/>
                    <a:pt x="1441" y="32687"/>
                  </a:cubicBezTo>
                  <a:lnTo>
                    <a:pt x="11966" y="38759"/>
                  </a:lnTo>
                  <a:lnTo>
                    <a:pt x="41256" y="55690"/>
                  </a:lnTo>
                  <a:cubicBezTo>
                    <a:pt x="41488" y="55824"/>
                    <a:pt x="41709" y="55887"/>
                    <a:pt x="41904" y="55887"/>
                  </a:cubicBezTo>
                  <a:cubicBezTo>
                    <a:pt x="42371" y="55887"/>
                    <a:pt x="42696" y="55528"/>
                    <a:pt x="42696" y="54916"/>
                  </a:cubicBezTo>
                  <a:lnTo>
                    <a:pt x="42756" y="33140"/>
                  </a:lnTo>
                  <a:lnTo>
                    <a:pt x="42780" y="25627"/>
                  </a:lnTo>
                  <a:cubicBezTo>
                    <a:pt x="42780" y="24734"/>
                    <a:pt x="42137" y="23627"/>
                    <a:pt x="41327" y="23174"/>
                  </a:cubicBezTo>
                  <a:lnTo>
                    <a:pt x="33267" y="18519"/>
                  </a:lnTo>
                  <a:lnTo>
                    <a:pt x="1536" y="207"/>
                  </a:lnTo>
                  <a:cubicBezTo>
                    <a:pt x="1299" y="67"/>
                    <a:pt x="1074" y="1"/>
                    <a:pt x="87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8" name="Google Shape;2868;p34"/>
            <p:cNvSpPr/>
            <p:nvPr/>
          </p:nvSpPr>
          <p:spPr>
            <a:xfrm>
              <a:off x="3618000" y="2330175"/>
              <a:ext cx="1069500" cy="1410025"/>
            </a:xfrm>
            <a:custGeom>
              <a:avLst/>
              <a:gdLst/>
              <a:ahLst/>
              <a:cxnLst/>
              <a:rect l="l" t="t" r="r" b="b"/>
              <a:pathLst>
                <a:path w="42780" h="56401" fill="none" extrusionOk="0">
                  <a:moveTo>
                    <a:pt x="42780" y="25885"/>
                  </a:moveTo>
                  <a:lnTo>
                    <a:pt x="42756" y="33398"/>
                  </a:lnTo>
                  <a:lnTo>
                    <a:pt x="42696" y="55174"/>
                  </a:lnTo>
                  <a:cubicBezTo>
                    <a:pt x="42696" y="56043"/>
                    <a:pt x="42041" y="56400"/>
                    <a:pt x="41256" y="55948"/>
                  </a:cubicBezTo>
                  <a:lnTo>
                    <a:pt x="11966" y="39017"/>
                  </a:lnTo>
                  <a:lnTo>
                    <a:pt x="1441" y="32945"/>
                  </a:lnTo>
                  <a:cubicBezTo>
                    <a:pt x="655" y="32493"/>
                    <a:pt x="0" y="31397"/>
                    <a:pt x="0" y="30504"/>
                  </a:cubicBezTo>
                  <a:lnTo>
                    <a:pt x="24" y="21658"/>
                  </a:lnTo>
                  <a:lnTo>
                    <a:pt x="24" y="21658"/>
                  </a:lnTo>
                  <a:lnTo>
                    <a:pt x="96" y="1239"/>
                  </a:lnTo>
                  <a:cubicBezTo>
                    <a:pt x="96" y="346"/>
                    <a:pt x="751" y="1"/>
                    <a:pt x="1536" y="465"/>
                  </a:cubicBezTo>
                  <a:lnTo>
                    <a:pt x="33267" y="18777"/>
                  </a:lnTo>
                  <a:lnTo>
                    <a:pt x="41327" y="23432"/>
                  </a:lnTo>
                  <a:cubicBezTo>
                    <a:pt x="42137" y="23885"/>
                    <a:pt x="42780" y="24992"/>
                    <a:pt x="42780" y="25885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9" name="Google Shape;2869;p34"/>
            <p:cNvSpPr/>
            <p:nvPr/>
          </p:nvSpPr>
          <p:spPr>
            <a:xfrm>
              <a:off x="3991550" y="2506275"/>
              <a:ext cx="13425" cy="17225"/>
            </a:xfrm>
            <a:custGeom>
              <a:avLst/>
              <a:gdLst/>
              <a:ahLst/>
              <a:cxnLst/>
              <a:rect l="l" t="t" r="r" b="b"/>
              <a:pathLst>
                <a:path w="537" h="689" extrusionOk="0">
                  <a:moveTo>
                    <a:pt x="153" y="1"/>
                  </a:moveTo>
                  <a:cubicBezTo>
                    <a:pt x="62" y="1"/>
                    <a:pt x="1" y="80"/>
                    <a:pt x="1" y="208"/>
                  </a:cubicBezTo>
                  <a:cubicBezTo>
                    <a:pt x="1" y="362"/>
                    <a:pt x="120" y="565"/>
                    <a:pt x="275" y="648"/>
                  </a:cubicBezTo>
                  <a:cubicBezTo>
                    <a:pt x="316" y="676"/>
                    <a:pt x="356" y="688"/>
                    <a:pt x="391" y="688"/>
                  </a:cubicBezTo>
                  <a:cubicBezTo>
                    <a:pt x="477" y="688"/>
                    <a:pt x="537" y="615"/>
                    <a:pt x="537" y="505"/>
                  </a:cubicBezTo>
                  <a:cubicBezTo>
                    <a:pt x="537" y="327"/>
                    <a:pt x="418" y="124"/>
                    <a:pt x="275" y="41"/>
                  </a:cubicBezTo>
                  <a:cubicBezTo>
                    <a:pt x="230" y="14"/>
                    <a:pt x="189" y="1"/>
                    <a:pt x="1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0" name="Google Shape;2870;p34"/>
            <p:cNvSpPr/>
            <p:nvPr/>
          </p:nvSpPr>
          <p:spPr>
            <a:xfrm>
              <a:off x="3991550" y="2504900"/>
              <a:ext cx="13425" cy="19975"/>
            </a:xfrm>
            <a:custGeom>
              <a:avLst/>
              <a:gdLst/>
              <a:ahLst/>
              <a:cxnLst/>
              <a:rect l="l" t="t" r="r" b="b"/>
              <a:pathLst>
                <a:path w="537" h="799" fill="none" extrusionOk="0">
                  <a:moveTo>
                    <a:pt x="275" y="96"/>
                  </a:moveTo>
                  <a:cubicBezTo>
                    <a:pt x="418" y="179"/>
                    <a:pt x="537" y="382"/>
                    <a:pt x="537" y="560"/>
                  </a:cubicBezTo>
                  <a:cubicBezTo>
                    <a:pt x="537" y="715"/>
                    <a:pt x="418" y="798"/>
                    <a:pt x="275" y="703"/>
                  </a:cubicBezTo>
                  <a:cubicBezTo>
                    <a:pt x="120" y="620"/>
                    <a:pt x="1" y="417"/>
                    <a:pt x="1" y="263"/>
                  </a:cubicBezTo>
                  <a:cubicBezTo>
                    <a:pt x="1" y="84"/>
                    <a:pt x="120" y="1"/>
                    <a:pt x="275" y="96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1" name="Google Shape;2871;p34"/>
            <p:cNvSpPr/>
            <p:nvPr/>
          </p:nvSpPr>
          <p:spPr>
            <a:xfrm>
              <a:off x="4421675" y="3882750"/>
              <a:ext cx="123250" cy="95575"/>
            </a:xfrm>
            <a:custGeom>
              <a:avLst/>
              <a:gdLst/>
              <a:ahLst/>
              <a:cxnLst/>
              <a:rect l="l" t="t" r="r" b="b"/>
              <a:pathLst>
                <a:path w="4930" h="3823" extrusionOk="0">
                  <a:moveTo>
                    <a:pt x="4918" y="0"/>
                  </a:moveTo>
                  <a:lnTo>
                    <a:pt x="0" y="2846"/>
                  </a:lnTo>
                  <a:lnTo>
                    <a:pt x="0" y="3822"/>
                  </a:lnTo>
                  <a:lnTo>
                    <a:pt x="4930" y="989"/>
                  </a:lnTo>
                  <a:lnTo>
                    <a:pt x="491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2" name="Google Shape;2872;p34"/>
            <p:cNvSpPr/>
            <p:nvPr/>
          </p:nvSpPr>
          <p:spPr>
            <a:xfrm>
              <a:off x="4421675" y="3882750"/>
              <a:ext cx="123250" cy="95575"/>
            </a:xfrm>
            <a:custGeom>
              <a:avLst/>
              <a:gdLst/>
              <a:ahLst/>
              <a:cxnLst/>
              <a:rect l="l" t="t" r="r" b="b"/>
              <a:pathLst>
                <a:path w="4930" h="3823" fill="none" extrusionOk="0">
                  <a:moveTo>
                    <a:pt x="4918" y="0"/>
                  </a:moveTo>
                  <a:lnTo>
                    <a:pt x="4930" y="989"/>
                  </a:lnTo>
                  <a:lnTo>
                    <a:pt x="0" y="3822"/>
                  </a:lnTo>
                  <a:lnTo>
                    <a:pt x="0" y="2846"/>
                  </a:ln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3" name="Google Shape;2873;p34"/>
            <p:cNvSpPr/>
            <p:nvPr/>
          </p:nvSpPr>
          <p:spPr>
            <a:xfrm>
              <a:off x="4387450" y="3911025"/>
              <a:ext cx="123250" cy="95575"/>
            </a:xfrm>
            <a:custGeom>
              <a:avLst/>
              <a:gdLst/>
              <a:ahLst/>
              <a:cxnLst/>
              <a:rect l="l" t="t" r="r" b="b"/>
              <a:pathLst>
                <a:path w="4930" h="3823" extrusionOk="0">
                  <a:moveTo>
                    <a:pt x="4929" y="1"/>
                  </a:moveTo>
                  <a:lnTo>
                    <a:pt x="0" y="2846"/>
                  </a:lnTo>
                  <a:lnTo>
                    <a:pt x="12" y="3822"/>
                  </a:lnTo>
                  <a:lnTo>
                    <a:pt x="4929" y="989"/>
                  </a:lnTo>
                  <a:lnTo>
                    <a:pt x="492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4" name="Google Shape;2874;p34"/>
            <p:cNvSpPr/>
            <p:nvPr/>
          </p:nvSpPr>
          <p:spPr>
            <a:xfrm>
              <a:off x="3696875" y="2316825"/>
              <a:ext cx="1069800" cy="1396975"/>
            </a:xfrm>
            <a:custGeom>
              <a:avLst/>
              <a:gdLst/>
              <a:ahLst/>
              <a:cxnLst/>
              <a:rect l="l" t="t" r="r" b="b"/>
              <a:pathLst>
                <a:path w="42792" h="55879" extrusionOk="0">
                  <a:moveTo>
                    <a:pt x="872" y="0"/>
                  </a:moveTo>
                  <a:cubicBezTo>
                    <a:pt x="410" y="0"/>
                    <a:pt x="96" y="351"/>
                    <a:pt x="96" y="975"/>
                  </a:cubicBezTo>
                  <a:lnTo>
                    <a:pt x="36" y="21394"/>
                  </a:lnTo>
                  <a:lnTo>
                    <a:pt x="1" y="30253"/>
                  </a:lnTo>
                  <a:cubicBezTo>
                    <a:pt x="1" y="31146"/>
                    <a:pt x="655" y="32229"/>
                    <a:pt x="1441" y="32693"/>
                  </a:cubicBezTo>
                  <a:lnTo>
                    <a:pt x="11966" y="38766"/>
                  </a:lnTo>
                  <a:lnTo>
                    <a:pt x="41268" y="55672"/>
                  </a:lnTo>
                  <a:cubicBezTo>
                    <a:pt x="41505" y="55812"/>
                    <a:pt x="41730" y="55879"/>
                    <a:pt x="41928" y="55879"/>
                  </a:cubicBezTo>
                  <a:cubicBezTo>
                    <a:pt x="42389" y="55879"/>
                    <a:pt x="42708" y="55522"/>
                    <a:pt x="42708" y="54898"/>
                  </a:cubicBezTo>
                  <a:lnTo>
                    <a:pt x="42780" y="33122"/>
                  </a:lnTo>
                  <a:lnTo>
                    <a:pt x="42792" y="25609"/>
                  </a:lnTo>
                  <a:cubicBezTo>
                    <a:pt x="42792" y="24728"/>
                    <a:pt x="42149" y="23633"/>
                    <a:pt x="41327" y="23180"/>
                  </a:cubicBezTo>
                  <a:lnTo>
                    <a:pt x="33267" y="18525"/>
                  </a:lnTo>
                  <a:lnTo>
                    <a:pt x="1537" y="201"/>
                  </a:lnTo>
                  <a:cubicBezTo>
                    <a:pt x="1296" y="65"/>
                    <a:pt x="1070" y="0"/>
                    <a:pt x="87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5" name="Google Shape;2875;p34"/>
            <p:cNvSpPr/>
            <p:nvPr/>
          </p:nvSpPr>
          <p:spPr>
            <a:xfrm>
              <a:off x="2843500" y="3937525"/>
              <a:ext cx="881975" cy="536275"/>
            </a:xfrm>
            <a:custGeom>
              <a:avLst/>
              <a:gdLst/>
              <a:ahLst/>
              <a:cxnLst/>
              <a:rect l="l" t="t" r="r" b="b"/>
              <a:pathLst>
                <a:path w="35279" h="21451" extrusionOk="0">
                  <a:moveTo>
                    <a:pt x="10787" y="0"/>
                  </a:moveTo>
                  <a:cubicBezTo>
                    <a:pt x="10609" y="0"/>
                    <a:pt x="10430" y="12"/>
                    <a:pt x="10252" y="60"/>
                  </a:cubicBezTo>
                  <a:cubicBezTo>
                    <a:pt x="10085" y="95"/>
                    <a:pt x="9918" y="167"/>
                    <a:pt x="9787" y="238"/>
                  </a:cubicBezTo>
                  <a:lnTo>
                    <a:pt x="405" y="5680"/>
                  </a:lnTo>
                  <a:cubicBezTo>
                    <a:pt x="131" y="5846"/>
                    <a:pt x="0" y="6061"/>
                    <a:pt x="0" y="6275"/>
                  </a:cubicBezTo>
                  <a:lnTo>
                    <a:pt x="0" y="6370"/>
                  </a:lnTo>
                  <a:cubicBezTo>
                    <a:pt x="0" y="6382"/>
                    <a:pt x="12" y="6418"/>
                    <a:pt x="12" y="6430"/>
                  </a:cubicBezTo>
                  <a:lnTo>
                    <a:pt x="48" y="6513"/>
                  </a:lnTo>
                  <a:cubicBezTo>
                    <a:pt x="48" y="6537"/>
                    <a:pt x="72" y="6549"/>
                    <a:pt x="72" y="6549"/>
                  </a:cubicBezTo>
                  <a:cubicBezTo>
                    <a:pt x="84" y="6561"/>
                    <a:pt x="84" y="6572"/>
                    <a:pt x="96" y="6596"/>
                  </a:cubicBezTo>
                  <a:cubicBezTo>
                    <a:pt x="119" y="6620"/>
                    <a:pt x="131" y="6632"/>
                    <a:pt x="155" y="6668"/>
                  </a:cubicBezTo>
                  <a:cubicBezTo>
                    <a:pt x="179" y="6692"/>
                    <a:pt x="203" y="6715"/>
                    <a:pt x="239" y="6739"/>
                  </a:cubicBezTo>
                  <a:cubicBezTo>
                    <a:pt x="274" y="6787"/>
                    <a:pt x="346" y="6834"/>
                    <a:pt x="417" y="6870"/>
                  </a:cubicBezTo>
                  <a:lnTo>
                    <a:pt x="417" y="7906"/>
                  </a:lnTo>
                  <a:lnTo>
                    <a:pt x="23456" y="21205"/>
                  </a:lnTo>
                  <a:cubicBezTo>
                    <a:pt x="23737" y="21365"/>
                    <a:pt x="24107" y="21450"/>
                    <a:pt x="24479" y="21450"/>
                  </a:cubicBezTo>
                  <a:cubicBezTo>
                    <a:pt x="24579" y="21450"/>
                    <a:pt x="24679" y="21444"/>
                    <a:pt x="24777" y="21431"/>
                  </a:cubicBezTo>
                  <a:cubicBezTo>
                    <a:pt x="24801" y="21408"/>
                    <a:pt x="26194" y="20622"/>
                    <a:pt x="27325" y="19955"/>
                  </a:cubicBezTo>
                  <a:lnTo>
                    <a:pt x="27337" y="19955"/>
                  </a:lnTo>
                  <a:cubicBezTo>
                    <a:pt x="27885" y="19622"/>
                    <a:pt x="28361" y="19360"/>
                    <a:pt x="28540" y="19241"/>
                  </a:cubicBezTo>
                  <a:cubicBezTo>
                    <a:pt x="28945" y="18991"/>
                    <a:pt x="29004" y="18860"/>
                    <a:pt x="29004" y="18753"/>
                  </a:cubicBezTo>
                  <a:lnTo>
                    <a:pt x="29004" y="18169"/>
                  </a:lnTo>
                  <a:cubicBezTo>
                    <a:pt x="29016" y="18145"/>
                    <a:pt x="29028" y="18122"/>
                    <a:pt x="29052" y="18098"/>
                  </a:cubicBezTo>
                  <a:lnTo>
                    <a:pt x="29087" y="18050"/>
                  </a:lnTo>
                  <a:cubicBezTo>
                    <a:pt x="29135" y="18002"/>
                    <a:pt x="29183" y="17979"/>
                    <a:pt x="29242" y="17943"/>
                  </a:cubicBezTo>
                  <a:cubicBezTo>
                    <a:pt x="29278" y="17919"/>
                    <a:pt x="29326" y="17883"/>
                    <a:pt x="29373" y="17871"/>
                  </a:cubicBezTo>
                  <a:cubicBezTo>
                    <a:pt x="29445" y="17848"/>
                    <a:pt x="29504" y="17824"/>
                    <a:pt x="29564" y="17812"/>
                  </a:cubicBezTo>
                  <a:cubicBezTo>
                    <a:pt x="29695" y="17788"/>
                    <a:pt x="29837" y="17788"/>
                    <a:pt x="30016" y="17764"/>
                  </a:cubicBezTo>
                  <a:lnTo>
                    <a:pt x="30445" y="17764"/>
                  </a:lnTo>
                  <a:cubicBezTo>
                    <a:pt x="30492" y="17764"/>
                    <a:pt x="30528" y="17764"/>
                    <a:pt x="30576" y="17752"/>
                  </a:cubicBezTo>
                  <a:lnTo>
                    <a:pt x="30576" y="17229"/>
                  </a:lnTo>
                  <a:lnTo>
                    <a:pt x="31350" y="16788"/>
                  </a:lnTo>
                  <a:lnTo>
                    <a:pt x="31350" y="17610"/>
                  </a:lnTo>
                  <a:lnTo>
                    <a:pt x="31361" y="17610"/>
                  </a:lnTo>
                  <a:cubicBezTo>
                    <a:pt x="31516" y="17550"/>
                    <a:pt x="31588" y="17502"/>
                    <a:pt x="31623" y="17490"/>
                  </a:cubicBezTo>
                  <a:lnTo>
                    <a:pt x="35231" y="15383"/>
                  </a:lnTo>
                  <a:cubicBezTo>
                    <a:pt x="35255" y="15324"/>
                    <a:pt x="35267" y="15288"/>
                    <a:pt x="35267" y="15228"/>
                  </a:cubicBezTo>
                  <a:lnTo>
                    <a:pt x="35279" y="14157"/>
                  </a:lnTo>
                  <a:lnTo>
                    <a:pt x="35279" y="14121"/>
                  </a:lnTo>
                  <a:cubicBezTo>
                    <a:pt x="35279" y="14073"/>
                    <a:pt x="35267" y="14026"/>
                    <a:pt x="35255" y="13990"/>
                  </a:cubicBezTo>
                  <a:cubicBezTo>
                    <a:pt x="35255" y="13954"/>
                    <a:pt x="35231" y="13942"/>
                    <a:pt x="35219" y="13919"/>
                  </a:cubicBezTo>
                  <a:cubicBezTo>
                    <a:pt x="35207" y="13871"/>
                    <a:pt x="35171" y="13823"/>
                    <a:pt x="35148" y="13776"/>
                  </a:cubicBezTo>
                  <a:cubicBezTo>
                    <a:pt x="35100" y="13716"/>
                    <a:pt x="35029" y="13657"/>
                    <a:pt x="34957" y="13597"/>
                  </a:cubicBezTo>
                  <a:cubicBezTo>
                    <a:pt x="34921" y="13585"/>
                    <a:pt x="34898" y="13561"/>
                    <a:pt x="34850" y="13538"/>
                  </a:cubicBezTo>
                  <a:lnTo>
                    <a:pt x="11811" y="238"/>
                  </a:lnTo>
                  <a:cubicBezTo>
                    <a:pt x="11704" y="179"/>
                    <a:pt x="11609" y="131"/>
                    <a:pt x="11502" y="107"/>
                  </a:cubicBezTo>
                  <a:cubicBezTo>
                    <a:pt x="11383" y="72"/>
                    <a:pt x="11264" y="48"/>
                    <a:pt x="11145" y="24"/>
                  </a:cubicBezTo>
                  <a:cubicBezTo>
                    <a:pt x="11026" y="12"/>
                    <a:pt x="10907" y="0"/>
                    <a:pt x="10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6" name="Google Shape;2876;p34"/>
            <p:cNvSpPr/>
            <p:nvPr/>
          </p:nvSpPr>
          <p:spPr>
            <a:xfrm>
              <a:off x="2843500" y="3937525"/>
              <a:ext cx="881975" cy="537275"/>
            </a:xfrm>
            <a:custGeom>
              <a:avLst/>
              <a:gdLst/>
              <a:ahLst/>
              <a:cxnLst/>
              <a:rect l="l" t="t" r="r" b="b"/>
              <a:pathLst>
                <a:path w="35279" h="21491" fill="none" extrusionOk="0">
                  <a:moveTo>
                    <a:pt x="35279" y="14157"/>
                  </a:moveTo>
                  <a:lnTo>
                    <a:pt x="35279" y="14121"/>
                  </a:lnTo>
                  <a:cubicBezTo>
                    <a:pt x="35279" y="14073"/>
                    <a:pt x="35267" y="14026"/>
                    <a:pt x="35255" y="13990"/>
                  </a:cubicBezTo>
                  <a:cubicBezTo>
                    <a:pt x="35255" y="13954"/>
                    <a:pt x="35231" y="13942"/>
                    <a:pt x="35219" y="13919"/>
                  </a:cubicBezTo>
                  <a:cubicBezTo>
                    <a:pt x="35207" y="13871"/>
                    <a:pt x="35171" y="13823"/>
                    <a:pt x="35148" y="13776"/>
                  </a:cubicBezTo>
                  <a:cubicBezTo>
                    <a:pt x="35100" y="13716"/>
                    <a:pt x="35029" y="13657"/>
                    <a:pt x="34957" y="13597"/>
                  </a:cubicBezTo>
                  <a:cubicBezTo>
                    <a:pt x="34921" y="13585"/>
                    <a:pt x="34898" y="13561"/>
                    <a:pt x="34850" y="13538"/>
                  </a:cubicBezTo>
                  <a:lnTo>
                    <a:pt x="11811" y="238"/>
                  </a:lnTo>
                  <a:cubicBezTo>
                    <a:pt x="11704" y="179"/>
                    <a:pt x="11609" y="131"/>
                    <a:pt x="11502" y="107"/>
                  </a:cubicBezTo>
                  <a:cubicBezTo>
                    <a:pt x="11383" y="72"/>
                    <a:pt x="11264" y="48"/>
                    <a:pt x="11145" y="24"/>
                  </a:cubicBezTo>
                  <a:cubicBezTo>
                    <a:pt x="11026" y="12"/>
                    <a:pt x="10907" y="0"/>
                    <a:pt x="10787" y="0"/>
                  </a:cubicBezTo>
                  <a:cubicBezTo>
                    <a:pt x="10609" y="0"/>
                    <a:pt x="10430" y="12"/>
                    <a:pt x="10252" y="60"/>
                  </a:cubicBezTo>
                  <a:cubicBezTo>
                    <a:pt x="10085" y="95"/>
                    <a:pt x="9918" y="167"/>
                    <a:pt x="9787" y="238"/>
                  </a:cubicBezTo>
                  <a:lnTo>
                    <a:pt x="405" y="5680"/>
                  </a:lnTo>
                  <a:cubicBezTo>
                    <a:pt x="131" y="5846"/>
                    <a:pt x="0" y="6061"/>
                    <a:pt x="0" y="6275"/>
                  </a:cubicBezTo>
                  <a:lnTo>
                    <a:pt x="0" y="6370"/>
                  </a:lnTo>
                  <a:cubicBezTo>
                    <a:pt x="0" y="6382"/>
                    <a:pt x="12" y="6418"/>
                    <a:pt x="12" y="6430"/>
                  </a:cubicBezTo>
                  <a:lnTo>
                    <a:pt x="48" y="6513"/>
                  </a:lnTo>
                  <a:cubicBezTo>
                    <a:pt x="48" y="6537"/>
                    <a:pt x="72" y="6549"/>
                    <a:pt x="72" y="6549"/>
                  </a:cubicBezTo>
                  <a:cubicBezTo>
                    <a:pt x="84" y="6561"/>
                    <a:pt x="84" y="6572"/>
                    <a:pt x="96" y="6596"/>
                  </a:cubicBezTo>
                  <a:cubicBezTo>
                    <a:pt x="119" y="6620"/>
                    <a:pt x="131" y="6632"/>
                    <a:pt x="155" y="6668"/>
                  </a:cubicBezTo>
                  <a:lnTo>
                    <a:pt x="155" y="6668"/>
                  </a:lnTo>
                  <a:cubicBezTo>
                    <a:pt x="179" y="6692"/>
                    <a:pt x="203" y="6715"/>
                    <a:pt x="239" y="6739"/>
                  </a:cubicBezTo>
                  <a:cubicBezTo>
                    <a:pt x="274" y="6787"/>
                    <a:pt x="346" y="6834"/>
                    <a:pt x="417" y="6870"/>
                  </a:cubicBezTo>
                  <a:lnTo>
                    <a:pt x="417" y="7906"/>
                  </a:lnTo>
                  <a:lnTo>
                    <a:pt x="23456" y="21205"/>
                  </a:lnTo>
                  <a:cubicBezTo>
                    <a:pt x="23813" y="21408"/>
                    <a:pt x="24313" y="21491"/>
                    <a:pt x="24777" y="21431"/>
                  </a:cubicBezTo>
                  <a:cubicBezTo>
                    <a:pt x="24801" y="21408"/>
                    <a:pt x="26194" y="20622"/>
                    <a:pt x="27325" y="19955"/>
                  </a:cubicBezTo>
                  <a:lnTo>
                    <a:pt x="27337" y="19955"/>
                  </a:lnTo>
                  <a:cubicBezTo>
                    <a:pt x="27885" y="19622"/>
                    <a:pt x="28361" y="19360"/>
                    <a:pt x="28540" y="19241"/>
                  </a:cubicBezTo>
                  <a:cubicBezTo>
                    <a:pt x="28945" y="18991"/>
                    <a:pt x="29004" y="18860"/>
                    <a:pt x="29004" y="18753"/>
                  </a:cubicBezTo>
                  <a:lnTo>
                    <a:pt x="29004" y="18169"/>
                  </a:lnTo>
                  <a:cubicBezTo>
                    <a:pt x="29016" y="18145"/>
                    <a:pt x="29028" y="18122"/>
                    <a:pt x="29052" y="18098"/>
                  </a:cubicBezTo>
                  <a:lnTo>
                    <a:pt x="29087" y="18050"/>
                  </a:lnTo>
                  <a:cubicBezTo>
                    <a:pt x="29135" y="18002"/>
                    <a:pt x="29183" y="17979"/>
                    <a:pt x="29242" y="17943"/>
                  </a:cubicBezTo>
                  <a:cubicBezTo>
                    <a:pt x="29278" y="17919"/>
                    <a:pt x="29326" y="17883"/>
                    <a:pt x="29373" y="17871"/>
                  </a:cubicBezTo>
                  <a:cubicBezTo>
                    <a:pt x="29445" y="17848"/>
                    <a:pt x="29504" y="17824"/>
                    <a:pt x="29564" y="17812"/>
                  </a:cubicBezTo>
                  <a:cubicBezTo>
                    <a:pt x="29695" y="17788"/>
                    <a:pt x="29837" y="17788"/>
                    <a:pt x="30016" y="17764"/>
                  </a:cubicBezTo>
                  <a:lnTo>
                    <a:pt x="30207" y="17764"/>
                  </a:lnTo>
                  <a:lnTo>
                    <a:pt x="30326" y="17764"/>
                  </a:lnTo>
                  <a:lnTo>
                    <a:pt x="30445" y="17764"/>
                  </a:lnTo>
                  <a:cubicBezTo>
                    <a:pt x="30492" y="17764"/>
                    <a:pt x="30528" y="17764"/>
                    <a:pt x="30576" y="17752"/>
                  </a:cubicBezTo>
                  <a:lnTo>
                    <a:pt x="30576" y="17229"/>
                  </a:lnTo>
                  <a:lnTo>
                    <a:pt x="31350" y="16788"/>
                  </a:lnTo>
                  <a:lnTo>
                    <a:pt x="31350" y="17610"/>
                  </a:lnTo>
                  <a:lnTo>
                    <a:pt x="31361" y="17610"/>
                  </a:lnTo>
                  <a:cubicBezTo>
                    <a:pt x="31516" y="17550"/>
                    <a:pt x="31588" y="17502"/>
                    <a:pt x="31623" y="17490"/>
                  </a:cubicBezTo>
                  <a:lnTo>
                    <a:pt x="31623" y="17490"/>
                  </a:lnTo>
                  <a:lnTo>
                    <a:pt x="35231" y="15383"/>
                  </a:lnTo>
                  <a:cubicBezTo>
                    <a:pt x="35255" y="15324"/>
                    <a:pt x="35267" y="15288"/>
                    <a:pt x="35267" y="15228"/>
                  </a:cubicBezTo>
                  <a:lnTo>
                    <a:pt x="35279" y="14157"/>
                  </a:lnTo>
                  <a:cubicBezTo>
                    <a:pt x="35279" y="14133"/>
                    <a:pt x="35279" y="14133"/>
                    <a:pt x="35279" y="14157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7" name="Google Shape;2877;p34"/>
            <p:cNvSpPr/>
            <p:nvPr/>
          </p:nvSpPr>
          <p:spPr>
            <a:xfrm>
              <a:off x="2842900" y="4096475"/>
              <a:ext cx="11050" cy="38125"/>
            </a:xfrm>
            <a:custGeom>
              <a:avLst/>
              <a:gdLst/>
              <a:ahLst/>
              <a:cxnLst/>
              <a:rect l="l" t="t" r="r" b="b"/>
              <a:pathLst>
                <a:path w="442" h="1525" extrusionOk="0">
                  <a:moveTo>
                    <a:pt x="1" y="0"/>
                  </a:moveTo>
                  <a:lnTo>
                    <a:pt x="1" y="929"/>
                  </a:lnTo>
                  <a:cubicBezTo>
                    <a:pt x="1" y="1143"/>
                    <a:pt x="155" y="1357"/>
                    <a:pt x="441" y="1524"/>
                  </a:cubicBezTo>
                  <a:lnTo>
                    <a:pt x="441" y="500"/>
                  </a:lnTo>
                  <a:cubicBezTo>
                    <a:pt x="358" y="476"/>
                    <a:pt x="298" y="429"/>
                    <a:pt x="239" y="369"/>
                  </a:cubicBezTo>
                  <a:cubicBezTo>
                    <a:pt x="215" y="334"/>
                    <a:pt x="179" y="322"/>
                    <a:pt x="167" y="298"/>
                  </a:cubicBezTo>
                  <a:cubicBezTo>
                    <a:pt x="143" y="262"/>
                    <a:pt x="120" y="250"/>
                    <a:pt x="108" y="214"/>
                  </a:cubicBezTo>
                  <a:cubicBezTo>
                    <a:pt x="96" y="203"/>
                    <a:pt x="96" y="191"/>
                    <a:pt x="84" y="179"/>
                  </a:cubicBezTo>
                  <a:cubicBezTo>
                    <a:pt x="84" y="179"/>
                    <a:pt x="60" y="155"/>
                    <a:pt x="60" y="143"/>
                  </a:cubicBezTo>
                  <a:lnTo>
                    <a:pt x="24" y="60"/>
                  </a:lnTo>
                  <a:cubicBezTo>
                    <a:pt x="24" y="36"/>
                    <a:pt x="1" y="12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8" name="Google Shape;2878;p34"/>
            <p:cNvSpPr/>
            <p:nvPr/>
          </p:nvSpPr>
          <p:spPr>
            <a:xfrm>
              <a:off x="2842900" y="4094075"/>
              <a:ext cx="11050" cy="40525"/>
            </a:xfrm>
            <a:custGeom>
              <a:avLst/>
              <a:gdLst/>
              <a:ahLst/>
              <a:cxnLst/>
              <a:rect l="l" t="t" r="r" b="b"/>
              <a:pathLst>
                <a:path w="442" h="1621" fill="none" extrusionOk="0">
                  <a:moveTo>
                    <a:pt x="441" y="596"/>
                  </a:moveTo>
                  <a:lnTo>
                    <a:pt x="441" y="1620"/>
                  </a:lnTo>
                  <a:cubicBezTo>
                    <a:pt x="155" y="1453"/>
                    <a:pt x="1" y="1239"/>
                    <a:pt x="1" y="1025"/>
                  </a:cubicBezTo>
                  <a:lnTo>
                    <a:pt x="1" y="1"/>
                  </a:lnTo>
                  <a:lnTo>
                    <a:pt x="1" y="96"/>
                  </a:lnTo>
                  <a:cubicBezTo>
                    <a:pt x="1" y="108"/>
                    <a:pt x="24" y="132"/>
                    <a:pt x="24" y="156"/>
                  </a:cubicBezTo>
                  <a:lnTo>
                    <a:pt x="60" y="239"/>
                  </a:lnTo>
                  <a:cubicBezTo>
                    <a:pt x="60" y="251"/>
                    <a:pt x="84" y="275"/>
                    <a:pt x="84" y="275"/>
                  </a:cubicBezTo>
                  <a:cubicBezTo>
                    <a:pt x="96" y="287"/>
                    <a:pt x="96" y="299"/>
                    <a:pt x="108" y="310"/>
                  </a:cubicBezTo>
                  <a:cubicBezTo>
                    <a:pt x="120" y="346"/>
                    <a:pt x="143" y="358"/>
                    <a:pt x="167" y="394"/>
                  </a:cubicBezTo>
                  <a:lnTo>
                    <a:pt x="167" y="394"/>
                  </a:lnTo>
                  <a:cubicBezTo>
                    <a:pt x="179" y="418"/>
                    <a:pt x="215" y="430"/>
                    <a:pt x="239" y="465"/>
                  </a:cubicBezTo>
                  <a:cubicBezTo>
                    <a:pt x="298" y="525"/>
                    <a:pt x="358" y="572"/>
                    <a:pt x="441" y="596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9" name="Google Shape;2879;p34"/>
            <p:cNvSpPr/>
            <p:nvPr/>
          </p:nvSpPr>
          <p:spPr>
            <a:xfrm>
              <a:off x="3579000" y="4362275"/>
              <a:ext cx="25" cy="13125"/>
            </a:xfrm>
            <a:custGeom>
              <a:avLst/>
              <a:gdLst/>
              <a:ahLst/>
              <a:cxnLst/>
              <a:rect l="l" t="t" r="r" b="b"/>
              <a:pathLst>
                <a:path w="1" h="525" extrusionOk="0">
                  <a:moveTo>
                    <a:pt x="1" y="0"/>
                  </a:moveTo>
                  <a:lnTo>
                    <a:pt x="1" y="5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0" name="Google Shape;2880;p34"/>
            <p:cNvSpPr/>
            <p:nvPr/>
          </p:nvSpPr>
          <p:spPr>
            <a:xfrm>
              <a:off x="3579000" y="4362275"/>
              <a:ext cx="25" cy="13125"/>
            </a:xfrm>
            <a:custGeom>
              <a:avLst/>
              <a:gdLst/>
              <a:ahLst/>
              <a:cxnLst/>
              <a:rect l="l" t="t" r="r" b="b"/>
              <a:pathLst>
                <a:path w="1" h="525" fill="none" extrusionOk="0">
                  <a:moveTo>
                    <a:pt x="1" y="0"/>
                  </a:moveTo>
                  <a:lnTo>
                    <a:pt x="1" y="524"/>
                  </a:ln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1" name="Google Shape;2881;p34"/>
            <p:cNvSpPr/>
            <p:nvPr/>
          </p:nvSpPr>
          <p:spPr>
            <a:xfrm>
              <a:off x="3567400" y="4370900"/>
              <a:ext cx="925" cy="32475"/>
            </a:xfrm>
            <a:custGeom>
              <a:avLst/>
              <a:gdLst/>
              <a:ahLst/>
              <a:cxnLst/>
              <a:rect l="l" t="t" r="r" b="b"/>
              <a:pathLst>
                <a:path w="37" h="1299" extrusionOk="0">
                  <a:moveTo>
                    <a:pt x="0" y="1"/>
                  </a:moveTo>
                  <a:lnTo>
                    <a:pt x="0" y="1025"/>
                  </a:lnTo>
                  <a:cubicBezTo>
                    <a:pt x="0" y="1120"/>
                    <a:pt x="36" y="1227"/>
                    <a:pt x="36" y="1298"/>
                  </a:cubicBezTo>
                  <a:lnTo>
                    <a:pt x="36" y="275"/>
                  </a:lnTo>
                  <a:cubicBezTo>
                    <a:pt x="36" y="191"/>
                    <a:pt x="0" y="108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2" name="Google Shape;2882;p34"/>
            <p:cNvSpPr/>
            <p:nvPr/>
          </p:nvSpPr>
          <p:spPr>
            <a:xfrm>
              <a:off x="3567400" y="4370900"/>
              <a:ext cx="925" cy="32475"/>
            </a:xfrm>
            <a:custGeom>
              <a:avLst/>
              <a:gdLst/>
              <a:ahLst/>
              <a:cxnLst/>
              <a:rect l="l" t="t" r="r" b="b"/>
              <a:pathLst>
                <a:path w="37" h="1299" fill="none" extrusionOk="0">
                  <a:moveTo>
                    <a:pt x="0" y="1025"/>
                  </a:moveTo>
                  <a:lnTo>
                    <a:pt x="0" y="1"/>
                  </a:lnTo>
                  <a:cubicBezTo>
                    <a:pt x="0" y="108"/>
                    <a:pt x="36" y="191"/>
                    <a:pt x="36" y="275"/>
                  </a:cubicBezTo>
                  <a:lnTo>
                    <a:pt x="36" y="1298"/>
                  </a:lnTo>
                  <a:cubicBezTo>
                    <a:pt x="36" y="1227"/>
                    <a:pt x="0" y="1120"/>
                    <a:pt x="0" y="1025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3" name="Google Shape;2883;p34"/>
            <p:cNvSpPr/>
            <p:nvPr/>
          </p:nvSpPr>
          <p:spPr>
            <a:xfrm>
              <a:off x="3568300" y="4377150"/>
              <a:ext cx="325" cy="28900"/>
            </a:xfrm>
            <a:custGeom>
              <a:avLst/>
              <a:gdLst/>
              <a:ahLst/>
              <a:cxnLst/>
              <a:rect l="l" t="t" r="r" b="b"/>
              <a:pathLst>
                <a:path w="13" h="1156" extrusionOk="0">
                  <a:moveTo>
                    <a:pt x="0" y="1"/>
                  </a:moveTo>
                  <a:lnTo>
                    <a:pt x="0" y="1037"/>
                  </a:lnTo>
                  <a:cubicBezTo>
                    <a:pt x="0" y="1072"/>
                    <a:pt x="12" y="1108"/>
                    <a:pt x="12" y="1156"/>
                  </a:cubicBezTo>
                  <a:lnTo>
                    <a:pt x="12" y="120"/>
                  </a:lnTo>
                  <a:cubicBezTo>
                    <a:pt x="12" y="84"/>
                    <a:pt x="12" y="48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4" name="Google Shape;2884;p34"/>
            <p:cNvSpPr/>
            <p:nvPr/>
          </p:nvSpPr>
          <p:spPr>
            <a:xfrm>
              <a:off x="3568300" y="4377150"/>
              <a:ext cx="325" cy="28900"/>
            </a:xfrm>
            <a:custGeom>
              <a:avLst/>
              <a:gdLst/>
              <a:ahLst/>
              <a:cxnLst/>
              <a:rect l="l" t="t" r="r" b="b"/>
              <a:pathLst>
                <a:path w="13" h="1156" fill="none" extrusionOk="0">
                  <a:moveTo>
                    <a:pt x="12" y="120"/>
                  </a:moveTo>
                  <a:lnTo>
                    <a:pt x="12" y="1156"/>
                  </a:lnTo>
                  <a:cubicBezTo>
                    <a:pt x="12" y="1108"/>
                    <a:pt x="0" y="1072"/>
                    <a:pt x="0" y="1037"/>
                  </a:cubicBezTo>
                  <a:lnTo>
                    <a:pt x="0" y="1"/>
                  </a:lnTo>
                  <a:cubicBezTo>
                    <a:pt x="12" y="48"/>
                    <a:pt x="12" y="84"/>
                    <a:pt x="12" y="120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5" name="Google Shape;2885;p34"/>
            <p:cNvSpPr/>
            <p:nvPr/>
          </p:nvSpPr>
          <p:spPr>
            <a:xfrm>
              <a:off x="2865225" y="3928150"/>
              <a:ext cx="840300" cy="483775"/>
            </a:xfrm>
            <a:custGeom>
              <a:avLst/>
              <a:gdLst/>
              <a:ahLst/>
              <a:cxnLst/>
              <a:rect l="l" t="t" r="r" b="b"/>
              <a:pathLst>
                <a:path w="33612" h="19351" extrusionOk="0">
                  <a:moveTo>
                    <a:pt x="11009" y="0"/>
                  </a:moveTo>
                  <a:cubicBezTo>
                    <a:pt x="10823" y="0"/>
                    <a:pt x="10639" y="42"/>
                    <a:pt x="10502" y="125"/>
                  </a:cubicBezTo>
                  <a:lnTo>
                    <a:pt x="286" y="6043"/>
                  </a:lnTo>
                  <a:cubicBezTo>
                    <a:pt x="1" y="6209"/>
                    <a:pt x="1" y="6471"/>
                    <a:pt x="286" y="6638"/>
                  </a:cubicBezTo>
                  <a:lnTo>
                    <a:pt x="22087" y="19235"/>
                  </a:lnTo>
                  <a:cubicBezTo>
                    <a:pt x="22230" y="19312"/>
                    <a:pt x="22417" y="19351"/>
                    <a:pt x="22605" y="19351"/>
                  </a:cubicBezTo>
                  <a:cubicBezTo>
                    <a:pt x="22792" y="19351"/>
                    <a:pt x="22980" y="19312"/>
                    <a:pt x="23123" y="19235"/>
                  </a:cubicBezTo>
                  <a:lnTo>
                    <a:pt x="33326" y="13305"/>
                  </a:lnTo>
                  <a:cubicBezTo>
                    <a:pt x="33612" y="13139"/>
                    <a:pt x="33612" y="12877"/>
                    <a:pt x="33326" y="12710"/>
                  </a:cubicBezTo>
                  <a:lnTo>
                    <a:pt x="11526" y="125"/>
                  </a:lnTo>
                  <a:cubicBezTo>
                    <a:pt x="11383" y="42"/>
                    <a:pt x="11195" y="0"/>
                    <a:pt x="1100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6" name="Google Shape;2886;p34"/>
            <p:cNvSpPr/>
            <p:nvPr/>
          </p:nvSpPr>
          <p:spPr>
            <a:xfrm>
              <a:off x="3576025" y="4360925"/>
              <a:ext cx="18175" cy="9550"/>
            </a:xfrm>
            <a:custGeom>
              <a:avLst/>
              <a:gdLst/>
              <a:ahLst/>
              <a:cxnLst/>
              <a:rect l="l" t="t" r="r" b="b"/>
              <a:pathLst>
                <a:path w="727" h="382" extrusionOk="0">
                  <a:moveTo>
                    <a:pt x="359" y="1"/>
                  </a:moveTo>
                  <a:cubicBezTo>
                    <a:pt x="275" y="1"/>
                    <a:pt x="191" y="19"/>
                    <a:pt x="132" y="54"/>
                  </a:cubicBezTo>
                  <a:cubicBezTo>
                    <a:pt x="1" y="138"/>
                    <a:pt x="1" y="257"/>
                    <a:pt x="132" y="328"/>
                  </a:cubicBezTo>
                  <a:cubicBezTo>
                    <a:pt x="191" y="364"/>
                    <a:pt x="275" y="382"/>
                    <a:pt x="359" y="382"/>
                  </a:cubicBezTo>
                  <a:cubicBezTo>
                    <a:pt x="444" y="382"/>
                    <a:pt x="531" y="364"/>
                    <a:pt x="596" y="328"/>
                  </a:cubicBezTo>
                  <a:cubicBezTo>
                    <a:pt x="727" y="257"/>
                    <a:pt x="727" y="138"/>
                    <a:pt x="596" y="54"/>
                  </a:cubicBezTo>
                  <a:cubicBezTo>
                    <a:pt x="531" y="19"/>
                    <a:pt x="444" y="1"/>
                    <a:pt x="35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7" name="Google Shape;2887;p34"/>
            <p:cNvSpPr/>
            <p:nvPr/>
          </p:nvSpPr>
          <p:spPr>
            <a:xfrm>
              <a:off x="3576025" y="4360475"/>
              <a:ext cx="18175" cy="10450"/>
            </a:xfrm>
            <a:custGeom>
              <a:avLst/>
              <a:gdLst/>
              <a:ahLst/>
              <a:cxnLst/>
              <a:rect l="l" t="t" r="r" b="b"/>
              <a:pathLst>
                <a:path w="727" h="418" fill="none" extrusionOk="0">
                  <a:moveTo>
                    <a:pt x="596" y="72"/>
                  </a:moveTo>
                  <a:cubicBezTo>
                    <a:pt x="727" y="156"/>
                    <a:pt x="727" y="275"/>
                    <a:pt x="596" y="346"/>
                  </a:cubicBezTo>
                  <a:cubicBezTo>
                    <a:pt x="465" y="418"/>
                    <a:pt x="251" y="418"/>
                    <a:pt x="132" y="346"/>
                  </a:cubicBezTo>
                  <a:cubicBezTo>
                    <a:pt x="1" y="275"/>
                    <a:pt x="1" y="156"/>
                    <a:pt x="132" y="72"/>
                  </a:cubicBezTo>
                  <a:cubicBezTo>
                    <a:pt x="251" y="1"/>
                    <a:pt x="465" y="1"/>
                    <a:pt x="596" y="72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8" name="Google Shape;2888;p34"/>
            <p:cNvSpPr/>
            <p:nvPr/>
          </p:nvSpPr>
          <p:spPr>
            <a:xfrm>
              <a:off x="3462925" y="4295000"/>
              <a:ext cx="261950" cy="152125"/>
            </a:xfrm>
            <a:custGeom>
              <a:avLst/>
              <a:gdLst/>
              <a:ahLst/>
              <a:cxnLst/>
              <a:rect l="l" t="t" r="r" b="b"/>
              <a:pathLst>
                <a:path w="10478" h="6085" extrusionOk="0">
                  <a:moveTo>
                    <a:pt x="4867" y="2638"/>
                  </a:moveTo>
                  <a:cubicBezTo>
                    <a:pt x="4950" y="2638"/>
                    <a:pt x="5037" y="2656"/>
                    <a:pt x="5108" y="2691"/>
                  </a:cubicBezTo>
                  <a:cubicBezTo>
                    <a:pt x="5239" y="2775"/>
                    <a:pt x="5239" y="2894"/>
                    <a:pt x="5108" y="2965"/>
                  </a:cubicBezTo>
                  <a:cubicBezTo>
                    <a:pt x="5049" y="3001"/>
                    <a:pt x="4965" y="3019"/>
                    <a:pt x="4880" y="3019"/>
                  </a:cubicBezTo>
                  <a:cubicBezTo>
                    <a:pt x="4796" y="3019"/>
                    <a:pt x="4709" y="3001"/>
                    <a:pt x="4644" y="2965"/>
                  </a:cubicBezTo>
                  <a:cubicBezTo>
                    <a:pt x="4525" y="2894"/>
                    <a:pt x="4525" y="2775"/>
                    <a:pt x="4644" y="2691"/>
                  </a:cubicBezTo>
                  <a:cubicBezTo>
                    <a:pt x="4703" y="2656"/>
                    <a:pt x="4784" y="2638"/>
                    <a:pt x="4867" y="2638"/>
                  </a:cubicBezTo>
                  <a:close/>
                  <a:moveTo>
                    <a:pt x="10478" y="1"/>
                  </a:moveTo>
                  <a:lnTo>
                    <a:pt x="6858" y="2132"/>
                  </a:lnTo>
                  <a:cubicBezTo>
                    <a:pt x="6858" y="2132"/>
                    <a:pt x="6787" y="2191"/>
                    <a:pt x="6573" y="2263"/>
                  </a:cubicBezTo>
                  <a:cubicBezTo>
                    <a:pt x="6561" y="2263"/>
                    <a:pt x="6549" y="2275"/>
                    <a:pt x="6525" y="2275"/>
                  </a:cubicBezTo>
                  <a:cubicBezTo>
                    <a:pt x="6370" y="2334"/>
                    <a:pt x="6132" y="2382"/>
                    <a:pt x="5811" y="2418"/>
                  </a:cubicBezTo>
                  <a:cubicBezTo>
                    <a:pt x="5775" y="2429"/>
                    <a:pt x="5727" y="2429"/>
                    <a:pt x="5680" y="2429"/>
                  </a:cubicBezTo>
                  <a:lnTo>
                    <a:pt x="5251" y="2429"/>
                  </a:lnTo>
                  <a:cubicBezTo>
                    <a:pt x="5072" y="2429"/>
                    <a:pt x="4941" y="2441"/>
                    <a:pt x="4799" y="2477"/>
                  </a:cubicBezTo>
                  <a:cubicBezTo>
                    <a:pt x="4739" y="2489"/>
                    <a:pt x="4691" y="2501"/>
                    <a:pt x="4608" y="2537"/>
                  </a:cubicBezTo>
                  <a:cubicBezTo>
                    <a:pt x="4572" y="2549"/>
                    <a:pt x="4525" y="2572"/>
                    <a:pt x="4477" y="2608"/>
                  </a:cubicBezTo>
                  <a:cubicBezTo>
                    <a:pt x="4418" y="2632"/>
                    <a:pt x="4370" y="2668"/>
                    <a:pt x="4334" y="2715"/>
                  </a:cubicBezTo>
                  <a:lnTo>
                    <a:pt x="4287" y="2751"/>
                  </a:lnTo>
                  <a:cubicBezTo>
                    <a:pt x="4251" y="2799"/>
                    <a:pt x="4239" y="2834"/>
                    <a:pt x="4227" y="2870"/>
                  </a:cubicBezTo>
                  <a:cubicBezTo>
                    <a:pt x="4215" y="2918"/>
                    <a:pt x="4191" y="2965"/>
                    <a:pt x="4191" y="3001"/>
                  </a:cubicBezTo>
                  <a:cubicBezTo>
                    <a:pt x="4191" y="3108"/>
                    <a:pt x="4227" y="3215"/>
                    <a:pt x="4227" y="3287"/>
                  </a:cubicBezTo>
                  <a:cubicBezTo>
                    <a:pt x="4251" y="3442"/>
                    <a:pt x="4334" y="3561"/>
                    <a:pt x="3775" y="3894"/>
                  </a:cubicBezTo>
                  <a:cubicBezTo>
                    <a:pt x="3584" y="4013"/>
                    <a:pt x="3108" y="4299"/>
                    <a:pt x="2513" y="4644"/>
                  </a:cubicBezTo>
                  <a:cubicBezTo>
                    <a:pt x="1417" y="5287"/>
                    <a:pt x="24" y="6073"/>
                    <a:pt x="0" y="6085"/>
                  </a:cubicBezTo>
                  <a:cubicBezTo>
                    <a:pt x="262" y="6061"/>
                    <a:pt x="500" y="5978"/>
                    <a:pt x="715" y="5870"/>
                  </a:cubicBezTo>
                  <a:lnTo>
                    <a:pt x="10085" y="417"/>
                  </a:lnTo>
                  <a:cubicBezTo>
                    <a:pt x="10299" y="298"/>
                    <a:pt x="10418" y="155"/>
                    <a:pt x="1047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9" name="Google Shape;2889;p34"/>
            <p:cNvSpPr/>
            <p:nvPr/>
          </p:nvSpPr>
          <p:spPr>
            <a:xfrm>
              <a:off x="3462925" y="4295000"/>
              <a:ext cx="261950" cy="152125"/>
            </a:xfrm>
            <a:custGeom>
              <a:avLst/>
              <a:gdLst/>
              <a:ahLst/>
              <a:cxnLst/>
              <a:rect l="l" t="t" r="r" b="b"/>
              <a:pathLst>
                <a:path w="10478" h="6085" fill="none" extrusionOk="0">
                  <a:moveTo>
                    <a:pt x="10478" y="1"/>
                  </a:moveTo>
                  <a:cubicBezTo>
                    <a:pt x="10418" y="155"/>
                    <a:pt x="10299" y="298"/>
                    <a:pt x="10085" y="417"/>
                  </a:cubicBezTo>
                  <a:lnTo>
                    <a:pt x="715" y="5870"/>
                  </a:lnTo>
                  <a:cubicBezTo>
                    <a:pt x="500" y="5978"/>
                    <a:pt x="262" y="6061"/>
                    <a:pt x="0" y="6085"/>
                  </a:cubicBezTo>
                  <a:cubicBezTo>
                    <a:pt x="24" y="6073"/>
                    <a:pt x="1417" y="5287"/>
                    <a:pt x="2513" y="4644"/>
                  </a:cubicBezTo>
                  <a:cubicBezTo>
                    <a:pt x="3108" y="4299"/>
                    <a:pt x="3584" y="4013"/>
                    <a:pt x="3775" y="3894"/>
                  </a:cubicBezTo>
                  <a:cubicBezTo>
                    <a:pt x="4334" y="3561"/>
                    <a:pt x="4251" y="3442"/>
                    <a:pt x="4227" y="3287"/>
                  </a:cubicBezTo>
                  <a:cubicBezTo>
                    <a:pt x="4227" y="3215"/>
                    <a:pt x="4191" y="3108"/>
                    <a:pt x="4191" y="3001"/>
                  </a:cubicBezTo>
                  <a:cubicBezTo>
                    <a:pt x="4191" y="2965"/>
                    <a:pt x="4215" y="2918"/>
                    <a:pt x="4227" y="2870"/>
                  </a:cubicBezTo>
                  <a:cubicBezTo>
                    <a:pt x="4239" y="2834"/>
                    <a:pt x="4251" y="2799"/>
                    <a:pt x="4287" y="2751"/>
                  </a:cubicBezTo>
                  <a:lnTo>
                    <a:pt x="4334" y="2715"/>
                  </a:lnTo>
                  <a:cubicBezTo>
                    <a:pt x="4370" y="2668"/>
                    <a:pt x="4418" y="2632"/>
                    <a:pt x="4477" y="2608"/>
                  </a:cubicBezTo>
                  <a:cubicBezTo>
                    <a:pt x="4525" y="2572"/>
                    <a:pt x="4572" y="2549"/>
                    <a:pt x="4608" y="2537"/>
                  </a:cubicBezTo>
                  <a:cubicBezTo>
                    <a:pt x="4691" y="2501"/>
                    <a:pt x="4739" y="2489"/>
                    <a:pt x="4799" y="2477"/>
                  </a:cubicBezTo>
                  <a:cubicBezTo>
                    <a:pt x="4941" y="2441"/>
                    <a:pt x="5072" y="2429"/>
                    <a:pt x="5251" y="2429"/>
                  </a:cubicBezTo>
                  <a:lnTo>
                    <a:pt x="5394" y="2429"/>
                  </a:lnTo>
                  <a:lnTo>
                    <a:pt x="5441" y="2429"/>
                  </a:lnTo>
                  <a:lnTo>
                    <a:pt x="5561" y="2429"/>
                  </a:lnTo>
                  <a:lnTo>
                    <a:pt x="5680" y="2429"/>
                  </a:lnTo>
                  <a:cubicBezTo>
                    <a:pt x="5727" y="2429"/>
                    <a:pt x="5775" y="2429"/>
                    <a:pt x="5811" y="2418"/>
                  </a:cubicBezTo>
                  <a:cubicBezTo>
                    <a:pt x="6132" y="2382"/>
                    <a:pt x="6370" y="2334"/>
                    <a:pt x="6525" y="2275"/>
                  </a:cubicBezTo>
                  <a:cubicBezTo>
                    <a:pt x="6549" y="2275"/>
                    <a:pt x="6561" y="2263"/>
                    <a:pt x="6573" y="2263"/>
                  </a:cubicBezTo>
                  <a:cubicBezTo>
                    <a:pt x="6787" y="2191"/>
                    <a:pt x="6858" y="2132"/>
                    <a:pt x="6858" y="2132"/>
                  </a:cubicBezTo>
                  <a:close/>
                  <a:moveTo>
                    <a:pt x="4644" y="2965"/>
                  </a:moveTo>
                  <a:cubicBezTo>
                    <a:pt x="4775" y="3037"/>
                    <a:pt x="4989" y="3037"/>
                    <a:pt x="5108" y="2965"/>
                  </a:cubicBezTo>
                  <a:cubicBezTo>
                    <a:pt x="5239" y="2894"/>
                    <a:pt x="5239" y="2775"/>
                    <a:pt x="5108" y="2691"/>
                  </a:cubicBezTo>
                  <a:cubicBezTo>
                    <a:pt x="4965" y="2620"/>
                    <a:pt x="4763" y="2620"/>
                    <a:pt x="4644" y="2691"/>
                  </a:cubicBezTo>
                  <a:cubicBezTo>
                    <a:pt x="4525" y="2775"/>
                    <a:pt x="4525" y="2894"/>
                    <a:pt x="4644" y="2965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0" name="Google Shape;2890;p34"/>
            <p:cNvSpPr/>
            <p:nvPr/>
          </p:nvSpPr>
          <p:spPr>
            <a:xfrm>
              <a:off x="2838150" y="4095575"/>
              <a:ext cx="895375" cy="383425"/>
            </a:xfrm>
            <a:custGeom>
              <a:avLst/>
              <a:gdLst/>
              <a:ahLst/>
              <a:cxnLst/>
              <a:rect l="l" t="t" r="r" b="b"/>
              <a:pathLst>
                <a:path w="35815" h="15337" extrusionOk="0">
                  <a:moveTo>
                    <a:pt x="0" y="0"/>
                  </a:moveTo>
                  <a:lnTo>
                    <a:pt x="0" y="953"/>
                  </a:lnTo>
                  <a:cubicBezTo>
                    <a:pt x="0" y="1382"/>
                    <a:pt x="464" y="1715"/>
                    <a:pt x="655" y="1822"/>
                  </a:cubicBezTo>
                  <a:cubicBezTo>
                    <a:pt x="703" y="1846"/>
                    <a:pt x="726" y="1858"/>
                    <a:pt x="726" y="1858"/>
                  </a:cubicBezTo>
                  <a:lnTo>
                    <a:pt x="23039" y="14740"/>
                  </a:lnTo>
                  <a:cubicBezTo>
                    <a:pt x="23967" y="15276"/>
                    <a:pt x="24456" y="15336"/>
                    <a:pt x="24515" y="15336"/>
                  </a:cubicBezTo>
                  <a:cubicBezTo>
                    <a:pt x="24541" y="15336"/>
                    <a:pt x="24566" y="15336"/>
                    <a:pt x="24592" y="15336"/>
                  </a:cubicBezTo>
                  <a:cubicBezTo>
                    <a:pt x="25125" y="15336"/>
                    <a:pt x="25653" y="15218"/>
                    <a:pt x="26051" y="14990"/>
                  </a:cubicBezTo>
                  <a:lnTo>
                    <a:pt x="35219" y="9656"/>
                  </a:lnTo>
                  <a:cubicBezTo>
                    <a:pt x="35612" y="9442"/>
                    <a:pt x="35814" y="9144"/>
                    <a:pt x="35814" y="8811"/>
                  </a:cubicBezTo>
                  <a:lnTo>
                    <a:pt x="35814" y="7870"/>
                  </a:lnTo>
                  <a:cubicBezTo>
                    <a:pt x="35814" y="7906"/>
                    <a:pt x="35790" y="7918"/>
                    <a:pt x="35790" y="7930"/>
                  </a:cubicBezTo>
                  <a:cubicBezTo>
                    <a:pt x="35790" y="7942"/>
                    <a:pt x="35778" y="7966"/>
                    <a:pt x="35778" y="7978"/>
                  </a:cubicBezTo>
                  <a:cubicBezTo>
                    <a:pt x="35766" y="7990"/>
                    <a:pt x="35766" y="8013"/>
                    <a:pt x="35766" y="8013"/>
                  </a:cubicBezTo>
                  <a:cubicBezTo>
                    <a:pt x="35731" y="8097"/>
                    <a:pt x="35695" y="8192"/>
                    <a:pt x="35636" y="8263"/>
                  </a:cubicBezTo>
                  <a:cubicBezTo>
                    <a:pt x="35612" y="8275"/>
                    <a:pt x="35612" y="8287"/>
                    <a:pt x="35600" y="8311"/>
                  </a:cubicBezTo>
                  <a:lnTo>
                    <a:pt x="35528" y="8382"/>
                  </a:lnTo>
                  <a:cubicBezTo>
                    <a:pt x="35528" y="8394"/>
                    <a:pt x="35516" y="8394"/>
                    <a:pt x="35493" y="8406"/>
                  </a:cubicBezTo>
                  <a:cubicBezTo>
                    <a:pt x="35409" y="8490"/>
                    <a:pt x="35314" y="8561"/>
                    <a:pt x="35219" y="8621"/>
                  </a:cubicBezTo>
                  <a:lnTo>
                    <a:pt x="26051" y="13943"/>
                  </a:lnTo>
                  <a:cubicBezTo>
                    <a:pt x="25631" y="14170"/>
                    <a:pt x="25112" y="14289"/>
                    <a:pt x="24590" y="14289"/>
                  </a:cubicBezTo>
                  <a:cubicBezTo>
                    <a:pt x="24565" y="14289"/>
                    <a:pt x="24540" y="14288"/>
                    <a:pt x="24515" y="14288"/>
                  </a:cubicBezTo>
                  <a:cubicBezTo>
                    <a:pt x="24456" y="14288"/>
                    <a:pt x="23967" y="14228"/>
                    <a:pt x="23039" y="13693"/>
                  </a:cubicBezTo>
                  <a:lnTo>
                    <a:pt x="726" y="822"/>
                  </a:lnTo>
                  <a:cubicBezTo>
                    <a:pt x="726" y="822"/>
                    <a:pt x="703" y="810"/>
                    <a:pt x="655" y="774"/>
                  </a:cubicBezTo>
                  <a:cubicBezTo>
                    <a:pt x="548" y="715"/>
                    <a:pt x="345" y="584"/>
                    <a:pt x="191" y="393"/>
                  </a:cubicBezTo>
                  <a:cubicBezTo>
                    <a:pt x="167" y="358"/>
                    <a:pt x="155" y="322"/>
                    <a:pt x="119" y="286"/>
                  </a:cubicBezTo>
                  <a:cubicBezTo>
                    <a:pt x="107" y="274"/>
                    <a:pt x="107" y="250"/>
                    <a:pt x="95" y="239"/>
                  </a:cubicBezTo>
                  <a:cubicBezTo>
                    <a:pt x="60" y="215"/>
                    <a:pt x="48" y="167"/>
                    <a:pt x="36" y="120"/>
                  </a:cubicBezTo>
                  <a:cubicBezTo>
                    <a:pt x="36" y="96"/>
                    <a:pt x="12" y="72"/>
                    <a:pt x="12" y="48"/>
                  </a:cubicBezTo>
                  <a:cubicBezTo>
                    <a:pt x="0" y="36"/>
                    <a:pt x="0" y="12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1" name="Google Shape;2891;p34"/>
            <p:cNvSpPr/>
            <p:nvPr/>
          </p:nvSpPr>
          <p:spPr>
            <a:xfrm>
              <a:off x="2838150" y="4093800"/>
              <a:ext cx="895375" cy="385475"/>
            </a:xfrm>
            <a:custGeom>
              <a:avLst/>
              <a:gdLst/>
              <a:ahLst/>
              <a:cxnLst/>
              <a:rect l="l" t="t" r="r" b="b"/>
              <a:pathLst>
                <a:path w="35815" h="15419" fill="none" extrusionOk="0">
                  <a:moveTo>
                    <a:pt x="35814" y="7858"/>
                  </a:moveTo>
                  <a:lnTo>
                    <a:pt x="35814" y="8882"/>
                  </a:lnTo>
                  <a:cubicBezTo>
                    <a:pt x="35814" y="9215"/>
                    <a:pt x="35612" y="9513"/>
                    <a:pt x="35219" y="9727"/>
                  </a:cubicBezTo>
                  <a:lnTo>
                    <a:pt x="26051" y="15061"/>
                  </a:lnTo>
                  <a:cubicBezTo>
                    <a:pt x="25634" y="15300"/>
                    <a:pt x="25075" y="15419"/>
                    <a:pt x="24515" y="15407"/>
                  </a:cubicBezTo>
                  <a:cubicBezTo>
                    <a:pt x="24456" y="15407"/>
                    <a:pt x="23967" y="15347"/>
                    <a:pt x="23039" y="14811"/>
                  </a:cubicBezTo>
                  <a:lnTo>
                    <a:pt x="726" y="1929"/>
                  </a:lnTo>
                  <a:cubicBezTo>
                    <a:pt x="726" y="1929"/>
                    <a:pt x="703" y="1917"/>
                    <a:pt x="655" y="1893"/>
                  </a:cubicBezTo>
                  <a:cubicBezTo>
                    <a:pt x="464" y="1786"/>
                    <a:pt x="0" y="1453"/>
                    <a:pt x="0" y="1024"/>
                  </a:cubicBezTo>
                  <a:lnTo>
                    <a:pt x="0" y="0"/>
                  </a:lnTo>
                  <a:lnTo>
                    <a:pt x="0" y="48"/>
                  </a:lnTo>
                  <a:lnTo>
                    <a:pt x="0" y="71"/>
                  </a:lnTo>
                  <a:cubicBezTo>
                    <a:pt x="0" y="83"/>
                    <a:pt x="0" y="107"/>
                    <a:pt x="12" y="119"/>
                  </a:cubicBezTo>
                  <a:cubicBezTo>
                    <a:pt x="12" y="143"/>
                    <a:pt x="36" y="167"/>
                    <a:pt x="36" y="191"/>
                  </a:cubicBezTo>
                  <a:cubicBezTo>
                    <a:pt x="48" y="238"/>
                    <a:pt x="60" y="286"/>
                    <a:pt x="95" y="310"/>
                  </a:cubicBezTo>
                  <a:cubicBezTo>
                    <a:pt x="107" y="321"/>
                    <a:pt x="107" y="345"/>
                    <a:pt x="119" y="357"/>
                  </a:cubicBezTo>
                  <a:cubicBezTo>
                    <a:pt x="155" y="393"/>
                    <a:pt x="167" y="429"/>
                    <a:pt x="191" y="464"/>
                  </a:cubicBezTo>
                  <a:cubicBezTo>
                    <a:pt x="345" y="655"/>
                    <a:pt x="548" y="786"/>
                    <a:pt x="655" y="845"/>
                  </a:cubicBezTo>
                  <a:cubicBezTo>
                    <a:pt x="703" y="881"/>
                    <a:pt x="726" y="893"/>
                    <a:pt x="726" y="893"/>
                  </a:cubicBezTo>
                  <a:lnTo>
                    <a:pt x="23039" y="13764"/>
                  </a:lnTo>
                  <a:cubicBezTo>
                    <a:pt x="23967" y="14299"/>
                    <a:pt x="24456" y="14359"/>
                    <a:pt x="24515" y="14359"/>
                  </a:cubicBezTo>
                  <a:cubicBezTo>
                    <a:pt x="25063" y="14371"/>
                    <a:pt x="25610" y="14252"/>
                    <a:pt x="26051" y="14014"/>
                  </a:cubicBezTo>
                  <a:lnTo>
                    <a:pt x="35219" y="8692"/>
                  </a:lnTo>
                  <a:cubicBezTo>
                    <a:pt x="35314" y="8632"/>
                    <a:pt x="35409" y="8561"/>
                    <a:pt x="35493" y="8477"/>
                  </a:cubicBezTo>
                  <a:lnTo>
                    <a:pt x="35493" y="8477"/>
                  </a:lnTo>
                  <a:cubicBezTo>
                    <a:pt x="35516" y="8465"/>
                    <a:pt x="35528" y="8465"/>
                    <a:pt x="35528" y="8453"/>
                  </a:cubicBezTo>
                  <a:lnTo>
                    <a:pt x="35600" y="8382"/>
                  </a:lnTo>
                  <a:cubicBezTo>
                    <a:pt x="35612" y="8358"/>
                    <a:pt x="35612" y="8346"/>
                    <a:pt x="35636" y="8334"/>
                  </a:cubicBezTo>
                  <a:cubicBezTo>
                    <a:pt x="35695" y="8263"/>
                    <a:pt x="35731" y="8168"/>
                    <a:pt x="35766" y="8084"/>
                  </a:cubicBezTo>
                  <a:cubicBezTo>
                    <a:pt x="35766" y="8084"/>
                    <a:pt x="35766" y="8061"/>
                    <a:pt x="35778" y="8049"/>
                  </a:cubicBezTo>
                  <a:cubicBezTo>
                    <a:pt x="35778" y="8037"/>
                    <a:pt x="35790" y="8013"/>
                    <a:pt x="35790" y="8001"/>
                  </a:cubicBezTo>
                  <a:cubicBezTo>
                    <a:pt x="35790" y="7989"/>
                    <a:pt x="35814" y="7977"/>
                    <a:pt x="35814" y="7941"/>
                  </a:cubicBezTo>
                  <a:lnTo>
                    <a:pt x="35814" y="7882"/>
                  </a:ln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2" name="Google Shape;2892;p34"/>
            <p:cNvSpPr/>
            <p:nvPr/>
          </p:nvSpPr>
          <p:spPr>
            <a:xfrm>
              <a:off x="2838150" y="3935125"/>
              <a:ext cx="895375" cy="517675"/>
            </a:xfrm>
            <a:custGeom>
              <a:avLst/>
              <a:gdLst/>
              <a:ahLst/>
              <a:cxnLst/>
              <a:rect l="l" t="t" r="r" b="b"/>
              <a:pathLst>
                <a:path w="35815" h="20707" extrusionOk="0">
                  <a:moveTo>
                    <a:pt x="11180" y="72"/>
                  </a:moveTo>
                  <a:cubicBezTo>
                    <a:pt x="11204" y="72"/>
                    <a:pt x="11240" y="72"/>
                    <a:pt x="11263" y="96"/>
                  </a:cubicBezTo>
                  <a:cubicBezTo>
                    <a:pt x="11299" y="96"/>
                    <a:pt x="11323" y="96"/>
                    <a:pt x="11359" y="108"/>
                  </a:cubicBezTo>
                  <a:cubicBezTo>
                    <a:pt x="11609" y="132"/>
                    <a:pt x="11835" y="215"/>
                    <a:pt x="12025" y="334"/>
                  </a:cubicBezTo>
                  <a:lnTo>
                    <a:pt x="35064" y="13634"/>
                  </a:lnTo>
                  <a:cubicBezTo>
                    <a:pt x="35076" y="13634"/>
                    <a:pt x="35076" y="13646"/>
                    <a:pt x="35100" y="13646"/>
                  </a:cubicBezTo>
                  <a:cubicBezTo>
                    <a:pt x="35124" y="13669"/>
                    <a:pt x="35135" y="13681"/>
                    <a:pt x="35171" y="13693"/>
                  </a:cubicBezTo>
                  <a:cubicBezTo>
                    <a:pt x="35374" y="13848"/>
                    <a:pt x="35481" y="14027"/>
                    <a:pt x="35493" y="14217"/>
                  </a:cubicBezTo>
                  <a:lnTo>
                    <a:pt x="35493" y="14229"/>
                  </a:lnTo>
                  <a:cubicBezTo>
                    <a:pt x="35493" y="14288"/>
                    <a:pt x="35481" y="14336"/>
                    <a:pt x="35469" y="14396"/>
                  </a:cubicBezTo>
                  <a:cubicBezTo>
                    <a:pt x="35409" y="14550"/>
                    <a:pt x="35290" y="14693"/>
                    <a:pt x="35076" y="14812"/>
                  </a:cubicBezTo>
                  <a:lnTo>
                    <a:pt x="25706" y="20265"/>
                  </a:lnTo>
                  <a:cubicBezTo>
                    <a:pt x="25491" y="20384"/>
                    <a:pt x="25253" y="20456"/>
                    <a:pt x="24991" y="20480"/>
                  </a:cubicBezTo>
                  <a:cubicBezTo>
                    <a:pt x="24886" y="20493"/>
                    <a:pt x="24778" y="20500"/>
                    <a:pt x="24671" y="20500"/>
                  </a:cubicBezTo>
                  <a:cubicBezTo>
                    <a:pt x="24307" y="20500"/>
                    <a:pt x="23946" y="20422"/>
                    <a:pt x="23670" y="20265"/>
                  </a:cubicBezTo>
                  <a:lnTo>
                    <a:pt x="631" y="6954"/>
                  </a:lnTo>
                  <a:cubicBezTo>
                    <a:pt x="345" y="6788"/>
                    <a:pt x="191" y="6585"/>
                    <a:pt x="191" y="6359"/>
                  </a:cubicBezTo>
                  <a:cubicBezTo>
                    <a:pt x="191" y="6287"/>
                    <a:pt x="214" y="6192"/>
                    <a:pt x="250" y="6121"/>
                  </a:cubicBezTo>
                  <a:lnTo>
                    <a:pt x="345" y="5990"/>
                  </a:lnTo>
                  <a:cubicBezTo>
                    <a:pt x="357" y="5978"/>
                    <a:pt x="357" y="5954"/>
                    <a:pt x="369" y="5954"/>
                  </a:cubicBezTo>
                  <a:lnTo>
                    <a:pt x="393" y="5942"/>
                  </a:lnTo>
                  <a:cubicBezTo>
                    <a:pt x="453" y="5883"/>
                    <a:pt x="524" y="5823"/>
                    <a:pt x="607" y="5776"/>
                  </a:cubicBezTo>
                  <a:lnTo>
                    <a:pt x="9989" y="334"/>
                  </a:lnTo>
                  <a:cubicBezTo>
                    <a:pt x="10073" y="287"/>
                    <a:pt x="10168" y="239"/>
                    <a:pt x="10275" y="191"/>
                  </a:cubicBezTo>
                  <a:cubicBezTo>
                    <a:pt x="10311" y="180"/>
                    <a:pt x="10359" y="168"/>
                    <a:pt x="10394" y="156"/>
                  </a:cubicBezTo>
                  <a:cubicBezTo>
                    <a:pt x="10430" y="132"/>
                    <a:pt x="10478" y="132"/>
                    <a:pt x="10525" y="120"/>
                  </a:cubicBezTo>
                  <a:cubicBezTo>
                    <a:pt x="10597" y="108"/>
                    <a:pt x="10668" y="96"/>
                    <a:pt x="10763" y="96"/>
                  </a:cubicBezTo>
                  <a:cubicBezTo>
                    <a:pt x="10835" y="72"/>
                    <a:pt x="10930" y="72"/>
                    <a:pt x="11001" y="72"/>
                  </a:cubicBezTo>
                  <a:close/>
                  <a:moveTo>
                    <a:pt x="10969" y="1"/>
                  </a:moveTo>
                  <a:cubicBezTo>
                    <a:pt x="10811" y="1"/>
                    <a:pt x="10644" y="13"/>
                    <a:pt x="10466" y="37"/>
                  </a:cubicBezTo>
                  <a:cubicBezTo>
                    <a:pt x="10180" y="96"/>
                    <a:pt x="9930" y="180"/>
                    <a:pt x="9704" y="322"/>
                  </a:cubicBezTo>
                  <a:lnTo>
                    <a:pt x="536" y="5645"/>
                  </a:lnTo>
                  <a:cubicBezTo>
                    <a:pt x="310" y="5764"/>
                    <a:pt x="167" y="5918"/>
                    <a:pt x="60" y="6073"/>
                  </a:cubicBezTo>
                  <a:cubicBezTo>
                    <a:pt x="12" y="6168"/>
                    <a:pt x="0" y="6252"/>
                    <a:pt x="0" y="6347"/>
                  </a:cubicBezTo>
                  <a:lnTo>
                    <a:pt x="0" y="6383"/>
                  </a:lnTo>
                  <a:lnTo>
                    <a:pt x="0" y="6418"/>
                  </a:lnTo>
                  <a:cubicBezTo>
                    <a:pt x="0" y="6430"/>
                    <a:pt x="0" y="6454"/>
                    <a:pt x="12" y="6466"/>
                  </a:cubicBezTo>
                  <a:cubicBezTo>
                    <a:pt x="12" y="6490"/>
                    <a:pt x="36" y="6502"/>
                    <a:pt x="36" y="6538"/>
                  </a:cubicBezTo>
                  <a:cubicBezTo>
                    <a:pt x="48" y="6585"/>
                    <a:pt x="60" y="6621"/>
                    <a:pt x="95" y="6657"/>
                  </a:cubicBezTo>
                  <a:cubicBezTo>
                    <a:pt x="107" y="6668"/>
                    <a:pt x="107" y="6680"/>
                    <a:pt x="119" y="6704"/>
                  </a:cubicBezTo>
                  <a:cubicBezTo>
                    <a:pt x="155" y="6740"/>
                    <a:pt x="167" y="6776"/>
                    <a:pt x="191" y="6799"/>
                  </a:cubicBezTo>
                  <a:cubicBezTo>
                    <a:pt x="345" y="7002"/>
                    <a:pt x="548" y="7133"/>
                    <a:pt x="655" y="7192"/>
                  </a:cubicBezTo>
                  <a:cubicBezTo>
                    <a:pt x="703" y="7216"/>
                    <a:pt x="726" y="7240"/>
                    <a:pt x="726" y="7240"/>
                  </a:cubicBezTo>
                  <a:lnTo>
                    <a:pt x="23039" y="20111"/>
                  </a:lnTo>
                  <a:cubicBezTo>
                    <a:pt x="23967" y="20646"/>
                    <a:pt x="24456" y="20706"/>
                    <a:pt x="24515" y="20706"/>
                  </a:cubicBezTo>
                  <a:cubicBezTo>
                    <a:pt x="24540" y="20706"/>
                    <a:pt x="24565" y="20707"/>
                    <a:pt x="24590" y="20707"/>
                  </a:cubicBezTo>
                  <a:cubicBezTo>
                    <a:pt x="25112" y="20707"/>
                    <a:pt x="25631" y="20588"/>
                    <a:pt x="26051" y="20361"/>
                  </a:cubicBezTo>
                  <a:lnTo>
                    <a:pt x="35219" y="15039"/>
                  </a:lnTo>
                  <a:cubicBezTo>
                    <a:pt x="35314" y="14979"/>
                    <a:pt x="35409" y="14908"/>
                    <a:pt x="35493" y="14824"/>
                  </a:cubicBezTo>
                  <a:cubicBezTo>
                    <a:pt x="35516" y="14812"/>
                    <a:pt x="35528" y="14812"/>
                    <a:pt x="35528" y="14800"/>
                  </a:cubicBezTo>
                  <a:lnTo>
                    <a:pt x="35600" y="14717"/>
                  </a:lnTo>
                  <a:cubicBezTo>
                    <a:pt x="35612" y="14705"/>
                    <a:pt x="35612" y="14693"/>
                    <a:pt x="35636" y="14681"/>
                  </a:cubicBezTo>
                  <a:cubicBezTo>
                    <a:pt x="35695" y="14610"/>
                    <a:pt x="35731" y="14515"/>
                    <a:pt x="35766" y="14419"/>
                  </a:cubicBezTo>
                  <a:cubicBezTo>
                    <a:pt x="35766" y="14408"/>
                    <a:pt x="35766" y="14408"/>
                    <a:pt x="35778" y="14396"/>
                  </a:cubicBezTo>
                  <a:cubicBezTo>
                    <a:pt x="35778" y="14384"/>
                    <a:pt x="35790" y="14360"/>
                    <a:pt x="35790" y="14348"/>
                  </a:cubicBezTo>
                  <a:cubicBezTo>
                    <a:pt x="35790" y="14336"/>
                    <a:pt x="35814" y="14324"/>
                    <a:pt x="35814" y="14288"/>
                  </a:cubicBezTo>
                  <a:lnTo>
                    <a:pt x="35814" y="14229"/>
                  </a:lnTo>
                  <a:lnTo>
                    <a:pt x="35814" y="14169"/>
                  </a:lnTo>
                  <a:cubicBezTo>
                    <a:pt x="35814" y="14157"/>
                    <a:pt x="35814" y="14134"/>
                    <a:pt x="35790" y="14098"/>
                  </a:cubicBezTo>
                  <a:cubicBezTo>
                    <a:pt x="35778" y="14038"/>
                    <a:pt x="35707" y="13872"/>
                    <a:pt x="35338" y="13622"/>
                  </a:cubicBezTo>
                  <a:cubicBezTo>
                    <a:pt x="35219" y="13526"/>
                    <a:pt x="35052" y="13431"/>
                    <a:pt x="34814" y="13288"/>
                  </a:cubicBezTo>
                  <a:lnTo>
                    <a:pt x="12549" y="442"/>
                  </a:lnTo>
                  <a:cubicBezTo>
                    <a:pt x="12549" y="442"/>
                    <a:pt x="12514" y="418"/>
                    <a:pt x="12478" y="394"/>
                  </a:cubicBezTo>
                  <a:cubicBezTo>
                    <a:pt x="12323" y="299"/>
                    <a:pt x="11954" y="108"/>
                    <a:pt x="11418" y="37"/>
                  </a:cubicBezTo>
                  <a:cubicBezTo>
                    <a:pt x="11275" y="13"/>
                    <a:pt x="11126" y="1"/>
                    <a:pt x="1096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3" name="Google Shape;2893;p34"/>
            <p:cNvSpPr/>
            <p:nvPr/>
          </p:nvSpPr>
          <p:spPr>
            <a:xfrm>
              <a:off x="2838150" y="3934850"/>
              <a:ext cx="895375" cy="518225"/>
            </a:xfrm>
            <a:custGeom>
              <a:avLst/>
              <a:gdLst/>
              <a:ahLst/>
              <a:cxnLst/>
              <a:rect l="l" t="t" r="r" b="b"/>
              <a:pathLst>
                <a:path w="35815" h="20729" fill="none" extrusionOk="0">
                  <a:moveTo>
                    <a:pt x="35790" y="14109"/>
                  </a:moveTo>
                  <a:cubicBezTo>
                    <a:pt x="35778" y="14049"/>
                    <a:pt x="35707" y="13883"/>
                    <a:pt x="35338" y="13633"/>
                  </a:cubicBezTo>
                  <a:cubicBezTo>
                    <a:pt x="35219" y="13537"/>
                    <a:pt x="35052" y="13442"/>
                    <a:pt x="34814" y="13299"/>
                  </a:cubicBezTo>
                  <a:lnTo>
                    <a:pt x="12549" y="453"/>
                  </a:lnTo>
                  <a:cubicBezTo>
                    <a:pt x="12549" y="453"/>
                    <a:pt x="12514" y="429"/>
                    <a:pt x="12478" y="405"/>
                  </a:cubicBezTo>
                  <a:cubicBezTo>
                    <a:pt x="12323" y="310"/>
                    <a:pt x="11954" y="119"/>
                    <a:pt x="11418" y="48"/>
                  </a:cubicBezTo>
                  <a:cubicBezTo>
                    <a:pt x="11132" y="0"/>
                    <a:pt x="10823" y="0"/>
                    <a:pt x="10466" y="48"/>
                  </a:cubicBezTo>
                  <a:cubicBezTo>
                    <a:pt x="10180" y="107"/>
                    <a:pt x="9930" y="191"/>
                    <a:pt x="9704" y="333"/>
                  </a:cubicBezTo>
                  <a:lnTo>
                    <a:pt x="536" y="5656"/>
                  </a:lnTo>
                  <a:cubicBezTo>
                    <a:pt x="310" y="5775"/>
                    <a:pt x="167" y="5929"/>
                    <a:pt x="60" y="6084"/>
                  </a:cubicBezTo>
                  <a:cubicBezTo>
                    <a:pt x="12" y="6179"/>
                    <a:pt x="0" y="6263"/>
                    <a:pt x="0" y="6358"/>
                  </a:cubicBezTo>
                  <a:lnTo>
                    <a:pt x="0" y="6394"/>
                  </a:lnTo>
                  <a:lnTo>
                    <a:pt x="0" y="6429"/>
                  </a:lnTo>
                  <a:cubicBezTo>
                    <a:pt x="0" y="6441"/>
                    <a:pt x="0" y="6465"/>
                    <a:pt x="12" y="6477"/>
                  </a:cubicBezTo>
                  <a:cubicBezTo>
                    <a:pt x="12" y="6501"/>
                    <a:pt x="36" y="6513"/>
                    <a:pt x="36" y="6549"/>
                  </a:cubicBezTo>
                  <a:cubicBezTo>
                    <a:pt x="48" y="6596"/>
                    <a:pt x="60" y="6632"/>
                    <a:pt x="95" y="6668"/>
                  </a:cubicBezTo>
                  <a:cubicBezTo>
                    <a:pt x="107" y="6679"/>
                    <a:pt x="107" y="6691"/>
                    <a:pt x="119" y="6715"/>
                  </a:cubicBezTo>
                  <a:cubicBezTo>
                    <a:pt x="155" y="6751"/>
                    <a:pt x="167" y="6787"/>
                    <a:pt x="191" y="6810"/>
                  </a:cubicBezTo>
                  <a:cubicBezTo>
                    <a:pt x="345" y="7013"/>
                    <a:pt x="548" y="7144"/>
                    <a:pt x="655" y="7203"/>
                  </a:cubicBezTo>
                  <a:cubicBezTo>
                    <a:pt x="703" y="7227"/>
                    <a:pt x="726" y="7251"/>
                    <a:pt x="726" y="7251"/>
                  </a:cubicBezTo>
                  <a:lnTo>
                    <a:pt x="23039" y="20122"/>
                  </a:lnTo>
                  <a:cubicBezTo>
                    <a:pt x="23967" y="20657"/>
                    <a:pt x="24456" y="20717"/>
                    <a:pt x="24515" y="20717"/>
                  </a:cubicBezTo>
                  <a:cubicBezTo>
                    <a:pt x="25063" y="20729"/>
                    <a:pt x="25610" y="20610"/>
                    <a:pt x="26051" y="20372"/>
                  </a:cubicBezTo>
                  <a:lnTo>
                    <a:pt x="35219" y="15050"/>
                  </a:lnTo>
                  <a:cubicBezTo>
                    <a:pt x="35314" y="14990"/>
                    <a:pt x="35409" y="14919"/>
                    <a:pt x="35493" y="14835"/>
                  </a:cubicBezTo>
                  <a:lnTo>
                    <a:pt x="35493" y="14835"/>
                  </a:lnTo>
                  <a:cubicBezTo>
                    <a:pt x="35516" y="14823"/>
                    <a:pt x="35528" y="14823"/>
                    <a:pt x="35528" y="14811"/>
                  </a:cubicBezTo>
                  <a:lnTo>
                    <a:pt x="35600" y="14728"/>
                  </a:lnTo>
                  <a:cubicBezTo>
                    <a:pt x="35612" y="14716"/>
                    <a:pt x="35612" y="14704"/>
                    <a:pt x="35636" y="14692"/>
                  </a:cubicBezTo>
                  <a:cubicBezTo>
                    <a:pt x="35695" y="14621"/>
                    <a:pt x="35731" y="14526"/>
                    <a:pt x="35766" y="14430"/>
                  </a:cubicBezTo>
                  <a:cubicBezTo>
                    <a:pt x="35766" y="14419"/>
                    <a:pt x="35766" y="14419"/>
                    <a:pt x="35778" y="14407"/>
                  </a:cubicBezTo>
                  <a:cubicBezTo>
                    <a:pt x="35778" y="14395"/>
                    <a:pt x="35790" y="14371"/>
                    <a:pt x="35790" y="14359"/>
                  </a:cubicBezTo>
                  <a:cubicBezTo>
                    <a:pt x="35790" y="14347"/>
                    <a:pt x="35814" y="14335"/>
                    <a:pt x="35814" y="14299"/>
                  </a:cubicBezTo>
                  <a:lnTo>
                    <a:pt x="35814" y="14240"/>
                  </a:lnTo>
                  <a:lnTo>
                    <a:pt x="35814" y="14180"/>
                  </a:lnTo>
                  <a:cubicBezTo>
                    <a:pt x="35814" y="14168"/>
                    <a:pt x="35814" y="14145"/>
                    <a:pt x="35790" y="14109"/>
                  </a:cubicBezTo>
                  <a:close/>
                  <a:moveTo>
                    <a:pt x="35493" y="14240"/>
                  </a:moveTo>
                  <a:cubicBezTo>
                    <a:pt x="35493" y="14299"/>
                    <a:pt x="35481" y="14347"/>
                    <a:pt x="35469" y="14407"/>
                  </a:cubicBezTo>
                  <a:cubicBezTo>
                    <a:pt x="35409" y="14561"/>
                    <a:pt x="35290" y="14704"/>
                    <a:pt x="35076" y="14823"/>
                  </a:cubicBezTo>
                  <a:lnTo>
                    <a:pt x="25706" y="20276"/>
                  </a:lnTo>
                  <a:cubicBezTo>
                    <a:pt x="25491" y="20395"/>
                    <a:pt x="25253" y="20467"/>
                    <a:pt x="24991" y="20491"/>
                  </a:cubicBezTo>
                  <a:cubicBezTo>
                    <a:pt x="24527" y="20550"/>
                    <a:pt x="24027" y="20479"/>
                    <a:pt x="23670" y="20276"/>
                  </a:cubicBezTo>
                  <a:lnTo>
                    <a:pt x="631" y="6965"/>
                  </a:lnTo>
                  <a:cubicBezTo>
                    <a:pt x="345" y="6799"/>
                    <a:pt x="191" y="6596"/>
                    <a:pt x="191" y="6370"/>
                  </a:cubicBezTo>
                  <a:cubicBezTo>
                    <a:pt x="191" y="6298"/>
                    <a:pt x="214" y="6203"/>
                    <a:pt x="250" y="6132"/>
                  </a:cubicBezTo>
                  <a:lnTo>
                    <a:pt x="345" y="6001"/>
                  </a:lnTo>
                  <a:cubicBezTo>
                    <a:pt x="357" y="5989"/>
                    <a:pt x="357" y="5965"/>
                    <a:pt x="369" y="5965"/>
                  </a:cubicBezTo>
                  <a:lnTo>
                    <a:pt x="393" y="5953"/>
                  </a:lnTo>
                  <a:cubicBezTo>
                    <a:pt x="453" y="5894"/>
                    <a:pt x="524" y="5834"/>
                    <a:pt x="607" y="5787"/>
                  </a:cubicBezTo>
                  <a:lnTo>
                    <a:pt x="9989" y="345"/>
                  </a:lnTo>
                  <a:cubicBezTo>
                    <a:pt x="10073" y="298"/>
                    <a:pt x="10168" y="250"/>
                    <a:pt x="10275" y="202"/>
                  </a:cubicBezTo>
                  <a:cubicBezTo>
                    <a:pt x="10311" y="191"/>
                    <a:pt x="10359" y="179"/>
                    <a:pt x="10394" y="167"/>
                  </a:cubicBezTo>
                  <a:cubicBezTo>
                    <a:pt x="10430" y="143"/>
                    <a:pt x="10478" y="143"/>
                    <a:pt x="10525" y="131"/>
                  </a:cubicBezTo>
                  <a:cubicBezTo>
                    <a:pt x="10597" y="119"/>
                    <a:pt x="10668" y="107"/>
                    <a:pt x="10763" y="107"/>
                  </a:cubicBezTo>
                  <a:cubicBezTo>
                    <a:pt x="10835" y="83"/>
                    <a:pt x="10930" y="83"/>
                    <a:pt x="11001" y="83"/>
                  </a:cubicBezTo>
                  <a:lnTo>
                    <a:pt x="11013" y="83"/>
                  </a:lnTo>
                  <a:lnTo>
                    <a:pt x="11180" y="83"/>
                  </a:lnTo>
                  <a:cubicBezTo>
                    <a:pt x="11204" y="83"/>
                    <a:pt x="11240" y="83"/>
                    <a:pt x="11263" y="107"/>
                  </a:cubicBezTo>
                  <a:cubicBezTo>
                    <a:pt x="11299" y="107"/>
                    <a:pt x="11323" y="107"/>
                    <a:pt x="11359" y="119"/>
                  </a:cubicBezTo>
                  <a:cubicBezTo>
                    <a:pt x="11609" y="143"/>
                    <a:pt x="11835" y="226"/>
                    <a:pt x="12025" y="345"/>
                  </a:cubicBezTo>
                  <a:lnTo>
                    <a:pt x="35064" y="13645"/>
                  </a:lnTo>
                  <a:cubicBezTo>
                    <a:pt x="35076" y="13645"/>
                    <a:pt x="35076" y="13657"/>
                    <a:pt x="35100" y="13657"/>
                  </a:cubicBezTo>
                  <a:cubicBezTo>
                    <a:pt x="35124" y="13680"/>
                    <a:pt x="35135" y="13692"/>
                    <a:pt x="35171" y="13704"/>
                  </a:cubicBezTo>
                  <a:cubicBezTo>
                    <a:pt x="35374" y="13859"/>
                    <a:pt x="35481" y="14038"/>
                    <a:pt x="35493" y="14228"/>
                  </a:cubicBezTo>
                  <a:lnTo>
                    <a:pt x="35493" y="14240"/>
                  </a:ln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4" name="Google Shape;2894;p34"/>
            <p:cNvSpPr/>
            <p:nvPr/>
          </p:nvSpPr>
          <p:spPr>
            <a:xfrm>
              <a:off x="3204550" y="3829275"/>
              <a:ext cx="267925" cy="277925"/>
            </a:xfrm>
            <a:custGeom>
              <a:avLst/>
              <a:gdLst/>
              <a:ahLst/>
              <a:cxnLst/>
              <a:rect l="l" t="t" r="r" b="b"/>
              <a:pathLst>
                <a:path w="10717" h="11117" extrusionOk="0">
                  <a:moveTo>
                    <a:pt x="2526" y="1"/>
                  </a:moveTo>
                  <a:cubicBezTo>
                    <a:pt x="2251" y="1"/>
                    <a:pt x="2002" y="65"/>
                    <a:pt x="1787" y="187"/>
                  </a:cubicBezTo>
                  <a:lnTo>
                    <a:pt x="1" y="1235"/>
                  </a:lnTo>
                  <a:cubicBezTo>
                    <a:pt x="211" y="1112"/>
                    <a:pt x="457" y="1048"/>
                    <a:pt x="732" y="1048"/>
                  </a:cubicBezTo>
                  <a:cubicBezTo>
                    <a:pt x="1125" y="1048"/>
                    <a:pt x="1576" y="1180"/>
                    <a:pt x="2060" y="1461"/>
                  </a:cubicBezTo>
                  <a:lnTo>
                    <a:pt x="2144" y="1497"/>
                  </a:lnTo>
                  <a:cubicBezTo>
                    <a:pt x="2834" y="1913"/>
                    <a:pt x="3501" y="2604"/>
                    <a:pt x="3989" y="3402"/>
                  </a:cubicBezTo>
                  <a:lnTo>
                    <a:pt x="4096" y="3342"/>
                  </a:lnTo>
                  <a:cubicBezTo>
                    <a:pt x="4301" y="3235"/>
                    <a:pt x="4537" y="3181"/>
                    <a:pt x="4794" y="3181"/>
                  </a:cubicBezTo>
                  <a:cubicBezTo>
                    <a:pt x="5194" y="3181"/>
                    <a:pt x="5645" y="3312"/>
                    <a:pt x="6109" y="3580"/>
                  </a:cubicBezTo>
                  <a:lnTo>
                    <a:pt x="6192" y="3628"/>
                  </a:lnTo>
                  <a:cubicBezTo>
                    <a:pt x="6966" y="4104"/>
                    <a:pt x="7680" y="4878"/>
                    <a:pt x="8204" y="5819"/>
                  </a:cubicBezTo>
                  <a:cubicBezTo>
                    <a:pt x="8680" y="6676"/>
                    <a:pt x="8954" y="7593"/>
                    <a:pt x="8918" y="8378"/>
                  </a:cubicBezTo>
                  <a:cubicBezTo>
                    <a:pt x="8871" y="9748"/>
                    <a:pt x="8133" y="10593"/>
                    <a:pt x="7240" y="11117"/>
                  </a:cubicBezTo>
                  <a:lnTo>
                    <a:pt x="9026" y="10069"/>
                  </a:lnTo>
                  <a:cubicBezTo>
                    <a:pt x="9919" y="9557"/>
                    <a:pt x="10657" y="8700"/>
                    <a:pt x="10704" y="7331"/>
                  </a:cubicBezTo>
                  <a:cubicBezTo>
                    <a:pt x="10716" y="6545"/>
                    <a:pt x="10466" y="5640"/>
                    <a:pt x="10002" y="4759"/>
                  </a:cubicBezTo>
                  <a:cubicBezTo>
                    <a:pt x="9490" y="3818"/>
                    <a:pt x="8776" y="3044"/>
                    <a:pt x="8002" y="2568"/>
                  </a:cubicBezTo>
                  <a:lnTo>
                    <a:pt x="7906" y="2520"/>
                  </a:lnTo>
                  <a:cubicBezTo>
                    <a:pt x="7449" y="2260"/>
                    <a:pt x="7004" y="2129"/>
                    <a:pt x="6606" y="2129"/>
                  </a:cubicBezTo>
                  <a:cubicBezTo>
                    <a:pt x="6331" y="2129"/>
                    <a:pt x="6078" y="2192"/>
                    <a:pt x="5859" y="2318"/>
                  </a:cubicBezTo>
                  <a:lnTo>
                    <a:pt x="5775" y="2366"/>
                  </a:lnTo>
                  <a:cubicBezTo>
                    <a:pt x="5287" y="1556"/>
                    <a:pt x="4632" y="877"/>
                    <a:pt x="3930" y="461"/>
                  </a:cubicBezTo>
                  <a:lnTo>
                    <a:pt x="3846" y="413"/>
                  </a:lnTo>
                  <a:cubicBezTo>
                    <a:pt x="3369" y="132"/>
                    <a:pt x="2921" y="1"/>
                    <a:pt x="25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5" name="Google Shape;2895;p34"/>
            <p:cNvSpPr/>
            <p:nvPr/>
          </p:nvSpPr>
          <p:spPr>
            <a:xfrm>
              <a:off x="3204550" y="3826500"/>
              <a:ext cx="267925" cy="280700"/>
            </a:xfrm>
            <a:custGeom>
              <a:avLst/>
              <a:gdLst/>
              <a:ahLst/>
              <a:cxnLst/>
              <a:rect l="l" t="t" r="r" b="b"/>
              <a:pathLst>
                <a:path w="10717" h="11228" fill="none" extrusionOk="0">
                  <a:moveTo>
                    <a:pt x="10704" y="7442"/>
                  </a:moveTo>
                  <a:cubicBezTo>
                    <a:pt x="10657" y="8811"/>
                    <a:pt x="9919" y="9668"/>
                    <a:pt x="9026" y="10180"/>
                  </a:cubicBezTo>
                  <a:lnTo>
                    <a:pt x="7240" y="11228"/>
                  </a:lnTo>
                  <a:cubicBezTo>
                    <a:pt x="8133" y="10704"/>
                    <a:pt x="8871" y="9859"/>
                    <a:pt x="8918" y="8489"/>
                  </a:cubicBezTo>
                  <a:cubicBezTo>
                    <a:pt x="8954" y="7704"/>
                    <a:pt x="8680" y="6787"/>
                    <a:pt x="8204" y="5930"/>
                  </a:cubicBezTo>
                  <a:cubicBezTo>
                    <a:pt x="7680" y="4989"/>
                    <a:pt x="6966" y="4215"/>
                    <a:pt x="6192" y="3739"/>
                  </a:cubicBezTo>
                  <a:lnTo>
                    <a:pt x="6109" y="3691"/>
                  </a:lnTo>
                  <a:cubicBezTo>
                    <a:pt x="5347" y="3251"/>
                    <a:pt x="4620" y="3179"/>
                    <a:pt x="4096" y="3453"/>
                  </a:cubicBezTo>
                  <a:lnTo>
                    <a:pt x="3989" y="3513"/>
                  </a:lnTo>
                  <a:cubicBezTo>
                    <a:pt x="3501" y="2715"/>
                    <a:pt x="2834" y="2024"/>
                    <a:pt x="2144" y="1608"/>
                  </a:cubicBezTo>
                  <a:lnTo>
                    <a:pt x="2060" y="1572"/>
                  </a:lnTo>
                  <a:cubicBezTo>
                    <a:pt x="1239" y="1096"/>
                    <a:pt x="513" y="1048"/>
                    <a:pt x="1" y="1346"/>
                  </a:cubicBezTo>
                  <a:lnTo>
                    <a:pt x="1787" y="298"/>
                  </a:lnTo>
                  <a:cubicBezTo>
                    <a:pt x="2311" y="0"/>
                    <a:pt x="3037" y="48"/>
                    <a:pt x="3846" y="524"/>
                  </a:cubicBezTo>
                  <a:lnTo>
                    <a:pt x="3930" y="572"/>
                  </a:lnTo>
                  <a:cubicBezTo>
                    <a:pt x="4632" y="988"/>
                    <a:pt x="5287" y="1667"/>
                    <a:pt x="5775" y="2477"/>
                  </a:cubicBezTo>
                  <a:lnTo>
                    <a:pt x="5859" y="2429"/>
                  </a:lnTo>
                  <a:cubicBezTo>
                    <a:pt x="6394" y="2120"/>
                    <a:pt x="7133" y="2191"/>
                    <a:pt x="7906" y="2631"/>
                  </a:cubicBezTo>
                  <a:lnTo>
                    <a:pt x="8002" y="2679"/>
                  </a:lnTo>
                  <a:cubicBezTo>
                    <a:pt x="8776" y="3155"/>
                    <a:pt x="9490" y="3929"/>
                    <a:pt x="10002" y="4870"/>
                  </a:cubicBezTo>
                  <a:cubicBezTo>
                    <a:pt x="10466" y="5751"/>
                    <a:pt x="10716" y="6656"/>
                    <a:pt x="10704" y="7442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6" name="Google Shape;2896;p34"/>
            <p:cNvSpPr/>
            <p:nvPr/>
          </p:nvSpPr>
          <p:spPr>
            <a:xfrm>
              <a:off x="3176275" y="3854825"/>
              <a:ext cx="252150" cy="273225"/>
            </a:xfrm>
            <a:custGeom>
              <a:avLst/>
              <a:gdLst/>
              <a:ahLst/>
              <a:cxnLst/>
              <a:rect l="l" t="t" r="r" b="b"/>
              <a:pathLst>
                <a:path w="10086" h="10929" extrusionOk="0">
                  <a:moveTo>
                    <a:pt x="1857" y="0"/>
                  </a:moveTo>
                  <a:cubicBezTo>
                    <a:pt x="993" y="0"/>
                    <a:pt x="399" y="634"/>
                    <a:pt x="358" y="1760"/>
                  </a:cubicBezTo>
                  <a:cubicBezTo>
                    <a:pt x="298" y="2046"/>
                    <a:pt x="1" y="4332"/>
                    <a:pt x="5013" y="10809"/>
                  </a:cubicBezTo>
                  <a:lnTo>
                    <a:pt x="5108" y="10928"/>
                  </a:lnTo>
                  <a:lnTo>
                    <a:pt x="5192" y="10928"/>
                  </a:lnTo>
                  <a:cubicBezTo>
                    <a:pt x="5394" y="10928"/>
                    <a:pt x="9942" y="10797"/>
                    <a:pt x="10049" y="7356"/>
                  </a:cubicBezTo>
                  <a:cubicBezTo>
                    <a:pt x="10085" y="6571"/>
                    <a:pt x="9823" y="5654"/>
                    <a:pt x="9335" y="4785"/>
                  </a:cubicBezTo>
                  <a:cubicBezTo>
                    <a:pt x="8811" y="3844"/>
                    <a:pt x="8097" y="3070"/>
                    <a:pt x="7323" y="2594"/>
                  </a:cubicBezTo>
                  <a:lnTo>
                    <a:pt x="7240" y="2546"/>
                  </a:lnTo>
                  <a:cubicBezTo>
                    <a:pt x="6770" y="2274"/>
                    <a:pt x="6316" y="2138"/>
                    <a:pt x="5916" y="2138"/>
                  </a:cubicBezTo>
                  <a:cubicBezTo>
                    <a:pt x="5615" y="2138"/>
                    <a:pt x="5345" y="2215"/>
                    <a:pt x="5120" y="2368"/>
                  </a:cubicBezTo>
                  <a:cubicBezTo>
                    <a:pt x="4632" y="1582"/>
                    <a:pt x="3977" y="879"/>
                    <a:pt x="3275" y="463"/>
                  </a:cubicBezTo>
                  <a:lnTo>
                    <a:pt x="3191" y="415"/>
                  </a:lnTo>
                  <a:cubicBezTo>
                    <a:pt x="2708" y="134"/>
                    <a:pt x="2254" y="0"/>
                    <a:pt x="185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7" name="Google Shape;2897;p34"/>
            <p:cNvSpPr/>
            <p:nvPr/>
          </p:nvSpPr>
          <p:spPr>
            <a:xfrm>
              <a:off x="3176275" y="3842875"/>
              <a:ext cx="252150" cy="285175"/>
            </a:xfrm>
            <a:custGeom>
              <a:avLst/>
              <a:gdLst/>
              <a:ahLst/>
              <a:cxnLst/>
              <a:rect l="l" t="t" r="r" b="b"/>
              <a:pathLst>
                <a:path w="10086" h="11407" fill="none" extrusionOk="0">
                  <a:moveTo>
                    <a:pt x="7240" y="3024"/>
                  </a:moveTo>
                  <a:lnTo>
                    <a:pt x="7323" y="3072"/>
                  </a:lnTo>
                  <a:cubicBezTo>
                    <a:pt x="8097" y="3548"/>
                    <a:pt x="8811" y="4322"/>
                    <a:pt x="9335" y="5263"/>
                  </a:cubicBezTo>
                  <a:cubicBezTo>
                    <a:pt x="9823" y="6132"/>
                    <a:pt x="10085" y="7049"/>
                    <a:pt x="10049" y="7834"/>
                  </a:cubicBezTo>
                  <a:cubicBezTo>
                    <a:pt x="9942" y="11275"/>
                    <a:pt x="5394" y="11406"/>
                    <a:pt x="5192" y="11406"/>
                  </a:cubicBezTo>
                  <a:lnTo>
                    <a:pt x="5108" y="11406"/>
                  </a:lnTo>
                  <a:lnTo>
                    <a:pt x="5013" y="11287"/>
                  </a:lnTo>
                  <a:cubicBezTo>
                    <a:pt x="1" y="4810"/>
                    <a:pt x="298" y="2524"/>
                    <a:pt x="358" y="2238"/>
                  </a:cubicBezTo>
                  <a:cubicBezTo>
                    <a:pt x="417" y="595"/>
                    <a:pt x="1656" y="0"/>
                    <a:pt x="3191" y="893"/>
                  </a:cubicBezTo>
                  <a:lnTo>
                    <a:pt x="3275" y="941"/>
                  </a:lnTo>
                  <a:cubicBezTo>
                    <a:pt x="3977" y="1357"/>
                    <a:pt x="4632" y="2060"/>
                    <a:pt x="5120" y="2846"/>
                  </a:cubicBezTo>
                  <a:cubicBezTo>
                    <a:pt x="5644" y="2488"/>
                    <a:pt x="6418" y="2548"/>
                    <a:pt x="7240" y="3024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8" name="Google Shape;2898;p34"/>
            <p:cNvSpPr/>
            <p:nvPr/>
          </p:nvSpPr>
          <p:spPr>
            <a:xfrm>
              <a:off x="3303975" y="3888100"/>
              <a:ext cx="44675" cy="25925"/>
            </a:xfrm>
            <a:custGeom>
              <a:avLst/>
              <a:gdLst/>
              <a:ahLst/>
              <a:cxnLst/>
              <a:rect l="l" t="t" r="r" b="b"/>
              <a:pathLst>
                <a:path w="1787" h="1037" extrusionOk="0">
                  <a:moveTo>
                    <a:pt x="0" y="1037"/>
                  </a:moveTo>
                  <a:lnTo>
                    <a:pt x="1786" y="1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9" name="Google Shape;2899;p34"/>
            <p:cNvSpPr/>
            <p:nvPr/>
          </p:nvSpPr>
          <p:spPr>
            <a:xfrm>
              <a:off x="3303975" y="3888100"/>
              <a:ext cx="44675" cy="25925"/>
            </a:xfrm>
            <a:custGeom>
              <a:avLst/>
              <a:gdLst/>
              <a:ahLst/>
              <a:cxnLst/>
              <a:rect l="l" t="t" r="r" b="b"/>
              <a:pathLst>
                <a:path w="1787" h="1037" fill="none" extrusionOk="0">
                  <a:moveTo>
                    <a:pt x="0" y="1037"/>
                  </a:moveTo>
                  <a:lnTo>
                    <a:pt x="1786" y="1"/>
                  </a:lnTo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0" name="Google Shape;2900;p34"/>
            <p:cNvSpPr/>
            <p:nvPr/>
          </p:nvSpPr>
          <p:spPr>
            <a:xfrm>
              <a:off x="3767125" y="2676050"/>
              <a:ext cx="490850" cy="589100"/>
            </a:xfrm>
            <a:custGeom>
              <a:avLst/>
              <a:gdLst/>
              <a:ahLst/>
              <a:cxnLst/>
              <a:rect l="l" t="t" r="r" b="b"/>
              <a:pathLst>
                <a:path w="19634" h="23564" extrusionOk="0">
                  <a:moveTo>
                    <a:pt x="11359" y="1"/>
                  </a:moveTo>
                  <a:lnTo>
                    <a:pt x="10895" y="24"/>
                  </a:lnTo>
                  <a:lnTo>
                    <a:pt x="6478" y="120"/>
                  </a:lnTo>
                  <a:lnTo>
                    <a:pt x="3906" y="179"/>
                  </a:lnTo>
                  <a:lnTo>
                    <a:pt x="3013" y="215"/>
                  </a:lnTo>
                  <a:lnTo>
                    <a:pt x="1" y="1953"/>
                  </a:lnTo>
                  <a:lnTo>
                    <a:pt x="893" y="1941"/>
                  </a:lnTo>
                  <a:lnTo>
                    <a:pt x="3477" y="1882"/>
                  </a:lnTo>
                  <a:lnTo>
                    <a:pt x="7894" y="1775"/>
                  </a:lnTo>
                  <a:lnTo>
                    <a:pt x="8335" y="1763"/>
                  </a:lnTo>
                  <a:lnTo>
                    <a:pt x="8418" y="1846"/>
                  </a:lnTo>
                  <a:lnTo>
                    <a:pt x="6466" y="1894"/>
                  </a:lnTo>
                  <a:lnTo>
                    <a:pt x="4346" y="1953"/>
                  </a:lnTo>
                  <a:lnTo>
                    <a:pt x="1346" y="3692"/>
                  </a:lnTo>
                  <a:lnTo>
                    <a:pt x="1322" y="10359"/>
                  </a:lnTo>
                  <a:cubicBezTo>
                    <a:pt x="1322" y="11550"/>
                    <a:pt x="1655" y="12895"/>
                    <a:pt x="2263" y="14288"/>
                  </a:cubicBezTo>
                  <a:cubicBezTo>
                    <a:pt x="2322" y="14407"/>
                    <a:pt x="2370" y="14526"/>
                    <a:pt x="2429" y="14645"/>
                  </a:cubicBezTo>
                  <a:cubicBezTo>
                    <a:pt x="2620" y="15086"/>
                    <a:pt x="2846" y="15514"/>
                    <a:pt x="3096" y="15943"/>
                  </a:cubicBezTo>
                  <a:cubicBezTo>
                    <a:pt x="3310" y="16312"/>
                    <a:pt x="3549" y="16693"/>
                    <a:pt x="3787" y="17062"/>
                  </a:cubicBezTo>
                  <a:cubicBezTo>
                    <a:pt x="4049" y="17467"/>
                    <a:pt x="4346" y="17860"/>
                    <a:pt x="4644" y="18265"/>
                  </a:cubicBezTo>
                  <a:cubicBezTo>
                    <a:pt x="4870" y="18562"/>
                    <a:pt x="5096" y="18848"/>
                    <a:pt x="5335" y="19134"/>
                  </a:cubicBezTo>
                  <a:cubicBezTo>
                    <a:pt x="5335" y="19146"/>
                    <a:pt x="5346" y="19146"/>
                    <a:pt x="5346" y="19158"/>
                  </a:cubicBezTo>
                  <a:cubicBezTo>
                    <a:pt x="5358" y="19158"/>
                    <a:pt x="5358" y="19170"/>
                    <a:pt x="5358" y="19170"/>
                  </a:cubicBezTo>
                  <a:cubicBezTo>
                    <a:pt x="6085" y="20039"/>
                    <a:pt x="6906" y="20884"/>
                    <a:pt x="7787" y="21670"/>
                  </a:cubicBezTo>
                  <a:cubicBezTo>
                    <a:pt x="7799" y="21670"/>
                    <a:pt x="7799" y="21694"/>
                    <a:pt x="7811" y="21694"/>
                  </a:cubicBezTo>
                  <a:cubicBezTo>
                    <a:pt x="7894" y="21765"/>
                    <a:pt x="7978" y="21837"/>
                    <a:pt x="8049" y="21908"/>
                  </a:cubicBezTo>
                  <a:cubicBezTo>
                    <a:pt x="8109" y="21968"/>
                    <a:pt x="8192" y="22027"/>
                    <a:pt x="8263" y="22087"/>
                  </a:cubicBezTo>
                  <a:cubicBezTo>
                    <a:pt x="8335" y="22111"/>
                    <a:pt x="8406" y="22134"/>
                    <a:pt x="8490" y="22146"/>
                  </a:cubicBezTo>
                  <a:cubicBezTo>
                    <a:pt x="8740" y="22230"/>
                    <a:pt x="8990" y="22289"/>
                    <a:pt x="9228" y="22325"/>
                  </a:cubicBezTo>
                  <a:cubicBezTo>
                    <a:pt x="9264" y="22325"/>
                    <a:pt x="9299" y="22349"/>
                    <a:pt x="9335" y="22349"/>
                  </a:cubicBezTo>
                  <a:cubicBezTo>
                    <a:pt x="9430" y="22361"/>
                    <a:pt x="9502" y="22372"/>
                    <a:pt x="9585" y="22384"/>
                  </a:cubicBezTo>
                  <a:cubicBezTo>
                    <a:pt x="9787" y="22420"/>
                    <a:pt x="9978" y="22444"/>
                    <a:pt x="10157" y="22468"/>
                  </a:cubicBezTo>
                  <a:cubicBezTo>
                    <a:pt x="10192" y="22468"/>
                    <a:pt x="10240" y="22480"/>
                    <a:pt x="10288" y="22480"/>
                  </a:cubicBezTo>
                  <a:cubicBezTo>
                    <a:pt x="10514" y="22492"/>
                    <a:pt x="10728" y="22503"/>
                    <a:pt x="10942" y="22503"/>
                  </a:cubicBezTo>
                  <a:cubicBezTo>
                    <a:pt x="11252" y="22503"/>
                    <a:pt x="11561" y="22492"/>
                    <a:pt x="11847" y="22444"/>
                  </a:cubicBezTo>
                  <a:cubicBezTo>
                    <a:pt x="11942" y="22432"/>
                    <a:pt x="12014" y="22420"/>
                    <a:pt x="12085" y="22408"/>
                  </a:cubicBezTo>
                  <a:cubicBezTo>
                    <a:pt x="12133" y="22408"/>
                    <a:pt x="12193" y="22384"/>
                    <a:pt x="12252" y="22372"/>
                  </a:cubicBezTo>
                  <a:cubicBezTo>
                    <a:pt x="12395" y="22349"/>
                    <a:pt x="12550" y="22301"/>
                    <a:pt x="12681" y="22253"/>
                  </a:cubicBezTo>
                  <a:cubicBezTo>
                    <a:pt x="12716" y="22253"/>
                    <a:pt x="12752" y="22241"/>
                    <a:pt x="12788" y="22230"/>
                  </a:cubicBezTo>
                  <a:cubicBezTo>
                    <a:pt x="12931" y="22182"/>
                    <a:pt x="13050" y="22122"/>
                    <a:pt x="13193" y="22063"/>
                  </a:cubicBezTo>
                  <a:cubicBezTo>
                    <a:pt x="13240" y="22027"/>
                    <a:pt x="13276" y="22015"/>
                    <a:pt x="13324" y="21991"/>
                  </a:cubicBezTo>
                  <a:cubicBezTo>
                    <a:pt x="13371" y="21956"/>
                    <a:pt x="13419" y="21944"/>
                    <a:pt x="13455" y="21908"/>
                  </a:cubicBezTo>
                  <a:cubicBezTo>
                    <a:pt x="13478" y="21896"/>
                    <a:pt x="13490" y="21896"/>
                    <a:pt x="13502" y="21884"/>
                  </a:cubicBezTo>
                  <a:lnTo>
                    <a:pt x="16455" y="20170"/>
                  </a:lnTo>
                  <a:cubicBezTo>
                    <a:pt x="16467" y="20158"/>
                    <a:pt x="16479" y="20158"/>
                    <a:pt x="16491" y="20146"/>
                  </a:cubicBezTo>
                  <a:cubicBezTo>
                    <a:pt x="16514" y="20122"/>
                    <a:pt x="16538" y="20110"/>
                    <a:pt x="16550" y="20098"/>
                  </a:cubicBezTo>
                  <a:lnTo>
                    <a:pt x="16550" y="20098"/>
                  </a:lnTo>
                  <a:cubicBezTo>
                    <a:pt x="16336" y="21702"/>
                    <a:pt x="15577" y="22880"/>
                    <a:pt x="14402" y="23559"/>
                  </a:cubicBezTo>
                  <a:lnTo>
                    <a:pt x="14402" y="23559"/>
                  </a:lnTo>
                  <a:lnTo>
                    <a:pt x="17407" y="21825"/>
                  </a:lnTo>
                  <a:cubicBezTo>
                    <a:pt x="18800" y="21015"/>
                    <a:pt x="19610" y="19515"/>
                    <a:pt x="19610" y="17431"/>
                  </a:cubicBezTo>
                  <a:lnTo>
                    <a:pt x="19634" y="9823"/>
                  </a:lnTo>
                  <a:lnTo>
                    <a:pt x="18574" y="8514"/>
                  </a:lnTo>
                  <a:lnTo>
                    <a:pt x="16014" y="5501"/>
                  </a:lnTo>
                  <a:lnTo>
                    <a:pt x="11359" y="1"/>
                  </a:lnTo>
                  <a:close/>
                  <a:moveTo>
                    <a:pt x="14402" y="23559"/>
                  </a:moveTo>
                  <a:lnTo>
                    <a:pt x="14395" y="23563"/>
                  </a:lnTo>
                  <a:cubicBezTo>
                    <a:pt x="14398" y="23562"/>
                    <a:pt x="14400" y="23560"/>
                    <a:pt x="14402" y="235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1" name="Google Shape;2901;p34"/>
            <p:cNvSpPr/>
            <p:nvPr/>
          </p:nvSpPr>
          <p:spPr>
            <a:xfrm>
              <a:off x="3767125" y="2676050"/>
              <a:ext cx="490850" cy="589100"/>
            </a:xfrm>
            <a:custGeom>
              <a:avLst/>
              <a:gdLst/>
              <a:ahLst/>
              <a:cxnLst/>
              <a:rect l="l" t="t" r="r" b="b"/>
              <a:pathLst>
                <a:path w="19634" h="23564" fill="none" extrusionOk="0">
                  <a:moveTo>
                    <a:pt x="19634" y="9823"/>
                  </a:moveTo>
                  <a:lnTo>
                    <a:pt x="19610" y="17431"/>
                  </a:lnTo>
                  <a:cubicBezTo>
                    <a:pt x="19610" y="19515"/>
                    <a:pt x="18800" y="21015"/>
                    <a:pt x="17407" y="21825"/>
                  </a:cubicBezTo>
                  <a:lnTo>
                    <a:pt x="14395" y="23563"/>
                  </a:lnTo>
                  <a:cubicBezTo>
                    <a:pt x="15574" y="22884"/>
                    <a:pt x="16336" y="21706"/>
                    <a:pt x="16550" y="20098"/>
                  </a:cubicBezTo>
                  <a:cubicBezTo>
                    <a:pt x="16538" y="20110"/>
                    <a:pt x="16514" y="20122"/>
                    <a:pt x="16491" y="20146"/>
                  </a:cubicBezTo>
                  <a:cubicBezTo>
                    <a:pt x="16479" y="20158"/>
                    <a:pt x="16467" y="20158"/>
                    <a:pt x="16455" y="20170"/>
                  </a:cubicBezTo>
                  <a:lnTo>
                    <a:pt x="13502" y="21884"/>
                  </a:lnTo>
                  <a:lnTo>
                    <a:pt x="13502" y="21884"/>
                  </a:lnTo>
                  <a:cubicBezTo>
                    <a:pt x="13490" y="21896"/>
                    <a:pt x="13478" y="21896"/>
                    <a:pt x="13455" y="21908"/>
                  </a:cubicBezTo>
                  <a:cubicBezTo>
                    <a:pt x="13419" y="21944"/>
                    <a:pt x="13371" y="21956"/>
                    <a:pt x="13324" y="21991"/>
                  </a:cubicBezTo>
                  <a:cubicBezTo>
                    <a:pt x="13276" y="22015"/>
                    <a:pt x="13240" y="22027"/>
                    <a:pt x="13193" y="22063"/>
                  </a:cubicBezTo>
                  <a:cubicBezTo>
                    <a:pt x="13050" y="22122"/>
                    <a:pt x="12931" y="22182"/>
                    <a:pt x="12788" y="22230"/>
                  </a:cubicBezTo>
                  <a:cubicBezTo>
                    <a:pt x="12752" y="22241"/>
                    <a:pt x="12716" y="22253"/>
                    <a:pt x="12681" y="22253"/>
                  </a:cubicBezTo>
                  <a:cubicBezTo>
                    <a:pt x="12550" y="22301"/>
                    <a:pt x="12395" y="22349"/>
                    <a:pt x="12252" y="22372"/>
                  </a:cubicBezTo>
                  <a:cubicBezTo>
                    <a:pt x="12193" y="22384"/>
                    <a:pt x="12133" y="22408"/>
                    <a:pt x="12085" y="22408"/>
                  </a:cubicBezTo>
                  <a:cubicBezTo>
                    <a:pt x="12014" y="22420"/>
                    <a:pt x="11942" y="22432"/>
                    <a:pt x="11847" y="22444"/>
                  </a:cubicBezTo>
                  <a:cubicBezTo>
                    <a:pt x="11561" y="22492"/>
                    <a:pt x="11252" y="22503"/>
                    <a:pt x="10942" y="22503"/>
                  </a:cubicBezTo>
                  <a:cubicBezTo>
                    <a:pt x="10728" y="22503"/>
                    <a:pt x="10514" y="22492"/>
                    <a:pt x="10288" y="22480"/>
                  </a:cubicBezTo>
                  <a:cubicBezTo>
                    <a:pt x="10240" y="22480"/>
                    <a:pt x="10192" y="22468"/>
                    <a:pt x="10157" y="22468"/>
                  </a:cubicBezTo>
                  <a:cubicBezTo>
                    <a:pt x="9978" y="22444"/>
                    <a:pt x="9787" y="22420"/>
                    <a:pt x="9585" y="22384"/>
                  </a:cubicBezTo>
                  <a:cubicBezTo>
                    <a:pt x="9502" y="22372"/>
                    <a:pt x="9430" y="22361"/>
                    <a:pt x="9335" y="22349"/>
                  </a:cubicBezTo>
                  <a:cubicBezTo>
                    <a:pt x="9299" y="22349"/>
                    <a:pt x="9264" y="22325"/>
                    <a:pt x="9228" y="22325"/>
                  </a:cubicBezTo>
                  <a:cubicBezTo>
                    <a:pt x="8990" y="22289"/>
                    <a:pt x="8740" y="22230"/>
                    <a:pt x="8490" y="22146"/>
                  </a:cubicBezTo>
                  <a:cubicBezTo>
                    <a:pt x="8406" y="22134"/>
                    <a:pt x="8335" y="22111"/>
                    <a:pt x="8263" y="22087"/>
                  </a:cubicBezTo>
                  <a:cubicBezTo>
                    <a:pt x="8192" y="22027"/>
                    <a:pt x="8109" y="21968"/>
                    <a:pt x="8049" y="21908"/>
                  </a:cubicBezTo>
                  <a:cubicBezTo>
                    <a:pt x="7978" y="21837"/>
                    <a:pt x="7894" y="21765"/>
                    <a:pt x="7811" y="21694"/>
                  </a:cubicBezTo>
                  <a:cubicBezTo>
                    <a:pt x="7799" y="21694"/>
                    <a:pt x="7799" y="21670"/>
                    <a:pt x="7787" y="21670"/>
                  </a:cubicBezTo>
                  <a:cubicBezTo>
                    <a:pt x="6906" y="20884"/>
                    <a:pt x="6085" y="20039"/>
                    <a:pt x="5358" y="19170"/>
                  </a:cubicBezTo>
                  <a:cubicBezTo>
                    <a:pt x="5358" y="19170"/>
                    <a:pt x="5358" y="19158"/>
                    <a:pt x="5346" y="19158"/>
                  </a:cubicBezTo>
                  <a:cubicBezTo>
                    <a:pt x="5346" y="19146"/>
                    <a:pt x="5335" y="19146"/>
                    <a:pt x="5335" y="19134"/>
                  </a:cubicBezTo>
                  <a:cubicBezTo>
                    <a:pt x="5096" y="18848"/>
                    <a:pt x="4870" y="18562"/>
                    <a:pt x="4644" y="18265"/>
                  </a:cubicBezTo>
                  <a:cubicBezTo>
                    <a:pt x="4346" y="17860"/>
                    <a:pt x="4049" y="17467"/>
                    <a:pt x="3787" y="17062"/>
                  </a:cubicBezTo>
                  <a:cubicBezTo>
                    <a:pt x="3549" y="16693"/>
                    <a:pt x="3310" y="16312"/>
                    <a:pt x="3096" y="15943"/>
                  </a:cubicBezTo>
                  <a:cubicBezTo>
                    <a:pt x="2846" y="15514"/>
                    <a:pt x="2620" y="15086"/>
                    <a:pt x="2429" y="14645"/>
                  </a:cubicBezTo>
                  <a:cubicBezTo>
                    <a:pt x="2370" y="14526"/>
                    <a:pt x="2322" y="14407"/>
                    <a:pt x="2263" y="14288"/>
                  </a:cubicBezTo>
                  <a:cubicBezTo>
                    <a:pt x="1655" y="12895"/>
                    <a:pt x="1322" y="11550"/>
                    <a:pt x="1322" y="10359"/>
                  </a:cubicBezTo>
                  <a:lnTo>
                    <a:pt x="1346" y="3692"/>
                  </a:lnTo>
                  <a:lnTo>
                    <a:pt x="1346" y="3692"/>
                  </a:lnTo>
                  <a:lnTo>
                    <a:pt x="4346" y="1953"/>
                  </a:lnTo>
                  <a:lnTo>
                    <a:pt x="4346" y="1953"/>
                  </a:lnTo>
                  <a:lnTo>
                    <a:pt x="6466" y="1894"/>
                  </a:lnTo>
                  <a:lnTo>
                    <a:pt x="8418" y="1846"/>
                  </a:lnTo>
                  <a:lnTo>
                    <a:pt x="8335" y="1763"/>
                  </a:lnTo>
                  <a:lnTo>
                    <a:pt x="7894" y="1775"/>
                  </a:lnTo>
                  <a:lnTo>
                    <a:pt x="3477" y="1882"/>
                  </a:lnTo>
                  <a:lnTo>
                    <a:pt x="893" y="1941"/>
                  </a:lnTo>
                  <a:lnTo>
                    <a:pt x="1" y="1953"/>
                  </a:lnTo>
                  <a:lnTo>
                    <a:pt x="3013" y="215"/>
                  </a:lnTo>
                  <a:lnTo>
                    <a:pt x="3906" y="179"/>
                  </a:lnTo>
                  <a:lnTo>
                    <a:pt x="6478" y="120"/>
                  </a:lnTo>
                  <a:lnTo>
                    <a:pt x="10895" y="24"/>
                  </a:lnTo>
                  <a:lnTo>
                    <a:pt x="11359" y="1"/>
                  </a:lnTo>
                  <a:lnTo>
                    <a:pt x="16014" y="5501"/>
                  </a:lnTo>
                  <a:lnTo>
                    <a:pt x="18574" y="8514"/>
                  </a:ln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2" name="Google Shape;2902;p34"/>
            <p:cNvSpPr/>
            <p:nvPr/>
          </p:nvSpPr>
          <p:spPr>
            <a:xfrm>
              <a:off x="3800475" y="2763850"/>
              <a:ext cx="348575" cy="475400"/>
            </a:xfrm>
            <a:custGeom>
              <a:avLst/>
              <a:gdLst/>
              <a:ahLst/>
              <a:cxnLst/>
              <a:rect l="l" t="t" r="r" b="b"/>
              <a:pathLst>
                <a:path w="13943" h="19016" extrusionOk="0">
                  <a:moveTo>
                    <a:pt x="6074" y="3138"/>
                  </a:moveTo>
                  <a:cubicBezTo>
                    <a:pt x="6223" y="3138"/>
                    <a:pt x="6382" y="3163"/>
                    <a:pt x="6548" y="3216"/>
                  </a:cubicBezTo>
                  <a:cubicBezTo>
                    <a:pt x="6691" y="3263"/>
                    <a:pt x="6846" y="3335"/>
                    <a:pt x="7001" y="3430"/>
                  </a:cubicBezTo>
                  <a:cubicBezTo>
                    <a:pt x="8180" y="4097"/>
                    <a:pt x="9120" y="5740"/>
                    <a:pt x="9120" y="7073"/>
                  </a:cubicBezTo>
                  <a:cubicBezTo>
                    <a:pt x="9120" y="7954"/>
                    <a:pt x="8703" y="8502"/>
                    <a:pt x="8072" y="8562"/>
                  </a:cubicBezTo>
                  <a:lnTo>
                    <a:pt x="9537" y="16515"/>
                  </a:lnTo>
                  <a:lnTo>
                    <a:pt x="4858" y="13812"/>
                  </a:lnTo>
                  <a:lnTo>
                    <a:pt x="6251" y="7681"/>
                  </a:lnTo>
                  <a:cubicBezTo>
                    <a:pt x="5441" y="6883"/>
                    <a:pt x="4893" y="5656"/>
                    <a:pt x="4893" y="4633"/>
                  </a:cubicBezTo>
                  <a:cubicBezTo>
                    <a:pt x="4893" y="3691"/>
                    <a:pt x="5378" y="3138"/>
                    <a:pt x="6074" y="3138"/>
                  </a:cubicBezTo>
                  <a:close/>
                  <a:moveTo>
                    <a:pt x="6989" y="1"/>
                  </a:moveTo>
                  <a:lnTo>
                    <a:pt x="6548" y="13"/>
                  </a:lnTo>
                  <a:lnTo>
                    <a:pt x="2119" y="120"/>
                  </a:lnTo>
                  <a:lnTo>
                    <a:pt x="12" y="180"/>
                  </a:lnTo>
                  <a:lnTo>
                    <a:pt x="0" y="6847"/>
                  </a:lnTo>
                  <a:cubicBezTo>
                    <a:pt x="0" y="8038"/>
                    <a:pt x="321" y="9383"/>
                    <a:pt x="929" y="10776"/>
                  </a:cubicBezTo>
                  <a:cubicBezTo>
                    <a:pt x="988" y="10895"/>
                    <a:pt x="1036" y="11014"/>
                    <a:pt x="1095" y="11133"/>
                  </a:cubicBezTo>
                  <a:cubicBezTo>
                    <a:pt x="1286" y="11562"/>
                    <a:pt x="1512" y="12002"/>
                    <a:pt x="1762" y="12431"/>
                  </a:cubicBezTo>
                  <a:cubicBezTo>
                    <a:pt x="1976" y="12800"/>
                    <a:pt x="2215" y="13169"/>
                    <a:pt x="2453" y="13550"/>
                  </a:cubicBezTo>
                  <a:cubicBezTo>
                    <a:pt x="2715" y="13943"/>
                    <a:pt x="3012" y="14348"/>
                    <a:pt x="3310" y="14753"/>
                  </a:cubicBezTo>
                  <a:cubicBezTo>
                    <a:pt x="3548" y="15050"/>
                    <a:pt x="3774" y="15348"/>
                    <a:pt x="4024" y="15646"/>
                  </a:cubicBezTo>
                  <a:cubicBezTo>
                    <a:pt x="4774" y="16527"/>
                    <a:pt x="5584" y="17372"/>
                    <a:pt x="6477" y="18170"/>
                  </a:cubicBezTo>
                  <a:cubicBezTo>
                    <a:pt x="6560" y="18253"/>
                    <a:pt x="6644" y="18325"/>
                    <a:pt x="6715" y="18396"/>
                  </a:cubicBezTo>
                  <a:cubicBezTo>
                    <a:pt x="6775" y="18456"/>
                    <a:pt x="6858" y="18515"/>
                    <a:pt x="6929" y="18575"/>
                  </a:cubicBezTo>
                  <a:cubicBezTo>
                    <a:pt x="7001" y="18587"/>
                    <a:pt x="7072" y="18622"/>
                    <a:pt x="7156" y="18634"/>
                  </a:cubicBezTo>
                  <a:cubicBezTo>
                    <a:pt x="7406" y="18706"/>
                    <a:pt x="7656" y="18777"/>
                    <a:pt x="7894" y="18813"/>
                  </a:cubicBezTo>
                  <a:cubicBezTo>
                    <a:pt x="8013" y="18849"/>
                    <a:pt x="8132" y="18872"/>
                    <a:pt x="8251" y="18884"/>
                  </a:cubicBezTo>
                  <a:cubicBezTo>
                    <a:pt x="8489" y="18932"/>
                    <a:pt x="8727" y="18968"/>
                    <a:pt x="8954" y="18980"/>
                  </a:cubicBezTo>
                  <a:cubicBezTo>
                    <a:pt x="9180" y="18991"/>
                    <a:pt x="9394" y="19015"/>
                    <a:pt x="9608" y="19015"/>
                  </a:cubicBezTo>
                  <a:cubicBezTo>
                    <a:pt x="9918" y="19015"/>
                    <a:pt x="10227" y="18991"/>
                    <a:pt x="10513" y="18956"/>
                  </a:cubicBezTo>
                  <a:cubicBezTo>
                    <a:pt x="10608" y="18932"/>
                    <a:pt x="10680" y="18920"/>
                    <a:pt x="10751" y="18908"/>
                  </a:cubicBezTo>
                  <a:cubicBezTo>
                    <a:pt x="10799" y="18908"/>
                    <a:pt x="10859" y="18896"/>
                    <a:pt x="10918" y="18872"/>
                  </a:cubicBezTo>
                  <a:cubicBezTo>
                    <a:pt x="11240" y="18801"/>
                    <a:pt x="11561" y="18694"/>
                    <a:pt x="11835" y="18563"/>
                  </a:cubicBezTo>
                  <a:cubicBezTo>
                    <a:pt x="11882" y="18527"/>
                    <a:pt x="11930" y="18515"/>
                    <a:pt x="11978" y="18491"/>
                  </a:cubicBezTo>
                  <a:cubicBezTo>
                    <a:pt x="12037" y="18456"/>
                    <a:pt x="12097" y="18420"/>
                    <a:pt x="12156" y="18384"/>
                  </a:cubicBezTo>
                  <a:cubicBezTo>
                    <a:pt x="13287" y="17717"/>
                    <a:pt x="13930" y="16527"/>
                    <a:pt x="13930" y="14884"/>
                  </a:cubicBezTo>
                  <a:lnTo>
                    <a:pt x="13942" y="8216"/>
                  </a:lnTo>
                  <a:lnTo>
                    <a:pt x="11632" y="5502"/>
                  </a:lnTo>
                  <a:lnTo>
                    <a:pt x="69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3" name="Google Shape;2903;p34"/>
            <p:cNvSpPr/>
            <p:nvPr/>
          </p:nvSpPr>
          <p:spPr>
            <a:xfrm>
              <a:off x="3800475" y="2763850"/>
              <a:ext cx="348575" cy="475400"/>
            </a:xfrm>
            <a:custGeom>
              <a:avLst/>
              <a:gdLst/>
              <a:ahLst/>
              <a:cxnLst/>
              <a:rect l="l" t="t" r="r" b="b"/>
              <a:pathLst>
                <a:path w="13943" h="19016" fill="none" extrusionOk="0">
                  <a:moveTo>
                    <a:pt x="11632" y="5502"/>
                  </a:moveTo>
                  <a:lnTo>
                    <a:pt x="13942" y="8216"/>
                  </a:lnTo>
                  <a:lnTo>
                    <a:pt x="13930" y="14884"/>
                  </a:lnTo>
                  <a:cubicBezTo>
                    <a:pt x="13930" y="16527"/>
                    <a:pt x="13287" y="17717"/>
                    <a:pt x="12156" y="18384"/>
                  </a:cubicBezTo>
                  <a:cubicBezTo>
                    <a:pt x="12097" y="18420"/>
                    <a:pt x="12037" y="18456"/>
                    <a:pt x="11978" y="18491"/>
                  </a:cubicBezTo>
                  <a:cubicBezTo>
                    <a:pt x="11930" y="18515"/>
                    <a:pt x="11882" y="18527"/>
                    <a:pt x="11835" y="18563"/>
                  </a:cubicBezTo>
                  <a:cubicBezTo>
                    <a:pt x="11561" y="18694"/>
                    <a:pt x="11240" y="18801"/>
                    <a:pt x="10918" y="18872"/>
                  </a:cubicBezTo>
                  <a:cubicBezTo>
                    <a:pt x="10859" y="18896"/>
                    <a:pt x="10799" y="18908"/>
                    <a:pt x="10751" y="18908"/>
                  </a:cubicBezTo>
                  <a:cubicBezTo>
                    <a:pt x="10680" y="18920"/>
                    <a:pt x="10608" y="18932"/>
                    <a:pt x="10513" y="18956"/>
                  </a:cubicBezTo>
                  <a:cubicBezTo>
                    <a:pt x="10227" y="18991"/>
                    <a:pt x="9918" y="19015"/>
                    <a:pt x="9608" y="19015"/>
                  </a:cubicBezTo>
                  <a:cubicBezTo>
                    <a:pt x="9394" y="19015"/>
                    <a:pt x="9180" y="18991"/>
                    <a:pt x="8954" y="18980"/>
                  </a:cubicBezTo>
                  <a:cubicBezTo>
                    <a:pt x="8727" y="18968"/>
                    <a:pt x="8489" y="18932"/>
                    <a:pt x="8251" y="18884"/>
                  </a:cubicBezTo>
                  <a:cubicBezTo>
                    <a:pt x="8132" y="18872"/>
                    <a:pt x="8013" y="18849"/>
                    <a:pt x="7894" y="18813"/>
                  </a:cubicBezTo>
                  <a:cubicBezTo>
                    <a:pt x="7656" y="18777"/>
                    <a:pt x="7406" y="18706"/>
                    <a:pt x="7156" y="18634"/>
                  </a:cubicBezTo>
                  <a:cubicBezTo>
                    <a:pt x="7072" y="18622"/>
                    <a:pt x="7001" y="18587"/>
                    <a:pt x="6929" y="18575"/>
                  </a:cubicBezTo>
                  <a:cubicBezTo>
                    <a:pt x="6858" y="18515"/>
                    <a:pt x="6775" y="18456"/>
                    <a:pt x="6715" y="18396"/>
                  </a:cubicBezTo>
                  <a:cubicBezTo>
                    <a:pt x="6644" y="18325"/>
                    <a:pt x="6560" y="18253"/>
                    <a:pt x="6477" y="18170"/>
                  </a:cubicBezTo>
                  <a:cubicBezTo>
                    <a:pt x="5584" y="17372"/>
                    <a:pt x="4774" y="16527"/>
                    <a:pt x="4024" y="15646"/>
                  </a:cubicBezTo>
                  <a:cubicBezTo>
                    <a:pt x="3774" y="15348"/>
                    <a:pt x="3548" y="15050"/>
                    <a:pt x="3310" y="14753"/>
                  </a:cubicBezTo>
                  <a:cubicBezTo>
                    <a:pt x="3012" y="14348"/>
                    <a:pt x="2715" y="13943"/>
                    <a:pt x="2453" y="13550"/>
                  </a:cubicBezTo>
                  <a:cubicBezTo>
                    <a:pt x="2215" y="13169"/>
                    <a:pt x="1976" y="12800"/>
                    <a:pt x="1762" y="12431"/>
                  </a:cubicBezTo>
                  <a:cubicBezTo>
                    <a:pt x="1512" y="12002"/>
                    <a:pt x="1286" y="11562"/>
                    <a:pt x="1095" y="11133"/>
                  </a:cubicBezTo>
                  <a:cubicBezTo>
                    <a:pt x="1036" y="11014"/>
                    <a:pt x="988" y="10895"/>
                    <a:pt x="929" y="10776"/>
                  </a:cubicBezTo>
                  <a:cubicBezTo>
                    <a:pt x="321" y="9383"/>
                    <a:pt x="0" y="8038"/>
                    <a:pt x="0" y="6847"/>
                  </a:cubicBezTo>
                  <a:lnTo>
                    <a:pt x="12" y="180"/>
                  </a:lnTo>
                  <a:lnTo>
                    <a:pt x="2119" y="120"/>
                  </a:lnTo>
                  <a:lnTo>
                    <a:pt x="6548" y="13"/>
                  </a:lnTo>
                  <a:lnTo>
                    <a:pt x="6989" y="1"/>
                  </a:lnTo>
                  <a:close/>
                  <a:moveTo>
                    <a:pt x="4858" y="13812"/>
                  </a:moveTo>
                  <a:lnTo>
                    <a:pt x="9537" y="16515"/>
                  </a:lnTo>
                  <a:lnTo>
                    <a:pt x="8072" y="8562"/>
                  </a:lnTo>
                  <a:cubicBezTo>
                    <a:pt x="8703" y="8502"/>
                    <a:pt x="9120" y="7954"/>
                    <a:pt x="9120" y="7073"/>
                  </a:cubicBezTo>
                  <a:cubicBezTo>
                    <a:pt x="9120" y="5740"/>
                    <a:pt x="8180" y="4097"/>
                    <a:pt x="7001" y="3430"/>
                  </a:cubicBezTo>
                  <a:cubicBezTo>
                    <a:pt x="6846" y="3335"/>
                    <a:pt x="6691" y="3263"/>
                    <a:pt x="6548" y="3216"/>
                  </a:cubicBezTo>
                  <a:cubicBezTo>
                    <a:pt x="5608" y="2918"/>
                    <a:pt x="4893" y="3490"/>
                    <a:pt x="4893" y="4633"/>
                  </a:cubicBezTo>
                  <a:cubicBezTo>
                    <a:pt x="4893" y="5656"/>
                    <a:pt x="5441" y="6883"/>
                    <a:pt x="6251" y="7681"/>
                  </a:cubicBezTo>
                  <a:lnTo>
                    <a:pt x="4858" y="13812"/>
                  </a:ln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4" name="Google Shape;2904;p34"/>
            <p:cNvSpPr/>
            <p:nvPr/>
          </p:nvSpPr>
          <p:spPr>
            <a:xfrm>
              <a:off x="3766525" y="2719800"/>
              <a:ext cx="416750" cy="562750"/>
            </a:xfrm>
            <a:custGeom>
              <a:avLst/>
              <a:gdLst/>
              <a:ahLst/>
              <a:cxnLst/>
              <a:rect l="l" t="t" r="r" b="b"/>
              <a:pathLst>
                <a:path w="16670" h="22510" extrusionOk="0">
                  <a:moveTo>
                    <a:pt x="8347" y="1763"/>
                  </a:moveTo>
                  <a:lnTo>
                    <a:pt x="15300" y="9978"/>
                  </a:lnTo>
                  <a:lnTo>
                    <a:pt x="15265" y="16670"/>
                  </a:lnTo>
                  <a:cubicBezTo>
                    <a:pt x="15253" y="18289"/>
                    <a:pt x="14610" y="19491"/>
                    <a:pt x="13490" y="20158"/>
                  </a:cubicBezTo>
                  <a:cubicBezTo>
                    <a:pt x="13431" y="20206"/>
                    <a:pt x="13371" y="20241"/>
                    <a:pt x="13312" y="20265"/>
                  </a:cubicBezTo>
                  <a:cubicBezTo>
                    <a:pt x="13276" y="20301"/>
                    <a:pt x="13229" y="20325"/>
                    <a:pt x="13181" y="20337"/>
                  </a:cubicBezTo>
                  <a:cubicBezTo>
                    <a:pt x="12895" y="20480"/>
                    <a:pt x="12586" y="20575"/>
                    <a:pt x="12264" y="20658"/>
                  </a:cubicBezTo>
                  <a:cubicBezTo>
                    <a:pt x="12217" y="20670"/>
                    <a:pt x="12157" y="20670"/>
                    <a:pt x="12097" y="20682"/>
                  </a:cubicBezTo>
                  <a:cubicBezTo>
                    <a:pt x="12026" y="20694"/>
                    <a:pt x="11931" y="20718"/>
                    <a:pt x="11859" y="20730"/>
                  </a:cubicBezTo>
                  <a:cubicBezTo>
                    <a:pt x="11574" y="20777"/>
                    <a:pt x="11264" y="20789"/>
                    <a:pt x="10954" y="20789"/>
                  </a:cubicBezTo>
                  <a:cubicBezTo>
                    <a:pt x="10740" y="20789"/>
                    <a:pt x="10538" y="20777"/>
                    <a:pt x="10300" y="20753"/>
                  </a:cubicBezTo>
                  <a:cubicBezTo>
                    <a:pt x="10061" y="20742"/>
                    <a:pt x="9835" y="20718"/>
                    <a:pt x="9597" y="20670"/>
                  </a:cubicBezTo>
                  <a:cubicBezTo>
                    <a:pt x="9478" y="20634"/>
                    <a:pt x="9359" y="20622"/>
                    <a:pt x="9240" y="20599"/>
                  </a:cubicBezTo>
                  <a:cubicBezTo>
                    <a:pt x="9002" y="20551"/>
                    <a:pt x="8752" y="20491"/>
                    <a:pt x="8490" y="20420"/>
                  </a:cubicBezTo>
                  <a:cubicBezTo>
                    <a:pt x="8418" y="20396"/>
                    <a:pt x="8347" y="20372"/>
                    <a:pt x="8276" y="20361"/>
                  </a:cubicBezTo>
                  <a:cubicBezTo>
                    <a:pt x="8192" y="20289"/>
                    <a:pt x="8133" y="20241"/>
                    <a:pt x="8061" y="20182"/>
                  </a:cubicBezTo>
                  <a:cubicBezTo>
                    <a:pt x="7990" y="20099"/>
                    <a:pt x="7895" y="20027"/>
                    <a:pt x="7823" y="19956"/>
                  </a:cubicBezTo>
                  <a:cubicBezTo>
                    <a:pt x="6930" y="19146"/>
                    <a:pt x="6109" y="18289"/>
                    <a:pt x="5370" y="17408"/>
                  </a:cubicBezTo>
                  <a:cubicBezTo>
                    <a:pt x="5120" y="17110"/>
                    <a:pt x="4882" y="16812"/>
                    <a:pt x="4656" y="16515"/>
                  </a:cubicBezTo>
                  <a:cubicBezTo>
                    <a:pt x="4358" y="16110"/>
                    <a:pt x="4073" y="15717"/>
                    <a:pt x="3811" y="15312"/>
                  </a:cubicBezTo>
                  <a:cubicBezTo>
                    <a:pt x="3573" y="14931"/>
                    <a:pt x="3334" y="14562"/>
                    <a:pt x="3120" y="14193"/>
                  </a:cubicBezTo>
                  <a:cubicBezTo>
                    <a:pt x="2870" y="13764"/>
                    <a:pt x="2644" y="13324"/>
                    <a:pt x="2453" y="12895"/>
                  </a:cubicBezTo>
                  <a:cubicBezTo>
                    <a:pt x="2394" y="12776"/>
                    <a:pt x="2346" y="12657"/>
                    <a:pt x="2287" y="12538"/>
                  </a:cubicBezTo>
                  <a:cubicBezTo>
                    <a:pt x="1679" y="11145"/>
                    <a:pt x="1346" y="9800"/>
                    <a:pt x="1346" y="8609"/>
                  </a:cubicBezTo>
                  <a:lnTo>
                    <a:pt x="1370" y="1942"/>
                  </a:lnTo>
                  <a:lnTo>
                    <a:pt x="7883" y="1787"/>
                  </a:lnTo>
                  <a:lnTo>
                    <a:pt x="8347" y="1763"/>
                  </a:lnTo>
                  <a:close/>
                  <a:moveTo>
                    <a:pt x="8359" y="1"/>
                  </a:moveTo>
                  <a:lnTo>
                    <a:pt x="7906" y="13"/>
                  </a:lnTo>
                  <a:lnTo>
                    <a:pt x="3477" y="120"/>
                  </a:lnTo>
                  <a:lnTo>
                    <a:pt x="906" y="179"/>
                  </a:lnTo>
                  <a:lnTo>
                    <a:pt x="13" y="203"/>
                  </a:lnTo>
                  <a:lnTo>
                    <a:pt x="1" y="7811"/>
                  </a:lnTo>
                  <a:cubicBezTo>
                    <a:pt x="1" y="11907"/>
                    <a:pt x="3108" y="17396"/>
                    <a:pt x="7752" y="21456"/>
                  </a:cubicBezTo>
                  <a:cubicBezTo>
                    <a:pt x="7799" y="21492"/>
                    <a:pt x="7823" y="21515"/>
                    <a:pt x="7859" y="21551"/>
                  </a:cubicBezTo>
                  <a:cubicBezTo>
                    <a:pt x="7942" y="21634"/>
                    <a:pt x="8037" y="21706"/>
                    <a:pt x="8145" y="21801"/>
                  </a:cubicBezTo>
                  <a:lnTo>
                    <a:pt x="8299" y="21932"/>
                  </a:lnTo>
                  <a:lnTo>
                    <a:pt x="8466" y="21980"/>
                  </a:lnTo>
                  <a:cubicBezTo>
                    <a:pt x="8597" y="22027"/>
                    <a:pt x="8716" y="22063"/>
                    <a:pt x="8859" y="22099"/>
                  </a:cubicBezTo>
                  <a:cubicBezTo>
                    <a:pt x="9843" y="22376"/>
                    <a:pt x="10759" y="22509"/>
                    <a:pt x="11591" y="22509"/>
                  </a:cubicBezTo>
                  <a:cubicBezTo>
                    <a:pt x="14695" y="22509"/>
                    <a:pt x="16639" y="20649"/>
                    <a:pt x="16658" y="17420"/>
                  </a:cubicBezTo>
                  <a:lnTo>
                    <a:pt x="16669" y="9824"/>
                  </a:lnTo>
                  <a:lnTo>
                    <a:pt x="15562" y="8526"/>
                  </a:lnTo>
                  <a:lnTo>
                    <a:pt x="13026" y="5490"/>
                  </a:lnTo>
                  <a:lnTo>
                    <a:pt x="835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5" name="Google Shape;2905;p34"/>
            <p:cNvSpPr/>
            <p:nvPr/>
          </p:nvSpPr>
          <p:spPr>
            <a:xfrm>
              <a:off x="3766525" y="2719800"/>
              <a:ext cx="416750" cy="585225"/>
            </a:xfrm>
            <a:custGeom>
              <a:avLst/>
              <a:gdLst/>
              <a:ahLst/>
              <a:cxnLst/>
              <a:rect l="l" t="t" r="r" b="b"/>
              <a:pathLst>
                <a:path w="16670" h="23409" fill="none" extrusionOk="0">
                  <a:moveTo>
                    <a:pt x="15562" y="8526"/>
                  </a:moveTo>
                  <a:lnTo>
                    <a:pt x="16669" y="9824"/>
                  </a:lnTo>
                  <a:lnTo>
                    <a:pt x="16658" y="17420"/>
                  </a:lnTo>
                  <a:cubicBezTo>
                    <a:pt x="16634" y="21515"/>
                    <a:pt x="13514" y="23409"/>
                    <a:pt x="8859" y="22099"/>
                  </a:cubicBezTo>
                  <a:cubicBezTo>
                    <a:pt x="8716" y="22063"/>
                    <a:pt x="8597" y="22027"/>
                    <a:pt x="8466" y="21980"/>
                  </a:cubicBezTo>
                  <a:lnTo>
                    <a:pt x="8299" y="21932"/>
                  </a:lnTo>
                  <a:lnTo>
                    <a:pt x="8145" y="21801"/>
                  </a:lnTo>
                  <a:cubicBezTo>
                    <a:pt x="8037" y="21706"/>
                    <a:pt x="7942" y="21634"/>
                    <a:pt x="7859" y="21551"/>
                  </a:cubicBezTo>
                  <a:cubicBezTo>
                    <a:pt x="7823" y="21515"/>
                    <a:pt x="7799" y="21492"/>
                    <a:pt x="7752" y="21456"/>
                  </a:cubicBezTo>
                  <a:cubicBezTo>
                    <a:pt x="3108" y="17396"/>
                    <a:pt x="1" y="11907"/>
                    <a:pt x="1" y="7811"/>
                  </a:cubicBezTo>
                  <a:lnTo>
                    <a:pt x="13" y="203"/>
                  </a:lnTo>
                  <a:lnTo>
                    <a:pt x="906" y="179"/>
                  </a:lnTo>
                  <a:lnTo>
                    <a:pt x="3477" y="120"/>
                  </a:lnTo>
                  <a:lnTo>
                    <a:pt x="7906" y="13"/>
                  </a:lnTo>
                  <a:lnTo>
                    <a:pt x="8359" y="1"/>
                  </a:lnTo>
                  <a:lnTo>
                    <a:pt x="13026" y="5490"/>
                  </a:lnTo>
                  <a:close/>
                  <a:moveTo>
                    <a:pt x="15300" y="9978"/>
                  </a:moveTo>
                  <a:lnTo>
                    <a:pt x="8347" y="1763"/>
                  </a:lnTo>
                  <a:lnTo>
                    <a:pt x="7883" y="1787"/>
                  </a:lnTo>
                  <a:lnTo>
                    <a:pt x="1370" y="1942"/>
                  </a:lnTo>
                  <a:lnTo>
                    <a:pt x="1346" y="8609"/>
                  </a:lnTo>
                  <a:cubicBezTo>
                    <a:pt x="1346" y="9800"/>
                    <a:pt x="1679" y="11145"/>
                    <a:pt x="2287" y="12538"/>
                  </a:cubicBezTo>
                  <a:cubicBezTo>
                    <a:pt x="2346" y="12657"/>
                    <a:pt x="2394" y="12776"/>
                    <a:pt x="2453" y="12895"/>
                  </a:cubicBezTo>
                  <a:cubicBezTo>
                    <a:pt x="2644" y="13324"/>
                    <a:pt x="2870" y="13764"/>
                    <a:pt x="3120" y="14193"/>
                  </a:cubicBezTo>
                  <a:cubicBezTo>
                    <a:pt x="3334" y="14562"/>
                    <a:pt x="3573" y="14931"/>
                    <a:pt x="3811" y="15312"/>
                  </a:cubicBezTo>
                  <a:cubicBezTo>
                    <a:pt x="4073" y="15717"/>
                    <a:pt x="4358" y="16110"/>
                    <a:pt x="4656" y="16515"/>
                  </a:cubicBezTo>
                  <a:cubicBezTo>
                    <a:pt x="4882" y="16812"/>
                    <a:pt x="5120" y="17110"/>
                    <a:pt x="5370" y="17408"/>
                  </a:cubicBezTo>
                  <a:cubicBezTo>
                    <a:pt x="6109" y="18289"/>
                    <a:pt x="6930" y="19146"/>
                    <a:pt x="7823" y="19956"/>
                  </a:cubicBezTo>
                  <a:cubicBezTo>
                    <a:pt x="7895" y="20027"/>
                    <a:pt x="7990" y="20099"/>
                    <a:pt x="8061" y="20182"/>
                  </a:cubicBezTo>
                  <a:cubicBezTo>
                    <a:pt x="8133" y="20241"/>
                    <a:pt x="8192" y="20289"/>
                    <a:pt x="8276" y="20361"/>
                  </a:cubicBezTo>
                  <a:cubicBezTo>
                    <a:pt x="8347" y="20372"/>
                    <a:pt x="8418" y="20396"/>
                    <a:pt x="8490" y="20420"/>
                  </a:cubicBezTo>
                  <a:cubicBezTo>
                    <a:pt x="8752" y="20491"/>
                    <a:pt x="9002" y="20551"/>
                    <a:pt x="9240" y="20599"/>
                  </a:cubicBezTo>
                  <a:cubicBezTo>
                    <a:pt x="9359" y="20622"/>
                    <a:pt x="9478" y="20634"/>
                    <a:pt x="9597" y="20670"/>
                  </a:cubicBezTo>
                  <a:cubicBezTo>
                    <a:pt x="9835" y="20718"/>
                    <a:pt x="10061" y="20742"/>
                    <a:pt x="10300" y="20753"/>
                  </a:cubicBezTo>
                  <a:cubicBezTo>
                    <a:pt x="10538" y="20777"/>
                    <a:pt x="10740" y="20789"/>
                    <a:pt x="10954" y="20789"/>
                  </a:cubicBezTo>
                  <a:cubicBezTo>
                    <a:pt x="11264" y="20789"/>
                    <a:pt x="11574" y="20777"/>
                    <a:pt x="11859" y="20730"/>
                  </a:cubicBezTo>
                  <a:cubicBezTo>
                    <a:pt x="11931" y="20718"/>
                    <a:pt x="12026" y="20694"/>
                    <a:pt x="12097" y="20682"/>
                  </a:cubicBezTo>
                  <a:cubicBezTo>
                    <a:pt x="12157" y="20670"/>
                    <a:pt x="12217" y="20670"/>
                    <a:pt x="12264" y="20658"/>
                  </a:cubicBezTo>
                  <a:cubicBezTo>
                    <a:pt x="12586" y="20575"/>
                    <a:pt x="12895" y="20480"/>
                    <a:pt x="13181" y="20337"/>
                  </a:cubicBezTo>
                  <a:cubicBezTo>
                    <a:pt x="13229" y="20325"/>
                    <a:pt x="13276" y="20301"/>
                    <a:pt x="13312" y="20265"/>
                  </a:cubicBezTo>
                  <a:cubicBezTo>
                    <a:pt x="13371" y="20241"/>
                    <a:pt x="13431" y="20206"/>
                    <a:pt x="13490" y="20158"/>
                  </a:cubicBezTo>
                  <a:cubicBezTo>
                    <a:pt x="14610" y="19491"/>
                    <a:pt x="15253" y="18289"/>
                    <a:pt x="15265" y="16670"/>
                  </a:cubicBezTo>
                  <a:lnTo>
                    <a:pt x="15300" y="9978"/>
                  </a:ln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6" name="Google Shape;2906;p34"/>
            <p:cNvSpPr/>
            <p:nvPr/>
          </p:nvSpPr>
          <p:spPr>
            <a:xfrm>
              <a:off x="3975175" y="2676050"/>
              <a:ext cx="75050" cy="43475"/>
            </a:xfrm>
            <a:custGeom>
              <a:avLst/>
              <a:gdLst/>
              <a:ahLst/>
              <a:cxnLst/>
              <a:rect l="l" t="t" r="r" b="b"/>
              <a:pathLst>
                <a:path w="3002" h="1739" fill="none" extrusionOk="0">
                  <a:moveTo>
                    <a:pt x="1" y="1739"/>
                  </a:moveTo>
                  <a:lnTo>
                    <a:pt x="3001" y="1"/>
                  </a:lnTo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7" name="Google Shape;2907;p34"/>
            <p:cNvSpPr/>
            <p:nvPr/>
          </p:nvSpPr>
          <p:spPr>
            <a:xfrm>
              <a:off x="4183250" y="2921625"/>
              <a:ext cx="74725" cy="43775"/>
            </a:xfrm>
            <a:custGeom>
              <a:avLst/>
              <a:gdLst/>
              <a:ahLst/>
              <a:cxnLst/>
              <a:rect l="l" t="t" r="r" b="b"/>
              <a:pathLst>
                <a:path w="2989" h="1751" fill="none" extrusionOk="0">
                  <a:moveTo>
                    <a:pt x="0" y="1751"/>
                  </a:moveTo>
                  <a:lnTo>
                    <a:pt x="2989" y="0"/>
                  </a:lnTo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8" name="Google Shape;2908;p34"/>
            <p:cNvSpPr/>
            <p:nvPr/>
          </p:nvSpPr>
          <p:spPr>
            <a:xfrm>
              <a:off x="3921900" y="3053775"/>
              <a:ext cx="94675" cy="55100"/>
            </a:xfrm>
            <a:custGeom>
              <a:avLst/>
              <a:gdLst/>
              <a:ahLst/>
              <a:cxnLst/>
              <a:rect l="l" t="t" r="r" b="b"/>
              <a:pathLst>
                <a:path w="3787" h="2204" fill="none" extrusionOk="0">
                  <a:moveTo>
                    <a:pt x="1" y="2203"/>
                  </a:moveTo>
                  <a:lnTo>
                    <a:pt x="3787" y="1"/>
                  </a:lnTo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9" name="Google Shape;2909;p34"/>
            <p:cNvSpPr/>
            <p:nvPr/>
          </p:nvSpPr>
          <p:spPr>
            <a:xfrm>
              <a:off x="3956125" y="2916850"/>
              <a:ext cx="68800" cy="40225"/>
            </a:xfrm>
            <a:custGeom>
              <a:avLst/>
              <a:gdLst/>
              <a:ahLst/>
              <a:cxnLst/>
              <a:rect l="l" t="t" r="r" b="b"/>
              <a:pathLst>
                <a:path w="2752" h="1609" fill="none" extrusionOk="0">
                  <a:moveTo>
                    <a:pt x="1" y="1608"/>
                  </a:moveTo>
                  <a:lnTo>
                    <a:pt x="2751" y="1"/>
                  </a:lnTo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0" name="Google Shape;2910;p34"/>
            <p:cNvSpPr/>
            <p:nvPr/>
          </p:nvSpPr>
          <p:spPr>
            <a:xfrm>
              <a:off x="3947200" y="2901975"/>
              <a:ext cx="69375" cy="40200"/>
            </a:xfrm>
            <a:custGeom>
              <a:avLst/>
              <a:gdLst/>
              <a:ahLst/>
              <a:cxnLst/>
              <a:rect l="l" t="t" r="r" b="b"/>
              <a:pathLst>
                <a:path w="2775" h="1608" fill="none" extrusionOk="0">
                  <a:moveTo>
                    <a:pt x="1" y="1608"/>
                  </a:moveTo>
                  <a:lnTo>
                    <a:pt x="2775" y="0"/>
                  </a:lnTo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1" name="Google Shape;2911;p34"/>
            <p:cNvSpPr/>
            <p:nvPr/>
          </p:nvSpPr>
          <p:spPr>
            <a:xfrm>
              <a:off x="3384625" y="3160350"/>
              <a:ext cx="157800" cy="183525"/>
            </a:xfrm>
            <a:custGeom>
              <a:avLst/>
              <a:gdLst/>
              <a:ahLst/>
              <a:cxnLst/>
              <a:rect l="l" t="t" r="r" b="b"/>
              <a:pathLst>
                <a:path w="6312" h="7341" extrusionOk="0">
                  <a:moveTo>
                    <a:pt x="3478" y="0"/>
                  </a:moveTo>
                  <a:lnTo>
                    <a:pt x="3494" y="10"/>
                  </a:lnTo>
                  <a:lnTo>
                    <a:pt x="3494" y="10"/>
                  </a:lnTo>
                  <a:cubicBezTo>
                    <a:pt x="3489" y="7"/>
                    <a:pt x="3483" y="3"/>
                    <a:pt x="3478" y="0"/>
                  </a:cubicBezTo>
                  <a:close/>
                  <a:moveTo>
                    <a:pt x="3494" y="10"/>
                  </a:moveTo>
                  <a:cubicBezTo>
                    <a:pt x="3925" y="264"/>
                    <a:pt x="4192" y="796"/>
                    <a:pt x="4192" y="1560"/>
                  </a:cubicBezTo>
                  <a:cubicBezTo>
                    <a:pt x="4192" y="3108"/>
                    <a:pt x="3085" y="5001"/>
                    <a:pt x="1751" y="5775"/>
                  </a:cubicBezTo>
                  <a:cubicBezTo>
                    <a:pt x="1354" y="5993"/>
                    <a:pt x="985" y="6098"/>
                    <a:pt x="657" y="6098"/>
                  </a:cubicBezTo>
                  <a:cubicBezTo>
                    <a:pt x="414" y="6098"/>
                    <a:pt x="193" y="6041"/>
                    <a:pt x="1" y="5929"/>
                  </a:cubicBezTo>
                  <a:lnTo>
                    <a:pt x="1" y="5929"/>
                  </a:lnTo>
                  <a:lnTo>
                    <a:pt x="2132" y="7168"/>
                  </a:lnTo>
                  <a:cubicBezTo>
                    <a:pt x="2322" y="7282"/>
                    <a:pt x="2541" y="7341"/>
                    <a:pt x="2781" y="7341"/>
                  </a:cubicBezTo>
                  <a:cubicBezTo>
                    <a:pt x="3112" y="7341"/>
                    <a:pt x="3483" y="7229"/>
                    <a:pt x="3871" y="7001"/>
                  </a:cubicBezTo>
                  <a:cubicBezTo>
                    <a:pt x="5228" y="6227"/>
                    <a:pt x="6311" y="4346"/>
                    <a:pt x="6311" y="2798"/>
                  </a:cubicBezTo>
                  <a:cubicBezTo>
                    <a:pt x="6311" y="2024"/>
                    <a:pt x="6049" y="1476"/>
                    <a:pt x="5597" y="1226"/>
                  </a:cubicBezTo>
                  <a:lnTo>
                    <a:pt x="3494" y="1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2" name="Google Shape;2912;p34"/>
            <p:cNvSpPr/>
            <p:nvPr/>
          </p:nvSpPr>
          <p:spPr>
            <a:xfrm>
              <a:off x="3384625" y="3160350"/>
              <a:ext cx="157800" cy="186050"/>
            </a:xfrm>
            <a:custGeom>
              <a:avLst/>
              <a:gdLst/>
              <a:ahLst/>
              <a:cxnLst/>
              <a:rect l="l" t="t" r="r" b="b"/>
              <a:pathLst>
                <a:path w="6312" h="7442" fill="none" extrusionOk="0">
                  <a:moveTo>
                    <a:pt x="6311" y="2798"/>
                  </a:moveTo>
                  <a:cubicBezTo>
                    <a:pt x="6311" y="4346"/>
                    <a:pt x="5228" y="6227"/>
                    <a:pt x="3871" y="7001"/>
                  </a:cubicBezTo>
                  <a:cubicBezTo>
                    <a:pt x="3204" y="7394"/>
                    <a:pt x="2585" y="7441"/>
                    <a:pt x="2132" y="7168"/>
                  </a:cubicBezTo>
                  <a:lnTo>
                    <a:pt x="1" y="5929"/>
                  </a:lnTo>
                  <a:cubicBezTo>
                    <a:pt x="453" y="6191"/>
                    <a:pt x="1061" y="6156"/>
                    <a:pt x="1751" y="5775"/>
                  </a:cubicBezTo>
                  <a:cubicBezTo>
                    <a:pt x="3085" y="5001"/>
                    <a:pt x="4192" y="3108"/>
                    <a:pt x="4192" y="1560"/>
                  </a:cubicBezTo>
                  <a:cubicBezTo>
                    <a:pt x="4192" y="786"/>
                    <a:pt x="3918" y="250"/>
                    <a:pt x="3478" y="0"/>
                  </a:cubicBezTo>
                  <a:lnTo>
                    <a:pt x="5597" y="1226"/>
                  </a:lnTo>
                  <a:cubicBezTo>
                    <a:pt x="6049" y="1476"/>
                    <a:pt x="6311" y="2024"/>
                    <a:pt x="6311" y="2798"/>
                  </a:cubicBezTo>
                  <a:close/>
                </a:path>
              </a:pathLst>
            </a:custGeom>
            <a:solidFill>
              <a:schemeClr val="dk2"/>
            </a:solidFill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3" name="Google Shape;2913;p34"/>
            <p:cNvSpPr/>
            <p:nvPr/>
          </p:nvSpPr>
          <p:spPr>
            <a:xfrm>
              <a:off x="3673075" y="3122250"/>
              <a:ext cx="53600" cy="156275"/>
            </a:xfrm>
            <a:custGeom>
              <a:avLst/>
              <a:gdLst/>
              <a:ahLst/>
              <a:cxnLst/>
              <a:rect l="l" t="t" r="r" b="b"/>
              <a:pathLst>
                <a:path w="2144" h="6251" extrusionOk="0">
                  <a:moveTo>
                    <a:pt x="0" y="0"/>
                  </a:moveTo>
                  <a:lnTo>
                    <a:pt x="12" y="5013"/>
                  </a:lnTo>
                  <a:lnTo>
                    <a:pt x="2143" y="6251"/>
                  </a:lnTo>
                  <a:lnTo>
                    <a:pt x="2131" y="12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4" name="Google Shape;2914;p34"/>
            <p:cNvSpPr/>
            <p:nvPr/>
          </p:nvSpPr>
          <p:spPr>
            <a:xfrm>
              <a:off x="3673075" y="3122250"/>
              <a:ext cx="53600" cy="156275"/>
            </a:xfrm>
            <a:custGeom>
              <a:avLst/>
              <a:gdLst/>
              <a:ahLst/>
              <a:cxnLst/>
              <a:rect l="l" t="t" r="r" b="b"/>
              <a:pathLst>
                <a:path w="2144" h="6251" fill="none" extrusionOk="0">
                  <a:moveTo>
                    <a:pt x="2131" y="1250"/>
                  </a:moveTo>
                  <a:lnTo>
                    <a:pt x="2143" y="6251"/>
                  </a:lnTo>
                  <a:lnTo>
                    <a:pt x="12" y="501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5" name="Google Shape;2915;p34"/>
            <p:cNvSpPr/>
            <p:nvPr/>
          </p:nvSpPr>
          <p:spPr>
            <a:xfrm>
              <a:off x="3313200" y="2928475"/>
              <a:ext cx="641175" cy="476850"/>
            </a:xfrm>
            <a:custGeom>
              <a:avLst/>
              <a:gdLst/>
              <a:ahLst/>
              <a:cxnLst/>
              <a:rect l="l" t="t" r="r" b="b"/>
              <a:pathLst>
                <a:path w="25647" h="19074" extrusionOk="0">
                  <a:moveTo>
                    <a:pt x="9759" y="7798"/>
                  </a:moveTo>
                  <a:lnTo>
                    <a:pt x="9872" y="7864"/>
                  </a:lnTo>
                  <a:lnTo>
                    <a:pt x="9872" y="7864"/>
                  </a:lnTo>
                  <a:lnTo>
                    <a:pt x="9883" y="7858"/>
                  </a:lnTo>
                  <a:cubicBezTo>
                    <a:pt x="9842" y="7837"/>
                    <a:pt x="9801" y="7817"/>
                    <a:pt x="9759" y="7798"/>
                  </a:cubicBezTo>
                  <a:close/>
                  <a:moveTo>
                    <a:pt x="23515" y="0"/>
                  </a:moveTo>
                  <a:lnTo>
                    <a:pt x="9883" y="7870"/>
                  </a:lnTo>
                  <a:lnTo>
                    <a:pt x="9872" y="7864"/>
                  </a:lnTo>
                  <a:lnTo>
                    <a:pt x="9872" y="7864"/>
                  </a:lnTo>
                  <a:lnTo>
                    <a:pt x="9037" y="8346"/>
                  </a:lnTo>
                  <a:lnTo>
                    <a:pt x="11169" y="9585"/>
                  </a:lnTo>
                  <a:lnTo>
                    <a:pt x="25647" y="1215"/>
                  </a:lnTo>
                  <a:lnTo>
                    <a:pt x="23515" y="0"/>
                  </a:lnTo>
                  <a:close/>
                  <a:moveTo>
                    <a:pt x="6642" y="6368"/>
                  </a:moveTo>
                  <a:cubicBezTo>
                    <a:pt x="6025" y="6368"/>
                    <a:pt x="5329" y="6569"/>
                    <a:pt x="4584" y="6989"/>
                  </a:cubicBezTo>
                  <a:cubicBezTo>
                    <a:pt x="2060" y="8454"/>
                    <a:pt x="0" y="12014"/>
                    <a:pt x="24" y="14907"/>
                  </a:cubicBezTo>
                  <a:cubicBezTo>
                    <a:pt x="24" y="16359"/>
                    <a:pt x="536" y="17371"/>
                    <a:pt x="1358" y="17848"/>
                  </a:cubicBezTo>
                  <a:lnTo>
                    <a:pt x="3489" y="19074"/>
                  </a:lnTo>
                  <a:cubicBezTo>
                    <a:pt x="2667" y="18598"/>
                    <a:pt x="2144" y="17586"/>
                    <a:pt x="2144" y="16145"/>
                  </a:cubicBezTo>
                  <a:cubicBezTo>
                    <a:pt x="2132" y="13240"/>
                    <a:pt x="4191" y="9692"/>
                    <a:pt x="6716" y="8227"/>
                  </a:cubicBezTo>
                  <a:cubicBezTo>
                    <a:pt x="7459" y="7799"/>
                    <a:pt x="8159" y="7597"/>
                    <a:pt x="8775" y="7597"/>
                  </a:cubicBezTo>
                  <a:cubicBezTo>
                    <a:pt x="9134" y="7597"/>
                    <a:pt x="9465" y="7666"/>
                    <a:pt x="9759" y="7798"/>
                  </a:cubicBezTo>
                  <a:lnTo>
                    <a:pt x="9759" y="7798"/>
                  </a:lnTo>
                  <a:lnTo>
                    <a:pt x="7847" y="6680"/>
                  </a:lnTo>
                  <a:cubicBezTo>
                    <a:pt x="7496" y="6474"/>
                    <a:pt x="7090" y="6368"/>
                    <a:pt x="6642" y="636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6" name="Google Shape;2916;p34"/>
            <p:cNvSpPr/>
            <p:nvPr/>
          </p:nvSpPr>
          <p:spPr>
            <a:xfrm>
              <a:off x="3313200" y="2928475"/>
              <a:ext cx="641175" cy="476850"/>
            </a:xfrm>
            <a:custGeom>
              <a:avLst/>
              <a:gdLst/>
              <a:ahLst/>
              <a:cxnLst/>
              <a:rect l="l" t="t" r="r" b="b"/>
              <a:pathLst>
                <a:path w="25647" h="19074" fill="none" extrusionOk="0">
                  <a:moveTo>
                    <a:pt x="25647" y="1215"/>
                  </a:moveTo>
                  <a:lnTo>
                    <a:pt x="11169" y="9585"/>
                  </a:lnTo>
                  <a:lnTo>
                    <a:pt x="9037" y="8346"/>
                  </a:lnTo>
                  <a:lnTo>
                    <a:pt x="9883" y="7858"/>
                  </a:lnTo>
                  <a:cubicBezTo>
                    <a:pt x="9073" y="7430"/>
                    <a:pt x="7954" y="7513"/>
                    <a:pt x="6716" y="8227"/>
                  </a:cubicBezTo>
                  <a:cubicBezTo>
                    <a:pt x="4191" y="9692"/>
                    <a:pt x="2132" y="13240"/>
                    <a:pt x="2144" y="16145"/>
                  </a:cubicBezTo>
                  <a:cubicBezTo>
                    <a:pt x="2144" y="17586"/>
                    <a:pt x="2667" y="18598"/>
                    <a:pt x="3489" y="19074"/>
                  </a:cubicBezTo>
                  <a:lnTo>
                    <a:pt x="1358" y="17848"/>
                  </a:lnTo>
                  <a:cubicBezTo>
                    <a:pt x="536" y="17371"/>
                    <a:pt x="24" y="16359"/>
                    <a:pt x="24" y="14907"/>
                  </a:cubicBezTo>
                  <a:cubicBezTo>
                    <a:pt x="0" y="12014"/>
                    <a:pt x="2060" y="8454"/>
                    <a:pt x="4584" y="6989"/>
                  </a:cubicBezTo>
                  <a:cubicBezTo>
                    <a:pt x="5870" y="6263"/>
                    <a:pt x="7013" y="6191"/>
                    <a:pt x="7847" y="6680"/>
                  </a:cubicBezTo>
                  <a:lnTo>
                    <a:pt x="9883" y="7870"/>
                  </a:lnTo>
                  <a:lnTo>
                    <a:pt x="23515" y="0"/>
                  </a:lnTo>
                  <a:close/>
                </a:path>
              </a:pathLst>
            </a:custGeom>
            <a:solidFill>
              <a:schemeClr val="dk2"/>
            </a:solidFill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7" name="Google Shape;2917;p34"/>
            <p:cNvSpPr/>
            <p:nvPr/>
          </p:nvSpPr>
          <p:spPr>
            <a:xfrm>
              <a:off x="3799275" y="3090700"/>
              <a:ext cx="53300" cy="115200"/>
            </a:xfrm>
            <a:custGeom>
              <a:avLst/>
              <a:gdLst/>
              <a:ahLst/>
              <a:cxnLst/>
              <a:rect l="l" t="t" r="r" b="b"/>
              <a:pathLst>
                <a:path w="2132" h="4608" extrusionOk="0">
                  <a:moveTo>
                    <a:pt x="0" y="0"/>
                  </a:moveTo>
                  <a:lnTo>
                    <a:pt x="0" y="3369"/>
                  </a:lnTo>
                  <a:lnTo>
                    <a:pt x="2132" y="4608"/>
                  </a:lnTo>
                  <a:lnTo>
                    <a:pt x="2132" y="12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8" name="Google Shape;2918;p34"/>
            <p:cNvSpPr/>
            <p:nvPr/>
          </p:nvSpPr>
          <p:spPr>
            <a:xfrm>
              <a:off x="3799275" y="3090700"/>
              <a:ext cx="53300" cy="115200"/>
            </a:xfrm>
            <a:custGeom>
              <a:avLst/>
              <a:gdLst/>
              <a:ahLst/>
              <a:cxnLst/>
              <a:rect l="l" t="t" r="r" b="b"/>
              <a:pathLst>
                <a:path w="2132" h="4608" fill="none" extrusionOk="0">
                  <a:moveTo>
                    <a:pt x="2132" y="1238"/>
                  </a:moveTo>
                  <a:lnTo>
                    <a:pt x="2132" y="4608"/>
                  </a:lnTo>
                  <a:lnTo>
                    <a:pt x="0" y="3369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9" name="Google Shape;2919;p34"/>
            <p:cNvSpPr/>
            <p:nvPr/>
          </p:nvSpPr>
          <p:spPr>
            <a:xfrm>
              <a:off x="3366175" y="2958825"/>
              <a:ext cx="588200" cy="454375"/>
            </a:xfrm>
            <a:custGeom>
              <a:avLst/>
              <a:gdLst/>
              <a:ahLst/>
              <a:cxnLst/>
              <a:rect l="l" t="t" r="r" b="b"/>
              <a:pathLst>
                <a:path w="23528" h="18175" extrusionOk="0">
                  <a:moveTo>
                    <a:pt x="5706" y="9135"/>
                  </a:moveTo>
                  <a:cubicBezTo>
                    <a:pt x="6515" y="9135"/>
                    <a:pt x="7073" y="9772"/>
                    <a:pt x="7073" y="10871"/>
                  </a:cubicBezTo>
                  <a:cubicBezTo>
                    <a:pt x="7073" y="12419"/>
                    <a:pt x="5966" y="14312"/>
                    <a:pt x="4632" y="15086"/>
                  </a:cubicBezTo>
                  <a:cubicBezTo>
                    <a:pt x="4239" y="15310"/>
                    <a:pt x="3866" y="15417"/>
                    <a:pt x="3535" y="15417"/>
                  </a:cubicBezTo>
                  <a:cubicBezTo>
                    <a:pt x="2726" y="15417"/>
                    <a:pt x="2168" y="14780"/>
                    <a:pt x="2168" y="13681"/>
                  </a:cubicBezTo>
                  <a:cubicBezTo>
                    <a:pt x="2168" y="12133"/>
                    <a:pt x="3275" y="10240"/>
                    <a:pt x="4609" y="9466"/>
                  </a:cubicBezTo>
                  <a:cubicBezTo>
                    <a:pt x="5002" y="9242"/>
                    <a:pt x="5375" y="9135"/>
                    <a:pt x="5706" y="9135"/>
                  </a:cubicBezTo>
                  <a:close/>
                  <a:moveTo>
                    <a:pt x="23528" y="1"/>
                  </a:moveTo>
                  <a:lnTo>
                    <a:pt x="9050" y="8371"/>
                  </a:lnTo>
                  <a:cubicBezTo>
                    <a:pt x="8701" y="7091"/>
                    <a:pt x="7821" y="6377"/>
                    <a:pt x="6658" y="6377"/>
                  </a:cubicBezTo>
                  <a:cubicBezTo>
                    <a:pt x="6036" y="6377"/>
                    <a:pt x="5332" y="6582"/>
                    <a:pt x="4585" y="7013"/>
                  </a:cubicBezTo>
                  <a:cubicBezTo>
                    <a:pt x="2049" y="8466"/>
                    <a:pt x="1" y="12026"/>
                    <a:pt x="13" y="14931"/>
                  </a:cubicBezTo>
                  <a:cubicBezTo>
                    <a:pt x="21" y="16989"/>
                    <a:pt x="1057" y="18175"/>
                    <a:pt x="2558" y="18175"/>
                  </a:cubicBezTo>
                  <a:cubicBezTo>
                    <a:pt x="3176" y="18175"/>
                    <a:pt x="3873" y="17974"/>
                    <a:pt x="4609" y="17550"/>
                  </a:cubicBezTo>
                  <a:cubicBezTo>
                    <a:pt x="6799" y="16300"/>
                    <a:pt x="8609" y="13490"/>
                    <a:pt x="9073" y="10871"/>
                  </a:cubicBezTo>
                  <a:lnTo>
                    <a:pt x="14384" y="7799"/>
                  </a:lnTo>
                  <a:lnTo>
                    <a:pt x="14407" y="12812"/>
                  </a:lnTo>
                  <a:lnTo>
                    <a:pt x="16598" y="11550"/>
                  </a:lnTo>
                  <a:lnTo>
                    <a:pt x="16574" y="8168"/>
                  </a:lnTo>
                  <a:lnTo>
                    <a:pt x="19432" y="6525"/>
                  </a:lnTo>
                  <a:lnTo>
                    <a:pt x="19456" y="9895"/>
                  </a:lnTo>
                  <a:lnTo>
                    <a:pt x="21634" y="8633"/>
                  </a:lnTo>
                  <a:lnTo>
                    <a:pt x="21623" y="3620"/>
                  </a:lnTo>
                  <a:lnTo>
                    <a:pt x="23528" y="2513"/>
                  </a:lnTo>
                  <a:lnTo>
                    <a:pt x="2352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0" name="Google Shape;2920;p34"/>
            <p:cNvSpPr/>
            <p:nvPr/>
          </p:nvSpPr>
          <p:spPr>
            <a:xfrm>
              <a:off x="3366175" y="2958825"/>
              <a:ext cx="588200" cy="475075"/>
            </a:xfrm>
            <a:custGeom>
              <a:avLst/>
              <a:gdLst/>
              <a:ahLst/>
              <a:cxnLst/>
              <a:rect l="l" t="t" r="r" b="b"/>
              <a:pathLst>
                <a:path w="23528" h="19003" fill="none" extrusionOk="0">
                  <a:moveTo>
                    <a:pt x="9050" y="8371"/>
                  </a:moveTo>
                  <a:lnTo>
                    <a:pt x="23528" y="1"/>
                  </a:lnTo>
                  <a:lnTo>
                    <a:pt x="23528" y="2513"/>
                  </a:lnTo>
                  <a:lnTo>
                    <a:pt x="21623" y="3620"/>
                  </a:lnTo>
                  <a:lnTo>
                    <a:pt x="21634" y="8633"/>
                  </a:lnTo>
                  <a:lnTo>
                    <a:pt x="19456" y="9895"/>
                  </a:lnTo>
                  <a:lnTo>
                    <a:pt x="19432" y="6525"/>
                  </a:lnTo>
                  <a:lnTo>
                    <a:pt x="16574" y="8168"/>
                  </a:lnTo>
                  <a:lnTo>
                    <a:pt x="16598" y="11550"/>
                  </a:lnTo>
                  <a:lnTo>
                    <a:pt x="14407" y="12812"/>
                  </a:lnTo>
                  <a:lnTo>
                    <a:pt x="14384" y="7799"/>
                  </a:lnTo>
                  <a:lnTo>
                    <a:pt x="9073" y="10871"/>
                  </a:lnTo>
                  <a:cubicBezTo>
                    <a:pt x="8609" y="13490"/>
                    <a:pt x="6799" y="16300"/>
                    <a:pt x="4609" y="17550"/>
                  </a:cubicBezTo>
                  <a:cubicBezTo>
                    <a:pt x="2084" y="19003"/>
                    <a:pt x="25" y="17836"/>
                    <a:pt x="13" y="14931"/>
                  </a:cubicBezTo>
                  <a:cubicBezTo>
                    <a:pt x="1" y="12026"/>
                    <a:pt x="2049" y="8466"/>
                    <a:pt x="4585" y="7013"/>
                  </a:cubicBezTo>
                  <a:cubicBezTo>
                    <a:pt x="6728" y="5775"/>
                    <a:pt x="8514" y="6406"/>
                    <a:pt x="9050" y="8371"/>
                  </a:cubicBezTo>
                  <a:close/>
                  <a:moveTo>
                    <a:pt x="4632" y="15086"/>
                  </a:moveTo>
                  <a:cubicBezTo>
                    <a:pt x="5966" y="14312"/>
                    <a:pt x="7073" y="12419"/>
                    <a:pt x="7073" y="10871"/>
                  </a:cubicBezTo>
                  <a:cubicBezTo>
                    <a:pt x="7073" y="9323"/>
                    <a:pt x="5966" y="8692"/>
                    <a:pt x="4609" y="9466"/>
                  </a:cubicBezTo>
                  <a:cubicBezTo>
                    <a:pt x="3275" y="10240"/>
                    <a:pt x="2168" y="12133"/>
                    <a:pt x="2168" y="13681"/>
                  </a:cubicBezTo>
                  <a:cubicBezTo>
                    <a:pt x="2168" y="15229"/>
                    <a:pt x="3275" y="15860"/>
                    <a:pt x="4632" y="15086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1" name="Google Shape;2921;p34"/>
            <p:cNvSpPr/>
            <p:nvPr/>
          </p:nvSpPr>
          <p:spPr>
            <a:xfrm>
              <a:off x="4268375" y="2752975"/>
              <a:ext cx="645050" cy="492825"/>
            </a:xfrm>
            <a:custGeom>
              <a:avLst/>
              <a:gdLst/>
              <a:ahLst/>
              <a:cxnLst/>
              <a:rect l="l" t="t" r="r" b="b"/>
              <a:pathLst>
                <a:path w="25802" h="19713" extrusionOk="0">
                  <a:moveTo>
                    <a:pt x="1304" y="0"/>
                  </a:moveTo>
                  <a:cubicBezTo>
                    <a:pt x="1097" y="0"/>
                    <a:pt x="910" y="48"/>
                    <a:pt x="751" y="138"/>
                  </a:cubicBezTo>
                  <a:lnTo>
                    <a:pt x="1" y="579"/>
                  </a:lnTo>
                  <a:lnTo>
                    <a:pt x="24432" y="19712"/>
                  </a:lnTo>
                  <a:lnTo>
                    <a:pt x="25182" y="19284"/>
                  </a:lnTo>
                  <a:cubicBezTo>
                    <a:pt x="25551" y="19057"/>
                    <a:pt x="25790" y="18593"/>
                    <a:pt x="25790" y="17926"/>
                  </a:cubicBezTo>
                  <a:lnTo>
                    <a:pt x="25790" y="16319"/>
                  </a:lnTo>
                  <a:cubicBezTo>
                    <a:pt x="25801" y="14985"/>
                    <a:pt x="24849" y="13342"/>
                    <a:pt x="23694" y="12676"/>
                  </a:cubicBezTo>
                  <a:lnTo>
                    <a:pt x="2251" y="293"/>
                  </a:lnTo>
                  <a:cubicBezTo>
                    <a:pt x="1912" y="93"/>
                    <a:pt x="1589" y="0"/>
                    <a:pt x="130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2" name="Google Shape;2922;p34"/>
            <p:cNvSpPr/>
            <p:nvPr/>
          </p:nvSpPr>
          <p:spPr>
            <a:xfrm>
              <a:off x="4268375" y="2751075"/>
              <a:ext cx="645050" cy="494725"/>
            </a:xfrm>
            <a:custGeom>
              <a:avLst/>
              <a:gdLst/>
              <a:ahLst/>
              <a:cxnLst/>
              <a:rect l="l" t="t" r="r" b="b"/>
              <a:pathLst>
                <a:path w="25802" h="19789" fill="none" extrusionOk="0">
                  <a:moveTo>
                    <a:pt x="1" y="655"/>
                  </a:moveTo>
                  <a:lnTo>
                    <a:pt x="751" y="214"/>
                  </a:lnTo>
                  <a:cubicBezTo>
                    <a:pt x="1132" y="0"/>
                    <a:pt x="1668" y="24"/>
                    <a:pt x="2251" y="369"/>
                  </a:cubicBezTo>
                  <a:lnTo>
                    <a:pt x="23694" y="12752"/>
                  </a:lnTo>
                  <a:cubicBezTo>
                    <a:pt x="24849" y="13418"/>
                    <a:pt x="25801" y="15061"/>
                    <a:pt x="25790" y="16395"/>
                  </a:cubicBezTo>
                  <a:lnTo>
                    <a:pt x="25790" y="18002"/>
                  </a:lnTo>
                  <a:cubicBezTo>
                    <a:pt x="25790" y="18669"/>
                    <a:pt x="25551" y="19133"/>
                    <a:pt x="25182" y="19360"/>
                  </a:cubicBezTo>
                  <a:lnTo>
                    <a:pt x="24432" y="19788"/>
                  </a:lnTo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3" name="Google Shape;2923;p34"/>
            <p:cNvSpPr/>
            <p:nvPr/>
          </p:nvSpPr>
          <p:spPr>
            <a:xfrm>
              <a:off x="4268075" y="2782625"/>
              <a:ext cx="611725" cy="447750"/>
            </a:xfrm>
            <a:custGeom>
              <a:avLst/>
              <a:gdLst/>
              <a:ahLst/>
              <a:cxnLst/>
              <a:rect l="l" t="t" r="r" b="b"/>
              <a:pathLst>
                <a:path w="24469" h="17910" extrusionOk="0">
                  <a:moveTo>
                    <a:pt x="727" y="0"/>
                  </a:moveTo>
                  <a:cubicBezTo>
                    <a:pt x="679" y="0"/>
                    <a:pt x="620" y="12"/>
                    <a:pt x="572" y="24"/>
                  </a:cubicBezTo>
                  <a:cubicBezTo>
                    <a:pt x="537" y="48"/>
                    <a:pt x="489" y="60"/>
                    <a:pt x="441" y="83"/>
                  </a:cubicBezTo>
                  <a:cubicBezTo>
                    <a:pt x="429" y="107"/>
                    <a:pt x="417" y="107"/>
                    <a:pt x="394" y="119"/>
                  </a:cubicBezTo>
                  <a:cubicBezTo>
                    <a:pt x="382" y="119"/>
                    <a:pt x="370" y="131"/>
                    <a:pt x="358" y="143"/>
                  </a:cubicBezTo>
                  <a:lnTo>
                    <a:pt x="310" y="191"/>
                  </a:lnTo>
                  <a:lnTo>
                    <a:pt x="275" y="226"/>
                  </a:lnTo>
                  <a:lnTo>
                    <a:pt x="239" y="262"/>
                  </a:lnTo>
                  <a:cubicBezTo>
                    <a:pt x="215" y="286"/>
                    <a:pt x="203" y="310"/>
                    <a:pt x="191" y="322"/>
                  </a:cubicBezTo>
                  <a:cubicBezTo>
                    <a:pt x="179" y="357"/>
                    <a:pt x="156" y="369"/>
                    <a:pt x="144" y="405"/>
                  </a:cubicBezTo>
                  <a:cubicBezTo>
                    <a:pt x="132" y="417"/>
                    <a:pt x="120" y="441"/>
                    <a:pt x="120" y="464"/>
                  </a:cubicBezTo>
                  <a:cubicBezTo>
                    <a:pt x="108" y="488"/>
                    <a:pt x="84" y="536"/>
                    <a:pt x="72" y="560"/>
                  </a:cubicBezTo>
                  <a:cubicBezTo>
                    <a:pt x="60" y="595"/>
                    <a:pt x="36" y="607"/>
                    <a:pt x="36" y="643"/>
                  </a:cubicBezTo>
                  <a:cubicBezTo>
                    <a:pt x="36" y="667"/>
                    <a:pt x="25" y="679"/>
                    <a:pt x="25" y="714"/>
                  </a:cubicBezTo>
                  <a:cubicBezTo>
                    <a:pt x="25" y="738"/>
                    <a:pt x="13" y="786"/>
                    <a:pt x="13" y="822"/>
                  </a:cubicBezTo>
                  <a:cubicBezTo>
                    <a:pt x="1" y="845"/>
                    <a:pt x="1" y="857"/>
                    <a:pt x="1" y="893"/>
                  </a:cubicBezTo>
                  <a:lnTo>
                    <a:pt x="1" y="953"/>
                  </a:lnTo>
                  <a:lnTo>
                    <a:pt x="1" y="1060"/>
                  </a:lnTo>
                  <a:lnTo>
                    <a:pt x="1" y="2679"/>
                  </a:lnTo>
                  <a:cubicBezTo>
                    <a:pt x="1" y="2917"/>
                    <a:pt x="48" y="3167"/>
                    <a:pt x="120" y="3417"/>
                  </a:cubicBezTo>
                  <a:cubicBezTo>
                    <a:pt x="132" y="3501"/>
                    <a:pt x="144" y="3560"/>
                    <a:pt x="179" y="3620"/>
                  </a:cubicBezTo>
                  <a:cubicBezTo>
                    <a:pt x="191" y="3631"/>
                    <a:pt x="191" y="3655"/>
                    <a:pt x="203" y="3679"/>
                  </a:cubicBezTo>
                  <a:cubicBezTo>
                    <a:pt x="203" y="3691"/>
                    <a:pt x="227" y="3691"/>
                    <a:pt x="227" y="3703"/>
                  </a:cubicBezTo>
                  <a:cubicBezTo>
                    <a:pt x="239" y="3751"/>
                    <a:pt x="263" y="3798"/>
                    <a:pt x="286" y="3834"/>
                  </a:cubicBezTo>
                  <a:cubicBezTo>
                    <a:pt x="298" y="3882"/>
                    <a:pt x="310" y="3929"/>
                    <a:pt x="346" y="3977"/>
                  </a:cubicBezTo>
                  <a:cubicBezTo>
                    <a:pt x="346" y="3989"/>
                    <a:pt x="346" y="4001"/>
                    <a:pt x="358" y="4012"/>
                  </a:cubicBezTo>
                  <a:cubicBezTo>
                    <a:pt x="382" y="4060"/>
                    <a:pt x="406" y="4108"/>
                    <a:pt x="429" y="4155"/>
                  </a:cubicBezTo>
                  <a:cubicBezTo>
                    <a:pt x="537" y="4346"/>
                    <a:pt x="656" y="4513"/>
                    <a:pt x="787" y="4667"/>
                  </a:cubicBezTo>
                  <a:cubicBezTo>
                    <a:pt x="822" y="4715"/>
                    <a:pt x="846" y="4751"/>
                    <a:pt x="882" y="4774"/>
                  </a:cubicBezTo>
                  <a:lnTo>
                    <a:pt x="894" y="4786"/>
                  </a:lnTo>
                  <a:lnTo>
                    <a:pt x="977" y="4882"/>
                  </a:lnTo>
                  <a:lnTo>
                    <a:pt x="1072" y="4965"/>
                  </a:lnTo>
                  <a:cubicBezTo>
                    <a:pt x="1096" y="5001"/>
                    <a:pt x="1108" y="5025"/>
                    <a:pt x="1144" y="5048"/>
                  </a:cubicBezTo>
                  <a:cubicBezTo>
                    <a:pt x="1156" y="5060"/>
                    <a:pt x="1179" y="5084"/>
                    <a:pt x="1203" y="5108"/>
                  </a:cubicBezTo>
                  <a:cubicBezTo>
                    <a:pt x="1251" y="5144"/>
                    <a:pt x="1310" y="5191"/>
                    <a:pt x="1358" y="5227"/>
                  </a:cubicBezTo>
                  <a:cubicBezTo>
                    <a:pt x="1382" y="5239"/>
                    <a:pt x="1394" y="5251"/>
                    <a:pt x="1429" y="5263"/>
                  </a:cubicBezTo>
                  <a:cubicBezTo>
                    <a:pt x="1453" y="5275"/>
                    <a:pt x="1477" y="5298"/>
                    <a:pt x="1501" y="5310"/>
                  </a:cubicBezTo>
                  <a:lnTo>
                    <a:pt x="22944" y="17705"/>
                  </a:lnTo>
                  <a:cubicBezTo>
                    <a:pt x="23187" y="17844"/>
                    <a:pt x="23419" y="17910"/>
                    <a:pt x="23624" y="17910"/>
                  </a:cubicBezTo>
                  <a:cubicBezTo>
                    <a:pt x="24122" y="17910"/>
                    <a:pt x="24468" y="17522"/>
                    <a:pt x="24468" y="16847"/>
                  </a:cubicBezTo>
                  <a:lnTo>
                    <a:pt x="24468" y="15204"/>
                  </a:lnTo>
                  <a:cubicBezTo>
                    <a:pt x="24468" y="15145"/>
                    <a:pt x="24468" y="15085"/>
                    <a:pt x="24432" y="14990"/>
                  </a:cubicBezTo>
                  <a:cubicBezTo>
                    <a:pt x="24432" y="14930"/>
                    <a:pt x="24432" y="14883"/>
                    <a:pt x="24420" y="14835"/>
                  </a:cubicBezTo>
                  <a:lnTo>
                    <a:pt x="24420" y="14823"/>
                  </a:lnTo>
                  <a:cubicBezTo>
                    <a:pt x="24420" y="14811"/>
                    <a:pt x="24409" y="14776"/>
                    <a:pt x="24409" y="14764"/>
                  </a:cubicBezTo>
                  <a:cubicBezTo>
                    <a:pt x="24385" y="14716"/>
                    <a:pt x="24385" y="14657"/>
                    <a:pt x="24373" y="14609"/>
                  </a:cubicBezTo>
                  <a:cubicBezTo>
                    <a:pt x="24373" y="14573"/>
                    <a:pt x="24361" y="14526"/>
                    <a:pt x="24349" y="14478"/>
                  </a:cubicBezTo>
                  <a:cubicBezTo>
                    <a:pt x="24325" y="14454"/>
                    <a:pt x="24325" y="14419"/>
                    <a:pt x="24313" y="14395"/>
                  </a:cubicBezTo>
                  <a:lnTo>
                    <a:pt x="24266" y="14252"/>
                  </a:lnTo>
                  <a:cubicBezTo>
                    <a:pt x="24254" y="14180"/>
                    <a:pt x="24230" y="14121"/>
                    <a:pt x="24194" y="14061"/>
                  </a:cubicBezTo>
                  <a:lnTo>
                    <a:pt x="24111" y="13883"/>
                  </a:lnTo>
                  <a:cubicBezTo>
                    <a:pt x="24063" y="13823"/>
                    <a:pt x="24028" y="13764"/>
                    <a:pt x="24004" y="13704"/>
                  </a:cubicBezTo>
                  <a:cubicBezTo>
                    <a:pt x="23968" y="13657"/>
                    <a:pt x="23944" y="13597"/>
                    <a:pt x="23908" y="13561"/>
                  </a:cubicBezTo>
                  <a:cubicBezTo>
                    <a:pt x="23885" y="13526"/>
                    <a:pt x="23873" y="13478"/>
                    <a:pt x="23837" y="13454"/>
                  </a:cubicBezTo>
                  <a:cubicBezTo>
                    <a:pt x="23813" y="13406"/>
                    <a:pt x="23766" y="13359"/>
                    <a:pt x="23730" y="13323"/>
                  </a:cubicBezTo>
                  <a:lnTo>
                    <a:pt x="23718" y="13287"/>
                  </a:lnTo>
                  <a:cubicBezTo>
                    <a:pt x="23694" y="13240"/>
                    <a:pt x="23658" y="13204"/>
                    <a:pt x="23635" y="13168"/>
                  </a:cubicBezTo>
                  <a:cubicBezTo>
                    <a:pt x="23599" y="13145"/>
                    <a:pt x="23575" y="13097"/>
                    <a:pt x="23539" y="13061"/>
                  </a:cubicBezTo>
                  <a:lnTo>
                    <a:pt x="23527" y="13049"/>
                  </a:lnTo>
                  <a:lnTo>
                    <a:pt x="23397" y="12918"/>
                  </a:lnTo>
                  <a:lnTo>
                    <a:pt x="23373" y="12918"/>
                  </a:lnTo>
                  <a:lnTo>
                    <a:pt x="23289" y="12823"/>
                  </a:lnTo>
                  <a:cubicBezTo>
                    <a:pt x="23254" y="12799"/>
                    <a:pt x="23230" y="12764"/>
                    <a:pt x="23194" y="12752"/>
                  </a:cubicBezTo>
                  <a:cubicBezTo>
                    <a:pt x="23170" y="12728"/>
                    <a:pt x="23135" y="12692"/>
                    <a:pt x="23111" y="12680"/>
                  </a:cubicBezTo>
                  <a:lnTo>
                    <a:pt x="23099" y="12668"/>
                  </a:lnTo>
                  <a:cubicBezTo>
                    <a:pt x="23051" y="12633"/>
                    <a:pt x="22992" y="12609"/>
                    <a:pt x="22944" y="12573"/>
                  </a:cubicBezTo>
                  <a:lnTo>
                    <a:pt x="1501" y="191"/>
                  </a:lnTo>
                  <a:cubicBezTo>
                    <a:pt x="1453" y="179"/>
                    <a:pt x="1429" y="143"/>
                    <a:pt x="1382" y="131"/>
                  </a:cubicBezTo>
                  <a:cubicBezTo>
                    <a:pt x="1358" y="119"/>
                    <a:pt x="1310" y="107"/>
                    <a:pt x="1275" y="83"/>
                  </a:cubicBezTo>
                  <a:cubicBezTo>
                    <a:pt x="1263" y="72"/>
                    <a:pt x="1227" y="60"/>
                    <a:pt x="1215" y="60"/>
                  </a:cubicBezTo>
                  <a:cubicBezTo>
                    <a:pt x="1203" y="60"/>
                    <a:pt x="1168" y="48"/>
                    <a:pt x="1156" y="48"/>
                  </a:cubicBezTo>
                  <a:cubicBezTo>
                    <a:pt x="1132" y="48"/>
                    <a:pt x="1108" y="24"/>
                    <a:pt x="1084" y="24"/>
                  </a:cubicBezTo>
                  <a:cubicBezTo>
                    <a:pt x="989" y="12"/>
                    <a:pt x="906" y="0"/>
                    <a:pt x="8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4" name="Google Shape;2924;p34"/>
            <p:cNvSpPr/>
            <p:nvPr/>
          </p:nvSpPr>
          <p:spPr>
            <a:xfrm>
              <a:off x="4252900" y="2763850"/>
              <a:ext cx="642075" cy="485825"/>
            </a:xfrm>
            <a:custGeom>
              <a:avLst/>
              <a:gdLst/>
              <a:ahLst/>
              <a:cxnLst/>
              <a:rect l="l" t="t" r="r" b="b"/>
              <a:pathLst>
                <a:path w="25683" h="19433" extrusionOk="0">
                  <a:moveTo>
                    <a:pt x="1417" y="751"/>
                  </a:moveTo>
                  <a:cubicBezTo>
                    <a:pt x="1501" y="751"/>
                    <a:pt x="1584" y="763"/>
                    <a:pt x="1679" y="775"/>
                  </a:cubicBezTo>
                  <a:cubicBezTo>
                    <a:pt x="1703" y="775"/>
                    <a:pt x="1715" y="799"/>
                    <a:pt x="1751" y="799"/>
                  </a:cubicBezTo>
                  <a:cubicBezTo>
                    <a:pt x="1763" y="799"/>
                    <a:pt x="1798" y="811"/>
                    <a:pt x="1810" y="811"/>
                  </a:cubicBezTo>
                  <a:cubicBezTo>
                    <a:pt x="1822" y="811"/>
                    <a:pt x="1858" y="823"/>
                    <a:pt x="1870" y="834"/>
                  </a:cubicBezTo>
                  <a:cubicBezTo>
                    <a:pt x="1906" y="858"/>
                    <a:pt x="1941" y="870"/>
                    <a:pt x="1977" y="882"/>
                  </a:cubicBezTo>
                  <a:cubicBezTo>
                    <a:pt x="2013" y="894"/>
                    <a:pt x="2048" y="930"/>
                    <a:pt x="2096" y="942"/>
                  </a:cubicBezTo>
                  <a:lnTo>
                    <a:pt x="23539" y="13324"/>
                  </a:lnTo>
                  <a:cubicBezTo>
                    <a:pt x="23587" y="13360"/>
                    <a:pt x="23646" y="13384"/>
                    <a:pt x="23682" y="13419"/>
                  </a:cubicBezTo>
                  <a:lnTo>
                    <a:pt x="23706" y="13431"/>
                  </a:lnTo>
                  <a:cubicBezTo>
                    <a:pt x="23730" y="13443"/>
                    <a:pt x="23765" y="13479"/>
                    <a:pt x="23789" y="13503"/>
                  </a:cubicBezTo>
                  <a:cubicBezTo>
                    <a:pt x="23825" y="13515"/>
                    <a:pt x="23849" y="13550"/>
                    <a:pt x="23884" y="13574"/>
                  </a:cubicBezTo>
                  <a:lnTo>
                    <a:pt x="23968" y="13669"/>
                  </a:lnTo>
                  <a:lnTo>
                    <a:pt x="23980" y="13669"/>
                  </a:lnTo>
                  <a:lnTo>
                    <a:pt x="24123" y="13800"/>
                  </a:lnTo>
                  <a:lnTo>
                    <a:pt x="24134" y="13812"/>
                  </a:lnTo>
                  <a:cubicBezTo>
                    <a:pt x="24158" y="13848"/>
                    <a:pt x="24194" y="13896"/>
                    <a:pt x="24218" y="13919"/>
                  </a:cubicBezTo>
                  <a:cubicBezTo>
                    <a:pt x="24254" y="13955"/>
                    <a:pt x="24277" y="13991"/>
                    <a:pt x="24313" y="14038"/>
                  </a:cubicBezTo>
                  <a:lnTo>
                    <a:pt x="24325" y="14074"/>
                  </a:lnTo>
                  <a:cubicBezTo>
                    <a:pt x="24361" y="14110"/>
                    <a:pt x="24396" y="14157"/>
                    <a:pt x="24432" y="14205"/>
                  </a:cubicBezTo>
                  <a:cubicBezTo>
                    <a:pt x="24456" y="14229"/>
                    <a:pt x="24480" y="14277"/>
                    <a:pt x="24504" y="14312"/>
                  </a:cubicBezTo>
                  <a:cubicBezTo>
                    <a:pt x="24539" y="14348"/>
                    <a:pt x="24563" y="14408"/>
                    <a:pt x="24599" y="14455"/>
                  </a:cubicBezTo>
                  <a:cubicBezTo>
                    <a:pt x="24623" y="14515"/>
                    <a:pt x="24658" y="14574"/>
                    <a:pt x="24694" y="14634"/>
                  </a:cubicBezTo>
                  <a:lnTo>
                    <a:pt x="24789" y="14812"/>
                  </a:lnTo>
                  <a:cubicBezTo>
                    <a:pt x="24813" y="14872"/>
                    <a:pt x="24849" y="14931"/>
                    <a:pt x="24861" y="15003"/>
                  </a:cubicBezTo>
                  <a:lnTo>
                    <a:pt x="24908" y="15146"/>
                  </a:lnTo>
                  <a:cubicBezTo>
                    <a:pt x="24920" y="15170"/>
                    <a:pt x="24920" y="15205"/>
                    <a:pt x="24932" y="15229"/>
                  </a:cubicBezTo>
                  <a:cubicBezTo>
                    <a:pt x="24956" y="15277"/>
                    <a:pt x="24968" y="15324"/>
                    <a:pt x="24968" y="15360"/>
                  </a:cubicBezTo>
                  <a:cubicBezTo>
                    <a:pt x="24980" y="15408"/>
                    <a:pt x="24980" y="15467"/>
                    <a:pt x="24992" y="15515"/>
                  </a:cubicBezTo>
                  <a:cubicBezTo>
                    <a:pt x="24992" y="15527"/>
                    <a:pt x="25016" y="15562"/>
                    <a:pt x="25016" y="15574"/>
                  </a:cubicBezTo>
                  <a:lnTo>
                    <a:pt x="25016" y="15586"/>
                  </a:lnTo>
                  <a:cubicBezTo>
                    <a:pt x="25027" y="15634"/>
                    <a:pt x="25027" y="15681"/>
                    <a:pt x="25027" y="15741"/>
                  </a:cubicBezTo>
                  <a:cubicBezTo>
                    <a:pt x="25075" y="15836"/>
                    <a:pt x="25075" y="15896"/>
                    <a:pt x="25075" y="15979"/>
                  </a:cubicBezTo>
                  <a:lnTo>
                    <a:pt x="25075" y="17598"/>
                  </a:lnTo>
                  <a:cubicBezTo>
                    <a:pt x="25075" y="18273"/>
                    <a:pt x="24729" y="18661"/>
                    <a:pt x="24231" y="18661"/>
                  </a:cubicBezTo>
                  <a:cubicBezTo>
                    <a:pt x="24026" y="18661"/>
                    <a:pt x="23794" y="18595"/>
                    <a:pt x="23551" y="18456"/>
                  </a:cubicBezTo>
                  <a:lnTo>
                    <a:pt x="2108" y="6061"/>
                  </a:lnTo>
                  <a:cubicBezTo>
                    <a:pt x="2084" y="6049"/>
                    <a:pt x="2060" y="6026"/>
                    <a:pt x="2036" y="6014"/>
                  </a:cubicBezTo>
                  <a:cubicBezTo>
                    <a:pt x="2001" y="6002"/>
                    <a:pt x="1989" y="5990"/>
                    <a:pt x="1965" y="5978"/>
                  </a:cubicBezTo>
                  <a:cubicBezTo>
                    <a:pt x="1917" y="5942"/>
                    <a:pt x="1858" y="5895"/>
                    <a:pt x="1810" y="5859"/>
                  </a:cubicBezTo>
                  <a:cubicBezTo>
                    <a:pt x="1786" y="5835"/>
                    <a:pt x="1763" y="5811"/>
                    <a:pt x="1751" y="5799"/>
                  </a:cubicBezTo>
                  <a:cubicBezTo>
                    <a:pt x="1691" y="5752"/>
                    <a:pt x="1632" y="5692"/>
                    <a:pt x="1572" y="5633"/>
                  </a:cubicBezTo>
                  <a:lnTo>
                    <a:pt x="1489" y="5537"/>
                  </a:lnTo>
                  <a:lnTo>
                    <a:pt x="1465" y="5525"/>
                  </a:lnTo>
                  <a:cubicBezTo>
                    <a:pt x="1441" y="5502"/>
                    <a:pt x="1405" y="5466"/>
                    <a:pt x="1382" y="5418"/>
                  </a:cubicBezTo>
                  <a:cubicBezTo>
                    <a:pt x="1251" y="5264"/>
                    <a:pt x="1132" y="5097"/>
                    <a:pt x="1024" y="4906"/>
                  </a:cubicBezTo>
                  <a:cubicBezTo>
                    <a:pt x="989" y="4859"/>
                    <a:pt x="977" y="4811"/>
                    <a:pt x="953" y="4763"/>
                  </a:cubicBezTo>
                  <a:cubicBezTo>
                    <a:pt x="929" y="4752"/>
                    <a:pt x="929" y="4740"/>
                    <a:pt x="929" y="4728"/>
                  </a:cubicBezTo>
                  <a:cubicBezTo>
                    <a:pt x="905" y="4680"/>
                    <a:pt x="893" y="4633"/>
                    <a:pt x="870" y="4585"/>
                  </a:cubicBezTo>
                  <a:cubicBezTo>
                    <a:pt x="858" y="4549"/>
                    <a:pt x="834" y="4502"/>
                    <a:pt x="810" y="4454"/>
                  </a:cubicBezTo>
                  <a:cubicBezTo>
                    <a:pt x="810" y="4442"/>
                    <a:pt x="798" y="4442"/>
                    <a:pt x="798" y="4430"/>
                  </a:cubicBezTo>
                  <a:cubicBezTo>
                    <a:pt x="786" y="4406"/>
                    <a:pt x="786" y="4382"/>
                    <a:pt x="774" y="4371"/>
                  </a:cubicBezTo>
                  <a:cubicBezTo>
                    <a:pt x="739" y="4311"/>
                    <a:pt x="727" y="4252"/>
                    <a:pt x="715" y="4168"/>
                  </a:cubicBezTo>
                  <a:cubicBezTo>
                    <a:pt x="632" y="3918"/>
                    <a:pt x="596" y="3668"/>
                    <a:pt x="596" y="3430"/>
                  </a:cubicBezTo>
                  <a:lnTo>
                    <a:pt x="596" y="1811"/>
                  </a:lnTo>
                  <a:lnTo>
                    <a:pt x="596" y="1704"/>
                  </a:lnTo>
                  <a:lnTo>
                    <a:pt x="596" y="1644"/>
                  </a:lnTo>
                  <a:cubicBezTo>
                    <a:pt x="596" y="1608"/>
                    <a:pt x="596" y="1596"/>
                    <a:pt x="608" y="1573"/>
                  </a:cubicBezTo>
                  <a:cubicBezTo>
                    <a:pt x="608" y="1537"/>
                    <a:pt x="620" y="1489"/>
                    <a:pt x="620" y="1465"/>
                  </a:cubicBezTo>
                  <a:cubicBezTo>
                    <a:pt x="620" y="1430"/>
                    <a:pt x="632" y="1418"/>
                    <a:pt x="632" y="1394"/>
                  </a:cubicBezTo>
                  <a:cubicBezTo>
                    <a:pt x="632" y="1358"/>
                    <a:pt x="643" y="1334"/>
                    <a:pt x="667" y="1311"/>
                  </a:cubicBezTo>
                  <a:cubicBezTo>
                    <a:pt x="679" y="1287"/>
                    <a:pt x="691" y="1239"/>
                    <a:pt x="703" y="1215"/>
                  </a:cubicBezTo>
                  <a:cubicBezTo>
                    <a:pt x="703" y="1192"/>
                    <a:pt x="727" y="1168"/>
                    <a:pt x="739" y="1156"/>
                  </a:cubicBezTo>
                  <a:cubicBezTo>
                    <a:pt x="751" y="1120"/>
                    <a:pt x="763" y="1108"/>
                    <a:pt x="786" y="1073"/>
                  </a:cubicBezTo>
                  <a:cubicBezTo>
                    <a:pt x="798" y="1061"/>
                    <a:pt x="810" y="1037"/>
                    <a:pt x="822" y="1013"/>
                  </a:cubicBezTo>
                  <a:lnTo>
                    <a:pt x="870" y="977"/>
                  </a:lnTo>
                  <a:lnTo>
                    <a:pt x="905" y="942"/>
                  </a:lnTo>
                  <a:lnTo>
                    <a:pt x="941" y="894"/>
                  </a:lnTo>
                  <a:cubicBezTo>
                    <a:pt x="965" y="882"/>
                    <a:pt x="977" y="870"/>
                    <a:pt x="989" y="870"/>
                  </a:cubicBezTo>
                  <a:cubicBezTo>
                    <a:pt x="1001" y="858"/>
                    <a:pt x="1024" y="858"/>
                    <a:pt x="1036" y="834"/>
                  </a:cubicBezTo>
                  <a:cubicBezTo>
                    <a:pt x="1084" y="811"/>
                    <a:pt x="1120" y="799"/>
                    <a:pt x="1167" y="775"/>
                  </a:cubicBezTo>
                  <a:cubicBezTo>
                    <a:pt x="1215" y="763"/>
                    <a:pt x="1274" y="751"/>
                    <a:pt x="1322" y="751"/>
                  </a:cubicBezTo>
                  <a:close/>
                  <a:moveTo>
                    <a:pt x="1180" y="0"/>
                  </a:moveTo>
                  <a:cubicBezTo>
                    <a:pt x="489" y="0"/>
                    <a:pt x="9" y="545"/>
                    <a:pt x="1" y="1489"/>
                  </a:cubicBezTo>
                  <a:lnTo>
                    <a:pt x="1" y="3109"/>
                  </a:lnTo>
                  <a:cubicBezTo>
                    <a:pt x="1" y="4454"/>
                    <a:pt x="929" y="6085"/>
                    <a:pt x="2108" y="6764"/>
                  </a:cubicBezTo>
                  <a:lnTo>
                    <a:pt x="23551" y="19146"/>
                  </a:lnTo>
                  <a:cubicBezTo>
                    <a:pt x="23891" y="19340"/>
                    <a:pt x="24212" y="19432"/>
                    <a:pt x="24497" y="19432"/>
                  </a:cubicBezTo>
                  <a:cubicBezTo>
                    <a:pt x="25192" y="19432"/>
                    <a:pt x="25670" y="18886"/>
                    <a:pt x="25670" y="17932"/>
                  </a:cubicBezTo>
                  <a:lnTo>
                    <a:pt x="25670" y="16336"/>
                  </a:lnTo>
                  <a:cubicBezTo>
                    <a:pt x="25682" y="14979"/>
                    <a:pt x="24730" y="13336"/>
                    <a:pt x="23575" y="12669"/>
                  </a:cubicBezTo>
                  <a:lnTo>
                    <a:pt x="2120" y="287"/>
                  </a:lnTo>
                  <a:cubicBezTo>
                    <a:pt x="1783" y="92"/>
                    <a:pt x="1464" y="0"/>
                    <a:pt x="11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5" name="Google Shape;2925;p34"/>
            <p:cNvSpPr/>
            <p:nvPr/>
          </p:nvSpPr>
          <p:spPr>
            <a:xfrm>
              <a:off x="4252900" y="2754325"/>
              <a:ext cx="642075" cy="504850"/>
            </a:xfrm>
            <a:custGeom>
              <a:avLst/>
              <a:gdLst/>
              <a:ahLst/>
              <a:cxnLst/>
              <a:rect l="l" t="t" r="r" b="b"/>
              <a:pathLst>
                <a:path w="25683" h="20194" fill="none" extrusionOk="0">
                  <a:moveTo>
                    <a:pt x="23575" y="13050"/>
                  </a:moveTo>
                  <a:lnTo>
                    <a:pt x="2120" y="668"/>
                  </a:lnTo>
                  <a:cubicBezTo>
                    <a:pt x="965" y="1"/>
                    <a:pt x="12" y="537"/>
                    <a:pt x="1" y="1870"/>
                  </a:cubicBezTo>
                  <a:lnTo>
                    <a:pt x="1" y="3490"/>
                  </a:lnTo>
                  <a:cubicBezTo>
                    <a:pt x="1" y="4835"/>
                    <a:pt x="929" y="6466"/>
                    <a:pt x="2108" y="7145"/>
                  </a:cubicBezTo>
                  <a:lnTo>
                    <a:pt x="23551" y="19527"/>
                  </a:lnTo>
                  <a:cubicBezTo>
                    <a:pt x="24718" y="20194"/>
                    <a:pt x="25670" y="19658"/>
                    <a:pt x="25670" y="18313"/>
                  </a:cubicBezTo>
                  <a:lnTo>
                    <a:pt x="25670" y="16717"/>
                  </a:lnTo>
                  <a:cubicBezTo>
                    <a:pt x="25682" y="15360"/>
                    <a:pt x="24730" y="13717"/>
                    <a:pt x="23575" y="13050"/>
                  </a:cubicBezTo>
                  <a:close/>
                  <a:moveTo>
                    <a:pt x="25075" y="16360"/>
                  </a:moveTo>
                  <a:lnTo>
                    <a:pt x="25075" y="17979"/>
                  </a:lnTo>
                  <a:cubicBezTo>
                    <a:pt x="25075" y="18932"/>
                    <a:pt x="24385" y="19313"/>
                    <a:pt x="23551" y="18837"/>
                  </a:cubicBezTo>
                  <a:lnTo>
                    <a:pt x="2108" y="6442"/>
                  </a:lnTo>
                  <a:cubicBezTo>
                    <a:pt x="2084" y="6430"/>
                    <a:pt x="2060" y="6407"/>
                    <a:pt x="2036" y="6395"/>
                  </a:cubicBezTo>
                  <a:cubicBezTo>
                    <a:pt x="2001" y="6383"/>
                    <a:pt x="1989" y="6371"/>
                    <a:pt x="1965" y="6359"/>
                  </a:cubicBezTo>
                  <a:cubicBezTo>
                    <a:pt x="1917" y="6323"/>
                    <a:pt x="1858" y="6276"/>
                    <a:pt x="1810" y="6240"/>
                  </a:cubicBezTo>
                  <a:lnTo>
                    <a:pt x="1810" y="6240"/>
                  </a:lnTo>
                  <a:cubicBezTo>
                    <a:pt x="1786" y="6216"/>
                    <a:pt x="1763" y="6192"/>
                    <a:pt x="1751" y="6180"/>
                  </a:cubicBezTo>
                  <a:cubicBezTo>
                    <a:pt x="1691" y="6133"/>
                    <a:pt x="1632" y="6073"/>
                    <a:pt x="1572" y="6014"/>
                  </a:cubicBezTo>
                  <a:lnTo>
                    <a:pt x="1489" y="5918"/>
                  </a:lnTo>
                  <a:lnTo>
                    <a:pt x="1465" y="5906"/>
                  </a:lnTo>
                  <a:cubicBezTo>
                    <a:pt x="1441" y="5883"/>
                    <a:pt x="1405" y="5847"/>
                    <a:pt x="1382" y="5799"/>
                  </a:cubicBezTo>
                  <a:cubicBezTo>
                    <a:pt x="1251" y="5645"/>
                    <a:pt x="1132" y="5478"/>
                    <a:pt x="1024" y="5287"/>
                  </a:cubicBezTo>
                  <a:cubicBezTo>
                    <a:pt x="989" y="5240"/>
                    <a:pt x="977" y="5192"/>
                    <a:pt x="953" y="5144"/>
                  </a:cubicBezTo>
                  <a:cubicBezTo>
                    <a:pt x="929" y="5133"/>
                    <a:pt x="929" y="5121"/>
                    <a:pt x="929" y="5109"/>
                  </a:cubicBezTo>
                  <a:cubicBezTo>
                    <a:pt x="905" y="5061"/>
                    <a:pt x="893" y="5014"/>
                    <a:pt x="870" y="4966"/>
                  </a:cubicBezTo>
                  <a:cubicBezTo>
                    <a:pt x="858" y="4930"/>
                    <a:pt x="834" y="4883"/>
                    <a:pt x="810" y="4835"/>
                  </a:cubicBezTo>
                  <a:cubicBezTo>
                    <a:pt x="810" y="4823"/>
                    <a:pt x="798" y="4823"/>
                    <a:pt x="798" y="4811"/>
                  </a:cubicBezTo>
                  <a:cubicBezTo>
                    <a:pt x="786" y="4787"/>
                    <a:pt x="786" y="4763"/>
                    <a:pt x="774" y="4752"/>
                  </a:cubicBezTo>
                  <a:cubicBezTo>
                    <a:pt x="739" y="4692"/>
                    <a:pt x="727" y="4633"/>
                    <a:pt x="715" y="4549"/>
                  </a:cubicBezTo>
                  <a:cubicBezTo>
                    <a:pt x="632" y="4299"/>
                    <a:pt x="596" y="4049"/>
                    <a:pt x="596" y="3811"/>
                  </a:cubicBezTo>
                  <a:lnTo>
                    <a:pt x="596" y="2192"/>
                  </a:lnTo>
                  <a:lnTo>
                    <a:pt x="596" y="2085"/>
                  </a:lnTo>
                  <a:lnTo>
                    <a:pt x="596" y="2025"/>
                  </a:lnTo>
                  <a:cubicBezTo>
                    <a:pt x="596" y="1989"/>
                    <a:pt x="596" y="1977"/>
                    <a:pt x="608" y="1954"/>
                  </a:cubicBezTo>
                  <a:cubicBezTo>
                    <a:pt x="608" y="1918"/>
                    <a:pt x="620" y="1870"/>
                    <a:pt x="620" y="1846"/>
                  </a:cubicBezTo>
                  <a:cubicBezTo>
                    <a:pt x="620" y="1811"/>
                    <a:pt x="632" y="1799"/>
                    <a:pt x="632" y="1775"/>
                  </a:cubicBezTo>
                  <a:cubicBezTo>
                    <a:pt x="632" y="1739"/>
                    <a:pt x="643" y="1715"/>
                    <a:pt x="667" y="1692"/>
                  </a:cubicBezTo>
                  <a:cubicBezTo>
                    <a:pt x="679" y="1668"/>
                    <a:pt x="691" y="1620"/>
                    <a:pt x="703" y="1596"/>
                  </a:cubicBezTo>
                  <a:cubicBezTo>
                    <a:pt x="703" y="1573"/>
                    <a:pt x="727" y="1549"/>
                    <a:pt x="739" y="1537"/>
                  </a:cubicBezTo>
                  <a:cubicBezTo>
                    <a:pt x="751" y="1501"/>
                    <a:pt x="763" y="1489"/>
                    <a:pt x="786" y="1454"/>
                  </a:cubicBezTo>
                  <a:cubicBezTo>
                    <a:pt x="798" y="1442"/>
                    <a:pt x="810" y="1418"/>
                    <a:pt x="822" y="1394"/>
                  </a:cubicBezTo>
                  <a:lnTo>
                    <a:pt x="870" y="1358"/>
                  </a:lnTo>
                  <a:lnTo>
                    <a:pt x="870" y="1358"/>
                  </a:lnTo>
                  <a:lnTo>
                    <a:pt x="905" y="1323"/>
                  </a:lnTo>
                  <a:lnTo>
                    <a:pt x="941" y="1275"/>
                  </a:lnTo>
                  <a:cubicBezTo>
                    <a:pt x="965" y="1263"/>
                    <a:pt x="977" y="1251"/>
                    <a:pt x="989" y="1251"/>
                  </a:cubicBezTo>
                  <a:cubicBezTo>
                    <a:pt x="1001" y="1239"/>
                    <a:pt x="1024" y="1239"/>
                    <a:pt x="1036" y="1215"/>
                  </a:cubicBezTo>
                  <a:cubicBezTo>
                    <a:pt x="1084" y="1192"/>
                    <a:pt x="1120" y="1180"/>
                    <a:pt x="1167" y="1156"/>
                  </a:cubicBezTo>
                  <a:cubicBezTo>
                    <a:pt x="1215" y="1144"/>
                    <a:pt x="1274" y="1132"/>
                    <a:pt x="1322" y="1132"/>
                  </a:cubicBezTo>
                  <a:lnTo>
                    <a:pt x="1346" y="1132"/>
                  </a:lnTo>
                  <a:lnTo>
                    <a:pt x="1417" y="1132"/>
                  </a:lnTo>
                  <a:cubicBezTo>
                    <a:pt x="1501" y="1132"/>
                    <a:pt x="1584" y="1144"/>
                    <a:pt x="1679" y="1156"/>
                  </a:cubicBezTo>
                  <a:cubicBezTo>
                    <a:pt x="1703" y="1156"/>
                    <a:pt x="1715" y="1180"/>
                    <a:pt x="1751" y="1180"/>
                  </a:cubicBezTo>
                  <a:cubicBezTo>
                    <a:pt x="1763" y="1180"/>
                    <a:pt x="1798" y="1192"/>
                    <a:pt x="1810" y="1192"/>
                  </a:cubicBezTo>
                  <a:cubicBezTo>
                    <a:pt x="1822" y="1192"/>
                    <a:pt x="1858" y="1204"/>
                    <a:pt x="1870" y="1215"/>
                  </a:cubicBezTo>
                  <a:lnTo>
                    <a:pt x="1870" y="1215"/>
                  </a:lnTo>
                  <a:lnTo>
                    <a:pt x="1870" y="1215"/>
                  </a:lnTo>
                  <a:cubicBezTo>
                    <a:pt x="1906" y="1239"/>
                    <a:pt x="1941" y="1251"/>
                    <a:pt x="1977" y="1263"/>
                  </a:cubicBezTo>
                  <a:cubicBezTo>
                    <a:pt x="2013" y="1275"/>
                    <a:pt x="2048" y="1311"/>
                    <a:pt x="2096" y="1323"/>
                  </a:cubicBezTo>
                  <a:lnTo>
                    <a:pt x="23539" y="13705"/>
                  </a:lnTo>
                  <a:cubicBezTo>
                    <a:pt x="23587" y="13741"/>
                    <a:pt x="23646" y="13765"/>
                    <a:pt x="23682" y="13800"/>
                  </a:cubicBezTo>
                  <a:lnTo>
                    <a:pt x="23706" y="13812"/>
                  </a:lnTo>
                  <a:cubicBezTo>
                    <a:pt x="23730" y="13824"/>
                    <a:pt x="23765" y="13860"/>
                    <a:pt x="23789" y="13884"/>
                  </a:cubicBezTo>
                  <a:cubicBezTo>
                    <a:pt x="23825" y="13896"/>
                    <a:pt x="23849" y="13931"/>
                    <a:pt x="23884" y="13955"/>
                  </a:cubicBezTo>
                  <a:lnTo>
                    <a:pt x="23968" y="14050"/>
                  </a:lnTo>
                  <a:lnTo>
                    <a:pt x="23980" y="14050"/>
                  </a:lnTo>
                  <a:lnTo>
                    <a:pt x="24123" y="14181"/>
                  </a:lnTo>
                  <a:lnTo>
                    <a:pt x="24134" y="14193"/>
                  </a:lnTo>
                  <a:cubicBezTo>
                    <a:pt x="24158" y="14229"/>
                    <a:pt x="24194" y="14277"/>
                    <a:pt x="24218" y="14300"/>
                  </a:cubicBezTo>
                  <a:cubicBezTo>
                    <a:pt x="24254" y="14336"/>
                    <a:pt x="24277" y="14372"/>
                    <a:pt x="24313" y="14419"/>
                  </a:cubicBezTo>
                  <a:lnTo>
                    <a:pt x="24325" y="14455"/>
                  </a:lnTo>
                  <a:cubicBezTo>
                    <a:pt x="24361" y="14491"/>
                    <a:pt x="24396" y="14538"/>
                    <a:pt x="24432" y="14586"/>
                  </a:cubicBezTo>
                  <a:cubicBezTo>
                    <a:pt x="24456" y="14610"/>
                    <a:pt x="24480" y="14658"/>
                    <a:pt x="24504" y="14693"/>
                  </a:cubicBezTo>
                  <a:cubicBezTo>
                    <a:pt x="24539" y="14729"/>
                    <a:pt x="24563" y="14789"/>
                    <a:pt x="24599" y="14836"/>
                  </a:cubicBezTo>
                  <a:cubicBezTo>
                    <a:pt x="24623" y="14896"/>
                    <a:pt x="24658" y="14955"/>
                    <a:pt x="24694" y="15015"/>
                  </a:cubicBezTo>
                  <a:lnTo>
                    <a:pt x="24789" y="15193"/>
                  </a:lnTo>
                  <a:cubicBezTo>
                    <a:pt x="24813" y="15253"/>
                    <a:pt x="24849" y="15312"/>
                    <a:pt x="24861" y="15384"/>
                  </a:cubicBezTo>
                  <a:lnTo>
                    <a:pt x="24861" y="15384"/>
                  </a:lnTo>
                  <a:lnTo>
                    <a:pt x="24908" y="15527"/>
                  </a:lnTo>
                  <a:cubicBezTo>
                    <a:pt x="24920" y="15551"/>
                    <a:pt x="24920" y="15586"/>
                    <a:pt x="24932" y="15610"/>
                  </a:cubicBezTo>
                  <a:cubicBezTo>
                    <a:pt x="24956" y="15658"/>
                    <a:pt x="24968" y="15705"/>
                    <a:pt x="24968" y="15741"/>
                  </a:cubicBezTo>
                  <a:cubicBezTo>
                    <a:pt x="24980" y="15789"/>
                    <a:pt x="24980" y="15848"/>
                    <a:pt x="24992" y="15896"/>
                  </a:cubicBezTo>
                  <a:cubicBezTo>
                    <a:pt x="24992" y="15908"/>
                    <a:pt x="25016" y="15943"/>
                    <a:pt x="25016" y="15955"/>
                  </a:cubicBezTo>
                  <a:lnTo>
                    <a:pt x="25016" y="15967"/>
                  </a:lnTo>
                  <a:cubicBezTo>
                    <a:pt x="25027" y="16015"/>
                    <a:pt x="25027" y="16062"/>
                    <a:pt x="25027" y="16122"/>
                  </a:cubicBezTo>
                  <a:cubicBezTo>
                    <a:pt x="25075" y="16217"/>
                    <a:pt x="25075" y="16277"/>
                    <a:pt x="25075" y="16360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6" name="Google Shape;2926;p34"/>
            <p:cNvSpPr/>
            <p:nvPr/>
          </p:nvSpPr>
          <p:spPr>
            <a:xfrm>
              <a:off x="4459175" y="2921625"/>
              <a:ext cx="57475" cy="73550"/>
            </a:xfrm>
            <a:custGeom>
              <a:avLst/>
              <a:gdLst/>
              <a:ahLst/>
              <a:cxnLst/>
              <a:rect l="l" t="t" r="r" b="b"/>
              <a:pathLst>
                <a:path w="2299" h="2942" extrusionOk="0">
                  <a:moveTo>
                    <a:pt x="882" y="0"/>
                  </a:moveTo>
                  <a:lnTo>
                    <a:pt x="953" y="1036"/>
                  </a:lnTo>
                  <a:lnTo>
                    <a:pt x="167" y="203"/>
                  </a:lnTo>
                  <a:lnTo>
                    <a:pt x="1" y="679"/>
                  </a:lnTo>
                  <a:lnTo>
                    <a:pt x="810" y="1393"/>
                  </a:lnTo>
                  <a:lnTo>
                    <a:pt x="274" y="1798"/>
                  </a:lnTo>
                  <a:lnTo>
                    <a:pt x="691" y="2417"/>
                  </a:lnTo>
                  <a:lnTo>
                    <a:pt x="1155" y="1846"/>
                  </a:lnTo>
                  <a:lnTo>
                    <a:pt x="1596" y="2941"/>
                  </a:lnTo>
                  <a:lnTo>
                    <a:pt x="2013" y="2822"/>
                  </a:lnTo>
                  <a:lnTo>
                    <a:pt x="1477" y="1774"/>
                  </a:lnTo>
                  <a:lnTo>
                    <a:pt x="2298" y="2001"/>
                  </a:lnTo>
                  <a:lnTo>
                    <a:pt x="2132" y="1334"/>
                  </a:lnTo>
                  <a:lnTo>
                    <a:pt x="1346" y="1250"/>
                  </a:lnTo>
                  <a:lnTo>
                    <a:pt x="1417" y="310"/>
                  </a:lnTo>
                  <a:lnTo>
                    <a:pt x="88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7" name="Google Shape;2927;p34"/>
            <p:cNvSpPr/>
            <p:nvPr/>
          </p:nvSpPr>
          <p:spPr>
            <a:xfrm>
              <a:off x="4541025" y="2968950"/>
              <a:ext cx="57475" cy="73250"/>
            </a:xfrm>
            <a:custGeom>
              <a:avLst/>
              <a:gdLst/>
              <a:ahLst/>
              <a:cxnLst/>
              <a:rect l="l" t="t" r="r" b="b"/>
              <a:pathLst>
                <a:path w="2299" h="2930" extrusionOk="0">
                  <a:moveTo>
                    <a:pt x="882" y="0"/>
                  </a:moveTo>
                  <a:lnTo>
                    <a:pt x="953" y="1024"/>
                  </a:lnTo>
                  <a:lnTo>
                    <a:pt x="167" y="191"/>
                  </a:lnTo>
                  <a:lnTo>
                    <a:pt x="1" y="667"/>
                  </a:lnTo>
                  <a:lnTo>
                    <a:pt x="810" y="1382"/>
                  </a:lnTo>
                  <a:lnTo>
                    <a:pt x="275" y="1798"/>
                  </a:lnTo>
                  <a:lnTo>
                    <a:pt x="691" y="2417"/>
                  </a:lnTo>
                  <a:lnTo>
                    <a:pt x="1156" y="1846"/>
                  </a:lnTo>
                  <a:lnTo>
                    <a:pt x="1596" y="2929"/>
                  </a:lnTo>
                  <a:lnTo>
                    <a:pt x="2013" y="2810"/>
                  </a:lnTo>
                  <a:lnTo>
                    <a:pt x="1477" y="1774"/>
                  </a:lnTo>
                  <a:lnTo>
                    <a:pt x="2299" y="1989"/>
                  </a:lnTo>
                  <a:lnTo>
                    <a:pt x="2299" y="1989"/>
                  </a:lnTo>
                  <a:lnTo>
                    <a:pt x="2132" y="1346"/>
                  </a:lnTo>
                  <a:lnTo>
                    <a:pt x="1346" y="1251"/>
                  </a:lnTo>
                  <a:lnTo>
                    <a:pt x="1418" y="310"/>
                  </a:lnTo>
                  <a:lnTo>
                    <a:pt x="88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8" name="Google Shape;2928;p34"/>
            <p:cNvSpPr/>
            <p:nvPr/>
          </p:nvSpPr>
          <p:spPr>
            <a:xfrm>
              <a:off x="4622875" y="3016275"/>
              <a:ext cx="57475" cy="73250"/>
            </a:xfrm>
            <a:custGeom>
              <a:avLst/>
              <a:gdLst/>
              <a:ahLst/>
              <a:cxnLst/>
              <a:rect l="l" t="t" r="r" b="b"/>
              <a:pathLst>
                <a:path w="2299" h="2930" extrusionOk="0">
                  <a:moveTo>
                    <a:pt x="882" y="0"/>
                  </a:moveTo>
                  <a:lnTo>
                    <a:pt x="953" y="1024"/>
                  </a:lnTo>
                  <a:lnTo>
                    <a:pt x="168" y="191"/>
                  </a:lnTo>
                  <a:lnTo>
                    <a:pt x="1" y="667"/>
                  </a:lnTo>
                  <a:lnTo>
                    <a:pt x="823" y="1382"/>
                  </a:lnTo>
                  <a:lnTo>
                    <a:pt x="275" y="1810"/>
                  </a:lnTo>
                  <a:lnTo>
                    <a:pt x="692" y="2406"/>
                  </a:lnTo>
                  <a:lnTo>
                    <a:pt x="1156" y="1846"/>
                  </a:lnTo>
                  <a:lnTo>
                    <a:pt x="1596" y="2929"/>
                  </a:lnTo>
                  <a:lnTo>
                    <a:pt x="2013" y="2810"/>
                  </a:lnTo>
                  <a:lnTo>
                    <a:pt x="1477" y="1775"/>
                  </a:lnTo>
                  <a:lnTo>
                    <a:pt x="2299" y="1989"/>
                  </a:lnTo>
                  <a:lnTo>
                    <a:pt x="2132" y="1334"/>
                  </a:lnTo>
                  <a:lnTo>
                    <a:pt x="1346" y="1251"/>
                  </a:lnTo>
                  <a:lnTo>
                    <a:pt x="1418" y="310"/>
                  </a:lnTo>
                  <a:lnTo>
                    <a:pt x="88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9" name="Google Shape;2929;p34"/>
            <p:cNvSpPr/>
            <p:nvPr/>
          </p:nvSpPr>
          <p:spPr>
            <a:xfrm>
              <a:off x="4783025" y="3108850"/>
              <a:ext cx="57175" cy="72950"/>
            </a:xfrm>
            <a:custGeom>
              <a:avLst/>
              <a:gdLst/>
              <a:ahLst/>
              <a:cxnLst/>
              <a:rect l="l" t="t" r="r" b="b"/>
              <a:pathLst>
                <a:path w="2287" h="2918" extrusionOk="0">
                  <a:moveTo>
                    <a:pt x="894" y="0"/>
                  </a:moveTo>
                  <a:lnTo>
                    <a:pt x="953" y="1012"/>
                  </a:lnTo>
                  <a:lnTo>
                    <a:pt x="155" y="191"/>
                  </a:lnTo>
                  <a:lnTo>
                    <a:pt x="1" y="667"/>
                  </a:lnTo>
                  <a:lnTo>
                    <a:pt x="822" y="1381"/>
                  </a:lnTo>
                  <a:lnTo>
                    <a:pt x="262" y="1798"/>
                  </a:lnTo>
                  <a:lnTo>
                    <a:pt x="703" y="2393"/>
                  </a:lnTo>
                  <a:lnTo>
                    <a:pt x="1144" y="1846"/>
                  </a:lnTo>
                  <a:lnTo>
                    <a:pt x="1596" y="2917"/>
                  </a:lnTo>
                  <a:lnTo>
                    <a:pt x="2013" y="2810"/>
                  </a:lnTo>
                  <a:lnTo>
                    <a:pt x="1477" y="1751"/>
                  </a:lnTo>
                  <a:lnTo>
                    <a:pt x="2287" y="2001"/>
                  </a:lnTo>
                  <a:lnTo>
                    <a:pt x="2287" y="2001"/>
                  </a:lnTo>
                  <a:lnTo>
                    <a:pt x="2132" y="1322"/>
                  </a:lnTo>
                  <a:lnTo>
                    <a:pt x="1334" y="1239"/>
                  </a:lnTo>
                  <a:lnTo>
                    <a:pt x="1417" y="298"/>
                  </a:lnTo>
                  <a:lnTo>
                    <a:pt x="89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0" name="Google Shape;2930;p34"/>
            <p:cNvSpPr/>
            <p:nvPr/>
          </p:nvSpPr>
          <p:spPr>
            <a:xfrm>
              <a:off x="4276725" y="2783800"/>
              <a:ext cx="582525" cy="328950"/>
            </a:xfrm>
            <a:custGeom>
              <a:avLst/>
              <a:gdLst/>
              <a:ahLst/>
              <a:cxnLst/>
              <a:rect l="l" t="t" r="r" b="b"/>
              <a:pathLst>
                <a:path w="23301" h="13158" extrusionOk="0">
                  <a:moveTo>
                    <a:pt x="381" y="1"/>
                  </a:moveTo>
                  <a:cubicBezTo>
                    <a:pt x="376" y="1"/>
                    <a:pt x="366" y="1"/>
                    <a:pt x="356" y="2"/>
                  </a:cubicBezTo>
                  <a:lnTo>
                    <a:pt x="356" y="2"/>
                  </a:lnTo>
                  <a:cubicBezTo>
                    <a:pt x="365" y="1"/>
                    <a:pt x="373" y="1"/>
                    <a:pt x="381" y="1"/>
                  </a:cubicBezTo>
                  <a:close/>
                  <a:moveTo>
                    <a:pt x="738" y="13"/>
                  </a:moveTo>
                  <a:cubicBezTo>
                    <a:pt x="769" y="13"/>
                    <a:pt x="782" y="21"/>
                    <a:pt x="800" y="24"/>
                  </a:cubicBezTo>
                  <a:lnTo>
                    <a:pt x="800" y="24"/>
                  </a:lnTo>
                  <a:cubicBezTo>
                    <a:pt x="796" y="23"/>
                    <a:pt x="793" y="20"/>
                    <a:pt x="786" y="13"/>
                  </a:cubicBezTo>
                  <a:close/>
                  <a:moveTo>
                    <a:pt x="356" y="2"/>
                  </a:moveTo>
                  <a:cubicBezTo>
                    <a:pt x="342" y="3"/>
                    <a:pt x="327" y="5"/>
                    <a:pt x="312" y="7"/>
                  </a:cubicBezTo>
                  <a:lnTo>
                    <a:pt x="312" y="7"/>
                  </a:lnTo>
                  <a:cubicBezTo>
                    <a:pt x="306" y="5"/>
                    <a:pt x="299" y="4"/>
                    <a:pt x="292" y="4"/>
                  </a:cubicBezTo>
                  <a:cubicBezTo>
                    <a:pt x="280" y="4"/>
                    <a:pt x="268" y="7"/>
                    <a:pt x="262" y="13"/>
                  </a:cubicBezTo>
                  <a:cubicBezTo>
                    <a:pt x="250" y="13"/>
                    <a:pt x="250" y="13"/>
                    <a:pt x="238" y="25"/>
                  </a:cubicBezTo>
                  <a:cubicBezTo>
                    <a:pt x="258" y="18"/>
                    <a:pt x="284" y="12"/>
                    <a:pt x="312" y="7"/>
                  </a:cubicBezTo>
                  <a:lnTo>
                    <a:pt x="312" y="7"/>
                  </a:lnTo>
                  <a:cubicBezTo>
                    <a:pt x="316" y="8"/>
                    <a:pt x="319" y="10"/>
                    <a:pt x="321" y="13"/>
                  </a:cubicBezTo>
                  <a:cubicBezTo>
                    <a:pt x="328" y="6"/>
                    <a:pt x="343" y="3"/>
                    <a:pt x="356" y="2"/>
                  </a:cubicBezTo>
                  <a:close/>
                  <a:moveTo>
                    <a:pt x="800" y="24"/>
                  </a:moveTo>
                  <a:cubicBezTo>
                    <a:pt x="802" y="25"/>
                    <a:pt x="805" y="25"/>
                    <a:pt x="810" y="25"/>
                  </a:cubicBezTo>
                  <a:cubicBezTo>
                    <a:pt x="806" y="25"/>
                    <a:pt x="803" y="24"/>
                    <a:pt x="800" y="24"/>
                  </a:cubicBezTo>
                  <a:close/>
                  <a:moveTo>
                    <a:pt x="0" y="3989"/>
                  </a:moveTo>
                  <a:lnTo>
                    <a:pt x="0" y="3989"/>
                  </a:lnTo>
                  <a:cubicBezTo>
                    <a:pt x="5" y="3999"/>
                    <a:pt x="10" y="4007"/>
                    <a:pt x="15" y="4015"/>
                  </a:cubicBezTo>
                  <a:lnTo>
                    <a:pt x="15" y="4015"/>
                  </a:lnTo>
                  <a:cubicBezTo>
                    <a:pt x="10" y="4006"/>
                    <a:pt x="5" y="3997"/>
                    <a:pt x="0" y="3989"/>
                  </a:cubicBezTo>
                  <a:close/>
                  <a:moveTo>
                    <a:pt x="15" y="4015"/>
                  </a:moveTo>
                  <a:cubicBezTo>
                    <a:pt x="21" y="4028"/>
                    <a:pt x="28" y="4043"/>
                    <a:pt x="35" y="4057"/>
                  </a:cubicBezTo>
                  <a:lnTo>
                    <a:pt x="35" y="4057"/>
                  </a:lnTo>
                  <a:cubicBezTo>
                    <a:pt x="28" y="4038"/>
                    <a:pt x="21" y="4026"/>
                    <a:pt x="15" y="4015"/>
                  </a:cubicBezTo>
                  <a:close/>
                  <a:moveTo>
                    <a:pt x="35" y="4057"/>
                  </a:moveTo>
                  <a:lnTo>
                    <a:pt x="35" y="4057"/>
                  </a:lnTo>
                  <a:cubicBezTo>
                    <a:pt x="35" y="4058"/>
                    <a:pt x="35" y="4060"/>
                    <a:pt x="36" y="4061"/>
                  </a:cubicBezTo>
                  <a:cubicBezTo>
                    <a:pt x="36" y="4061"/>
                    <a:pt x="36" y="4061"/>
                    <a:pt x="36" y="4061"/>
                  </a:cubicBezTo>
                  <a:lnTo>
                    <a:pt x="36" y="4061"/>
                  </a:lnTo>
                  <a:cubicBezTo>
                    <a:pt x="36" y="4060"/>
                    <a:pt x="35" y="4059"/>
                    <a:pt x="35" y="4057"/>
                  </a:cubicBezTo>
                  <a:close/>
                  <a:moveTo>
                    <a:pt x="36" y="4061"/>
                  </a:moveTo>
                  <a:cubicBezTo>
                    <a:pt x="46" y="4080"/>
                    <a:pt x="56" y="4100"/>
                    <a:pt x="71" y="4120"/>
                  </a:cubicBezTo>
                  <a:cubicBezTo>
                    <a:pt x="71" y="4097"/>
                    <a:pt x="60" y="4073"/>
                    <a:pt x="36" y="4061"/>
                  </a:cubicBezTo>
                  <a:close/>
                  <a:moveTo>
                    <a:pt x="845" y="5061"/>
                  </a:moveTo>
                  <a:cubicBezTo>
                    <a:pt x="863" y="5079"/>
                    <a:pt x="890" y="5100"/>
                    <a:pt x="917" y="5120"/>
                  </a:cubicBezTo>
                  <a:cubicBezTo>
                    <a:pt x="905" y="5097"/>
                    <a:pt x="869" y="5073"/>
                    <a:pt x="845" y="5061"/>
                  </a:cubicBezTo>
                  <a:close/>
                  <a:moveTo>
                    <a:pt x="917" y="5120"/>
                  </a:moveTo>
                  <a:lnTo>
                    <a:pt x="917" y="5120"/>
                  </a:lnTo>
                  <a:cubicBezTo>
                    <a:pt x="944" y="5141"/>
                    <a:pt x="970" y="5162"/>
                    <a:pt x="988" y="5180"/>
                  </a:cubicBezTo>
                  <a:cubicBezTo>
                    <a:pt x="964" y="5156"/>
                    <a:pt x="953" y="5132"/>
                    <a:pt x="917" y="5120"/>
                  </a:cubicBezTo>
                  <a:close/>
                  <a:moveTo>
                    <a:pt x="22777" y="12669"/>
                  </a:moveTo>
                  <a:cubicBezTo>
                    <a:pt x="22787" y="12690"/>
                    <a:pt x="22816" y="12702"/>
                    <a:pt x="22831" y="12712"/>
                  </a:cubicBezTo>
                  <a:lnTo>
                    <a:pt x="22831" y="12712"/>
                  </a:lnTo>
                  <a:cubicBezTo>
                    <a:pt x="22814" y="12696"/>
                    <a:pt x="22797" y="12683"/>
                    <a:pt x="22777" y="12669"/>
                  </a:cubicBezTo>
                  <a:close/>
                  <a:moveTo>
                    <a:pt x="22831" y="12712"/>
                  </a:moveTo>
                  <a:cubicBezTo>
                    <a:pt x="22844" y="12724"/>
                    <a:pt x="22857" y="12737"/>
                    <a:pt x="22872" y="12752"/>
                  </a:cubicBezTo>
                  <a:lnTo>
                    <a:pt x="22836" y="12717"/>
                  </a:lnTo>
                  <a:cubicBezTo>
                    <a:pt x="22835" y="12715"/>
                    <a:pt x="22833" y="12714"/>
                    <a:pt x="22831" y="12712"/>
                  </a:cubicBezTo>
                  <a:close/>
                  <a:moveTo>
                    <a:pt x="22955" y="12812"/>
                  </a:moveTo>
                  <a:lnTo>
                    <a:pt x="23051" y="12895"/>
                  </a:lnTo>
                  <a:lnTo>
                    <a:pt x="23051" y="12895"/>
                  </a:lnTo>
                  <a:lnTo>
                    <a:pt x="22991" y="12836"/>
                  </a:lnTo>
                  <a:cubicBezTo>
                    <a:pt x="22991" y="12824"/>
                    <a:pt x="22979" y="12824"/>
                    <a:pt x="22955" y="12812"/>
                  </a:cubicBezTo>
                  <a:close/>
                  <a:moveTo>
                    <a:pt x="23217" y="13050"/>
                  </a:moveTo>
                  <a:cubicBezTo>
                    <a:pt x="23227" y="13070"/>
                    <a:pt x="23237" y="13090"/>
                    <a:pt x="23262" y="13103"/>
                  </a:cubicBezTo>
                  <a:lnTo>
                    <a:pt x="23262" y="13103"/>
                  </a:lnTo>
                  <a:cubicBezTo>
                    <a:pt x="23246" y="13082"/>
                    <a:pt x="23230" y="13063"/>
                    <a:pt x="23217" y="13050"/>
                  </a:cubicBezTo>
                  <a:close/>
                  <a:moveTo>
                    <a:pt x="23262" y="13103"/>
                  </a:moveTo>
                  <a:cubicBezTo>
                    <a:pt x="23276" y="13121"/>
                    <a:pt x="23290" y="13141"/>
                    <a:pt x="23301" y="13157"/>
                  </a:cubicBezTo>
                  <a:cubicBezTo>
                    <a:pt x="23289" y="13133"/>
                    <a:pt x="23277" y="13121"/>
                    <a:pt x="23277" y="13109"/>
                  </a:cubicBezTo>
                  <a:cubicBezTo>
                    <a:pt x="23271" y="13108"/>
                    <a:pt x="23267" y="13106"/>
                    <a:pt x="23262" y="1310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1" name="Google Shape;2931;p34"/>
            <p:cNvSpPr/>
            <p:nvPr/>
          </p:nvSpPr>
          <p:spPr>
            <a:xfrm>
              <a:off x="4302900" y="2831725"/>
              <a:ext cx="57475" cy="72950"/>
            </a:xfrm>
            <a:custGeom>
              <a:avLst/>
              <a:gdLst/>
              <a:ahLst/>
              <a:cxnLst/>
              <a:rect l="l" t="t" r="r" b="b"/>
              <a:pathLst>
                <a:path w="2299" h="2918" extrusionOk="0">
                  <a:moveTo>
                    <a:pt x="882" y="1"/>
                  </a:moveTo>
                  <a:lnTo>
                    <a:pt x="953" y="1013"/>
                  </a:lnTo>
                  <a:lnTo>
                    <a:pt x="167" y="191"/>
                  </a:lnTo>
                  <a:lnTo>
                    <a:pt x="1" y="667"/>
                  </a:lnTo>
                  <a:lnTo>
                    <a:pt x="810" y="1382"/>
                  </a:lnTo>
                  <a:lnTo>
                    <a:pt x="275" y="1798"/>
                  </a:lnTo>
                  <a:lnTo>
                    <a:pt x="691" y="2394"/>
                  </a:lnTo>
                  <a:lnTo>
                    <a:pt x="1156" y="1846"/>
                  </a:lnTo>
                  <a:lnTo>
                    <a:pt x="1596" y="2918"/>
                  </a:lnTo>
                  <a:lnTo>
                    <a:pt x="2013" y="2810"/>
                  </a:lnTo>
                  <a:lnTo>
                    <a:pt x="1477" y="1775"/>
                  </a:lnTo>
                  <a:lnTo>
                    <a:pt x="2299" y="1989"/>
                  </a:lnTo>
                  <a:lnTo>
                    <a:pt x="2132" y="1322"/>
                  </a:lnTo>
                  <a:lnTo>
                    <a:pt x="1346" y="1227"/>
                  </a:lnTo>
                  <a:lnTo>
                    <a:pt x="1418" y="298"/>
                  </a:lnTo>
                  <a:lnTo>
                    <a:pt x="882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2" name="Google Shape;2932;p34"/>
            <p:cNvSpPr/>
            <p:nvPr/>
          </p:nvSpPr>
          <p:spPr>
            <a:xfrm>
              <a:off x="4381200" y="2876675"/>
              <a:ext cx="57175" cy="72950"/>
            </a:xfrm>
            <a:custGeom>
              <a:avLst/>
              <a:gdLst/>
              <a:ahLst/>
              <a:cxnLst/>
              <a:rect l="l" t="t" r="r" b="b"/>
              <a:pathLst>
                <a:path w="2287" h="2918" extrusionOk="0">
                  <a:moveTo>
                    <a:pt x="881" y="0"/>
                  </a:moveTo>
                  <a:lnTo>
                    <a:pt x="953" y="1012"/>
                  </a:lnTo>
                  <a:lnTo>
                    <a:pt x="155" y="191"/>
                  </a:lnTo>
                  <a:lnTo>
                    <a:pt x="0" y="667"/>
                  </a:lnTo>
                  <a:lnTo>
                    <a:pt x="798" y="1382"/>
                  </a:lnTo>
                  <a:lnTo>
                    <a:pt x="262" y="1798"/>
                  </a:lnTo>
                  <a:lnTo>
                    <a:pt x="679" y="2406"/>
                  </a:lnTo>
                  <a:lnTo>
                    <a:pt x="1143" y="1846"/>
                  </a:lnTo>
                  <a:lnTo>
                    <a:pt x="1596" y="2917"/>
                  </a:lnTo>
                  <a:lnTo>
                    <a:pt x="2012" y="2810"/>
                  </a:lnTo>
                  <a:lnTo>
                    <a:pt x="1476" y="1774"/>
                  </a:lnTo>
                  <a:lnTo>
                    <a:pt x="2286" y="2001"/>
                  </a:lnTo>
                  <a:lnTo>
                    <a:pt x="2286" y="2001"/>
                  </a:lnTo>
                  <a:lnTo>
                    <a:pt x="2131" y="1322"/>
                  </a:lnTo>
                  <a:lnTo>
                    <a:pt x="1334" y="1239"/>
                  </a:lnTo>
                  <a:lnTo>
                    <a:pt x="1417" y="310"/>
                  </a:lnTo>
                  <a:lnTo>
                    <a:pt x="88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3" name="Google Shape;2933;p34"/>
            <p:cNvSpPr/>
            <p:nvPr/>
          </p:nvSpPr>
          <p:spPr>
            <a:xfrm>
              <a:off x="4704750" y="3063900"/>
              <a:ext cx="57475" cy="72950"/>
            </a:xfrm>
            <a:custGeom>
              <a:avLst/>
              <a:gdLst/>
              <a:ahLst/>
              <a:cxnLst/>
              <a:rect l="l" t="t" r="r" b="b"/>
              <a:pathLst>
                <a:path w="2299" h="2918" extrusionOk="0">
                  <a:moveTo>
                    <a:pt x="893" y="0"/>
                  </a:moveTo>
                  <a:lnTo>
                    <a:pt x="953" y="1012"/>
                  </a:lnTo>
                  <a:lnTo>
                    <a:pt x="167" y="179"/>
                  </a:lnTo>
                  <a:lnTo>
                    <a:pt x="0" y="655"/>
                  </a:lnTo>
                  <a:lnTo>
                    <a:pt x="822" y="1370"/>
                  </a:lnTo>
                  <a:lnTo>
                    <a:pt x="274" y="1798"/>
                  </a:lnTo>
                  <a:lnTo>
                    <a:pt x="703" y="2394"/>
                  </a:lnTo>
                  <a:lnTo>
                    <a:pt x="1155" y="1834"/>
                  </a:lnTo>
                  <a:lnTo>
                    <a:pt x="1596" y="2917"/>
                  </a:lnTo>
                  <a:lnTo>
                    <a:pt x="2024" y="2798"/>
                  </a:lnTo>
                  <a:lnTo>
                    <a:pt x="1477" y="1751"/>
                  </a:lnTo>
                  <a:lnTo>
                    <a:pt x="2298" y="1989"/>
                  </a:lnTo>
                  <a:lnTo>
                    <a:pt x="2131" y="1322"/>
                  </a:lnTo>
                  <a:lnTo>
                    <a:pt x="1346" y="1239"/>
                  </a:lnTo>
                  <a:lnTo>
                    <a:pt x="1417" y="298"/>
                  </a:lnTo>
                  <a:lnTo>
                    <a:pt x="89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4" name="Google Shape;2934;p34"/>
            <p:cNvSpPr/>
            <p:nvPr/>
          </p:nvSpPr>
          <p:spPr>
            <a:xfrm>
              <a:off x="3514125" y="2373925"/>
              <a:ext cx="197950" cy="122675"/>
            </a:xfrm>
            <a:custGeom>
              <a:avLst/>
              <a:gdLst/>
              <a:ahLst/>
              <a:cxnLst/>
              <a:rect l="l" t="t" r="r" b="b"/>
              <a:pathLst>
                <a:path w="7918" h="4907" extrusionOk="0">
                  <a:moveTo>
                    <a:pt x="1786" y="1"/>
                  </a:moveTo>
                  <a:lnTo>
                    <a:pt x="572" y="715"/>
                  </a:lnTo>
                  <a:lnTo>
                    <a:pt x="357" y="382"/>
                  </a:lnTo>
                  <a:lnTo>
                    <a:pt x="0" y="584"/>
                  </a:lnTo>
                  <a:cubicBezTo>
                    <a:pt x="572" y="1787"/>
                    <a:pt x="1465" y="2835"/>
                    <a:pt x="2429" y="3394"/>
                  </a:cubicBezTo>
                  <a:cubicBezTo>
                    <a:pt x="2911" y="3673"/>
                    <a:pt x="3376" y="3809"/>
                    <a:pt x="3789" y="3809"/>
                  </a:cubicBezTo>
                  <a:cubicBezTo>
                    <a:pt x="4080" y="3809"/>
                    <a:pt x="4346" y="3741"/>
                    <a:pt x="4572" y="3608"/>
                  </a:cubicBezTo>
                  <a:lnTo>
                    <a:pt x="5834" y="2858"/>
                  </a:lnTo>
                  <a:lnTo>
                    <a:pt x="5858" y="2846"/>
                  </a:lnTo>
                  <a:lnTo>
                    <a:pt x="5918" y="2906"/>
                  </a:lnTo>
                  <a:cubicBezTo>
                    <a:pt x="6180" y="3192"/>
                    <a:pt x="6311" y="3620"/>
                    <a:pt x="6191" y="3870"/>
                  </a:cubicBezTo>
                  <a:cubicBezTo>
                    <a:pt x="5989" y="4347"/>
                    <a:pt x="5691" y="4692"/>
                    <a:pt x="5322" y="4906"/>
                  </a:cubicBezTo>
                  <a:lnTo>
                    <a:pt x="6930" y="3978"/>
                  </a:lnTo>
                  <a:cubicBezTo>
                    <a:pt x="7299" y="3751"/>
                    <a:pt x="7596" y="3418"/>
                    <a:pt x="7799" y="2954"/>
                  </a:cubicBezTo>
                  <a:cubicBezTo>
                    <a:pt x="7918" y="2715"/>
                    <a:pt x="7787" y="2287"/>
                    <a:pt x="7525" y="1989"/>
                  </a:cubicBezTo>
                  <a:cubicBezTo>
                    <a:pt x="7465" y="1906"/>
                    <a:pt x="7382" y="1870"/>
                    <a:pt x="7323" y="1822"/>
                  </a:cubicBezTo>
                  <a:cubicBezTo>
                    <a:pt x="7235" y="1779"/>
                    <a:pt x="7153" y="1753"/>
                    <a:pt x="7077" y="1753"/>
                  </a:cubicBezTo>
                  <a:cubicBezTo>
                    <a:pt x="7029" y="1753"/>
                    <a:pt x="6983" y="1764"/>
                    <a:pt x="6942" y="1787"/>
                  </a:cubicBezTo>
                  <a:lnTo>
                    <a:pt x="5334" y="2715"/>
                  </a:lnTo>
                  <a:cubicBezTo>
                    <a:pt x="5379" y="2696"/>
                    <a:pt x="5427" y="2684"/>
                    <a:pt x="5479" y="2684"/>
                  </a:cubicBezTo>
                  <a:cubicBezTo>
                    <a:pt x="5552" y="2684"/>
                    <a:pt x="5632" y="2707"/>
                    <a:pt x="5715" y="2763"/>
                  </a:cubicBezTo>
                  <a:cubicBezTo>
                    <a:pt x="5763" y="2775"/>
                    <a:pt x="5799" y="2787"/>
                    <a:pt x="5822" y="2823"/>
                  </a:cubicBezTo>
                  <a:cubicBezTo>
                    <a:pt x="5688" y="2858"/>
                    <a:pt x="5543" y="2876"/>
                    <a:pt x="5392" y="2876"/>
                  </a:cubicBezTo>
                  <a:cubicBezTo>
                    <a:pt x="4980" y="2876"/>
                    <a:pt x="4515" y="2744"/>
                    <a:pt x="4036" y="2465"/>
                  </a:cubicBezTo>
                  <a:cubicBezTo>
                    <a:pt x="3155" y="1953"/>
                    <a:pt x="2358" y="1060"/>
                    <a:pt x="1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5" name="Google Shape;2935;p34"/>
            <p:cNvSpPr/>
            <p:nvPr/>
          </p:nvSpPr>
          <p:spPr>
            <a:xfrm>
              <a:off x="3514125" y="2373925"/>
              <a:ext cx="197950" cy="122675"/>
            </a:xfrm>
            <a:custGeom>
              <a:avLst/>
              <a:gdLst/>
              <a:ahLst/>
              <a:cxnLst/>
              <a:rect l="l" t="t" r="r" b="b"/>
              <a:pathLst>
                <a:path w="7918" h="4907" fill="none" extrusionOk="0">
                  <a:moveTo>
                    <a:pt x="7799" y="2954"/>
                  </a:moveTo>
                  <a:cubicBezTo>
                    <a:pt x="7596" y="3418"/>
                    <a:pt x="7299" y="3751"/>
                    <a:pt x="6930" y="3978"/>
                  </a:cubicBezTo>
                  <a:lnTo>
                    <a:pt x="5322" y="4906"/>
                  </a:lnTo>
                  <a:cubicBezTo>
                    <a:pt x="5691" y="4692"/>
                    <a:pt x="5989" y="4347"/>
                    <a:pt x="6191" y="3870"/>
                  </a:cubicBezTo>
                  <a:cubicBezTo>
                    <a:pt x="6311" y="3620"/>
                    <a:pt x="6180" y="3192"/>
                    <a:pt x="5918" y="2906"/>
                  </a:cubicBezTo>
                  <a:lnTo>
                    <a:pt x="5858" y="2846"/>
                  </a:lnTo>
                  <a:lnTo>
                    <a:pt x="5834" y="2858"/>
                  </a:lnTo>
                  <a:lnTo>
                    <a:pt x="4572" y="3608"/>
                  </a:lnTo>
                  <a:cubicBezTo>
                    <a:pt x="4025" y="3930"/>
                    <a:pt x="3251" y="3870"/>
                    <a:pt x="2429" y="3394"/>
                  </a:cubicBezTo>
                  <a:cubicBezTo>
                    <a:pt x="1465" y="2835"/>
                    <a:pt x="572" y="1787"/>
                    <a:pt x="0" y="584"/>
                  </a:cubicBezTo>
                  <a:lnTo>
                    <a:pt x="357" y="382"/>
                  </a:lnTo>
                  <a:lnTo>
                    <a:pt x="572" y="715"/>
                  </a:lnTo>
                  <a:lnTo>
                    <a:pt x="1786" y="1"/>
                  </a:lnTo>
                  <a:cubicBezTo>
                    <a:pt x="2358" y="1060"/>
                    <a:pt x="3155" y="1953"/>
                    <a:pt x="4036" y="2465"/>
                  </a:cubicBezTo>
                  <a:cubicBezTo>
                    <a:pt x="4691" y="2846"/>
                    <a:pt x="5322" y="2954"/>
                    <a:pt x="5822" y="2823"/>
                  </a:cubicBezTo>
                  <a:cubicBezTo>
                    <a:pt x="5799" y="2787"/>
                    <a:pt x="5763" y="2775"/>
                    <a:pt x="5715" y="2763"/>
                  </a:cubicBezTo>
                  <a:cubicBezTo>
                    <a:pt x="5572" y="2668"/>
                    <a:pt x="5441" y="2668"/>
                    <a:pt x="5334" y="2715"/>
                  </a:cubicBezTo>
                  <a:lnTo>
                    <a:pt x="6942" y="1787"/>
                  </a:lnTo>
                  <a:cubicBezTo>
                    <a:pt x="7049" y="1727"/>
                    <a:pt x="7180" y="1751"/>
                    <a:pt x="7323" y="1822"/>
                  </a:cubicBezTo>
                  <a:cubicBezTo>
                    <a:pt x="7382" y="1870"/>
                    <a:pt x="7465" y="1906"/>
                    <a:pt x="7525" y="1989"/>
                  </a:cubicBezTo>
                  <a:cubicBezTo>
                    <a:pt x="7787" y="2287"/>
                    <a:pt x="7918" y="2715"/>
                    <a:pt x="7799" y="2954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6" name="Google Shape;2936;p34"/>
            <p:cNvSpPr/>
            <p:nvPr/>
          </p:nvSpPr>
          <p:spPr>
            <a:xfrm>
              <a:off x="3486425" y="2297725"/>
              <a:ext cx="81900" cy="94100"/>
            </a:xfrm>
            <a:custGeom>
              <a:avLst/>
              <a:gdLst/>
              <a:ahLst/>
              <a:cxnLst/>
              <a:rect l="l" t="t" r="r" b="b"/>
              <a:pathLst>
                <a:path w="3276" h="3764" extrusionOk="0">
                  <a:moveTo>
                    <a:pt x="1608" y="1"/>
                  </a:moveTo>
                  <a:lnTo>
                    <a:pt x="1" y="930"/>
                  </a:lnTo>
                  <a:lnTo>
                    <a:pt x="1465" y="3406"/>
                  </a:lnTo>
                  <a:lnTo>
                    <a:pt x="1668" y="3763"/>
                  </a:lnTo>
                  <a:lnTo>
                    <a:pt x="2882" y="3049"/>
                  </a:lnTo>
                  <a:lnTo>
                    <a:pt x="3275" y="2835"/>
                  </a:lnTo>
                  <a:lnTo>
                    <a:pt x="160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7" name="Google Shape;2937;p34"/>
            <p:cNvSpPr/>
            <p:nvPr/>
          </p:nvSpPr>
          <p:spPr>
            <a:xfrm>
              <a:off x="3486425" y="2297725"/>
              <a:ext cx="81900" cy="94100"/>
            </a:xfrm>
            <a:custGeom>
              <a:avLst/>
              <a:gdLst/>
              <a:ahLst/>
              <a:cxnLst/>
              <a:rect l="l" t="t" r="r" b="b"/>
              <a:pathLst>
                <a:path w="3276" h="3764" fill="none" extrusionOk="0">
                  <a:moveTo>
                    <a:pt x="3275" y="2835"/>
                  </a:moveTo>
                  <a:lnTo>
                    <a:pt x="2882" y="3049"/>
                  </a:lnTo>
                  <a:lnTo>
                    <a:pt x="1668" y="3763"/>
                  </a:lnTo>
                  <a:lnTo>
                    <a:pt x="1465" y="3406"/>
                  </a:lnTo>
                  <a:lnTo>
                    <a:pt x="1" y="930"/>
                  </a:lnTo>
                  <a:lnTo>
                    <a:pt x="1608" y="1"/>
                  </a:ln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8" name="Google Shape;2938;p34"/>
            <p:cNvSpPr/>
            <p:nvPr/>
          </p:nvSpPr>
          <p:spPr>
            <a:xfrm>
              <a:off x="3471250" y="2320950"/>
              <a:ext cx="200350" cy="182550"/>
            </a:xfrm>
            <a:custGeom>
              <a:avLst/>
              <a:gdLst/>
              <a:ahLst/>
              <a:cxnLst/>
              <a:rect l="l" t="t" r="r" b="b"/>
              <a:pathLst>
                <a:path w="8014" h="7302" extrusionOk="0">
                  <a:moveTo>
                    <a:pt x="608" y="1"/>
                  </a:moveTo>
                  <a:lnTo>
                    <a:pt x="1" y="2275"/>
                  </a:lnTo>
                  <a:lnTo>
                    <a:pt x="620" y="2417"/>
                  </a:lnTo>
                  <a:cubicBezTo>
                    <a:pt x="1346" y="4263"/>
                    <a:pt x="2668" y="5906"/>
                    <a:pt x="4108" y="6739"/>
                  </a:cubicBezTo>
                  <a:cubicBezTo>
                    <a:pt x="4757" y="7118"/>
                    <a:pt x="5381" y="7302"/>
                    <a:pt x="5938" y="7302"/>
                  </a:cubicBezTo>
                  <a:cubicBezTo>
                    <a:pt x="6801" y="7302"/>
                    <a:pt x="7504" y="6860"/>
                    <a:pt x="7895" y="6013"/>
                  </a:cubicBezTo>
                  <a:cubicBezTo>
                    <a:pt x="8014" y="5751"/>
                    <a:pt x="7883" y="5323"/>
                    <a:pt x="7609" y="5037"/>
                  </a:cubicBezTo>
                  <a:cubicBezTo>
                    <a:pt x="7549" y="4965"/>
                    <a:pt x="7478" y="4918"/>
                    <a:pt x="7418" y="4870"/>
                  </a:cubicBezTo>
                  <a:cubicBezTo>
                    <a:pt x="7336" y="4826"/>
                    <a:pt x="7253" y="4803"/>
                    <a:pt x="7178" y="4803"/>
                  </a:cubicBezTo>
                  <a:cubicBezTo>
                    <a:pt x="7070" y="4803"/>
                    <a:pt x="6979" y="4853"/>
                    <a:pt x="6930" y="4965"/>
                  </a:cubicBezTo>
                  <a:cubicBezTo>
                    <a:pt x="6642" y="5599"/>
                    <a:pt x="6133" y="5923"/>
                    <a:pt x="5501" y="5923"/>
                  </a:cubicBezTo>
                  <a:cubicBezTo>
                    <a:pt x="5088" y="5923"/>
                    <a:pt x="4622" y="5784"/>
                    <a:pt x="4132" y="5501"/>
                  </a:cubicBezTo>
                  <a:cubicBezTo>
                    <a:pt x="3168" y="4954"/>
                    <a:pt x="2275" y="3894"/>
                    <a:pt x="1703" y="2691"/>
                  </a:cubicBezTo>
                  <a:lnTo>
                    <a:pt x="1703" y="2691"/>
                  </a:lnTo>
                  <a:lnTo>
                    <a:pt x="2275" y="2822"/>
                  </a:lnTo>
                  <a:lnTo>
                    <a:pt x="2275" y="2822"/>
                  </a:lnTo>
                  <a:lnTo>
                    <a:pt x="6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9" name="Google Shape;2939;p34"/>
            <p:cNvSpPr/>
            <p:nvPr/>
          </p:nvSpPr>
          <p:spPr>
            <a:xfrm>
              <a:off x="3471250" y="2320950"/>
              <a:ext cx="200350" cy="192600"/>
            </a:xfrm>
            <a:custGeom>
              <a:avLst/>
              <a:gdLst/>
              <a:ahLst/>
              <a:cxnLst/>
              <a:rect l="l" t="t" r="r" b="b"/>
              <a:pathLst>
                <a:path w="8014" h="7704" fill="none" extrusionOk="0">
                  <a:moveTo>
                    <a:pt x="608" y="1"/>
                  </a:moveTo>
                  <a:lnTo>
                    <a:pt x="2275" y="2822"/>
                  </a:lnTo>
                  <a:lnTo>
                    <a:pt x="1703" y="2691"/>
                  </a:lnTo>
                  <a:cubicBezTo>
                    <a:pt x="2275" y="3894"/>
                    <a:pt x="3168" y="4954"/>
                    <a:pt x="4132" y="5501"/>
                  </a:cubicBezTo>
                  <a:cubicBezTo>
                    <a:pt x="5370" y="6216"/>
                    <a:pt x="6454" y="6013"/>
                    <a:pt x="6930" y="4965"/>
                  </a:cubicBezTo>
                  <a:cubicBezTo>
                    <a:pt x="7013" y="4775"/>
                    <a:pt x="7216" y="4763"/>
                    <a:pt x="7418" y="4870"/>
                  </a:cubicBezTo>
                  <a:cubicBezTo>
                    <a:pt x="7478" y="4918"/>
                    <a:pt x="7549" y="4965"/>
                    <a:pt x="7609" y="5037"/>
                  </a:cubicBezTo>
                  <a:cubicBezTo>
                    <a:pt x="7883" y="5323"/>
                    <a:pt x="8014" y="5751"/>
                    <a:pt x="7895" y="6013"/>
                  </a:cubicBezTo>
                  <a:cubicBezTo>
                    <a:pt x="7252" y="7406"/>
                    <a:pt x="5763" y="7704"/>
                    <a:pt x="4108" y="6739"/>
                  </a:cubicBezTo>
                  <a:cubicBezTo>
                    <a:pt x="2668" y="5906"/>
                    <a:pt x="1346" y="4263"/>
                    <a:pt x="620" y="2417"/>
                  </a:cubicBezTo>
                  <a:lnTo>
                    <a:pt x="1" y="2275"/>
                  </a:ln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0" name="Google Shape;2940;p34"/>
            <p:cNvSpPr/>
            <p:nvPr/>
          </p:nvSpPr>
          <p:spPr>
            <a:xfrm>
              <a:off x="3502800" y="2217500"/>
              <a:ext cx="200050" cy="145150"/>
            </a:xfrm>
            <a:custGeom>
              <a:avLst/>
              <a:gdLst/>
              <a:ahLst/>
              <a:cxnLst/>
              <a:rect l="l" t="t" r="r" b="b"/>
              <a:pathLst>
                <a:path w="8002" h="5806" extrusionOk="0">
                  <a:moveTo>
                    <a:pt x="43" y="1197"/>
                  </a:moveTo>
                  <a:cubicBezTo>
                    <a:pt x="29" y="1205"/>
                    <a:pt x="15" y="1213"/>
                    <a:pt x="1" y="1222"/>
                  </a:cubicBezTo>
                  <a:lnTo>
                    <a:pt x="43" y="1197"/>
                  </a:lnTo>
                  <a:close/>
                  <a:moveTo>
                    <a:pt x="2672" y="1"/>
                  </a:moveTo>
                  <a:cubicBezTo>
                    <a:pt x="2279" y="1"/>
                    <a:pt x="1918" y="94"/>
                    <a:pt x="1608" y="281"/>
                  </a:cubicBezTo>
                  <a:lnTo>
                    <a:pt x="43" y="1197"/>
                  </a:lnTo>
                  <a:lnTo>
                    <a:pt x="43" y="1197"/>
                  </a:lnTo>
                  <a:cubicBezTo>
                    <a:pt x="345" y="1026"/>
                    <a:pt x="692" y="940"/>
                    <a:pt x="1070" y="940"/>
                  </a:cubicBezTo>
                  <a:cubicBezTo>
                    <a:pt x="1629" y="940"/>
                    <a:pt x="2253" y="1126"/>
                    <a:pt x="2894" y="1495"/>
                  </a:cubicBezTo>
                  <a:cubicBezTo>
                    <a:pt x="4061" y="2174"/>
                    <a:pt x="5132" y="3341"/>
                    <a:pt x="5894" y="4746"/>
                  </a:cubicBezTo>
                  <a:lnTo>
                    <a:pt x="4763" y="5401"/>
                  </a:lnTo>
                  <a:lnTo>
                    <a:pt x="5323" y="5532"/>
                  </a:lnTo>
                  <a:lnTo>
                    <a:pt x="6085" y="5091"/>
                  </a:lnTo>
                  <a:cubicBezTo>
                    <a:pt x="6204" y="5329"/>
                    <a:pt x="6311" y="5555"/>
                    <a:pt x="6394" y="5805"/>
                  </a:cubicBezTo>
                  <a:lnTo>
                    <a:pt x="8002" y="4877"/>
                  </a:lnTo>
                  <a:cubicBezTo>
                    <a:pt x="7275" y="3031"/>
                    <a:pt x="5954" y="1412"/>
                    <a:pt x="4501" y="567"/>
                  </a:cubicBezTo>
                  <a:cubicBezTo>
                    <a:pt x="3858" y="189"/>
                    <a:pt x="3232" y="1"/>
                    <a:pt x="267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1" name="Google Shape;2941;p34"/>
            <p:cNvSpPr/>
            <p:nvPr/>
          </p:nvSpPr>
          <p:spPr>
            <a:xfrm>
              <a:off x="3502800" y="2213200"/>
              <a:ext cx="200050" cy="149450"/>
            </a:xfrm>
            <a:custGeom>
              <a:avLst/>
              <a:gdLst/>
              <a:ahLst/>
              <a:cxnLst/>
              <a:rect l="l" t="t" r="r" b="b"/>
              <a:pathLst>
                <a:path w="8002" h="5978" fill="none" extrusionOk="0">
                  <a:moveTo>
                    <a:pt x="8002" y="5049"/>
                  </a:moveTo>
                  <a:lnTo>
                    <a:pt x="6394" y="5977"/>
                  </a:lnTo>
                  <a:cubicBezTo>
                    <a:pt x="6311" y="5727"/>
                    <a:pt x="6204" y="5501"/>
                    <a:pt x="6085" y="5263"/>
                  </a:cubicBezTo>
                  <a:lnTo>
                    <a:pt x="5323" y="5704"/>
                  </a:lnTo>
                  <a:lnTo>
                    <a:pt x="4763" y="5573"/>
                  </a:lnTo>
                  <a:lnTo>
                    <a:pt x="5894" y="4918"/>
                  </a:lnTo>
                  <a:cubicBezTo>
                    <a:pt x="5132" y="3513"/>
                    <a:pt x="4061" y="2346"/>
                    <a:pt x="2894" y="1667"/>
                  </a:cubicBezTo>
                  <a:cubicBezTo>
                    <a:pt x="1799" y="1036"/>
                    <a:pt x="751" y="941"/>
                    <a:pt x="1" y="1394"/>
                  </a:cubicBezTo>
                  <a:lnTo>
                    <a:pt x="1608" y="453"/>
                  </a:lnTo>
                  <a:cubicBezTo>
                    <a:pt x="2358" y="0"/>
                    <a:pt x="3406" y="96"/>
                    <a:pt x="4501" y="739"/>
                  </a:cubicBezTo>
                  <a:cubicBezTo>
                    <a:pt x="5954" y="1584"/>
                    <a:pt x="7275" y="3203"/>
                    <a:pt x="8002" y="5049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2" name="Google Shape;2942;p34"/>
            <p:cNvSpPr/>
            <p:nvPr/>
          </p:nvSpPr>
          <p:spPr>
            <a:xfrm>
              <a:off x="3503700" y="2257250"/>
              <a:ext cx="58075" cy="42900"/>
            </a:xfrm>
            <a:custGeom>
              <a:avLst/>
              <a:gdLst/>
              <a:ahLst/>
              <a:cxnLst/>
              <a:rect l="l" t="t" r="r" b="b"/>
              <a:pathLst>
                <a:path w="2323" h="1716" extrusionOk="0">
                  <a:moveTo>
                    <a:pt x="2322" y="1"/>
                  </a:moveTo>
                  <a:lnTo>
                    <a:pt x="715" y="917"/>
                  </a:lnTo>
                  <a:cubicBezTo>
                    <a:pt x="465" y="1072"/>
                    <a:pt x="262" y="1298"/>
                    <a:pt x="108" y="1596"/>
                  </a:cubicBezTo>
                  <a:cubicBezTo>
                    <a:pt x="84" y="1656"/>
                    <a:pt x="48" y="1679"/>
                    <a:pt x="0" y="1715"/>
                  </a:cubicBezTo>
                  <a:lnTo>
                    <a:pt x="1608" y="786"/>
                  </a:lnTo>
                  <a:cubicBezTo>
                    <a:pt x="1655" y="763"/>
                    <a:pt x="1679" y="727"/>
                    <a:pt x="1715" y="667"/>
                  </a:cubicBezTo>
                  <a:cubicBezTo>
                    <a:pt x="1870" y="370"/>
                    <a:pt x="2072" y="143"/>
                    <a:pt x="232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3" name="Google Shape;2943;p34"/>
            <p:cNvSpPr/>
            <p:nvPr/>
          </p:nvSpPr>
          <p:spPr>
            <a:xfrm>
              <a:off x="3503700" y="2257250"/>
              <a:ext cx="58075" cy="42900"/>
            </a:xfrm>
            <a:custGeom>
              <a:avLst/>
              <a:gdLst/>
              <a:ahLst/>
              <a:cxnLst/>
              <a:rect l="l" t="t" r="r" b="b"/>
              <a:pathLst>
                <a:path w="2323" h="1716" fill="none" extrusionOk="0">
                  <a:moveTo>
                    <a:pt x="715" y="917"/>
                  </a:moveTo>
                  <a:lnTo>
                    <a:pt x="2322" y="1"/>
                  </a:lnTo>
                  <a:cubicBezTo>
                    <a:pt x="2072" y="143"/>
                    <a:pt x="1870" y="370"/>
                    <a:pt x="1715" y="667"/>
                  </a:cubicBezTo>
                  <a:cubicBezTo>
                    <a:pt x="1679" y="727"/>
                    <a:pt x="1655" y="763"/>
                    <a:pt x="1608" y="786"/>
                  </a:cubicBezTo>
                  <a:lnTo>
                    <a:pt x="0" y="1715"/>
                  </a:lnTo>
                  <a:cubicBezTo>
                    <a:pt x="48" y="1679"/>
                    <a:pt x="84" y="1656"/>
                    <a:pt x="108" y="1596"/>
                  </a:cubicBezTo>
                  <a:cubicBezTo>
                    <a:pt x="262" y="1298"/>
                    <a:pt x="465" y="1072"/>
                    <a:pt x="715" y="917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4" name="Google Shape;2944;p34"/>
            <p:cNvSpPr/>
            <p:nvPr/>
          </p:nvSpPr>
          <p:spPr>
            <a:xfrm>
              <a:off x="3663850" y="2343275"/>
              <a:ext cx="54175" cy="80400"/>
            </a:xfrm>
            <a:custGeom>
              <a:avLst/>
              <a:gdLst/>
              <a:ahLst/>
              <a:cxnLst/>
              <a:rect l="l" t="t" r="r" b="b"/>
              <a:pathLst>
                <a:path w="2167" h="3216" extrusionOk="0">
                  <a:moveTo>
                    <a:pt x="2167" y="1"/>
                  </a:moveTo>
                  <a:lnTo>
                    <a:pt x="560" y="929"/>
                  </a:lnTo>
                  <a:lnTo>
                    <a:pt x="0" y="3215"/>
                  </a:lnTo>
                  <a:lnTo>
                    <a:pt x="0" y="3215"/>
                  </a:lnTo>
                  <a:lnTo>
                    <a:pt x="1595" y="2275"/>
                  </a:lnTo>
                  <a:lnTo>
                    <a:pt x="216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5" name="Google Shape;2945;p34"/>
            <p:cNvSpPr/>
            <p:nvPr/>
          </p:nvSpPr>
          <p:spPr>
            <a:xfrm>
              <a:off x="3663850" y="2343275"/>
              <a:ext cx="54175" cy="80400"/>
            </a:xfrm>
            <a:custGeom>
              <a:avLst/>
              <a:gdLst/>
              <a:ahLst/>
              <a:cxnLst/>
              <a:rect l="l" t="t" r="r" b="b"/>
              <a:pathLst>
                <a:path w="2167" h="3216" fill="none" extrusionOk="0">
                  <a:moveTo>
                    <a:pt x="560" y="929"/>
                  </a:moveTo>
                  <a:lnTo>
                    <a:pt x="2167" y="1"/>
                  </a:lnTo>
                  <a:lnTo>
                    <a:pt x="1595" y="2275"/>
                  </a:lnTo>
                  <a:lnTo>
                    <a:pt x="0" y="3215"/>
                  </a:ln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6" name="Google Shape;2946;p34"/>
            <p:cNvSpPr/>
            <p:nvPr/>
          </p:nvSpPr>
          <p:spPr>
            <a:xfrm>
              <a:off x="3662650" y="2339400"/>
              <a:ext cx="55375" cy="27125"/>
            </a:xfrm>
            <a:custGeom>
              <a:avLst/>
              <a:gdLst/>
              <a:ahLst/>
              <a:cxnLst/>
              <a:rect l="l" t="t" r="r" b="b"/>
              <a:pathLst>
                <a:path w="2215" h="1085" extrusionOk="0">
                  <a:moveTo>
                    <a:pt x="1608" y="1"/>
                  </a:moveTo>
                  <a:lnTo>
                    <a:pt x="0" y="941"/>
                  </a:lnTo>
                  <a:lnTo>
                    <a:pt x="608" y="1084"/>
                  </a:lnTo>
                  <a:lnTo>
                    <a:pt x="2215" y="156"/>
                  </a:lnTo>
                  <a:lnTo>
                    <a:pt x="160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7" name="Google Shape;2947;p34"/>
            <p:cNvSpPr/>
            <p:nvPr/>
          </p:nvSpPr>
          <p:spPr>
            <a:xfrm>
              <a:off x="3662650" y="2339400"/>
              <a:ext cx="55375" cy="27125"/>
            </a:xfrm>
            <a:custGeom>
              <a:avLst/>
              <a:gdLst/>
              <a:ahLst/>
              <a:cxnLst/>
              <a:rect l="l" t="t" r="r" b="b"/>
              <a:pathLst>
                <a:path w="2215" h="1085" fill="none" extrusionOk="0">
                  <a:moveTo>
                    <a:pt x="2215" y="156"/>
                  </a:moveTo>
                  <a:lnTo>
                    <a:pt x="608" y="1084"/>
                  </a:lnTo>
                  <a:lnTo>
                    <a:pt x="0" y="941"/>
                  </a:lnTo>
                  <a:lnTo>
                    <a:pt x="1608" y="1"/>
                  </a:ln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8" name="Google Shape;2948;p34"/>
            <p:cNvSpPr/>
            <p:nvPr/>
          </p:nvSpPr>
          <p:spPr>
            <a:xfrm>
              <a:off x="3479000" y="2241100"/>
              <a:ext cx="198850" cy="182575"/>
            </a:xfrm>
            <a:custGeom>
              <a:avLst/>
              <a:gdLst/>
              <a:ahLst/>
              <a:cxnLst/>
              <a:rect l="l" t="t" r="r" b="b"/>
              <a:pathLst>
                <a:path w="7954" h="7303" extrusionOk="0">
                  <a:moveTo>
                    <a:pt x="2020" y="0"/>
                  </a:moveTo>
                  <a:cubicBezTo>
                    <a:pt x="1196" y="0"/>
                    <a:pt x="518" y="400"/>
                    <a:pt x="119" y="1182"/>
                  </a:cubicBezTo>
                  <a:cubicBezTo>
                    <a:pt x="0" y="1421"/>
                    <a:pt x="119" y="1849"/>
                    <a:pt x="381" y="2147"/>
                  </a:cubicBezTo>
                  <a:cubicBezTo>
                    <a:pt x="453" y="2218"/>
                    <a:pt x="536" y="2278"/>
                    <a:pt x="607" y="2325"/>
                  </a:cubicBezTo>
                  <a:cubicBezTo>
                    <a:pt x="692" y="2370"/>
                    <a:pt x="776" y="2394"/>
                    <a:pt x="851" y="2394"/>
                  </a:cubicBezTo>
                  <a:cubicBezTo>
                    <a:pt x="958" y="2394"/>
                    <a:pt x="1047" y="2346"/>
                    <a:pt x="1096" y="2242"/>
                  </a:cubicBezTo>
                  <a:cubicBezTo>
                    <a:pt x="1379" y="1660"/>
                    <a:pt x="1879" y="1362"/>
                    <a:pt x="2488" y="1362"/>
                  </a:cubicBezTo>
                  <a:cubicBezTo>
                    <a:pt x="2902" y="1362"/>
                    <a:pt x="3365" y="1499"/>
                    <a:pt x="3846" y="1778"/>
                  </a:cubicBezTo>
                  <a:cubicBezTo>
                    <a:pt x="4822" y="2337"/>
                    <a:pt x="5715" y="3397"/>
                    <a:pt x="6275" y="4599"/>
                  </a:cubicBezTo>
                  <a:lnTo>
                    <a:pt x="5715" y="4469"/>
                  </a:lnTo>
                  <a:lnTo>
                    <a:pt x="7382" y="7302"/>
                  </a:lnTo>
                  <a:lnTo>
                    <a:pt x="7954" y="5016"/>
                  </a:lnTo>
                  <a:lnTo>
                    <a:pt x="7346" y="4873"/>
                  </a:lnTo>
                  <a:cubicBezTo>
                    <a:pt x="6620" y="3028"/>
                    <a:pt x="5299" y="1385"/>
                    <a:pt x="3846" y="551"/>
                  </a:cubicBezTo>
                  <a:cubicBezTo>
                    <a:pt x="3199" y="182"/>
                    <a:pt x="2576" y="0"/>
                    <a:pt x="20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9" name="Google Shape;2949;p34"/>
            <p:cNvSpPr/>
            <p:nvPr/>
          </p:nvSpPr>
          <p:spPr>
            <a:xfrm>
              <a:off x="3479000" y="2231950"/>
              <a:ext cx="198850" cy="191725"/>
            </a:xfrm>
            <a:custGeom>
              <a:avLst/>
              <a:gdLst/>
              <a:ahLst/>
              <a:cxnLst/>
              <a:rect l="l" t="t" r="r" b="b"/>
              <a:pathLst>
                <a:path w="7954" h="7669" fill="none" extrusionOk="0">
                  <a:moveTo>
                    <a:pt x="3846" y="917"/>
                  </a:moveTo>
                  <a:cubicBezTo>
                    <a:pt x="5299" y="1751"/>
                    <a:pt x="6620" y="3394"/>
                    <a:pt x="7346" y="5239"/>
                  </a:cubicBezTo>
                  <a:lnTo>
                    <a:pt x="7954" y="5382"/>
                  </a:lnTo>
                  <a:lnTo>
                    <a:pt x="7382" y="7668"/>
                  </a:lnTo>
                  <a:lnTo>
                    <a:pt x="5715" y="4835"/>
                  </a:lnTo>
                  <a:lnTo>
                    <a:pt x="6275" y="4965"/>
                  </a:lnTo>
                  <a:cubicBezTo>
                    <a:pt x="5715" y="3763"/>
                    <a:pt x="4822" y="2703"/>
                    <a:pt x="3846" y="2144"/>
                  </a:cubicBezTo>
                  <a:cubicBezTo>
                    <a:pt x="2655" y="1453"/>
                    <a:pt x="1572" y="1632"/>
                    <a:pt x="1096" y="2608"/>
                  </a:cubicBezTo>
                  <a:cubicBezTo>
                    <a:pt x="1012" y="2787"/>
                    <a:pt x="810" y="2799"/>
                    <a:pt x="607" y="2691"/>
                  </a:cubicBezTo>
                  <a:cubicBezTo>
                    <a:pt x="536" y="2644"/>
                    <a:pt x="453" y="2584"/>
                    <a:pt x="381" y="2513"/>
                  </a:cubicBezTo>
                  <a:cubicBezTo>
                    <a:pt x="119" y="2215"/>
                    <a:pt x="0" y="1787"/>
                    <a:pt x="119" y="1548"/>
                  </a:cubicBezTo>
                  <a:cubicBezTo>
                    <a:pt x="786" y="239"/>
                    <a:pt x="2239" y="1"/>
                    <a:pt x="3846" y="917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0" name="Google Shape;2950;p34"/>
            <p:cNvSpPr/>
            <p:nvPr/>
          </p:nvSpPr>
          <p:spPr>
            <a:xfrm>
              <a:off x="3485250" y="1912325"/>
              <a:ext cx="186350" cy="238825"/>
            </a:xfrm>
            <a:custGeom>
              <a:avLst/>
              <a:gdLst/>
              <a:ahLst/>
              <a:cxnLst/>
              <a:rect l="l" t="t" r="r" b="b"/>
              <a:pathLst>
                <a:path w="7454" h="9553" extrusionOk="0">
                  <a:moveTo>
                    <a:pt x="2076" y="0"/>
                  </a:moveTo>
                  <a:cubicBezTo>
                    <a:pt x="847" y="0"/>
                    <a:pt x="0" y="963"/>
                    <a:pt x="0" y="2630"/>
                  </a:cubicBezTo>
                  <a:cubicBezTo>
                    <a:pt x="0" y="4987"/>
                    <a:pt x="1655" y="7868"/>
                    <a:pt x="3703" y="9047"/>
                  </a:cubicBezTo>
                  <a:cubicBezTo>
                    <a:pt x="4302" y="9390"/>
                    <a:pt x="4869" y="9553"/>
                    <a:pt x="5370" y="9553"/>
                  </a:cubicBezTo>
                  <a:cubicBezTo>
                    <a:pt x="6593" y="9553"/>
                    <a:pt x="7433" y="8587"/>
                    <a:pt x="7442" y="6916"/>
                  </a:cubicBezTo>
                  <a:cubicBezTo>
                    <a:pt x="7454" y="4570"/>
                    <a:pt x="5787" y="1677"/>
                    <a:pt x="3739" y="498"/>
                  </a:cubicBezTo>
                  <a:cubicBezTo>
                    <a:pt x="3142" y="160"/>
                    <a:pt x="2578" y="0"/>
                    <a:pt x="207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1" name="Google Shape;2951;p34"/>
            <p:cNvSpPr/>
            <p:nvPr/>
          </p:nvSpPr>
          <p:spPr>
            <a:xfrm>
              <a:off x="3498650" y="1867400"/>
              <a:ext cx="226225" cy="301775"/>
            </a:xfrm>
            <a:custGeom>
              <a:avLst/>
              <a:gdLst/>
              <a:ahLst/>
              <a:cxnLst/>
              <a:rect l="l" t="t" r="r" b="b"/>
              <a:pathLst>
                <a:path w="9049" h="12071" extrusionOk="0">
                  <a:moveTo>
                    <a:pt x="2516" y="0"/>
                  </a:moveTo>
                  <a:cubicBezTo>
                    <a:pt x="2071" y="0"/>
                    <a:pt x="1669" y="106"/>
                    <a:pt x="1322" y="307"/>
                  </a:cubicBezTo>
                  <a:lnTo>
                    <a:pt x="0" y="1081"/>
                  </a:lnTo>
                  <a:lnTo>
                    <a:pt x="6382" y="12070"/>
                  </a:lnTo>
                  <a:lnTo>
                    <a:pt x="7703" y="11296"/>
                  </a:lnTo>
                  <a:cubicBezTo>
                    <a:pt x="8525" y="10832"/>
                    <a:pt x="9037" y="9820"/>
                    <a:pt x="9037" y="8403"/>
                  </a:cubicBezTo>
                  <a:cubicBezTo>
                    <a:pt x="9049" y="5546"/>
                    <a:pt x="7025" y="2045"/>
                    <a:pt x="4536" y="617"/>
                  </a:cubicBezTo>
                  <a:cubicBezTo>
                    <a:pt x="3808" y="197"/>
                    <a:pt x="3123" y="0"/>
                    <a:pt x="251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2" name="Google Shape;2952;p34"/>
            <p:cNvSpPr/>
            <p:nvPr/>
          </p:nvSpPr>
          <p:spPr>
            <a:xfrm>
              <a:off x="3498650" y="1863150"/>
              <a:ext cx="226225" cy="306025"/>
            </a:xfrm>
            <a:custGeom>
              <a:avLst/>
              <a:gdLst/>
              <a:ahLst/>
              <a:cxnLst/>
              <a:rect l="l" t="t" r="r" b="b"/>
              <a:pathLst>
                <a:path w="9049" h="12241" fill="none" extrusionOk="0">
                  <a:moveTo>
                    <a:pt x="0" y="1251"/>
                  </a:moveTo>
                  <a:lnTo>
                    <a:pt x="1322" y="477"/>
                  </a:lnTo>
                  <a:cubicBezTo>
                    <a:pt x="2143" y="1"/>
                    <a:pt x="3274" y="60"/>
                    <a:pt x="4536" y="787"/>
                  </a:cubicBezTo>
                  <a:cubicBezTo>
                    <a:pt x="7025" y="2215"/>
                    <a:pt x="9049" y="5716"/>
                    <a:pt x="9037" y="8573"/>
                  </a:cubicBezTo>
                  <a:cubicBezTo>
                    <a:pt x="9037" y="9990"/>
                    <a:pt x="8525" y="11002"/>
                    <a:pt x="7703" y="11466"/>
                  </a:cubicBezTo>
                  <a:lnTo>
                    <a:pt x="6382" y="12240"/>
                  </a:lnTo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3" name="Google Shape;2953;p34"/>
            <p:cNvSpPr/>
            <p:nvPr/>
          </p:nvSpPr>
          <p:spPr>
            <a:xfrm>
              <a:off x="3532275" y="1924650"/>
              <a:ext cx="94975" cy="112350"/>
            </a:xfrm>
            <a:custGeom>
              <a:avLst/>
              <a:gdLst/>
              <a:ahLst/>
              <a:cxnLst/>
              <a:rect l="l" t="t" r="r" b="b"/>
              <a:pathLst>
                <a:path w="3799" h="4494" extrusionOk="0">
                  <a:moveTo>
                    <a:pt x="829" y="1488"/>
                  </a:moveTo>
                  <a:cubicBezTo>
                    <a:pt x="843" y="1488"/>
                    <a:pt x="858" y="1494"/>
                    <a:pt x="870" y="1506"/>
                  </a:cubicBezTo>
                  <a:cubicBezTo>
                    <a:pt x="905" y="1517"/>
                    <a:pt x="917" y="1541"/>
                    <a:pt x="941" y="1577"/>
                  </a:cubicBezTo>
                  <a:lnTo>
                    <a:pt x="1155" y="1934"/>
                  </a:lnTo>
                  <a:lnTo>
                    <a:pt x="1358" y="1815"/>
                  </a:lnTo>
                  <a:cubicBezTo>
                    <a:pt x="1366" y="1807"/>
                    <a:pt x="1374" y="1805"/>
                    <a:pt x="1382" y="1805"/>
                  </a:cubicBezTo>
                  <a:cubicBezTo>
                    <a:pt x="1399" y="1805"/>
                    <a:pt x="1417" y="1815"/>
                    <a:pt x="1441" y="1815"/>
                  </a:cubicBezTo>
                  <a:cubicBezTo>
                    <a:pt x="1465" y="1827"/>
                    <a:pt x="1477" y="1863"/>
                    <a:pt x="1513" y="1887"/>
                  </a:cubicBezTo>
                  <a:cubicBezTo>
                    <a:pt x="1560" y="1946"/>
                    <a:pt x="1560" y="2018"/>
                    <a:pt x="1513" y="2053"/>
                  </a:cubicBezTo>
                  <a:lnTo>
                    <a:pt x="1298" y="2172"/>
                  </a:lnTo>
                  <a:lnTo>
                    <a:pt x="1513" y="2529"/>
                  </a:lnTo>
                  <a:cubicBezTo>
                    <a:pt x="1560" y="2601"/>
                    <a:pt x="1560" y="2660"/>
                    <a:pt x="1513" y="2696"/>
                  </a:cubicBezTo>
                  <a:cubicBezTo>
                    <a:pt x="1509" y="2700"/>
                    <a:pt x="1502" y="2701"/>
                    <a:pt x="1494" y="2701"/>
                  </a:cubicBezTo>
                  <a:cubicBezTo>
                    <a:pt x="1478" y="2701"/>
                    <a:pt x="1457" y="2696"/>
                    <a:pt x="1441" y="2696"/>
                  </a:cubicBezTo>
                  <a:cubicBezTo>
                    <a:pt x="1405" y="2672"/>
                    <a:pt x="1394" y="2649"/>
                    <a:pt x="1358" y="2613"/>
                  </a:cubicBezTo>
                  <a:lnTo>
                    <a:pt x="1155" y="2256"/>
                  </a:lnTo>
                  <a:lnTo>
                    <a:pt x="941" y="2375"/>
                  </a:lnTo>
                  <a:cubicBezTo>
                    <a:pt x="937" y="2383"/>
                    <a:pt x="932" y="2385"/>
                    <a:pt x="925" y="2385"/>
                  </a:cubicBezTo>
                  <a:cubicBezTo>
                    <a:pt x="912" y="2385"/>
                    <a:pt x="893" y="2375"/>
                    <a:pt x="870" y="2375"/>
                  </a:cubicBezTo>
                  <a:cubicBezTo>
                    <a:pt x="846" y="2363"/>
                    <a:pt x="810" y="2339"/>
                    <a:pt x="798" y="2303"/>
                  </a:cubicBezTo>
                  <a:cubicBezTo>
                    <a:pt x="751" y="2232"/>
                    <a:pt x="751" y="2172"/>
                    <a:pt x="798" y="2137"/>
                  </a:cubicBezTo>
                  <a:lnTo>
                    <a:pt x="1001" y="2018"/>
                  </a:lnTo>
                  <a:lnTo>
                    <a:pt x="798" y="1660"/>
                  </a:lnTo>
                  <a:cubicBezTo>
                    <a:pt x="751" y="1601"/>
                    <a:pt x="751" y="1529"/>
                    <a:pt x="798" y="1506"/>
                  </a:cubicBezTo>
                  <a:cubicBezTo>
                    <a:pt x="804" y="1494"/>
                    <a:pt x="816" y="1488"/>
                    <a:pt x="829" y="1488"/>
                  </a:cubicBezTo>
                  <a:close/>
                  <a:moveTo>
                    <a:pt x="2305" y="2340"/>
                  </a:moveTo>
                  <a:cubicBezTo>
                    <a:pt x="2321" y="2340"/>
                    <a:pt x="2342" y="2351"/>
                    <a:pt x="2358" y="2351"/>
                  </a:cubicBezTo>
                  <a:cubicBezTo>
                    <a:pt x="2394" y="2363"/>
                    <a:pt x="2406" y="2399"/>
                    <a:pt x="2429" y="2422"/>
                  </a:cubicBezTo>
                  <a:lnTo>
                    <a:pt x="2644" y="2779"/>
                  </a:lnTo>
                  <a:lnTo>
                    <a:pt x="2846" y="2660"/>
                  </a:lnTo>
                  <a:cubicBezTo>
                    <a:pt x="2854" y="2656"/>
                    <a:pt x="2862" y="2655"/>
                    <a:pt x="2870" y="2655"/>
                  </a:cubicBezTo>
                  <a:cubicBezTo>
                    <a:pt x="2887" y="2655"/>
                    <a:pt x="2906" y="2660"/>
                    <a:pt x="2929" y="2660"/>
                  </a:cubicBezTo>
                  <a:cubicBezTo>
                    <a:pt x="2953" y="2672"/>
                    <a:pt x="2965" y="2708"/>
                    <a:pt x="3001" y="2732"/>
                  </a:cubicBezTo>
                  <a:cubicBezTo>
                    <a:pt x="3048" y="2791"/>
                    <a:pt x="3048" y="2863"/>
                    <a:pt x="3001" y="2899"/>
                  </a:cubicBezTo>
                  <a:lnTo>
                    <a:pt x="2787" y="3018"/>
                  </a:lnTo>
                  <a:lnTo>
                    <a:pt x="3001" y="3375"/>
                  </a:lnTo>
                  <a:cubicBezTo>
                    <a:pt x="3048" y="3446"/>
                    <a:pt x="3048" y="3518"/>
                    <a:pt x="3001" y="3541"/>
                  </a:cubicBezTo>
                  <a:cubicBezTo>
                    <a:pt x="2997" y="3545"/>
                    <a:pt x="2990" y="3547"/>
                    <a:pt x="2982" y="3547"/>
                  </a:cubicBezTo>
                  <a:cubicBezTo>
                    <a:pt x="2966" y="3547"/>
                    <a:pt x="2945" y="3541"/>
                    <a:pt x="2929" y="3541"/>
                  </a:cubicBezTo>
                  <a:cubicBezTo>
                    <a:pt x="2894" y="3518"/>
                    <a:pt x="2882" y="3494"/>
                    <a:pt x="2846" y="3470"/>
                  </a:cubicBezTo>
                  <a:lnTo>
                    <a:pt x="2644" y="3113"/>
                  </a:lnTo>
                  <a:lnTo>
                    <a:pt x="2429" y="3232"/>
                  </a:lnTo>
                  <a:cubicBezTo>
                    <a:pt x="2425" y="3236"/>
                    <a:pt x="2420" y="3237"/>
                    <a:pt x="2413" y="3237"/>
                  </a:cubicBezTo>
                  <a:cubicBezTo>
                    <a:pt x="2400" y="3237"/>
                    <a:pt x="2382" y="3232"/>
                    <a:pt x="2358" y="3232"/>
                  </a:cubicBezTo>
                  <a:cubicBezTo>
                    <a:pt x="2334" y="3208"/>
                    <a:pt x="2310" y="3184"/>
                    <a:pt x="2286" y="3149"/>
                  </a:cubicBezTo>
                  <a:cubicBezTo>
                    <a:pt x="2239" y="3089"/>
                    <a:pt x="2239" y="3018"/>
                    <a:pt x="2286" y="2994"/>
                  </a:cubicBezTo>
                  <a:lnTo>
                    <a:pt x="2489" y="2875"/>
                  </a:lnTo>
                  <a:lnTo>
                    <a:pt x="2286" y="2518"/>
                  </a:lnTo>
                  <a:cubicBezTo>
                    <a:pt x="2239" y="2458"/>
                    <a:pt x="2239" y="2375"/>
                    <a:pt x="2286" y="2351"/>
                  </a:cubicBezTo>
                  <a:cubicBezTo>
                    <a:pt x="2290" y="2343"/>
                    <a:pt x="2297" y="2340"/>
                    <a:pt x="2305" y="2340"/>
                  </a:cubicBezTo>
                  <a:close/>
                  <a:moveTo>
                    <a:pt x="810" y="1"/>
                  </a:moveTo>
                  <a:cubicBezTo>
                    <a:pt x="805" y="1"/>
                    <a:pt x="801" y="2"/>
                    <a:pt x="798" y="5"/>
                  </a:cubicBezTo>
                  <a:cubicBezTo>
                    <a:pt x="739" y="29"/>
                    <a:pt x="715" y="113"/>
                    <a:pt x="762" y="208"/>
                  </a:cubicBezTo>
                  <a:cubicBezTo>
                    <a:pt x="858" y="458"/>
                    <a:pt x="941" y="708"/>
                    <a:pt x="1048" y="970"/>
                  </a:cubicBezTo>
                  <a:cubicBezTo>
                    <a:pt x="870" y="970"/>
                    <a:pt x="703" y="1005"/>
                    <a:pt x="572" y="1089"/>
                  </a:cubicBezTo>
                  <a:cubicBezTo>
                    <a:pt x="227" y="1279"/>
                    <a:pt x="0" y="1708"/>
                    <a:pt x="0" y="2303"/>
                  </a:cubicBezTo>
                  <a:lnTo>
                    <a:pt x="3799" y="4494"/>
                  </a:lnTo>
                  <a:cubicBezTo>
                    <a:pt x="3799" y="3613"/>
                    <a:pt x="3358" y="2589"/>
                    <a:pt x="2691" y="1863"/>
                  </a:cubicBezTo>
                  <a:lnTo>
                    <a:pt x="2953" y="1458"/>
                  </a:lnTo>
                  <a:cubicBezTo>
                    <a:pt x="2989" y="1398"/>
                    <a:pt x="2989" y="1327"/>
                    <a:pt x="2918" y="1232"/>
                  </a:cubicBezTo>
                  <a:cubicBezTo>
                    <a:pt x="2906" y="1208"/>
                    <a:pt x="2882" y="1172"/>
                    <a:pt x="2846" y="1160"/>
                  </a:cubicBezTo>
                  <a:cubicBezTo>
                    <a:pt x="2828" y="1142"/>
                    <a:pt x="2807" y="1133"/>
                    <a:pt x="2788" y="1133"/>
                  </a:cubicBezTo>
                  <a:cubicBezTo>
                    <a:pt x="2769" y="1133"/>
                    <a:pt x="2751" y="1142"/>
                    <a:pt x="2739" y="1160"/>
                  </a:cubicBezTo>
                  <a:cubicBezTo>
                    <a:pt x="2644" y="1303"/>
                    <a:pt x="2548" y="1458"/>
                    <a:pt x="2441" y="1601"/>
                  </a:cubicBezTo>
                  <a:cubicBezTo>
                    <a:pt x="2286" y="1458"/>
                    <a:pt x="2108" y="1327"/>
                    <a:pt x="1905" y="1208"/>
                  </a:cubicBezTo>
                  <a:cubicBezTo>
                    <a:pt x="1691" y="1089"/>
                    <a:pt x="1477" y="994"/>
                    <a:pt x="1286" y="970"/>
                  </a:cubicBezTo>
                  <a:cubicBezTo>
                    <a:pt x="1179" y="684"/>
                    <a:pt x="1072" y="410"/>
                    <a:pt x="977" y="148"/>
                  </a:cubicBezTo>
                  <a:cubicBezTo>
                    <a:pt x="953" y="89"/>
                    <a:pt x="917" y="41"/>
                    <a:pt x="870" y="29"/>
                  </a:cubicBezTo>
                  <a:cubicBezTo>
                    <a:pt x="843" y="12"/>
                    <a:pt x="824" y="1"/>
                    <a:pt x="81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4" name="Google Shape;2954;p34"/>
            <p:cNvSpPr/>
            <p:nvPr/>
          </p:nvSpPr>
          <p:spPr>
            <a:xfrm>
              <a:off x="3580500" y="2018225"/>
              <a:ext cx="80375" cy="120500"/>
            </a:xfrm>
            <a:custGeom>
              <a:avLst/>
              <a:gdLst/>
              <a:ahLst/>
              <a:cxnLst/>
              <a:rect l="l" t="t" r="r" b="b"/>
              <a:pathLst>
                <a:path w="3215" h="4820" extrusionOk="0">
                  <a:moveTo>
                    <a:pt x="12" y="1"/>
                  </a:moveTo>
                  <a:lnTo>
                    <a:pt x="0" y="3251"/>
                  </a:lnTo>
                  <a:cubicBezTo>
                    <a:pt x="284" y="3401"/>
                    <a:pt x="552" y="3467"/>
                    <a:pt x="791" y="3467"/>
                  </a:cubicBezTo>
                  <a:cubicBezTo>
                    <a:pt x="913" y="3467"/>
                    <a:pt x="1027" y="3450"/>
                    <a:pt x="1131" y="3418"/>
                  </a:cubicBezTo>
                  <a:cubicBezTo>
                    <a:pt x="1679" y="3751"/>
                    <a:pt x="2036" y="4370"/>
                    <a:pt x="2155" y="4561"/>
                  </a:cubicBezTo>
                  <a:cubicBezTo>
                    <a:pt x="2215" y="4668"/>
                    <a:pt x="2286" y="4740"/>
                    <a:pt x="2370" y="4787"/>
                  </a:cubicBezTo>
                  <a:cubicBezTo>
                    <a:pt x="2393" y="4799"/>
                    <a:pt x="2405" y="4811"/>
                    <a:pt x="2441" y="4811"/>
                  </a:cubicBezTo>
                  <a:cubicBezTo>
                    <a:pt x="2462" y="4817"/>
                    <a:pt x="2482" y="4819"/>
                    <a:pt x="2501" y="4819"/>
                  </a:cubicBezTo>
                  <a:cubicBezTo>
                    <a:pt x="2681" y="4819"/>
                    <a:pt x="2735" y="4571"/>
                    <a:pt x="2584" y="4323"/>
                  </a:cubicBezTo>
                  <a:cubicBezTo>
                    <a:pt x="2429" y="4037"/>
                    <a:pt x="2048" y="3406"/>
                    <a:pt x="1608" y="3061"/>
                  </a:cubicBezTo>
                  <a:cubicBezTo>
                    <a:pt x="1655" y="2977"/>
                    <a:pt x="1691" y="2906"/>
                    <a:pt x="1727" y="2835"/>
                  </a:cubicBezTo>
                  <a:lnTo>
                    <a:pt x="2917" y="3513"/>
                  </a:lnTo>
                  <a:cubicBezTo>
                    <a:pt x="2970" y="3547"/>
                    <a:pt x="3019" y="3563"/>
                    <a:pt x="3062" y="3563"/>
                  </a:cubicBezTo>
                  <a:cubicBezTo>
                    <a:pt x="3154" y="3563"/>
                    <a:pt x="3215" y="3489"/>
                    <a:pt x="3215" y="3358"/>
                  </a:cubicBezTo>
                  <a:cubicBezTo>
                    <a:pt x="3215" y="3156"/>
                    <a:pt x="3096" y="2942"/>
                    <a:pt x="2882" y="2846"/>
                  </a:cubicBezTo>
                  <a:lnTo>
                    <a:pt x="1822" y="2239"/>
                  </a:lnTo>
                  <a:lnTo>
                    <a:pt x="1822" y="2120"/>
                  </a:lnTo>
                  <a:lnTo>
                    <a:pt x="1822" y="2001"/>
                  </a:lnTo>
                  <a:cubicBezTo>
                    <a:pt x="2093" y="2102"/>
                    <a:pt x="2305" y="2143"/>
                    <a:pt x="2470" y="2143"/>
                  </a:cubicBezTo>
                  <a:cubicBezTo>
                    <a:pt x="2616" y="2143"/>
                    <a:pt x="2726" y="2111"/>
                    <a:pt x="2810" y="2061"/>
                  </a:cubicBezTo>
                  <a:cubicBezTo>
                    <a:pt x="2977" y="1954"/>
                    <a:pt x="2905" y="1596"/>
                    <a:pt x="2679" y="1406"/>
                  </a:cubicBezTo>
                  <a:cubicBezTo>
                    <a:pt x="2667" y="1394"/>
                    <a:pt x="2632" y="1370"/>
                    <a:pt x="2620" y="1358"/>
                  </a:cubicBezTo>
                  <a:cubicBezTo>
                    <a:pt x="2581" y="1333"/>
                    <a:pt x="2540" y="1321"/>
                    <a:pt x="2500" y="1321"/>
                  </a:cubicBezTo>
                  <a:cubicBezTo>
                    <a:pt x="2466" y="1321"/>
                    <a:pt x="2433" y="1330"/>
                    <a:pt x="2405" y="1346"/>
                  </a:cubicBezTo>
                  <a:cubicBezTo>
                    <a:pt x="2367" y="1374"/>
                    <a:pt x="2310" y="1391"/>
                    <a:pt x="2230" y="1391"/>
                  </a:cubicBezTo>
                  <a:cubicBezTo>
                    <a:pt x="2137" y="1391"/>
                    <a:pt x="2012" y="1368"/>
                    <a:pt x="1846" y="1311"/>
                  </a:cubicBezTo>
                  <a:lnTo>
                    <a:pt x="1846" y="1061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5" name="Google Shape;2955;p34"/>
            <p:cNvSpPr/>
            <p:nvPr/>
          </p:nvSpPr>
          <p:spPr>
            <a:xfrm>
              <a:off x="3496850" y="1972250"/>
              <a:ext cx="79200" cy="123100"/>
            </a:xfrm>
            <a:custGeom>
              <a:avLst/>
              <a:gdLst/>
              <a:ahLst/>
              <a:cxnLst/>
              <a:rect l="l" t="t" r="r" b="b"/>
              <a:pathLst>
                <a:path w="3168" h="4924" extrusionOk="0">
                  <a:moveTo>
                    <a:pt x="464" y="1"/>
                  </a:moveTo>
                  <a:cubicBezTo>
                    <a:pt x="285" y="1"/>
                    <a:pt x="216" y="243"/>
                    <a:pt x="370" y="506"/>
                  </a:cubicBezTo>
                  <a:cubicBezTo>
                    <a:pt x="560" y="828"/>
                    <a:pt x="894" y="1245"/>
                    <a:pt x="1453" y="1649"/>
                  </a:cubicBezTo>
                  <a:lnTo>
                    <a:pt x="1453" y="1757"/>
                  </a:lnTo>
                  <a:lnTo>
                    <a:pt x="1453" y="1876"/>
                  </a:lnTo>
                  <a:lnTo>
                    <a:pt x="298" y="1197"/>
                  </a:lnTo>
                  <a:cubicBezTo>
                    <a:pt x="249" y="1169"/>
                    <a:pt x="202" y="1155"/>
                    <a:pt x="161" y="1155"/>
                  </a:cubicBezTo>
                  <a:cubicBezTo>
                    <a:pt x="65" y="1155"/>
                    <a:pt x="1" y="1230"/>
                    <a:pt x="1" y="1364"/>
                  </a:cubicBezTo>
                  <a:cubicBezTo>
                    <a:pt x="1" y="1542"/>
                    <a:pt x="132" y="1780"/>
                    <a:pt x="298" y="1876"/>
                  </a:cubicBezTo>
                  <a:lnTo>
                    <a:pt x="1572" y="2614"/>
                  </a:lnTo>
                  <a:cubicBezTo>
                    <a:pt x="1608" y="2721"/>
                    <a:pt x="1632" y="2840"/>
                    <a:pt x="1679" y="2947"/>
                  </a:cubicBezTo>
                  <a:cubicBezTo>
                    <a:pt x="1530" y="2885"/>
                    <a:pt x="1391" y="2861"/>
                    <a:pt x="1264" y="2861"/>
                  </a:cubicBezTo>
                  <a:cubicBezTo>
                    <a:pt x="956" y="2861"/>
                    <a:pt x="722" y="3002"/>
                    <a:pt x="596" y="3078"/>
                  </a:cubicBezTo>
                  <a:cubicBezTo>
                    <a:pt x="417" y="3185"/>
                    <a:pt x="501" y="3542"/>
                    <a:pt x="727" y="3733"/>
                  </a:cubicBezTo>
                  <a:cubicBezTo>
                    <a:pt x="751" y="3745"/>
                    <a:pt x="775" y="3757"/>
                    <a:pt x="798" y="3781"/>
                  </a:cubicBezTo>
                  <a:cubicBezTo>
                    <a:pt x="838" y="3800"/>
                    <a:pt x="881" y="3809"/>
                    <a:pt x="921" y="3809"/>
                  </a:cubicBezTo>
                  <a:cubicBezTo>
                    <a:pt x="954" y="3809"/>
                    <a:pt x="986" y="3803"/>
                    <a:pt x="1013" y="3793"/>
                  </a:cubicBezTo>
                  <a:cubicBezTo>
                    <a:pt x="1087" y="3756"/>
                    <a:pt x="1257" y="3654"/>
                    <a:pt x="1510" y="3654"/>
                  </a:cubicBezTo>
                  <a:cubicBezTo>
                    <a:pt x="1664" y="3654"/>
                    <a:pt x="1849" y="3692"/>
                    <a:pt x="2060" y="3804"/>
                  </a:cubicBezTo>
                  <a:cubicBezTo>
                    <a:pt x="2084" y="3816"/>
                    <a:pt x="2108" y="3840"/>
                    <a:pt x="2120" y="3840"/>
                  </a:cubicBezTo>
                  <a:cubicBezTo>
                    <a:pt x="2406" y="4281"/>
                    <a:pt x="2763" y="4650"/>
                    <a:pt x="3156" y="4924"/>
                  </a:cubicBezTo>
                  <a:lnTo>
                    <a:pt x="3168" y="1697"/>
                  </a:lnTo>
                  <a:lnTo>
                    <a:pt x="1429" y="697"/>
                  </a:lnTo>
                  <a:lnTo>
                    <a:pt x="1465" y="959"/>
                  </a:lnTo>
                  <a:cubicBezTo>
                    <a:pt x="1096" y="685"/>
                    <a:pt x="906" y="423"/>
                    <a:pt x="798" y="268"/>
                  </a:cubicBezTo>
                  <a:cubicBezTo>
                    <a:pt x="739" y="161"/>
                    <a:pt x="667" y="90"/>
                    <a:pt x="596" y="42"/>
                  </a:cubicBezTo>
                  <a:cubicBezTo>
                    <a:pt x="560" y="30"/>
                    <a:pt x="536" y="6"/>
                    <a:pt x="513" y="6"/>
                  </a:cubicBezTo>
                  <a:cubicBezTo>
                    <a:pt x="495" y="3"/>
                    <a:pt x="479" y="1"/>
                    <a:pt x="46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6" name="Google Shape;2956;p34"/>
            <p:cNvSpPr/>
            <p:nvPr/>
          </p:nvSpPr>
          <p:spPr>
            <a:xfrm>
              <a:off x="3465000" y="1886700"/>
              <a:ext cx="226250" cy="290075"/>
            </a:xfrm>
            <a:custGeom>
              <a:avLst/>
              <a:gdLst/>
              <a:ahLst/>
              <a:cxnLst/>
              <a:rect l="l" t="t" r="r" b="b"/>
              <a:pathLst>
                <a:path w="9050" h="11603" extrusionOk="0">
                  <a:moveTo>
                    <a:pt x="2879" y="1022"/>
                  </a:moveTo>
                  <a:cubicBezTo>
                    <a:pt x="3382" y="1022"/>
                    <a:pt x="3950" y="1187"/>
                    <a:pt x="4549" y="1535"/>
                  </a:cubicBezTo>
                  <a:cubicBezTo>
                    <a:pt x="5418" y="2035"/>
                    <a:pt x="6240" y="2869"/>
                    <a:pt x="6871" y="3821"/>
                  </a:cubicBezTo>
                  <a:lnTo>
                    <a:pt x="1632" y="6810"/>
                  </a:lnTo>
                  <a:cubicBezTo>
                    <a:pt x="1120" y="5786"/>
                    <a:pt x="810" y="4667"/>
                    <a:pt x="810" y="3655"/>
                  </a:cubicBezTo>
                  <a:cubicBezTo>
                    <a:pt x="819" y="1987"/>
                    <a:pt x="1661" y="1022"/>
                    <a:pt x="2879" y="1022"/>
                  </a:cubicBezTo>
                  <a:close/>
                  <a:moveTo>
                    <a:pt x="7442" y="4786"/>
                  </a:moveTo>
                  <a:cubicBezTo>
                    <a:pt x="7966" y="5810"/>
                    <a:pt x="8264" y="6929"/>
                    <a:pt x="8264" y="7941"/>
                  </a:cubicBezTo>
                  <a:cubicBezTo>
                    <a:pt x="8255" y="9612"/>
                    <a:pt x="7409" y="10578"/>
                    <a:pt x="6187" y="10578"/>
                  </a:cubicBezTo>
                  <a:cubicBezTo>
                    <a:pt x="5685" y="10578"/>
                    <a:pt x="5121" y="10415"/>
                    <a:pt x="4525" y="10072"/>
                  </a:cubicBezTo>
                  <a:cubicBezTo>
                    <a:pt x="3656" y="9572"/>
                    <a:pt x="2834" y="8750"/>
                    <a:pt x="2203" y="7786"/>
                  </a:cubicBezTo>
                  <a:lnTo>
                    <a:pt x="7442" y="4786"/>
                  </a:lnTo>
                  <a:close/>
                  <a:moveTo>
                    <a:pt x="2529" y="1"/>
                  </a:moveTo>
                  <a:cubicBezTo>
                    <a:pt x="1047" y="1"/>
                    <a:pt x="24" y="1177"/>
                    <a:pt x="24" y="3202"/>
                  </a:cubicBezTo>
                  <a:cubicBezTo>
                    <a:pt x="1" y="6060"/>
                    <a:pt x="2025" y="9548"/>
                    <a:pt x="4513" y="10977"/>
                  </a:cubicBezTo>
                  <a:cubicBezTo>
                    <a:pt x="5241" y="11402"/>
                    <a:pt x="5930" y="11602"/>
                    <a:pt x="6541" y="11602"/>
                  </a:cubicBezTo>
                  <a:cubicBezTo>
                    <a:pt x="8018" y="11602"/>
                    <a:pt x="9038" y="10427"/>
                    <a:pt x="9038" y="8405"/>
                  </a:cubicBezTo>
                  <a:cubicBezTo>
                    <a:pt x="9049" y="5548"/>
                    <a:pt x="7049" y="2047"/>
                    <a:pt x="4549" y="618"/>
                  </a:cubicBezTo>
                  <a:cubicBezTo>
                    <a:pt x="3824" y="199"/>
                    <a:pt x="3138" y="1"/>
                    <a:pt x="252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7" name="Google Shape;2957;p34"/>
            <p:cNvSpPr/>
            <p:nvPr/>
          </p:nvSpPr>
          <p:spPr>
            <a:xfrm>
              <a:off x="3465892" y="1866125"/>
              <a:ext cx="226250" cy="331325"/>
            </a:xfrm>
            <a:custGeom>
              <a:avLst/>
              <a:gdLst/>
              <a:ahLst/>
              <a:cxnLst/>
              <a:rect l="l" t="t" r="r" b="b"/>
              <a:pathLst>
                <a:path w="9050" h="13253" fill="none" extrusionOk="0">
                  <a:moveTo>
                    <a:pt x="4549" y="1441"/>
                  </a:moveTo>
                  <a:cubicBezTo>
                    <a:pt x="2060" y="1"/>
                    <a:pt x="24" y="1168"/>
                    <a:pt x="24" y="4025"/>
                  </a:cubicBezTo>
                  <a:cubicBezTo>
                    <a:pt x="1" y="6883"/>
                    <a:pt x="2025" y="10371"/>
                    <a:pt x="4513" y="11800"/>
                  </a:cubicBezTo>
                  <a:cubicBezTo>
                    <a:pt x="7002" y="13252"/>
                    <a:pt x="9038" y="12086"/>
                    <a:pt x="9038" y="9228"/>
                  </a:cubicBezTo>
                  <a:cubicBezTo>
                    <a:pt x="9049" y="6371"/>
                    <a:pt x="7049" y="2870"/>
                    <a:pt x="4549" y="1441"/>
                  </a:cubicBezTo>
                  <a:close/>
                  <a:moveTo>
                    <a:pt x="4549" y="2358"/>
                  </a:moveTo>
                  <a:cubicBezTo>
                    <a:pt x="5418" y="2858"/>
                    <a:pt x="6240" y="3692"/>
                    <a:pt x="6871" y="4644"/>
                  </a:cubicBezTo>
                  <a:lnTo>
                    <a:pt x="1632" y="7633"/>
                  </a:lnTo>
                  <a:cubicBezTo>
                    <a:pt x="1120" y="6609"/>
                    <a:pt x="810" y="5490"/>
                    <a:pt x="810" y="4478"/>
                  </a:cubicBezTo>
                  <a:cubicBezTo>
                    <a:pt x="822" y="2120"/>
                    <a:pt x="2501" y="1168"/>
                    <a:pt x="4549" y="2358"/>
                  </a:cubicBezTo>
                  <a:close/>
                  <a:moveTo>
                    <a:pt x="4525" y="10895"/>
                  </a:moveTo>
                  <a:cubicBezTo>
                    <a:pt x="3656" y="10395"/>
                    <a:pt x="2834" y="9573"/>
                    <a:pt x="2203" y="8609"/>
                  </a:cubicBezTo>
                  <a:lnTo>
                    <a:pt x="7442" y="5609"/>
                  </a:lnTo>
                  <a:cubicBezTo>
                    <a:pt x="7966" y="6633"/>
                    <a:pt x="8264" y="7752"/>
                    <a:pt x="8264" y="8764"/>
                  </a:cubicBezTo>
                  <a:cubicBezTo>
                    <a:pt x="8252" y="11121"/>
                    <a:pt x="6573" y="12074"/>
                    <a:pt x="4525" y="10895"/>
                  </a:cubicBezTo>
                  <a:close/>
                </a:path>
              </a:pathLst>
            </a:custGeom>
            <a:solidFill>
              <a:schemeClr val="dk2"/>
            </a:solidFill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8" name="Google Shape;2958;p34"/>
            <p:cNvSpPr/>
            <p:nvPr/>
          </p:nvSpPr>
          <p:spPr>
            <a:xfrm>
              <a:off x="4516625" y="3155875"/>
              <a:ext cx="233975" cy="418800"/>
            </a:xfrm>
            <a:custGeom>
              <a:avLst/>
              <a:gdLst/>
              <a:ahLst/>
              <a:cxnLst/>
              <a:rect l="l" t="t" r="r" b="b"/>
              <a:pathLst>
                <a:path w="9359" h="16752" extrusionOk="0">
                  <a:moveTo>
                    <a:pt x="644" y="1"/>
                  </a:moveTo>
                  <a:cubicBezTo>
                    <a:pt x="292" y="1"/>
                    <a:pt x="48" y="287"/>
                    <a:pt x="48" y="774"/>
                  </a:cubicBezTo>
                  <a:lnTo>
                    <a:pt x="12" y="10609"/>
                  </a:lnTo>
                  <a:cubicBezTo>
                    <a:pt x="0" y="11288"/>
                    <a:pt x="489" y="12121"/>
                    <a:pt x="1084" y="12466"/>
                  </a:cubicBezTo>
                  <a:lnTo>
                    <a:pt x="8240" y="16610"/>
                  </a:lnTo>
                  <a:cubicBezTo>
                    <a:pt x="8411" y="16706"/>
                    <a:pt x="8573" y="16751"/>
                    <a:pt x="8717" y="16751"/>
                  </a:cubicBezTo>
                  <a:cubicBezTo>
                    <a:pt x="9075" y="16751"/>
                    <a:pt x="9323" y="16471"/>
                    <a:pt x="9323" y="15979"/>
                  </a:cubicBezTo>
                  <a:lnTo>
                    <a:pt x="9359" y="6144"/>
                  </a:lnTo>
                  <a:cubicBezTo>
                    <a:pt x="9359" y="5454"/>
                    <a:pt x="8871" y="4608"/>
                    <a:pt x="8287" y="4299"/>
                  </a:cubicBezTo>
                  <a:lnTo>
                    <a:pt x="1132" y="155"/>
                  </a:lnTo>
                  <a:cubicBezTo>
                    <a:pt x="957" y="50"/>
                    <a:pt x="791" y="1"/>
                    <a:pt x="6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9" name="Google Shape;2959;p34"/>
            <p:cNvSpPr/>
            <p:nvPr/>
          </p:nvSpPr>
          <p:spPr>
            <a:xfrm>
              <a:off x="4516625" y="3150825"/>
              <a:ext cx="233975" cy="428650"/>
            </a:xfrm>
            <a:custGeom>
              <a:avLst/>
              <a:gdLst/>
              <a:ahLst/>
              <a:cxnLst/>
              <a:rect l="l" t="t" r="r" b="b"/>
              <a:pathLst>
                <a:path w="9359" h="17146" fill="none" extrusionOk="0">
                  <a:moveTo>
                    <a:pt x="9359" y="6346"/>
                  </a:moveTo>
                  <a:lnTo>
                    <a:pt x="9323" y="16181"/>
                  </a:lnTo>
                  <a:cubicBezTo>
                    <a:pt x="9323" y="16871"/>
                    <a:pt x="8835" y="17145"/>
                    <a:pt x="8240" y="16812"/>
                  </a:cubicBezTo>
                  <a:lnTo>
                    <a:pt x="1084" y="12668"/>
                  </a:lnTo>
                  <a:cubicBezTo>
                    <a:pt x="489" y="12323"/>
                    <a:pt x="0" y="11490"/>
                    <a:pt x="12" y="10811"/>
                  </a:cubicBezTo>
                  <a:lnTo>
                    <a:pt x="48" y="976"/>
                  </a:lnTo>
                  <a:cubicBezTo>
                    <a:pt x="48" y="286"/>
                    <a:pt x="536" y="0"/>
                    <a:pt x="1132" y="357"/>
                  </a:cubicBezTo>
                  <a:lnTo>
                    <a:pt x="8287" y="4501"/>
                  </a:lnTo>
                  <a:cubicBezTo>
                    <a:pt x="8871" y="4810"/>
                    <a:pt x="9359" y="5656"/>
                    <a:pt x="9359" y="6346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0" name="Google Shape;2960;p34"/>
            <p:cNvSpPr/>
            <p:nvPr/>
          </p:nvSpPr>
          <p:spPr>
            <a:xfrm>
              <a:off x="4563050" y="3206525"/>
              <a:ext cx="146175" cy="337825"/>
            </a:xfrm>
            <a:custGeom>
              <a:avLst/>
              <a:gdLst/>
              <a:ahLst/>
              <a:cxnLst/>
              <a:rect l="l" t="t" r="r" b="b"/>
              <a:pathLst>
                <a:path w="5847" h="13513" extrusionOk="0">
                  <a:moveTo>
                    <a:pt x="1765" y="2962"/>
                  </a:moveTo>
                  <a:cubicBezTo>
                    <a:pt x="1812" y="2962"/>
                    <a:pt x="1864" y="2977"/>
                    <a:pt x="1918" y="3011"/>
                  </a:cubicBezTo>
                  <a:cubicBezTo>
                    <a:pt x="2025" y="3070"/>
                    <a:pt x="2108" y="3178"/>
                    <a:pt x="2180" y="3285"/>
                  </a:cubicBezTo>
                  <a:cubicBezTo>
                    <a:pt x="2239" y="3392"/>
                    <a:pt x="2275" y="3523"/>
                    <a:pt x="2275" y="3630"/>
                  </a:cubicBezTo>
                  <a:lnTo>
                    <a:pt x="2275" y="3940"/>
                  </a:lnTo>
                  <a:cubicBezTo>
                    <a:pt x="2275" y="4100"/>
                    <a:pt x="2191" y="4188"/>
                    <a:pt x="2075" y="4188"/>
                  </a:cubicBezTo>
                  <a:cubicBezTo>
                    <a:pt x="2027" y="4188"/>
                    <a:pt x="1973" y="4173"/>
                    <a:pt x="1918" y="4142"/>
                  </a:cubicBezTo>
                  <a:cubicBezTo>
                    <a:pt x="1727" y="4023"/>
                    <a:pt x="1561" y="3761"/>
                    <a:pt x="1561" y="3535"/>
                  </a:cubicBezTo>
                  <a:lnTo>
                    <a:pt x="1561" y="3225"/>
                  </a:lnTo>
                  <a:cubicBezTo>
                    <a:pt x="1561" y="3063"/>
                    <a:pt x="1646" y="2962"/>
                    <a:pt x="1765" y="2962"/>
                  </a:cubicBezTo>
                  <a:close/>
                  <a:moveTo>
                    <a:pt x="3519" y="3967"/>
                  </a:moveTo>
                  <a:cubicBezTo>
                    <a:pt x="3566" y="3967"/>
                    <a:pt x="3620" y="3981"/>
                    <a:pt x="3680" y="4011"/>
                  </a:cubicBezTo>
                  <a:cubicBezTo>
                    <a:pt x="3787" y="4070"/>
                    <a:pt x="3870" y="4178"/>
                    <a:pt x="3930" y="4285"/>
                  </a:cubicBezTo>
                  <a:cubicBezTo>
                    <a:pt x="3989" y="4380"/>
                    <a:pt x="4037" y="4523"/>
                    <a:pt x="4037" y="4618"/>
                  </a:cubicBezTo>
                  <a:lnTo>
                    <a:pt x="4037" y="4940"/>
                  </a:lnTo>
                  <a:cubicBezTo>
                    <a:pt x="4037" y="5093"/>
                    <a:pt x="3952" y="5191"/>
                    <a:pt x="3833" y="5191"/>
                  </a:cubicBezTo>
                  <a:cubicBezTo>
                    <a:pt x="3786" y="5191"/>
                    <a:pt x="3734" y="5176"/>
                    <a:pt x="3680" y="5142"/>
                  </a:cubicBezTo>
                  <a:cubicBezTo>
                    <a:pt x="3489" y="5023"/>
                    <a:pt x="3323" y="4761"/>
                    <a:pt x="3323" y="4535"/>
                  </a:cubicBezTo>
                  <a:lnTo>
                    <a:pt x="3323" y="4225"/>
                  </a:lnTo>
                  <a:cubicBezTo>
                    <a:pt x="3323" y="4062"/>
                    <a:pt x="3397" y="3967"/>
                    <a:pt x="3519" y="3967"/>
                  </a:cubicBezTo>
                  <a:close/>
                  <a:moveTo>
                    <a:pt x="1303" y="0"/>
                  </a:moveTo>
                  <a:cubicBezTo>
                    <a:pt x="859" y="0"/>
                    <a:pt x="787" y="542"/>
                    <a:pt x="787" y="570"/>
                  </a:cubicBezTo>
                  <a:cubicBezTo>
                    <a:pt x="724" y="544"/>
                    <a:pt x="669" y="532"/>
                    <a:pt x="622" y="532"/>
                  </a:cubicBezTo>
                  <a:cubicBezTo>
                    <a:pt x="127" y="532"/>
                    <a:pt x="399" y="1829"/>
                    <a:pt x="453" y="2046"/>
                  </a:cubicBezTo>
                  <a:cubicBezTo>
                    <a:pt x="401" y="2020"/>
                    <a:pt x="352" y="2008"/>
                    <a:pt x="307" y="2008"/>
                  </a:cubicBezTo>
                  <a:cubicBezTo>
                    <a:pt x="123" y="2008"/>
                    <a:pt x="1" y="2210"/>
                    <a:pt x="1" y="2535"/>
                  </a:cubicBezTo>
                  <a:cubicBezTo>
                    <a:pt x="1" y="2951"/>
                    <a:pt x="191" y="3404"/>
                    <a:pt x="453" y="3547"/>
                  </a:cubicBezTo>
                  <a:cubicBezTo>
                    <a:pt x="477" y="3570"/>
                    <a:pt x="513" y="3570"/>
                    <a:pt x="537" y="3582"/>
                  </a:cubicBezTo>
                  <a:cubicBezTo>
                    <a:pt x="763" y="4618"/>
                    <a:pt x="1406" y="5702"/>
                    <a:pt x="2203" y="6392"/>
                  </a:cubicBezTo>
                  <a:cubicBezTo>
                    <a:pt x="1979" y="6319"/>
                    <a:pt x="1765" y="6283"/>
                    <a:pt x="1565" y="6283"/>
                  </a:cubicBezTo>
                  <a:cubicBezTo>
                    <a:pt x="659" y="6283"/>
                    <a:pt x="37" y="7009"/>
                    <a:pt x="37" y="8238"/>
                  </a:cubicBezTo>
                  <a:lnTo>
                    <a:pt x="37" y="10274"/>
                  </a:lnTo>
                  <a:lnTo>
                    <a:pt x="5609" y="13512"/>
                  </a:lnTo>
                  <a:lnTo>
                    <a:pt x="5609" y="11464"/>
                  </a:lnTo>
                  <a:cubicBezTo>
                    <a:pt x="5609" y="9916"/>
                    <a:pt x="4644" y="8047"/>
                    <a:pt x="3346" y="7035"/>
                  </a:cubicBezTo>
                  <a:lnTo>
                    <a:pt x="3346" y="7035"/>
                  </a:lnTo>
                  <a:cubicBezTo>
                    <a:pt x="3485" y="7070"/>
                    <a:pt x="3618" y="7087"/>
                    <a:pt x="3745" y="7087"/>
                  </a:cubicBezTo>
                  <a:cubicBezTo>
                    <a:pt x="4317" y="7087"/>
                    <a:pt x="4757" y="6744"/>
                    <a:pt x="4942" y="6130"/>
                  </a:cubicBezTo>
                  <a:cubicBezTo>
                    <a:pt x="4978" y="6142"/>
                    <a:pt x="5001" y="6166"/>
                    <a:pt x="5037" y="6190"/>
                  </a:cubicBezTo>
                  <a:cubicBezTo>
                    <a:pt x="5084" y="6216"/>
                    <a:pt x="5130" y="6228"/>
                    <a:pt x="5173" y="6228"/>
                  </a:cubicBezTo>
                  <a:cubicBezTo>
                    <a:pt x="5347" y="6228"/>
                    <a:pt x="5478" y="6024"/>
                    <a:pt x="5478" y="5690"/>
                  </a:cubicBezTo>
                  <a:cubicBezTo>
                    <a:pt x="5478" y="5273"/>
                    <a:pt x="5287" y="4832"/>
                    <a:pt x="5037" y="4678"/>
                  </a:cubicBezTo>
                  <a:cubicBezTo>
                    <a:pt x="5001" y="4666"/>
                    <a:pt x="4954" y="4654"/>
                    <a:pt x="4930" y="4618"/>
                  </a:cubicBezTo>
                  <a:cubicBezTo>
                    <a:pt x="5716" y="4416"/>
                    <a:pt x="5847" y="2832"/>
                    <a:pt x="5537" y="2654"/>
                  </a:cubicBezTo>
                  <a:cubicBezTo>
                    <a:pt x="5525" y="2642"/>
                    <a:pt x="5502" y="2642"/>
                    <a:pt x="5490" y="2642"/>
                  </a:cubicBezTo>
                  <a:cubicBezTo>
                    <a:pt x="5311" y="2630"/>
                    <a:pt x="4930" y="2475"/>
                    <a:pt x="4418" y="2177"/>
                  </a:cubicBezTo>
                  <a:cubicBezTo>
                    <a:pt x="3858" y="1856"/>
                    <a:pt x="3120" y="1332"/>
                    <a:pt x="2370" y="618"/>
                  </a:cubicBezTo>
                  <a:cubicBezTo>
                    <a:pt x="2132" y="415"/>
                    <a:pt x="1930" y="249"/>
                    <a:pt x="1775" y="153"/>
                  </a:cubicBezTo>
                  <a:cubicBezTo>
                    <a:pt x="1584" y="43"/>
                    <a:pt x="1429" y="0"/>
                    <a:pt x="130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1" name="Google Shape;2961;p34"/>
            <p:cNvSpPr/>
            <p:nvPr/>
          </p:nvSpPr>
          <p:spPr>
            <a:xfrm>
              <a:off x="4602050" y="3280675"/>
              <a:ext cx="17875" cy="30575"/>
            </a:xfrm>
            <a:custGeom>
              <a:avLst/>
              <a:gdLst/>
              <a:ahLst/>
              <a:cxnLst/>
              <a:rect l="l" t="t" r="r" b="b"/>
              <a:pathLst>
                <a:path w="715" h="1223" extrusionOk="0">
                  <a:moveTo>
                    <a:pt x="211" y="1"/>
                  </a:moveTo>
                  <a:cubicBezTo>
                    <a:pt x="97" y="1"/>
                    <a:pt x="18" y="96"/>
                    <a:pt x="1" y="259"/>
                  </a:cubicBezTo>
                  <a:lnTo>
                    <a:pt x="1" y="569"/>
                  </a:lnTo>
                  <a:cubicBezTo>
                    <a:pt x="1" y="795"/>
                    <a:pt x="167" y="1057"/>
                    <a:pt x="358" y="1176"/>
                  </a:cubicBezTo>
                  <a:cubicBezTo>
                    <a:pt x="417" y="1207"/>
                    <a:pt x="472" y="1222"/>
                    <a:pt x="520" y="1222"/>
                  </a:cubicBezTo>
                  <a:cubicBezTo>
                    <a:pt x="637" y="1222"/>
                    <a:pt x="715" y="1134"/>
                    <a:pt x="715" y="974"/>
                  </a:cubicBezTo>
                  <a:lnTo>
                    <a:pt x="715" y="652"/>
                  </a:lnTo>
                  <a:cubicBezTo>
                    <a:pt x="715" y="557"/>
                    <a:pt x="679" y="426"/>
                    <a:pt x="620" y="319"/>
                  </a:cubicBezTo>
                  <a:cubicBezTo>
                    <a:pt x="536" y="200"/>
                    <a:pt x="465" y="104"/>
                    <a:pt x="358" y="45"/>
                  </a:cubicBezTo>
                  <a:cubicBezTo>
                    <a:pt x="305" y="15"/>
                    <a:pt x="255" y="1"/>
                    <a:pt x="21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2" name="Google Shape;2962;p34"/>
            <p:cNvSpPr/>
            <p:nvPr/>
          </p:nvSpPr>
          <p:spPr>
            <a:xfrm>
              <a:off x="4646100" y="3305800"/>
              <a:ext cx="17900" cy="30700"/>
            </a:xfrm>
            <a:custGeom>
              <a:avLst/>
              <a:gdLst/>
              <a:ahLst/>
              <a:cxnLst/>
              <a:rect l="l" t="t" r="r" b="b"/>
              <a:pathLst>
                <a:path w="716" h="1228" extrusionOk="0">
                  <a:moveTo>
                    <a:pt x="190" y="1"/>
                  </a:moveTo>
                  <a:cubicBezTo>
                    <a:pt x="72" y="1"/>
                    <a:pt x="1" y="98"/>
                    <a:pt x="1" y="266"/>
                  </a:cubicBezTo>
                  <a:lnTo>
                    <a:pt x="1" y="576"/>
                  </a:lnTo>
                  <a:cubicBezTo>
                    <a:pt x="1" y="802"/>
                    <a:pt x="155" y="1076"/>
                    <a:pt x="358" y="1183"/>
                  </a:cubicBezTo>
                  <a:cubicBezTo>
                    <a:pt x="411" y="1213"/>
                    <a:pt x="463" y="1227"/>
                    <a:pt x="510" y="1227"/>
                  </a:cubicBezTo>
                  <a:cubicBezTo>
                    <a:pt x="629" y="1227"/>
                    <a:pt x="715" y="1135"/>
                    <a:pt x="715" y="981"/>
                  </a:cubicBezTo>
                  <a:lnTo>
                    <a:pt x="715" y="659"/>
                  </a:lnTo>
                  <a:cubicBezTo>
                    <a:pt x="715" y="564"/>
                    <a:pt x="667" y="433"/>
                    <a:pt x="608" y="326"/>
                  </a:cubicBezTo>
                  <a:cubicBezTo>
                    <a:pt x="536" y="207"/>
                    <a:pt x="465" y="111"/>
                    <a:pt x="358" y="52"/>
                  </a:cubicBezTo>
                  <a:cubicBezTo>
                    <a:pt x="295" y="17"/>
                    <a:pt x="239" y="1"/>
                    <a:pt x="1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3" name="Google Shape;2963;p34"/>
            <p:cNvSpPr/>
            <p:nvPr/>
          </p:nvSpPr>
          <p:spPr>
            <a:xfrm>
              <a:off x="3508175" y="2588975"/>
              <a:ext cx="146750" cy="220525"/>
            </a:xfrm>
            <a:custGeom>
              <a:avLst/>
              <a:gdLst/>
              <a:ahLst/>
              <a:cxnLst/>
              <a:rect l="l" t="t" r="r" b="b"/>
              <a:pathLst>
                <a:path w="5870" h="8821" extrusionOk="0">
                  <a:moveTo>
                    <a:pt x="1585" y="0"/>
                  </a:moveTo>
                  <a:cubicBezTo>
                    <a:pt x="1514" y="0"/>
                    <a:pt x="1449" y="17"/>
                    <a:pt x="1393" y="55"/>
                  </a:cubicBezTo>
                  <a:lnTo>
                    <a:pt x="0" y="852"/>
                  </a:lnTo>
                  <a:cubicBezTo>
                    <a:pt x="66" y="819"/>
                    <a:pt x="136" y="803"/>
                    <a:pt x="210" y="803"/>
                  </a:cubicBezTo>
                  <a:cubicBezTo>
                    <a:pt x="322" y="803"/>
                    <a:pt x="442" y="840"/>
                    <a:pt x="572" y="912"/>
                  </a:cubicBezTo>
                  <a:cubicBezTo>
                    <a:pt x="762" y="1031"/>
                    <a:pt x="976" y="1221"/>
                    <a:pt x="1119" y="1495"/>
                  </a:cubicBezTo>
                  <a:cubicBezTo>
                    <a:pt x="1417" y="2019"/>
                    <a:pt x="1429" y="2591"/>
                    <a:pt x="1119" y="2769"/>
                  </a:cubicBezTo>
                  <a:cubicBezTo>
                    <a:pt x="441" y="3174"/>
                    <a:pt x="214" y="4293"/>
                    <a:pt x="572" y="5484"/>
                  </a:cubicBezTo>
                  <a:cubicBezTo>
                    <a:pt x="822" y="6329"/>
                    <a:pt x="1357" y="7198"/>
                    <a:pt x="2036" y="7853"/>
                  </a:cubicBezTo>
                  <a:cubicBezTo>
                    <a:pt x="2322" y="8115"/>
                    <a:pt x="2608" y="8341"/>
                    <a:pt x="2893" y="8508"/>
                  </a:cubicBezTo>
                  <a:cubicBezTo>
                    <a:pt x="3264" y="8704"/>
                    <a:pt x="3615" y="8821"/>
                    <a:pt x="3936" y="8821"/>
                  </a:cubicBezTo>
                  <a:cubicBezTo>
                    <a:pt x="3966" y="8821"/>
                    <a:pt x="3995" y="8820"/>
                    <a:pt x="4024" y="8818"/>
                  </a:cubicBezTo>
                  <a:cubicBezTo>
                    <a:pt x="4203" y="8806"/>
                    <a:pt x="4346" y="8758"/>
                    <a:pt x="4489" y="8687"/>
                  </a:cubicBezTo>
                  <a:lnTo>
                    <a:pt x="5870" y="7877"/>
                  </a:lnTo>
                  <a:lnTo>
                    <a:pt x="5870" y="7877"/>
                  </a:lnTo>
                  <a:cubicBezTo>
                    <a:pt x="5739" y="7948"/>
                    <a:pt x="5584" y="7996"/>
                    <a:pt x="5406" y="8008"/>
                  </a:cubicBezTo>
                  <a:cubicBezTo>
                    <a:pt x="5364" y="8013"/>
                    <a:pt x="5321" y="8015"/>
                    <a:pt x="5277" y="8015"/>
                  </a:cubicBezTo>
                  <a:cubicBezTo>
                    <a:pt x="4973" y="8015"/>
                    <a:pt x="4628" y="7907"/>
                    <a:pt x="4274" y="7698"/>
                  </a:cubicBezTo>
                  <a:cubicBezTo>
                    <a:pt x="3989" y="7532"/>
                    <a:pt x="3703" y="7317"/>
                    <a:pt x="3429" y="7044"/>
                  </a:cubicBezTo>
                  <a:cubicBezTo>
                    <a:pt x="2739" y="6377"/>
                    <a:pt x="2203" y="5532"/>
                    <a:pt x="1953" y="4674"/>
                  </a:cubicBezTo>
                  <a:cubicBezTo>
                    <a:pt x="1596" y="3472"/>
                    <a:pt x="1822" y="2376"/>
                    <a:pt x="2500" y="1972"/>
                  </a:cubicBezTo>
                  <a:cubicBezTo>
                    <a:pt x="2822" y="1793"/>
                    <a:pt x="2798" y="1221"/>
                    <a:pt x="2500" y="686"/>
                  </a:cubicBezTo>
                  <a:cubicBezTo>
                    <a:pt x="2358" y="424"/>
                    <a:pt x="2143" y="233"/>
                    <a:pt x="1953" y="114"/>
                  </a:cubicBezTo>
                  <a:cubicBezTo>
                    <a:pt x="1822" y="42"/>
                    <a:pt x="1696" y="0"/>
                    <a:pt x="15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4" name="Google Shape;2964;p34"/>
            <p:cNvSpPr/>
            <p:nvPr/>
          </p:nvSpPr>
          <p:spPr>
            <a:xfrm>
              <a:off x="3508175" y="2587950"/>
              <a:ext cx="146750" cy="222075"/>
            </a:xfrm>
            <a:custGeom>
              <a:avLst/>
              <a:gdLst/>
              <a:ahLst/>
              <a:cxnLst/>
              <a:rect l="l" t="t" r="r" b="b"/>
              <a:pathLst>
                <a:path w="5870" h="8883" fill="none" extrusionOk="0">
                  <a:moveTo>
                    <a:pt x="5870" y="7918"/>
                  </a:moveTo>
                  <a:lnTo>
                    <a:pt x="4489" y="8728"/>
                  </a:lnTo>
                  <a:cubicBezTo>
                    <a:pt x="4346" y="8799"/>
                    <a:pt x="4203" y="8847"/>
                    <a:pt x="4024" y="8859"/>
                  </a:cubicBezTo>
                  <a:cubicBezTo>
                    <a:pt x="3679" y="8882"/>
                    <a:pt x="3298" y="8763"/>
                    <a:pt x="2893" y="8549"/>
                  </a:cubicBezTo>
                  <a:cubicBezTo>
                    <a:pt x="2608" y="8382"/>
                    <a:pt x="2322" y="8156"/>
                    <a:pt x="2036" y="7894"/>
                  </a:cubicBezTo>
                  <a:cubicBezTo>
                    <a:pt x="1357" y="7239"/>
                    <a:pt x="822" y="6370"/>
                    <a:pt x="572" y="5525"/>
                  </a:cubicBezTo>
                  <a:cubicBezTo>
                    <a:pt x="214" y="4334"/>
                    <a:pt x="441" y="3215"/>
                    <a:pt x="1119" y="2810"/>
                  </a:cubicBezTo>
                  <a:cubicBezTo>
                    <a:pt x="1429" y="2632"/>
                    <a:pt x="1417" y="2060"/>
                    <a:pt x="1119" y="1536"/>
                  </a:cubicBezTo>
                  <a:cubicBezTo>
                    <a:pt x="976" y="1262"/>
                    <a:pt x="762" y="1072"/>
                    <a:pt x="572" y="953"/>
                  </a:cubicBezTo>
                  <a:cubicBezTo>
                    <a:pt x="357" y="834"/>
                    <a:pt x="167" y="810"/>
                    <a:pt x="0" y="893"/>
                  </a:cubicBezTo>
                  <a:lnTo>
                    <a:pt x="1393" y="96"/>
                  </a:lnTo>
                  <a:cubicBezTo>
                    <a:pt x="1536" y="0"/>
                    <a:pt x="1738" y="36"/>
                    <a:pt x="1953" y="155"/>
                  </a:cubicBezTo>
                  <a:cubicBezTo>
                    <a:pt x="2143" y="274"/>
                    <a:pt x="2358" y="465"/>
                    <a:pt x="2500" y="727"/>
                  </a:cubicBezTo>
                  <a:cubicBezTo>
                    <a:pt x="2798" y="1262"/>
                    <a:pt x="2822" y="1834"/>
                    <a:pt x="2500" y="2013"/>
                  </a:cubicBezTo>
                  <a:cubicBezTo>
                    <a:pt x="1822" y="2417"/>
                    <a:pt x="1596" y="3513"/>
                    <a:pt x="1953" y="4715"/>
                  </a:cubicBezTo>
                  <a:cubicBezTo>
                    <a:pt x="2203" y="5573"/>
                    <a:pt x="2739" y="6418"/>
                    <a:pt x="3429" y="7085"/>
                  </a:cubicBezTo>
                  <a:cubicBezTo>
                    <a:pt x="3703" y="7358"/>
                    <a:pt x="3989" y="7573"/>
                    <a:pt x="4274" y="7739"/>
                  </a:cubicBezTo>
                  <a:cubicBezTo>
                    <a:pt x="4679" y="7978"/>
                    <a:pt x="5072" y="8085"/>
                    <a:pt x="5406" y="8049"/>
                  </a:cubicBezTo>
                  <a:cubicBezTo>
                    <a:pt x="5584" y="8037"/>
                    <a:pt x="5739" y="7989"/>
                    <a:pt x="5870" y="7918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5" name="Google Shape;2965;p34"/>
            <p:cNvSpPr/>
            <p:nvPr/>
          </p:nvSpPr>
          <p:spPr>
            <a:xfrm>
              <a:off x="3627225" y="2684675"/>
              <a:ext cx="5375" cy="3300"/>
            </a:xfrm>
            <a:custGeom>
              <a:avLst/>
              <a:gdLst/>
              <a:ahLst/>
              <a:cxnLst/>
              <a:rect l="l" t="t" r="r" b="b"/>
              <a:pathLst>
                <a:path w="215" h="132" extrusionOk="0">
                  <a:moveTo>
                    <a:pt x="215" y="1"/>
                  </a:moveTo>
                  <a:lnTo>
                    <a:pt x="14" y="124"/>
                  </a:lnTo>
                  <a:lnTo>
                    <a:pt x="14" y="124"/>
                  </a:lnTo>
                  <a:cubicBezTo>
                    <a:pt x="43" y="108"/>
                    <a:pt x="65" y="107"/>
                    <a:pt x="96" y="96"/>
                  </a:cubicBezTo>
                  <a:cubicBezTo>
                    <a:pt x="120" y="72"/>
                    <a:pt x="167" y="72"/>
                    <a:pt x="215" y="72"/>
                  </a:cubicBezTo>
                  <a:lnTo>
                    <a:pt x="215" y="1"/>
                  </a:lnTo>
                  <a:close/>
                  <a:moveTo>
                    <a:pt x="14" y="124"/>
                  </a:moveTo>
                  <a:cubicBezTo>
                    <a:pt x="9" y="126"/>
                    <a:pt x="5" y="129"/>
                    <a:pt x="1" y="132"/>
                  </a:cubicBezTo>
                  <a:lnTo>
                    <a:pt x="14" y="1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6" name="Google Shape;2966;p34"/>
            <p:cNvSpPr/>
            <p:nvPr/>
          </p:nvSpPr>
          <p:spPr>
            <a:xfrm>
              <a:off x="3627225" y="2684675"/>
              <a:ext cx="5375" cy="3300"/>
            </a:xfrm>
            <a:custGeom>
              <a:avLst/>
              <a:gdLst/>
              <a:ahLst/>
              <a:cxnLst/>
              <a:rect l="l" t="t" r="r" b="b"/>
              <a:pathLst>
                <a:path w="215" h="132" fill="none" extrusionOk="0">
                  <a:moveTo>
                    <a:pt x="215" y="1"/>
                  </a:moveTo>
                  <a:lnTo>
                    <a:pt x="215" y="72"/>
                  </a:lnTo>
                  <a:cubicBezTo>
                    <a:pt x="167" y="72"/>
                    <a:pt x="120" y="72"/>
                    <a:pt x="96" y="96"/>
                  </a:cubicBezTo>
                  <a:cubicBezTo>
                    <a:pt x="60" y="108"/>
                    <a:pt x="36" y="108"/>
                    <a:pt x="1" y="132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7" name="Google Shape;2967;p34"/>
            <p:cNvSpPr/>
            <p:nvPr/>
          </p:nvSpPr>
          <p:spPr>
            <a:xfrm>
              <a:off x="3565600" y="2576950"/>
              <a:ext cx="67000" cy="169675"/>
            </a:xfrm>
            <a:custGeom>
              <a:avLst/>
              <a:gdLst/>
              <a:ahLst/>
              <a:cxnLst/>
              <a:rect l="l" t="t" r="r" b="b"/>
              <a:pathLst>
                <a:path w="2680" h="6787" extrusionOk="0">
                  <a:moveTo>
                    <a:pt x="25" y="843"/>
                  </a:moveTo>
                  <a:cubicBezTo>
                    <a:pt x="17" y="848"/>
                    <a:pt x="9" y="852"/>
                    <a:pt x="1" y="857"/>
                  </a:cubicBezTo>
                  <a:lnTo>
                    <a:pt x="25" y="843"/>
                  </a:lnTo>
                  <a:close/>
                  <a:moveTo>
                    <a:pt x="1599" y="1"/>
                  </a:moveTo>
                  <a:cubicBezTo>
                    <a:pt x="1516" y="1"/>
                    <a:pt x="1442" y="21"/>
                    <a:pt x="1382" y="59"/>
                  </a:cubicBezTo>
                  <a:lnTo>
                    <a:pt x="25" y="843"/>
                  </a:lnTo>
                  <a:lnTo>
                    <a:pt x="25" y="843"/>
                  </a:lnTo>
                  <a:cubicBezTo>
                    <a:pt x="76" y="817"/>
                    <a:pt x="134" y="803"/>
                    <a:pt x="198" y="803"/>
                  </a:cubicBezTo>
                  <a:cubicBezTo>
                    <a:pt x="299" y="803"/>
                    <a:pt x="414" y="836"/>
                    <a:pt x="537" y="905"/>
                  </a:cubicBezTo>
                  <a:cubicBezTo>
                    <a:pt x="953" y="1143"/>
                    <a:pt x="1299" y="1738"/>
                    <a:pt x="1299" y="2214"/>
                  </a:cubicBezTo>
                  <a:lnTo>
                    <a:pt x="1275" y="6286"/>
                  </a:lnTo>
                  <a:cubicBezTo>
                    <a:pt x="1275" y="6524"/>
                    <a:pt x="1192" y="6703"/>
                    <a:pt x="1061" y="6786"/>
                  </a:cubicBezTo>
                  <a:lnTo>
                    <a:pt x="2442" y="5977"/>
                  </a:lnTo>
                  <a:cubicBezTo>
                    <a:pt x="2573" y="5893"/>
                    <a:pt x="2668" y="5727"/>
                    <a:pt x="2668" y="5489"/>
                  </a:cubicBezTo>
                  <a:lnTo>
                    <a:pt x="2668" y="4369"/>
                  </a:lnTo>
                  <a:cubicBezTo>
                    <a:pt x="2632" y="4369"/>
                    <a:pt x="2585" y="4369"/>
                    <a:pt x="2549" y="4381"/>
                  </a:cubicBezTo>
                  <a:lnTo>
                    <a:pt x="2454" y="4429"/>
                  </a:lnTo>
                  <a:lnTo>
                    <a:pt x="2454" y="4429"/>
                  </a:lnTo>
                  <a:lnTo>
                    <a:pt x="2680" y="4310"/>
                  </a:lnTo>
                  <a:lnTo>
                    <a:pt x="2680" y="1405"/>
                  </a:lnTo>
                  <a:cubicBezTo>
                    <a:pt x="2680" y="929"/>
                    <a:pt x="2335" y="333"/>
                    <a:pt x="1918" y="95"/>
                  </a:cubicBezTo>
                  <a:cubicBezTo>
                    <a:pt x="1808" y="30"/>
                    <a:pt x="1697" y="1"/>
                    <a:pt x="15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8" name="Google Shape;2968;p34"/>
            <p:cNvSpPr/>
            <p:nvPr/>
          </p:nvSpPr>
          <p:spPr>
            <a:xfrm>
              <a:off x="3565600" y="2576350"/>
              <a:ext cx="67000" cy="170275"/>
            </a:xfrm>
            <a:custGeom>
              <a:avLst/>
              <a:gdLst/>
              <a:ahLst/>
              <a:cxnLst/>
              <a:rect l="l" t="t" r="r" b="b"/>
              <a:pathLst>
                <a:path w="2680" h="6811" fill="none" extrusionOk="0">
                  <a:moveTo>
                    <a:pt x="2680" y="4334"/>
                  </a:moveTo>
                  <a:lnTo>
                    <a:pt x="2454" y="4453"/>
                  </a:lnTo>
                  <a:lnTo>
                    <a:pt x="2549" y="4405"/>
                  </a:lnTo>
                  <a:cubicBezTo>
                    <a:pt x="2585" y="4393"/>
                    <a:pt x="2632" y="4393"/>
                    <a:pt x="2668" y="4393"/>
                  </a:cubicBezTo>
                  <a:lnTo>
                    <a:pt x="2668" y="5513"/>
                  </a:lnTo>
                  <a:cubicBezTo>
                    <a:pt x="2668" y="5751"/>
                    <a:pt x="2573" y="5917"/>
                    <a:pt x="2442" y="6001"/>
                  </a:cubicBezTo>
                  <a:lnTo>
                    <a:pt x="1061" y="6810"/>
                  </a:lnTo>
                  <a:cubicBezTo>
                    <a:pt x="1192" y="6727"/>
                    <a:pt x="1275" y="6548"/>
                    <a:pt x="1275" y="6310"/>
                  </a:cubicBezTo>
                  <a:lnTo>
                    <a:pt x="1299" y="2238"/>
                  </a:lnTo>
                  <a:cubicBezTo>
                    <a:pt x="1299" y="1762"/>
                    <a:pt x="953" y="1167"/>
                    <a:pt x="537" y="929"/>
                  </a:cubicBezTo>
                  <a:cubicBezTo>
                    <a:pt x="322" y="810"/>
                    <a:pt x="132" y="798"/>
                    <a:pt x="1" y="881"/>
                  </a:cubicBezTo>
                  <a:lnTo>
                    <a:pt x="1382" y="83"/>
                  </a:lnTo>
                  <a:cubicBezTo>
                    <a:pt x="1513" y="0"/>
                    <a:pt x="1715" y="0"/>
                    <a:pt x="1918" y="119"/>
                  </a:cubicBezTo>
                  <a:cubicBezTo>
                    <a:pt x="2335" y="357"/>
                    <a:pt x="2680" y="953"/>
                    <a:pt x="2680" y="1429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9" name="Google Shape;2969;p34"/>
            <p:cNvSpPr/>
            <p:nvPr/>
          </p:nvSpPr>
          <p:spPr>
            <a:xfrm>
              <a:off x="3559950" y="2596875"/>
              <a:ext cx="38425" cy="150775"/>
            </a:xfrm>
            <a:custGeom>
              <a:avLst/>
              <a:gdLst/>
              <a:ahLst/>
              <a:cxnLst/>
              <a:rect l="l" t="t" r="r" b="b"/>
              <a:pathLst>
                <a:path w="1537" h="6031" extrusionOk="0">
                  <a:moveTo>
                    <a:pt x="433" y="0"/>
                  </a:moveTo>
                  <a:cubicBezTo>
                    <a:pt x="185" y="0"/>
                    <a:pt x="13" y="200"/>
                    <a:pt x="13" y="536"/>
                  </a:cubicBezTo>
                  <a:lnTo>
                    <a:pt x="1" y="4620"/>
                  </a:lnTo>
                  <a:cubicBezTo>
                    <a:pt x="1" y="5096"/>
                    <a:pt x="346" y="5692"/>
                    <a:pt x="763" y="5930"/>
                  </a:cubicBezTo>
                  <a:cubicBezTo>
                    <a:pt x="882" y="5998"/>
                    <a:pt x="995" y="6030"/>
                    <a:pt x="1096" y="6030"/>
                  </a:cubicBezTo>
                  <a:cubicBezTo>
                    <a:pt x="1349" y="6030"/>
                    <a:pt x="1525" y="5830"/>
                    <a:pt x="1525" y="5489"/>
                  </a:cubicBezTo>
                  <a:lnTo>
                    <a:pt x="1537" y="1417"/>
                  </a:lnTo>
                  <a:cubicBezTo>
                    <a:pt x="1537" y="941"/>
                    <a:pt x="1191" y="346"/>
                    <a:pt x="775" y="108"/>
                  </a:cubicBezTo>
                  <a:cubicBezTo>
                    <a:pt x="652" y="34"/>
                    <a:pt x="536" y="0"/>
                    <a:pt x="43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0" name="Google Shape;2970;p34"/>
            <p:cNvSpPr/>
            <p:nvPr/>
          </p:nvSpPr>
          <p:spPr>
            <a:xfrm>
              <a:off x="3559950" y="2593300"/>
              <a:ext cx="38425" cy="157800"/>
            </a:xfrm>
            <a:custGeom>
              <a:avLst/>
              <a:gdLst/>
              <a:ahLst/>
              <a:cxnLst/>
              <a:rect l="l" t="t" r="r" b="b"/>
              <a:pathLst>
                <a:path w="1537" h="6312" fill="none" extrusionOk="0">
                  <a:moveTo>
                    <a:pt x="775" y="251"/>
                  </a:moveTo>
                  <a:cubicBezTo>
                    <a:pt x="1191" y="489"/>
                    <a:pt x="1537" y="1084"/>
                    <a:pt x="1537" y="1560"/>
                  </a:cubicBezTo>
                  <a:lnTo>
                    <a:pt x="1525" y="5632"/>
                  </a:lnTo>
                  <a:cubicBezTo>
                    <a:pt x="1525" y="6109"/>
                    <a:pt x="1179" y="6311"/>
                    <a:pt x="763" y="6073"/>
                  </a:cubicBezTo>
                  <a:cubicBezTo>
                    <a:pt x="346" y="5835"/>
                    <a:pt x="1" y="5239"/>
                    <a:pt x="1" y="4763"/>
                  </a:cubicBezTo>
                  <a:lnTo>
                    <a:pt x="13" y="679"/>
                  </a:lnTo>
                  <a:cubicBezTo>
                    <a:pt x="13" y="203"/>
                    <a:pt x="358" y="1"/>
                    <a:pt x="775" y="251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1" name="Google Shape;2971;p34"/>
            <p:cNvSpPr/>
            <p:nvPr/>
          </p:nvSpPr>
          <p:spPr>
            <a:xfrm>
              <a:off x="3470950" y="2609175"/>
              <a:ext cx="209575" cy="250675"/>
            </a:xfrm>
            <a:custGeom>
              <a:avLst/>
              <a:gdLst/>
              <a:ahLst/>
              <a:cxnLst/>
              <a:rect l="l" t="t" r="r" b="b"/>
              <a:pathLst>
                <a:path w="8383" h="10027" extrusionOk="0">
                  <a:moveTo>
                    <a:pt x="1696" y="0"/>
                  </a:moveTo>
                  <a:cubicBezTo>
                    <a:pt x="1618" y="0"/>
                    <a:pt x="1545" y="15"/>
                    <a:pt x="1477" y="44"/>
                  </a:cubicBezTo>
                  <a:cubicBezTo>
                    <a:pt x="346" y="699"/>
                    <a:pt x="1" y="2497"/>
                    <a:pt x="596" y="4521"/>
                  </a:cubicBezTo>
                  <a:cubicBezTo>
                    <a:pt x="1037" y="5938"/>
                    <a:pt x="1906" y="7367"/>
                    <a:pt x="3013" y="8438"/>
                  </a:cubicBezTo>
                  <a:cubicBezTo>
                    <a:pt x="3454" y="8867"/>
                    <a:pt x="3918" y="9212"/>
                    <a:pt x="4370" y="9486"/>
                  </a:cubicBezTo>
                  <a:cubicBezTo>
                    <a:pt x="4995" y="9837"/>
                    <a:pt x="5600" y="10026"/>
                    <a:pt x="6147" y="10026"/>
                  </a:cubicBezTo>
                  <a:cubicBezTo>
                    <a:pt x="6194" y="10026"/>
                    <a:pt x="6241" y="10025"/>
                    <a:pt x="6287" y="10022"/>
                  </a:cubicBezTo>
                  <a:cubicBezTo>
                    <a:pt x="7228" y="9938"/>
                    <a:pt x="7895" y="9248"/>
                    <a:pt x="8133" y="8117"/>
                  </a:cubicBezTo>
                  <a:cubicBezTo>
                    <a:pt x="8383" y="6902"/>
                    <a:pt x="8133" y="5378"/>
                    <a:pt x="7442" y="3914"/>
                  </a:cubicBezTo>
                  <a:cubicBezTo>
                    <a:pt x="7299" y="3592"/>
                    <a:pt x="7061" y="3319"/>
                    <a:pt x="6823" y="3188"/>
                  </a:cubicBezTo>
                  <a:cubicBezTo>
                    <a:pt x="6699" y="3117"/>
                    <a:pt x="6575" y="3079"/>
                    <a:pt x="6465" y="3079"/>
                  </a:cubicBezTo>
                  <a:cubicBezTo>
                    <a:pt x="6428" y="3079"/>
                    <a:pt x="6392" y="3083"/>
                    <a:pt x="6359" y="3092"/>
                  </a:cubicBezTo>
                  <a:cubicBezTo>
                    <a:pt x="6013" y="3200"/>
                    <a:pt x="5942" y="3723"/>
                    <a:pt x="6192" y="4271"/>
                  </a:cubicBezTo>
                  <a:cubicBezTo>
                    <a:pt x="6609" y="5152"/>
                    <a:pt x="6764" y="6117"/>
                    <a:pt x="6609" y="6855"/>
                  </a:cubicBezTo>
                  <a:cubicBezTo>
                    <a:pt x="6466" y="7557"/>
                    <a:pt x="6073" y="7962"/>
                    <a:pt x="5525" y="8010"/>
                  </a:cubicBezTo>
                  <a:cubicBezTo>
                    <a:pt x="5491" y="8012"/>
                    <a:pt x="5456" y="8013"/>
                    <a:pt x="5421" y="8013"/>
                  </a:cubicBezTo>
                  <a:cubicBezTo>
                    <a:pt x="5102" y="8013"/>
                    <a:pt x="4747" y="7915"/>
                    <a:pt x="4382" y="7700"/>
                  </a:cubicBezTo>
                  <a:cubicBezTo>
                    <a:pt x="4097" y="7533"/>
                    <a:pt x="3811" y="7307"/>
                    <a:pt x="3537" y="7045"/>
                  </a:cubicBezTo>
                  <a:cubicBezTo>
                    <a:pt x="2846" y="6367"/>
                    <a:pt x="2311" y="5521"/>
                    <a:pt x="2061" y="4676"/>
                  </a:cubicBezTo>
                  <a:cubicBezTo>
                    <a:pt x="1703" y="3473"/>
                    <a:pt x="1930" y="2366"/>
                    <a:pt x="2608" y="1961"/>
                  </a:cubicBezTo>
                  <a:cubicBezTo>
                    <a:pt x="2918" y="1783"/>
                    <a:pt x="2918" y="1199"/>
                    <a:pt x="2608" y="687"/>
                  </a:cubicBezTo>
                  <a:cubicBezTo>
                    <a:pt x="2465" y="413"/>
                    <a:pt x="2251" y="223"/>
                    <a:pt x="2061" y="104"/>
                  </a:cubicBezTo>
                  <a:cubicBezTo>
                    <a:pt x="1933" y="33"/>
                    <a:pt x="1810" y="0"/>
                    <a:pt x="169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2" name="Google Shape;2972;p34"/>
            <p:cNvSpPr/>
            <p:nvPr/>
          </p:nvSpPr>
          <p:spPr>
            <a:xfrm>
              <a:off x="3470950" y="2608475"/>
              <a:ext cx="209575" cy="252150"/>
            </a:xfrm>
            <a:custGeom>
              <a:avLst/>
              <a:gdLst/>
              <a:ahLst/>
              <a:cxnLst/>
              <a:rect l="l" t="t" r="r" b="b"/>
              <a:pathLst>
                <a:path w="8383" h="10086" fill="none" extrusionOk="0">
                  <a:moveTo>
                    <a:pt x="2061" y="132"/>
                  </a:moveTo>
                  <a:cubicBezTo>
                    <a:pt x="2251" y="251"/>
                    <a:pt x="2465" y="441"/>
                    <a:pt x="2608" y="715"/>
                  </a:cubicBezTo>
                  <a:cubicBezTo>
                    <a:pt x="2918" y="1227"/>
                    <a:pt x="2918" y="1811"/>
                    <a:pt x="2608" y="1989"/>
                  </a:cubicBezTo>
                  <a:cubicBezTo>
                    <a:pt x="1930" y="2394"/>
                    <a:pt x="1703" y="3501"/>
                    <a:pt x="2061" y="4704"/>
                  </a:cubicBezTo>
                  <a:cubicBezTo>
                    <a:pt x="2311" y="5549"/>
                    <a:pt x="2846" y="6395"/>
                    <a:pt x="3537" y="7073"/>
                  </a:cubicBezTo>
                  <a:cubicBezTo>
                    <a:pt x="3811" y="7335"/>
                    <a:pt x="4097" y="7561"/>
                    <a:pt x="4382" y="7728"/>
                  </a:cubicBezTo>
                  <a:cubicBezTo>
                    <a:pt x="4787" y="7966"/>
                    <a:pt x="5180" y="8061"/>
                    <a:pt x="5525" y="8038"/>
                  </a:cubicBezTo>
                  <a:cubicBezTo>
                    <a:pt x="6073" y="7990"/>
                    <a:pt x="6466" y="7585"/>
                    <a:pt x="6609" y="6883"/>
                  </a:cubicBezTo>
                  <a:cubicBezTo>
                    <a:pt x="6764" y="6145"/>
                    <a:pt x="6609" y="5180"/>
                    <a:pt x="6192" y="4299"/>
                  </a:cubicBezTo>
                  <a:cubicBezTo>
                    <a:pt x="5942" y="3751"/>
                    <a:pt x="6013" y="3228"/>
                    <a:pt x="6359" y="3120"/>
                  </a:cubicBezTo>
                  <a:cubicBezTo>
                    <a:pt x="6490" y="3085"/>
                    <a:pt x="6656" y="3120"/>
                    <a:pt x="6823" y="3216"/>
                  </a:cubicBezTo>
                  <a:cubicBezTo>
                    <a:pt x="7061" y="3347"/>
                    <a:pt x="7299" y="3620"/>
                    <a:pt x="7442" y="3942"/>
                  </a:cubicBezTo>
                  <a:cubicBezTo>
                    <a:pt x="8133" y="5406"/>
                    <a:pt x="8383" y="6930"/>
                    <a:pt x="8133" y="8145"/>
                  </a:cubicBezTo>
                  <a:cubicBezTo>
                    <a:pt x="7895" y="9276"/>
                    <a:pt x="7228" y="9966"/>
                    <a:pt x="6287" y="10050"/>
                  </a:cubicBezTo>
                  <a:cubicBezTo>
                    <a:pt x="5704" y="10086"/>
                    <a:pt x="5049" y="9895"/>
                    <a:pt x="4370" y="9514"/>
                  </a:cubicBezTo>
                  <a:cubicBezTo>
                    <a:pt x="3918" y="9240"/>
                    <a:pt x="3454" y="8895"/>
                    <a:pt x="3013" y="8466"/>
                  </a:cubicBezTo>
                  <a:cubicBezTo>
                    <a:pt x="1906" y="7395"/>
                    <a:pt x="1037" y="5966"/>
                    <a:pt x="596" y="4549"/>
                  </a:cubicBezTo>
                  <a:cubicBezTo>
                    <a:pt x="1" y="2525"/>
                    <a:pt x="346" y="727"/>
                    <a:pt x="1477" y="72"/>
                  </a:cubicBezTo>
                  <a:cubicBezTo>
                    <a:pt x="1644" y="1"/>
                    <a:pt x="1846" y="13"/>
                    <a:pt x="2061" y="132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3" name="Google Shape;2973;p34"/>
            <p:cNvSpPr/>
            <p:nvPr/>
          </p:nvSpPr>
          <p:spPr>
            <a:xfrm>
              <a:off x="3632875" y="2666350"/>
              <a:ext cx="82175" cy="187425"/>
            </a:xfrm>
            <a:custGeom>
              <a:avLst/>
              <a:gdLst/>
              <a:ahLst/>
              <a:cxnLst/>
              <a:rect l="l" t="t" r="r" b="b"/>
              <a:pathLst>
                <a:path w="3287" h="7497" extrusionOk="0">
                  <a:moveTo>
                    <a:pt x="1389" y="1"/>
                  </a:moveTo>
                  <a:cubicBezTo>
                    <a:pt x="1347" y="1"/>
                    <a:pt x="1304" y="7"/>
                    <a:pt x="1263" y="20"/>
                  </a:cubicBezTo>
                  <a:cubicBezTo>
                    <a:pt x="1239" y="20"/>
                    <a:pt x="1203" y="31"/>
                    <a:pt x="1180" y="55"/>
                  </a:cubicBezTo>
                  <a:lnTo>
                    <a:pt x="1" y="734"/>
                  </a:lnTo>
                  <a:lnTo>
                    <a:pt x="1" y="793"/>
                  </a:lnTo>
                  <a:cubicBezTo>
                    <a:pt x="108" y="793"/>
                    <a:pt x="227" y="829"/>
                    <a:pt x="346" y="901"/>
                  </a:cubicBezTo>
                  <a:cubicBezTo>
                    <a:pt x="584" y="1044"/>
                    <a:pt x="822" y="1294"/>
                    <a:pt x="965" y="1627"/>
                  </a:cubicBezTo>
                  <a:cubicBezTo>
                    <a:pt x="1656" y="3079"/>
                    <a:pt x="1906" y="4615"/>
                    <a:pt x="1656" y="5818"/>
                  </a:cubicBezTo>
                  <a:cubicBezTo>
                    <a:pt x="1493" y="6596"/>
                    <a:pt x="1138" y="7170"/>
                    <a:pt x="635" y="7474"/>
                  </a:cubicBezTo>
                  <a:lnTo>
                    <a:pt x="635" y="7474"/>
                  </a:lnTo>
                  <a:lnTo>
                    <a:pt x="1977" y="6687"/>
                  </a:lnTo>
                  <a:cubicBezTo>
                    <a:pt x="2501" y="6377"/>
                    <a:pt x="2870" y="5806"/>
                    <a:pt x="3037" y="5020"/>
                  </a:cubicBezTo>
                  <a:cubicBezTo>
                    <a:pt x="3287" y="3818"/>
                    <a:pt x="3037" y="2294"/>
                    <a:pt x="2370" y="841"/>
                  </a:cubicBezTo>
                  <a:cubicBezTo>
                    <a:pt x="2215" y="508"/>
                    <a:pt x="1977" y="246"/>
                    <a:pt x="1739" y="115"/>
                  </a:cubicBezTo>
                  <a:cubicBezTo>
                    <a:pt x="1626" y="45"/>
                    <a:pt x="1506" y="1"/>
                    <a:pt x="1389" y="1"/>
                  </a:cubicBezTo>
                  <a:close/>
                  <a:moveTo>
                    <a:pt x="635" y="7474"/>
                  </a:moveTo>
                  <a:lnTo>
                    <a:pt x="596" y="7497"/>
                  </a:lnTo>
                  <a:cubicBezTo>
                    <a:pt x="609" y="7489"/>
                    <a:pt x="622" y="7482"/>
                    <a:pt x="635" y="747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4" name="Google Shape;2974;p34"/>
            <p:cNvSpPr/>
            <p:nvPr/>
          </p:nvSpPr>
          <p:spPr>
            <a:xfrm>
              <a:off x="3632875" y="2665625"/>
              <a:ext cx="82175" cy="188150"/>
            </a:xfrm>
            <a:custGeom>
              <a:avLst/>
              <a:gdLst/>
              <a:ahLst/>
              <a:cxnLst/>
              <a:rect l="l" t="t" r="r" b="b"/>
              <a:pathLst>
                <a:path w="3287" h="7526" fill="none" extrusionOk="0">
                  <a:moveTo>
                    <a:pt x="3037" y="5049"/>
                  </a:moveTo>
                  <a:cubicBezTo>
                    <a:pt x="2870" y="5835"/>
                    <a:pt x="2501" y="6406"/>
                    <a:pt x="1977" y="6716"/>
                  </a:cubicBezTo>
                  <a:lnTo>
                    <a:pt x="596" y="7526"/>
                  </a:lnTo>
                  <a:cubicBezTo>
                    <a:pt x="1120" y="7228"/>
                    <a:pt x="1489" y="6645"/>
                    <a:pt x="1656" y="5847"/>
                  </a:cubicBezTo>
                  <a:cubicBezTo>
                    <a:pt x="1906" y="4644"/>
                    <a:pt x="1656" y="3108"/>
                    <a:pt x="965" y="1656"/>
                  </a:cubicBezTo>
                  <a:cubicBezTo>
                    <a:pt x="822" y="1323"/>
                    <a:pt x="584" y="1073"/>
                    <a:pt x="346" y="930"/>
                  </a:cubicBezTo>
                  <a:cubicBezTo>
                    <a:pt x="227" y="858"/>
                    <a:pt x="108" y="822"/>
                    <a:pt x="1" y="822"/>
                  </a:cubicBezTo>
                  <a:lnTo>
                    <a:pt x="1" y="763"/>
                  </a:lnTo>
                  <a:lnTo>
                    <a:pt x="1180" y="84"/>
                  </a:lnTo>
                  <a:cubicBezTo>
                    <a:pt x="1203" y="60"/>
                    <a:pt x="1239" y="49"/>
                    <a:pt x="1263" y="49"/>
                  </a:cubicBezTo>
                  <a:cubicBezTo>
                    <a:pt x="1418" y="1"/>
                    <a:pt x="1584" y="49"/>
                    <a:pt x="1739" y="144"/>
                  </a:cubicBezTo>
                  <a:cubicBezTo>
                    <a:pt x="1977" y="275"/>
                    <a:pt x="2215" y="537"/>
                    <a:pt x="2370" y="870"/>
                  </a:cubicBezTo>
                  <a:cubicBezTo>
                    <a:pt x="3037" y="2323"/>
                    <a:pt x="3287" y="3847"/>
                    <a:pt x="3037" y="5049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5" name="Google Shape;2975;p34"/>
            <p:cNvSpPr/>
            <p:nvPr/>
          </p:nvSpPr>
          <p:spPr>
            <a:xfrm>
              <a:off x="3627225" y="2684675"/>
              <a:ext cx="5375" cy="3300"/>
            </a:xfrm>
            <a:custGeom>
              <a:avLst/>
              <a:gdLst/>
              <a:ahLst/>
              <a:cxnLst/>
              <a:rect l="l" t="t" r="r" b="b"/>
              <a:pathLst>
                <a:path w="215" h="132" extrusionOk="0">
                  <a:moveTo>
                    <a:pt x="215" y="1"/>
                  </a:moveTo>
                  <a:lnTo>
                    <a:pt x="14" y="124"/>
                  </a:lnTo>
                  <a:lnTo>
                    <a:pt x="14" y="124"/>
                  </a:lnTo>
                  <a:cubicBezTo>
                    <a:pt x="43" y="108"/>
                    <a:pt x="65" y="107"/>
                    <a:pt x="96" y="96"/>
                  </a:cubicBezTo>
                  <a:cubicBezTo>
                    <a:pt x="120" y="72"/>
                    <a:pt x="167" y="72"/>
                    <a:pt x="215" y="72"/>
                  </a:cubicBezTo>
                  <a:lnTo>
                    <a:pt x="215" y="1"/>
                  </a:lnTo>
                  <a:close/>
                  <a:moveTo>
                    <a:pt x="14" y="124"/>
                  </a:moveTo>
                  <a:cubicBezTo>
                    <a:pt x="9" y="126"/>
                    <a:pt x="5" y="129"/>
                    <a:pt x="1" y="132"/>
                  </a:cubicBezTo>
                  <a:lnTo>
                    <a:pt x="14" y="1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6" name="Google Shape;2976;p34"/>
            <p:cNvSpPr/>
            <p:nvPr/>
          </p:nvSpPr>
          <p:spPr>
            <a:xfrm>
              <a:off x="3627225" y="2684675"/>
              <a:ext cx="5375" cy="3300"/>
            </a:xfrm>
            <a:custGeom>
              <a:avLst/>
              <a:gdLst/>
              <a:ahLst/>
              <a:cxnLst/>
              <a:rect l="l" t="t" r="r" b="b"/>
              <a:pathLst>
                <a:path w="215" h="132" fill="none" extrusionOk="0">
                  <a:moveTo>
                    <a:pt x="215" y="1"/>
                  </a:moveTo>
                  <a:lnTo>
                    <a:pt x="215" y="72"/>
                  </a:lnTo>
                  <a:cubicBezTo>
                    <a:pt x="167" y="72"/>
                    <a:pt x="120" y="72"/>
                    <a:pt x="96" y="96"/>
                  </a:cubicBezTo>
                  <a:cubicBezTo>
                    <a:pt x="60" y="108"/>
                    <a:pt x="36" y="108"/>
                    <a:pt x="1" y="132"/>
                  </a:cubicBezTo>
                  <a:close/>
                </a:path>
              </a:pathLst>
            </a:custGeom>
            <a:noFill/>
            <a:ln w="2675" cap="rnd" cmpd="sng">
              <a:solidFill>
                <a:srgbClr val="3435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77" name="Google Shape;2977;p34"/>
          <p:cNvGrpSpPr/>
          <p:nvPr/>
        </p:nvGrpSpPr>
        <p:grpSpPr>
          <a:xfrm>
            <a:off x="442712" y="1525275"/>
            <a:ext cx="1296065" cy="666258"/>
            <a:chOff x="442712" y="1296675"/>
            <a:chExt cx="1296065" cy="666258"/>
          </a:xfrm>
        </p:grpSpPr>
        <p:sp>
          <p:nvSpPr>
            <p:cNvPr id="2978" name="Google Shape;2978;p34"/>
            <p:cNvSpPr txBox="1"/>
            <p:nvPr/>
          </p:nvSpPr>
          <p:spPr>
            <a:xfrm>
              <a:off x="442777" y="1296675"/>
              <a:ext cx="1296000" cy="20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accent2"/>
                  </a:solidFill>
                  <a:latin typeface="Fira Sans"/>
                  <a:ea typeface="Fira Sans"/>
                  <a:cs typeface="Fira Sans"/>
                  <a:sym typeface="Fira Sans"/>
                </a:rPr>
                <a:t>MERCURY</a:t>
              </a:r>
              <a:endParaRPr b="1">
                <a:solidFill>
                  <a:schemeClr val="accent2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2979" name="Google Shape;2979;p34"/>
            <p:cNvSpPr txBox="1"/>
            <p:nvPr/>
          </p:nvSpPr>
          <p:spPr>
            <a:xfrm>
              <a:off x="442712" y="1520733"/>
              <a:ext cx="1296000" cy="44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Mercury is the smallest planet</a:t>
              </a:r>
              <a:endParaRPr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grpSp>
        <p:nvGrpSpPr>
          <p:cNvPr id="2980" name="Google Shape;2980;p34"/>
          <p:cNvGrpSpPr/>
          <p:nvPr/>
        </p:nvGrpSpPr>
        <p:grpSpPr>
          <a:xfrm>
            <a:off x="7405297" y="1525275"/>
            <a:ext cx="1296003" cy="666258"/>
            <a:chOff x="7405297" y="1296675"/>
            <a:chExt cx="1296003" cy="666258"/>
          </a:xfrm>
        </p:grpSpPr>
        <p:sp>
          <p:nvSpPr>
            <p:cNvPr id="2981" name="Google Shape;2981;p34"/>
            <p:cNvSpPr txBox="1"/>
            <p:nvPr/>
          </p:nvSpPr>
          <p:spPr>
            <a:xfrm>
              <a:off x="7405301" y="1296675"/>
              <a:ext cx="1296000" cy="20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accent5"/>
                  </a:solidFill>
                  <a:latin typeface="Fira Sans"/>
                  <a:ea typeface="Fira Sans"/>
                  <a:cs typeface="Fira Sans"/>
                  <a:sym typeface="Fira Sans"/>
                </a:rPr>
                <a:t>MARS</a:t>
              </a:r>
              <a:endParaRPr b="1">
                <a:solidFill>
                  <a:schemeClr val="accent5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2982" name="Google Shape;2982;p34"/>
            <p:cNvSpPr txBox="1"/>
            <p:nvPr/>
          </p:nvSpPr>
          <p:spPr>
            <a:xfrm>
              <a:off x="7405297" y="1520733"/>
              <a:ext cx="1296000" cy="44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Mars is actually a cold place</a:t>
              </a:r>
              <a:endParaRPr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grpSp>
        <p:nvGrpSpPr>
          <p:cNvPr id="2983" name="Google Shape;2983;p34"/>
          <p:cNvGrpSpPr/>
          <p:nvPr/>
        </p:nvGrpSpPr>
        <p:grpSpPr>
          <a:xfrm>
            <a:off x="442712" y="3938025"/>
            <a:ext cx="1296065" cy="666261"/>
            <a:chOff x="442712" y="4014225"/>
            <a:chExt cx="1296065" cy="666261"/>
          </a:xfrm>
        </p:grpSpPr>
        <p:sp>
          <p:nvSpPr>
            <p:cNvPr id="2984" name="Google Shape;2984;p34"/>
            <p:cNvSpPr txBox="1"/>
            <p:nvPr/>
          </p:nvSpPr>
          <p:spPr>
            <a:xfrm>
              <a:off x="442777" y="4014225"/>
              <a:ext cx="1296000" cy="20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accent4"/>
                  </a:solidFill>
                  <a:latin typeface="Fira Sans"/>
                  <a:ea typeface="Fira Sans"/>
                  <a:cs typeface="Fira Sans"/>
                  <a:sym typeface="Fira Sans"/>
                </a:rPr>
                <a:t>JUPITER</a:t>
              </a:r>
              <a:endParaRPr b="1">
                <a:solidFill>
                  <a:schemeClr val="accent4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2985" name="Google Shape;2985;p34"/>
            <p:cNvSpPr txBox="1"/>
            <p:nvPr/>
          </p:nvSpPr>
          <p:spPr>
            <a:xfrm>
              <a:off x="442712" y="4238286"/>
              <a:ext cx="1296000" cy="44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Jupiter is the biggest planet</a:t>
              </a:r>
              <a:endParaRPr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grpSp>
        <p:nvGrpSpPr>
          <p:cNvPr id="2986" name="Google Shape;2986;p34"/>
          <p:cNvGrpSpPr/>
          <p:nvPr/>
        </p:nvGrpSpPr>
        <p:grpSpPr>
          <a:xfrm>
            <a:off x="7405297" y="3938024"/>
            <a:ext cx="1296003" cy="666264"/>
            <a:chOff x="7405297" y="4014224"/>
            <a:chExt cx="1296003" cy="666264"/>
          </a:xfrm>
        </p:grpSpPr>
        <p:sp>
          <p:nvSpPr>
            <p:cNvPr id="2987" name="Google Shape;2987;p34"/>
            <p:cNvSpPr txBox="1"/>
            <p:nvPr/>
          </p:nvSpPr>
          <p:spPr>
            <a:xfrm>
              <a:off x="7405301" y="4014224"/>
              <a:ext cx="1296000" cy="20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accent1"/>
                  </a:solidFill>
                  <a:latin typeface="Fira Sans"/>
                  <a:ea typeface="Fira Sans"/>
                  <a:cs typeface="Fira Sans"/>
                  <a:sym typeface="Fira Sans"/>
                </a:rPr>
                <a:t>SATURN</a:t>
              </a:r>
              <a:endParaRPr b="1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2988" name="Google Shape;2988;p34"/>
            <p:cNvSpPr txBox="1"/>
            <p:nvPr/>
          </p:nvSpPr>
          <p:spPr>
            <a:xfrm>
              <a:off x="7405297" y="4238289"/>
              <a:ext cx="1296000" cy="44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Yes, Saturn is the ringed one</a:t>
              </a:r>
              <a:endParaRPr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grpSp>
        <p:nvGrpSpPr>
          <p:cNvPr id="2989" name="Google Shape;2989;p34"/>
          <p:cNvGrpSpPr/>
          <p:nvPr/>
        </p:nvGrpSpPr>
        <p:grpSpPr>
          <a:xfrm>
            <a:off x="442712" y="2727968"/>
            <a:ext cx="1296065" cy="666258"/>
            <a:chOff x="442712" y="2651768"/>
            <a:chExt cx="1296065" cy="666258"/>
          </a:xfrm>
        </p:grpSpPr>
        <p:sp>
          <p:nvSpPr>
            <p:cNvPr id="2990" name="Google Shape;2990;p34"/>
            <p:cNvSpPr txBox="1"/>
            <p:nvPr/>
          </p:nvSpPr>
          <p:spPr>
            <a:xfrm>
              <a:off x="442777" y="2651768"/>
              <a:ext cx="1296000" cy="20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accent3"/>
                  </a:solidFill>
                  <a:latin typeface="Fira Sans"/>
                  <a:ea typeface="Fira Sans"/>
                  <a:cs typeface="Fira Sans"/>
                  <a:sym typeface="Fira Sans"/>
                </a:rPr>
                <a:t>VENUS</a:t>
              </a:r>
              <a:endParaRPr b="1">
                <a:solidFill>
                  <a:schemeClr val="accent3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2991" name="Google Shape;2991;p34"/>
            <p:cNvSpPr txBox="1"/>
            <p:nvPr/>
          </p:nvSpPr>
          <p:spPr>
            <a:xfrm>
              <a:off x="442712" y="2875827"/>
              <a:ext cx="1296000" cy="44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Venus has a beautiful name</a:t>
              </a:r>
              <a:endParaRPr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grpSp>
        <p:nvGrpSpPr>
          <p:cNvPr id="2992" name="Google Shape;2992;p34"/>
          <p:cNvGrpSpPr/>
          <p:nvPr/>
        </p:nvGrpSpPr>
        <p:grpSpPr>
          <a:xfrm>
            <a:off x="7405297" y="2727972"/>
            <a:ext cx="1296003" cy="666255"/>
            <a:chOff x="7405297" y="2651772"/>
            <a:chExt cx="1296003" cy="666255"/>
          </a:xfrm>
        </p:grpSpPr>
        <p:sp>
          <p:nvSpPr>
            <p:cNvPr id="2993" name="Google Shape;2993;p34"/>
            <p:cNvSpPr txBox="1"/>
            <p:nvPr/>
          </p:nvSpPr>
          <p:spPr>
            <a:xfrm>
              <a:off x="7405301" y="2651772"/>
              <a:ext cx="1296000" cy="20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accent6"/>
                  </a:solidFill>
                  <a:latin typeface="Fira Sans"/>
                  <a:ea typeface="Fira Sans"/>
                  <a:cs typeface="Fira Sans"/>
                  <a:sym typeface="Fira Sans"/>
                </a:rPr>
                <a:t>NEPTUNE</a:t>
              </a:r>
              <a:endParaRPr b="1">
                <a:solidFill>
                  <a:schemeClr val="accent6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2994" name="Google Shape;2994;p34"/>
            <p:cNvSpPr txBox="1"/>
            <p:nvPr/>
          </p:nvSpPr>
          <p:spPr>
            <a:xfrm>
              <a:off x="7405297" y="2875827"/>
              <a:ext cx="1296000" cy="44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It’s the farthest planet</a:t>
              </a:r>
              <a:endParaRPr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cxnSp>
        <p:nvCxnSpPr>
          <p:cNvPr id="2995" name="Google Shape;2995;p34"/>
          <p:cNvCxnSpPr/>
          <p:nvPr/>
        </p:nvCxnSpPr>
        <p:spPr>
          <a:xfrm>
            <a:off x="1352750" y="1626750"/>
            <a:ext cx="24576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lgDash"/>
            <a:round/>
            <a:headEnd type="none" w="med" len="med"/>
            <a:tailEnd type="none" w="med" len="med"/>
          </a:ln>
        </p:spPr>
      </p:cxnSp>
      <p:cxnSp>
        <p:nvCxnSpPr>
          <p:cNvPr id="2996" name="Google Shape;2996;p34"/>
          <p:cNvCxnSpPr/>
          <p:nvPr/>
        </p:nvCxnSpPr>
        <p:spPr>
          <a:xfrm rot="10800000" flipH="1">
            <a:off x="1090712" y="2076177"/>
            <a:ext cx="2709900" cy="742500"/>
          </a:xfrm>
          <a:prstGeom prst="bentConnector3">
            <a:avLst>
              <a:gd name="adj1" fmla="val 41655"/>
            </a:avLst>
          </a:prstGeom>
          <a:noFill/>
          <a:ln w="9525" cap="flat" cmpd="sng">
            <a:solidFill>
              <a:schemeClr val="dk1"/>
            </a:solidFill>
            <a:prstDash val="lgDash"/>
            <a:round/>
            <a:headEnd type="none" w="med" len="med"/>
            <a:tailEnd type="none" w="med" len="med"/>
          </a:ln>
        </p:spPr>
      </p:cxnSp>
      <p:cxnSp>
        <p:nvCxnSpPr>
          <p:cNvPr id="2997" name="Google Shape;2997;p34"/>
          <p:cNvCxnSpPr/>
          <p:nvPr/>
        </p:nvCxnSpPr>
        <p:spPr>
          <a:xfrm rot="10800000" flipH="1">
            <a:off x="1193387" y="2522127"/>
            <a:ext cx="2578800" cy="15348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1"/>
            </a:solidFill>
            <a:prstDash val="lgDash"/>
            <a:round/>
            <a:headEnd type="none" w="med" len="med"/>
            <a:tailEnd type="none" w="med" len="med"/>
          </a:ln>
        </p:spPr>
      </p:cxnSp>
      <p:cxnSp>
        <p:nvCxnSpPr>
          <p:cNvPr id="2998" name="Google Shape;2998;p34"/>
          <p:cNvCxnSpPr/>
          <p:nvPr/>
        </p:nvCxnSpPr>
        <p:spPr>
          <a:xfrm rot="10800000" flipH="1">
            <a:off x="6046825" y="1644525"/>
            <a:ext cx="2019300" cy="1496700"/>
          </a:xfrm>
          <a:prstGeom prst="bentConnector3">
            <a:avLst>
              <a:gd name="adj1" fmla="val 23113"/>
            </a:avLst>
          </a:prstGeom>
          <a:noFill/>
          <a:ln w="9525" cap="flat" cmpd="sng">
            <a:solidFill>
              <a:schemeClr val="dk1"/>
            </a:solidFill>
            <a:prstDash val="lgDash"/>
            <a:round/>
            <a:headEnd type="none" w="med" len="med"/>
            <a:tailEnd type="none" w="med" len="med"/>
          </a:ln>
        </p:spPr>
      </p:cxnSp>
      <p:cxnSp>
        <p:nvCxnSpPr>
          <p:cNvPr id="2999" name="Google Shape;2999;p34"/>
          <p:cNvCxnSpPr/>
          <p:nvPr/>
        </p:nvCxnSpPr>
        <p:spPr>
          <a:xfrm rot="10800000" flipH="1">
            <a:off x="5837275" y="2817225"/>
            <a:ext cx="1923900" cy="7050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1"/>
            </a:solidFill>
            <a:prstDash val="lgDash"/>
            <a:round/>
            <a:headEnd type="none" w="med" len="med"/>
            <a:tailEnd type="none" w="med" len="med"/>
          </a:ln>
        </p:spPr>
      </p:cxnSp>
      <p:cxnSp>
        <p:nvCxnSpPr>
          <p:cNvPr id="3000" name="Google Shape;3000;p34"/>
          <p:cNvCxnSpPr/>
          <p:nvPr/>
        </p:nvCxnSpPr>
        <p:spPr>
          <a:xfrm rot="10800000" flipH="1">
            <a:off x="4475200" y="4055700"/>
            <a:ext cx="3352800" cy="600000"/>
          </a:xfrm>
          <a:prstGeom prst="bentConnector3">
            <a:avLst>
              <a:gd name="adj1" fmla="val 60227"/>
            </a:avLst>
          </a:prstGeom>
          <a:noFill/>
          <a:ln w="9525" cap="flat" cmpd="sng">
            <a:solidFill>
              <a:schemeClr val="dk1"/>
            </a:solidFill>
            <a:prstDash val="lgDash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05" name="Google Shape;3005;p35"/>
          <p:cNvGrpSpPr/>
          <p:nvPr/>
        </p:nvGrpSpPr>
        <p:grpSpPr>
          <a:xfrm>
            <a:off x="2052955" y="1725038"/>
            <a:ext cx="4393502" cy="2448350"/>
            <a:chOff x="2052955" y="1881988"/>
            <a:chExt cx="4393502" cy="2448350"/>
          </a:xfrm>
        </p:grpSpPr>
        <p:sp>
          <p:nvSpPr>
            <p:cNvPr id="3006" name="Google Shape;3006;p35"/>
            <p:cNvSpPr/>
            <p:nvPr/>
          </p:nvSpPr>
          <p:spPr>
            <a:xfrm>
              <a:off x="2052955" y="3072868"/>
              <a:ext cx="3656940" cy="6567"/>
            </a:xfrm>
            <a:custGeom>
              <a:avLst/>
              <a:gdLst/>
              <a:ahLst/>
              <a:cxnLst/>
              <a:rect l="l" t="t" r="r" b="b"/>
              <a:pathLst>
                <a:path w="114503" h="203" extrusionOk="0">
                  <a:moveTo>
                    <a:pt x="96" y="0"/>
                  </a:moveTo>
                  <a:cubicBezTo>
                    <a:pt x="36" y="0"/>
                    <a:pt x="0" y="48"/>
                    <a:pt x="0" y="108"/>
                  </a:cubicBezTo>
                  <a:cubicBezTo>
                    <a:pt x="0" y="167"/>
                    <a:pt x="48" y="203"/>
                    <a:pt x="96" y="203"/>
                  </a:cubicBezTo>
                  <a:lnTo>
                    <a:pt x="548" y="203"/>
                  </a:lnTo>
                  <a:cubicBezTo>
                    <a:pt x="620" y="203"/>
                    <a:pt x="667" y="143"/>
                    <a:pt x="655" y="108"/>
                  </a:cubicBezTo>
                  <a:cubicBezTo>
                    <a:pt x="655" y="36"/>
                    <a:pt x="608" y="0"/>
                    <a:pt x="548" y="0"/>
                  </a:cubicBezTo>
                  <a:close/>
                  <a:moveTo>
                    <a:pt x="1429" y="0"/>
                  </a:moveTo>
                  <a:cubicBezTo>
                    <a:pt x="1370" y="0"/>
                    <a:pt x="1322" y="48"/>
                    <a:pt x="1322" y="108"/>
                  </a:cubicBezTo>
                  <a:cubicBezTo>
                    <a:pt x="1322" y="167"/>
                    <a:pt x="1370" y="203"/>
                    <a:pt x="1429" y="203"/>
                  </a:cubicBezTo>
                  <a:lnTo>
                    <a:pt x="1870" y="203"/>
                  </a:lnTo>
                  <a:cubicBezTo>
                    <a:pt x="1929" y="203"/>
                    <a:pt x="1989" y="143"/>
                    <a:pt x="1977" y="108"/>
                  </a:cubicBezTo>
                  <a:cubicBezTo>
                    <a:pt x="1977" y="36"/>
                    <a:pt x="1929" y="0"/>
                    <a:pt x="1870" y="0"/>
                  </a:cubicBezTo>
                  <a:close/>
                  <a:moveTo>
                    <a:pt x="2751" y="0"/>
                  </a:moveTo>
                  <a:cubicBezTo>
                    <a:pt x="2691" y="0"/>
                    <a:pt x="2644" y="48"/>
                    <a:pt x="2644" y="108"/>
                  </a:cubicBezTo>
                  <a:cubicBezTo>
                    <a:pt x="2644" y="167"/>
                    <a:pt x="2691" y="203"/>
                    <a:pt x="2751" y="203"/>
                  </a:cubicBezTo>
                  <a:lnTo>
                    <a:pt x="3203" y="203"/>
                  </a:lnTo>
                  <a:cubicBezTo>
                    <a:pt x="3263" y="203"/>
                    <a:pt x="3322" y="143"/>
                    <a:pt x="3298" y="108"/>
                  </a:cubicBezTo>
                  <a:cubicBezTo>
                    <a:pt x="3298" y="36"/>
                    <a:pt x="3263" y="0"/>
                    <a:pt x="3203" y="0"/>
                  </a:cubicBezTo>
                  <a:close/>
                  <a:moveTo>
                    <a:pt x="4072" y="0"/>
                  </a:moveTo>
                  <a:cubicBezTo>
                    <a:pt x="4013" y="0"/>
                    <a:pt x="3965" y="48"/>
                    <a:pt x="3965" y="108"/>
                  </a:cubicBezTo>
                  <a:cubicBezTo>
                    <a:pt x="3965" y="167"/>
                    <a:pt x="4013" y="203"/>
                    <a:pt x="4072" y="203"/>
                  </a:cubicBezTo>
                  <a:lnTo>
                    <a:pt x="4525" y="203"/>
                  </a:lnTo>
                  <a:cubicBezTo>
                    <a:pt x="4584" y="203"/>
                    <a:pt x="4644" y="143"/>
                    <a:pt x="4632" y="108"/>
                  </a:cubicBezTo>
                  <a:cubicBezTo>
                    <a:pt x="4632" y="36"/>
                    <a:pt x="4584" y="0"/>
                    <a:pt x="4525" y="0"/>
                  </a:cubicBezTo>
                  <a:close/>
                  <a:moveTo>
                    <a:pt x="5406" y="0"/>
                  </a:moveTo>
                  <a:cubicBezTo>
                    <a:pt x="5334" y="0"/>
                    <a:pt x="5299" y="48"/>
                    <a:pt x="5299" y="108"/>
                  </a:cubicBezTo>
                  <a:cubicBezTo>
                    <a:pt x="5299" y="167"/>
                    <a:pt x="5346" y="203"/>
                    <a:pt x="5406" y="203"/>
                  </a:cubicBezTo>
                  <a:lnTo>
                    <a:pt x="5846" y="203"/>
                  </a:lnTo>
                  <a:cubicBezTo>
                    <a:pt x="5906" y="203"/>
                    <a:pt x="5965" y="143"/>
                    <a:pt x="5954" y="108"/>
                  </a:cubicBezTo>
                  <a:cubicBezTo>
                    <a:pt x="5954" y="36"/>
                    <a:pt x="5906" y="0"/>
                    <a:pt x="5846" y="0"/>
                  </a:cubicBezTo>
                  <a:close/>
                  <a:moveTo>
                    <a:pt x="6727" y="0"/>
                  </a:moveTo>
                  <a:cubicBezTo>
                    <a:pt x="6668" y="0"/>
                    <a:pt x="6620" y="48"/>
                    <a:pt x="6620" y="108"/>
                  </a:cubicBezTo>
                  <a:cubicBezTo>
                    <a:pt x="6620" y="167"/>
                    <a:pt x="6668" y="203"/>
                    <a:pt x="6727" y="203"/>
                  </a:cubicBezTo>
                  <a:lnTo>
                    <a:pt x="7168" y="203"/>
                  </a:lnTo>
                  <a:cubicBezTo>
                    <a:pt x="7227" y="203"/>
                    <a:pt x="7287" y="143"/>
                    <a:pt x="7275" y="108"/>
                  </a:cubicBezTo>
                  <a:cubicBezTo>
                    <a:pt x="7275" y="36"/>
                    <a:pt x="7227" y="0"/>
                    <a:pt x="7168" y="0"/>
                  </a:cubicBezTo>
                  <a:close/>
                  <a:moveTo>
                    <a:pt x="8049" y="0"/>
                  </a:moveTo>
                  <a:cubicBezTo>
                    <a:pt x="7989" y="0"/>
                    <a:pt x="7942" y="48"/>
                    <a:pt x="7942" y="108"/>
                  </a:cubicBezTo>
                  <a:cubicBezTo>
                    <a:pt x="7942" y="167"/>
                    <a:pt x="7989" y="203"/>
                    <a:pt x="8049" y="203"/>
                  </a:cubicBezTo>
                  <a:lnTo>
                    <a:pt x="8501" y="203"/>
                  </a:lnTo>
                  <a:cubicBezTo>
                    <a:pt x="8561" y="203"/>
                    <a:pt x="8621" y="143"/>
                    <a:pt x="8597" y="108"/>
                  </a:cubicBezTo>
                  <a:cubicBezTo>
                    <a:pt x="8597" y="36"/>
                    <a:pt x="8561" y="0"/>
                    <a:pt x="8501" y="0"/>
                  </a:cubicBezTo>
                  <a:close/>
                  <a:moveTo>
                    <a:pt x="9371" y="0"/>
                  </a:moveTo>
                  <a:cubicBezTo>
                    <a:pt x="9311" y="0"/>
                    <a:pt x="9275" y="48"/>
                    <a:pt x="9275" y="108"/>
                  </a:cubicBezTo>
                  <a:cubicBezTo>
                    <a:pt x="9275" y="167"/>
                    <a:pt x="9311" y="203"/>
                    <a:pt x="9371" y="203"/>
                  </a:cubicBezTo>
                  <a:lnTo>
                    <a:pt x="9823" y="203"/>
                  </a:lnTo>
                  <a:cubicBezTo>
                    <a:pt x="9883" y="203"/>
                    <a:pt x="9918" y="143"/>
                    <a:pt x="9930" y="108"/>
                  </a:cubicBezTo>
                  <a:cubicBezTo>
                    <a:pt x="9930" y="36"/>
                    <a:pt x="9883" y="0"/>
                    <a:pt x="9823" y="0"/>
                  </a:cubicBezTo>
                  <a:close/>
                  <a:moveTo>
                    <a:pt x="10704" y="0"/>
                  </a:moveTo>
                  <a:cubicBezTo>
                    <a:pt x="10633" y="0"/>
                    <a:pt x="10597" y="48"/>
                    <a:pt x="10597" y="108"/>
                  </a:cubicBezTo>
                  <a:cubicBezTo>
                    <a:pt x="10597" y="167"/>
                    <a:pt x="10645" y="203"/>
                    <a:pt x="10704" y="203"/>
                  </a:cubicBezTo>
                  <a:lnTo>
                    <a:pt x="11145" y="203"/>
                  </a:lnTo>
                  <a:cubicBezTo>
                    <a:pt x="11204" y="203"/>
                    <a:pt x="11252" y="143"/>
                    <a:pt x="11252" y="108"/>
                  </a:cubicBezTo>
                  <a:cubicBezTo>
                    <a:pt x="11252" y="36"/>
                    <a:pt x="11204" y="0"/>
                    <a:pt x="11145" y="0"/>
                  </a:cubicBezTo>
                  <a:close/>
                  <a:moveTo>
                    <a:pt x="12026" y="0"/>
                  </a:moveTo>
                  <a:cubicBezTo>
                    <a:pt x="11966" y="0"/>
                    <a:pt x="11919" y="48"/>
                    <a:pt x="11919" y="108"/>
                  </a:cubicBezTo>
                  <a:cubicBezTo>
                    <a:pt x="11919" y="167"/>
                    <a:pt x="11966" y="203"/>
                    <a:pt x="12026" y="203"/>
                  </a:cubicBezTo>
                  <a:lnTo>
                    <a:pt x="12466" y="203"/>
                  </a:lnTo>
                  <a:cubicBezTo>
                    <a:pt x="12526" y="203"/>
                    <a:pt x="12573" y="143"/>
                    <a:pt x="12573" y="108"/>
                  </a:cubicBezTo>
                  <a:cubicBezTo>
                    <a:pt x="12573" y="36"/>
                    <a:pt x="12526" y="0"/>
                    <a:pt x="12466" y="0"/>
                  </a:cubicBezTo>
                  <a:close/>
                  <a:moveTo>
                    <a:pt x="13347" y="0"/>
                  </a:moveTo>
                  <a:cubicBezTo>
                    <a:pt x="13288" y="0"/>
                    <a:pt x="13240" y="48"/>
                    <a:pt x="13240" y="108"/>
                  </a:cubicBezTo>
                  <a:cubicBezTo>
                    <a:pt x="13240" y="167"/>
                    <a:pt x="13288" y="203"/>
                    <a:pt x="13347" y="203"/>
                  </a:cubicBezTo>
                  <a:lnTo>
                    <a:pt x="13800" y="203"/>
                  </a:lnTo>
                  <a:cubicBezTo>
                    <a:pt x="13859" y="203"/>
                    <a:pt x="13895" y="143"/>
                    <a:pt x="13895" y="108"/>
                  </a:cubicBezTo>
                  <a:cubicBezTo>
                    <a:pt x="13895" y="36"/>
                    <a:pt x="13859" y="0"/>
                    <a:pt x="13800" y="0"/>
                  </a:cubicBezTo>
                  <a:close/>
                  <a:moveTo>
                    <a:pt x="14669" y="0"/>
                  </a:moveTo>
                  <a:cubicBezTo>
                    <a:pt x="14609" y="0"/>
                    <a:pt x="14574" y="48"/>
                    <a:pt x="14574" y="108"/>
                  </a:cubicBezTo>
                  <a:cubicBezTo>
                    <a:pt x="14574" y="167"/>
                    <a:pt x="14609" y="203"/>
                    <a:pt x="14669" y="203"/>
                  </a:cubicBezTo>
                  <a:lnTo>
                    <a:pt x="15121" y="203"/>
                  </a:lnTo>
                  <a:cubicBezTo>
                    <a:pt x="15181" y="203"/>
                    <a:pt x="15228" y="143"/>
                    <a:pt x="15228" y="108"/>
                  </a:cubicBezTo>
                  <a:cubicBezTo>
                    <a:pt x="15228" y="36"/>
                    <a:pt x="15181" y="0"/>
                    <a:pt x="15121" y="0"/>
                  </a:cubicBezTo>
                  <a:close/>
                  <a:moveTo>
                    <a:pt x="16002" y="0"/>
                  </a:moveTo>
                  <a:cubicBezTo>
                    <a:pt x="15943" y="0"/>
                    <a:pt x="15895" y="48"/>
                    <a:pt x="15895" y="108"/>
                  </a:cubicBezTo>
                  <a:cubicBezTo>
                    <a:pt x="15895" y="167"/>
                    <a:pt x="15943" y="203"/>
                    <a:pt x="16002" y="203"/>
                  </a:cubicBezTo>
                  <a:lnTo>
                    <a:pt x="16443" y="203"/>
                  </a:lnTo>
                  <a:cubicBezTo>
                    <a:pt x="16502" y="203"/>
                    <a:pt x="16550" y="143"/>
                    <a:pt x="16550" y="108"/>
                  </a:cubicBezTo>
                  <a:cubicBezTo>
                    <a:pt x="16550" y="36"/>
                    <a:pt x="16502" y="0"/>
                    <a:pt x="16443" y="0"/>
                  </a:cubicBezTo>
                  <a:close/>
                  <a:moveTo>
                    <a:pt x="17324" y="0"/>
                  </a:moveTo>
                  <a:cubicBezTo>
                    <a:pt x="17264" y="0"/>
                    <a:pt x="17217" y="48"/>
                    <a:pt x="17217" y="108"/>
                  </a:cubicBezTo>
                  <a:cubicBezTo>
                    <a:pt x="17217" y="167"/>
                    <a:pt x="17264" y="203"/>
                    <a:pt x="17324" y="203"/>
                  </a:cubicBezTo>
                  <a:lnTo>
                    <a:pt x="17765" y="203"/>
                  </a:lnTo>
                  <a:cubicBezTo>
                    <a:pt x="17824" y="203"/>
                    <a:pt x="17872" y="143"/>
                    <a:pt x="17872" y="108"/>
                  </a:cubicBezTo>
                  <a:cubicBezTo>
                    <a:pt x="17872" y="36"/>
                    <a:pt x="17824" y="0"/>
                    <a:pt x="17765" y="0"/>
                  </a:cubicBezTo>
                  <a:close/>
                  <a:moveTo>
                    <a:pt x="18646" y="0"/>
                  </a:moveTo>
                  <a:cubicBezTo>
                    <a:pt x="18586" y="0"/>
                    <a:pt x="18538" y="48"/>
                    <a:pt x="18538" y="108"/>
                  </a:cubicBezTo>
                  <a:cubicBezTo>
                    <a:pt x="18538" y="167"/>
                    <a:pt x="18586" y="203"/>
                    <a:pt x="18646" y="203"/>
                  </a:cubicBezTo>
                  <a:lnTo>
                    <a:pt x="19098" y="203"/>
                  </a:lnTo>
                  <a:cubicBezTo>
                    <a:pt x="19158" y="203"/>
                    <a:pt x="19193" y="143"/>
                    <a:pt x="19193" y="108"/>
                  </a:cubicBezTo>
                  <a:cubicBezTo>
                    <a:pt x="19193" y="36"/>
                    <a:pt x="19158" y="0"/>
                    <a:pt x="19098" y="0"/>
                  </a:cubicBezTo>
                  <a:close/>
                  <a:moveTo>
                    <a:pt x="19967" y="0"/>
                  </a:moveTo>
                  <a:cubicBezTo>
                    <a:pt x="19908" y="0"/>
                    <a:pt x="19860" y="48"/>
                    <a:pt x="19860" y="108"/>
                  </a:cubicBezTo>
                  <a:cubicBezTo>
                    <a:pt x="19860" y="167"/>
                    <a:pt x="19908" y="203"/>
                    <a:pt x="19967" y="203"/>
                  </a:cubicBezTo>
                  <a:lnTo>
                    <a:pt x="20420" y="203"/>
                  </a:lnTo>
                  <a:cubicBezTo>
                    <a:pt x="20479" y="203"/>
                    <a:pt x="20527" y="143"/>
                    <a:pt x="20527" y="108"/>
                  </a:cubicBezTo>
                  <a:cubicBezTo>
                    <a:pt x="20527" y="36"/>
                    <a:pt x="20479" y="0"/>
                    <a:pt x="20420" y="0"/>
                  </a:cubicBezTo>
                  <a:close/>
                  <a:moveTo>
                    <a:pt x="21301" y="0"/>
                  </a:moveTo>
                  <a:cubicBezTo>
                    <a:pt x="21241" y="0"/>
                    <a:pt x="21194" y="48"/>
                    <a:pt x="21194" y="108"/>
                  </a:cubicBezTo>
                  <a:cubicBezTo>
                    <a:pt x="21194" y="167"/>
                    <a:pt x="21241" y="203"/>
                    <a:pt x="21301" y="203"/>
                  </a:cubicBezTo>
                  <a:lnTo>
                    <a:pt x="21741" y="203"/>
                  </a:lnTo>
                  <a:cubicBezTo>
                    <a:pt x="21801" y="203"/>
                    <a:pt x="21848" y="143"/>
                    <a:pt x="21848" y="108"/>
                  </a:cubicBezTo>
                  <a:cubicBezTo>
                    <a:pt x="21848" y="36"/>
                    <a:pt x="21801" y="0"/>
                    <a:pt x="21741" y="0"/>
                  </a:cubicBezTo>
                  <a:close/>
                  <a:moveTo>
                    <a:pt x="22622" y="0"/>
                  </a:moveTo>
                  <a:cubicBezTo>
                    <a:pt x="22563" y="0"/>
                    <a:pt x="22515" y="48"/>
                    <a:pt x="22515" y="108"/>
                  </a:cubicBezTo>
                  <a:cubicBezTo>
                    <a:pt x="22515" y="167"/>
                    <a:pt x="22563" y="203"/>
                    <a:pt x="22622" y="203"/>
                  </a:cubicBezTo>
                  <a:lnTo>
                    <a:pt x="23063" y="203"/>
                  </a:lnTo>
                  <a:cubicBezTo>
                    <a:pt x="23122" y="203"/>
                    <a:pt x="23170" y="143"/>
                    <a:pt x="23170" y="108"/>
                  </a:cubicBezTo>
                  <a:cubicBezTo>
                    <a:pt x="23170" y="36"/>
                    <a:pt x="23122" y="0"/>
                    <a:pt x="23063" y="0"/>
                  </a:cubicBezTo>
                  <a:close/>
                  <a:moveTo>
                    <a:pt x="23932" y="0"/>
                  </a:moveTo>
                  <a:cubicBezTo>
                    <a:pt x="23872" y="0"/>
                    <a:pt x="23825" y="48"/>
                    <a:pt x="23825" y="108"/>
                  </a:cubicBezTo>
                  <a:cubicBezTo>
                    <a:pt x="23825" y="167"/>
                    <a:pt x="23872" y="203"/>
                    <a:pt x="23932" y="203"/>
                  </a:cubicBezTo>
                  <a:lnTo>
                    <a:pt x="24372" y="203"/>
                  </a:lnTo>
                  <a:cubicBezTo>
                    <a:pt x="24456" y="203"/>
                    <a:pt x="24492" y="143"/>
                    <a:pt x="24480" y="108"/>
                  </a:cubicBezTo>
                  <a:cubicBezTo>
                    <a:pt x="24480" y="36"/>
                    <a:pt x="24432" y="0"/>
                    <a:pt x="24372" y="0"/>
                  </a:cubicBezTo>
                  <a:close/>
                  <a:moveTo>
                    <a:pt x="25254" y="0"/>
                  </a:moveTo>
                  <a:cubicBezTo>
                    <a:pt x="25194" y="0"/>
                    <a:pt x="25146" y="48"/>
                    <a:pt x="25146" y="108"/>
                  </a:cubicBezTo>
                  <a:cubicBezTo>
                    <a:pt x="25146" y="167"/>
                    <a:pt x="25194" y="203"/>
                    <a:pt x="25254" y="203"/>
                  </a:cubicBezTo>
                  <a:lnTo>
                    <a:pt x="25706" y="203"/>
                  </a:lnTo>
                  <a:cubicBezTo>
                    <a:pt x="25777" y="203"/>
                    <a:pt x="25825" y="143"/>
                    <a:pt x="25801" y="108"/>
                  </a:cubicBezTo>
                  <a:cubicBezTo>
                    <a:pt x="25801" y="36"/>
                    <a:pt x="25766" y="0"/>
                    <a:pt x="25706" y="0"/>
                  </a:cubicBezTo>
                  <a:close/>
                  <a:moveTo>
                    <a:pt x="26575" y="0"/>
                  </a:moveTo>
                  <a:cubicBezTo>
                    <a:pt x="26516" y="0"/>
                    <a:pt x="26480" y="48"/>
                    <a:pt x="26480" y="108"/>
                  </a:cubicBezTo>
                  <a:cubicBezTo>
                    <a:pt x="26480" y="167"/>
                    <a:pt x="26516" y="203"/>
                    <a:pt x="26575" y="203"/>
                  </a:cubicBezTo>
                  <a:lnTo>
                    <a:pt x="27028" y="203"/>
                  </a:lnTo>
                  <a:cubicBezTo>
                    <a:pt x="27087" y="203"/>
                    <a:pt x="27147" y="143"/>
                    <a:pt x="27135" y="108"/>
                  </a:cubicBezTo>
                  <a:cubicBezTo>
                    <a:pt x="27135" y="36"/>
                    <a:pt x="27087" y="0"/>
                    <a:pt x="27028" y="0"/>
                  </a:cubicBezTo>
                  <a:close/>
                  <a:moveTo>
                    <a:pt x="27909" y="0"/>
                  </a:moveTo>
                  <a:cubicBezTo>
                    <a:pt x="27849" y="0"/>
                    <a:pt x="27801" y="48"/>
                    <a:pt x="27801" y="108"/>
                  </a:cubicBezTo>
                  <a:cubicBezTo>
                    <a:pt x="27801" y="167"/>
                    <a:pt x="27849" y="203"/>
                    <a:pt x="27909" y="203"/>
                  </a:cubicBezTo>
                  <a:lnTo>
                    <a:pt x="28349" y="203"/>
                  </a:lnTo>
                  <a:cubicBezTo>
                    <a:pt x="28409" y="203"/>
                    <a:pt x="28468" y="143"/>
                    <a:pt x="28456" y="108"/>
                  </a:cubicBezTo>
                  <a:cubicBezTo>
                    <a:pt x="28456" y="36"/>
                    <a:pt x="28409" y="0"/>
                    <a:pt x="28349" y="0"/>
                  </a:cubicBezTo>
                  <a:close/>
                  <a:moveTo>
                    <a:pt x="29230" y="0"/>
                  </a:moveTo>
                  <a:cubicBezTo>
                    <a:pt x="29171" y="0"/>
                    <a:pt x="29123" y="48"/>
                    <a:pt x="29123" y="108"/>
                  </a:cubicBezTo>
                  <a:cubicBezTo>
                    <a:pt x="29123" y="167"/>
                    <a:pt x="29171" y="203"/>
                    <a:pt x="29230" y="203"/>
                  </a:cubicBezTo>
                  <a:lnTo>
                    <a:pt x="29671" y="203"/>
                  </a:lnTo>
                  <a:cubicBezTo>
                    <a:pt x="29730" y="203"/>
                    <a:pt x="29790" y="143"/>
                    <a:pt x="29778" y="108"/>
                  </a:cubicBezTo>
                  <a:cubicBezTo>
                    <a:pt x="29778" y="36"/>
                    <a:pt x="29730" y="0"/>
                    <a:pt x="29671" y="0"/>
                  </a:cubicBezTo>
                  <a:close/>
                  <a:moveTo>
                    <a:pt x="30552" y="0"/>
                  </a:moveTo>
                  <a:cubicBezTo>
                    <a:pt x="30492" y="0"/>
                    <a:pt x="30445" y="48"/>
                    <a:pt x="30445" y="108"/>
                  </a:cubicBezTo>
                  <a:cubicBezTo>
                    <a:pt x="30445" y="167"/>
                    <a:pt x="30492" y="203"/>
                    <a:pt x="30552" y="203"/>
                  </a:cubicBezTo>
                  <a:lnTo>
                    <a:pt x="31004" y="203"/>
                  </a:lnTo>
                  <a:cubicBezTo>
                    <a:pt x="31064" y="203"/>
                    <a:pt x="31123" y="143"/>
                    <a:pt x="31100" y="108"/>
                  </a:cubicBezTo>
                  <a:cubicBezTo>
                    <a:pt x="31100" y="36"/>
                    <a:pt x="31064" y="0"/>
                    <a:pt x="31004" y="0"/>
                  </a:cubicBezTo>
                  <a:close/>
                  <a:moveTo>
                    <a:pt x="31873" y="0"/>
                  </a:moveTo>
                  <a:cubicBezTo>
                    <a:pt x="31814" y="0"/>
                    <a:pt x="31766" y="48"/>
                    <a:pt x="31766" y="108"/>
                  </a:cubicBezTo>
                  <a:cubicBezTo>
                    <a:pt x="31766" y="167"/>
                    <a:pt x="31814" y="203"/>
                    <a:pt x="31873" y="203"/>
                  </a:cubicBezTo>
                  <a:lnTo>
                    <a:pt x="32326" y="203"/>
                  </a:lnTo>
                  <a:cubicBezTo>
                    <a:pt x="32385" y="203"/>
                    <a:pt x="32445" y="143"/>
                    <a:pt x="32433" y="108"/>
                  </a:cubicBezTo>
                  <a:cubicBezTo>
                    <a:pt x="32433" y="36"/>
                    <a:pt x="32385" y="0"/>
                    <a:pt x="32326" y="0"/>
                  </a:cubicBezTo>
                  <a:close/>
                  <a:moveTo>
                    <a:pt x="33207" y="0"/>
                  </a:moveTo>
                  <a:cubicBezTo>
                    <a:pt x="33147" y="0"/>
                    <a:pt x="33100" y="48"/>
                    <a:pt x="33100" y="108"/>
                  </a:cubicBezTo>
                  <a:cubicBezTo>
                    <a:pt x="33100" y="167"/>
                    <a:pt x="33147" y="203"/>
                    <a:pt x="33207" y="203"/>
                  </a:cubicBezTo>
                  <a:lnTo>
                    <a:pt x="33647" y="203"/>
                  </a:lnTo>
                  <a:cubicBezTo>
                    <a:pt x="33707" y="203"/>
                    <a:pt x="33767" y="143"/>
                    <a:pt x="33755" y="108"/>
                  </a:cubicBezTo>
                  <a:cubicBezTo>
                    <a:pt x="33755" y="36"/>
                    <a:pt x="33707" y="0"/>
                    <a:pt x="33647" y="0"/>
                  </a:cubicBezTo>
                  <a:close/>
                  <a:moveTo>
                    <a:pt x="34529" y="0"/>
                  </a:moveTo>
                  <a:cubicBezTo>
                    <a:pt x="34469" y="0"/>
                    <a:pt x="34421" y="48"/>
                    <a:pt x="34421" y="108"/>
                  </a:cubicBezTo>
                  <a:cubicBezTo>
                    <a:pt x="34421" y="167"/>
                    <a:pt x="34469" y="203"/>
                    <a:pt x="34529" y="203"/>
                  </a:cubicBezTo>
                  <a:lnTo>
                    <a:pt x="34969" y="203"/>
                  </a:lnTo>
                  <a:cubicBezTo>
                    <a:pt x="35029" y="203"/>
                    <a:pt x="35076" y="143"/>
                    <a:pt x="35076" y="108"/>
                  </a:cubicBezTo>
                  <a:cubicBezTo>
                    <a:pt x="35076" y="36"/>
                    <a:pt x="35029" y="0"/>
                    <a:pt x="34969" y="0"/>
                  </a:cubicBezTo>
                  <a:close/>
                  <a:moveTo>
                    <a:pt x="35850" y="0"/>
                  </a:moveTo>
                  <a:cubicBezTo>
                    <a:pt x="35791" y="0"/>
                    <a:pt x="35743" y="48"/>
                    <a:pt x="35743" y="108"/>
                  </a:cubicBezTo>
                  <a:cubicBezTo>
                    <a:pt x="35743" y="167"/>
                    <a:pt x="35791" y="203"/>
                    <a:pt x="35850" y="203"/>
                  </a:cubicBezTo>
                  <a:lnTo>
                    <a:pt x="36303" y="203"/>
                  </a:lnTo>
                  <a:cubicBezTo>
                    <a:pt x="36362" y="203"/>
                    <a:pt x="36398" y="143"/>
                    <a:pt x="36398" y="108"/>
                  </a:cubicBezTo>
                  <a:cubicBezTo>
                    <a:pt x="36398" y="36"/>
                    <a:pt x="36362" y="0"/>
                    <a:pt x="36303" y="0"/>
                  </a:cubicBezTo>
                  <a:close/>
                  <a:moveTo>
                    <a:pt x="37172" y="0"/>
                  </a:moveTo>
                  <a:cubicBezTo>
                    <a:pt x="37112" y="0"/>
                    <a:pt x="37076" y="48"/>
                    <a:pt x="37076" y="108"/>
                  </a:cubicBezTo>
                  <a:cubicBezTo>
                    <a:pt x="37076" y="167"/>
                    <a:pt x="37112" y="203"/>
                    <a:pt x="37172" y="203"/>
                  </a:cubicBezTo>
                  <a:lnTo>
                    <a:pt x="37624" y="203"/>
                  </a:lnTo>
                  <a:cubicBezTo>
                    <a:pt x="37684" y="203"/>
                    <a:pt x="37731" y="143"/>
                    <a:pt x="37731" y="108"/>
                  </a:cubicBezTo>
                  <a:cubicBezTo>
                    <a:pt x="37731" y="36"/>
                    <a:pt x="37684" y="0"/>
                    <a:pt x="37624" y="0"/>
                  </a:cubicBezTo>
                  <a:close/>
                  <a:moveTo>
                    <a:pt x="38505" y="0"/>
                  </a:moveTo>
                  <a:cubicBezTo>
                    <a:pt x="38434" y="0"/>
                    <a:pt x="38398" y="48"/>
                    <a:pt x="38398" y="108"/>
                  </a:cubicBezTo>
                  <a:cubicBezTo>
                    <a:pt x="38398" y="167"/>
                    <a:pt x="38446" y="203"/>
                    <a:pt x="38505" y="203"/>
                  </a:cubicBezTo>
                  <a:lnTo>
                    <a:pt x="38946" y="203"/>
                  </a:lnTo>
                  <a:cubicBezTo>
                    <a:pt x="39005" y="203"/>
                    <a:pt x="39053" y="143"/>
                    <a:pt x="39053" y="108"/>
                  </a:cubicBezTo>
                  <a:cubicBezTo>
                    <a:pt x="39053" y="36"/>
                    <a:pt x="39005" y="0"/>
                    <a:pt x="38946" y="0"/>
                  </a:cubicBezTo>
                  <a:close/>
                  <a:moveTo>
                    <a:pt x="39827" y="0"/>
                  </a:moveTo>
                  <a:cubicBezTo>
                    <a:pt x="39767" y="0"/>
                    <a:pt x="39720" y="48"/>
                    <a:pt x="39720" y="108"/>
                  </a:cubicBezTo>
                  <a:cubicBezTo>
                    <a:pt x="39720" y="167"/>
                    <a:pt x="39767" y="203"/>
                    <a:pt x="39827" y="203"/>
                  </a:cubicBezTo>
                  <a:lnTo>
                    <a:pt x="40267" y="203"/>
                  </a:lnTo>
                  <a:cubicBezTo>
                    <a:pt x="40327" y="203"/>
                    <a:pt x="40374" y="143"/>
                    <a:pt x="40374" y="108"/>
                  </a:cubicBezTo>
                  <a:cubicBezTo>
                    <a:pt x="40374" y="36"/>
                    <a:pt x="40327" y="0"/>
                    <a:pt x="40267" y="0"/>
                  </a:cubicBezTo>
                  <a:close/>
                  <a:moveTo>
                    <a:pt x="41148" y="0"/>
                  </a:moveTo>
                  <a:cubicBezTo>
                    <a:pt x="41089" y="0"/>
                    <a:pt x="41041" y="48"/>
                    <a:pt x="41041" y="108"/>
                  </a:cubicBezTo>
                  <a:cubicBezTo>
                    <a:pt x="41041" y="167"/>
                    <a:pt x="41089" y="203"/>
                    <a:pt x="41148" y="203"/>
                  </a:cubicBezTo>
                  <a:lnTo>
                    <a:pt x="41601" y="203"/>
                  </a:lnTo>
                  <a:cubicBezTo>
                    <a:pt x="41660" y="203"/>
                    <a:pt x="41696" y="143"/>
                    <a:pt x="41696" y="108"/>
                  </a:cubicBezTo>
                  <a:cubicBezTo>
                    <a:pt x="41696" y="36"/>
                    <a:pt x="41660" y="0"/>
                    <a:pt x="41601" y="0"/>
                  </a:cubicBezTo>
                  <a:close/>
                  <a:moveTo>
                    <a:pt x="42470" y="0"/>
                  </a:moveTo>
                  <a:cubicBezTo>
                    <a:pt x="42410" y="0"/>
                    <a:pt x="42375" y="48"/>
                    <a:pt x="42375" y="108"/>
                  </a:cubicBezTo>
                  <a:cubicBezTo>
                    <a:pt x="42375" y="167"/>
                    <a:pt x="42410" y="203"/>
                    <a:pt x="42470" y="203"/>
                  </a:cubicBezTo>
                  <a:lnTo>
                    <a:pt x="42922" y="203"/>
                  </a:lnTo>
                  <a:cubicBezTo>
                    <a:pt x="42982" y="203"/>
                    <a:pt x="43030" y="143"/>
                    <a:pt x="43030" y="108"/>
                  </a:cubicBezTo>
                  <a:cubicBezTo>
                    <a:pt x="43030" y="36"/>
                    <a:pt x="42982" y="0"/>
                    <a:pt x="42922" y="0"/>
                  </a:cubicBezTo>
                  <a:close/>
                  <a:moveTo>
                    <a:pt x="43803" y="0"/>
                  </a:moveTo>
                  <a:cubicBezTo>
                    <a:pt x="43732" y="0"/>
                    <a:pt x="43696" y="48"/>
                    <a:pt x="43696" y="108"/>
                  </a:cubicBezTo>
                  <a:cubicBezTo>
                    <a:pt x="43696" y="167"/>
                    <a:pt x="43744" y="203"/>
                    <a:pt x="43803" y="203"/>
                  </a:cubicBezTo>
                  <a:lnTo>
                    <a:pt x="44244" y="203"/>
                  </a:lnTo>
                  <a:cubicBezTo>
                    <a:pt x="44304" y="203"/>
                    <a:pt x="44351" y="143"/>
                    <a:pt x="44351" y="108"/>
                  </a:cubicBezTo>
                  <a:cubicBezTo>
                    <a:pt x="44351" y="36"/>
                    <a:pt x="44304" y="0"/>
                    <a:pt x="44244" y="0"/>
                  </a:cubicBezTo>
                  <a:close/>
                  <a:moveTo>
                    <a:pt x="45125" y="0"/>
                  </a:moveTo>
                  <a:cubicBezTo>
                    <a:pt x="45066" y="0"/>
                    <a:pt x="45018" y="48"/>
                    <a:pt x="45018" y="108"/>
                  </a:cubicBezTo>
                  <a:cubicBezTo>
                    <a:pt x="45018" y="167"/>
                    <a:pt x="45066" y="203"/>
                    <a:pt x="45125" y="203"/>
                  </a:cubicBezTo>
                  <a:lnTo>
                    <a:pt x="45566" y="203"/>
                  </a:lnTo>
                  <a:cubicBezTo>
                    <a:pt x="45625" y="203"/>
                    <a:pt x="45673" y="143"/>
                    <a:pt x="45673" y="108"/>
                  </a:cubicBezTo>
                  <a:cubicBezTo>
                    <a:pt x="45673" y="36"/>
                    <a:pt x="45625" y="0"/>
                    <a:pt x="45566" y="0"/>
                  </a:cubicBezTo>
                  <a:close/>
                  <a:moveTo>
                    <a:pt x="46447" y="0"/>
                  </a:moveTo>
                  <a:cubicBezTo>
                    <a:pt x="46387" y="0"/>
                    <a:pt x="46340" y="48"/>
                    <a:pt x="46340" y="108"/>
                  </a:cubicBezTo>
                  <a:cubicBezTo>
                    <a:pt x="46340" y="167"/>
                    <a:pt x="46387" y="203"/>
                    <a:pt x="46447" y="203"/>
                  </a:cubicBezTo>
                  <a:lnTo>
                    <a:pt x="46899" y="203"/>
                  </a:lnTo>
                  <a:cubicBezTo>
                    <a:pt x="46959" y="203"/>
                    <a:pt x="46994" y="143"/>
                    <a:pt x="46994" y="108"/>
                  </a:cubicBezTo>
                  <a:cubicBezTo>
                    <a:pt x="46994" y="36"/>
                    <a:pt x="46959" y="0"/>
                    <a:pt x="46899" y="0"/>
                  </a:cubicBezTo>
                  <a:close/>
                  <a:moveTo>
                    <a:pt x="47768" y="0"/>
                  </a:moveTo>
                  <a:cubicBezTo>
                    <a:pt x="47709" y="0"/>
                    <a:pt x="47673" y="48"/>
                    <a:pt x="47673" y="108"/>
                  </a:cubicBezTo>
                  <a:cubicBezTo>
                    <a:pt x="47673" y="167"/>
                    <a:pt x="47709" y="203"/>
                    <a:pt x="47768" y="203"/>
                  </a:cubicBezTo>
                  <a:lnTo>
                    <a:pt x="48221" y="203"/>
                  </a:lnTo>
                  <a:cubicBezTo>
                    <a:pt x="48280" y="203"/>
                    <a:pt x="48328" y="143"/>
                    <a:pt x="48328" y="108"/>
                  </a:cubicBezTo>
                  <a:cubicBezTo>
                    <a:pt x="48328" y="36"/>
                    <a:pt x="48280" y="0"/>
                    <a:pt x="48221" y="0"/>
                  </a:cubicBezTo>
                  <a:close/>
                  <a:moveTo>
                    <a:pt x="49078" y="0"/>
                  </a:moveTo>
                  <a:cubicBezTo>
                    <a:pt x="49018" y="0"/>
                    <a:pt x="48983" y="48"/>
                    <a:pt x="48983" y="108"/>
                  </a:cubicBezTo>
                  <a:cubicBezTo>
                    <a:pt x="48983" y="167"/>
                    <a:pt x="49018" y="203"/>
                    <a:pt x="49078" y="203"/>
                  </a:cubicBezTo>
                  <a:lnTo>
                    <a:pt x="49530" y="203"/>
                  </a:lnTo>
                  <a:cubicBezTo>
                    <a:pt x="49602" y="203"/>
                    <a:pt x="49649" y="143"/>
                    <a:pt x="49638" y="108"/>
                  </a:cubicBezTo>
                  <a:cubicBezTo>
                    <a:pt x="49638" y="36"/>
                    <a:pt x="49590" y="0"/>
                    <a:pt x="49530" y="0"/>
                  </a:cubicBezTo>
                  <a:close/>
                  <a:moveTo>
                    <a:pt x="50411" y="0"/>
                  </a:moveTo>
                  <a:cubicBezTo>
                    <a:pt x="50340" y="0"/>
                    <a:pt x="50304" y="48"/>
                    <a:pt x="50304" y="108"/>
                  </a:cubicBezTo>
                  <a:cubicBezTo>
                    <a:pt x="50304" y="167"/>
                    <a:pt x="50352" y="203"/>
                    <a:pt x="50411" y="203"/>
                  </a:cubicBezTo>
                  <a:lnTo>
                    <a:pt x="50852" y="203"/>
                  </a:lnTo>
                  <a:cubicBezTo>
                    <a:pt x="50923" y="203"/>
                    <a:pt x="50971" y="143"/>
                    <a:pt x="50959" y="108"/>
                  </a:cubicBezTo>
                  <a:cubicBezTo>
                    <a:pt x="50959" y="36"/>
                    <a:pt x="50912" y="0"/>
                    <a:pt x="50852" y="0"/>
                  </a:cubicBezTo>
                  <a:close/>
                  <a:moveTo>
                    <a:pt x="51733" y="0"/>
                  </a:moveTo>
                  <a:cubicBezTo>
                    <a:pt x="51674" y="0"/>
                    <a:pt x="51626" y="48"/>
                    <a:pt x="51626" y="108"/>
                  </a:cubicBezTo>
                  <a:cubicBezTo>
                    <a:pt x="51626" y="167"/>
                    <a:pt x="51674" y="203"/>
                    <a:pt x="51733" y="203"/>
                  </a:cubicBezTo>
                  <a:lnTo>
                    <a:pt x="52174" y="203"/>
                  </a:lnTo>
                  <a:cubicBezTo>
                    <a:pt x="52233" y="203"/>
                    <a:pt x="52293" y="143"/>
                    <a:pt x="52281" y="108"/>
                  </a:cubicBezTo>
                  <a:cubicBezTo>
                    <a:pt x="52281" y="36"/>
                    <a:pt x="52233" y="0"/>
                    <a:pt x="52174" y="0"/>
                  </a:cubicBezTo>
                  <a:close/>
                  <a:moveTo>
                    <a:pt x="53055" y="0"/>
                  </a:moveTo>
                  <a:cubicBezTo>
                    <a:pt x="52995" y="0"/>
                    <a:pt x="52947" y="48"/>
                    <a:pt x="52947" y="108"/>
                  </a:cubicBezTo>
                  <a:cubicBezTo>
                    <a:pt x="52947" y="167"/>
                    <a:pt x="52995" y="203"/>
                    <a:pt x="53055" y="203"/>
                  </a:cubicBezTo>
                  <a:lnTo>
                    <a:pt x="53507" y="203"/>
                  </a:lnTo>
                  <a:cubicBezTo>
                    <a:pt x="53567" y="203"/>
                    <a:pt x="53626" y="143"/>
                    <a:pt x="53602" y="108"/>
                  </a:cubicBezTo>
                  <a:cubicBezTo>
                    <a:pt x="53602" y="36"/>
                    <a:pt x="53567" y="0"/>
                    <a:pt x="53507" y="0"/>
                  </a:cubicBezTo>
                  <a:close/>
                  <a:moveTo>
                    <a:pt x="54376" y="0"/>
                  </a:moveTo>
                  <a:cubicBezTo>
                    <a:pt x="54317" y="0"/>
                    <a:pt x="54281" y="48"/>
                    <a:pt x="54281" y="108"/>
                  </a:cubicBezTo>
                  <a:cubicBezTo>
                    <a:pt x="54281" y="167"/>
                    <a:pt x="54317" y="203"/>
                    <a:pt x="54376" y="203"/>
                  </a:cubicBezTo>
                  <a:lnTo>
                    <a:pt x="54829" y="203"/>
                  </a:lnTo>
                  <a:cubicBezTo>
                    <a:pt x="54888" y="203"/>
                    <a:pt x="54948" y="143"/>
                    <a:pt x="54936" y="108"/>
                  </a:cubicBezTo>
                  <a:cubicBezTo>
                    <a:pt x="54936" y="36"/>
                    <a:pt x="54888" y="0"/>
                    <a:pt x="54829" y="0"/>
                  </a:cubicBezTo>
                  <a:close/>
                  <a:moveTo>
                    <a:pt x="55710" y="0"/>
                  </a:moveTo>
                  <a:cubicBezTo>
                    <a:pt x="55638" y="0"/>
                    <a:pt x="55603" y="48"/>
                    <a:pt x="55603" y="108"/>
                  </a:cubicBezTo>
                  <a:cubicBezTo>
                    <a:pt x="55603" y="167"/>
                    <a:pt x="55650" y="203"/>
                    <a:pt x="55710" y="203"/>
                  </a:cubicBezTo>
                  <a:lnTo>
                    <a:pt x="56150" y="203"/>
                  </a:lnTo>
                  <a:cubicBezTo>
                    <a:pt x="56210" y="203"/>
                    <a:pt x="56269" y="143"/>
                    <a:pt x="56257" y="108"/>
                  </a:cubicBezTo>
                  <a:cubicBezTo>
                    <a:pt x="56257" y="36"/>
                    <a:pt x="56210" y="0"/>
                    <a:pt x="56150" y="0"/>
                  </a:cubicBezTo>
                  <a:close/>
                  <a:moveTo>
                    <a:pt x="57031" y="0"/>
                  </a:moveTo>
                  <a:cubicBezTo>
                    <a:pt x="56972" y="0"/>
                    <a:pt x="56924" y="48"/>
                    <a:pt x="56924" y="108"/>
                  </a:cubicBezTo>
                  <a:cubicBezTo>
                    <a:pt x="56924" y="167"/>
                    <a:pt x="56972" y="203"/>
                    <a:pt x="57031" y="203"/>
                  </a:cubicBezTo>
                  <a:lnTo>
                    <a:pt x="57472" y="203"/>
                  </a:lnTo>
                  <a:cubicBezTo>
                    <a:pt x="57531" y="203"/>
                    <a:pt x="57591" y="143"/>
                    <a:pt x="57579" y="108"/>
                  </a:cubicBezTo>
                  <a:cubicBezTo>
                    <a:pt x="57579" y="36"/>
                    <a:pt x="57531" y="0"/>
                    <a:pt x="57472" y="0"/>
                  </a:cubicBezTo>
                  <a:close/>
                  <a:moveTo>
                    <a:pt x="58353" y="0"/>
                  </a:moveTo>
                  <a:cubicBezTo>
                    <a:pt x="58293" y="0"/>
                    <a:pt x="58246" y="48"/>
                    <a:pt x="58246" y="108"/>
                  </a:cubicBezTo>
                  <a:cubicBezTo>
                    <a:pt x="58246" y="167"/>
                    <a:pt x="58293" y="203"/>
                    <a:pt x="58353" y="203"/>
                  </a:cubicBezTo>
                  <a:lnTo>
                    <a:pt x="58805" y="203"/>
                  </a:lnTo>
                  <a:cubicBezTo>
                    <a:pt x="58865" y="203"/>
                    <a:pt x="58924" y="143"/>
                    <a:pt x="58901" y="108"/>
                  </a:cubicBezTo>
                  <a:cubicBezTo>
                    <a:pt x="58901" y="36"/>
                    <a:pt x="58865" y="0"/>
                    <a:pt x="58805" y="0"/>
                  </a:cubicBezTo>
                  <a:close/>
                  <a:moveTo>
                    <a:pt x="59675" y="0"/>
                  </a:moveTo>
                  <a:cubicBezTo>
                    <a:pt x="59615" y="0"/>
                    <a:pt x="59579" y="48"/>
                    <a:pt x="59579" y="108"/>
                  </a:cubicBezTo>
                  <a:cubicBezTo>
                    <a:pt x="59579" y="167"/>
                    <a:pt x="59615" y="203"/>
                    <a:pt x="59675" y="203"/>
                  </a:cubicBezTo>
                  <a:lnTo>
                    <a:pt x="60127" y="203"/>
                  </a:lnTo>
                  <a:cubicBezTo>
                    <a:pt x="60186" y="203"/>
                    <a:pt x="60234" y="143"/>
                    <a:pt x="60234" y="108"/>
                  </a:cubicBezTo>
                  <a:cubicBezTo>
                    <a:pt x="60234" y="36"/>
                    <a:pt x="60186" y="0"/>
                    <a:pt x="60127" y="0"/>
                  </a:cubicBezTo>
                  <a:close/>
                  <a:moveTo>
                    <a:pt x="61008" y="0"/>
                  </a:moveTo>
                  <a:cubicBezTo>
                    <a:pt x="60937" y="0"/>
                    <a:pt x="60901" y="48"/>
                    <a:pt x="60901" y="108"/>
                  </a:cubicBezTo>
                  <a:cubicBezTo>
                    <a:pt x="60901" y="167"/>
                    <a:pt x="60948" y="203"/>
                    <a:pt x="61008" y="203"/>
                  </a:cubicBezTo>
                  <a:lnTo>
                    <a:pt x="61449" y="203"/>
                  </a:lnTo>
                  <a:cubicBezTo>
                    <a:pt x="61508" y="203"/>
                    <a:pt x="61556" y="143"/>
                    <a:pt x="61556" y="108"/>
                  </a:cubicBezTo>
                  <a:cubicBezTo>
                    <a:pt x="61556" y="36"/>
                    <a:pt x="61508" y="0"/>
                    <a:pt x="61449" y="0"/>
                  </a:cubicBezTo>
                  <a:close/>
                  <a:moveTo>
                    <a:pt x="62330" y="0"/>
                  </a:moveTo>
                  <a:cubicBezTo>
                    <a:pt x="62270" y="0"/>
                    <a:pt x="62222" y="48"/>
                    <a:pt x="62222" y="108"/>
                  </a:cubicBezTo>
                  <a:cubicBezTo>
                    <a:pt x="62222" y="167"/>
                    <a:pt x="62270" y="203"/>
                    <a:pt x="62330" y="203"/>
                  </a:cubicBezTo>
                  <a:lnTo>
                    <a:pt x="62770" y="203"/>
                  </a:lnTo>
                  <a:cubicBezTo>
                    <a:pt x="62830" y="203"/>
                    <a:pt x="62877" y="143"/>
                    <a:pt x="62877" y="108"/>
                  </a:cubicBezTo>
                  <a:cubicBezTo>
                    <a:pt x="62877" y="36"/>
                    <a:pt x="62830" y="0"/>
                    <a:pt x="62770" y="0"/>
                  </a:cubicBezTo>
                  <a:close/>
                  <a:moveTo>
                    <a:pt x="63651" y="0"/>
                  </a:moveTo>
                  <a:cubicBezTo>
                    <a:pt x="63592" y="0"/>
                    <a:pt x="63544" y="48"/>
                    <a:pt x="63544" y="108"/>
                  </a:cubicBezTo>
                  <a:cubicBezTo>
                    <a:pt x="63544" y="167"/>
                    <a:pt x="63592" y="203"/>
                    <a:pt x="63651" y="203"/>
                  </a:cubicBezTo>
                  <a:lnTo>
                    <a:pt x="64104" y="203"/>
                  </a:lnTo>
                  <a:cubicBezTo>
                    <a:pt x="64163" y="203"/>
                    <a:pt x="64199" y="143"/>
                    <a:pt x="64199" y="108"/>
                  </a:cubicBezTo>
                  <a:cubicBezTo>
                    <a:pt x="64199" y="36"/>
                    <a:pt x="64163" y="0"/>
                    <a:pt x="64104" y="0"/>
                  </a:cubicBezTo>
                  <a:close/>
                  <a:moveTo>
                    <a:pt x="64973" y="0"/>
                  </a:moveTo>
                  <a:cubicBezTo>
                    <a:pt x="64913" y="0"/>
                    <a:pt x="64878" y="48"/>
                    <a:pt x="64878" y="108"/>
                  </a:cubicBezTo>
                  <a:cubicBezTo>
                    <a:pt x="64878" y="167"/>
                    <a:pt x="64913" y="203"/>
                    <a:pt x="64973" y="203"/>
                  </a:cubicBezTo>
                  <a:lnTo>
                    <a:pt x="65425" y="203"/>
                  </a:lnTo>
                  <a:cubicBezTo>
                    <a:pt x="65485" y="203"/>
                    <a:pt x="65532" y="143"/>
                    <a:pt x="65532" y="108"/>
                  </a:cubicBezTo>
                  <a:cubicBezTo>
                    <a:pt x="65532" y="36"/>
                    <a:pt x="65485" y="0"/>
                    <a:pt x="65425" y="0"/>
                  </a:cubicBezTo>
                  <a:close/>
                  <a:moveTo>
                    <a:pt x="66306" y="0"/>
                  </a:moveTo>
                  <a:cubicBezTo>
                    <a:pt x="66247" y="0"/>
                    <a:pt x="66199" y="48"/>
                    <a:pt x="66199" y="108"/>
                  </a:cubicBezTo>
                  <a:cubicBezTo>
                    <a:pt x="66199" y="167"/>
                    <a:pt x="66247" y="203"/>
                    <a:pt x="66306" y="203"/>
                  </a:cubicBezTo>
                  <a:lnTo>
                    <a:pt x="66747" y="203"/>
                  </a:lnTo>
                  <a:cubicBezTo>
                    <a:pt x="66806" y="203"/>
                    <a:pt x="66854" y="143"/>
                    <a:pt x="66854" y="108"/>
                  </a:cubicBezTo>
                  <a:cubicBezTo>
                    <a:pt x="66854" y="36"/>
                    <a:pt x="66806" y="0"/>
                    <a:pt x="66747" y="0"/>
                  </a:cubicBezTo>
                  <a:close/>
                  <a:moveTo>
                    <a:pt x="67628" y="0"/>
                  </a:moveTo>
                  <a:cubicBezTo>
                    <a:pt x="67568" y="0"/>
                    <a:pt x="67521" y="48"/>
                    <a:pt x="67521" y="108"/>
                  </a:cubicBezTo>
                  <a:cubicBezTo>
                    <a:pt x="67521" y="167"/>
                    <a:pt x="67568" y="203"/>
                    <a:pt x="67628" y="203"/>
                  </a:cubicBezTo>
                  <a:lnTo>
                    <a:pt x="68068" y="203"/>
                  </a:lnTo>
                  <a:cubicBezTo>
                    <a:pt x="68128" y="203"/>
                    <a:pt x="68176" y="143"/>
                    <a:pt x="68176" y="108"/>
                  </a:cubicBezTo>
                  <a:cubicBezTo>
                    <a:pt x="68176" y="36"/>
                    <a:pt x="68128" y="0"/>
                    <a:pt x="68068" y="0"/>
                  </a:cubicBezTo>
                  <a:close/>
                  <a:moveTo>
                    <a:pt x="68949" y="0"/>
                  </a:moveTo>
                  <a:cubicBezTo>
                    <a:pt x="68890" y="0"/>
                    <a:pt x="68842" y="48"/>
                    <a:pt x="68842" y="108"/>
                  </a:cubicBezTo>
                  <a:cubicBezTo>
                    <a:pt x="68842" y="167"/>
                    <a:pt x="68890" y="203"/>
                    <a:pt x="68949" y="203"/>
                  </a:cubicBezTo>
                  <a:lnTo>
                    <a:pt x="69402" y="203"/>
                  </a:lnTo>
                  <a:cubicBezTo>
                    <a:pt x="69461" y="203"/>
                    <a:pt x="69497" y="143"/>
                    <a:pt x="69497" y="108"/>
                  </a:cubicBezTo>
                  <a:cubicBezTo>
                    <a:pt x="69497" y="36"/>
                    <a:pt x="69461" y="0"/>
                    <a:pt x="69402" y="0"/>
                  </a:cubicBezTo>
                  <a:close/>
                  <a:moveTo>
                    <a:pt x="70271" y="0"/>
                  </a:moveTo>
                  <a:cubicBezTo>
                    <a:pt x="70212" y="0"/>
                    <a:pt x="70164" y="48"/>
                    <a:pt x="70164" y="108"/>
                  </a:cubicBezTo>
                  <a:cubicBezTo>
                    <a:pt x="70164" y="167"/>
                    <a:pt x="70212" y="203"/>
                    <a:pt x="70271" y="203"/>
                  </a:cubicBezTo>
                  <a:lnTo>
                    <a:pt x="70724" y="203"/>
                  </a:lnTo>
                  <a:cubicBezTo>
                    <a:pt x="70783" y="203"/>
                    <a:pt x="70831" y="143"/>
                    <a:pt x="70831" y="108"/>
                  </a:cubicBezTo>
                  <a:cubicBezTo>
                    <a:pt x="70831" y="36"/>
                    <a:pt x="70783" y="0"/>
                    <a:pt x="70724" y="0"/>
                  </a:cubicBezTo>
                  <a:close/>
                  <a:moveTo>
                    <a:pt x="71605" y="0"/>
                  </a:moveTo>
                  <a:cubicBezTo>
                    <a:pt x="71545" y="0"/>
                    <a:pt x="71497" y="48"/>
                    <a:pt x="71497" y="108"/>
                  </a:cubicBezTo>
                  <a:cubicBezTo>
                    <a:pt x="71497" y="167"/>
                    <a:pt x="71545" y="203"/>
                    <a:pt x="71605" y="203"/>
                  </a:cubicBezTo>
                  <a:lnTo>
                    <a:pt x="72045" y="203"/>
                  </a:lnTo>
                  <a:cubicBezTo>
                    <a:pt x="72105" y="203"/>
                    <a:pt x="72152" y="143"/>
                    <a:pt x="72152" y="108"/>
                  </a:cubicBezTo>
                  <a:cubicBezTo>
                    <a:pt x="72152" y="36"/>
                    <a:pt x="72105" y="0"/>
                    <a:pt x="72045" y="0"/>
                  </a:cubicBezTo>
                  <a:close/>
                  <a:moveTo>
                    <a:pt x="72926" y="0"/>
                  </a:moveTo>
                  <a:cubicBezTo>
                    <a:pt x="72867" y="0"/>
                    <a:pt x="72819" y="48"/>
                    <a:pt x="72819" y="108"/>
                  </a:cubicBezTo>
                  <a:cubicBezTo>
                    <a:pt x="72819" y="167"/>
                    <a:pt x="72867" y="203"/>
                    <a:pt x="72926" y="203"/>
                  </a:cubicBezTo>
                  <a:lnTo>
                    <a:pt x="73367" y="203"/>
                  </a:lnTo>
                  <a:cubicBezTo>
                    <a:pt x="73426" y="203"/>
                    <a:pt x="73474" y="143"/>
                    <a:pt x="73474" y="108"/>
                  </a:cubicBezTo>
                  <a:cubicBezTo>
                    <a:pt x="73474" y="36"/>
                    <a:pt x="73426" y="0"/>
                    <a:pt x="73367" y="0"/>
                  </a:cubicBezTo>
                  <a:close/>
                  <a:moveTo>
                    <a:pt x="74236" y="0"/>
                  </a:moveTo>
                  <a:cubicBezTo>
                    <a:pt x="74176" y="0"/>
                    <a:pt x="74129" y="48"/>
                    <a:pt x="74129" y="108"/>
                  </a:cubicBezTo>
                  <a:cubicBezTo>
                    <a:pt x="74129" y="167"/>
                    <a:pt x="74176" y="203"/>
                    <a:pt x="74236" y="203"/>
                  </a:cubicBezTo>
                  <a:lnTo>
                    <a:pt x="74676" y="203"/>
                  </a:lnTo>
                  <a:cubicBezTo>
                    <a:pt x="74760" y="203"/>
                    <a:pt x="74795" y="143"/>
                    <a:pt x="74784" y="108"/>
                  </a:cubicBezTo>
                  <a:cubicBezTo>
                    <a:pt x="74784" y="36"/>
                    <a:pt x="74736" y="0"/>
                    <a:pt x="74676" y="0"/>
                  </a:cubicBezTo>
                  <a:close/>
                  <a:moveTo>
                    <a:pt x="75557" y="0"/>
                  </a:moveTo>
                  <a:cubicBezTo>
                    <a:pt x="75498" y="0"/>
                    <a:pt x="75450" y="48"/>
                    <a:pt x="75450" y="108"/>
                  </a:cubicBezTo>
                  <a:cubicBezTo>
                    <a:pt x="75450" y="167"/>
                    <a:pt x="75498" y="203"/>
                    <a:pt x="75557" y="203"/>
                  </a:cubicBezTo>
                  <a:lnTo>
                    <a:pt x="76010" y="203"/>
                  </a:lnTo>
                  <a:cubicBezTo>
                    <a:pt x="76081" y="203"/>
                    <a:pt x="76117" y="143"/>
                    <a:pt x="76105" y="108"/>
                  </a:cubicBezTo>
                  <a:cubicBezTo>
                    <a:pt x="76105" y="36"/>
                    <a:pt x="76069" y="0"/>
                    <a:pt x="76010" y="0"/>
                  </a:cubicBezTo>
                  <a:close/>
                  <a:moveTo>
                    <a:pt x="76879" y="0"/>
                  </a:moveTo>
                  <a:cubicBezTo>
                    <a:pt x="76820" y="0"/>
                    <a:pt x="76784" y="48"/>
                    <a:pt x="76784" y="108"/>
                  </a:cubicBezTo>
                  <a:cubicBezTo>
                    <a:pt x="76784" y="167"/>
                    <a:pt x="76820" y="203"/>
                    <a:pt x="76879" y="203"/>
                  </a:cubicBezTo>
                  <a:lnTo>
                    <a:pt x="77331" y="203"/>
                  </a:lnTo>
                  <a:cubicBezTo>
                    <a:pt x="77391" y="203"/>
                    <a:pt x="77451" y="143"/>
                    <a:pt x="77439" y="108"/>
                  </a:cubicBezTo>
                  <a:cubicBezTo>
                    <a:pt x="77439" y="36"/>
                    <a:pt x="77391" y="0"/>
                    <a:pt x="77331" y="0"/>
                  </a:cubicBezTo>
                  <a:close/>
                  <a:moveTo>
                    <a:pt x="78201" y="0"/>
                  </a:moveTo>
                  <a:cubicBezTo>
                    <a:pt x="78141" y="0"/>
                    <a:pt x="78105" y="48"/>
                    <a:pt x="78105" y="108"/>
                  </a:cubicBezTo>
                  <a:cubicBezTo>
                    <a:pt x="78105" y="167"/>
                    <a:pt x="78141" y="203"/>
                    <a:pt x="78201" y="203"/>
                  </a:cubicBezTo>
                  <a:lnTo>
                    <a:pt x="78653" y="203"/>
                  </a:lnTo>
                  <a:cubicBezTo>
                    <a:pt x="78713" y="203"/>
                    <a:pt x="78772" y="143"/>
                    <a:pt x="78760" y="108"/>
                  </a:cubicBezTo>
                  <a:cubicBezTo>
                    <a:pt x="78760" y="36"/>
                    <a:pt x="78713" y="0"/>
                    <a:pt x="78653" y="0"/>
                  </a:cubicBezTo>
                  <a:close/>
                  <a:moveTo>
                    <a:pt x="79534" y="0"/>
                  </a:moveTo>
                  <a:cubicBezTo>
                    <a:pt x="79475" y="0"/>
                    <a:pt x="79427" y="48"/>
                    <a:pt x="79427" y="108"/>
                  </a:cubicBezTo>
                  <a:cubicBezTo>
                    <a:pt x="79427" y="167"/>
                    <a:pt x="79475" y="203"/>
                    <a:pt x="79534" y="203"/>
                  </a:cubicBezTo>
                  <a:lnTo>
                    <a:pt x="79975" y="203"/>
                  </a:lnTo>
                  <a:cubicBezTo>
                    <a:pt x="80034" y="203"/>
                    <a:pt x="80094" y="143"/>
                    <a:pt x="80082" y="108"/>
                  </a:cubicBezTo>
                  <a:cubicBezTo>
                    <a:pt x="80082" y="36"/>
                    <a:pt x="80034" y="0"/>
                    <a:pt x="79975" y="0"/>
                  </a:cubicBezTo>
                  <a:close/>
                  <a:moveTo>
                    <a:pt x="80856" y="0"/>
                  </a:moveTo>
                  <a:cubicBezTo>
                    <a:pt x="80796" y="0"/>
                    <a:pt x="80749" y="48"/>
                    <a:pt x="80749" y="108"/>
                  </a:cubicBezTo>
                  <a:cubicBezTo>
                    <a:pt x="80749" y="167"/>
                    <a:pt x="80796" y="203"/>
                    <a:pt x="80856" y="203"/>
                  </a:cubicBezTo>
                  <a:lnTo>
                    <a:pt x="81308" y="203"/>
                  </a:lnTo>
                  <a:cubicBezTo>
                    <a:pt x="81368" y="203"/>
                    <a:pt x="81427" y="143"/>
                    <a:pt x="81403" y="108"/>
                  </a:cubicBezTo>
                  <a:cubicBezTo>
                    <a:pt x="81403" y="36"/>
                    <a:pt x="81368" y="0"/>
                    <a:pt x="81308" y="0"/>
                  </a:cubicBezTo>
                  <a:close/>
                  <a:moveTo>
                    <a:pt x="82177" y="0"/>
                  </a:moveTo>
                  <a:cubicBezTo>
                    <a:pt x="82118" y="0"/>
                    <a:pt x="82070" y="48"/>
                    <a:pt x="82070" y="108"/>
                  </a:cubicBezTo>
                  <a:cubicBezTo>
                    <a:pt x="82070" y="167"/>
                    <a:pt x="82118" y="203"/>
                    <a:pt x="82177" y="203"/>
                  </a:cubicBezTo>
                  <a:lnTo>
                    <a:pt x="82630" y="203"/>
                  </a:lnTo>
                  <a:cubicBezTo>
                    <a:pt x="82689" y="203"/>
                    <a:pt x="82749" y="143"/>
                    <a:pt x="82737" y="108"/>
                  </a:cubicBezTo>
                  <a:cubicBezTo>
                    <a:pt x="82737" y="36"/>
                    <a:pt x="82689" y="0"/>
                    <a:pt x="82630" y="0"/>
                  </a:cubicBezTo>
                  <a:close/>
                  <a:moveTo>
                    <a:pt x="83511" y="0"/>
                  </a:moveTo>
                  <a:cubicBezTo>
                    <a:pt x="83451" y="0"/>
                    <a:pt x="83404" y="48"/>
                    <a:pt x="83404" y="108"/>
                  </a:cubicBezTo>
                  <a:cubicBezTo>
                    <a:pt x="83404" y="167"/>
                    <a:pt x="83451" y="203"/>
                    <a:pt x="83511" y="203"/>
                  </a:cubicBezTo>
                  <a:lnTo>
                    <a:pt x="83951" y="203"/>
                  </a:lnTo>
                  <a:cubicBezTo>
                    <a:pt x="84011" y="203"/>
                    <a:pt x="84070" y="143"/>
                    <a:pt x="84059" y="108"/>
                  </a:cubicBezTo>
                  <a:cubicBezTo>
                    <a:pt x="84059" y="36"/>
                    <a:pt x="84011" y="0"/>
                    <a:pt x="83951" y="0"/>
                  </a:cubicBezTo>
                  <a:close/>
                  <a:moveTo>
                    <a:pt x="84832" y="0"/>
                  </a:moveTo>
                  <a:cubicBezTo>
                    <a:pt x="84773" y="0"/>
                    <a:pt x="84725" y="48"/>
                    <a:pt x="84725" y="108"/>
                  </a:cubicBezTo>
                  <a:cubicBezTo>
                    <a:pt x="84725" y="167"/>
                    <a:pt x="84773" y="203"/>
                    <a:pt x="84832" y="203"/>
                  </a:cubicBezTo>
                  <a:lnTo>
                    <a:pt x="85273" y="203"/>
                  </a:lnTo>
                  <a:cubicBezTo>
                    <a:pt x="85332" y="203"/>
                    <a:pt x="85380" y="143"/>
                    <a:pt x="85380" y="108"/>
                  </a:cubicBezTo>
                  <a:cubicBezTo>
                    <a:pt x="85380" y="36"/>
                    <a:pt x="85332" y="0"/>
                    <a:pt x="85273" y="0"/>
                  </a:cubicBezTo>
                  <a:close/>
                  <a:moveTo>
                    <a:pt x="86154" y="0"/>
                  </a:moveTo>
                  <a:cubicBezTo>
                    <a:pt x="86094" y="0"/>
                    <a:pt x="86047" y="48"/>
                    <a:pt x="86047" y="108"/>
                  </a:cubicBezTo>
                  <a:cubicBezTo>
                    <a:pt x="86047" y="167"/>
                    <a:pt x="86094" y="203"/>
                    <a:pt x="86154" y="203"/>
                  </a:cubicBezTo>
                  <a:lnTo>
                    <a:pt x="86606" y="203"/>
                  </a:lnTo>
                  <a:cubicBezTo>
                    <a:pt x="86666" y="203"/>
                    <a:pt x="86702" y="143"/>
                    <a:pt x="86702" y="108"/>
                  </a:cubicBezTo>
                  <a:cubicBezTo>
                    <a:pt x="86702" y="36"/>
                    <a:pt x="86666" y="0"/>
                    <a:pt x="86606" y="0"/>
                  </a:cubicBezTo>
                  <a:close/>
                  <a:moveTo>
                    <a:pt x="87476" y="0"/>
                  </a:moveTo>
                  <a:cubicBezTo>
                    <a:pt x="87416" y="0"/>
                    <a:pt x="87380" y="48"/>
                    <a:pt x="87380" y="108"/>
                  </a:cubicBezTo>
                  <a:cubicBezTo>
                    <a:pt x="87380" y="167"/>
                    <a:pt x="87416" y="203"/>
                    <a:pt x="87476" y="203"/>
                  </a:cubicBezTo>
                  <a:lnTo>
                    <a:pt x="87928" y="203"/>
                  </a:lnTo>
                  <a:cubicBezTo>
                    <a:pt x="87988" y="203"/>
                    <a:pt x="88023" y="143"/>
                    <a:pt x="88035" y="108"/>
                  </a:cubicBezTo>
                  <a:cubicBezTo>
                    <a:pt x="88035" y="36"/>
                    <a:pt x="87988" y="0"/>
                    <a:pt x="87928" y="0"/>
                  </a:cubicBezTo>
                  <a:close/>
                  <a:moveTo>
                    <a:pt x="88809" y="0"/>
                  </a:moveTo>
                  <a:cubicBezTo>
                    <a:pt x="88738" y="0"/>
                    <a:pt x="88702" y="48"/>
                    <a:pt x="88702" y="108"/>
                  </a:cubicBezTo>
                  <a:cubicBezTo>
                    <a:pt x="88702" y="167"/>
                    <a:pt x="88738" y="203"/>
                    <a:pt x="88809" y="203"/>
                  </a:cubicBezTo>
                  <a:lnTo>
                    <a:pt x="89250" y="203"/>
                  </a:lnTo>
                  <a:cubicBezTo>
                    <a:pt x="89309" y="203"/>
                    <a:pt x="89357" y="143"/>
                    <a:pt x="89357" y="108"/>
                  </a:cubicBezTo>
                  <a:cubicBezTo>
                    <a:pt x="89357" y="36"/>
                    <a:pt x="89309" y="0"/>
                    <a:pt x="89250" y="0"/>
                  </a:cubicBezTo>
                  <a:close/>
                  <a:moveTo>
                    <a:pt x="90131" y="0"/>
                  </a:moveTo>
                  <a:cubicBezTo>
                    <a:pt x="90071" y="0"/>
                    <a:pt x="90024" y="48"/>
                    <a:pt x="90024" y="108"/>
                  </a:cubicBezTo>
                  <a:cubicBezTo>
                    <a:pt x="90024" y="167"/>
                    <a:pt x="90071" y="203"/>
                    <a:pt x="90131" y="203"/>
                  </a:cubicBezTo>
                  <a:lnTo>
                    <a:pt x="90571" y="203"/>
                  </a:lnTo>
                  <a:cubicBezTo>
                    <a:pt x="90631" y="203"/>
                    <a:pt x="90678" y="143"/>
                    <a:pt x="90678" y="108"/>
                  </a:cubicBezTo>
                  <a:cubicBezTo>
                    <a:pt x="90678" y="36"/>
                    <a:pt x="90631" y="0"/>
                    <a:pt x="90571" y="0"/>
                  </a:cubicBezTo>
                  <a:close/>
                  <a:moveTo>
                    <a:pt x="91452" y="0"/>
                  </a:moveTo>
                  <a:cubicBezTo>
                    <a:pt x="91393" y="0"/>
                    <a:pt x="91345" y="48"/>
                    <a:pt x="91345" y="108"/>
                  </a:cubicBezTo>
                  <a:cubicBezTo>
                    <a:pt x="91345" y="167"/>
                    <a:pt x="91393" y="203"/>
                    <a:pt x="91452" y="203"/>
                  </a:cubicBezTo>
                  <a:lnTo>
                    <a:pt x="91893" y="203"/>
                  </a:lnTo>
                  <a:cubicBezTo>
                    <a:pt x="91964" y="203"/>
                    <a:pt x="92000" y="143"/>
                    <a:pt x="92000" y="108"/>
                  </a:cubicBezTo>
                  <a:cubicBezTo>
                    <a:pt x="92000" y="36"/>
                    <a:pt x="91964" y="0"/>
                    <a:pt x="91893" y="0"/>
                  </a:cubicBezTo>
                  <a:close/>
                  <a:moveTo>
                    <a:pt x="92774" y="0"/>
                  </a:moveTo>
                  <a:cubicBezTo>
                    <a:pt x="92714" y="0"/>
                    <a:pt x="92679" y="48"/>
                    <a:pt x="92679" y="108"/>
                  </a:cubicBezTo>
                  <a:cubicBezTo>
                    <a:pt x="92679" y="167"/>
                    <a:pt x="92714" y="203"/>
                    <a:pt x="92774" y="203"/>
                  </a:cubicBezTo>
                  <a:lnTo>
                    <a:pt x="93226" y="203"/>
                  </a:lnTo>
                  <a:cubicBezTo>
                    <a:pt x="93286" y="203"/>
                    <a:pt x="93333" y="143"/>
                    <a:pt x="93333" y="108"/>
                  </a:cubicBezTo>
                  <a:cubicBezTo>
                    <a:pt x="93333" y="36"/>
                    <a:pt x="93286" y="0"/>
                    <a:pt x="93226" y="0"/>
                  </a:cubicBezTo>
                  <a:close/>
                  <a:moveTo>
                    <a:pt x="94107" y="0"/>
                  </a:moveTo>
                  <a:cubicBezTo>
                    <a:pt x="94048" y="0"/>
                    <a:pt x="94000" y="48"/>
                    <a:pt x="94000" y="108"/>
                  </a:cubicBezTo>
                  <a:cubicBezTo>
                    <a:pt x="94000" y="167"/>
                    <a:pt x="94048" y="203"/>
                    <a:pt x="94107" y="203"/>
                  </a:cubicBezTo>
                  <a:lnTo>
                    <a:pt x="94548" y="203"/>
                  </a:lnTo>
                  <a:cubicBezTo>
                    <a:pt x="94607" y="203"/>
                    <a:pt x="94655" y="143"/>
                    <a:pt x="94655" y="108"/>
                  </a:cubicBezTo>
                  <a:cubicBezTo>
                    <a:pt x="94655" y="36"/>
                    <a:pt x="94607" y="0"/>
                    <a:pt x="94548" y="0"/>
                  </a:cubicBezTo>
                  <a:close/>
                  <a:moveTo>
                    <a:pt x="95429" y="0"/>
                  </a:moveTo>
                  <a:cubicBezTo>
                    <a:pt x="95369" y="0"/>
                    <a:pt x="95322" y="48"/>
                    <a:pt x="95322" y="108"/>
                  </a:cubicBezTo>
                  <a:cubicBezTo>
                    <a:pt x="95322" y="167"/>
                    <a:pt x="95369" y="203"/>
                    <a:pt x="95429" y="203"/>
                  </a:cubicBezTo>
                  <a:lnTo>
                    <a:pt x="95870" y="203"/>
                  </a:lnTo>
                  <a:cubicBezTo>
                    <a:pt x="95929" y="203"/>
                    <a:pt x="95977" y="143"/>
                    <a:pt x="95977" y="108"/>
                  </a:cubicBezTo>
                  <a:cubicBezTo>
                    <a:pt x="95977" y="36"/>
                    <a:pt x="95929" y="0"/>
                    <a:pt x="95870" y="0"/>
                  </a:cubicBezTo>
                  <a:close/>
                  <a:moveTo>
                    <a:pt x="96751" y="0"/>
                  </a:moveTo>
                  <a:cubicBezTo>
                    <a:pt x="96691" y="0"/>
                    <a:pt x="96643" y="48"/>
                    <a:pt x="96643" y="108"/>
                  </a:cubicBezTo>
                  <a:cubicBezTo>
                    <a:pt x="96643" y="167"/>
                    <a:pt x="96691" y="203"/>
                    <a:pt x="96751" y="203"/>
                  </a:cubicBezTo>
                  <a:lnTo>
                    <a:pt x="97203" y="203"/>
                  </a:lnTo>
                  <a:cubicBezTo>
                    <a:pt x="97251" y="203"/>
                    <a:pt x="97298" y="143"/>
                    <a:pt x="97298" y="108"/>
                  </a:cubicBezTo>
                  <a:cubicBezTo>
                    <a:pt x="97298" y="36"/>
                    <a:pt x="97263" y="0"/>
                    <a:pt x="97203" y="0"/>
                  </a:cubicBezTo>
                  <a:close/>
                  <a:moveTo>
                    <a:pt x="98072" y="0"/>
                  </a:moveTo>
                  <a:cubicBezTo>
                    <a:pt x="98013" y="0"/>
                    <a:pt x="97965" y="48"/>
                    <a:pt x="97965" y="108"/>
                  </a:cubicBezTo>
                  <a:cubicBezTo>
                    <a:pt x="97965" y="167"/>
                    <a:pt x="98013" y="203"/>
                    <a:pt x="98072" y="203"/>
                  </a:cubicBezTo>
                  <a:lnTo>
                    <a:pt x="98525" y="203"/>
                  </a:lnTo>
                  <a:cubicBezTo>
                    <a:pt x="98584" y="203"/>
                    <a:pt x="98632" y="143"/>
                    <a:pt x="98632" y="108"/>
                  </a:cubicBezTo>
                  <a:cubicBezTo>
                    <a:pt x="98632" y="36"/>
                    <a:pt x="98584" y="0"/>
                    <a:pt x="98525" y="0"/>
                  </a:cubicBezTo>
                  <a:close/>
                  <a:moveTo>
                    <a:pt x="99382" y="0"/>
                  </a:moveTo>
                  <a:cubicBezTo>
                    <a:pt x="99322" y="0"/>
                    <a:pt x="99287" y="48"/>
                    <a:pt x="99287" y="108"/>
                  </a:cubicBezTo>
                  <a:cubicBezTo>
                    <a:pt x="99287" y="167"/>
                    <a:pt x="99322" y="203"/>
                    <a:pt x="99382" y="203"/>
                  </a:cubicBezTo>
                  <a:lnTo>
                    <a:pt x="99834" y="203"/>
                  </a:lnTo>
                  <a:cubicBezTo>
                    <a:pt x="99906" y="203"/>
                    <a:pt x="99953" y="143"/>
                    <a:pt x="99941" y="108"/>
                  </a:cubicBezTo>
                  <a:cubicBezTo>
                    <a:pt x="99941" y="36"/>
                    <a:pt x="99894" y="0"/>
                    <a:pt x="99834" y="0"/>
                  </a:cubicBezTo>
                  <a:close/>
                  <a:moveTo>
                    <a:pt x="100715" y="0"/>
                  </a:moveTo>
                  <a:cubicBezTo>
                    <a:pt x="100644" y="0"/>
                    <a:pt x="100608" y="48"/>
                    <a:pt x="100608" y="108"/>
                  </a:cubicBezTo>
                  <a:cubicBezTo>
                    <a:pt x="100608" y="167"/>
                    <a:pt x="100644" y="203"/>
                    <a:pt x="100715" y="203"/>
                  </a:cubicBezTo>
                  <a:lnTo>
                    <a:pt x="101156" y="203"/>
                  </a:lnTo>
                  <a:cubicBezTo>
                    <a:pt x="101227" y="203"/>
                    <a:pt x="101275" y="143"/>
                    <a:pt x="101263" y="108"/>
                  </a:cubicBezTo>
                  <a:cubicBezTo>
                    <a:pt x="101263" y="36"/>
                    <a:pt x="101215" y="0"/>
                    <a:pt x="101156" y="0"/>
                  </a:cubicBezTo>
                  <a:close/>
                  <a:moveTo>
                    <a:pt x="102037" y="0"/>
                  </a:moveTo>
                  <a:cubicBezTo>
                    <a:pt x="101977" y="0"/>
                    <a:pt x="101930" y="48"/>
                    <a:pt x="101930" y="108"/>
                  </a:cubicBezTo>
                  <a:cubicBezTo>
                    <a:pt x="101930" y="167"/>
                    <a:pt x="101977" y="203"/>
                    <a:pt x="102037" y="203"/>
                  </a:cubicBezTo>
                  <a:lnTo>
                    <a:pt x="102477" y="203"/>
                  </a:lnTo>
                  <a:cubicBezTo>
                    <a:pt x="102537" y="203"/>
                    <a:pt x="102597" y="143"/>
                    <a:pt x="102585" y="108"/>
                  </a:cubicBezTo>
                  <a:cubicBezTo>
                    <a:pt x="102585" y="36"/>
                    <a:pt x="102537" y="0"/>
                    <a:pt x="102477" y="0"/>
                  </a:cubicBezTo>
                  <a:close/>
                  <a:moveTo>
                    <a:pt x="103359" y="0"/>
                  </a:moveTo>
                  <a:cubicBezTo>
                    <a:pt x="103299" y="0"/>
                    <a:pt x="103251" y="48"/>
                    <a:pt x="103251" y="108"/>
                  </a:cubicBezTo>
                  <a:cubicBezTo>
                    <a:pt x="103251" y="167"/>
                    <a:pt x="103299" y="203"/>
                    <a:pt x="103359" y="203"/>
                  </a:cubicBezTo>
                  <a:lnTo>
                    <a:pt x="103799" y="203"/>
                  </a:lnTo>
                  <a:cubicBezTo>
                    <a:pt x="103871" y="203"/>
                    <a:pt x="103930" y="143"/>
                    <a:pt x="103906" y="108"/>
                  </a:cubicBezTo>
                  <a:cubicBezTo>
                    <a:pt x="103906" y="36"/>
                    <a:pt x="103871" y="0"/>
                    <a:pt x="103799" y="0"/>
                  </a:cubicBezTo>
                  <a:close/>
                  <a:moveTo>
                    <a:pt x="104680" y="0"/>
                  </a:moveTo>
                  <a:cubicBezTo>
                    <a:pt x="104621" y="0"/>
                    <a:pt x="104585" y="48"/>
                    <a:pt x="104585" y="108"/>
                  </a:cubicBezTo>
                  <a:cubicBezTo>
                    <a:pt x="104585" y="167"/>
                    <a:pt x="104621" y="203"/>
                    <a:pt x="104680" y="203"/>
                  </a:cubicBezTo>
                  <a:lnTo>
                    <a:pt x="105133" y="203"/>
                  </a:lnTo>
                  <a:cubicBezTo>
                    <a:pt x="105192" y="203"/>
                    <a:pt x="105252" y="143"/>
                    <a:pt x="105240" y="108"/>
                  </a:cubicBezTo>
                  <a:cubicBezTo>
                    <a:pt x="105240" y="36"/>
                    <a:pt x="105192" y="0"/>
                    <a:pt x="105133" y="0"/>
                  </a:cubicBezTo>
                  <a:close/>
                  <a:moveTo>
                    <a:pt x="106014" y="0"/>
                  </a:moveTo>
                  <a:cubicBezTo>
                    <a:pt x="105954" y="0"/>
                    <a:pt x="105906" y="48"/>
                    <a:pt x="105906" y="108"/>
                  </a:cubicBezTo>
                  <a:cubicBezTo>
                    <a:pt x="105906" y="167"/>
                    <a:pt x="105954" y="203"/>
                    <a:pt x="106014" y="203"/>
                  </a:cubicBezTo>
                  <a:lnTo>
                    <a:pt x="106454" y="203"/>
                  </a:lnTo>
                  <a:cubicBezTo>
                    <a:pt x="106514" y="203"/>
                    <a:pt x="106573" y="143"/>
                    <a:pt x="106561" y="108"/>
                  </a:cubicBezTo>
                  <a:cubicBezTo>
                    <a:pt x="106561" y="36"/>
                    <a:pt x="106514" y="0"/>
                    <a:pt x="106454" y="0"/>
                  </a:cubicBezTo>
                  <a:close/>
                  <a:moveTo>
                    <a:pt x="107335" y="0"/>
                  </a:moveTo>
                  <a:cubicBezTo>
                    <a:pt x="107276" y="0"/>
                    <a:pt x="107228" y="48"/>
                    <a:pt x="107228" y="108"/>
                  </a:cubicBezTo>
                  <a:cubicBezTo>
                    <a:pt x="107228" y="167"/>
                    <a:pt x="107276" y="203"/>
                    <a:pt x="107335" y="203"/>
                  </a:cubicBezTo>
                  <a:lnTo>
                    <a:pt x="107776" y="203"/>
                  </a:lnTo>
                  <a:cubicBezTo>
                    <a:pt x="107835" y="203"/>
                    <a:pt x="107895" y="143"/>
                    <a:pt x="107883" y="108"/>
                  </a:cubicBezTo>
                  <a:cubicBezTo>
                    <a:pt x="107883" y="36"/>
                    <a:pt x="107835" y="0"/>
                    <a:pt x="107776" y="0"/>
                  </a:cubicBezTo>
                  <a:close/>
                  <a:moveTo>
                    <a:pt x="108657" y="0"/>
                  </a:moveTo>
                  <a:cubicBezTo>
                    <a:pt x="108597" y="0"/>
                    <a:pt x="108550" y="48"/>
                    <a:pt x="108550" y="108"/>
                  </a:cubicBezTo>
                  <a:cubicBezTo>
                    <a:pt x="108550" y="167"/>
                    <a:pt x="108597" y="203"/>
                    <a:pt x="108657" y="203"/>
                  </a:cubicBezTo>
                  <a:lnTo>
                    <a:pt x="109109" y="203"/>
                  </a:lnTo>
                  <a:cubicBezTo>
                    <a:pt x="109157" y="203"/>
                    <a:pt x="109228" y="143"/>
                    <a:pt x="109205" y="108"/>
                  </a:cubicBezTo>
                  <a:cubicBezTo>
                    <a:pt x="109205" y="36"/>
                    <a:pt x="109169" y="0"/>
                    <a:pt x="109109" y="0"/>
                  </a:cubicBezTo>
                  <a:close/>
                  <a:moveTo>
                    <a:pt x="109978" y="0"/>
                  </a:moveTo>
                  <a:cubicBezTo>
                    <a:pt x="109919" y="0"/>
                    <a:pt x="109883" y="48"/>
                    <a:pt x="109883" y="108"/>
                  </a:cubicBezTo>
                  <a:cubicBezTo>
                    <a:pt x="109883" y="167"/>
                    <a:pt x="109919" y="203"/>
                    <a:pt x="109978" y="203"/>
                  </a:cubicBezTo>
                  <a:lnTo>
                    <a:pt x="110431" y="203"/>
                  </a:lnTo>
                  <a:cubicBezTo>
                    <a:pt x="110490" y="203"/>
                    <a:pt x="110538" y="143"/>
                    <a:pt x="110538" y="108"/>
                  </a:cubicBezTo>
                  <a:cubicBezTo>
                    <a:pt x="110538" y="36"/>
                    <a:pt x="110490" y="0"/>
                    <a:pt x="110431" y="0"/>
                  </a:cubicBezTo>
                  <a:close/>
                  <a:moveTo>
                    <a:pt x="111312" y="0"/>
                  </a:moveTo>
                  <a:cubicBezTo>
                    <a:pt x="111252" y="0"/>
                    <a:pt x="111205" y="48"/>
                    <a:pt x="111205" y="108"/>
                  </a:cubicBezTo>
                  <a:cubicBezTo>
                    <a:pt x="111205" y="167"/>
                    <a:pt x="111252" y="203"/>
                    <a:pt x="111312" y="203"/>
                  </a:cubicBezTo>
                  <a:lnTo>
                    <a:pt x="111752" y="203"/>
                  </a:lnTo>
                  <a:cubicBezTo>
                    <a:pt x="111812" y="203"/>
                    <a:pt x="111860" y="143"/>
                    <a:pt x="111860" y="108"/>
                  </a:cubicBezTo>
                  <a:cubicBezTo>
                    <a:pt x="111860" y="36"/>
                    <a:pt x="111812" y="0"/>
                    <a:pt x="111752" y="0"/>
                  </a:cubicBezTo>
                  <a:close/>
                  <a:moveTo>
                    <a:pt x="112634" y="0"/>
                  </a:moveTo>
                  <a:cubicBezTo>
                    <a:pt x="112574" y="0"/>
                    <a:pt x="112526" y="48"/>
                    <a:pt x="112526" y="108"/>
                  </a:cubicBezTo>
                  <a:cubicBezTo>
                    <a:pt x="112526" y="167"/>
                    <a:pt x="112574" y="203"/>
                    <a:pt x="112634" y="203"/>
                  </a:cubicBezTo>
                  <a:lnTo>
                    <a:pt x="113074" y="203"/>
                  </a:lnTo>
                  <a:cubicBezTo>
                    <a:pt x="113134" y="203"/>
                    <a:pt x="113181" y="143"/>
                    <a:pt x="113181" y="108"/>
                  </a:cubicBezTo>
                  <a:cubicBezTo>
                    <a:pt x="113181" y="36"/>
                    <a:pt x="113134" y="0"/>
                    <a:pt x="113074" y="0"/>
                  </a:cubicBezTo>
                  <a:close/>
                  <a:moveTo>
                    <a:pt x="113955" y="0"/>
                  </a:moveTo>
                  <a:cubicBezTo>
                    <a:pt x="113896" y="0"/>
                    <a:pt x="113848" y="48"/>
                    <a:pt x="113848" y="108"/>
                  </a:cubicBezTo>
                  <a:cubicBezTo>
                    <a:pt x="113848" y="167"/>
                    <a:pt x="113896" y="203"/>
                    <a:pt x="113955" y="203"/>
                  </a:cubicBezTo>
                  <a:lnTo>
                    <a:pt x="114408" y="203"/>
                  </a:lnTo>
                  <a:cubicBezTo>
                    <a:pt x="114467" y="203"/>
                    <a:pt x="114503" y="143"/>
                    <a:pt x="114503" y="108"/>
                  </a:cubicBezTo>
                  <a:cubicBezTo>
                    <a:pt x="114503" y="36"/>
                    <a:pt x="114467" y="0"/>
                    <a:pt x="1144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7" name="Google Shape;3007;p35"/>
            <p:cNvSpPr/>
            <p:nvPr/>
          </p:nvSpPr>
          <p:spPr>
            <a:xfrm>
              <a:off x="4022273" y="1881988"/>
              <a:ext cx="2424184" cy="2448350"/>
            </a:xfrm>
            <a:custGeom>
              <a:avLst/>
              <a:gdLst/>
              <a:ahLst/>
              <a:cxnLst/>
              <a:rect l="l" t="t" r="r" b="b"/>
              <a:pathLst>
                <a:path w="75904" h="75689" extrusionOk="0">
                  <a:moveTo>
                    <a:pt x="10633" y="1"/>
                  </a:moveTo>
                  <a:cubicBezTo>
                    <a:pt x="10490" y="1"/>
                    <a:pt x="10359" y="13"/>
                    <a:pt x="10228" y="13"/>
                  </a:cubicBezTo>
                  <a:cubicBezTo>
                    <a:pt x="10169" y="13"/>
                    <a:pt x="10121" y="72"/>
                    <a:pt x="10121" y="132"/>
                  </a:cubicBezTo>
                  <a:cubicBezTo>
                    <a:pt x="10121" y="191"/>
                    <a:pt x="10169" y="239"/>
                    <a:pt x="10228" y="239"/>
                  </a:cubicBezTo>
                  <a:cubicBezTo>
                    <a:pt x="10359" y="239"/>
                    <a:pt x="10490" y="239"/>
                    <a:pt x="10633" y="203"/>
                  </a:cubicBezTo>
                  <a:lnTo>
                    <a:pt x="10669" y="203"/>
                  </a:lnTo>
                  <a:cubicBezTo>
                    <a:pt x="10728" y="203"/>
                    <a:pt x="10776" y="156"/>
                    <a:pt x="10776" y="96"/>
                  </a:cubicBezTo>
                  <a:cubicBezTo>
                    <a:pt x="10776" y="36"/>
                    <a:pt x="10728" y="1"/>
                    <a:pt x="10669" y="1"/>
                  </a:cubicBezTo>
                  <a:close/>
                  <a:moveTo>
                    <a:pt x="11538" y="25"/>
                  </a:moveTo>
                  <a:cubicBezTo>
                    <a:pt x="11479" y="25"/>
                    <a:pt x="11431" y="72"/>
                    <a:pt x="11431" y="132"/>
                  </a:cubicBezTo>
                  <a:cubicBezTo>
                    <a:pt x="11431" y="191"/>
                    <a:pt x="11479" y="239"/>
                    <a:pt x="11538" y="239"/>
                  </a:cubicBezTo>
                  <a:lnTo>
                    <a:pt x="11979" y="239"/>
                  </a:lnTo>
                  <a:cubicBezTo>
                    <a:pt x="12062" y="239"/>
                    <a:pt x="12098" y="179"/>
                    <a:pt x="12086" y="132"/>
                  </a:cubicBezTo>
                  <a:cubicBezTo>
                    <a:pt x="12086" y="72"/>
                    <a:pt x="12038" y="25"/>
                    <a:pt x="11979" y="25"/>
                  </a:cubicBezTo>
                  <a:close/>
                  <a:moveTo>
                    <a:pt x="12860" y="25"/>
                  </a:moveTo>
                  <a:cubicBezTo>
                    <a:pt x="12800" y="25"/>
                    <a:pt x="12753" y="72"/>
                    <a:pt x="12753" y="132"/>
                  </a:cubicBezTo>
                  <a:cubicBezTo>
                    <a:pt x="12753" y="191"/>
                    <a:pt x="12800" y="239"/>
                    <a:pt x="12860" y="239"/>
                  </a:cubicBezTo>
                  <a:lnTo>
                    <a:pt x="13312" y="239"/>
                  </a:lnTo>
                  <a:cubicBezTo>
                    <a:pt x="13372" y="239"/>
                    <a:pt x="13431" y="179"/>
                    <a:pt x="13407" y="132"/>
                  </a:cubicBezTo>
                  <a:cubicBezTo>
                    <a:pt x="13407" y="72"/>
                    <a:pt x="13372" y="25"/>
                    <a:pt x="13312" y="25"/>
                  </a:cubicBezTo>
                  <a:close/>
                  <a:moveTo>
                    <a:pt x="14181" y="25"/>
                  </a:moveTo>
                  <a:cubicBezTo>
                    <a:pt x="14122" y="25"/>
                    <a:pt x="14086" y="72"/>
                    <a:pt x="14086" y="132"/>
                  </a:cubicBezTo>
                  <a:cubicBezTo>
                    <a:pt x="14086" y="191"/>
                    <a:pt x="14122" y="239"/>
                    <a:pt x="14181" y="239"/>
                  </a:cubicBezTo>
                  <a:lnTo>
                    <a:pt x="14634" y="239"/>
                  </a:lnTo>
                  <a:cubicBezTo>
                    <a:pt x="14693" y="239"/>
                    <a:pt x="14753" y="179"/>
                    <a:pt x="14741" y="132"/>
                  </a:cubicBezTo>
                  <a:cubicBezTo>
                    <a:pt x="14741" y="72"/>
                    <a:pt x="14693" y="25"/>
                    <a:pt x="14634" y="25"/>
                  </a:cubicBezTo>
                  <a:close/>
                  <a:moveTo>
                    <a:pt x="15515" y="25"/>
                  </a:moveTo>
                  <a:cubicBezTo>
                    <a:pt x="15443" y="25"/>
                    <a:pt x="15408" y="72"/>
                    <a:pt x="15408" y="132"/>
                  </a:cubicBezTo>
                  <a:cubicBezTo>
                    <a:pt x="15408" y="191"/>
                    <a:pt x="15455" y="239"/>
                    <a:pt x="15515" y="239"/>
                  </a:cubicBezTo>
                  <a:lnTo>
                    <a:pt x="15955" y="239"/>
                  </a:lnTo>
                  <a:cubicBezTo>
                    <a:pt x="16015" y="239"/>
                    <a:pt x="16074" y="179"/>
                    <a:pt x="16062" y="132"/>
                  </a:cubicBezTo>
                  <a:cubicBezTo>
                    <a:pt x="16062" y="72"/>
                    <a:pt x="16015" y="25"/>
                    <a:pt x="15955" y="25"/>
                  </a:cubicBezTo>
                  <a:close/>
                  <a:moveTo>
                    <a:pt x="16836" y="25"/>
                  </a:moveTo>
                  <a:cubicBezTo>
                    <a:pt x="16777" y="25"/>
                    <a:pt x="16729" y="72"/>
                    <a:pt x="16729" y="132"/>
                  </a:cubicBezTo>
                  <a:cubicBezTo>
                    <a:pt x="16729" y="191"/>
                    <a:pt x="16777" y="239"/>
                    <a:pt x="16836" y="239"/>
                  </a:cubicBezTo>
                  <a:lnTo>
                    <a:pt x="17277" y="239"/>
                  </a:lnTo>
                  <a:cubicBezTo>
                    <a:pt x="17336" y="239"/>
                    <a:pt x="17396" y="179"/>
                    <a:pt x="17384" y="132"/>
                  </a:cubicBezTo>
                  <a:cubicBezTo>
                    <a:pt x="17384" y="72"/>
                    <a:pt x="17336" y="25"/>
                    <a:pt x="17277" y="25"/>
                  </a:cubicBezTo>
                  <a:close/>
                  <a:moveTo>
                    <a:pt x="18158" y="25"/>
                  </a:moveTo>
                  <a:cubicBezTo>
                    <a:pt x="18098" y="25"/>
                    <a:pt x="18051" y="72"/>
                    <a:pt x="18051" y="132"/>
                  </a:cubicBezTo>
                  <a:cubicBezTo>
                    <a:pt x="18051" y="191"/>
                    <a:pt x="18098" y="239"/>
                    <a:pt x="18158" y="239"/>
                  </a:cubicBezTo>
                  <a:lnTo>
                    <a:pt x="18610" y="239"/>
                  </a:lnTo>
                  <a:cubicBezTo>
                    <a:pt x="18670" y="239"/>
                    <a:pt x="18729" y="179"/>
                    <a:pt x="18706" y="132"/>
                  </a:cubicBezTo>
                  <a:cubicBezTo>
                    <a:pt x="18706" y="72"/>
                    <a:pt x="18670" y="25"/>
                    <a:pt x="18610" y="25"/>
                  </a:cubicBezTo>
                  <a:close/>
                  <a:moveTo>
                    <a:pt x="19480" y="25"/>
                  </a:moveTo>
                  <a:cubicBezTo>
                    <a:pt x="19420" y="25"/>
                    <a:pt x="19384" y="72"/>
                    <a:pt x="19384" y="132"/>
                  </a:cubicBezTo>
                  <a:cubicBezTo>
                    <a:pt x="19384" y="191"/>
                    <a:pt x="19420" y="239"/>
                    <a:pt x="19480" y="239"/>
                  </a:cubicBezTo>
                  <a:lnTo>
                    <a:pt x="19932" y="239"/>
                  </a:lnTo>
                  <a:cubicBezTo>
                    <a:pt x="19992" y="239"/>
                    <a:pt x="20051" y="179"/>
                    <a:pt x="20039" y="132"/>
                  </a:cubicBezTo>
                  <a:cubicBezTo>
                    <a:pt x="20039" y="72"/>
                    <a:pt x="19992" y="25"/>
                    <a:pt x="19932" y="25"/>
                  </a:cubicBezTo>
                  <a:close/>
                  <a:moveTo>
                    <a:pt x="20813" y="25"/>
                  </a:moveTo>
                  <a:cubicBezTo>
                    <a:pt x="20742" y="25"/>
                    <a:pt x="20706" y="72"/>
                    <a:pt x="20706" y="132"/>
                  </a:cubicBezTo>
                  <a:cubicBezTo>
                    <a:pt x="20706" y="191"/>
                    <a:pt x="20754" y="239"/>
                    <a:pt x="20813" y="239"/>
                  </a:cubicBezTo>
                  <a:lnTo>
                    <a:pt x="21254" y="239"/>
                  </a:lnTo>
                  <a:cubicBezTo>
                    <a:pt x="21313" y="239"/>
                    <a:pt x="21361" y="179"/>
                    <a:pt x="21361" y="132"/>
                  </a:cubicBezTo>
                  <a:cubicBezTo>
                    <a:pt x="21361" y="72"/>
                    <a:pt x="21313" y="25"/>
                    <a:pt x="21254" y="25"/>
                  </a:cubicBezTo>
                  <a:close/>
                  <a:moveTo>
                    <a:pt x="22135" y="25"/>
                  </a:moveTo>
                  <a:cubicBezTo>
                    <a:pt x="22075" y="25"/>
                    <a:pt x="22027" y="72"/>
                    <a:pt x="22027" y="132"/>
                  </a:cubicBezTo>
                  <a:cubicBezTo>
                    <a:pt x="22027" y="191"/>
                    <a:pt x="22075" y="239"/>
                    <a:pt x="22135" y="239"/>
                  </a:cubicBezTo>
                  <a:lnTo>
                    <a:pt x="22575" y="239"/>
                  </a:lnTo>
                  <a:cubicBezTo>
                    <a:pt x="22635" y="239"/>
                    <a:pt x="22682" y="179"/>
                    <a:pt x="22682" y="132"/>
                  </a:cubicBezTo>
                  <a:cubicBezTo>
                    <a:pt x="22682" y="72"/>
                    <a:pt x="22635" y="25"/>
                    <a:pt x="22575" y="25"/>
                  </a:cubicBezTo>
                  <a:close/>
                  <a:moveTo>
                    <a:pt x="23456" y="25"/>
                  </a:moveTo>
                  <a:cubicBezTo>
                    <a:pt x="23397" y="25"/>
                    <a:pt x="23349" y="72"/>
                    <a:pt x="23349" y="132"/>
                  </a:cubicBezTo>
                  <a:cubicBezTo>
                    <a:pt x="23349" y="191"/>
                    <a:pt x="23397" y="239"/>
                    <a:pt x="23456" y="239"/>
                  </a:cubicBezTo>
                  <a:lnTo>
                    <a:pt x="23909" y="239"/>
                  </a:lnTo>
                  <a:cubicBezTo>
                    <a:pt x="23956" y="239"/>
                    <a:pt x="24004" y="179"/>
                    <a:pt x="24004" y="132"/>
                  </a:cubicBezTo>
                  <a:cubicBezTo>
                    <a:pt x="24004" y="72"/>
                    <a:pt x="23968" y="25"/>
                    <a:pt x="23909" y="25"/>
                  </a:cubicBezTo>
                  <a:close/>
                  <a:moveTo>
                    <a:pt x="24778" y="25"/>
                  </a:moveTo>
                  <a:cubicBezTo>
                    <a:pt x="24718" y="25"/>
                    <a:pt x="24671" y="72"/>
                    <a:pt x="24671" y="132"/>
                  </a:cubicBezTo>
                  <a:cubicBezTo>
                    <a:pt x="24671" y="191"/>
                    <a:pt x="24718" y="239"/>
                    <a:pt x="24778" y="239"/>
                  </a:cubicBezTo>
                  <a:lnTo>
                    <a:pt x="25230" y="239"/>
                  </a:lnTo>
                  <a:cubicBezTo>
                    <a:pt x="25290" y="239"/>
                    <a:pt x="25337" y="179"/>
                    <a:pt x="25337" y="132"/>
                  </a:cubicBezTo>
                  <a:cubicBezTo>
                    <a:pt x="25337" y="72"/>
                    <a:pt x="25290" y="25"/>
                    <a:pt x="25230" y="25"/>
                  </a:cubicBezTo>
                  <a:close/>
                  <a:moveTo>
                    <a:pt x="26111" y="25"/>
                  </a:moveTo>
                  <a:cubicBezTo>
                    <a:pt x="26040" y="25"/>
                    <a:pt x="26004" y="72"/>
                    <a:pt x="26004" y="132"/>
                  </a:cubicBezTo>
                  <a:cubicBezTo>
                    <a:pt x="26004" y="191"/>
                    <a:pt x="26040" y="239"/>
                    <a:pt x="26111" y="239"/>
                  </a:cubicBezTo>
                  <a:lnTo>
                    <a:pt x="26552" y="239"/>
                  </a:lnTo>
                  <a:cubicBezTo>
                    <a:pt x="26611" y="239"/>
                    <a:pt x="26659" y="179"/>
                    <a:pt x="26659" y="132"/>
                  </a:cubicBezTo>
                  <a:cubicBezTo>
                    <a:pt x="26659" y="72"/>
                    <a:pt x="26611" y="25"/>
                    <a:pt x="26552" y="25"/>
                  </a:cubicBezTo>
                  <a:close/>
                  <a:moveTo>
                    <a:pt x="27433" y="25"/>
                  </a:moveTo>
                  <a:cubicBezTo>
                    <a:pt x="27373" y="25"/>
                    <a:pt x="27326" y="72"/>
                    <a:pt x="27326" y="132"/>
                  </a:cubicBezTo>
                  <a:cubicBezTo>
                    <a:pt x="27326" y="191"/>
                    <a:pt x="27373" y="239"/>
                    <a:pt x="27433" y="239"/>
                  </a:cubicBezTo>
                  <a:lnTo>
                    <a:pt x="27873" y="239"/>
                  </a:lnTo>
                  <a:cubicBezTo>
                    <a:pt x="27933" y="239"/>
                    <a:pt x="27981" y="179"/>
                    <a:pt x="27981" y="132"/>
                  </a:cubicBezTo>
                  <a:cubicBezTo>
                    <a:pt x="27981" y="72"/>
                    <a:pt x="27933" y="25"/>
                    <a:pt x="27873" y="25"/>
                  </a:cubicBezTo>
                  <a:close/>
                  <a:moveTo>
                    <a:pt x="28755" y="25"/>
                  </a:moveTo>
                  <a:cubicBezTo>
                    <a:pt x="28695" y="25"/>
                    <a:pt x="28647" y="72"/>
                    <a:pt x="28647" y="132"/>
                  </a:cubicBezTo>
                  <a:cubicBezTo>
                    <a:pt x="28647" y="191"/>
                    <a:pt x="28695" y="239"/>
                    <a:pt x="28755" y="239"/>
                  </a:cubicBezTo>
                  <a:lnTo>
                    <a:pt x="29207" y="239"/>
                  </a:lnTo>
                  <a:cubicBezTo>
                    <a:pt x="29266" y="239"/>
                    <a:pt x="29302" y="179"/>
                    <a:pt x="29302" y="132"/>
                  </a:cubicBezTo>
                  <a:cubicBezTo>
                    <a:pt x="29302" y="72"/>
                    <a:pt x="29266" y="25"/>
                    <a:pt x="29207" y="25"/>
                  </a:cubicBezTo>
                  <a:close/>
                  <a:moveTo>
                    <a:pt x="30076" y="25"/>
                  </a:moveTo>
                  <a:cubicBezTo>
                    <a:pt x="30017" y="25"/>
                    <a:pt x="29981" y="72"/>
                    <a:pt x="29981" y="132"/>
                  </a:cubicBezTo>
                  <a:cubicBezTo>
                    <a:pt x="29981" y="191"/>
                    <a:pt x="30017" y="239"/>
                    <a:pt x="30076" y="239"/>
                  </a:cubicBezTo>
                  <a:lnTo>
                    <a:pt x="30529" y="239"/>
                  </a:lnTo>
                  <a:cubicBezTo>
                    <a:pt x="30588" y="239"/>
                    <a:pt x="30636" y="179"/>
                    <a:pt x="30636" y="132"/>
                  </a:cubicBezTo>
                  <a:cubicBezTo>
                    <a:pt x="30636" y="72"/>
                    <a:pt x="30588" y="25"/>
                    <a:pt x="30529" y="25"/>
                  </a:cubicBezTo>
                  <a:close/>
                  <a:moveTo>
                    <a:pt x="31398" y="25"/>
                  </a:moveTo>
                  <a:cubicBezTo>
                    <a:pt x="31338" y="25"/>
                    <a:pt x="31302" y="72"/>
                    <a:pt x="31302" y="132"/>
                  </a:cubicBezTo>
                  <a:cubicBezTo>
                    <a:pt x="31302" y="191"/>
                    <a:pt x="31338" y="239"/>
                    <a:pt x="31398" y="239"/>
                  </a:cubicBezTo>
                  <a:lnTo>
                    <a:pt x="31850" y="239"/>
                  </a:lnTo>
                  <a:cubicBezTo>
                    <a:pt x="31910" y="239"/>
                    <a:pt x="31957" y="179"/>
                    <a:pt x="31957" y="132"/>
                  </a:cubicBezTo>
                  <a:cubicBezTo>
                    <a:pt x="31957" y="72"/>
                    <a:pt x="31910" y="25"/>
                    <a:pt x="31850" y="25"/>
                  </a:cubicBezTo>
                  <a:close/>
                  <a:moveTo>
                    <a:pt x="32731" y="25"/>
                  </a:moveTo>
                  <a:cubicBezTo>
                    <a:pt x="32672" y="25"/>
                    <a:pt x="32624" y="72"/>
                    <a:pt x="32624" y="132"/>
                  </a:cubicBezTo>
                  <a:cubicBezTo>
                    <a:pt x="32624" y="191"/>
                    <a:pt x="32672" y="239"/>
                    <a:pt x="32731" y="239"/>
                  </a:cubicBezTo>
                  <a:lnTo>
                    <a:pt x="33172" y="239"/>
                  </a:lnTo>
                  <a:cubicBezTo>
                    <a:pt x="33231" y="239"/>
                    <a:pt x="33279" y="179"/>
                    <a:pt x="33279" y="132"/>
                  </a:cubicBezTo>
                  <a:cubicBezTo>
                    <a:pt x="33279" y="72"/>
                    <a:pt x="33231" y="25"/>
                    <a:pt x="33172" y="25"/>
                  </a:cubicBezTo>
                  <a:close/>
                  <a:moveTo>
                    <a:pt x="34053" y="25"/>
                  </a:moveTo>
                  <a:cubicBezTo>
                    <a:pt x="33993" y="25"/>
                    <a:pt x="33946" y="72"/>
                    <a:pt x="33946" y="132"/>
                  </a:cubicBezTo>
                  <a:cubicBezTo>
                    <a:pt x="33946" y="191"/>
                    <a:pt x="33993" y="239"/>
                    <a:pt x="34053" y="239"/>
                  </a:cubicBezTo>
                  <a:lnTo>
                    <a:pt x="34505" y="239"/>
                  </a:lnTo>
                  <a:cubicBezTo>
                    <a:pt x="34565" y="239"/>
                    <a:pt x="34600" y="179"/>
                    <a:pt x="34600" y="132"/>
                  </a:cubicBezTo>
                  <a:cubicBezTo>
                    <a:pt x="34600" y="72"/>
                    <a:pt x="34565" y="25"/>
                    <a:pt x="34505" y="25"/>
                  </a:cubicBezTo>
                  <a:close/>
                  <a:moveTo>
                    <a:pt x="35362" y="25"/>
                  </a:moveTo>
                  <a:cubicBezTo>
                    <a:pt x="35303" y="25"/>
                    <a:pt x="35255" y="72"/>
                    <a:pt x="35255" y="132"/>
                  </a:cubicBezTo>
                  <a:cubicBezTo>
                    <a:pt x="35255" y="191"/>
                    <a:pt x="35303" y="239"/>
                    <a:pt x="35362" y="239"/>
                  </a:cubicBezTo>
                  <a:lnTo>
                    <a:pt x="35815" y="239"/>
                  </a:lnTo>
                  <a:cubicBezTo>
                    <a:pt x="35886" y="239"/>
                    <a:pt x="35934" y="179"/>
                    <a:pt x="35910" y="132"/>
                  </a:cubicBezTo>
                  <a:cubicBezTo>
                    <a:pt x="35910" y="72"/>
                    <a:pt x="35874" y="25"/>
                    <a:pt x="35815" y="25"/>
                  </a:cubicBezTo>
                  <a:close/>
                  <a:moveTo>
                    <a:pt x="36684" y="25"/>
                  </a:moveTo>
                  <a:cubicBezTo>
                    <a:pt x="36625" y="25"/>
                    <a:pt x="36577" y="72"/>
                    <a:pt x="36577" y="132"/>
                  </a:cubicBezTo>
                  <a:cubicBezTo>
                    <a:pt x="36577" y="191"/>
                    <a:pt x="36625" y="239"/>
                    <a:pt x="36684" y="239"/>
                  </a:cubicBezTo>
                  <a:lnTo>
                    <a:pt x="37137" y="239"/>
                  </a:lnTo>
                  <a:cubicBezTo>
                    <a:pt x="37208" y="239"/>
                    <a:pt x="37256" y="179"/>
                    <a:pt x="37244" y="132"/>
                  </a:cubicBezTo>
                  <a:cubicBezTo>
                    <a:pt x="37244" y="72"/>
                    <a:pt x="37196" y="25"/>
                    <a:pt x="37137" y="25"/>
                  </a:cubicBezTo>
                  <a:close/>
                  <a:moveTo>
                    <a:pt x="38018" y="25"/>
                  </a:moveTo>
                  <a:cubicBezTo>
                    <a:pt x="37946" y="25"/>
                    <a:pt x="37910" y="72"/>
                    <a:pt x="37910" y="132"/>
                  </a:cubicBezTo>
                  <a:cubicBezTo>
                    <a:pt x="37910" y="191"/>
                    <a:pt x="37946" y="239"/>
                    <a:pt x="38018" y="239"/>
                  </a:cubicBezTo>
                  <a:lnTo>
                    <a:pt x="38458" y="239"/>
                  </a:lnTo>
                  <a:cubicBezTo>
                    <a:pt x="38518" y="239"/>
                    <a:pt x="38577" y="179"/>
                    <a:pt x="38565" y="132"/>
                  </a:cubicBezTo>
                  <a:cubicBezTo>
                    <a:pt x="38565" y="72"/>
                    <a:pt x="38518" y="25"/>
                    <a:pt x="38458" y="25"/>
                  </a:cubicBezTo>
                  <a:close/>
                  <a:moveTo>
                    <a:pt x="39339" y="25"/>
                  </a:moveTo>
                  <a:cubicBezTo>
                    <a:pt x="39280" y="25"/>
                    <a:pt x="39232" y="72"/>
                    <a:pt x="39232" y="132"/>
                  </a:cubicBezTo>
                  <a:cubicBezTo>
                    <a:pt x="39232" y="191"/>
                    <a:pt x="39280" y="239"/>
                    <a:pt x="39339" y="239"/>
                  </a:cubicBezTo>
                  <a:lnTo>
                    <a:pt x="39780" y="239"/>
                  </a:lnTo>
                  <a:cubicBezTo>
                    <a:pt x="39839" y="239"/>
                    <a:pt x="39899" y="179"/>
                    <a:pt x="39887" y="132"/>
                  </a:cubicBezTo>
                  <a:cubicBezTo>
                    <a:pt x="39887" y="72"/>
                    <a:pt x="39839" y="25"/>
                    <a:pt x="39780" y="25"/>
                  </a:cubicBezTo>
                  <a:close/>
                  <a:moveTo>
                    <a:pt x="40661" y="25"/>
                  </a:moveTo>
                  <a:cubicBezTo>
                    <a:pt x="40601" y="25"/>
                    <a:pt x="40554" y="72"/>
                    <a:pt x="40554" y="132"/>
                  </a:cubicBezTo>
                  <a:cubicBezTo>
                    <a:pt x="40554" y="191"/>
                    <a:pt x="40601" y="239"/>
                    <a:pt x="40661" y="239"/>
                  </a:cubicBezTo>
                  <a:lnTo>
                    <a:pt x="41113" y="239"/>
                  </a:lnTo>
                  <a:cubicBezTo>
                    <a:pt x="41173" y="239"/>
                    <a:pt x="41220" y="179"/>
                    <a:pt x="41208" y="132"/>
                  </a:cubicBezTo>
                  <a:cubicBezTo>
                    <a:pt x="41208" y="72"/>
                    <a:pt x="41173" y="25"/>
                    <a:pt x="41113" y="25"/>
                  </a:cubicBezTo>
                  <a:close/>
                  <a:moveTo>
                    <a:pt x="41982" y="25"/>
                  </a:moveTo>
                  <a:cubicBezTo>
                    <a:pt x="41923" y="25"/>
                    <a:pt x="41887" y="72"/>
                    <a:pt x="41887" y="132"/>
                  </a:cubicBezTo>
                  <a:cubicBezTo>
                    <a:pt x="41887" y="191"/>
                    <a:pt x="41923" y="239"/>
                    <a:pt x="41982" y="239"/>
                  </a:cubicBezTo>
                  <a:lnTo>
                    <a:pt x="42435" y="239"/>
                  </a:lnTo>
                  <a:cubicBezTo>
                    <a:pt x="42494" y="239"/>
                    <a:pt x="42554" y="179"/>
                    <a:pt x="42542" y="132"/>
                  </a:cubicBezTo>
                  <a:cubicBezTo>
                    <a:pt x="42542" y="72"/>
                    <a:pt x="42494" y="25"/>
                    <a:pt x="42435" y="25"/>
                  </a:cubicBezTo>
                  <a:close/>
                  <a:moveTo>
                    <a:pt x="43304" y="25"/>
                  </a:moveTo>
                  <a:cubicBezTo>
                    <a:pt x="43244" y="25"/>
                    <a:pt x="43209" y="72"/>
                    <a:pt x="43209" y="132"/>
                  </a:cubicBezTo>
                  <a:cubicBezTo>
                    <a:pt x="43209" y="191"/>
                    <a:pt x="43244" y="239"/>
                    <a:pt x="43304" y="239"/>
                  </a:cubicBezTo>
                  <a:lnTo>
                    <a:pt x="43756" y="239"/>
                  </a:lnTo>
                  <a:cubicBezTo>
                    <a:pt x="43816" y="239"/>
                    <a:pt x="43875" y="179"/>
                    <a:pt x="43864" y="132"/>
                  </a:cubicBezTo>
                  <a:cubicBezTo>
                    <a:pt x="43864" y="72"/>
                    <a:pt x="43816" y="25"/>
                    <a:pt x="43756" y="25"/>
                  </a:cubicBezTo>
                  <a:close/>
                  <a:moveTo>
                    <a:pt x="44637" y="25"/>
                  </a:moveTo>
                  <a:cubicBezTo>
                    <a:pt x="44578" y="25"/>
                    <a:pt x="44530" y="72"/>
                    <a:pt x="44530" y="132"/>
                  </a:cubicBezTo>
                  <a:cubicBezTo>
                    <a:pt x="44530" y="191"/>
                    <a:pt x="44578" y="239"/>
                    <a:pt x="44637" y="239"/>
                  </a:cubicBezTo>
                  <a:lnTo>
                    <a:pt x="45078" y="239"/>
                  </a:lnTo>
                  <a:cubicBezTo>
                    <a:pt x="45138" y="239"/>
                    <a:pt x="45197" y="179"/>
                    <a:pt x="45185" y="132"/>
                  </a:cubicBezTo>
                  <a:cubicBezTo>
                    <a:pt x="45185" y="72"/>
                    <a:pt x="45138" y="25"/>
                    <a:pt x="45078" y="25"/>
                  </a:cubicBezTo>
                  <a:close/>
                  <a:moveTo>
                    <a:pt x="45959" y="25"/>
                  </a:moveTo>
                  <a:cubicBezTo>
                    <a:pt x="45900" y="25"/>
                    <a:pt x="45852" y="72"/>
                    <a:pt x="45852" y="132"/>
                  </a:cubicBezTo>
                  <a:cubicBezTo>
                    <a:pt x="45852" y="191"/>
                    <a:pt x="45900" y="239"/>
                    <a:pt x="45959" y="239"/>
                  </a:cubicBezTo>
                  <a:lnTo>
                    <a:pt x="46411" y="239"/>
                  </a:lnTo>
                  <a:cubicBezTo>
                    <a:pt x="46471" y="239"/>
                    <a:pt x="46507" y="179"/>
                    <a:pt x="46507" y="132"/>
                  </a:cubicBezTo>
                  <a:cubicBezTo>
                    <a:pt x="46507" y="72"/>
                    <a:pt x="46471" y="25"/>
                    <a:pt x="46411" y="25"/>
                  </a:cubicBezTo>
                  <a:close/>
                  <a:moveTo>
                    <a:pt x="47281" y="25"/>
                  </a:moveTo>
                  <a:cubicBezTo>
                    <a:pt x="47221" y="25"/>
                    <a:pt x="47173" y="72"/>
                    <a:pt x="47173" y="132"/>
                  </a:cubicBezTo>
                  <a:cubicBezTo>
                    <a:pt x="47173" y="191"/>
                    <a:pt x="47221" y="239"/>
                    <a:pt x="47281" y="239"/>
                  </a:cubicBezTo>
                  <a:lnTo>
                    <a:pt x="47733" y="239"/>
                  </a:lnTo>
                  <a:cubicBezTo>
                    <a:pt x="47793" y="239"/>
                    <a:pt x="47840" y="179"/>
                    <a:pt x="47840" y="132"/>
                  </a:cubicBezTo>
                  <a:cubicBezTo>
                    <a:pt x="47840" y="72"/>
                    <a:pt x="47793" y="25"/>
                    <a:pt x="47733" y="25"/>
                  </a:cubicBezTo>
                  <a:close/>
                  <a:moveTo>
                    <a:pt x="48614" y="25"/>
                  </a:moveTo>
                  <a:cubicBezTo>
                    <a:pt x="48555" y="25"/>
                    <a:pt x="48507" y="72"/>
                    <a:pt x="48507" y="132"/>
                  </a:cubicBezTo>
                  <a:cubicBezTo>
                    <a:pt x="48507" y="191"/>
                    <a:pt x="48555" y="239"/>
                    <a:pt x="48614" y="239"/>
                  </a:cubicBezTo>
                  <a:lnTo>
                    <a:pt x="49055" y="239"/>
                  </a:lnTo>
                  <a:cubicBezTo>
                    <a:pt x="49114" y="239"/>
                    <a:pt x="49162" y="179"/>
                    <a:pt x="49162" y="132"/>
                  </a:cubicBezTo>
                  <a:cubicBezTo>
                    <a:pt x="49162" y="72"/>
                    <a:pt x="49114" y="25"/>
                    <a:pt x="49055" y="25"/>
                  </a:cubicBezTo>
                  <a:close/>
                  <a:moveTo>
                    <a:pt x="49936" y="25"/>
                  </a:moveTo>
                  <a:cubicBezTo>
                    <a:pt x="49876" y="25"/>
                    <a:pt x="49829" y="72"/>
                    <a:pt x="49829" y="132"/>
                  </a:cubicBezTo>
                  <a:cubicBezTo>
                    <a:pt x="49829" y="191"/>
                    <a:pt x="49876" y="239"/>
                    <a:pt x="49936" y="239"/>
                  </a:cubicBezTo>
                  <a:lnTo>
                    <a:pt x="50376" y="239"/>
                  </a:lnTo>
                  <a:cubicBezTo>
                    <a:pt x="50436" y="239"/>
                    <a:pt x="50483" y="179"/>
                    <a:pt x="50483" y="132"/>
                  </a:cubicBezTo>
                  <a:cubicBezTo>
                    <a:pt x="50483" y="72"/>
                    <a:pt x="50436" y="25"/>
                    <a:pt x="50376" y="25"/>
                  </a:cubicBezTo>
                  <a:close/>
                  <a:moveTo>
                    <a:pt x="51257" y="25"/>
                  </a:moveTo>
                  <a:cubicBezTo>
                    <a:pt x="51198" y="25"/>
                    <a:pt x="51150" y="72"/>
                    <a:pt x="51150" y="132"/>
                  </a:cubicBezTo>
                  <a:cubicBezTo>
                    <a:pt x="51150" y="191"/>
                    <a:pt x="51198" y="239"/>
                    <a:pt x="51257" y="239"/>
                  </a:cubicBezTo>
                  <a:lnTo>
                    <a:pt x="51710" y="239"/>
                  </a:lnTo>
                  <a:cubicBezTo>
                    <a:pt x="51769" y="239"/>
                    <a:pt x="51805" y="179"/>
                    <a:pt x="51805" y="132"/>
                  </a:cubicBezTo>
                  <a:cubicBezTo>
                    <a:pt x="51805" y="72"/>
                    <a:pt x="51769" y="25"/>
                    <a:pt x="51710" y="25"/>
                  </a:cubicBezTo>
                  <a:close/>
                  <a:moveTo>
                    <a:pt x="52579" y="25"/>
                  </a:moveTo>
                  <a:cubicBezTo>
                    <a:pt x="52519" y="25"/>
                    <a:pt x="52484" y="72"/>
                    <a:pt x="52484" y="132"/>
                  </a:cubicBezTo>
                  <a:cubicBezTo>
                    <a:pt x="52484" y="191"/>
                    <a:pt x="52519" y="239"/>
                    <a:pt x="52579" y="239"/>
                  </a:cubicBezTo>
                  <a:lnTo>
                    <a:pt x="53031" y="239"/>
                  </a:lnTo>
                  <a:cubicBezTo>
                    <a:pt x="53091" y="239"/>
                    <a:pt x="53127" y="179"/>
                    <a:pt x="53139" y="132"/>
                  </a:cubicBezTo>
                  <a:cubicBezTo>
                    <a:pt x="53139" y="72"/>
                    <a:pt x="53091" y="25"/>
                    <a:pt x="53031" y="25"/>
                  </a:cubicBezTo>
                  <a:close/>
                  <a:moveTo>
                    <a:pt x="53912" y="25"/>
                  </a:moveTo>
                  <a:cubicBezTo>
                    <a:pt x="53841" y="25"/>
                    <a:pt x="53805" y="72"/>
                    <a:pt x="53805" y="132"/>
                  </a:cubicBezTo>
                  <a:cubicBezTo>
                    <a:pt x="53805" y="191"/>
                    <a:pt x="53841" y="239"/>
                    <a:pt x="53912" y="239"/>
                  </a:cubicBezTo>
                  <a:lnTo>
                    <a:pt x="54353" y="239"/>
                  </a:lnTo>
                  <a:cubicBezTo>
                    <a:pt x="54412" y="239"/>
                    <a:pt x="54460" y="179"/>
                    <a:pt x="54460" y="132"/>
                  </a:cubicBezTo>
                  <a:cubicBezTo>
                    <a:pt x="54460" y="72"/>
                    <a:pt x="54412" y="25"/>
                    <a:pt x="54353" y="25"/>
                  </a:cubicBezTo>
                  <a:close/>
                  <a:moveTo>
                    <a:pt x="55234" y="25"/>
                  </a:moveTo>
                  <a:cubicBezTo>
                    <a:pt x="55174" y="25"/>
                    <a:pt x="55127" y="72"/>
                    <a:pt x="55127" y="132"/>
                  </a:cubicBezTo>
                  <a:cubicBezTo>
                    <a:pt x="55127" y="191"/>
                    <a:pt x="55174" y="239"/>
                    <a:pt x="55234" y="239"/>
                  </a:cubicBezTo>
                  <a:lnTo>
                    <a:pt x="55675" y="239"/>
                  </a:lnTo>
                  <a:cubicBezTo>
                    <a:pt x="55734" y="239"/>
                    <a:pt x="55782" y="179"/>
                    <a:pt x="55782" y="132"/>
                  </a:cubicBezTo>
                  <a:cubicBezTo>
                    <a:pt x="55782" y="72"/>
                    <a:pt x="55734" y="25"/>
                    <a:pt x="55675" y="25"/>
                  </a:cubicBezTo>
                  <a:close/>
                  <a:moveTo>
                    <a:pt x="56556" y="25"/>
                  </a:moveTo>
                  <a:cubicBezTo>
                    <a:pt x="56496" y="25"/>
                    <a:pt x="56448" y="72"/>
                    <a:pt x="56448" y="132"/>
                  </a:cubicBezTo>
                  <a:cubicBezTo>
                    <a:pt x="56448" y="191"/>
                    <a:pt x="56496" y="239"/>
                    <a:pt x="56556" y="239"/>
                  </a:cubicBezTo>
                  <a:lnTo>
                    <a:pt x="56996" y="239"/>
                  </a:lnTo>
                  <a:cubicBezTo>
                    <a:pt x="57068" y="239"/>
                    <a:pt x="57103" y="179"/>
                    <a:pt x="57103" y="132"/>
                  </a:cubicBezTo>
                  <a:cubicBezTo>
                    <a:pt x="57103" y="72"/>
                    <a:pt x="57068" y="25"/>
                    <a:pt x="56996" y="25"/>
                  </a:cubicBezTo>
                  <a:close/>
                  <a:moveTo>
                    <a:pt x="57877" y="25"/>
                  </a:moveTo>
                  <a:cubicBezTo>
                    <a:pt x="57818" y="25"/>
                    <a:pt x="57782" y="72"/>
                    <a:pt x="57782" y="132"/>
                  </a:cubicBezTo>
                  <a:cubicBezTo>
                    <a:pt x="57782" y="191"/>
                    <a:pt x="57818" y="239"/>
                    <a:pt x="57877" y="239"/>
                  </a:cubicBezTo>
                  <a:lnTo>
                    <a:pt x="58330" y="239"/>
                  </a:lnTo>
                  <a:cubicBezTo>
                    <a:pt x="58389" y="239"/>
                    <a:pt x="58437" y="179"/>
                    <a:pt x="58437" y="132"/>
                  </a:cubicBezTo>
                  <a:cubicBezTo>
                    <a:pt x="58437" y="72"/>
                    <a:pt x="58389" y="25"/>
                    <a:pt x="58330" y="25"/>
                  </a:cubicBezTo>
                  <a:close/>
                  <a:moveTo>
                    <a:pt x="59211" y="25"/>
                  </a:moveTo>
                  <a:cubicBezTo>
                    <a:pt x="59151" y="25"/>
                    <a:pt x="59104" y="72"/>
                    <a:pt x="59104" y="132"/>
                  </a:cubicBezTo>
                  <a:cubicBezTo>
                    <a:pt x="59104" y="191"/>
                    <a:pt x="59151" y="239"/>
                    <a:pt x="59211" y="239"/>
                  </a:cubicBezTo>
                  <a:lnTo>
                    <a:pt x="59651" y="239"/>
                  </a:lnTo>
                  <a:cubicBezTo>
                    <a:pt x="59711" y="239"/>
                    <a:pt x="59758" y="179"/>
                    <a:pt x="59758" y="132"/>
                  </a:cubicBezTo>
                  <a:cubicBezTo>
                    <a:pt x="59758" y="72"/>
                    <a:pt x="59711" y="25"/>
                    <a:pt x="59651" y="25"/>
                  </a:cubicBezTo>
                  <a:close/>
                  <a:moveTo>
                    <a:pt x="60520" y="25"/>
                  </a:moveTo>
                  <a:cubicBezTo>
                    <a:pt x="60461" y="25"/>
                    <a:pt x="60413" y="72"/>
                    <a:pt x="60413" y="132"/>
                  </a:cubicBezTo>
                  <a:cubicBezTo>
                    <a:pt x="60413" y="191"/>
                    <a:pt x="60461" y="239"/>
                    <a:pt x="60520" y="239"/>
                  </a:cubicBezTo>
                  <a:lnTo>
                    <a:pt x="60961" y="239"/>
                  </a:lnTo>
                  <a:cubicBezTo>
                    <a:pt x="61032" y="239"/>
                    <a:pt x="61080" y="179"/>
                    <a:pt x="61068" y="132"/>
                  </a:cubicBezTo>
                  <a:cubicBezTo>
                    <a:pt x="61068" y="72"/>
                    <a:pt x="61020" y="25"/>
                    <a:pt x="60961" y="25"/>
                  </a:cubicBezTo>
                  <a:close/>
                  <a:moveTo>
                    <a:pt x="61842" y="25"/>
                  </a:moveTo>
                  <a:cubicBezTo>
                    <a:pt x="61782" y="25"/>
                    <a:pt x="61735" y="72"/>
                    <a:pt x="61735" y="132"/>
                  </a:cubicBezTo>
                  <a:cubicBezTo>
                    <a:pt x="61735" y="191"/>
                    <a:pt x="61782" y="239"/>
                    <a:pt x="61842" y="239"/>
                  </a:cubicBezTo>
                  <a:lnTo>
                    <a:pt x="62283" y="239"/>
                  </a:lnTo>
                  <a:cubicBezTo>
                    <a:pt x="62354" y="239"/>
                    <a:pt x="62402" y="179"/>
                    <a:pt x="62390" y="132"/>
                  </a:cubicBezTo>
                  <a:cubicBezTo>
                    <a:pt x="62390" y="72"/>
                    <a:pt x="62342" y="25"/>
                    <a:pt x="62283" y="25"/>
                  </a:cubicBezTo>
                  <a:close/>
                  <a:moveTo>
                    <a:pt x="63164" y="25"/>
                  </a:moveTo>
                  <a:cubicBezTo>
                    <a:pt x="63104" y="25"/>
                    <a:pt x="63056" y="72"/>
                    <a:pt x="63056" y="132"/>
                  </a:cubicBezTo>
                  <a:cubicBezTo>
                    <a:pt x="63056" y="191"/>
                    <a:pt x="63104" y="239"/>
                    <a:pt x="63164" y="239"/>
                  </a:cubicBezTo>
                  <a:lnTo>
                    <a:pt x="63616" y="239"/>
                  </a:lnTo>
                  <a:cubicBezTo>
                    <a:pt x="63676" y="239"/>
                    <a:pt x="63735" y="179"/>
                    <a:pt x="63711" y="132"/>
                  </a:cubicBezTo>
                  <a:cubicBezTo>
                    <a:pt x="63711" y="72"/>
                    <a:pt x="63676" y="25"/>
                    <a:pt x="63616" y="25"/>
                  </a:cubicBezTo>
                  <a:close/>
                  <a:moveTo>
                    <a:pt x="64485" y="25"/>
                  </a:moveTo>
                  <a:cubicBezTo>
                    <a:pt x="64426" y="25"/>
                    <a:pt x="64390" y="72"/>
                    <a:pt x="64390" y="132"/>
                  </a:cubicBezTo>
                  <a:cubicBezTo>
                    <a:pt x="64390" y="191"/>
                    <a:pt x="64426" y="239"/>
                    <a:pt x="64485" y="239"/>
                  </a:cubicBezTo>
                  <a:lnTo>
                    <a:pt x="64938" y="239"/>
                  </a:lnTo>
                  <a:cubicBezTo>
                    <a:pt x="64997" y="239"/>
                    <a:pt x="65057" y="179"/>
                    <a:pt x="65045" y="132"/>
                  </a:cubicBezTo>
                  <a:cubicBezTo>
                    <a:pt x="65045" y="72"/>
                    <a:pt x="64997" y="25"/>
                    <a:pt x="64938" y="25"/>
                  </a:cubicBezTo>
                  <a:close/>
                  <a:moveTo>
                    <a:pt x="65819" y="25"/>
                  </a:moveTo>
                  <a:cubicBezTo>
                    <a:pt x="65759" y="25"/>
                    <a:pt x="65712" y="72"/>
                    <a:pt x="65712" y="132"/>
                  </a:cubicBezTo>
                  <a:cubicBezTo>
                    <a:pt x="65712" y="191"/>
                    <a:pt x="65759" y="239"/>
                    <a:pt x="65819" y="239"/>
                  </a:cubicBezTo>
                  <a:lnTo>
                    <a:pt x="66259" y="239"/>
                  </a:lnTo>
                  <a:cubicBezTo>
                    <a:pt x="66319" y="239"/>
                    <a:pt x="66378" y="179"/>
                    <a:pt x="66366" y="132"/>
                  </a:cubicBezTo>
                  <a:cubicBezTo>
                    <a:pt x="66366" y="72"/>
                    <a:pt x="66319" y="25"/>
                    <a:pt x="66259" y="25"/>
                  </a:cubicBezTo>
                  <a:close/>
                  <a:moveTo>
                    <a:pt x="67140" y="25"/>
                  </a:moveTo>
                  <a:cubicBezTo>
                    <a:pt x="67081" y="25"/>
                    <a:pt x="67033" y="72"/>
                    <a:pt x="67033" y="132"/>
                  </a:cubicBezTo>
                  <a:cubicBezTo>
                    <a:pt x="67033" y="191"/>
                    <a:pt x="67081" y="239"/>
                    <a:pt x="67140" y="239"/>
                  </a:cubicBezTo>
                  <a:lnTo>
                    <a:pt x="67581" y="239"/>
                  </a:lnTo>
                  <a:cubicBezTo>
                    <a:pt x="67640" y="239"/>
                    <a:pt x="67700" y="179"/>
                    <a:pt x="67688" y="132"/>
                  </a:cubicBezTo>
                  <a:cubicBezTo>
                    <a:pt x="67688" y="72"/>
                    <a:pt x="67640" y="25"/>
                    <a:pt x="67581" y="25"/>
                  </a:cubicBezTo>
                  <a:close/>
                  <a:moveTo>
                    <a:pt x="68462" y="25"/>
                  </a:moveTo>
                  <a:cubicBezTo>
                    <a:pt x="68402" y="25"/>
                    <a:pt x="68355" y="72"/>
                    <a:pt x="68355" y="132"/>
                  </a:cubicBezTo>
                  <a:cubicBezTo>
                    <a:pt x="68355" y="191"/>
                    <a:pt x="68402" y="239"/>
                    <a:pt x="68462" y="239"/>
                  </a:cubicBezTo>
                  <a:lnTo>
                    <a:pt x="68914" y="239"/>
                  </a:lnTo>
                  <a:cubicBezTo>
                    <a:pt x="68974" y="239"/>
                    <a:pt x="69033" y="179"/>
                    <a:pt x="69010" y="132"/>
                  </a:cubicBezTo>
                  <a:cubicBezTo>
                    <a:pt x="69010" y="72"/>
                    <a:pt x="68974" y="25"/>
                    <a:pt x="68914" y="25"/>
                  </a:cubicBezTo>
                  <a:close/>
                  <a:moveTo>
                    <a:pt x="69783" y="25"/>
                  </a:moveTo>
                  <a:cubicBezTo>
                    <a:pt x="69724" y="25"/>
                    <a:pt x="69688" y="72"/>
                    <a:pt x="69688" y="132"/>
                  </a:cubicBezTo>
                  <a:cubicBezTo>
                    <a:pt x="69688" y="191"/>
                    <a:pt x="69724" y="239"/>
                    <a:pt x="69783" y="239"/>
                  </a:cubicBezTo>
                  <a:lnTo>
                    <a:pt x="70236" y="239"/>
                  </a:lnTo>
                  <a:cubicBezTo>
                    <a:pt x="70295" y="239"/>
                    <a:pt x="70355" y="179"/>
                    <a:pt x="70343" y="132"/>
                  </a:cubicBezTo>
                  <a:cubicBezTo>
                    <a:pt x="70343" y="72"/>
                    <a:pt x="70295" y="25"/>
                    <a:pt x="70236" y="25"/>
                  </a:cubicBezTo>
                  <a:close/>
                  <a:moveTo>
                    <a:pt x="71117" y="25"/>
                  </a:moveTo>
                  <a:cubicBezTo>
                    <a:pt x="71057" y="25"/>
                    <a:pt x="71010" y="72"/>
                    <a:pt x="71010" y="132"/>
                  </a:cubicBezTo>
                  <a:cubicBezTo>
                    <a:pt x="71010" y="191"/>
                    <a:pt x="71057" y="239"/>
                    <a:pt x="71117" y="239"/>
                  </a:cubicBezTo>
                  <a:lnTo>
                    <a:pt x="71557" y="239"/>
                  </a:lnTo>
                  <a:cubicBezTo>
                    <a:pt x="71617" y="239"/>
                    <a:pt x="71665" y="179"/>
                    <a:pt x="71665" y="132"/>
                  </a:cubicBezTo>
                  <a:cubicBezTo>
                    <a:pt x="71665" y="72"/>
                    <a:pt x="71617" y="25"/>
                    <a:pt x="71557" y="25"/>
                  </a:cubicBezTo>
                  <a:close/>
                  <a:moveTo>
                    <a:pt x="72439" y="25"/>
                  </a:moveTo>
                  <a:cubicBezTo>
                    <a:pt x="72379" y="25"/>
                    <a:pt x="72331" y="72"/>
                    <a:pt x="72331" y="132"/>
                  </a:cubicBezTo>
                  <a:cubicBezTo>
                    <a:pt x="72331" y="191"/>
                    <a:pt x="72379" y="239"/>
                    <a:pt x="72439" y="239"/>
                  </a:cubicBezTo>
                  <a:lnTo>
                    <a:pt x="72879" y="239"/>
                  </a:lnTo>
                  <a:cubicBezTo>
                    <a:pt x="72939" y="239"/>
                    <a:pt x="72986" y="179"/>
                    <a:pt x="72986" y="132"/>
                  </a:cubicBezTo>
                  <a:cubicBezTo>
                    <a:pt x="72986" y="72"/>
                    <a:pt x="72939" y="25"/>
                    <a:pt x="72879" y="25"/>
                  </a:cubicBezTo>
                  <a:close/>
                  <a:moveTo>
                    <a:pt x="73760" y="25"/>
                  </a:moveTo>
                  <a:cubicBezTo>
                    <a:pt x="73701" y="25"/>
                    <a:pt x="73653" y="72"/>
                    <a:pt x="73653" y="132"/>
                  </a:cubicBezTo>
                  <a:cubicBezTo>
                    <a:pt x="73653" y="191"/>
                    <a:pt x="73701" y="239"/>
                    <a:pt x="73760" y="239"/>
                  </a:cubicBezTo>
                  <a:lnTo>
                    <a:pt x="74213" y="239"/>
                  </a:lnTo>
                  <a:cubicBezTo>
                    <a:pt x="74272" y="239"/>
                    <a:pt x="74308" y="179"/>
                    <a:pt x="74308" y="132"/>
                  </a:cubicBezTo>
                  <a:cubicBezTo>
                    <a:pt x="74308" y="72"/>
                    <a:pt x="74272" y="25"/>
                    <a:pt x="74213" y="25"/>
                  </a:cubicBezTo>
                  <a:close/>
                  <a:moveTo>
                    <a:pt x="75082" y="25"/>
                  </a:moveTo>
                  <a:cubicBezTo>
                    <a:pt x="75022" y="25"/>
                    <a:pt x="74986" y="72"/>
                    <a:pt x="74986" y="132"/>
                  </a:cubicBezTo>
                  <a:cubicBezTo>
                    <a:pt x="74986" y="191"/>
                    <a:pt x="75022" y="239"/>
                    <a:pt x="75082" y="239"/>
                  </a:cubicBezTo>
                  <a:lnTo>
                    <a:pt x="75534" y="239"/>
                  </a:lnTo>
                  <a:cubicBezTo>
                    <a:pt x="75594" y="239"/>
                    <a:pt x="75641" y="179"/>
                    <a:pt x="75641" y="132"/>
                  </a:cubicBezTo>
                  <a:cubicBezTo>
                    <a:pt x="75641" y="72"/>
                    <a:pt x="75594" y="25"/>
                    <a:pt x="75534" y="25"/>
                  </a:cubicBezTo>
                  <a:close/>
                  <a:moveTo>
                    <a:pt x="9354" y="82"/>
                  </a:moveTo>
                  <a:cubicBezTo>
                    <a:pt x="9348" y="82"/>
                    <a:pt x="9342" y="83"/>
                    <a:pt x="9335" y="84"/>
                  </a:cubicBezTo>
                  <a:cubicBezTo>
                    <a:pt x="9181" y="96"/>
                    <a:pt x="9038" y="120"/>
                    <a:pt x="8883" y="144"/>
                  </a:cubicBezTo>
                  <a:cubicBezTo>
                    <a:pt x="8823" y="156"/>
                    <a:pt x="8776" y="215"/>
                    <a:pt x="8800" y="275"/>
                  </a:cubicBezTo>
                  <a:cubicBezTo>
                    <a:pt x="8800" y="322"/>
                    <a:pt x="8847" y="370"/>
                    <a:pt x="8907" y="370"/>
                  </a:cubicBezTo>
                  <a:cubicBezTo>
                    <a:pt x="8919" y="370"/>
                    <a:pt x="8919" y="370"/>
                    <a:pt x="8931" y="358"/>
                  </a:cubicBezTo>
                  <a:cubicBezTo>
                    <a:pt x="9073" y="334"/>
                    <a:pt x="9216" y="310"/>
                    <a:pt x="9359" y="298"/>
                  </a:cubicBezTo>
                  <a:cubicBezTo>
                    <a:pt x="9419" y="298"/>
                    <a:pt x="9454" y="239"/>
                    <a:pt x="9454" y="179"/>
                  </a:cubicBezTo>
                  <a:cubicBezTo>
                    <a:pt x="9454" y="126"/>
                    <a:pt x="9407" y="82"/>
                    <a:pt x="9354" y="82"/>
                  </a:cubicBezTo>
                  <a:close/>
                  <a:moveTo>
                    <a:pt x="8049" y="332"/>
                  </a:moveTo>
                  <a:cubicBezTo>
                    <a:pt x="8041" y="332"/>
                    <a:pt x="8033" y="333"/>
                    <a:pt x="8026" y="334"/>
                  </a:cubicBezTo>
                  <a:cubicBezTo>
                    <a:pt x="7871" y="382"/>
                    <a:pt x="7740" y="417"/>
                    <a:pt x="7585" y="453"/>
                  </a:cubicBezTo>
                  <a:cubicBezTo>
                    <a:pt x="7538" y="477"/>
                    <a:pt x="7502" y="537"/>
                    <a:pt x="7514" y="596"/>
                  </a:cubicBezTo>
                  <a:cubicBezTo>
                    <a:pt x="7538" y="632"/>
                    <a:pt x="7573" y="667"/>
                    <a:pt x="7621" y="667"/>
                  </a:cubicBezTo>
                  <a:lnTo>
                    <a:pt x="7669" y="667"/>
                  </a:lnTo>
                  <a:cubicBezTo>
                    <a:pt x="7800" y="620"/>
                    <a:pt x="7942" y="572"/>
                    <a:pt x="8085" y="548"/>
                  </a:cubicBezTo>
                  <a:cubicBezTo>
                    <a:pt x="8145" y="537"/>
                    <a:pt x="8169" y="477"/>
                    <a:pt x="8157" y="417"/>
                  </a:cubicBezTo>
                  <a:cubicBezTo>
                    <a:pt x="8146" y="366"/>
                    <a:pt x="8100" y="332"/>
                    <a:pt x="8049" y="332"/>
                  </a:cubicBezTo>
                  <a:close/>
                  <a:moveTo>
                    <a:pt x="6792" y="735"/>
                  </a:moveTo>
                  <a:cubicBezTo>
                    <a:pt x="6779" y="735"/>
                    <a:pt x="6765" y="736"/>
                    <a:pt x="6752" y="739"/>
                  </a:cubicBezTo>
                  <a:cubicBezTo>
                    <a:pt x="6609" y="798"/>
                    <a:pt x="6478" y="858"/>
                    <a:pt x="6347" y="918"/>
                  </a:cubicBezTo>
                  <a:cubicBezTo>
                    <a:pt x="6287" y="953"/>
                    <a:pt x="6252" y="1013"/>
                    <a:pt x="6287" y="1072"/>
                  </a:cubicBezTo>
                  <a:cubicBezTo>
                    <a:pt x="6299" y="1096"/>
                    <a:pt x="6347" y="1132"/>
                    <a:pt x="6383" y="1132"/>
                  </a:cubicBezTo>
                  <a:cubicBezTo>
                    <a:pt x="6406" y="1132"/>
                    <a:pt x="6418" y="1108"/>
                    <a:pt x="6442" y="1108"/>
                  </a:cubicBezTo>
                  <a:cubicBezTo>
                    <a:pt x="6585" y="1048"/>
                    <a:pt x="6716" y="1013"/>
                    <a:pt x="6847" y="953"/>
                  </a:cubicBezTo>
                  <a:cubicBezTo>
                    <a:pt x="6907" y="918"/>
                    <a:pt x="6918" y="858"/>
                    <a:pt x="6907" y="798"/>
                  </a:cubicBezTo>
                  <a:cubicBezTo>
                    <a:pt x="6879" y="752"/>
                    <a:pt x="6837" y="735"/>
                    <a:pt x="6792" y="735"/>
                  </a:cubicBezTo>
                  <a:close/>
                  <a:moveTo>
                    <a:pt x="5615" y="1290"/>
                  </a:moveTo>
                  <a:cubicBezTo>
                    <a:pt x="5594" y="1290"/>
                    <a:pt x="5572" y="1297"/>
                    <a:pt x="5549" y="1310"/>
                  </a:cubicBezTo>
                  <a:cubicBezTo>
                    <a:pt x="5418" y="1382"/>
                    <a:pt x="5299" y="1453"/>
                    <a:pt x="5168" y="1525"/>
                  </a:cubicBezTo>
                  <a:cubicBezTo>
                    <a:pt x="5109" y="1560"/>
                    <a:pt x="5097" y="1620"/>
                    <a:pt x="5121" y="1680"/>
                  </a:cubicBezTo>
                  <a:cubicBezTo>
                    <a:pt x="5133" y="1727"/>
                    <a:pt x="5168" y="1739"/>
                    <a:pt x="5216" y="1739"/>
                  </a:cubicBezTo>
                  <a:cubicBezTo>
                    <a:pt x="5228" y="1739"/>
                    <a:pt x="5240" y="1727"/>
                    <a:pt x="5287" y="1727"/>
                  </a:cubicBezTo>
                  <a:cubicBezTo>
                    <a:pt x="5406" y="1644"/>
                    <a:pt x="5525" y="1572"/>
                    <a:pt x="5656" y="1501"/>
                  </a:cubicBezTo>
                  <a:cubicBezTo>
                    <a:pt x="5716" y="1465"/>
                    <a:pt x="5728" y="1406"/>
                    <a:pt x="5704" y="1346"/>
                  </a:cubicBezTo>
                  <a:cubicBezTo>
                    <a:pt x="5682" y="1309"/>
                    <a:pt x="5650" y="1290"/>
                    <a:pt x="5615" y="1290"/>
                  </a:cubicBezTo>
                  <a:close/>
                  <a:moveTo>
                    <a:pt x="4477" y="2000"/>
                  </a:moveTo>
                  <a:cubicBezTo>
                    <a:pt x="4452" y="2000"/>
                    <a:pt x="4427" y="2009"/>
                    <a:pt x="4406" y="2025"/>
                  </a:cubicBezTo>
                  <a:lnTo>
                    <a:pt x="4049" y="2287"/>
                  </a:lnTo>
                  <a:cubicBezTo>
                    <a:pt x="4001" y="2322"/>
                    <a:pt x="3990" y="2394"/>
                    <a:pt x="4037" y="2442"/>
                  </a:cubicBezTo>
                  <a:cubicBezTo>
                    <a:pt x="4061" y="2465"/>
                    <a:pt x="4097" y="2477"/>
                    <a:pt x="4120" y="2477"/>
                  </a:cubicBezTo>
                  <a:cubicBezTo>
                    <a:pt x="4144" y="2477"/>
                    <a:pt x="4168" y="2477"/>
                    <a:pt x="4180" y="2465"/>
                  </a:cubicBezTo>
                  <a:cubicBezTo>
                    <a:pt x="4287" y="2370"/>
                    <a:pt x="4406" y="2287"/>
                    <a:pt x="4525" y="2191"/>
                  </a:cubicBezTo>
                  <a:cubicBezTo>
                    <a:pt x="4585" y="2168"/>
                    <a:pt x="4585" y="2096"/>
                    <a:pt x="4561" y="2049"/>
                  </a:cubicBezTo>
                  <a:cubicBezTo>
                    <a:pt x="4541" y="2015"/>
                    <a:pt x="4509" y="2000"/>
                    <a:pt x="4477" y="2000"/>
                  </a:cubicBezTo>
                  <a:close/>
                  <a:moveTo>
                    <a:pt x="3446" y="2834"/>
                  </a:moveTo>
                  <a:cubicBezTo>
                    <a:pt x="3418" y="2834"/>
                    <a:pt x="3388" y="2846"/>
                    <a:pt x="3370" y="2870"/>
                  </a:cubicBezTo>
                  <a:lnTo>
                    <a:pt x="3049" y="3180"/>
                  </a:lnTo>
                  <a:cubicBezTo>
                    <a:pt x="3013" y="3215"/>
                    <a:pt x="3013" y="3287"/>
                    <a:pt x="3049" y="3334"/>
                  </a:cubicBezTo>
                  <a:cubicBezTo>
                    <a:pt x="3073" y="3346"/>
                    <a:pt x="3097" y="3358"/>
                    <a:pt x="3132" y="3358"/>
                  </a:cubicBezTo>
                  <a:cubicBezTo>
                    <a:pt x="3156" y="3358"/>
                    <a:pt x="3192" y="3358"/>
                    <a:pt x="3204" y="3311"/>
                  </a:cubicBezTo>
                  <a:cubicBezTo>
                    <a:pt x="3311" y="3215"/>
                    <a:pt x="3406" y="3120"/>
                    <a:pt x="3513" y="3013"/>
                  </a:cubicBezTo>
                  <a:cubicBezTo>
                    <a:pt x="3561" y="2989"/>
                    <a:pt x="3561" y="2918"/>
                    <a:pt x="3513" y="2870"/>
                  </a:cubicBezTo>
                  <a:cubicBezTo>
                    <a:pt x="3501" y="2846"/>
                    <a:pt x="3475" y="2834"/>
                    <a:pt x="3446" y="2834"/>
                  </a:cubicBezTo>
                  <a:close/>
                  <a:moveTo>
                    <a:pt x="2560" y="3808"/>
                  </a:moveTo>
                  <a:cubicBezTo>
                    <a:pt x="2529" y="3808"/>
                    <a:pt x="2499" y="3825"/>
                    <a:pt x="2477" y="3846"/>
                  </a:cubicBezTo>
                  <a:cubicBezTo>
                    <a:pt x="2370" y="3954"/>
                    <a:pt x="2275" y="4073"/>
                    <a:pt x="2192" y="4192"/>
                  </a:cubicBezTo>
                  <a:cubicBezTo>
                    <a:pt x="2144" y="4239"/>
                    <a:pt x="2156" y="4311"/>
                    <a:pt x="2204" y="4347"/>
                  </a:cubicBezTo>
                  <a:cubicBezTo>
                    <a:pt x="2215" y="4370"/>
                    <a:pt x="2227" y="4370"/>
                    <a:pt x="2263" y="4370"/>
                  </a:cubicBezTo>
                  <a:cubicBezTo>
                    <a:pt x="2299" y="4370"/>
                    <a:pt x="2335" y="4358"/>
                    <a:pt x="2370" y="4323"/>
                  </a:cubicBezTo>
                  <a:cubicBezTo>
                    <a:pt x="2454" y="4204"/>
                    <a:pt x="2549" y="4108"/>
                    <a:pt x="2632" y="3977"/>
                  </a:cubicBezTo>
                  <a:cubicBezTo>
                    <a:pt x="2680" y="3942"/>
                    <a:pt x="2668" y="3882"/>
                    <a:pt x="2620" y="3835"/>
                  </a:cubicBezTo>
                  <a:cubicBezTo>
                    <a:pt x="2601" y="3815"/>
                    <a:pt x="2580" y="3808"/>
                    <a:pt x="2560" y="3808"/>
                  </a:cubicBezTo>
                  <a:close/>
                  <a:moveTo>
                    <a:pt x="1759" y="4873"/>
                  </a:moveTo>
                  <a:cubicBezTo>
                    <a:pt x="1724" y="4873"/>
                    <a:pt x="1689" y="4889"/>
                    <a:pt x="1668" y="4918"/>
                  </a:cubicBezTo>
                  <a:cubicBezTo>
                    <a:pt x="1584" y="5061"/>
                    <a:pt x="1501" y="5180"/>
                    <a:pt x="1430" y="5311"/>
                  </a:cubicBezTo>
                  <a:cubicBezTo>
                    <a:pt x="1406" y="5359"/>
                    <a:pt x="1418" y="5430"/>
                    <a:pt x="1477" y="5454"/>
                  </a:cubicBezTo>
                  <a:cubicBezTo>
                    <a:pt x="1489" y="5478"/>
                    <a:pt x="1525" y="5478"/>
                    <a:pt x="1537" y="5478"/>
                  </a:cubicBezTo>
                  <a:cubicBezTo>
                    <a:pt x="1561" y="5478"/>
                    <a:pt x="1608" y="5442"/>
                    <a:pt x="1620" y="5418"/>
                  </a:cubicBezTo>
                  <a:cubicBezTo>
                    <a:pt x="1704" y="5299"/>
                    <a:pt x="1775" y="5156"/>
                    <a:pt x="1846" y="5037"/>
                  </a:cubicBezTo>
                  <a:cubicBezTo>
                    <a:pt x="1882" y="5001"/>
                    <a:pt x="1858" y="4918"/>
                    <a:pt x="1823" y="4894"/>
                  </a:cubicBezTo>
                  <a:cubicBezTo>
                    <a:pt x="1804" y="4880"/>
                    <a:pt x="1781" y="4873"/>
                    <a:pt x="1759" y="4873"/>
                  </a:cubicBezTo>
                  <a:close/>
                  <a:moveTo>
                    <a:pt x="1128" y="6021"/>
                  </a:moveTo>
                  <a:cubicBezTo>
                    <a:pt x="1083" y="6021"/>
                    <a:pt x="1041" y="6039"/>
                    <a:pt x="1013" y="6085"/>
                  </a:cubicBezTo>
                  <a:lnTo>
                    <a:pt x="834" y="6490"/>
                  </a:lnTo>
                  <a:cubicBezTo>
                    <a:pt x="811" y="6537"/>
                    <a:pt x="834" y="6609"/>
                    <a:pt x="894" y="6632"/>
                  </a:cubicBezTo>
                  <a:cubicBezTo>
                    <a:pt x="906" y="6644"/>
                    <a:pt x="930" y="6644"/>
                    <a:pt x="942" y="6644"/>
                  </a:cubicBezTo>
                  <a:cubicBezTo>
                    <a:pt x="989" y="6644"/>
                    <a:pt x="1025" y="6621"/>
                    <a:pt x="1049" y="6573"/>
                  </a:cubicBezTo>
                  <a:lnTo>
                    <a:pt x="1227" y="6168"/>
                  </a:lnTo>
                  <a:cubicBezTo>
                    <a:pt x="1239" y="6109"/>
                    <a:pt x="1227" y="6049"/>
                    <a:pt x="1168" y="6025"/>
                  </a:cubicBezTo>
                  <a:cubicBezTo>
                    <a:pt x="1154" y="6023"/>
                    <a:pt x="1141" y="6021"/>
                    <a:pt x="1128" y="6021"/>
                  </a:cubicBezTo>
                  <a:close/>
                  <a:moveTo>
                    <a:pt x="630" y="7256"/>
                  </a:moveTo>
                  <a:cubicBezTo>
                    <a:pt x="585" y="7256"/>
                    <a:pt x="546" y="7288"/>
                    <a:pt x="537" y="7335"/>
                  </a:cubicBezTo>
                  <a:cubicBezTo>
                    <a:pt x="489" y="7478"/>
                    <a:pt x="441" y="7621"/>
                    <a:pt x="406" y="7764"/>
                  </a:cubicBezTo>
                  <a:cubicBezTo>
                    <a:pt x="394" y="7823"/>
                    <a:pt x="418" y="7883"/>
                    <a:pt x="477" y="7895"/>
                  </a:cubicBezTo>
                  <a:lnTo>
                    <a:pt x="513" y="7895"/>
                  </a:lnTo>
                  <a:cubicBezTo>
                    <a:pt x="549" y="7895"/>
                    <a:pt x="596" y="7871"/>
                    <a:pt x="632" y="7811"/>
                  </a:cubicBezTo>
                  <a:cubicBezTo>
                    <a:pt x="656" y="7680"/>
                    <a:pt x="703" y="7525"/>
                    <a:pt x="739" y="7394"/>
                  </a:cubicBezTo>
                  <a:cubicBezTo>
                    <a:pt x="763" y="7335"/>
                    <a:pt x="727" y="7275"/>
                    <a:pt x="668" y="7264"/>
                  </a:cubicBezTo>
                  <a:cubicBezTo>
                    <a:pt x="655" y="7258"/>
                    <a:pt x="642" y="7256"/>
                    <a:pt x="630" y="7256"/>
                  </a:cubicBezTo>
                  <a:close/>
                  <a:moveTo>
                    <a:pt x="316" y="8536"/>
                  </a:moveTo>
                  <a:cubicBezTo>
                    <a:pt x="263" y="8536"/>
                    <a:pt x="213" y="8579"/>
                    <a:pt x="191" y="8633"/>
                  </a:cubicBezTo>
                  <a:cubicBezTo>
                    <a:pt x="168" y="8776"/>
                    <a:pt x="132" y="8930"/>
                    <a:pt x="120" y="9073"/>
                  </a:cubicBezTo>
                  <a:cubicBezTo>
                    <a:pt x="108" y="9133"/>
                    <a:pt x="156" y="9180"/>
                    <a:pt x="215" y="9192"/>
                  </a:cubicBezTo>
                  <a:lnTo>
                    <a:pt x="227" y="9192"/>
                  </a:lnTo>
                  <a:cubicBezTo>
                    <a:pt x="287" y="9192"/>
                    <a:pt x="334" y="9145"/>
                    <a:pt x="346" y="9097"/>
                  </a:cubicBezTo>
                  <a:cubicBezTo>
                    <a:pt x="370" y="8954"/>
                    <a:pt x="394" y="8823"/>
                    <a:pt x="418" y="8668"/>
                  </a:cubicBezTo>
                  <a:cubicBezTo>
                    <a:pt x="430" y="8609"/>
                    <a:pt x="394" y="8549"/>
                    <a:pt x="334" y="8537"/>
                  </a:cubicBezTo>
                  <a:cubicBezTo>
                    <a:pt x="328" y="8536"/>
                    <a:pt x="322" y="8536"/>
                    <a:pt x="316" y="8536"/>
                  </a:cubicBezTo>
                  <a:close/>
                  <a:moveTo>
                    <a:pt x="144" y="9835"/>
                  </a:moveTo>
                  <a:cubicBezTo>
                    <a:pt x="96" y="9835"/>
                    <a:pt x="37" y="9883"/>
                    <a:pt x="37" y="9942"/>
                  </a:cubicBezTo>
                  <a:cubicBezTo>
                    <a:pt x="37" y="10085"/>
                    <a:pt x="13" y="10240"/>
                    <a:pt x="13" y="10383"/>
                  </a:cubicBezTo>
                  <a:cubicBezTo>
                    <a:pt x="1" y="10454"/>
                    <a:pt x="60" y="10502"/>
                    <a:pt x="120" y="10502"/>
                  </a:cubicBezTo>
                  <a:cubicBezTo>
                    <a:pt x="180" y="10502"/>
                    <a:pt x="227" y="10454"/>
                    <a:pt x="239" y="10383"/>
                  </a:cubicBezTo>
                  <a:cubicBezTo>
                    <a:pt x="239" y="10240"/>
                    <a:pt x="239" y="10097"/>
                    <a:pt x="251" y="9954"/>
                  </a:cubicBezTo>
                  <a:cubicBezTo>
                    <a:pt x="251" y="9895"/>
                    <a:pt x="203" y="9835"/>
                    <a:pt x="144" y="9835"/>
                  </a:cubicBezTo>
                  <a:close/>
                  <a:moveTo>
                    <a:pt x="120" y="11169"/>
                  </a:moveTo>
                  <a:cubicBezTo>
                    <a:pt x="60" y="11169"/>
                    <a:pt x="13" y="11216"/>
                    <a:pt x="13" y="11276"/>
                  </a:cubicBezTo>
                  <a:lnTo>
                    <a:pt x="13" y="11728"/>
                  </a:lnTo>
                  <a:cubicBezTo>
                    <a:pt x="13" y="11788"/>
                    <a:pt x="60" y="11824"/>
                    <a:pt x="120" y="11824"/>
                  </a:cubicBezTo>
                  <a:cubicBezTo>
                    <a:pt x="180" y="11824"/>
                    <a:pt x="227" y="11788"/>
                    <a:pt x="227" y="11728"/>
                  </a:cubicBezTo>
                  <a:lnTo>
                    <a:pt x="227" y="11276"/>
                  </a:lnTo>
                  <a:cubicBezTo>
                    <a:pt x="227" y="11216"/>
                    <a:pt x="180" y="11169"/>
                    <a:pt x="120" y="11169"/>
                  </a:cubicBezTo>
                  <a:close/>
                  <a:moveTo>
                    <a:pt x="120" y="12502"/>
                  </a:moveTo>
                  <a:cubicBezTo>
                    <a:pt x="60" y="12502"/>
                    <a:pt x="13" y="12538"/>
                    <a:pt x="13" y="12598"/>
                  </a:cubicBezTo>
                  <a:lnTo>
                    <a:pt x="13" y="13050"/>
                  </a:lnTo>
                  <a:cubicBezTo>
                    <a:pt x="13" y="13109"/>
                    <a:pt x="60" y="13157"/>
                    <a:pt x="120" y="13157"/>
                  </a:cubicBezTo>
                  <a:cubicBezTo>
                    <a:pt x="180" y="13157"/>
                    <a:pt x="227" y="13109"/>
                    <a:pt x="227" y="13050"/>
                  </a:cubicBezTo>
                  <a:lnTo>
                    <a:pt x="227" y="12598"/>
                  </a:lnTo>
                  <a:cubicBezTo>
                    <a:pt x="227" y="12538"/>
                    <a:pt x="180" y="12502"/>
                    <a:pt x="120" y="12502"/>
                  </a:cubicBezTo>
                  <a:close/>
                  <a:moveTo>
                    <a:pt x="120" y="13824"/>
                  </a:moveTo>
                  <a:cubicBezTo>
                    <a:pt x="60" y="13824"/>
                    <a:pt x="13" y="13871"/>
                    <a:pt x="13" y="13931"/>
                  </a:cubicBezTo>
                  <a:lnTo>
                    <a:pt x="13" y="14372"/>
                  </a:lnTo>
                  <a:cubicBezTo>
                    <a:pt x="13" y="14431"/>
                    <a:pt x="60" y="14479"/>
                    <a:pt x="120" y="14479"/>
                  </a:cubicBezTo>
                  <a:cubicBezTo>
                    <a:pt x="180" y="14479"/>
                    <a:pt x="227" y="14431"/>
                    <a:pt x="227" y="14372"/>
                  </a:cubicBezTo>
                  <a:lnTo>
                    <a:pt x="227" y="13931"/>
                  </a:lnTo>
                  <a:cubicBezTo>
                    <a:pt x="227" y="13871"/>
                    <a:pt x="180" y="13824"/>
                    <a:pt x="120" y="13824"/>
                  </a:cubicBezTo>
                  <a:close/>
                  <a:moveTo>
                    <a:pt x="120" y="15145"/>
                  </a:moveTo>
                  <a:cubicBezTo>
                    <a:pt x="60" y="15145"/>
                    <a:pt x="13" y="15193"/>
                    <a:pt x="13" y="15253"/>
                  </a:cubicBezTo>
                  <a:lnTo>
                    <a:pt x="13" y="15693"/>
                  </a:lnTo>
                  <a:cubicBezTo>
                    <a:pt x="13" y="15753"/>
                    <a:pt x="60" y="15800"/>
                    <a:pt x="120" y="15800"/>
                  </a:cubicBezTo>
                  <a:cubicBezTo>
                    <a:pt x="180" y="15800"/>
                    <a:pt x="227" y="15753"/>
                    <a:pt x="227" y="15693"/>
                  </a:cubicBezTo>
                  <a:lnTo>
                    <a:pt x="227" y="15253"/>
                  </a:lnTo>
                  <a:cubicBezTo>
                    <a:pt x="227" y="15193"/>
                    <a:pt x="180" y="15145"/>
                    <a:pt x="120" y="15145"/>
                  </a:cubicBezTo>
                  <a:close/>
                  <a:moveTo>
                    <a:pt x="120" y="16467"/>
                  </a:moveTo>
                  <a:cubicBezTo>
                    <a:pt x="60" y="16467"/>
                    <a:pt x="13" y="16515"/>
                    <a:pt x="13" y="16574"/>
                  </a:cubicBezTo>
                  <a:lnTo>
                    <a:pt x="13" y="17027"/>
                  </a:lnTo>
                  <a:cubicBezTo>
                    <a:pt x="13" y="17086"/>
                    <a:pt x="60" y="17122"/>
                    <a:pt x="120" y="17122"/>
                  </a:cubicBezTo>
                  <a:cubicBezTo>
                    <a:pt x="180" y="17122"/>
                    <a:pt x="227" y="17086"/>
                    <a:pt x="227" y="17027"/>
                  </a:cubicBezTo>
                  <a:lnTo>
                    <a:pt x="227" y="16574"/>
                  </a:lnTo>
                  <a:cubicBezTo>
                    <a:pt x="227" y="16515"/>
                    <a:pt x="180" y="16467"/>
                    <a:pt x="120" y="16467"/>
                  </a:cubicBezTo>
                  <a:close/>
                  <a:moveTo>
                    <a:pt x="120" y="17801"/>
                  </a:moveTo>
                  <a:cubicBezTo>
                    <a:pt x="60" y="17801"/>
                    <a:pt x="13" y="17836"/>
                    <a:pt x="13" y="17896"/>
                  </a:cubicBezTo>
                  <a:lnTo>
                    <a:pt x="13" y="18348"/>
                  </a:lnTo>
                  <a:cubicBezTo>
                    <a:pt x="13" y="18408"/>
                    <a:pt x="60" y="18455"/>
                    <a:pt x="120" y="18455"/>
                  </a:cubicBezTo>
                  <a:cubicBezTo>
                    <a:pt x="180" y="18455"/>
                    <a:pt x="227" y="18408"/>
                    <a:pt x="227" y="18348"/>
                  </a:cubicBezTo>
                  <a:lnTo>
                    <a:pt x="227" y="17896"/>
                  </a:lnTo>
                  <a:cubicBezTo>
                    <a:pt x="227" y="17836"/>
                    <a:pt x="180" y="17801"/>
                    <a:pt x="120" y="17801"/>
                  </a:cubicBezTo>
                  <a:close/>
                  <a:moveTo>
                    <a:pt x="120" y="19122"/>
                  </a:moveTo>
                  <a:cubicBezTo>
                    <a:pt x="60" y="19122"/>
                    <a:pt x="13" y="19170"/>
                    <a:pt x="13" y="19229"/>
                  </a:cubicBezTo>
                  <a:lnTo>
                    <a:pt x="13" y="19670"/>
                  </a:lnTo>
                  <a:cubicBezTo>
                    <a:pt x="13" y="19729"/>
                    <a:pt x="60" y="19777"/>
                    <a:pt x="120" y="19777"/>
                  </a:cubicBezTo>
                  <a:cubicBezTo>
                    <a:pt x="180" y="19777"/>
                    <a:pt x="227" y="19729"/>
                    <a:pt x="227" y="19670"/>
                  </a:cubicBezTo>
                  <a:lnTo>
                    <a:pt x="227" y="19229"/>
                  </a:lnTo>
                  <a:cubicBezTo>
                    <a:pt x="227" y="19170"/>
                    <a:pt x="180" y="19122"/>
                    <a:pt x="120" y="19122"/>
                  </a:cubicBezTo>
                  <a:close/>
                  <a:moveTo>
                    <a:pt x="120" y="20444"/>
                  </a:moveTo>
                  <a:cubicBezTo>
                    <a:pt x="60" y="20444"/>
                    <a:pt x="13" y="20491"/>
                    <a:pt x="13" y="20551"/>
                  </a:cubicBezTo>
                  <a:lnTo>
                    <a:pt x="13" y="20991"/>
                  </a:lnTo>
                  <a:cubicBezTo>
                    <a:pt x="13" y="21051"/>
                    <a:pt x="60" y="21099"/>
                    <a:pt x="120" y="21099"/>
                  </a:cubicBezTo>
                  <a:cubicBezTo>
                    <a:pt x="180" y="21099"/>
                    <a:pt x="227" y="21051"/>
                    <a:pt x="227" y="20991"/>
                  </a:cubicBezTo>
                  <a:lnTo>
                    <a:pt x="227" y="20551"/>
                  </a:lnTo>
                  <a:cubicBezTo>
                    <a:pt x="227" y="20491"/>
                    <a:pt x="180" y="20444"/>
                    <a:pt x="120" y="20444"/>
                  </a:cubicBezTo>
                  <a:close/>
                  <a:moveTo>
                    <a:pt x="120" y="21765"/>
                  </a:moveTo>
                  <a:cubicBezTo>
                    <a:pt x="60" y="21765"/>
                    <a:pt x="13" y="21813"/>
                    <a:pt x="13" y="21872"/>
                  </a:cubicBezTo>
                  <a:lnTo>
                    <a:pt x="13" y="22325"/>
                  </a:lnTo>
                  <a:cubicBezTo>
                    <a:pt x="13" y="22384"/>
                    <a:pt x="60" y="22420"/>
                    <a:pt x="120" y="22420"/>
                  </a:cubicBezTo>
                  <a:cubicBezTo>
                    <a:pt x="180" y="22420"/>
                    <a:pt x="227" y="22384"/>
                    <a:pt x="227" y="22325"/>
                  </a:cubicBezTo>
                  <a:lnTo>
                    <a:pt x="227" y="21872"/>
                  </a:lnTo>
                  <a:cubicBezTo>
                    <a:pt x="227" y="21813"/>
                    <a:pt x="180" y="21765"/>
                    <a:pt x="120" y="21765"/>
                  </a:cubicBezTo>
                  <a:close/>
                  <a:moveTo>
                    <a:pt x="120" y="23087"/>
                  </a:moveTo>
                  <a:cubicBezTo>
                    <a:pt x="60" y="23087"/>
                    <a:pt x="13" y="23135"/>
                    <a:pt x="13" y="23194"/>
                  </a:cubicBezTo>
                  <a:lnTo>
                    <a:pt x="13" y="23646"/>
                  </a:lnTo>
                  <a:cubicBezTo>
                    <a:pt x="13" y="23706"/>
                    <a:pt x="60" y="23754"/>
                    <a:pt x="120" y="23754"/>
                  </a:cubicBezTo>
                  <a:cubicBezTo>
                    <a:pt x="180" y="23754"/>
                    <a:pt x="227" y="23706"/>
                    <a:pt x="227" y="23646"/>
                  </a:cubicBezTo>
                  <a:lnTo>
                    <a:pt x="227" y="23194"/>
                  </a:lnTo>
                  <a:cubicBezTo>
                    <a:pt x="227" y="23135"/>
                    <a:pt x="180" y="23087"/>
                    <a:pt x="120" y="23087"/>
                  </a:cubicBezTo>
                  <a:close/>
                  <a:moveTo>
                    <a:pt x="120" y="24420"/>
                  </a:moveTo>
                  <a:cubicBezTo>
                    <a:pt x="60" y="24420"/>
                    <a:pt x="13" y="24468"/>
                    <a:pt x="13" y="24516"/>
                  </a:cubicBezTo>
                  <a:lnTo>
                    <a:pt x="13" y="24968"/>
                  </a:lnTo>
                  <a:cubicBezTo>
                    <a:pt x="13" y="25028"/>
                    <a:pt x="60" y="25075"/>
                    <a:pt x="120" y="25075"/>
                  </a:cubicBezTo>
                  <a:cubicBezTo>
                    <a:pt x="180" y="25075"/>
                    <a:pt x="227" y="25028"/>
                    <a:pt x="227" y="24968"/>
                  </a:cubicBezTo>
                  <a:lnTo>
                    <a:pt x="227" y="24516"/>
                  </a:lnTo>
                  <a:cubicBezTo>
                    <a:pt x="227" y="24456"/>
                    <a:pt x="180" y="24420"/>
                    <a:pt x="120" y="24420"/>
                  </a:cubicBezTo>
                  <a:close/>
                  <a:moveTo>
                    <a:pt x="120" y="25742"/>
                  </a:moveTo>
                  <a:cubicBezTo>
                    <a:pt x="60" y="25742"/>
                    <a:pt x="13" y="25790"/>
                    <a:pt x="13" y="25849"/>
                  </a:cubicBezTo>
                  <a:lnTo>
                    <a:pt x="13" y="26290"/>
                  </a:lnTo>
                  <a:cubicBezTo>
                    <a:pt x="13" y="26349"/>
                    <a:pt x="60" y="26397"/>
                    <a:pt x="120" y="26397"/>
                  </a:cubicBezTo>
                  <a:cubicBezTo>
                    <a:pt x="180" y="26397"/>
                    <a:pt x="227" y="26337"/>
                    <a:pt x="227" y="26290"/>
                  </a:cubicBezTo>
                  <a:lnTo>
                    <a:pt x="227" y="25849"/>
                  </a:lnTo>
                  <a:cubicBezTo>
                    <a:pt x="227" y="25790"/>
                    <a:pt x="180" y="25742"/>
                    <a:pt x="120" y="25742"/>
                  </a:cubicBezTo>
                  <a:close/>
                  <a:moveTo>
                    <a:pt x="120" y="27064"/>
                  </a:moveTo>
                  <a:cubicBezTo>
                    <a:pt x="60" y="27064"/>
                    <a:pt x="13" y="27111"/>
                    <a:pt x="13" y="27171"/>
                  </a:cubicBezTo>
                  <a:lnTo>
                    <a:pt x="13" y="27611"/>
                  </a:lnTo>
                  <a:cubicBezTo>
                    <a:pt x="13" y="27683"/>
                    <a:pt x="60" y="27718"/>
                    <a:pt x="120" y="27718"/>
                  </a:cubicBezTo>
                  <a:cubicBezTo>
                    <a:pt x="180" y="27718"/>
                    <a:pt x="227" y="27659"/>
                    <a:pt x="227" y="27611"/>
                  </a:cubicBezTo>
                  <a:lnTo>
                    <a:pt x="227" y="27171"/>
                  </a:lnTo>
                  <a:cubicBezTo>
                    <a:pt x="227" y="27111"/>
                    <a:pt x="180" y="27064"/>
                    <a:pt x="120" y="27064"/>
                  </a:cubicBezTo>
                  <a:close/>
                  <a:moveTo>
                    <a:pt x="120" y="28385"/>
                  </a:moveTo>
                  <a:cubicBezTo>
                    <a:pt x="60" y="28385"/>
                    <a:pt x="13" y="28433"/>
                    <a:pt x="13" y="28492"/>
                  </a:cubicBezTo>
                  <a:lnTo>
                    <a:pt x="13" y="28945"/>
                  </a:lnTo>
                  <a:cubicBezTo>
                    <a:pt x="13" y="29004"/>
                    <a:pt x="60" y="29052"/>
                    <a:pt x="120" y="29052"/>
                  </a:cubicBezTo>
                  <a:cubicBezTo>
                    <a:pt x="180" y="29052"/>
                    <a:pt x="227" y="28980"/>
                    <a:pt x="227" y="28945"/>
                  </a:cubicBezTo>
                  <a:lnTo>
                    <a:pt x="227" y="28492"/>
                  </a:lnTo>
                  <a:cubicBezTo>
                    <a:pt x="227" y="28433"/>
                    <a:pt x="180" y="28385"/>
                    <a:pt x="120" y="28385"/>
                  </a:cubicBezTo>
                  <a:close/>
                  <a:moveTo>
                    <a:pt x="120" y="29719"/>
                  </a:moveTo>
                  <a:cubicBezTo>
                    <a:pt x="60" y="29719"/>
                    <a:pt x="13" y="29766"/>
                    <a:pt x="13" y="29826"/>
                  </a:cubicBezTo>
                  <a:lnTo>
                    <a:pt x="13" y="30266"/>
                  </a:lnTo>
                  <a:cubicBezTo>
                    <a:pt x="13" y="30326"/>
                    <a:pt x="60" y="30374"/>
                    <a:pt x="120" y="30374"/>
                  </a:cubicBezTo>
                  <a:cubicBezTo>
                    <a:pt x="180" y="30374"/>
                    <a:pt x="227" y="30314"/>
                    <a:pt x="227" y="30266"/>
                  </a:cubicBezTo>
                  <a:lnTo>
                    <a:pt x="227" y="29826"/>
                  </a:lnTo>
                  <a:cubicBezTo>
                    <a:pt x="227" y="29754"/>
                    <a:pt x="180" y="29719"/>
                    <a:pt x="120" y="29719"/>
                  </a:cubicBezTo>
                  <a:close/>
                  <a:moveTo>
                    <a:pt x="120" y="31040"/>
                  </a:moveTo>
                  <a:cubicBezTo>
                    <a:pt x="60" y="31040"/>
                    <a:pt x="13" y="31088"/>
                    <a:pt x="13" y="31147"/>
                  </a:cubicBezTo>
                  <a:lnTo>
                    <a:pt x="13" y="31588"/>
                  </a:lnTo>
                  <a:cubicBezTo>
                    <a:pt x="13" y="31647"/>
                    <a:pt x="60" y="31695"/>
                    <a:pt x="120" y="31695"/>
                  </a:cubicBezTo>
                  <a:cubicBezTo>
                    <a:pt x="180" y="31695"/>
                    <a:pt x="227" y="31636"/>
                    <a:pt x="227" y="31588"/>
                  </a:cubicBezTo>
                  <a:lnTo>
                    <a:pt x="227" y="31147"/>
                  </a:lnTo>
                  <a:cubicBezTo>
                    <a:pt x="227" y="31088"/>
                    <a:pt x="180" y="31040"/>
                    <a:pt x="120" y="31040"/>
                  </a:cubicBezTo>
                  <a:close/>
                  <a:moveTo>
                    <a:pt x="120" y="32362"/>
                  </a:moveTo>
                  <a:cubicBezTo>
                    <a:pt x="60" y="32362"/>
                    <a:pt x="13" y="32409"/>
                    <a:pt x="13" y="32469"/>
                  </a:cubicBezTo>
                  <a:lnTo>
                    <a:pt x="13" y="32910"/>
                  </a:lnTo>
                  <a:cubicBezTo>
                    <a:pt x="13" y="32981"/>
                    <a:pt x="60" y="33017"/>
                    <a:pt x="120" y="33017"/>
                  </a:cubicBezTo>
                  <a:cubicBezTo>
                    <a:pt x="180" y="33017"/>
                    <a:pt x="227" y="32957"/>
                    <a:pt x="227" y="32910"/>
                  </a:cubicBezTo>
                  <a:lnTo>
                    <a:pt x="227" y="32469"/>
                  </a:lnTo>
                  <a:cubicBezTo>
                    <a:pt x="227" y="32409"/>
                    <a:pt x="180" y="32362"/>
                    <a:pt x="120" y="32362"/>
                  </a:cubicBezTo>
                  <a:close/>
                  <a:moveTo>
                    <a:pt x="120" y="33672"/>
                  </a:moveTo>
                  <a:cubicBezTo>
                    <a:pt x="60" y="33672"/>
                    <a:pt x="13" y="33719"/>
                    <a:pt x="13" y="33779"/>
                  </a:cubicBezTo>
                  <a:lnTo>
                    <a:pt x="13" y="34231"/>
                  </a:lnTo>
                  <a:cubicBezTo>
                    <a:pt x="13" y="34291"/>
                    <a:pt x="60" y="34326"/>
                    <a:pt x="120" y="34326"/>
                  </a:cubicBezTo>
                  <a:cubicBezTo>
                    <a:pt x="180" y="34326"/>
                    <a:pt x="227" y="34291"/>
                    <a:pt x="227" y="34231"/>
                  </a:cubicBezTo>
                  <a:lnTo>
                    <a:pt x="227" y="33779"/>
                  </a:lnTo>
                  <a:cubicBezTo>
                    <a:pt x="227" y="33719"/>
                    <a:pt x="180" y="33672"/>
                    <a:pt x="120" y="33672"/>
                  </a:cubicBezTo>
                  <a:close/>
                  <a:moveTo>
                    <a:pt x="120" y="34993"/>
                  </a:moveTo>
                  <a:cubicBezTo>
                    <a:pt x="60" y="34993"/>
                    <a:pt x="13" y="35041"/>
                    <a:pt x="13" y="35100"/>
                  </a:cubicBezTo>
                  <a:lnTo>
                    <a:pt x="13" y="35553"/>
                  </a:lnTo>
                  <a:cubicBezTo>
                    <a:pt x="13" y="35612"/>
                    <a:pt x="60" y="35660"/>
                    <a:pt x="120" y="35660"/>
                  </a:cubicBezTo>
                  <a:cubicBezTo>
                    <a:pt x="180" y="35660"/>
                    <a:pt x="227" y="35612"/>
                    <a:pt x="227" y="35553"/>
                  </a:cubicBezTo>
                  <a:lnTo>
                    <a:pt x="227" y="35100"/>
                  </a:lnTo>
                  <a:cubicBezTo>
                    <a:pt x="227" y="35041"/>
                    <a:pt x="180" y="34993"/>
                    <a:pt x="120" y="34993"/>
                  </a:cubicBezTo>
                  <a:close/>
                  <a:moveTo>
                    <a:pt x="120" y="36327"/>
                  </a:moveTo>
                  <a:cubicBezTo>
                    <a:pt x="60" y="36327"/>
                    <a:pt x="13" y="36374"/>
                    <a:pt x="13" y="36422"/>
                  </a:cubicBezTo>
                  <a:lnTo>
                    <a:pt x="13" y="36874"/>
                  </a:lnTo>
                  <a:cubicBezTo>
                    <a:pt x="13" y="36934"/>
                    <a:pt x="60" y="36981"/>
                    <a:pt x="120" y="36981"/>
                  </a:cubicBezTo>
                  <a:cubicBezTo>
                    <a:pt x="180" y="36981"/>
                    <a:pt x="227" y="36934"/>
                    <a:pt x="227" y="36874"/>
                  </a:cubicBezTo>
                  <a:lnTo>
                    <a:pt x="227" y="36422"/>
                  </a:lnTo>
                  <a:cubicBezTo>
                    <a:pt x="227" y="36362"/>
                    <a:pt x="180" y="36327"/>
                    <a:pt x="120" y="36327"/>
                  </a:cubicBezTo>
                  <a:close/>
                  <a:moveTo>
                    <a:pt x="120" y="37648"/>
                  </a:moveTo>
                  <a:cubicBezTo>
                    <a:pt x="60" y="37648"/>
                    <a:pt x="13" y="37696"/>
                    <a:pt x="13" y="37755"/>
                  </a:cubicBezTo>
                  <a:lnTo>
                    <a:pt x="13" y="38196"/>
                  </a:lnTo>
                  <a:cubicBezTo>
                    <a:pt x="13" y="38255"/>
                    <a:pt x="60" y="38303"/>
                    <a:pt x="120" y="38303"/>
                  </a:cubicBezTo>
                  <a:cubicBezTo>
                    <a:pt x="180" y="38303"/>
                    <a:pt x="227" y="38255"/>
                    <a:pt x="227" y="38196"/>
                  </a:cubicBezTo>
                  <a:lnTo>
                    <a:pt x="227" y="37755"/>
                  </a:lnTo>
                  <a:cubicBezTo>
                    <a:pt x="227" y="37696"/>
                    <a:pt x="180" y="37648"/>
                    <a:pt x="120" y="37648"/>
                  </a:cubicBezTo>
                  <a:close/>
                  <a:moveTo>
                    <a:pt x="120" y="38970"/>
                  </a:moveTo>
                  <a:cubicBezTo>
                    <a:pt x="60" y="38970"/>
                    <a:pt x="13" y="39017"/>
                    <a:pt x="13" y="39077"/>
                  </a:cubicBezTo>
                  <a:lnTo>
                    <a:pt x="13" y="39517"/>
                  </a:lnTo>
                  <a:cubicBezTo>
                    <a:pt x="13" y="39589"/>
                    <a:pt x="60" y="39625"/>
                    <a:pt x="120" y="39625"/>
                  </a:cubicBezTo>
                  <a:cubicBezTo>
                    <a:pt x="180" y="39625"/>
                    <a:pt x="227" y="39589"/>
                    <a:pt x="227" y="39517"/>
                  </a:cubicBezTo>
                  <a:lnTo>
                    <a:pt x="227" y="39077"/>
                  </a:lnTo>
                  <a:cubicBezTo>
                    <a:pt x="227" y="39017"/>
                    <a:pt x="180" y="38970"/>
                    <a:pt x="120" y="38970"/>
                  </a:cubicBezTo>
                  <a:close/>
                  <a:moveTo>
                    <a:pt x="120" y="40291"/>
                  </a:moveTo>
                  <a:cubicBezTo>
                    <a:pt x="60" y="40291"/>
                    <a:pt x="13" y="40339"/>
                    <a:pt x="13" y="40399"/>
                  </a:cubicBezTo>
                  <a:lnTo>
                    <a:pt x="13" y="40851"/>
                  </a:lnTo>
                  <a:cubicBezTo>
                    <a:pt x="13" y="40911"/>
                    <a:pt x="60" y="40958"/>
                    <a:pt x="120" y="40958"/>
                  </a:cubicBezTo>
                  <a:cubicBezTo>
                    <a:pt x="180" y="40958"/>
                    <a:pt x="227" y="40911"/>
                    <a:pt x="227" y="40851"/>
                  </a:cubicBezTo>
                  <a:lnTo>
                    <a:pt x="227" y="40399"/>
                  </a:lnTo>
                  <a:cubicBezTo>
                    <a:pt x="227" y="40339"/>
                    <a:pt x="180" y="40291"/>
                    <a:pt x="120" y="40291"/>
                  </a:cubicBezTo>
                  <a:close/>
                  <a:moveTo>
                    <a:pt x="120" y="41625"/>
                  </a:moveTo>
                  <a:cubicBezTo>
                    <a:pt x="60" y="41625"/>
                    <a:pt x="13" y="41673"/>
                    <a:pt x="13" y="41732"/>
                  </a:cubicBezTo>
                  <a:lnTo>
                    <a:pt x="13" y="42173"/>
                  </a:lnTo>
                  <a:cubicBezTo>
                    <a:pt x="13" y="42232"/>
                    <a:pt x="60" y="42280"/>
                    <a:pt x="120" y="42280"/>
                  </a:cubicBezTo>
                  <a:cubicBezTo>
                    <a:pt x="180" y="42280"/>
                    <a:pt x="227" y="42232"/>
                    <a:pt x="227" y="42173"/>
                  </a:cubicBezTo>
                  <a:lnTo>
                    <a:pt x="227" y="41732"/>
                  </a:lnTo>
                  <a:cubicBezTo>
                    <a:pt x="227" y="41661"/>
                    <a:pt x="180" y="41625"/>
                    <a:pt x="120" y="41625"/>
                  </a:cubicBezTo>
                  <a:close/>
                  <a:moveTo>
                    <a:pt x="120" y="42946"/>
                  </a:moveTo>
                  <a:cubicBezTo>
                    <a:pt x="60" y="42946"/>
                    <a:pt x="13" y="42994"/>
                    <a:pt x="13" y="43054"/>
                  </a:cubicBezTo>
                  <a:lnTo>
                    <a:pt x="13" y="43494"/>
                  </a:lnTo>
                  <a:cubicBezTo>
                    <a:pt x="13" y="43554"/>
                    <a:pt x="60" y="43601"/>
                    <a:pt x="120" y="43601"/>
                  </a:cubicBezTo>
                  <a:cubicBezTo>
                    <a:pt x="180" y="43601"/>
                    <a:pt x="227" y="43554"/>
                    <a:pt x="227" y="43494"/>
                  </a:cubicBezTo>
                  <a:lnTo>
                    <a:pt x="227" y="43054"/>
                  </a:lnTo>
                  <a:cubicBezTo>
                    <a:pt x="227" y="42994"/>
                    <a:pt x="180" y="42946"/>
                    <a:pt x="120" y="42946"/>
                  </a:cubicBezTo>
                  <a:close/>
                  <a:moveTo>
                    <a:pt x="120" y="44268"/>
                  </a:moveTo>
                  <a:cubicBezTo>
                    <a:pt x="60" y="44268"/>
                    <a:pt x="13" y="44316"/>
                    <a:pt x="13" y="44375"/>
                  </a:cubicBezTo>
                  <a:lnTo>
                    <a:pt x="13" y="44828"/>
                  </a:lnTo>
                  <a:cubicBezTo>
                    <a:pt x="13" y="44887"/>
                    <a:pt x="60" y="44923"/>
                    <a:pt x="120" y="44923"/>
                  </a:cubicBezTo>
                  <a:cubicBezTo>
                    <a:pt x="180" y="44923"/>
                    <a:pt x="227" y="44887"/>
                    <a:pt x="227" y="44828"/>
                  </a:cubicBezTo>
                  <a:lnTo>
                    <a:pt x="227" y="44375"/>
                  </a:lnTo>
                  <a:cubicBezTo>
                    <a:pt x="227" y="44316"/>
                    <a:pt x="180" y="44268"/>
                    <a:pt x="120" y="44268"/>
                  </a:cubicBezTo>
                  <a:close/>
                  <a:moveTo>
                    <a:pt x="120" y="45590"/>
                  </a:moveTo>
                  <a:cubicBezTo>
                    <a:pt x="60" y="45590"/>
                    <a:pt x="13" y="45637"/>
                    <a:pt x="13" y="45697"/>
                  </a:cubicBezTo>
                  <a:lnTo>
                    <a:pt x="13" y="46149"/>
                  </a:lnTo>
                  <a:cubicBezTo>
                    <a:pt x="13" y="46209"/>
                    <a:pt x="60" y="46256"/>
                    <a:pt x="120" y="46256"/>
                  </a:cubicBezTo>
                  <a:cubicBezTo>
                    <a:pt x="180" y="46256"/>
                    <a:pt x="227" y="46209"/>
                    <a:pt x="227" y="46149"/>
                  </a:cubicBezTo>
                  <a:lnTo>
                    <a:pt x="227" y="45697"/>
                  </a:lnTo>
                  <a:cubicBezTo>
                    <a:pt x="227" y="45637"/>
                    <a:pt x="180" y="45590"/>
                    <a:pt x="120" y="45590"/>
                  </a:cubicBezTo>
                  <a:close/>
                  <a:moveTo>
                    <a:pt x="120" y="46923"/>
                  </a:moveTo>
                  <a:cubicBezTo>
                    <a:pt x="60" y="46923"/>
                    <a:pt x="13" y="46971"/>
                    <a:pt x="13" y="47030"/>
                  </a:cubicBezTo>
                  <a:lnTo>
                    <a:pt x="13" y="47471"/>
                  </a:lnTo>
                  <a:cubicBezTo>
                    <a:pt x="13" y="47530"/>
                    <a:pt x="60" y="47578"/>
                    <a:pt x="120" y="47578"/>
                  </a:cubicBezTo>
                  <a:cubicBezTo>
                    <a:pt x="180" y="47578"/>
                    <a:pt x="227" y="47530"/>
                    <a:pt x="227" y="47471"/>
                  </a:cubicBezTo>
                  <a:lnTo>
                    <a:pt x="227" y="47030"/>
                  </a:lnTo>
                  <a:cubicBezTo>
                    <a:pt x="227" y="46959"/>
                    <a:pt x="180" y="46923"/>
                    <a:pt x="120" y="46923"/>
                  </a:cubicBezTo>
                  <a:close/>
                  <a:moveTo>
                    <a:pt x="120" y="48245"/>
                  </a:moveTo>
                  <a:cubicBezTo>
                    <a:pt x="60" y="48245"/>
                    <a:pt x="13" y="48292"/>
                    <a:pt x="13" y="48352"/>
                  </a:cubicBezTo>
                  <a:lnTo>
                    <a:pt x="13" y="48792"/>
                  </a:lnTo>
                  <a:cubicBezTo>
                    <a:pt x="13" y="48852"/>
                    <a:pt x="60" y="48900"/>
                    <a:pt x="120" y="48900"/>
                  </a:cubicBezTo>
                  <a:cubicBezTo>
                    <a:pt x="180" y="48900"/>
                    <a:pt x="227" y="48852"/>
                    <a:pt x="227" y="48792"/>
                  </a:cubicBezTo>
                  <a:lnTo>
                    <a:pt x="227" y="48352"/>
                  </a:lnTo>
                  <a:cubicBezTo>
                    <a:pt x="227" y="48292"/>
                    <a:pt x="180" y="48245"/>
                    <a:pt x="120" y="48245"/>
                  </a:cubicBezTo>
                  <a:close/>
                  <a:moveTo>
                    <a:pt x="120" y="49566"/>
                  </a:moveTo>
                  <a:cubicBezTo>
                    <a:pt x="60" y="49566"/>
                    <a:pt x="13" y="49614"/>
                    <a:pt x="13" y="49674"/>
                  </a:cubicBezTo>
                  <a:lnTo>
                    <a:pt x="13" y="50126"/>
                  </a:lnTo>
                  <a:cubicBezTo>
                    <a:pt x="13" y="50185"/>
                    <a:pt x="60" y="50221"/>
                    <a:pt x="120" y="50221"/>
                  </a:cubicBezTo>
                  <a:cubicBezTo>
                    <a:pt x="180" y="50221"/>
                    <a:pt x="227" y="50185"/>
                    <a:pt x="227" y="50126"/>
                  </a:cubicBezTo>
                  <a:lnTo>
                    <a:pt x="227" y="49674"/>
                  </a:lnTo>
                  <a:cubicBezTo>
                    <a:pt x="227" y="49614"/>
                    <a:pt x="180" y="49566"/>
                    <a:pt x="120" y="49566"/>
                  </a:cubicBezTo>
                  <a:close/>
                  <a:moveTo>
                    <a:pt x="120" y="50888"/>
                  </a:moveTo>
                  <a:cubicBezTo>
                    <a:pt x="60" y="50888"/>
                    <a:pt x="13" y="50936"/>
                    <a:pt x="13" y="50995"/>
                  </a:cubicBezTo>
                  <a:lnTo>
                    <a:pt x="13" y="51448"/>
                  </a:lnTo>
                  <a:cubicBezTo>
                    <a:pt x="13" y="51507"/>
                    <a:pt x="60" y="51555"/>
                    <a:pt x="120" y="51555"/>
                  </a:cubicBezTo>
                  <a:cubicBezTo>
                    <a:pt x="180" y="51555"/>
                    <a:pt x="227" y="51495"/>
                    <a:pt x="227" y="51448"/>
                  </a:cubicBezTo>
                  <a:lnTo>
                    <a:pt x="227" y="50995"/>
                  </a:lnTo>
                  <a:cubicBezTo>
                    <a:pt x="227" y="50936"/>
                    <a:pt x="180" y="50888"/>
                    <a:pt x="120" y="50888"/>
                  </a:cubicBezTo>
                  <a:close/>
                  <a:moveTo>
                    <a:pt x="120" y="52221"/>
                  </a:moveTo>
                  <a:cubicBezTo>
                    <a:pt x="60" y="52221"/>
                    <a:pt x="13" y="52269"/>
                    <a:pt x="13" y="52317"/>
                  </a:cubicBezTo>
                  <a:lnTo>
                    <a:pt x="13" y="52769"/>
                  </a:lnTo>
                  <a:cubicBezTo>
                    <a:pt x="13" y="52829"/>
                    <a:pt x="60" y="52876"/>
                    <a:pt x="120" y="52876"/>
                  </a:cubicBezTo>
                  <a:cubicBezTo>
                    <a:pt x="180" y="52876"/>
                    <a:pt x="227" y="52817"/>
                    <a:pt x="227" y="52769"/>
                  </a:cubicBezTo>
                  <a:lnTo>
                    <a:pt x="227" y="52317"/>
                  </a:lnTo>
                  <a:cubicBezTo>
                    <a:pt x="227" y="52257"/>
                    <a:pt x="180" y="52221"/>
                    <a:pt x="120" y="52221"/>
                  </a:cubicBezTo>
                  <a:close/>
                  <a:moveTo>
                    <a:pt x="120" y="53543"/>
                  </a:moveTo>
                  <a:cubicBezTo>
                    <a:pt x="60" y="53543"/>
                    <a:pt x="13" y="53591"/>
                    <a:pt x="13" y="53650"/>
                  </a:cubicBezTo>
                  <a:lnTo>
                    <a:pt x="13" y="54091"/>
                  </a:lnTo>
                  <a:cubicBezTo>
                    <a:pt x="13" y="54150"/>
                    <a:pt x="60" y="54198"/>
                    <a:pt x="120" y="54198"/>
                  </a:cubicBezTo>
                  <a:cubicBezTo>
                    <a:pt x="180" y="54198"/>
                    <a:pt x="227" y="54138"/>
                    <a:pt x="227" y="54091"/>
                  </a:cubicBezTo>
                  <a:lnTo>
                    <a:pt x="227" y="53650"/>
                  </a:lnTo>
                  <a:cubicBezTo>
                    <a:pt x="227" y="53591"/>
                    <a:pt x="180" y="53543"/>
                    <a:pt x="120" y="53543"/>
                  </a:cubicBezTo>
                  <a:close/>
                  <a:moveTo>
                    <a:pt x="120" y="54865"/>
                  </a:moveTo>
                  <a:cubicBezTo>
                    <a:pt x="60" y="54865"/>
                    <a:pt x="13" y="54912"/>
                    <a:pt x="13" y="54972"/>
                  </a:cubicBezTo>
                  <a:lnTo>
                    <a:pt x="13" y="55424"/>
                  </a:lnTo>
                  <a:cubicBezTo>
                    <a:pt x="13" y="55484"/>
                    <a:pt x="60" y="55519"/>
                    <a:pt x="120" y="55519"/>
                  </a:cubicBezTo>
                  <a:cubicBezTo>
                    <a:pt x="180" y="55519"/>
                    <a:pt x="227" y="55460"/>
                    <a:pt x="227" y="55424"/>
                  </a:cubicBezTo>
                  <a:lnTo>
                    <a:pt x="227" y="54972"/>
                  </a:lnTo>
                  <a:cubicBezTo>
                    <a:pt x="227" y="54912"/>
                    <a:pt x="180" y="54865"/>
                    <a:pt x="120" y="54865"/>
                  </a:cubicBezTo>
                  <a:close/>
                  <a:moveTo>
                    <a:pt x="120" y="56186"/>
                  </a:moveTo>
                  <a:cubicBezTo>
                    <a:pt x="60" y="56186"/>
                    <a:pt x="13" y="56234"/>
                    <a:pt x="13" y="56293"/>
                  </a:cubicBezTo>
                  <a:lnTo>
                    <a:pt x="13" y="56746"/>
                  </a:lnTo>
                  <a:cubicBezTo>
                    <a:pt x="13" y="56805"/>
                    <a:pt x="60" y="56853"/>
                    <a:pt x="120" y="56853"/>
                  </a:cubicBezTo>
                  <a:cubicBezTo>
                    <a:pt x="180" y="56853"/>
                    <a:pt x="227" y="56793"/>
                    <a:pt x="227" y="56746"/>
                  </a:cubicBezTo>
                  <a:lnTo>
                    <a:pt x="227" y="56293"/>
                  </a:lnTo>
                  <a:cubicBezTo>
                    <a:pt x="227" y="56234"/>
                    <a:pt x="180" y="56186"/>
                    <a:pt x="120" y="56186"/>
                  </a:cubicBezTo>
                  <a:close/>
                  <a:moveTo>
                    <a:pt x="120" y="57520"/>
                  </a:moveTo>
                  <a:cubicBezTo>
                    <a:pt x="60" y="57520"/>
                    <a:pt x="13" y="57567"/>
                    <a:pt x="13" y="57627"/>
                  </a:cubicBezTo>
                  <a:lnTo>
                    <a:pt x="13" y="58067"/>
                  </a:lnTo>
                  <a:cubicBezTo>
                    <a:pt x="13" y="58127"/>
                    <a:pt x="60" y="58175"/>
                    <a:pt x="120" y="58175"/>
                  </a:cubicBezTo>
                  <a:cubicBezTo>
                    <a:pt x="180" y="58175"/>
                    <a:pt x="227" y="58115"/>
                    <a:pt x="227" y="58067"/>
                  </a:cubicBezTo>
                  <a:lnTo>
                    <a:pt x="227" y="57627"/>
                  </a:lnTo>
                  <a:cubicBezTo>
                    <a:pt x="227" y="57555"/>
                    <a:pt x="180" y="57520"/>
                    <a:pt x="120" y="57520"/>
                  </a:cubicBezTo>
                  <a:close/>
                  <a:moveTo>
                    <a:pt x="120" y="58829"/>
                  </a:moveTo>
                  <a:cubicBezTo>
                    <a:pt x="60" y="58829"/>
                    <a:pt x="13" y="58877"/>
                    <a:pt x="13" y="58937"/>
                  </a:cubicBezTo>
                  <a:lnTo>
                    <a:pt x="13" y="59377"/>
                  </a:lnTo>
                  <a:cubicBezTo>
                    <a:pt x="13" y="59437"/>
                    <a:pt x="60" y="59484"/>
                    <a:pt x="120" y="59484"/>
                  </a:cubicBezTo>
                  <a:cubicBezTo>
                    <a:pt x="180" y="59484"/>
                    <a:pt x="227" y="59437"/>
                    <a:pt x="227" y="59377"/>
                  </a:cubicBezTo>
                  <a:lnTo>
                    <a:pt x="227" y="58937"/>
                  </a:lnTo>
                  <a:cubicBezTo>
                    <a:pt x="227" y="58865"/>
                    <a:pt x="180" y="58829"/>
                    <a:pt x="120" y="58829"/>
                  </a:cubicBezTo>
                  <a:close/>
                  <a:moveTo>
                    <a:pt x="120" y="60151"/>
                  </a:moveTo>
                  <a:cubicBezTo>
                    <a:pt x="60" y="60151"/>
                    <a:pt x="13" y="60199"/>
                    <a:pt x="13" y="60258"/>
                  </a:cubicBezTo>
                  <a:lnTo>
                    <a:pt x="13" y="60699"/>
                  </a:lnTo>
                  <a:cubicBezTo>
                    <a:pt x="13" y="60758"/>
                    <a:pt x="60" y="60806"/>
                    <a:pt x="120" y="60806"/>
                  </a:cubicBezTo>
                  <a:cubicBezTo>
                    <a:pt x="180" y="60806"/>
                    <a:pt x="227" y="60758"/>
                    <a:pt x="227" y="60699"/>
                  </a:cubicBezTo>
                  <a:lnTo>
                    <a:pt x="227" y="60258"/>
                  </a:lnTo>
                  <a:cubicBezTo>
                    <a:pt x="227" y="60199"/>
                    <a:pt x="180" y="60151"/>
                    <a:pt x="120" y="60151"/>
                  </a:cubicBezTo>
                  <a:close/>
                  <a:moveTo>
                    <a:pt x="120" y="61473"/>
                  </a:moveTo>
                  <a:cubicBezTo>
                    <a:pt x="60" y="61473"/>
                    <a:pt x="13" y="61520"/>
                    <a:pt x="13" y="61580"/>
                  </a:cubicBezTo>
                  <a:lnTo>
                    <a:pt x="13" y="62032"/>
                  </a:lnTo>
                  <a:cubicBezTo>
                    <a:pt x="13" y="62092"/>
                    <a:pt x="60" y="62127"/>
                    <a:pt x="120" y="62127"/>
                  </a:cubicBezTo>
                  <a:cubicBezTo>
                    <a:pt x="180" y="62127"/>
                    <a:pt x="227" y="62092"/>
                    <a:pt x="227" y="62032"/>
                  </a:cubicBezTo>
                  <a:lnTo>
                    <a:pt x="227" y="61580"/>
                  </a:lnTo>
                  <a:cubicBezTo>
                    <a:pt x="227" y="61520"/>
                    <a:pt x="180" y="61473"/>
                    <a:pt x="120" y="61473"/>
                  </a:cubicBezTo>
                  <a:close/>
                  <a:moveTo>
                    <a:pt x="120" y="62794"/>
                  </a:moveTo>
                  <a:cubicBezTo>
                    <a:pt x="60" y="62794"/>
                    <a:pt x="13" y="62842"/>
                    <a:pt x="13" y="62901"/>
                  </a:cubicBezTo>
                  <a:lnTo>
                    <a:pt x="13" y="63354"/>
                  </a:lnTo>
                  <a:cubicBezTo>
                    <a:pt x="13" y="63413"/>
                    <a:pt x="60" y="63461"/>
                    <a:pt x="120" y="63461"/>
                  </a:cubicBezTo>
                  <a:cubicBezTo>
                    <a:pt x="180" y="63461"/>
                    <a:pt x="227" y="63413"/>
                    <a:pt x="227" y="63354"/>
                  </a:cubicBezTo>
                  <a:lnTo>
                    <a:pt x="227" y="62901"/>
                  </a:lnTo>
                  <a:cubicBezTo>
                    <a:pt x="227" y="62842"/>
                    <a:pt x="180" y="62794"/>
                    <a:pt x="120" y="62794"/>
                  </a:cubicBezTo>
                  <a:close/>
                  <a:moveTo>
                    <a:pt x="120" y="64128"/>
                  </a:moveTo>
                  <a:cubicBezTo>
                    <a:pt x="60" y="64128"/>
                    <a:pt x="13" y="64175"/>
                    <a:pt x="13" y="64223"/>
                  </a:cubicBezTo>
                  <a:lnTo>
                    <a:pt x="13" y="64675"/>
                  </a:lnTo>
                  <a:cubicBezTo>
                    <a:pt x="13" y="64735"/>
                    <a:pt x="60" y="64783"/>
                    <a:pt x="120" y="64783"/>
                  </a:cubicBezTo>
                  <a:cubicBezTo>
                    <a:pt x="180" y="64783"/>
                    <a:pt x="227" y="64735"/>
                    <a:pt x="227" y="64675"/>
                  </a:cubicBezTo>
                  <a:lnTo>
                    <a:pt x="227" y="64223"/>
                  </a:lnTo>
                  <a:cubicBezTo>
                    <a:pt x="227" y="64163"/>
                    <a:pt x="180" y="64128"/>
                    <a:pt x="120" y="64128"/>
                  </a:cubicBezTo>
                  <a:close/>
                  <a:moveTo>
                    <a:pt x="120" y="65437"/>
                  </a:moveTo>
                  <a:cubicBezTo>
                    <a:pt x="60" y="65437"/>
                    <a:pt x="13" y="65497"/>
                    <a:pt x="13" y="65556"/>
                  </a:cubicBezTo>
                  <a:cubicBezTo>
                    <a:pt x="13" y="65699"/>
                    <a:pt x="37" y="65854"/>
                    <a:pt x="49" y="65997"/>
                  </a:cubicBezTo>
                  <a:cubicBezTo>
                    <a:pt x="49" y="66056"/>
                    <a:pt x="96" y="66104"/>
                    <a:pt x="156" y="66104"/>
                  </a:cubicBezTo>
                  <a:cubicBezTo>
                    <a:pt x="227" y="66104"/>
                    <a:pt x="275" y="66045"/>
                    <a:pt x="275" y="65973"/>
                  </a:cubicBezTo>
                  <a:cubicBezTo>
                    <a:pt x="251" y="65842"/>
                    <a:pt x="239" y="65687"/>
                    <a:pt x="239" y="65544"/>
                  </a:cubicBezTo>
                  <a:cubicBezTo>
                    <a:pt x="239" y="65485"/>
                    <a:pt x="180" y="65437"/>
                    <a:pt x="120" y="65437"/>
                  </a:cubicBezTo>
                  <a:close/>
                  <a:moveTo>
                    <a:pt x="270" y="66757"/>
                  </a:moveTo>
                  <a:cubicBezTo>
                    <a:pt x="263" y="66757"/>
                    <a:pt x="257" y="66758"/>
                    <a:pt x="251" y="66759"/>
                  </a:cubicBezTo>
                  <a:cubicBezTo>
                    <a:pt x="191" y="66771"/>
                    <a:pt x="144" y="66830"/>
                    <a:pt x="168" y="66890"/>
                  </a:cubicBezTo>
                  <a:cubicBezTo>
                    <a:pt x="191" y="67033"/>
                    <a:pt x="227" y="67176"/>
                    <a:pt x="251" y="67330"/>
                  </a:cubicBezTo>
                  <a:cubicBezTo>
                    <a:pt x="275" y="67390"/>
                    <a:pt x="310" y="67414"/>
                    <a:pt x="358" y="67414"/>
                  </a:cubicBezTo>
                  <a:lnTo>
                    <a:pt x="394" y="67414"/>
                  </a:lnTo>
                  <a:cubicBezTo>
                    <a:pt x="441" y="67402"/>
                    <a:pt x="489" y="67342"/>
                    <a:pt x="477" y="67283"/>
                  </a:cubicBezTo>
                  <a:cubicBezTo>
                    <a:pt x="441" y="67128"/>
                    <a:pt x="418" y="66997"/>
                    <a:pt x="394" y="66854"/>
                  </a:cubicBezTo>
                  <a:cubicBezTo>
                    <a:pt x="372" y="66801"/>
                    <a:pt x="323" y="66757"/>
                    <a:pt x="270" y="66757"/>
                  </a:cubicBezTo>
                  <a:close/>
                  <a:moveTo>
                    <a:pt x="578" y="68054"/>
                  </a:moveTo>
                  <a:cubicBezTo>
                    <a:pt x="568" y="68054"/>
                    <a:pt x="559" y="68055"/>
                    <a:pt x="549" y="68057"/>
                  </a:cubicBezTo>
                  <a:cubicBezTo>
                    <a:pt x="489" y="68069"/>
                    <a:pt x="465" y="68128"/>
                    <a:pt x="477" y="68188"/>
                  </a:cubicBezTo>
                  <a:cubicBezTo>
                    <a:pt x="525" y="68319"/>
                    <a:pt x="572" y="68473"/>
                    <a:pt x="608" y="68604"/>
                  </a:cubicBezTo>
                  <a:cubicBezTo>
                    <a:pt x="632" y="68652"/>
                    <a:pt x="668" y="68676"/>
                    <a:pt x="715" y="68676"/>
                  </a:cubicBezTo>
                  <a:lnTo>
                    <a:pt x="739" y="68676"/>
                  </a:lnTo>
                  <a:cubicBezTo>
                    <a:pt x="799" y="68664"/>
                    <a:pt x="834" y="68604"/>
                    <a:pt x="822" y="68545"/>
                  </a:cubicBezTo>
                  <a:cubicBezTo>
                    <a:pt x="775" y="68414"/>
                    <a:pt x="727" y="68259"/>
                    <a:pt x="691" y="68128"/>
                  </a:cubicBezTo>
                  <a:cubicBezTo>
                    <a:pt x="672" y="68079"/>
                    <a:pt x="627" y="68054"/>
                    <a:pt x="578" y="68054"/>
                  </a:cubicBezTo>
                  <a:close/>
                  <a:moveTo>
                    <a:pt x="1049" y="69281"/>
                  </a:moveTo>
                  <a:cubicBezTo>
                    <a:pt x="1034" y="69281"/>
                    <a:pt x="1017" y="69285"/>
                    <a:pt x="1001" y="69295"/>
                  </a:cubicBezTo>
                  <a:cubicBezTo>
                    <a:pt x="942" y="69319"/>
                    <a:pt x="906" y="69378"/>
                    <a:pt x="942" y="69438"/>
                  </a:cubicBezTo>
                  <a:cubicBezTo>
                    <a:pt x="1001" y="69569"/>
                    <a:pt x="1072" y="69712"/>
                    <a:pt x="1132" y="69843"/>
                  </a:cubicBezTo>
                  <a:cubicBezTo>
                    <a:pt x="1168" y="69866"/>
                    <a:pt x="1192" y="69902"/>
                    <a:pt x="1239" y="69902"/>
                  </a:cubicBezTo>
                  <a:cubicBezTo>
                    <a:pt x="1251" y="69902"/>
                    <a:pt x="1263" y="69902"/>
                    <a:pt x="1299" y="69890"/>
                  </a:cubicBezTo>
                  <a:cubicBezTo>
                    <a:pt x="1334" y="69855"/>
                    <a:pt x="1370" y="69795"/>
                    <a:pt x="1334" y="69735"/>
                  </a:cubicBezTo>
                  <a:cubicBezTo>
                    <a:pt x="1263" y="69616"/>
                    <a:pt x="1203" y="69485"/>
                    <a:pt x="1144" y="69354"/>
                  </a:cubicBezTo>
                  <a:cubicBezTo>
                    <a:pt x="1127" y="69311"/>
                    <a:pt x="1091" y="69281"/>
                    <a:pt x="1049" y="69281"/>
                  </a:cubicBezTo>
                  <a:close/>
                  <a:moveTo>
                    <a:pt x="1672" y="70465"/>
                  </a:moveTo>
                  <a:cubicBezTo>
                    <a:pt x="1650" y="70465"/>
                    <a:pt x="1627" y="70471"/>
                    <a:pt x="1608" y="70486"/>
                  </a:cubicBezTo>
                  <a:cubicBezTo>
                    <a:pt x="1561" y="70509"/>
                    <a:pt x="1549" y="70581"/>
                    <a:pt x="1584" y="70628"/>
                  </a:cubicBezTo>
                  <a:cubicBezTo>
                    <a:pt x="1656" y="70748"/>
                    <a:pt x="1727" y="70878"/>
                    <a:pt x="1823" y="70998"/>
                  </a:cubicBezTo>
                  <a:cubicBezTo>
                    <a:pt x="1834" y="71033"/>
                    <a:pt x="1882" y="71045"/>
                    <a:pt x="1906" y="71045"/>
                  </a:cubicBezTo>
                  <a:cubicBezTo>
                    <a:pt x="1918" y="71045"/>
                    <a:pt x="1954" y="71033"/>
                    <a:pt x="1965" y="71033"/>
                  </a:cubicBezTo>
                  <a:cubicBezTo>
                    <a:pt x="2013" y="70998"/>
                    <a:pt x="2025" y="70926"/>
                    <a:pt x="2001" y="70878"/>
                  </a:cubicBezTo>
                  <a:cubicBezTo>
                    <a:pt x="1906" y="70759"/>
                    <a:pt x="1834" y="70628"/>
                    <a:pt x="1763" y="70509"/>
                  </a:cubicBezTo>
                  <a:cubicBezTo>
                    <a:pt x="1741" y="70481"/>
                    <a:pt x="1707" y="70465"/>
                    <a:pt x="1672" y="70465"/>
                  </a:cubicBezTo>
                  <a:close/>
                  <a:moveTo>
                    <a:pt x="2424" y="71527"/>
                  </a:moveTo>
                  <a:cubicBezTo>
                    <a:pt x="2399" y="71527"/>
                    <a:pt x="2374" y="71536"/>
                    <a:pt x="2358" y="71557"/>
                  </a:cubicBezTo>
                  <a:cubicBezTo>
                    <a:pt x="2311" y="71581"/>
                    <a:pt x="2299" y="71652"/>
                    <a:pt x="2335" y="71700"/>
                  </a:cubicBezTo>
                  <a:cubicBezTo>
                    <a:pt x="2430" y="71819"/>
                    <a:pt x="2513" y="71926"/>
                    <a:pt x="2620" y="72045"/>
                  </a:cubicBezTo>
                  <a:cubicBezTo>
                    <a:pt x="2656" y="72069"/>
                    <a:pt x="2680" y="72093"/>
                    <a:pt x="2716" y="72093"/>
                  </a:cubicBezTo>
                  <a:cubicBezTo>
                    <a:pt x="2739" y="72093"/>
                    <a:pt x="2751" y="72093"/>
                    <a:pt x="2775" y="72045"/>
                  </a:cubicBezTo>
                  <a:cubicBezTo>
                    <a:pt x="2811" y="72010"/>
                    <a:pt x="2823" y="71938"/>
                    <a:pt x="2787" y="71891"/>
                  </a:cubicBezTo>
                  <a:cubicBezTo>
                    <a:pt x="2680" y="71795"/>
                    <a:pt x="2596" y="71688"/>
                    <a:pt x="2501" y="71569"/>
                  </a:cubicBezTo>
                  <a:cubicBezTo>
                    <a:pt x="2488" y="71542"/>
                    <a:pt x="2456" y="71527"/>
                    <a:pt x="2424" y="71527"/>
                  </a:cubicBezTo>
                  <a:close/>
                  <a:moveTo>
                    <a:pt x="3309" y="72519"/>
                  </a:moveTo>
                  <a:cubicBezTo>
                    <a:pt x="3281" y="72519"/>
                    <a:pt x="3251" y="72527"/>
                    <a:pt x="3228" y="72545"/>
                  </a:cubicBezTo>
                  <a:cubicBezTo>
                    <a:pt x="3192" y="72581"/>
                    <a:pt x="3192" y="72653"/>
                    <a:pt x="3228" y="72700"/>
                  </a:cubicBezTo>
                  <a:cubicBezTo>
                    <a:pt x="3335" y="72807"/>
                    <a:pt x="3454" y="72891"/>
                    <a:pt x="3561" y="72998"/>
                  </a:cubicBezTo>
                  <a:cubicBezTo>
                    <a:pt x="3573" y="73010"/>
                    <a:pt x="3609" y="73022"/>
                    <a:pt x="3632" y="73022"/>
                  </a:cubicBezTo>
                  <a:cubicBezTo>
                    <a:pt x="3668" y="73022"/>
                    <a:pt x="3692" y="73010"/>
                    <a:pt x="3704" y="72998"/>
                  </a:cubicBezTo>
                  <a:cubicBezTo>
                    <a:pt x="3739" y="72950"/>
                    <a:pt x="3739" y="72891"/>
                    <a:pt x="3692" y="72843"/>
                  </a:cubicBezTo>
                  <a:cubicBezTo>
                    <a:pt x="3585" y="72748"/>
                    <a:pt x="3489" y="72653"/>
                    <a:pt x="3382" y="72545"/>
                  </a:cubicBezTo>
                  <a:cubicBezTo>
                    <a:pt x="3364" y="72527"/>
                    <a:pt x="3338" y="72519"/>
                    <a:pt x="3309" y="72519"/>
                  </a:cubicBezTo>
                  <a:close/>
                  <a:moveTo>
                    <a:pt x="4323" y="73384"/>
                  </a:moveTo>
                  <a:cubicBezTo>
                    <a:pt x="4291" y="73384"/>
                    <a:pt x="4260" y="73400"/>
                    <a:pt x="4240" y="73426"/>
                  </a:cubicBezTo>
                  <a:cubicBezTo>
                    <a:pt x="4204" y="73474"/>
                    <a:pt x="4216" y="73545"/>
                    <a:pt x="4263" y="73581"/>
                  </a:cubicBezTo>
                  <a:cubicBezTo>
                    <a:pt x="4382" y="73665"/>
                    <a:pt x="4501" y="73736"/>
                    <a:pt x="4621" y="73831"/>
                  </a:cubicBezTo>
                  <a:cubicBezTo>
                    <a:pt x="4632" y="73843"/>
                    <a:pt x="4656" y="73843"/>
                    <a:pt x="4680" y="73843"/>
                  </a:cubicBezTo>
                  <a:cubicBezTo>
                    <a:pt x="4716" y="73843"/>
                    <a:pt x="4752" y="73831"/>
                    <a:pt x="4775" y="73819"/>
                  </a:cubicBezTo>
                  <a:cubicBezTo>
                    <a:pt x="4811" y="73772"/>
                    <a:pt x="4799" y="73700"/>
                    <a:pt x="4752" y="73665"/>
                  </a:cubicBezTo>
                  <a:cubicBezTo>
                    <a:pt x="4632" y="73593"/>
                    <a:pt x="4513" y="73498"/>
                    <a:pt x="4394" y="73415"/>
                  </a:cubicBezTo>
                  <a:cubicBezTo>
                    <a:pt x="4373" y="73394"/>
                    <a:pt x="4348" y="73384"/>
                    <a:pt x="4323" y="73384"/>
                  </a:cubicBezTo>
                  <a:close/>
                  <a:moveTo>
                    <a:pt x="5435" y="74097"/>
                  </a:moveTo>
                  <a:cubicBezTo>
                    <a:pt x="5400" y="74097"/>
                    <a:pt x="5362" y="74115"/>
                    <a:pt x="5347" y="74153"/>
                  </a:cubicBezTo>
                  <a:cubicBezTo>
                    <a:pt x="5311" y="74200"/>
                    <a:pt x="5335" y="74272"/>
                    <a:pt x="5394" y="74307"/>
                  </a:cubicBezTo>
                  <a:cubicBezTo>
                    <a:pt x="5514" y="74379"/>
                    <a:pt x="5644" y="74438"/>
                    <a:pt x="5775" y="74510"/>
                  </a:cubicBezTo>
                  <a:cubicBezTo>
                    <a:pt x="5787" y="74534"/>
                    <a:pt x="5811" y="74534"/>
                    <a:pt x="5823" y="74534"/>
                  </a:cubicBezTo>
                  <a:cubicBezTo>
                    <a:pt x="5847" y="74534"/>
                    <a:pt x="5895" y="74498"/>
                    <a:pt x="5930" y="74474"/>
                  </a:cubicBezTo>
                  <a:cubicBezTo>
                    <a:pt x="5954" y="74415"/>
                    <a:pt x="5942" y="74355"/>
                    <a:pt x="5883" y="74319"/>
                  </a:cubicBezTo>
                  <a:cubicBezTo>
                    <a:pt x="5752" y="74260"/>
                    <a:pt x="5633" y="74188"/>
                    <a:pt x="5490" y="74117"/>
                  </a:cubicBezTo>
                  <a:cubicBezTo>
                    <a:pt x="5476" y="74104"/>
                    <a:pt x="5456" y="74097"/>
                    <a:pt x="5435" y="74097"/>
                  </a:cubicBezTo>
                  <a:close/>
                  <a:moveTo>
                    <a:pt x="6608" y="74662"/>
                  </a:moveTo>
                  <a:cubicBezTo>
                    <a:pt x="6566" y="74662"/>
                    <a:pt x="6528" y="74693"/>
                    <a:pt x="6502" y="74736"/>
                  </a:cubicBezTo>
                  <a:cubicBezTo>
                    <a:pt x="6478" y="74796"/>
                    <a:pt x="6502" y="74855"/>
                    <a:pt x="6561" y="74891"/>
                  </a:cubicBezTo>
                  <a:cubicBezTo>
                    <a:pt x="6704" y="74939"/>
                    <a:pt x="6847" y="75010"/>
                    <a:pt x="6978" y="75046"/>
                  </a:cubicBezTo>
                  <a:lnTo>
                    <a:pt x="7026" y="75046"/>
                  </a:lnTo>
                  <a:cubicBezTo>
                    <a:pt x="7073" y="75046"/>
                    <a:pt x="7121" y="75034"/>
                    <a:pt x="7121" y="74974"/>
                  </a:cubicBezTo>
                  <a:cubicBezTo>
                    <a:pt x="7145" y="74927"/>
                    <a:pt x="7121" y="74855"/>
                    <a:pt x="7061" y="74843"/>
                  </a:cubicBezTo>
                  <a:cubicBezTo>
                    <a:pt x="6918" y="74784"/>
                    <a:pt x="6787" y="74736"/>
                    <a:pt x="6657" y="74677"/>
                  </a:cubicBezTo>
                  <a:cubicBezTo>
                    <a:pt x="6640" y="74667"/>
                    <a:pt x="6624" y="74662"/>
                    <a:pt x="6608" y="74662"/>
                  </a:cubicBezTo>
                  <a:close/>
                  <a:moveTo>
                    <a:pt x="7864" y="75103"/>
                  </a:moveTo>
                  <a:cubicBezTo>
                    <a:pt x="7820" y="75103"/>
                    <a:pt x="7773" y="75137"/>
                    <a:pt x="7752" y="75189"/>
                  </a:cubicBezTo>
                  <a:cubicBezTo>
                    <a:pt x="7740" y="75236"/>
                    <a:pt x="7776" y="75296"/>
                    <a:pt x="7835" y="75320"/>
                  </a:cubicBezTo>
                  <a:cubicBezTo>
                    <a:pt x="7978" y="75343"/>
                    <a:pt x="8109" y="75391"/>
                    <a:pt x="8264" y="75427"/>
                  </a:cubicBezTo>
                  <a:lnTo>
                    <a:pt x="8288" y="75427"/>
                  </a:lnTo>
                  <a:cubicBezTo>
                    <a:pt x="8347" y="75427"/>
                    <a:pt x="8395" y="75391"/>
                    <a:pt x="8395" y="75343"/>
                  </a:cubicBezTo>
                  <a:cubicBezTo>
                    <a:pt x="8395" y="75284"/>
                    <a:pt x="8359" y="75224"/>
                    <a:pt x="8300" y="75212"/>
                  </a:cubicBezTo>
                  <a:cubicBezTo>
                    <a:pt x="8169" y="75189"/>
                    <a:pt x="8026" y="75153"/>
                    <a:pt x="7883" y="75105"/>
                  </a:cubicBezTo>
                  <a:cubicBezTo>
                    <a:pt x="7877" y="75104"/>
                    <a:pt x="7870" y="75103"/>
                    <a:pt x="7864" y="75103"/>
                  </a:cubicBezTo>
                  <a:close/>
                  <a:moveTo>
                    <a:pt x="9151" y="75361"/>
                  </a:moveTo>
                  <a:cubicBezTo>
                    <a:pt x="9109" y="75361"/>
                    <a:pt x="9081" y="75402"/>
                    <a:pt x="9062" y="75450"/>
                  </a:cubicBezTo>
                  <a:cubicBezTo>
                    <a:pt x="9050" y="75510"/>
                    <a:pt x="9097" y="75558"/>
                    <a:pt x="9157" y="75570"/>
                  </a:cubicBezTo>
                  <a:cubicBezTo>
                    <a:pt x="9288" y="75605"/>
                    <a:pt x="9443" y="75617"/>
                    <a:pt x="9597" y="75629"/>
                  </a:cubicBezTo>
                  <a:cubicBezTo>
                    <a:pt x="9657" y="75629"/>
                    <a:pt x="9705" y="75605"/>
                    <a:pt x="9716" y="75522"/>
                  </a:cubicBezTo>
                  <a:cubicBezTo>
                    <a:pt x="9716" y="75462"/>
                    <a:pt x="9669" y="75403"/>
                    <a:pt x="9621" y="75403"/>
                  </a:cubicBezTo>
                  <a:cubicBezTo>
                    <a:pt x="9466" y="75391"/>
                    <a:pt x="9335" y="75379"/>
                    <a:pt x="9181" y="75367"/>
                  </a:cubicBezTo>
                  <a:cubicBezTo>
                    <a:pt x="9170" y="75363"/>
                    <a:pt x="9160" y="75361"/>
                    <a:pt x="9151" y="75361"/>
                  </a:cubicBezTo>
                  <a:close/>
                  <a:moveTo>
                    <a:pt x="10478" y="75462"/>
                  </a:moveTo>
                  <a:cubicBezTo>
                    <a:pt x="10419" y="75462"/>
                    <a:pt x="10371" y="75510"/>
                    <a:pt x="10371" y="75570"/>
                  </a:cubicBezTo>
                  <a:cubicBezTo>
                    <a:pt x="10371" y="75641"/>
                    <a:pt x="10419" y="75689"/>
                    <a:pt x="10478" y="75689"/>
                  </a:cubicBezTo>
                  <a:lnTo>
                    <a:pt x="10931" y="75689"/>
                  </a:lnTo>
                  <a:cubicBezTo>
                    <a:pt x="10990" y="75689"/>
                    <a:pt x="11026" y="75629"/>
                    <a:pt x="11026" y="75570"/>
                  </a:cubicBezTo>
                  <a:cubicBezTo>
                    <a:pt x="11026" y="75510"/>
                    <a:pt x="10990" y="75462"/>
                    <a:pt x="10931" y="75462"/>
                  </a:cubicBezTo>
                  <a:close/>
                  <a:moveTo>
                    <a:pt x="11800" y="75486"/>
                  </a:moveTo>
                  <a:cubicBezTo>
                    <a:pt x="11740" y="75486"/>
                    <a:pt x="11705" y="75522"/>
                    <a:pt x="11705" y="75581"/>
                  </a:cubicBezTo>
                  <a:cubicBezTo>
                    <a:pt x="11705" y="75641"/>
                    <a:pt x="11740" y="75689"/>
                    <a:pt x="11800" y="75689"/>
                  </a:cubicBezTo>
                  <a:lnTo>
                    <a:pt x="12252" y="75689"/>
                  </a:lnTo>
                  <a:cubicBezTo>
                    <a:pt x="12312" y="75689"/>
                    <a:pt x="12360" y="75629"/>
                    <a:pt x="12360" y="75581"/>
                  </a:cubicBezTo>
                  <a:cubicBezTo>
                    <a:pt x="12360" y="75522"/>
                    <a:pt x="12312" y="75486"/>
                    <a:pt x="12252" y="75486"/>
                  </a:cubicBezTo>
                  <a:close/>
                  <a:moveTo>
                    <a:pt x="13134" y="75486"/>
                  </a:moveTo>
                  <a:cubicBezTo>
                    <a:pt x="13062" y="75486"/>
                    <a:pt x="13026" y="75522"/>
                    <a:pt x="13026" y="75581"/>
                  </a:cubicBezTo>
                  <a:cubicBezTo>
                    <a:pt x="13026" y="75641"/>
                    <a:pt x="13074" y="75689"/>
                    <a:pt x="13134" y="75689"/>
                  </a:cubicBezTo>
                  <a:lnTo>
                    <a:pt x="13574" y="75689"/>
                  </a:lnTo>
                  <a:cubicBezTo>
                    <a:pt x="13634" y="75689"/>
                    <a:pt x="13681" y="75629"/>
                    <a:pt x="13681" y="75581"/>
                  </a:cubicBezTo>
                  <a:cubicBezTo>
                    <a:pt x="13681" y="75522"/>
                    <a:pt x="13634" y="75486"/>
                    <a:pt x="13574" y="75486"/>
                  </a:cubicBezTo>
                  <a:close/>
                  <a:moveTo>
                    <a:pt x="14455" y="75486"/>
                  </a:moveTo>
                  <a:cubicBezTo>
                    <a:pt x="14396" y="75486"/>
                    <a:pt x="14348" y="75522"/>
                    <a:pt x="14348" y="75581"/>
                  </a:cubicBezTo>
                  <a:cubicBezTo>
                    <a:pt x="14348" y="75641"/>
                    <a:pt x="14396" y="75689"/>
                    <a:pt x="14455" y="75689"/>
                  </a:cubicBezTo>
                  <a:lnTo>
                    <a:pt x="14896" y="75689"/>
                  </a:lnTo>
                  <a:cubicBezTo>
                    <a:pt x="14955" y="75689"/>
                    <a:pt x="15003" y="75629"/>
                    <a:pt x="15003" y="75581"/>
                  </a:cubicBezTo>
                  <a:cubicBezTo>
                    <a:pt x="15003" y="75522"/>
                    <a:pt x="14955" y="75486"/>
                    <a:pt x="14896" y="75486"/>
                  </a:cubicBezTo>
                  <a:close/>
                  <a:moveTo>
                    <a:pt x="15777" y="75486"/>
                  </a:moveTo>
                  <a:cubicBezTo>
                    <a:pt x="15717" y="75486"/>
                    <a:pt x="15670" y="75522"/>
                    <a:pt x="15670" y="75581"/>
                  </a:cubicBezTo>
                  <a:cubicBezTo>
                    <a:pt x="15670" y="75641"/>
                    <a:pt x="15717" y="75689"/>
                    <a:pt x="15777" y="75689"/>
                  </a:cubicBezTo>
                  <a:lnTo>
                    <a:pt x="16229" y="75689"/>
                  </a:lnTo>
                  <a:cubicBezTo>
                    <a:pt x="16289" y="75689"/>
                    <a:pt x="16324" y="75629"/>
                    <a:pt x="16324" y="75581"/>
                  </a:cubicBezTo>
                  <a:cubicBezTo>
                    <a:pt x="16324" y="75522"/>
                    <a:pt x="16289" y="75486"/>
                    <a:pt x="16229" y="75486"/>
                  </a:cubicBezTo>
                  <a:close/>
                  <a:moveTo>
                    <a:pt x="17098" y="75486"/>
                  </a:moveTo>
                  <a:cubicBezTo>
                    <a:pt x="17039" y="75486"/>
                    <a:pt x="17003" y="75522"/>
                    <a:pt x="17003" y="75581"/>
                  </a:cubicBezTo>
                  <a:cubicBezTo>
                    <a:pt x="17003" y="75641"/>
                    <a:pt x="17039" y="75689"/>
                    <a:pt x="17098" y="75689"/>
                  </a:cubicBezTo>
                  <a:lnTo>
                    <a:pt x="17551" y="75689"/>
                  </a:lnTo>
                  <a:cubicBezTo>
                    <a:pt x="17610" y="75689"/>
                    <a:pt x="17658" y="75629"/>
                    <a:pt x="17658" y="75581"/>
                  </a:cubicBezTo>
                  <a:cubicBezTo>
                    <a:pt x="17658" y="75522"/>
                    <a:pt x="17610" y="75486"/>
                    <a:pt x="17551" y="75486"/>
                  </a:cubicBezTo>
                  <a:close/>
                  <a:moveTo>
                    <a:pt x="18432" y="75486"/>
                  </a:moveTo>
                  <a:cubicBezTo>
                    <a:pt x="18360" y="75486"/>
                    <a:pt x="18325" y="75522"/>
                    <a:pt x="18325" y="75581"/>
                  </a:cubicBezTo>
                  <a:cubicBezTo>
                    <a:pt x="18325" y="75641"/>
                    <a:pt x="18372" y="75689"/>
                    <a:pt x="18432" y="75689"/>
                  </a:cubicBezTo>
                  <a:lnTo>
                    <a:pt x="18872" y="75689"/>
                  </a:lnTo>
                  <a:cubicBezTo>
                    <a:pt x="18932" y="75689"/>
                    <a:pt x="18979" y="75629"/>
                    <a:pt x="18979" y="75581"/>
                  </a:cubicBezTo>
                  <a:cubicBezTo>
                    <a:pt x="18979" y="75522"/>
                    <a:pt x="18932" y="75486"/>
                    <a:pt x="18872" y="75486"/>
                  </a:cubicBezTo>
                  <a:close/>
                  <a:moveTo>
                    <a:pt x="19753" y="75486"/>
                  </a:moveTo>
                  <a:cubicBezTo>
                    <a:pt x="19694" y="75486"/>
                    <a:pt x="19646" y="75522"/>
                    <a:pt x="19646" y="75581"/>
                  </a:cubicBezTo>
                  <a:cubicBezTo>
                    <a:pt x="19646" y="75641"/>
                    <a:pt x="19694" y="75689"/>
                    <a:pt x="19753" y="75689"/>
                  </a:cubicBezTo>
                  <a:lnTo>
                    <a:pt x="20194" y="75689"/>
                  </a:lnTo>
                  <a:cubicBezTo>
                    <a:pt x="20253" y="75689"/>
                    <a:pt x="20301" y="75629"/>
                    <a:pt x="20301" y="75581"/>
                  </a:cubicBezTo>
                  <a:cubicBezTo>
                    <a:pt x="20301" y="75522"/>
                    <a:pt x="20253" y="75486"/>
                    <a:pt x="20194" y="75486"/>
                  </a:cubicBezTo>
                  <a:close/>
                  <a:moveTo>
                    <a:pt x="21075" y="75486"/>
                  </a:moveTo>
                  <a:cubicBezTo>
                    <a:pt x="21015" y="75486"/>
                    <a:pt x="20968" y="75522"/>
                    <a:pt x="20968" y="75581"/>
                  </a:cubicBezTo>
                  <a:cubicBezTo>
                    <a:pt x="20968" y="75641"/>
                    <a:pt x="21015" y="75689"/>
                    <a:pt x="21075" y="75689"/>
                  </a:cubicBezTo>
                  <a:lnTo>
                    <a:pt x="21527" y="75689"/>
                  </a:lnTo>
                  <a:cubicBezTo>
                    <a:pt x="21587" y="75689"/>
                    <a:pt x="21623" y="75629"/>
                    <a:pt x="21623" y="75581"/>
                  </a:cubicBezTo>
                  <a:cubicBezTo>
                    <a:pt x="21623" y="75522"/>
                    <a:pt x="21587" y="75486"/>
                    <a:pt x="21527" y="75486"/>
                  </a:cubicBezTo>
                  <a:close/>
                  <a:moveTo>
                    <a:pt x="22397" y="75486"/>
                  </a:moveTo>
                  <a:cubicBezTo>
                    <a:pt x="22337" y="75486"/>
                    <a:pt x="22289" y="75522"/>
                    <a:pt x="22289" y="75581"/>
                  </a:cubicBezTo>
                  <a:cubicBezTo>
                    <a:pt x="22289" y="75641"/>
                    <a:pt x="22337" y="75689"/>
                    <a:pt x="22397" y="75689"/>
                  </a:cubicBezTo>
                  <a:lnTo>
                    <a:pt x="22849" y="75689"/>
                  </a:lnTo>
                  <a:cubicBezTo>
                    <a:pt x="22909" y="75689"/>
                    <a:pt x="22956" y="75629"/>
                    <a:pt x="22956" y="75581"/>
                  </a:cubicBezTo>
                  <a:cubicBezTo>
                    <a:pt x="22956" y="75522"/>
                    <a:pt x="22909" y="75486"/>
                    <a:pt x="22849" y="75486"/>
                  </a:cubicBezTo>
                  <a:close/>
                  <a:moveTo>
                    <a:pt x="23706" y="75486"/>
                  </a:moveTo>
                  <a:cubicBezTo>
                    <a:pt x="23647" y="75486"/>
                    <a:pt x="23611" y="75522"/>
                    <a:pt x="23611" y="75581"/>
                  </a:cubicBezTo>
                  <a:cubicBezTo>
                    <a:pt x="23611" y="75641"/>
                    <a:pt x="23647" y="75689"/>
                    <a:pt x="23706" y="75689"/>
                  </a:cubicBezTo>
                  <a:lnTo>
                    <a:pt x="24159" y="75689"/>
                  </a:lnTo>
                  <a:cubicBezTo>
                    <a:pt x="24230" y="75689"/>
                    <a:pt x="24278" y="75629"/>
                    <a:pt x="24266" y="75581"/>
                  </a:cubicBezTo>
                  <a:cubicBezTo>
                    <a:pt x="24266" y="75522"/>
                    <a:pt x="24218" y="75486"/>
                    <a:pt x="24159" y="75486"/>
                  </a:cubicBezTo>
                  <a:close/>
                  <a:moveTo>
                    <a:pt x="25040" y="75486"/>
                  </a:moveTo>
                  <a:cubicBezTo>
                    <a:pt x="24968" y="75486"/>
                    <a:pt x="24933" y="75522"/>
                    <a:pt x="24933" y="75581"/>
                  </a:cubicBezTo>
                  <a:cubicBezTo>
                    <a:pt x="24933" y="75641"/>
                    <a:pt x="24968" y="75689"/>
                    <a:pt x="25040" y="75689"/>
                  </a:cubicBezTo>
                  <a:lnTo>
                    <a:pt x="25480" y="75689"/>
                  </a:lnTo>
                  <a:cubicBezTo>
                    <a:pt x="25540" y="75689"/>
                    <a:pt x="25599" y="75629"/>
                    <a:pt x="25587" y="75581"/>
                  </a:cubicBezTo>
                  <a:cubicBezTo>
                    <a:pt x="25587" y="75522"/>
                    <a:pt x="25540" y="75486"/>
                    <a:pt x="25480" y="75486"/>
                  </a:cubicBezTo>
                  <a:close/>
                  <a:moveTo>
                    <a:pt x="26361" y="75486"/>
                  </a:moveTo>
                  <a:cubicBezTo>
                    <a:pt x="26302" y="75486"/>
                    <a:pt x="26254" y="75522"/>
                    <a:pt x="26254" y="75581"/>
                  </a:cubicBezTo>
                  <a:cubicBezTo>
                    <a:pt x="26254" y="75641"/>
                    <a:pt x="26302" y="75689"/>
                    <a:pt x="26361" y="75689"/>
                  </a:cubicBezTo>
                  <a:lnTo>
                    <a:pt x="26802" y="75689"/>
                  </a:lnTo>
                  <a:cubicBezTo>
                    <a:pt x="26861" y="75689"/>
                    <a:pt x="26921" y="75629"/>
                    <a:pt x="26909" y="75581"/>
                  </a:cubicBezTo>
                  <a:cubicBezTo>
                    <a:pt x="26909" y="75522"/>
                    <a:pt x="26861" y="75486"/>
                    <a:pt x="26802" y="75486"/>
                  </a:cubicBezTo>
                  <a:close/>
                  <a:moveTo>
                    <a:pt x="27683" y="75486"/>
                  </a:moveTo>
                  <a:cubicBezTo>
                    <a:pt x="27623" y="75486"/>
                    <a:pt x="27576" y="75522"/>
                    <a:pt x="27576" y="75581"/>
                  </a:cubicBezTo>
                  <a:cubicBezTo>
                    <a:pt x="27576" y="75641"/>
                    <a:pt x="27623" y="75689"/>
                    <a:pt x="27683" y="75689"/>
                  </a:cubicBezTo>
                  <a:lnTo>
                    <a:pt x="28123" y="75689"/>
                  </a:lnTo>
                  <a:cubicBezTo>
                    <a:pt x="28195" y="75689"/>
                    <a:pt x="28254" y="75629"/>
                    <a:pt x="28231" y="75581"/>
                  </a:cubicBezTo>
                  <a:cubicBezTo>
                    <a:pt x="28231" y="75522"/>
                    <a:pt x="28195" y="75486"/>
                    <a:pt x="28123" y="75486"/>
                  </a:cubicBezTo>
                  <a:close/>
                  <a:moveTo>
                    <a:pt x="29005" y="75486"/>
                  </a:moveTo>
                  <a:cubicBezTo>
                    <a:pt x="28945" y="75486"/>
                    <a:pt x="28909" y="75522"/>
                    <a:pt x="28909" y="75581"/>
                  </a:cubicBezTo>
                  <a:cubicBezTo>
                    <a:pt x="28909" y="75641"/>
                    <a:pt x="28945" y="75689"/>
                    <a:pt x="29005" y="75689"/>
                  </a:cubicBezTo>
                  <a:lnTo>
                    <a:pt x="29457" y="75689"/>
                  </a:lnTo>
                  <a:cubicBezTo>
                    <a:pt x="29517" y="75689"/>
                    <a:pt x="29576" y="75629"/>
                    <a:pt x="29564" y="75581"/>
                  </a:cubicBezTo>
                  <a:cubicBezTo>
                    <a:pt x="29564" y="75522"/>
                    <a:pt x="29517" y="75486"/>
                    <a:pt x="29457" y="75486"/>
                  </a:cubicBezTo>
                  <a:close/>
                  <a:moveTo>
                    <a:pt x="30338" y="75486"/>
                  </a:moveTo>
                  <a:cubicBezTo>
                    <a:pt x="30279" y="75486"/>
                    <a:pt x="30231" y="75522"/>
                    <a:pt x="30231" y="75581"/>
                  </a:cubicBezTo>
                  <a:cubicBezTo>
                    <a:pt x="30231" y="75641"/>
                    <a:pt x="30279" y="75689"/>
                    <a:pt x="30338" y="75689"/>
                  </a:cubicBezTo>
                  <a:lnTo>
                    <a:pt x="30779" y="75689"/>
                  </a:lnTo>
                  <a:cubicBezTo>
                    <a:pt x="30838" y="75689"/>
                    <a:pt x="30898" y="75629"/>
                    <a:pt x="30886" y="75581"/>
                  </a:cubicBezTo>
                  <a:cubicBezTo>
                    <a:pt x="30886" y="75522"/>
                    <a:pt x="30838" y="75486"/>
                    <a:pt x="30779" y="75486"/>
                  </a:cubicBezTo>
                  <a:close/>
                  <a:moveTo>
                    <a:pt x="31660" y="75486"/>
                  </a:moveTo>
                  <a:cubicBezTo>
                    <a:pt x="31600" y="75486"/>
                    <a:pt x="31552" y="75522"/>
                    <a:pt x="31552" y="75581"/>
                  </a:cubicBezTo>
                  <a:cubicBezTo>
                    <a:pt x="31552" y="75641"/>
                    <a:pt x="31600" y="75689"/>
                    <a:pt x="31660" y="75689"/>
                  </a:cubicBezTo>
                  <a:lnTo>
                    <a:pt x="32100" y="75689"/>
                  </a:lnTo>
                  <a:cubicBezTo>
                    <a:pt x="32160" y="75689"/>
                    <a:pt x="32219" y="75629"/>
                    <a:pt x="32207" y="75581"/>
                  </a:cubicBezTo>
                  <a:cubicBezTo>
                    <a:pt x="32207" y="75522"/>
                    <a:pt x="32160" y="75486"/>
                    <a:pt x="32100" y="75486"/>
                  </a:cubicBezTo>
                  <a:close/>
                  <a:moveTo>
                    <a:pt x="32981" y="75486"/>
                  </a:moveTo>
                  <a:cubicBezTo>
                    <a:pt x="32922" y="75486"/>
                    <a:pt x="32874" y="75522"/>
                    <a:pt x="32874" y="75581"/>
                  </a:cubicBezTo>
                  <a:cubicBezTo>
                    <a:pt x="32874" y="75641"/>
                    <a:pt x="32922" y="75689"/>
                    <a:pt x="32981" y="75689"/>
                  </a:cubicBezTo>
                  <a:lnTo>
                    <a:pt x="33434" y="75689"/>
                  </a:lnTo>
                  <a:cubicBezTo>
                    <a:pt x="33481" y="75689"/>
                    <a:pt x="33529" y="75629"/>
                    <a:pt x="33529" y="75581"/>
                  </a:cubicBezTo>
                  <a:cubicBezTo>
                    <a:pt x="33529" y="75522"/>
                    <a:pt x="33493" y="75486"/>
                    <a:pt x="33434" y="75486"/>
                  </a:cubicBezTo>
                  <a:close/>
                  <a:moveTo>
                    <a:pt x="34303" y="75486"/>
                  </a:moveTo>
                  <a:cubicBezTo>
                    <a:pt x="34243" y="75486"/>
                    <a:pt x="34196" y="75522"/>
                    <a:pt x="34196" y="75581"/>
                  </a:cubicBezTo>
                  <a:cubicBezTo>
                    <a:pt x="34196" y="75641"/>
                    <a:pt x="34243" y="75689"/>
                    <a:pt x="34303" y="75689"/>
                  </a:cubicBezTo>
                  <a:lnTo>
                    <a:pt x="34755" y="75689"/>
                  </a:lnTo>
                  <a:cubicBezTo>
                    <a:pt x="34815" y="75689"/>
                    <a:pt x="34862" y="75629"/>
                    <a:pt x="34862" y="75581"/>
                  </a:cubicBezTo>
                  <a:cubicBezTo>
                    <a:pt x="34862" y="75522"/>
                    <a:pt x="34815" y="75486"/>
                    <a:pt x="34755" y="75486"/>
                  </a:cubicBezTo>
                  <a:close/>
                  <a:moveTo>
                    <a:pt x="35636" y="75486"/>
                  </a:moveTo>
                  <a:cubicBezTo>
                    <a:pt x="35565" y="75486"/>
                    <a:pt x="35529" y="75522"/>
                    <a:pt x="35529" y="75581"/>
                  </a:cubicBezTo>
                  <a:cubicBezTo>
                    <a:pt x="35529" y="75641"/>
                    <a:pt x="35565" y="75689"/>
                    <a:pt x="35636" y="75689"/>
                  </a:cubicBezTo>
                  <a:lnTo>
                    <a:pt x="36077" y="75689"/>
                  </a:lnTo>
                  <a:cubicBezTo>
                    <a:pt x="36136" y="75689"/>
                    <a:pt x="36184" y="75629"/>
                    <a:pt x="36184" y="75581"/>
                  </a:cubicBezTo>
                  <a:cubicBezTo>
                    <a:pt x="36184" y="75522"/>
                    <a:pt x="36136" y="75486"/>
                    <a:pt x="36077" y="75486"/>
                  </a:cubicBezTo>
                  <a:close/>
                  <a:moveTo>
                    <a:pt x="36958" y="75486"/>
                  </a:moveTo>
                  <a:cubicBezTo>
                    <a:pt x="36898" y="75486"/>
                    <a:pt x="36851" y="75522"/>
                    <a:pt x="36851" y="75581"/>
                  </a:cubicBezTo>
                  <a:cubicBezTo>
                    <a:pt x="36851" y="75641"/>
                    <a:pt x="36898" y="75689"/>
                    <a:pt x="36958" y="75689"/>
                  </a:cubicBezTo>
                  <a:lnTo>
                    <a:pt x="37398" y="75689"/>
                  </a:lnTo>
                  <a:cubicBezTo>
                    <a:pt x="37458" y="75689"/>
                    <a:pt x="37506" y="75629"/>
                    <a:pt x="37506" y="75581"/>
                  </a:cubicBezTo>
                  <a:cubicBezTo>
                    <a:pt x="37506" y="75522"/>
                    <a:pt x="37458" y="75486"/>
                    <a:pt x="37398" y="75486"/>
                  </a:cubicBezTo>
                  <a:close/>
                  <a:moveTo>
                    <a:pt x="38280" y="75486"/>
                  </a:moveTo>
                  <a:cubicBezTo>
                    <a:pt x="38220" y="75486"/>
                    <a:pt x="38172" y="75522"/>
                    <a:pt x="38172" y="75581"/>
                  </a:cubicBezTo>
                  <a:cubicBezTo>
                    <a:pt x="38172" y="75641"/>
                    <a:pt x="38220" y="75689"/>
                    <a:pt x="38280" y="75689"/>
                  </a:cubicBezTo>
                  <a:lnTo>
                    <a:pt x="38732" y="75689"/>
                  </a:lnTo>
                  <a:cubicBezTo>
                    <a:pt x="38791" y="75689"/>
                    <a:pt x="38827" y="75629"/>
                    <a:pt x="38827" y="75581"/>
                  </a:cubicBezTo>
                  <a:cubicBezTo>
                    <a:pt x="38827" y="75522"/>
                    <a:pt x="38791" y="75486"/>
                    <a:pt x="38732" y="75486"/>
                  </a:cubicBezTo>
                  <a:close/>
                  <a:moveTo>
                    <a:pt x="39601" y="75486"/>
                  </a:moveTo>
                  <a:cubicBezTo>
                    <a:pt x="39542" y="75486"/>
                    <a:pt x="39506" y="75522"/>
                    <a:pt x="39506" y="75581"/>
                  </a:cubicBezTo>
                  <a:cubicBezTo>
                    <a:pt x="39506" y="75641"/>
                    <a:pt x="39542" y="75689"/>
                    <a:pt x="39601" y="75689"/>
                  </a:cubicBezTo>
                  <a:lnTo>
                    <a:pt x="40054" y="75689"/>
                  </a:lnTo>
                  <a:cubicBezTo>
                    <a:pt x="40113" y="75689"/>
                    <a:pt x="40161" y="75629"/>
                    <a:pt x="40161" y="75581"/>
                  </a:cubicBezTo>
                  <a:cubicBezTo>
                    <a:pt x="40161" y="75522"/>
                    <a:pt x="40113" y="75486"/>
                    <a:pt x="40054" y="75486"/>
                  </a:cubicBezTo>
                  <a:close/>
                  <a:moveTo>
                    <a:pt x="40923" y="75486"/>
                  </a:moveTo>
                  <a:cubicBezTo>
                    <a:pt x="40863" y="75486"/>
                    <a:pt x="40827" y="75522"/>
                    <a:pt x="40827" y="75581"/>
                  </a:cubicBezTo>
                  <a:cubicBezTo>
                    <a:pt x="40827" y="75641"/>
                    <a:pt x="40863" y="75689"/>
                    <a:pt x="40923" y="75689"/>
                  </a:cubicBezTo>
                  <a:lnTo>
                    <a:pt x="41375" y="75689"/>
                  </a:lnTo>
                  <a:cubicBezTo>
                    <a:pt x="41435" y="75689"/>
                    <a:pt x="41482" y="75629"/>
                    <a:pt x="41482" y="75581"/>
                  </a:cubicBezTo>
                  <a:cubicBezTo>
                    <a:pt x="41482" y="75522"/>
                    <a:pt x="41435" y="75486"/>
                    <a:pt x="41375" y="75486"/>
                  </a:cubicBezTo>
                  <a:close/>
                  <a:moveTo>
                    <a:pt x="42256" y="75486"/>
                  </a:moveTo>
                  <a:cubicBezTo>
                    <a:pt x="42197" y="75486"/>
                    <a:pt x="42149" y="75522"/>
                    <a:pt x="42149" y="75581"/>
                  </a:cubicBezTo>
                  <a:cubicBezTo>
                    <a:pt x="42149" y="75641"/>
                    <a:pt x="42197" y="75689"/>
                    <a:pt x="42256" y="75689"/>
                  </a:cubicBezTo>
                  <a:lnTo>
                    <a:pt x="42697" y="75689"/>
                  </a:lnTo>
                  <a:cubicBezTo>
                    <a:pt x="42756" y="75689"/>
                    <a:pt x="42804" y="75629"/>
                    <a:pt x="42804" y="75581"/>
                  </a:cubicBezTo>
                  <a:cubicBezTo>
                    <a:pt x="42804" y="75522"/>
                    <a:pt x="42756" y="75486"/>
                    <a:pt x="42697" y="75486"/>
                  </a:cubicBezTo>
                  <a:close/>
                  <a:moveTo>
                    <a:pt x="43578" y="75486"/>
                  </a:moveTo>
                  <a:cubicBezTo>
                    <a:pt x="43518" y="75486"/>
                    <a:pt x="43471" y="75522"/>
                    <a:pt x="43471" y="75581"/>
                  </a:cubicBezTo>
                  <a:cubicBezTo>
                    <a:pt x="43471" y="75641"/>
                    <a:pt x="43518" y="75689"/>
                    <a:pt x="43578" y="75689"/>
                  </a:cubicBezTo>
                  <a:lnTo>
                    <a:pt x="44030" y="75689"/>
                  </a:lnTo>
                  <a:cubicBezTo>
                    <a:pt x="44090" y="75689"/>
                    <a:pt x="44125" y="75629"/>
                    <a:pt x="44125" y="75581"/>
                  </a:cubicBezTo>
                  <a:cubicBezTo>
                    <a:pt x="44125" y="75522"/>
                    <a:pt x="44090" y="75486"/>
                    <a:pt x="44030" y="75486"/>
                  </a:cubicBezTo>
                  <a:close/>
                  <a:moveTo>
                    <a:pt x="44899" y="75486"/>
                  </a:moveTo>
                  <a:cubicBezTo>
                    <a:pt x="44840" y="75486"/>
                    <a:pt x="44792" y="75522"/>
                    <a:pt x="44792" y="75581"/>
                  </a:cubicBezTo>
                  <a:cubicBezTo>
                    <a:pt x="44792" y="75641"/>
                    <a:pt x="44840" y="75689"/>
                    <a:pt x="44899" y="75689"/>
                  </a:cubicBezTo>
                  <a:lnTo>
                    <a:pt x="45352" y="75689"/>
                  </a:lnTo>
                  <a:cubicBezTo>
                    <a:pt x="45411" y="75689"/>
                    <a:pt x="45459" y="75629"/>
                    <a:pt x="45459" y="75581"/>
                  </a:cubicBezTo>
                  <a:cubicBezTo>
                    <a:pt x="45459" y="75522"/>
                    <a:pt x="45411" y="75486"/>
                    <a:pt x="45352" y="75486"/>
                  </a:cubicBezTo>
                  <a:close/>
                  <a:moveTo>
                    <a:pt x="46233" y="75486"/>
                  </a:moveTo>
                  <a:cubicBezTo>
                    <a:pt x="46173" y="75486"/>
                    <a:pt x="46126" y="75522"/>
                    <a:pt x="46126" y="75581"/>
                  </a:cubicBezTo>
                  <a:cubicBezTo>
                    <a:pt x="46126" y="75641"/>
                    <a:pt x="46173" y="75689"/>
                    <a:pt x="46233" y="75689"/>
                  </a:cubicBezTo>
                  <a:lnTo>
                    <a:pt x="46673" y="75689"/>
                  </a:lnTo>
                  <a:cubicBezTo>
                    <a:pt x="46733" y="75689"/>
                    <a:pt x="46781" y="75629"/>
                    <a:pt x="46781" y="75581"/>
                  </a:cubicBezTo>
                  <a:cubicBezTo>
                    <a:pt x="46781" y="75522"/>
                    <a:pt x="46733" y="75486"/>
                    <a:pt x="46673" y="75486"/>
                  </a:cubicBezTo>
                  <a:close/>
                  <a:moveTo>
                    <a:pt x="47554" y="75486"/>
                  </a:moveTo>
                  <a:cubicBezTo>
                    <a:pt x="47495" y="75486"/>
                    <a:pt x="47447" y="75522"/>
                    <a:pt x="47447" y="75581"/>
                  </a:cubicBezTo>
                  <a:cubicBezTo>
                    <a:pt x="47447" y="75641"/>
                    <a:pt x="47495" y="75689"/>
                    <a:pt x="47554" y="75689"/>
                  </a:cubicBezTo>
                  <a:lnTo>
                    <a:pt x="47995" y="75689"/>
                  </a:lnTo>
                  <a:cubicBezTo>
                    <a:pt x="48055" y="75689"/>
                    <a:pt x="48102" y="75629"/>
                    <a:pt x="48102" y="75581"/>
                  </a:cubicBezTo>
                  <a:cubicBezTo>
                    <a:pt x="48102" y="75522"/>
                    <a:pt x="48055" y="75486"/>
                    <a:pt x="47995" y="75486"/>
                  </a:cubicBezTo>
                  <a:close/>
                  <a:moveTo>
                    <a:pt x="48864" y="75486"/>
                  </a:moveTo>
                  <a:cubicBezTo>
                    <a:pt x="48805" y="75486"/>
                    <a:pt x="48757" y="75522"/>
                    <a:pt x="48757" y="75581"/>
                  </a:cubicBezTo>
                  <a:cubicBezTo>
                    <a:pt x="48757" y="75641"/>
                    <a:pt x="48805" y="75689"/>
                    <a:pt x="48864" y="75689"/>
                  </a:cubicBezTo>
                  <a:lnTo>
                    <a:pt x="49305" y="75689"/>
                  </a:lnTo>
                  <a:cubicBezTo>
                    <a:pt x="49388" y="75689"/>
                    <a:pt x="49424" y="75629"/>
                    <a:pt x="49412" y="75581"/>
                  </a:cubicBezTo>
                  <a:cubicBezTo>
                    <a:pt x="49412" y="75522"/>
                    <a:pt x="49364" y="75486"/>
                    <a:pt x="49305" y="75486"/>
                  </a:cubicBezTo>
                  <a:close/>
                  <a:moveTo>
                    <a:pt x="50186" y="75486"/>
                  </a:moveTo>
                  <a:cubicBezTo>
                    <a:pt x="50126" y="75486"/>
                    <a:pt x="50079" y="75522"/>
                    <a:pt x="50079" y="75581"/>
                  </a:cubicBezTo>
                  <a:cubicBezTo>
                    <a:pt x="50079" y="75641"/>
                    <a:pt x="50126" y="75689"/>
                    <a:pt x="50186" y="75689"/>
                  </a:cubicBezTo>
                  <a:lnTo>
                    <a:pt x="50638" y="75689"/>
                  </a:lnTo>
                  <a:cubicBezTo>
                    <a:pt x="50698" y="75689"/>
                    <a:pt x="50745" y="75629"/>
                    <a:pt x="50733" y="75581"/>
                  </a:cubicBezTo>
                  <a:cubicBezTo>
                    <a:pt x="50733" y="75522"/>
                    <a:pt x="50698" y="75486"/>
                    <a:pt x="50638" y="75486"/>
                  </a:cubicBezTo>
                  <a:close/>
                  <a:moveTo>
                    <a:pt x="51507" y="75486"/>
                  </a:moveTo>
                  <a:cubicBezTo>
                    <a:pt x="51448" y="75486"/>
                    <a:pt x="51412" y="75522"/>
                    <a:pt x="51412" y="75581"/>
                  </a:cubicBezTo>
                  <a:cubicBezTo>
                    <a:pt x="51412" y="75641"/>
                    <a:pt x="51448" y="75689"/>
                    <a:pt x="51507" y="75689"/>
                  </a:cubicBezTo>
                  <a:lnTo>
                    <a:pt x="51960" y="75689"/>
                  </a:lnTo>
                  <a:cubicBezTo>
                    <a:pt x="52019" y="75689"/>
                    <a:pt x="52079" y="75629"/>
                    <a:pt x="52067" y="75581"/>
                  </a:cubicBezTo>
                  <a:cubicBezTo>
                    <a:pt x="52067" y="75522"/>
                    <a:pt x="52019" y="75486"/>
                    <a:pt x="51960" y="75486"/>
                  </a:cubicBezTo>
                  <a:close/>
                  <a:moveTo>
                    <a:pt x="52829" y="75486"/>
                  </a:moveTo>
                  <a:cubicBezTo>
                    <a:pt x="52769" y="75486"/>
                    <a:pt x="52734" y="75522"/>
                    <a:pt x="52734" y="75581"/>
                  </a:cubicBezTo>
                  <a:cubicBezTo>
                    <a:pt x="52734" y="75641"/>
                    <a:pt x="52769" y="75689"/>
                    <a:pt x="52829" y="75689"/>
                  </a:cubicBezTo>
                  <a:lnTo>
                    <a:pt x="53281" y="75689"/>
                  </a:lnTo>
                  <a:cubicBezTo>
                    <a:pt x="53341" y="75689"/>
                    <a:pt x="53400" y="75629"/>
                    <a:pt x="53389" y="75581"/>
                  </a:cubicBezTo>
                  <a:cubicBezTo>
                    <a:pt x="53389" y="75522"/>
                    <a:pt x="53341" y="75486"/>
                    <a:pt x="53281" y="75486"/>
                  </a:cubicBezTo>
                  <a:close/>
                  <a:moveTo>
                    <a:pt x="54162" y="75486"/>
                  </a:moveTo>
                  <a:cubicBezTo>
                    <a:pt x="54103" y="75486"/>
                    <a:pt x="54055" y="75522"/>
                    <a:pt x="54055" y="75581"/>
                  </a:cubicBezTo>
                  <a:cubicBezTo>
                    <a:pt x="54055" y="75641"/>
                    <a:pt x="54103" y="75689"/>
                    <a:pt x="54162" y="75689"/>
                  </a:cubicBezTo>
                  <a:lnTo>
                    <a:pt x="54603" y="75689"/>
                  </a:lnTo>
                  <a:cubicBezTo>
                    <a:pt x="54663" y="75689"/>
                    <a:pt x="54722" y="75629"/>
                    <a:pt x="54710" y="75581"/>
                  </a:cubicBezTo>
                  <a:cubicBezTo>
                    <a:pt x="54710" y="75522"/>
                    <a:pt x="54663" y="75486"/>
                    <a:pt x="54603" y="75486"/>
                  </a:cubicBezTo>
                  <a:close/>
                  <a:moveTo>
                    <a:pt x="55484" y="75486"/>
                  </a:moveTo>
                  <a:cubicBezTo>
                    <a:pt x="55425" y="75486"/>
                    <a:pt x="55377" y="75522"/>
                    <a:pt x="55377" y="75581"/>
                  </a:cubicBezTo>
                  <a:cubicBezTo>
                    <a:pt x="55377" y="75641"/>
                    <a:pt x="55425" y="75689"/>
                    <a:pt x="55484" y="75689"/>
                  </a:cubicBezTo>
                  <a:lnTo>
                    <a:pt x="55936" y="75689"/>
                  </a:lnTo>
                  <a:cubicBezTo>
                    <a:pt x="55996" y="75689"/>
                    <a:pt x="56056" y="75629"/>
                    <a:pt x="56032" y="75581"/>
                  </a:cubicBezTo>
                  <a:cubicBezTo>
                    <a:pt x="56032" y="75522"/>
                    <a:pt x="55996" y="75486"/>
                    <a:pt x="55936" y="75486"/>
                  </a:cubicBezTo>
                  <a:close/>
                  <a:moveTo>
                    <a:pt x="56806" y="75486"/>
                  </a:moveTo>
                  <a:cubicBezTo>
                    <a:pt x="56746" y="75486"/>
                    <a:pt x="56698" y="75522"/>
                    <a:pt x="56698" y="75581"/>
                  </a:cubicBezTo>
                  <a:cubicBezTo>
                    <a:pt x="56698" y="75641"/>
                    <a:pt x="56746" y="75689"/>
                    <a:pt x="56806" y="75689"/>
                  </a:cubicBezTo>
                  <a:lnTo>
                    <a:pt x="57258" y="75689"/>
                  </a:lnTo>
                  <a:cubicBezTo>
                    <a:pt x="57318" y="75689"/>
                    <a:pt x="57377" y="75629"/>
                    <a:pt x="57365" y="75581"/>
                  </a:cubicBezTo>
                  <a:cubicBezTo>
                    <a:pt x="57365" y="75522"/>
                    <a:pt x="57318" y="75486"/>
                    <a:pt x="57258" y="75486"/>
                  </a:cubicBezTo>
                  <a:close/>
                  <a:moveTo>
                    <a:pt x="58139" y="75486"/>
                  </a:moveTo>
                  <a:cubicBezTo>
                    <a:pt x="58080" y="75486"/>
                    <a:pt x="58032" y="75522"/>
                    <a:pt x="58032" y="75581"/>
                  </a:cubicBezTo>
                  <a:cubicBezTo>
                    <a:pt x="58032" y="75641"/>
                    <a:pt x="58080" y="75689"/>
                    <a:pt x="58139" y="75689"/>
                  </a:cubicBezTo>
                  <a:lnTo>
                    <a:pt x="58580" y="75689"/>
                  </a:lnTo>
                  <a:cubicBezTo>
                    <a:pt x="58639" y="75689"/>
                    <a:pt x="58699" y="75629"/>
                    <a:pt x="58687" y="75581"/>
                  </a:cubicBezTo>
                  <a:cubicBezTo>
                    <a:pt x="58687" y="75522"/>
                    <a:pt x="58639" y="75486"/>
                    <a:pt x="58580" y="75486"/>
                  </a:cubicBezTo>
                  <a:close/>
                  <a:moveTo>
                    <a:pt x="59461" y="75486"/>
                  </a:moveTo>
                  <a:cubicBezTo>
                    <a:pt x="59401" y="75486"/>
                    <a:pt x="59354" y="75522"/>
                    <a:pt x="59354" y="75581"/>
                  </a:cubicBezTo>
                  <a:cubicBezTo>
                    <a:pt x="59354" y="75641"/>
                    <a:pt x="59401" y="75689"/>
                    <a:pt x="59461" y="75689"/>
                  </a:cubicBezTo>
                  <a:lnTo>
                    <a:pt x="59901" y="75689"/>
                  </a:lnTo>
                  <a:cubicBezTo>
                    <a:pt x="59961" y="75689"/>
                    <a:pt x="60008" y="75629"/>
                    <a:pt x="60008" y="75581"/>
                  </a:cubicBezTo>
                  <a:cubicBezTo>
                    <a:pt x="60008" y="75522"/>
                    <a:pt x="59961" y="75486"/>
                    <a:pt x="59901" y="75486"/>
                  </a:cubicBezTo>
                  <a:close/>
                  <a:moveTo>
                    <a:pt x="60782" y="75486"/>
                  </a:moveTo>
                  <a:cubicBezTo>
                    <a:pt x="60723" y="75486"/>
                    <a:pt x="60675" y="75522"/>
                    <a:pt x="60675" y="75581"/>
                  </a:cubicBezTo>
                  <a:cubicBezTo>
                    <a:pt x="60675" y="75641"/>
                    <a:pt x="60723" y="75689"/>
                    <a:pt x="60782" y="75689"/>
                  </a:cubicBezTo>
                  <a:lnTo>
                    <a:pt x="61235" y="75689"/>
                  </a:lnTo>
                  <a:cubicBezTo>
                    <a:pt x="61294" y="75689"/>
                    <a:pt x="61330" y="75629"/>
                    <a:pt x="61330" y="75581"/>
                  </a:cubicBezTo>
                  <a:cubicBezTo>
                    <a:pt x="61330" y="75522"/>
                    <a:pt x="61294" y="75486"/>
                    <a:pt x="61235" y="75486"/>
                  </a:cubicBezTo>
                  <a:close/>
                  <a:moveTo>
                    <a:pt x="62104" y="75486"/>
                  </a:moveTo>
                  <a:cubicBezTo>
                    <a:pt x="62044" y="75486"/>
                    <a:pt x="62009" y="75522"/>
                    <a:pt x="62009" y="75581"/>
                  </a:cubicBezTo>
                  <a:cubicBezTo>
                    <a:pt x="62009" y="75641"/>
                    <a:pt x="62044" y="75689"/>
                    <a:pt x="62104" y="75689"/>
                  </a:cubicBezTo>
                  <a:lnTo>
                    <a:pt x="62556" y="75689"/>
                  </a:lnTo>
                  <a:cubicBezTo>
                    <a:pt x="62616" y="75689"/>
                    <a:pt x="62652" y="75629"/>
                    <a:pt x="62664" y="75581"/>
                  </a:cubicBezTo>
                  <a:cubicBezTo>
                    <a:pt x="62664" y="75522"/>
                    <a:pt x="62616" y="75486"/>
                    <a:pt x="62556" y="75486"/>
                  </a:cubicBezTo>
                  <a:close/>
                  <a:moveTo>
                    <a:pt x="63437" y="75486"/>
                  </a:moveTo>
                  <a:cubicBezTo>
                    <a:pt x="63366" y="75486"/>
                    <a:pt x="63330" y="75522"/>
                    <a:pt x="63330" y="75581"/>
                  </a:cubicBezTo>
                  <a:cubicBezTo>
                    <a:pt x="63330" y="75641"/>
                    <a:pt x="63366" y="75689"/>
                    <a:pt x="63437" y="75689"/>
                  </a:cubicBezTo>
                  <a:lnTo>
                    <a:pt x="63878" y="75689"/>
                  </a:lnTo>
                  <a:cubicBezTo>
                    <a:pt x="63937" y="75689"/>
                    <a:pt x="63985" y="75629"/>
                    <a:pt x="63985" y="75581"/>
                  </a:cubicBezTo>
                  <a:cubicBezTo>
                    <a:pt x="63985" y="75522"/>
                    <a:pt x="63937" y="75486"/>
                    <a:pt x="63878" y="75486"/>
                  </a:cubicBezTo>
                  <a:close/>
                  <a:moveTo>
                    <a:pt x="64759" y="75486"/>
                  </a:moveTo>
                  <a:cubicBezTo>
                    <a:pt x="64699" y="75486"/>
                    <a:pt x="64652" y="75522"/>
                    <a:pt x="64652" y="75581"/>
                  </a:cubicBezTo>
                  <a:cubicBezTo>
                    <a:pt x="64652" y="75641"/>
                    <a:pt x="64699" y="75689"/>
                    <a:pt x="64759" y="75689"/>
                  </a:cubicBezTo>
                  <a:lnTo>
                    <a:pt x="65200" y="75689"/>
                  </a:lnTo>
                  <a:cubicBezTo>
                    <a:pt x="65259" y="75689"/>
                    <a:pt x="65307" y="75629"/>
                    <a:pt x="65307" y="75581"/>
                  </a:cubicBezTo>
                  <a:cubicBezTo>
                    <a:pt x="65307" y="75522"/>
                    <a:pt x="65259" y="75486"/>
                    <a:pt x="65200" y="75486"/>
                  </a:cubicBezTo>
                  <a:close/>
                  <a:moveTo>
                    <a:pt x="66081" y="75486"/>
                  </a:moveTo>
                  <a:cubicBezTo>
                    <a:pt x="66021" y="75486"/>
                    <a:pt x="65973" y="75522"/>
                    <a:pt x="65973" y="75581"/>
                  </a:cubicBezTo>
                  <a:cubicBezTo>
                    <a:pt x="65973" y="75641"/>
                    <a:pt x="66021" y="75689"/>
                    <a:pt x="66081" y="75689"/>
                  </a:cubicBezTo>
                  <a:lnTo>
                    <a:pt x="66533" y="75689"/>
                  </a:lnTo>
                  <a:cubicBezTo>
                    <a:pt x="66593" y="75689"/>
                    <a:pt x="66628" y="75629"/>
                    <a:pt x="66628" y="75581"/>
                  </a:cubicBezTo>
                  <a:cubicBezTo>
                    <a:pt x="66628" y="75522"/>
                    <a:pt x="66593" y="75486"/>
                    <a:pt x="66533" y="75486"/>
                  </a:cubicBezTo>
                  <a:close/>
                  <a:moveTo>
                    <a:pt x="67402" y="75486"/>
                  </a:moveTo>
                  <a:cubicBezTo>
                    <a:pt x="67343" y="75486"/>
                    <a:pt x="67307" y="75522"/>
                    <a:pt x="67307" y="75581"/>
                  </a:cubicBezTo>
                  <a:cubicBezTo>
                    <a:pt x="67307" y="75641"/>
                    <a:pt x="67343" y="75689"/>
                    <a:pt x="67402" y="75689"/>
                  </a:cubicBezTo>
                  <a:lnTo>
                    <a:pt x="67855" y="75689"/>
                  </a:lnTo>
                  <a:cubicBezTo>
                    <a:pt x="67914" y="75689"/>
                    <a:pt x="67962" y="75629"/>
                    <a:pt x="67962" y="75581"/>
                  </a:cubicBezTo>
                  <a:cubicBezTo>
                    <a:pt x="67962" y="75522"/>
                    <a:pt x="67914" y="75486"/>
                    <a:pt x="67855" y="75486"/>
                  </a:cubicBezTo>
                  <a:close/>
                  <a:moveTo>
                    <a:pt x="68736" y="75486"/>
                  </a:moveTo>
                  <a:cubicBezTo>
                    <a:pt x="68676" y="75486"/>
                    <a:pt x="68629" y="75522"/>
                    <a:pt x="68629" y="75581"/>
                  </a:cubicBezTo>
                  <a:cubicBezTo>
                    <a:pt x="68629" y="75641"/>
                    <a:pt x="68676" y="75689"/>
                    <a:pt x="68736" y="75689"/>
                  </a:cubicBezTo>
                  <a:lnTo>
                    <a:pt x="69176" y="75689"/>
                  </a:lnTo>
                  <a:cubicBezTo>
                    <a:pt x="69236" y="75689"/>
                    <a:pt x="69283" y="75629"/>
                    <a:pt x="69283" y="75581"/>
                  </a:cubicBezTo>
                  <a:cubicBezTo>
                    <a:pt x="69283" y="75522"/>
                    <a:pt x="69236" y="75486"/>
                    <a:pt x="69176" y="75486"/>
                  </a:cubicBezTo>
                  <a:close/>
                  <a:moveTo>
                    <a:pt x="70057" y="75486"/>
                  </a:moveTo>
                  <a:cubicBezTo>
                    <a:pt x="69998" y="75486"/>
                    <a:pt x="69950" y="75522"/>
                    <a:pt x="69950" y="75581"/>
                  </a:cubicBezTo>
                  <a:cubicBezTo>
                    <a:pt x="69950" y="75641"/>
                    <a:pt x="69998" y="75689"/>
                    <a:pt x="70057" y="75689"/>
                  </a:cubicBezTo>
                  <a:lnTo>
                    <a:pt x="70498" y="75689"/>
                  </a:lnTo>
                  <a:cubicBezTo>
                    <a:pt x="70557" y="75689"/>
                    <a:pt x="70605" y="75629"/>
                    <a:pt x="70605" y="75581"/>
                  </a:cubicBezTo>
                  <a:cubicBezTo>
                    <a:pt x="70605" y="75522"/>
                    <a:pt x="70557" y="75486"/>
                    <a:pt x="70498" y="75486"/>
                  </a:cubicBezTo>
                  <a:close/>
                  <a:moveTo>
                    <a:pt x="71379" y="75486"/>
                  </a:moveTo>
                  <a:cubicBezTo>
                    <a:pt x="71319" y="75486"/>
                    <a:pt x="71272" y="75522"/>
                    <a:pt x="71272" y="75581"/>
                  </a:cubicBezTo>
                  <a:cubicBezTo>
                    <a:pt x="71272" y="75641"/>
                    <a:pt x="71319" y="75689"/>
                    <a:pt x="71379" y="75689"/>
                  </a:cubicBezTo>
                  <a:lnTo>
                    <a:pt x="71831" y="75689"/>
                  </a:lnTo>
                  <a:cubicBezTo>
                    <a:pt x="71891" y="75689"/>
                    <a:pt x="71927" y="75629"/>
                    <a:pt x="71927" y="75581"/>
                  </a:cubicBezTo>
                  <a:cubicBezTo>
                    <a:pt x="71927" y="75522"/>
                    <a:pt x="71891" y="75486"/>
                    <a:pt x="71831" y="75486"/>
                  </a:cubicBezTo>
                  <a:close/>
                  <a:moveTo>
                    <a:pt x="72700" y="75486"/>
                  </a:moveTo>
                  <a:cubicBezTo>
                    <a:pt x="72641" y="75486"/>
                    <a:pt x="72605" y="75522"/>
                    <a:pt x="72605" y="75581"/>
                  </a:cubicBezTo>
                  <a:cubicBezTo>
                    <a:pt x="72605" y="75641"/>
                    <a:pt x="72641" y="75689"/>
                    <a:pt x="72700" y="75689"/>
                  </a:cubicBezTo>
                  <a:lnTo>
                    <a:pt x="73153" y="75689"/>
                  </a:lnTo>
                  <a:cubicBezTo>
                    <a:pt x="73212" y="75689"/>
                    <a:pt x="73260" y="75629"/>
                    <a:pt x="73260" y="75581"/>
                  </a:cubicBezTo>
                  <a:cubicBezTo>
                    <a:pt x="73260" y="75522"/>
                    <a:pt x="73212" y="75486"/>
                    <a:pt x="73153" y="75486"/>
                  </a:cubicBezTo>
                  <a:close/>
                  <a:moveTo>
                    <a:pt x="74010" y="75486"/>
                  </a:moveTo>
                  <a:cubicBezTo>
                    <a:pt x="73951" y="75486"/>
                    <a:pt x="73915" y="75522"/>
                    <a:pt x="73915" y="75581"/>
                  </a:cubicBezTo>
                  <a:cubicBezTo>
                    <a:pt x="73915" y="75641"/>
                    <a:pt x="73951" y="75689"/>
                    <a:pt x="74010" y="75689"/>
                  </a:cubicBezTo>
                  <a:lnTo>
                    <a:pt x="74463" y="75689"/>
                  </a:lnTo>
                  <a:cubicBezTo>
                    <a:pt x="74534" y="75689"/>
                    <a:pt x="74582" y="75629"/>
                    <a:pt x="74570" y="75581"/>
                  </a:cubicBezTo>
                  <a:cubicBezTo>
                    <a:pt x="74570" y="75522"/>
                    <a:pt x="74522" y="75486"/>
                    <a:pt x="74463" y="75486"/>
                  </a:cubicBezTo>
                  <a:close/>
                  <a:moveTo>
                    <a:pt x="75344" y="75486"/>
                  </a:moveTo>
                  <a:cubicBezTo>
                    <a:pt x="75284" y="75486"/>
                    <a:pt x="75237" y="75522"/>
                    <a:pt x="75237" y="75581"/>
                  </a:cubicBezTo>
                  <a:cubicBezTo>
                    <a:pt x="75237" y="75641"/>
                    <a:pt x="75284" y="75689"/>
                    <a:pt x="75344" y="75689"/>
                  </a:cubicBezTo>
                  <a:lnTo>
                    <a:pt x="75784" y="75689"/>
                  </a:lnTo>
                  <a:cubicBezTo>
                    <a:pt x="75844" y="75689"/>
                    <a:pt x="75903" y="75629"/>
                    <a:pt x="75891" y="75581"/>
                  </a:cubicBezTo>
                  <a:cubicBezTo>
                    <a:pt x="75891" y="75522"/>
                    <a:pt x="75844" y="75486"/>
                    <a:pt x="75784" y="754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08" name="Google Shape;3008;p35"/>
          <p:cNvSpPr txBox="1">
            <a:spLocks noGrp="1"/>
          </p:cNvSpPr>
          <p:nvPr>
            <p:ph type="title"/>
          </p:nvPr>
        </p:nvSpPr>
        <p:spPr>
          <a:xfrm>
            <a:off x="457200" y="292625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Cybersecurity Infographics</a:t>
            </a:r>
            <a:endParaRPr/>
          </a:p>
        </p:txBody>
      </p:sp>
      <p:grpSp>
        <p:nvGrpSpPr>
          <p:cNvPr id="3009" name="Google Shape;3009;p35"/>
          <p:cNvGrpSpPr/>
          <p:nvPr/>
        </p:nvGrpSpPr>
        <p:grpSpPr>
          <a:xfrm>
            <a:off x="5408400" y="1246506"/>
            <a:ext cx="1210187" cy="763456"/>
            <a:chOff x="5408400" y="1403456"/>
            <a:chExt cx="1210187" cy="763456"/>
          </a:xfrm>
        </p:grpSpPr>
        <p:sp>
          <p:nvSpPr>
            <p:cNvPr id="3010" name="Google Shape;3010;p35"/>
            <p:cNvSpPr/>
            <p:nvPr/>
          </p:nvSpPr>
          <p:spPr>
            <a:xfrm>
              <a:off x="5478901" y="1403456"/>
              <a:ext cx="101335" cy="100056"/>
            </a:xfrm>
            <a:custGeom>
              <a:avLst/>
              <a:gdLst/>
              <a:ahLst/>
              <a:cxnLst/>
              <a:rect l="l" t="t" r="r" b="b"/>
              <a:pathLst>
                <a:path w="3013" h="2937" extrusionOk="0">
                  <a:moveTo>
                    <a:pt x="1568" y="1"/>
                  </a:moveTo>
                  <a:cubicBezTo>
                    <a:pt x="1536" y="1"/>
                    <a:pt x="1504" y="19"/>
                    <a:pt x="1489" y="61"/>
                  </a:cubicBezTo>
                  <a:cubicBezTo>
                    <a:pt x="1370" y="406"/>
                    <a:pt x="1239" y="752"/>
                    <a:pt x="989" y="1014"/>
                  </a:cubicBezTo>
                  <a:cubicBezTo>
                    <a:pt x="869" y="1145"/>
                    <a:pt x="715" y="1252"/>
                    <a:pt x="548" y="1311"/>
                  </a:cubicBezTo>
                  <a:cubicBezTo>
                    <a:pt x="393" y="1371"/>
                    <a:pt x="227" y="1371"/>
                    <a:pt x="48" y="1407"/>
                  </a:cubicBezTo>
                  <a:cubicBezTo>
                    <a:pt x="36" y="1407"/>
                    <a:pt x="36" y="1430"/>
                    <a:pt x="48" y="1430"/>
                  </a:cubicBezTo>
                  <a:cubicBezTo>
                    <a:pt x="60" y="1430"/>
                    <a:pt x="72" y="1454"/>
                    <a:pt x="96" y="1454"/>
                  </a:cubicBezTo>
                  <a:cubicBezTo>
                    <a:pt x="72" y="1466"/>
                    <a:pt x="48" y="1466"/>
                    <a:pt x="36" y="1478"/>
                  </a:cubicBezTo>
                  <a:cubicBezTo>
                    <a:pt x="12" y="1490"/>
                    <a:pt x="0" y="1526"/>
                    <a:pt x="12" y="1549"/>
                  </a:cubicBezTo>
                  <a:cubicBezTo>
                    <a:pt x="107" y="1680"/>
                    <a:pt x="274" y="1680"/>
                    <a:pt x="417" y="1752"/>
                  </a:cubicBezTo>
                  <a:cubicBezTo>
                    <a:pt x="584" y="1811"/>
                    <a:pt x="727" y="1895"/>
                    <a:pt x="846" y="2002"/>
                  </a:cubicBezTo>
                  <a:cubicBezTo>
                    <a:pt x="1108" y="2204"/>
                    <a:pt x="1346" y="2526"/>
                    <a:pt x="1381" y="2847"/>
                  </a:cubicBezTo>
                  <a:cubicBezTo>
                    <a:pt x="1393" y="2907"/>
                    <a:pt x="1450" y="2937"/>
                    <a:pt x="1505" y="2937"/>
                  </a:cubicBezTo>
                  <a:cubicBezTo>
                    <a:pt x="1560" y="2937"/>
                    <a:pt x="1614" y="2907"/>
                    <a:pt x="1620" y="2847"/>
                  </a:cubicBezTo>
                  <a:cubicBezTo>
                    <a:pt x="1727" y="2204"/>
                    <a:pt x="2203" y="1716"/>
                    <a:pt x="2846" y="1633"/>
                  </a:cubicBezTo>
                  <a:cubicBezTo>
                    <a:pt x="3013" y="1597"/>
                    <a:pt x="2989" y="1347"/>
                    <a:pt x="2858" y="1335"/>
                  </a:cubicBezTo>
                  <a:cubicBezTo>
                    <a:pt x="2239" y="1228"/>
                    <a:pt x="1739" y="716"/>
                    <a:pt x="1655" y="85"/>
                  </a:cubicBezTo>
                  <a:cubicBezTo>
                    <a:pt x="1649" y="32"/>
                    <a:pt x="1608" y="1"/>
                    <a:pt x="156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1" name="Google Shape;3011;p35"/>
            <p:cNvSpPr/>
            <p:nvPr/>
          </p:nvSpPr>
          <p:spPr>
            <a:xfrm>
              <a:off x="5408400" y="1967789"/>
              <a:ext cx="116974" cy="116783"/>
            </a:xfrm>
            <a:custGeom>
              <a:avLst/>
              <a:gdLst/>
              <a:ahLst/>
              <a:cxnLst/>
              <a:rect l="l" t="t" r="r" b="b"/>
              <a:pathLst>
                <a:path w="3478" h="3428" extrusionOk="0">
                  <a:moveTo>
                    <a:pt x="1806" y="0"/>
                  </a:moveTo>
                  <a:cubicBezTo>
                    <a:pt x="1768" y="0"/>
                    <a:pt x="1731" y="22"/>
                    <a:pt x="1715" y="70"/>
                  </a:cubicBezTo>
                  <a:cubicBezTo>
                    <a:pt x="1620" y="344"/>
                    <a:pt x="1501" y="617"/>
                    <a:pt x="1358" y="867"/>
                  </a:cubicBezTo>
                  <a:cubicBezTo>
                    <a:pt x="1263" y="855"/>
                    <a:pt x="1191" y="820"/>
                    <a:pt x="1120" y="796"/>
                  </a:cubicBezTo>
                  <a:cubicBezTo>
                    <a:pt x="918" y="725"/>
                    <a:pt x="799" y="570"/>
                    <a:pt x="644" y="451"/>
                  </a:cubicBezTo>
                  <a:cubicBezTo>
                    <a:pt x="637" y="447"/>
                    <a:pt x="631" y="446"/>
                    <a:pt x="626" y="446"/>
                  </a:cubicBezTo>
                  <a:cubicBezTo>
                    <a:pt x="614" y="446"/>
                    <a:pt x="608" y="454"/>
                    <a:pt x="608" y="463"/>
                  </a:cubicBezTo>
                  <a:cubicBezTo>
                    <a:pt x="608" y="486"/>
                    <a:pt x="620" y="498"/>
                    <a:pt x="620" y="510"/>
                  </a:cubicBezTo>
                  <a:cubicBezTo>
                    <a:pt x="596" y="498"/>
                    <a:pt x="584" y="498"/>
                    <a:pt x="548" y="498"/>
                  </a:cubicBezTo>
                  <a:cubicBezTo>
                    <a:pt x="525" y="498"/>
                    <a:pt x="489" y="522"/>
                    <a:pt x="489" y="546"/>
                  </a:cubicBezTo>
                  <a:cubicBezTo>
                    <a:pt x="465" y="736"/>
                    <a:pt x="596" y="867"/>
                    <a:pt x="668" y="1034"/>
                  </a:cubicBezTo>
                  <a:cubicBezTo>
                    <a:pt x="727" y="1165"/>
                    <a:pt x="775" y="1296"/>
                    <a:pt x="799" y="1451"/>
                  </a:cubicBezTo>
                  <a:cubicBezTo>
                    <a:pt x="739" y="1475"/>
                    <a:pt x="703" y="1510"/>
                    <a:pt x="644" y="1522"/>
                  </a:cubicBezTo>
                  <a:cubicBezTo>
                    <a:pt x="441" y="1594"/>
                    <a:pt x="251" y="1594"/>
                    <a:pt x="60" y="1629"/>
                  </a:cubicBezTo>
                  <a:cubicBezTo>
                    <a:pt x="48" y="1629"/>
                    <a:pt x="48" y="1653"/>
                    <a:pt x="60" y="1653"/>
                  </a:cubicBezTo>
                  <a:cubicBezTo>
                    <a:pt x="72" y="1677"/>
                    <a:pt x="84" y="1677"/>
                    <a:pt x="108" y="1677"/>
                  </a:cubicBezTo>
                  <a:cubicBezTo>
                    <a:pt x="72" y="1689"/>
                    <a:pt x="60" y="1701"/>
                    <a:pt x="25" y="1713"/>
                  </a:cubicBezTo>
                  <a:cubicBezTo>
                    <a:pt x="13" y="1737"/>
                    <a:pt x="1" y="1772"/>
                    <a:pt x="13" y="1808"/>
                  </a:cubicBezTo>
                  <a:cubicBezTo>
                    <a:pt x="120" y="1975"/>
                    <a:pt x="310" y="1975"/>
                    <a:pt x="477" y="2034"/>
                  </a:cubicBezTo>
                  <a:cubicBezTo>
                    <a:pt x="584" y="2070"/>
                    <a:pt x="679" y="2129"/>
                    <a:pt x="787" y="2189"/>
                  </a:cubicBezTo>
                  <a:cubicBezTo>
                    <a:pt x="739" y="2403"/>
                    <a:pt x="668" y="2594"/>
                    <a:pt x="548" y="2760"/>
                  </a:cubicBezTo>
                  <a:cubicBezTo>
                    <a:pt x="482" y="2855"/>
                    <a:pt x="581" y="2979"/>
                    <a:pt x="672" y="2979"/>
                  </a:cubicBezTo>
                  <a:cubicBezTo>
                    <a:pt x="696" y="2979"/>
                    <a:pt x="719" y="2971"/>
                    <a:pt x="739" y="2951"/>
                  </a:cubicBezTo>
                  <a:cubicBezTo>
                    <a:pt x="918" y="2820"/>
                    <a:pt x="1120" y="2725"/>
                    <a:pt x="1310" y="2689"/>
                  </a:cubicBezTo>
                  <a:cubicBezTo>
                    <a:pt x="1453" y="2880"/>
                    <a:pt x="1561" y="3106"/>
                    <a:pt x="1608" y="3320"/>
                  </a:cubicBezTo>
                  <a:cubicBezTo>
                    <a:pt x="1614" y="3391"/>
                    <a:pt x="1677" y="3427"/>
                    <a:pt x="1742" y="3427"/>
                  </a:cubicBezTo>
                  <a:cubicBezTo>
                    <a:pt x="1808" y="3427"/>
                    <a:pt x="1876" y="3391"/>
                    <a:pt x="1894" y="3320"/>
                  </a:cubicBezTo>
                  <a:cubicBezTo>
                    <a:pt x="1930" y="3082"/>
                    <a:pt x="2013" y="2868"/>
                    <a:pt x="2144" y="2653"/>
                  </a:cubicBezTo>
                  <a:cubicBezTo>
                    <a:pt x="2370" y="2701"/>
                    <a:pt x="2573" y="2808"/>
                    <a:pt x="2787" y="2939"/>
                  </a:cubicBezTo>
                  <a:cubicBezTo>
                    <a:pt x="2812" y="2959"/>
                    <a:pt x="2839" y="2968"/>
                    <a:pt x="2866" y="2968"/>
                  </a:cubicBezTo>
                  <a:cubicBezTo>
                    <a:pt x="2984" y="2968"/>
                    <a:pt x="3102" y="2807"/>
                    <a:pt x="3025" y="2701"/>
                  </a:cubicBezTo>
                  <a:cubicBezTo>
                    <a:pt x="2882" y="2510"/>
                    <a:pt x="2799" y="2296"/>
                    <a:pt x="2751" y="2070"/>
                  </a:cubicBezTo>
                  <a:cubicBezTo>
                    <a:pt x="2930" y="1975"/>
                    <a:pt x="3120" y="1915"/>
                    <a:pt x="3335" y="1879"/>
                  </a:cubicBezTo>
                  <a:cubicBezTo>
                    <a:pt x="3477" y="1879"/>
                    <a:pt x="3477" y="1594"/>
                    <a:pt x="3323" y="1570"/>
                  </a:cubicBezTo>
                  <a:cubicBezTo>
                    <a:pt x="3108" y="1534"/>
                    <a:pt x="2918" y="1463"/>
                    <a:pt x="2739" y="1356"/>
                  </a:cubicBezTo>
                  <a:cubicBezTo>
                    <a:pt x="2799" y="1117"/>
                    <a:pt x="2882" y="903"/>
                    <a:pt x="3049" y="689"/>
                  </a:cubicBezTo>
                  <a:cubicBezTo>
                    <a:pt x="3098" y="620"/>
                    <a:pt x="3057" y="534"/>
                    <a:pt x="2981" y="534"/>
                  </a:cubicBezTo>
                  <a:cubicBezTo>
                    <a:pt x="2965" y="534"/>
                    <a:pt x="2948" y="538"/>
                    <a:pt x="2930" y="546"/>
                  </a:cubicBezTo>
                  <a:cubicBezTo>
                    <a:pt x="2692" y="665"/>
                    <a:pt x="2442" y="760"/>
                    <a:pt x="2192" y="844"/>
                  </a:cubicBezTo>
                  <a:cubicBezTo>
                    <a:pt x="2037" y="617"/>
                    <a:pt x="1930" y="379"/>
                    <a:pt x="1906" y="93"/>
                  </a:cubicBezTo>
                  <a:cubicBezTo>
                    <a:pt x="1899" y="34"/>
                    <a:pt x="1852" y="0"/>
                    <a:pt x="180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2" name="Google Shape;3012;p35"/>
            <p:cNvSpPr/>
            <p:nvPr/>
          </p:nvSpPr>
          <p:spPr>
            <a:xfrm>
              <a:off x="5622258" y="1526407"/>
              <a:ext cx="996329" cy="640503"/>
            </a:xfrm>
            <a:custGeom>
              <a:avLst/>
              <a:gdLst/>
              <a:ahLst/>
              <a:cxnLst/>
              <a:rect l="l" t="t" r="r" b="b"/>
              <a:pathLst>
                <a:path w="29624" h="18801" extrusionOk="0">
                  <a:moveTo>
                    <a:pt x="1406" y="0"/>
                  </a:moveTo>
                  <a:cubicBezTo>
                    <a:pt x="632" y="0"/>
                    <a:pt x="1" y="643"/>
                    <a:pt x="1" y="1417"/>
                  </a:cubicBezTo>
                  <a:lnTo>
                    <a:pt x="1" y="17383"/>
                  </a:lnTo>
                  <a:cubicBezTo>
                    <a:pt x="1" y="18157"/>
                    <a:pt x="632" y="18800"/>
                    <a:pt x="1406" y="18800"/>
                  </a:cubicBezTo>
                  <a:lnTo>
                    <a:pt x="28207" y="18800"/>
                  </a:lnTo>
                  <a:cubicBezTo>
                    <a:pt x="28992" y="18800"/>
                    <a:pt x="29623" y="18169"/>
                    <a:pt x="29623" y="17395"/>
                  </a:cubicBezTo>
                  <a:lnTo>
                    <a:pt x="29623" y="1417"/>
                  </a:lnTo>
                  <a:cubicBezTo>
                    <a:pt x="29623" y="643"/>
                    <a:pt x="28992" y="0"/>
                    <a:pt x="2820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3" name="Google Shape;3013;p35"/>
            <p:cNvSpPr/>
            <p:nvPr/>
          </p:nvSpPr>
          <p:spPr>
            <a:xfrm>
              <a:off x="5848931" y="1826135"/>
              <a:ext cx="542627" cy="340777"/>
            </a:xfrm>
            <a:custGeom>
              <a:avLst/>
              <a:gdLst/>
              <a:ahLst/>
              <a:cxnLst/>
              <a:rect l="l" t="t" r="r" b="b"/>
              <a:pathLst>
                <a:path w="16134" h="10003" extrusionOk="0">
                  <a:moveTo>
                    <a:pt x="1" y="1"/>
                  </a:moveTo>
                  <a:lnTo>
                    <a:pt x="1" y="9085"/>
                  </a:lnTo>
                  <a:cubicBezTo>
                    <a:pt x="1" y="9597"/>
                    <a:pt x="405" y="10002"/>
                    <a:pt x="906" y="10002"/>
                  </a:cubicBezTo>
                  <a:lnTo>
                    <a:pt x="15217" y="10002"/>
                  </a:lnTo>
                  <a:cubicBezTo>
                    <a:pt x="15729" y="10002"/>
                    <a:pt x="16134" y="9597"/>
                    <a:pt x="16134" y="9085"/>
                  </a:cubicBezTo>
                  <a:lnTo>
                    <a:pt x="1613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4" name="Google Shape;3014;p35"/>
            <p:cNvSpPr/>
            <p:nvPr/>
          </p:nvSpPr>
          <p:spPr>
            <a:xfrm>
              <a:off x="5851756" y="1941250"/>
              <a:ext cx="538187" cy="215920"/>
            </a:xfrm>
            <a:custGeom>
              <a:avLst/>
              <a:gdLst/>
              <a:ahLst/>
              <a:cxnLst/>
              <a:rect l="l" t="t" r="r" b="b"/>
              <a:pathLst>
                <a:path w="16002" h="6338" extrusionOk="0">
                  <a:moveTo>
                    <a:pt x="8008" y="0"/>
                  </a:moveTo>
                  <a:cubicBezTo>
                    <a:pt x="7980" y="0"/>
                    <a:pt x="7953" y="9"/>
                    <a:pt x="7930" y="27"/>
                  </a:cubicBezTo>
                  <a:lnTo>
                    <a:pt x="71" y="6099"/>
                  </a:lnTo>
                  <a:cubicBezTo>
                    <a:pt x="12" y="6147"/>
                    <a:pt x="0" y="6218"/>
                    <a:pt x="48" y="6278"/>
                  </a:cubicBezTo>
                  <a:cubicBezTo>
                    <a:pt x="75" y="6313"/>
                    <a:pt x="111" y="6331"/>
                    <a:pt x="148" y="6331"/>
                  </a:cubicBezTo>
                  <a:cubicBezTo>
                    <a:pt x="174" y="6331"/>
                    <a:pt x="201" y="6322"/>
                    <a:pt x="226" y="6302"/>
                  </a:cubicBezTo>
                  <a:lnTo>
                    <a:pt x="7989" y="289"/>
                  </a:lnTo>
                  <a:lnTo>
                    <a:pt x="15764" y="6302"/>
                  </a:lnTo>
                  <a:cubicBezTo>
                    <a:pt x="15776" y="6326"/>
                    <a:pt x="15812" y="6337"/>
                    <a:pt x="15835" y="6337"/>
                  </a:cubicBezTo>
                  <a:cubicBezTo>
                    <a:pt x="15871" y="6337"/>
                    <a:pt x="15919" y="6302"/>
                    <a:pt x="15966" y="6278"/>
                  </a:cubicBezTo>
                  <a:cubicBezTo>
                    <a:pt x="16002" y="6218"/>
                    <a:pt x="16002" y="6147"/>
                    <a:pt x="15942" y="6099"/>
                  </a:cubicBezTo>
                  <a:lnTo>
                    <a:pt x="8096" y="27"/>
                  </a:lnTo>
                  <a:cubicBezTo>
                    <a:pt x="8066" y="9"/>
                    <a:pt x="8037" y="0"/>
                    <a:pt x="800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5" name="Google Shape;3015;p35"/>
            <p:cNvSpPr/>
            <p:nvPr/>
          </p:nvSpPr>
          <p:spPr>
            <a:xfrm>
              <a:off x="5847720" y="1614404"/>
              <a:ext cx="545452" cy="425537"/>
            </a:xfrm>
            <a:custGeom>
              <a:avLst/>
              <a:gdLst/>
              <a:ahLst/>
              <a:cxnLst/>
              <a:rect l="l" t="t" r="r" b="b"/>
              <a:pathLst>
                <a:path w="16218" h="12491" extrusionOk="0">
                  <a:moveTo>
                    <a:pt x="8097" y="1"/>
                  </a:moveTo>
                  <a:lnTo>
                    <a:pt x="4085" y="3120"/>
                  </a:lnTo>
                  <a:lnTo>
                    <a:pt x="60" y="6228"/>
                  </a:lnTo>
                  <a:lnTo>
                    <a:pt x="1" y="6228"/>
                  </a:lnTo>
                  <a:lnTo>
                    <a:pt x="4049" y="9347"/>
                  </a:lnTo>
                  <a:lnTo>
                    <a:pt x="8097" y="12491"/>
                  </a:lnTo>
                  <a:lnTo>
                    <a:pt x="12145" y="9347"/>
                  </a:lnTo>
                  <a:lnTo>
                    <a:pt x="16217" y="6228"/>
                  </a:lnTo>
                  <a:lnTo>
                    <a:pt x="16134" y="6228"/>
                  </a:lnTo>
                  <a:lnTo>
                    <a:pt x="12122" y="3120"/>
                  </a:lnTo>
                  <a:lnTo>
                    <a:pt x="80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6" name="Google Shape;3016;p35"/>
            <p:cNvSpPr/>
            <p:nvPr/>
          </p:nvSpPr>
          <p:spPr>
            <a:xfrm>
              <a:off x="5943852" y="1682573"/>
              <a:ext cx="352401" cy="338290"/>
            </a:xfrm>
            <a:custGeom>
              <a:avLst/>
              <a:gdLst/>
              <a:ahLst/>
              <a:cxnLst/>
              <a:rect l="l" t="t" r="r" b="b"/>
              <a:pathLst>
                <a:path w="10478" h="9930" extrusionOk="0">
                  <a:moveTo>
                    <a:pt x="0" y="0"/>
                  </a:moveTo>
                  <a:lnTo>
                    <a:pt x="0" y="3870"/>
                  </a:lnTo>
                  <a:lnTo>
                    <a:pt x="0" y="5882"/>
                  </a:lnTo>
                  <a:lnTo>
                    <a:pt x="1310" y="6906"/>
                  </a:lnTo>
                  <a:lnTo>
                    <a:pt x="5239" y="9930"/>
                  </a:lnTo>
                  <a:lnTo>
                    <a:pt x="9168" y="6906"/>
                  </a:lnTo>
                  <a:lnTo>
                    <a:pt x="10478" y="5882"/>
                  </a:lnTo>
                  <a:lnTo>
                    <a:pt x="10478" y="3870"/>
                  </a:lnTo>
                  <a:lnTo>
                    <a:pt x="1047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7" name="Google Shape;3017;p35"/>
            <p:cNvSpPr/>
            <p:nvPr/>
          </p:nvSpPr>
          <p:spPr>
            <a:xfrm>
              <a:off x="6021551" y="1756398"/>
              <a:ext cx="197826" cy="175652"/>
            </a:xfrm>
            <a:custGeom>
              <a:avLst/>
              <a:gdLst/>
              <a:ahLst/>
              <a:cxnLst/>
              <a:rect l="l" t="t" r="r" b="b"/>
              <a:pathLst>
                <a:path w="5882" h="5156" extrusionOk="0">
                  <a:moveTo>
                    <a:pt x="2929" y="1060"/>
                  </a:moveTo>
                  <a:cubicBezTo>
                    <a:pt x="3132" y="1060"/>
                    <a:pt x="3274" y="1215"/>
                    <a:pt x="3274" y="1405"/>
                  </a:cubicBezTo>
                  <a:lnTo>
                    <a:pt x="3274" y="2774"/>
                  </a:lnTo>
                  <a:cubicBezTo>
                    <a:pt x="3274" y="2965"/>
                    <a:pt x="3132" y="3120"/>
                    <a:pt x="2929" y="3120"/>
                  </a:cubicBezTo>
                  <a:cubicBezTo>
                    <a:pt x="2739" y="3120"/>
                    <a:pt x="2596" y="2965"/>
                    <a:pt x="2596" y="2774"/>
                  </a:cubicBezTo>
                  <a:lnTo>
                    <a:pt x="2596" y="1405"/>
                  </a:lnTo>
                  <a:cubicBezTo>
                    <a:pt x="2596" y="1215"/>
                    <a:pt x="2751" y="1060"/>
                    <a:pt x="2929" y="1060"/>
                  </a:cubicBezTo>
                  <a:close/>
                  <a:moveTo>
                    <a:pt x="2929" y="3453"/>
                  </a:moveTo>
                  <a:cubicBezTo>
                    <a:pt x="3215" y="3453"/>
                    <a:pt x="3441" y="3679"/>
                    <a:pt x="3441" y="3965"/>
                  </a:cubicBezTo>
                  <a:cubicBezTo>
                    <a:pt x="3441" y="4251"/>
                    <a:pt x="3215" y="4465"/>
                    <a:pt x="2929" y="4465"/>
                  </a:cubicBezTo>
                  <a:cubicBezTo>
                    <a:pt x="2643" y="4465"/>
                    <a:pt x="2429" y="4251"/>
                    <a:pt x="2429" y="3965"/>
                  </a:cubicBezTo>
                  <a:cubicBezTo>
                    <a:pt x="2429" y="3679"/>
                    <a:pt x="2643" y="3453"/>
                    <a:pt x="2929" y="3453"/>
                  </a:cubicBezTo>
                  <a:close/>
                  <a:moveTo>
                    <a:pt x="2941" y="0"/>
                  </a:moveTo>
                  <a:cubicBezTo>
                    <a:pt x="2643" y="0"/>
                    <a:pt x="2370" y="155"/>
                    <a:pt x="2215" y="417"/>
                  </a:cubicBezTo>
                  <a:lnTo>
                    <a:pt x="167" y="3858"/>
                  </a:lnTo>
                  <a:cubicBezTo>
                    <a:pt x="0" y="4132"/>
                    <a:pt x="0" y="4441"/>
                    <a:pt x="155" y="4727"/>
                  </a:cubicBezTo>
                  <a:cubicBezTo>
                    <a:pt x="298" y="4989"/>
                    <a:pt x="584" y="5155"/>
                    <a:pt x="893" y="5155"/>
                  </a:cubicBezTo>
                  <a:lnTo>
                    <a:pt x="5001" y="5155"/>
                  </a:lnTo>
                  <a:cubicBezTo>
                    <a:pt x="5310" y="5155"/>
                    <a:pt x="5596" y="4989"/>
                    <a:pt x="5739" y="4727"/>
                  </a:cubicBezTo>
                  <a:cubicBezTo>
                    <a:pt x="5882" y="4453"/>
                    <a:pt x="5882" y="4132"/>
                    <a:pt x="5727" y="3858"/>
                  </a:cubicBezTo>
                  <a:lnTo>
                    <a:pt x="3679" y="417"/>
                  </a:lnTo>
                  <a:cubicBezTo>
                    <a:pt x="3525" y="155"/>
                    <a:pt x="3239" y="0"/>
                    <a:pt x="29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8" name="Google Shape;3018;p35"/>
            <p:cNvSpPr/>
            <p:nvPr/>
          </p:nvSpPr>
          <p:spPr>
            <a:xfrm>
              <a:off x="5967094" y="1697154"/>
              <a:ext cx="56065" cy="13423"/>
            </a:xfrm>
            <a:custGeom>
              <a:avLst/>
              <a:gdLst/>
              <a:ahLst/>
              <a:cxnLst/>
              <a:rect l="l" t="t" r="r" b="b"/>
              <a:pathLst>
                <a:path w="1667" h="394" extrusionOk="0">
                  <a:moveTo>
                    <a:pt x="191" y="1"/>
                  </a:moveTo>
                  <a:cubicBezTo>
                    <a:pt x="83" y="1"/>
                    <a:pt x="0" y="96"/>
                    <a:pt x="0" y="191"/>
                  </a:cubicBezTo>
                  <a:cubicBezTo>
                    <a:pt x="0" y="298"/>
                    <a:pt x="83" y="394"/>
                    <a:pt x="191" y="394"/>
                  </a:cubicBezTo>
                  <a:lnTo>
                    <a:pt x="1476" y="394"/>
                  </a:lnTo>
                  <a:cubicBezTo>
                    <a:pt x="1572" y="394"/>
                    <a:pt x="1667" y="310"/>
                    <a:pt x="1667" y="191"/>
                  </a:cubicBezTo>
                  <a:cubicBezTo>
                    <a:pt x="1667" y="96"/>
                    <a:pt x="1572" y="1"/>
                    <a:pt x="14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9" name="Google Shape;3019;p35"/>
            <p:cNvSpPr/>
            <p:nvPr/>
          </p:nvSpPr>
          <p:spPr>
            <a:xfrm>
              <a:off x="5967094" y="1721513"/>
              <a:ext cx="56065" cy="13423"/>
            </a:xfrm>
            <a:custGeom>
              <a:avLst/>
              <a:gdLst/>
              <a:ahLst/>
              <a:cxnLst/>
              <a:rect l="l" t="t" r="r" b="b"/>
              <a:pathLst>
                <a:path w="1667" h="394" extrusionOk="0">
                  <a:moveTo>
                    <a:pt x="191" y="0"/>
                  </a:moveTo>
                  <a:cubicBezTo>
                    <a:pt x="83" y="0"/>
                    <a:pt x="0" y="95"/>
                    <a:pt x="0" y="191"/>
                  </a:cubicBezTo>
                  <a:cubicBezTo>
                    <a:pt x="0" y="298"/>
                    <a:pt x="83" y="393"/>
                    <a:pt x="191" y="393"/>
                  </a:cubicBezTo>
                  <a:lnTo>
                    <a:pt x="1476" y="393"/>
                  </a:lnTo>
                  <a:cubicBezTo>
                    <a:pt x="1572" y="393"/>
                    <a:pt x="1667" y="298"/>
                    <a:pt x="1667" y="191"/>
                  </a:cubicBezTo>
                  <a:cubicBezTo>
                    <a:pt x="1667" y="95"/>
                    <a:pt x="1572" y="0"/>
                    <a:pt x="14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0" name="Google Shape;3020;p35"/>
            <p:cNvSpPr/>
            <p:nvPr/>
          </p:nvSpPr>
          <p:spPr>
            <a:xfrm>
              <a:off x="5967094" y="1745428"/>
              <a:ext cx="30034" cy="13014"/>
            </a:xfrm>
            <a:custGeom>
              <a:avLst/>
              <a:gdLst/>
              <a:ahLst/>
              <a:cxnLst/>
              <a:rect l="l" t="t" r="r" b="b"/>
              <a:pathLst>
                <a:path w="893" h="382" extrusionOk="0">
                  <a:moveTo>
                    <a:pt x="191" y="1"/>
                  </a:moveTo>
                  <a:cubicBezTo>
                    <a:pt x="83" y="1"/>
                    <a:pt x="0" y="84"/>
                    <a:pt x="0" y="191"/>
                  </a:cubicBezTo>
                  <a:cubicBezTo>
                    <a:pt x="0" y="298"/>
                    <a:pt x="83" y="382"/>
                    <a:pt x="191" y="382"/>
                  </a:cubicBezTo>
                  <a:lnTo>
                    <a:pt x="691" y="382"/>
                  </a:lnTo>
                  <a:cubicBezTo>
                    <a:pt x="822" y="382"/>
                    <a:pt x="893" y="298"/>
                    <a:pt x="893" y="191"/>
                  </a:cubicBezTo>
                  <a:cubicBezTo>
                    <a:pt x="893" y="84"/>
                    <a:pt x="798" y="1"/>
                    <a:pt x="6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21" name="Google Shape;3021;p35"/>
          <p:cNvGrpSpPr/>
          <p:nvPr/>
        </p:nvGrpSpPr>
        <p:grpSpPr>
          <a:xfrm>
            <a:off x="5421447" y="2596527"/>
            <a:ext cx="1198953" cy="640094"/>
            <a:chOff x="5421447" y="2753477"/>
            <a:chExt cx="1198953" cy="640094"/>
          </a:xfrm>
        </p:grpSpPr>
        <p:sp>
          <p:nvSpPr>
            <p:cNvPr id="3022" name="Google Shape;3022;p35"/>
            <p:cNvSpPr/>
            <p:nvPr/>
          </p:nvSpPr>
          <p:spPr>
            <a:xfrm>
              <a:off x="5421447" y="2764209"/>
              <a:ext cx="100931" cy="100227"/>
            </a:xfrm>
            <a:custGeom>
              <a:avLst/>
              <a:gdLst/>
              <a:ahLst/>
              <a:cxnLst/>
              <a:rect l="l" t="t" r="r" b="b"/>
              <a:pathLst>
                <a:path w="3001" h="2942" extrusionOk="0">
                  <a:moveTo>
                    <a:pt x="1568" y="0"/>
                  </a:moveTo>
                  <a:cubicBezTo>
                    <a:pt x="1536" y="0"/>
                    <a:pt x="1504" y="20"/>
                    <a:pt x="1488" y="67"/>
                  </a:cubicBezTo>
                  <a:cubicBezTo>
                    <a:pt x="1381" y="412"/>
                    <a:pt x="1238" y="757"/>
                    <a:pt x="988" y="1019"/>
                  </a:cubicBezTo>
                  <a:cubicBezTo>
                    <a:pt x="869" y="1150"/>
                    <a:pt x="726" y="1257"/>
                    <a:pt x="560" y="1317"/>
                  </a:cubicBezTo>
                  <a:cubicBezTo>
                    <a:pt x="393" y="1376"/>
                    <a:pt x="226" y="1376"/>
                    <a:pt x="48" y="1400"/>
                  </a:cubicBezTo>
                  <a:cubicBezTo>
                    <a:pt x="36" y="1400"/>
                    <a:pt x="36" y="1436"/>
                    <a:pt x="48" y="1436"/>
                  </a:cubicBezTo>
                  <a:cubicBezTo>
                    <a:pt x="72" y="1436"/>
                    <a:pt x="84" y="1448"/>
                    <a:pt x="95" y="1448"/>
                  </a:cubicBezTo>
                  <a:cubicBezTo>
                    <a:pt x="84" y="1472"/>
                    <a:pt x="48" y="1472"/>
                    <a:pt x="36" y="1483"/>
                  </a:cubicBezTo>
                  <a:cubicBezTo>
                    <a:pt x="24" y="1495"/>
                    <a:pt x="0" y="1531"/>
                    <a:pt x="24" y="1555"/>
                  </a:cubicBezTo>
                  <a:cubicBezTo>
                    <a:pt x="107" y="1686"/>
                    <a:pt x="274" y="1686"/>
                    <a:pt x="429" y="1745"/>
                  </a:cubicBezTo>
                  <a:cubicBezTo>
                    <a:pt x="584" y="1805"/>
                    <a:pt x="738" y="1900"/>
                    <a:pt x="857" y="2007"/>
                  </a:cubicBezTo>
                  <a:cubicBezTo>
                    <a:pt x="1107" y="2210"/>
                    <a:pt x="1346" y="2519"/>
                    <a:pt x="1393" y="2853"/>
                  </a:cubicBezTo>
                  <a:cubicBezTo>
                    <a:pt x="1399" y="2912"/>
                    <a:pt x="1456" y="2942"/>
                    <a:pt x="1512" y="2942"/>
                  </a:cubicBezTo>
                  <a:cubicBezTo>
                    <a:pt x="1569" y="2942"/>
                    <a:pt x="1625" y="2912"/>
                    <a:pt x="1631" y="2853"/>
                  </a:cubicBezTo>
                  <a:cubicBezTo>
                    <a:pt x="1738" y="2210"/>
                    <a:pt x="2215" y="1722"/>
                    <a:pt x="2846" y="1626"/>
                  </a:cubicBezTo>
                  <a:cubicBezTo>
                    <a:pt x="3001" y="1603"/>
                    <a:pt x="3001" y="1352"/>
                    <a:pt x="2870" y="1329"/>
                  </a:cubicBezTo>
                  <a:cubicBezTo>
                    <a:pt x="2239" y="1222"/>
                    <a:pt x="1750" y="721"/>
                    <a:pt x="1655" y="79"/>
                  </a:cubicBezTo>
                  <a:cubicBezTo>
                    <a:pt x="1648" y="32"/>
                    <a:pt x="1608" y="0"/>
                    <a:pt x="156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023" name="Google Shape;3023;p35"/>
            <p:cNvGrpSpPr/>
            <p:nvPr/>
          </p:nvGrpSpPr>
          <p:grpSpPr>
            <a:xfrm>
              <a:off x="5624070" y="2753477"/>
              <a:ext cx="996329" cy="640094"/>
              <a:chOff x="5624070" y="2753477"/>
              <a:chExt cx="996329" cy="640094"/>
            </a:xfrm>
          </p:grpSpPr>
          <p:sp>
            <p:nvSpPr>
              <p:cNvPr id="3024" name="Google Shape;3024;p35"/>
              <p:cNvSpPr/>
              <p:nvPr/>
            </p:nvSpPr>
            <p:spPr>
              <a:xfrm>
                <a:off x="5624070" y="2753477"/>
                <a:ext cx="996329" cy="640094"/>
              </a:xfrm>
              <a:custGeom>
                <a:avLst/>
                <a:gdLst/>
                <a:ahLst/>
                <a:cxnLst/>
                <a:rect l="l" t="t" r="r" b="b"/>
                <a:pathLst>
                  <a:path w="29624" h="18789" extrusionOk="0">
                    <a:moveTo>
                      <a:pt x="1406" y="1"/>
                    </a:moveTo>
                    <a:cubicBezTo>
                      <a:pt x="632" y="1"/>
                      <a:pt x="1" y="632"/>
                      <a:pt x="1" y="1406"/>
                    </a:cubicBezTo>
                    <a:lnTo>
                      <a:pt x="1" y="17384"/>
                    </a:lnTo>
                    <a:cubicBezTo>
                      <a:pt x="1" y="18158"/>
                      <a:pt x="632" y="18789"/>
                      <a:pt x="1406" y="18789"/>
                    </a:cubicBezTo>
                    <a:lnTo>
                      <a:pt x="28207" y="18789"/>
                    </a:lnTo>
                    <a:cubicBezTo>
                      <a:pt x="28992" y="18789"/>
                      <a:pt x="29623" y="18170"/>
                      <a:pt x="29623" y="17384"/>
                    </a:cubicBezTo>
                    <a:lnTo>
                      <a:pt x="29623" y="1406"/>
                    </a:lnTo>
                    <a:cubicBezTo>
                      <a:pt x="29623" y="632"/>
                      <a:pt x="28992" y="1"/>
                      <a:pt x="2820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5" name="Google Shape;3025;p35"/>
              <p:cNvSpPr/>
              <p:nvPr/>
            </p:nvSpPr>
            <p:spPr>
              <a:xfrm>
                <a:off x="5835136" y="2884093"/>
                <a:ext cx="149799" cy="64933"/>
              </a:xfrm>
              <a:custGeom>
                <a:avLst/>
                <a:gdLst/>
                <a:ahLst/>
                <a:cxnLst/>
                <a:rect l="l" t="t" r="r" b="b"/>
                <a:pathLst>
                  <a:path w="4454" h="1906" extrusionOk="0">
                    <a:moveTo>
                      <a:pt x="238" y="0"/>
                    </a:moveTo>
                    <a:cubicBezTo>
                      <a:pt x="107" y="0"/>
                      <a:pt x="0" y="108"/>
                      <a:pt x="0" y="239"/>
                    </a:cubicBezTo>
                    <a:lnTo>
                      <a:pt x="0" y="1667"/>
                    </a:lnTo>
                    <a:cubicBezTo>
                      <a:pt x="0" y="1798"/>
                      <a:pt x="107" y="1905"/>
                      <a:pt x="238" y="1905"/>
                    </a:cubicBezTo>
                    <a:lnTo>
                      <a:pt x="4215" y="1905"/>
                    </a:lnTo>
                    <a:cubicBezTo>
                      <a:pt x="4346" y="1905"/>
                      <a:pt x="4453" y="1798"/>
                      <a:pt x="4453" y="1667"/>
                    </a:cubicBezTo>
                    <a:lnTo>
                      <a:pt x="4453" y="239"/>
                    </a:lnTo>
                    <a:cubicBezTo>
                      <a:pt x="4453" y="108"/>
                      <a:pt x="4346" y="0"/>
                      <a:pt x="421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6" name="Google Shape;3026;p35"/>
              <p:cNvSpPr/>
              <p:nvPr/>
            </p:nvSpPr>
            <p:spPr>
              <a:xfrm>
                <a:off x="6003317" y="2884093"/>
                <a:ext cx="150203" cy="64933"/>
              </a:xfrm>
              <a:custGeom>
                <a:avLst/>
                <a:gdLst/>
                <a:ahLst/>
                <a:cxnLst/>
                <a:rect l="l" t="t" r="r" b="b"/>
                <a:pathLst>
                  <a:path w="4466" h="1906" extrusionOk="0">
                    <a:moveTo>
                      <a:pt x="239" y="0"/>
                    </a:moveTo>
                    <a:cubicBezTo>
                      <a:pt x="108" y="0"/>
                      <a:pt x="1" y="108"/>
                      <a:pt x="1" y="239"/>
                    </a:cubicBezTo>
                    <a:lnTo>
                      <a:pt x="1" y="1667"/>
                    </a:lnTo>
                    <a:cubicBezTo>
                      <a:pt x="1" y="1798"/>
                      <a:pt x="108" y="1905"/>
                      <a:pt x="239" y="1905"/>
                    </a:cubicBezTo>
                    <a:lnTo>
                      <a:pt x="4216" y="1905"/>
                    </a:lnTo>
                    <a:cubicBezTo>
                      <a:pt x="4347" y="1905"/>
                      <a:pt x="4466" y="1798"/>
                      <a:pt x="4454" y="1667"/>
                    </a:cubicBezTo>
                    <a:lnTo>
                      <a:pt x="4454" y="239"/>
                    </a:lnTo>
                    <a:cubicBezTo>
                      <a:pt x="4454" y="108"/>
                      <a:pt x="4347" y="0"/>
                      <a:pt x="421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7" name="Google Shape;3027;p35"/>
              <p:cNvSpPr/>
              <p:nvPr/>
            </p:nvSpPr>
            <p:spPr>
              <a:xfrm>
                <a:off x="6171934" y="2884093"/>
                <a:ext cx="149799" cy="64933"/>
              </a:xfrm>
              <a:custGeom>
                <a:avLst/>
                <a:gdLst/>
                <a:ahLst/>
                <a:cxnLst/>
                <a:rect l="l" t="t" r="r" b="b"/>
                <a:pathLst>
                  <a:path w="4454" h="1906" extrusionOk="0">
                    <a:moveTo>
                      <a:pt x="239" y="0"/>
                    </a:moveTo>
                    <a:cubicBezTo>
                      <a:pt x="108" y="0"/>
                      <a:pt x="0" y="108"/>
                      <a:pt x="0" y="239"/>
                    </a:cubicBezTo>
                    <a:lnTo>
                      <a:pt x="0" y="1667"/>
                    </a:lnTo>
                    <a:cubicBezTo>
                      <a:pt x="0" y="1798"/>
                      <a:pt x="108" y="1905"/>
                      <a:pt x="239" y="1905"/>
                    </a:cubicBezTo>
                    <a:lnTo>
                      <a:pt x="4215" y="1905"/>
                    </a:lnTo>
                    <a:cubicBezTo>
                      <a:pt x="4346" y="1905"/>
                      <a:pt x="4453" y="1798"/>
                      <a:pt x="4453" y="1667"/>
                    </a:cubicBezTo>
                    <a:lnTo>
                      <a:pt x="4453" y="239"/>
                    </a:lnTo>
                    <a:cubicBezTo>
                      <a:pt x="4453" y="108"/>
                      <a:pt x="4346" y="0"/>
                      <a:pt x="421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8" name="Google Shape;3028;p35"/>
              <p:cNvSpPr/>
              <p:nvPr/>
            </p:nvSpPr>
            <p:spPr>
              <a:xfrm>
                <a:off x="6340148" y="2884093"/>
                <a:ext cx="150169" cy="64933"/>
              </a:xfrm>
              <a:custGeom>
                <a:avLst/>
                <a:gdLst/>
                <a:ahLst/>
                <a:cxnLst/>
                <a:rect l="l" t="t" r="r" b="b"/>
                <a:pathLst>
                  <a:path w="4465" h="1906" extrusionOk="0">
                    <a:moveTo>
                      <a:pt x="238" y="0"/>
                    </a:moveTo>
                    <a:cubicBezTo>
                      <a:pt x="107" y="0"/>
                      <a:pt x="0" y="108"/>
                      <a:pt x="0" y="239"/>
                    </a:cubicBezTo>
                    <a:lnTo>
                      <a:pt x="0" y="1667"/>
                    </a:lnTo>
                    <a:cubicBezTo>
                      <a:pt x="0" y="1798"/>
                      <a:pt x="107" y="1905"/>
                      <a:pt x="238" y="1905"/>
                    </a:cubicBezTo>
                    <a:lnTo>
                      <a:pt x="4215" y="1905"/>
                    </a:lnTo>
                    <a:cubicBezTo>
                      <a:pt x="4346" y="1905"/>
                      <a:pt x="4465" y="1798"/>
                      <a:pt x="4453" y="1667"/>
                    </a:cubicBezTo>
                    <a:lnTo>
                      <a:pt x="4453" y="239"/>
                    </a:lnTo>
                    <a:cubicBezTo>
                      <a:pt x="4453" y="108"/>
                      <a:pt x="4346" y="0"/>
                      <a:pt x="421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9" name="Google Shape;3029;p35"/>
              <p:cNvSpPr/>
              <p:nvPr/>
            </p:nvSpPr>
            <p:spPr>
              <a:xfrm>
                <a:off x="5753838" y="2967252"/>
                <a:ext cx="149799" cy="65341"/>
              </a:xfrm>
              <a:custGeom>
                <a:avLst/>
                <a:gdLst/>
                <a:ahLst/>
                <a:cxnLst/>
                <a:rect l="l" t="t" r="r" b="b"/>
                <a:pathLst>
                  <a:path w="4454" h="1918" extrusionOk="0">
                    <a:moveTo>
                      <a:pt x="238" y="0"/>
                    </a:moveTo>
                    <a:cubicBezTo>
                      <a:pt x="108" y="0"/>
                      <a:pt x="0" y="107"/>
                      <a:pt x="0" y="238"/>
                    </a:cubicBezTo>
                    <a:lnTo>
                      <a:pt x="0" y="1679"/>
                    </a:lnTo>
                    <a:cubicBezTo>
                      <a:pt x="0" y="1810"/>
                      <a:pt x="108" y="1917"/>
                      <a:pt x="238" y="1917"/>
                    </a:cubicBezTo>
                    <a:lnTo>
                      <a:pt x="4215" y="1917"/>
                    </a:lnTo>
                    <a:cubicBezTo>
                      <a:pt x="4358" y="1917"/>
                      <a:pt x="4453" y="1798"/>
                      <a:pt x="4453" y="1667"/>
                    </a:cubicBezTo>
                    <a:lnTo>
                      <a:pt x="4453" y="238"/>
                    </a:lnTo>
                    <a:cubicBezTo>
                      <a:pt x="4453" y="107"/>
                      <a:pt x="4358" y="0"/>
                      <a:pt x="421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0" name="Google Shape;3030;p35"/>
              <p:cNvSpPr/>
              <p:nvPr/>
            </p:nvSpPr>
            <p:spPr>
              <a:xfrm>
                <a:off x="5922422" y="2967252"/>
                <a:ext cx="149799" cy="65341"/>
              </a:xfrm>
              <a:custGeom>
                <a:avLst/>
                <a:gdLst/>
                <a:ahLst/>
                <a:cxnLst/>
                <a:rect l="l" t="t" r="r" b="b"/>
                <a:pathLst>
                  <a:path w="4454" h="1918" extrusionOk="0">
                    <a:moveTo>
                      <a:pt x="239" y="0"/>
                    </a:moveTo>
                    <a:cubicBezTo>
                      <a:pt x="96" y="0"/>
                      <a:pt x="1" y="107"/>
                      <a:pt x="1" y="238"/>
                    </a:cubicBezTo>
                    <a:lnTo>
                      <a:pt x="1" y="1679"/>
                    </a:lnTo>
                    <a:cubicBezTo>
                      <a:pt x="1" y="1810"/>
                      <a:pt x="96" y="1917"/>
                      <a:pt x="239" y="1917"/>
                    </a:cubicBezTo>
                    <a:lnTo>
                      <a:pt x="4204" y="1917"/>
                    </a:lnTo>
                    <a:cubicBezTo>
                      <a:pt x="4347" y="1917"/>
                      <a:pt x="4454" y="1798"/>
                      <a:pt x="4442" y="1667"/>
                    </a:cubicBezTo>
                    <a:lnTo>
                      <a:pt x="4442" y="238"/>
                    </a:lnTo>
                    <a:cubicBezTo>
                      <a:pt x="4442" y="107"/>
                      <a:pt x="4347" y="0"/>
                      <a:pt x="4204" y="0"/>
                    </a:cubicBezTo>
                    <a:close/>
                  </a:path>
                </a:pathLst>
              </a:custGeom>
              <a:solidFill>
                <a:srgbClr val="ADBC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1" name="Google Shape;3031;p35"/>
              <p:cNvSpPr/>
              <p:nvPr/>
            </p:nvSpPr>
            <p:spPr>
              <a:xfrm>
                <a:off x="6091039" y="2967252"/>
                <a:ext cx="149799" cy="65341"/>
              </a:xfrm>
              <a:custGeom>
                <a:avLst/>
                <a:gdLst/>
                <a:ahLst/>
                <a:cxnLst/>
                <a:rect l="l" t="t" r="r" b="b"/>
                <a:pathLst>
                  <a:path w="4454" h="1918" extrusionOk="0">
                    <a:moveTo>
                      <a:pt x="239" y="0"/>
                    </a:moveTo>
                    <a:cubicBezTo>
                      <a:pt x="108" y="0"/>
                      <a:pt x="0" y="107"/>
                      <a:pt x="0" y="238"/>
                    </a:cubicBezTo>
                    <a:lnTo>
                      <a:pt x="0" y="1679"/>
                    </a:lnTo>
                    <a:cubicBezTo>
                      <a:pt x="0" y="1810"/>
                      <a:pt x="96" y="1917"/>
                      <a:pt x="239" y="1917"/>
                    </a:cubicBezTo>
                    <a:lnTo>
                      <a:pt x="4203" y="1917"/>
                    </a:lnTo>
                    <a:cubicBezTo>
                      <a:pt x="4346" y="1917"/>
                      <a:pt x="4453" y="1798"/>
                      <a:pt x="4441" y="1667"/>
                    </a:cubicBezTo>
                    <a:lnTo>
                      <a:pt x="4441" y="238"/>
                    </a:lnTo>
                    <a:cubicBezTo>
                      <a:pt x="4441" y="107"/>
                      <a:pt x="4346" y="0"/>
                      <a:pt x="4203" y="0"/>
                    </a:cubicBezTo>
                    <a:close/>
                  </a:path>
                </a:pathLst>
              </a:custGeom>
              <a:solidFill>
                <a:srgbClr val="ADBC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2" name="Google Shape;3032;p35"/>
              <p:cNvSpPr/>
              <p:nvPr/>
            </p:nvSpPr>
            <p:spPr>
              <a:xfrm>
                <a:off x="6259253" y="2967252"/>
                <a:ext cx="150169" cy="65341"/>
              </a:xfrm>
              <a:custGeom>
                <a:avLst/>
                <a:gdLst/>
                <a:ahLst/>
                <a:cxnLst/>
                <a:rect l="l" t="t" r="r" b="b"/>
                <a:pathLst>
                  <a:path w="4465" h="1918" extrusionOk="0">
                    <a:moveTo>
                      <a:pt x="238" y="0"/>
                    </a:moveTo>
                    <a:cubicBezTo>
                      <a:pt x="107" y="0"/>
                      <a:pt x="0" y="107"/>
                      <a:pt x="0" y="238"/>
                    </a:cubicBezTo>
                    <a:lnTo>
                      <a:pt x="0" y="1679"/>
                    </a:lnTo>
                    <a:cubicBezTo>
                      <a:pt x="0" y="1810"/>
                      <a:pt x="95" y="1917"/>
                      <a:pt x="238" y="1917"/>
                    </a:cubicBezTo>
                    <a:lnTo>
                      <a:pt x="4215" y="1917"/>
                    </a:lnTo>
                    <a:cubicBezTo>
                      <a:pt x="4346" y="1917"/>
                      <a:pt x="4465" y="1798"/>
                      <a:pt x="4453" y="1667"/>
                    </a:cubicBezTo>
                    <a:lnTo>
                      <a:pt x="4453" y="238"/>
                    </a:lnTo>
                    <a:cubicBezTo>
                      <a:pt x="4453" y="107"/>
                      <a:pt x="4346" y="0"/>
                      <a:pt x="421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3" name="Google Shape;3033;p35"/>
              <p:cNvSpPr/>
              <p:nvPr/>
            </p:nvSpPr>
            <p:spPr>
              <a:xfrm>
                <a:off x="5835136" y="3050786"/>
                <a:ext cx="149799" cy="64933"/>
              </a:xfrm>
              <a:custGeom>
                <a:avLst/>
                <a:gdLst/>
                <a:ahLst/>
                <a:cxnLst/>
                <a:rect l="l" t="t" r="r" b="b"/>
                <a:pathLst>
                  <a:path w="4454" h="1906" extrusionOk="0">
                    <a:moveTo>
                      <a:pt x="238" y="1"/>
                    </a:moveTo>
                    <a:cubicBezTo>
                      <a:pt x="107" y="1"/>
                      <a:pt x="0" y="108"/>
                      <a:pt x="0" y="239"/>
                    </a:cubicBezTo>
                    <a:lnTo>
                      <a:pt x="0" y="1668"/>
                    </a:lnTo>
                    <a:cubicBezTo>
                      <a:pt x="0" y="1811"/>
                      <a:pt x="107" y="1906"/>
                      <a:pt x="238" y="1906"/>
                    </a:cubicBezTo>
                    <a:lnTo>
                      <a:pt x="4215" y="1906"/>
                    </a:lnTo>
                    <a:cubicBezTo>
                      <a:pt x="4346" y="1906"/>
                      <a:pt x="4453" y="1811"/>
                      <a:pt x="4453" y="1668"/>
                    </a:cubicBezTo>
                    <a:lnTo>
                      <a:pt x="4453" y="239"/>
                    </a:lnTo>
                    <a:cubicBezTo>
                      <a:pt x="4453" y="108"/>
                      <a:pt x="4346" y="1"/>
                      <a:pt x="421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4" name="Google Shape;3034;p35"/>
              <p:cNvSpPr/>
              <p:nvPr/>
            </p:nvSpPr>
            <p:spPr>
              <a:xfrm>
                <a:off x="6003317" y="3050786"/>
                <a:ext cx="150203" cy="64933"/>
              </a:xfrm>
              <a:custGeom>
                <a:avLst/>
                <a:gdLst/>
                <a:ahLst/>
                <a:cxnLst/>
                <a:rect l="l" t="t" r="r" b="b"/>
                <a:pathLst>
                  <a:path w="4466" h="1906" extrusionOk="0">
                    <a:moveTo>
                      <a:pt x="239" y="1"/>
                    </a:moveTo>
                    <a:cubicBezTo>
                      <a:pt x="108" y="1"/>
                      <a:pt x="1" y="108"/>
                      <a:pt x="1" y="239"/>
                    </a:cubicBezTo>
                    <a:lnTo>
                      <a:pt x="1" y="1668"/>
                    </a:lnTo>
                    <a:cubicBezTo>
                      <a:pt x="1" y="1811"/>
                      <a:pt x="108" y="1906"/>
                      <a:pt x="239" y="1906"/>
                    </a:cubicBezTo>
                    <a:lnTo>
                      <a:pt x="4216" y="1906"/>
                    </a:lnTo>
                    <a:cubicBezTo>
                      <a:pt x="4347" y="1906"/>
                      <a:pt x="4466" y="1811"/>
                      <a:pt x="4454" y="1668"/>
                    </a:cubicBezTo>
                    <a:lnTo>
                      <a:pt x="4454" y="239"/>
                    </a:lnTo>
                    <a:cubicBezTo>
                      <a:pt x="4454" y="108"/>
                      <a:pt x="4347" y="1"/>
                      <a:pt x="4216" y="1"/>
                    </a:cubicBezTo>
                    <a:close/>
                  </a:path>
                </a:pathLst>
              </a:custGeom>
              <a:solidFill>
                <a:srgbClr val="ADBC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5" name="Google Shape;3035;p35"/>
              <p:cNvSpPr/>
              <p:nvPr/>
            </p:nvSpPr>
            <p:spPr>
              <a:xfrm>
                <a:off x="6171934" y="3050786"/>
                <a:ext cx="149799" cy="64933"/>
              </a:xfrm>
              <a:custGeom>
                <a:avLst/>
                <a:gdLst/>
                <a:ahLst/>
                <a:cxnLst/>
                <a:rect l="l" t="t" r="r" b="b"/>
                <a:pathLst>
                  <a:path w="4454" h="1906" extrusionOk="0">
                    <a:moveTo>
                      <a:pt x="239" y="1"/>
                    </a:moveTo>
                    <a:cubicBezTo>
                      <a:pt x="108" y="1"/>
                      <a:pt x="0" y="108"/>
                      <a:pt x="0" y="239"/>
                    </a:cubicBezTo>
                    <a:lnTo>
                      <a:pt x="0" y="1668"/>
                    </a:lnTo>
                    <a:cubicBezTo>
                      <a:pt x="0" y="1811"/>
                      <a:pt x="108" y="1906"/>
                      <a:pt x="239" y="1906"/>
                    </a:cubicBezTo>
                    <a:lnTo>
                      <a:pt x="4215" y="1906"/>
                    </a:lnTo>
                    <a:cubicBezTo>
                      <a:pt x="4346" y="1906"/>
                      <a:pt x="4453" y="1811"/>
                      <a:pt x="4453" y="1668"/>
                    </a:cubicBezTo>
                    <a:lnTo>
                      <a:pt x="4453" y="239"/>
                    </a:lnTo>
                    <a:cubicBezTo>
                      <a:pt x="4453" y="108"/>
                      <a:pt x="4346" y="1"/>
                      <a:pt x="4215" y="1"/>
                    </a:cubicBezTo>
                    <a:close/>
                  </a:path>
                </a:pathLst>
              </a:custGeom>
              <a:solidFill>
                <a:srgbClr val="ADBC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6" name="Google Shape;3036;p35"/>
              <p:cNvSpPr/>
              <p:nvPr/>
            </p:nvSpPr>
            <p:spPr>
              <a:xfrm>
                <a:off x="6340148" y="3050786"/>
                <a:ext cx="150169" cy="64933"/>
              </a:xfrm>
              <a:custGeom>
                <a:avLst/>
                <a:gdLst/>
                <a:ahLst/>
                <a:cxnLst/>
                <a:rect l="l" t="t" r="r" b="b"/>
                <a:pathLst>
                  <a:path w="4465" h="1906" extrusionOk="0">
                    <a:moveTo>
                      <a:pt x="238" y="1"/>
                    </a:moveTo>
                    <a:cubicBezTo>
                      <a:pt x="107" y="1"/>
                      <a:pt x="0" y="108"/>
                      <a:pt x="0" y="239"/>
                    </a:cubicBezTo>
                    <a:lnTo>
                      <a:pt x="0" y="1668"/>
                    </a:lnTo>
                    <a:cubicBezTo>
                      <a:pt x="0" y="1811"/>
                      <a:pt x="107" y="1906"/>
                      <a:pt x="238" y="1906"/>
                    </a:cubicBezTo>
                    <a:lnTo>
                      <a:pt x="4215" y="1906"/>
                    </a:lnTo>
                    <a:cubicBezTo>
                      <a:pt x="4346" y="1906"/>
                      <a:pt x="4465" y="1811"/>
                      <a:pt x="4453" y="1668"/>
                    </a:cubicBezTo>
                    <a:lnTo>
                      <a:pt x="4453" y="239"/>
                    </a:lnTo>
                    <a:cubicBezTo>
                      <a:pt x="4453" y="108"/>
                      <a:pt x="4346" y="1"/>
                      <a:pt x="421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7" name="Google Shape;3037;p35"/>
              <p:cNvSpPr/>
              <p:nvPr/>
            </p:nvSpPr>
            <p:spPr>
              <a:xfrm>
                <a:off x="5753838" y="3133946"/>
                <a:ext cx="149799" cy="64933"/>
              </a:xfrm>
              <a:custGeom>
                <a:avLst/>
                <a:gdLst/>
                <a:ahLst/>
                <a:cxnLst/>
                <a:rect l="l" t="t" r="r" b="b"/>
                <a:pathLst>
                  <a:path w="4454" h="1906" extrusionOk="0">
                    <a:moveTo>
                      <a:pt x="238" y="1"/>
                    </a:moveTo>
                    <a:cubicBezTo>
                      <a:pt x="108" y="1"/>
                      <a:pt x="0" y="108"/>
                      <a:pt x="0" y="239"/>
                    </a:cubicBezTo>
                    <a:lnTo>
                      <a:pt x="0" y="1668"/>
                    </a:lnTo>
                    <a:cubicBezTo>
                      <a:pt x="0" y="1810"/>
                      <a:pt x="108" y="1906"/>
                      <a:pt x="238" y="1906"/>
                    </a:cubicBezTo>
                    <a:lnTo>
                      <a:pt x="4215" y="1906"/>
                    </a:lnTo>
                    <a:cubicBezTo>
                      <a:pt x="4358" y="1906"/>
                      <a:pt x="4453" y="1810"/>
                      <a:pt x="4453" y="1668"/>
                    </a:cubicBezTo>
                    <a:lnTo>
                      <a:pt x="4453" y="239"/>
                    </a:lnTo>
                    <a:cubicBezTo>
                      <a:pt x="4453" y="108"/>
                      <a:pt x="4358" y="1"/>
                      <a:pt x="421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8" name="Google Shape;3038;p35"/>
              <p:cNvSpPr/>
              <p:nvPr/>
            </p:nvSpPr>
            <p:spPr>
              <a:xfrm>
                <a:off x="5922422" y="3133946"/>
                <a:ext cx="149799" cy="64933"/>
              </a:xfrm>
              <a:custGeom>
                <a:avLst/>
                <a:gdLst/>
                <a:ahLst/>
                <a:cxnLst/>
                <a:rect l="l" t="t" r="r" b="b"/>
                <a:pathLst>
                  <a:path w="4454" h="1906" extrusionOk="0">
                    <a:moveTo>
                      <a:pt x="239" y="1"/>
                    </a:moveTo>
                    <a:cubicBezTo>
                      <a:pt x="96" y="1"/>
                      <a:pt x="1" y="108"/>
                      <a:pt x="1" y="239"/>
                    </a:cubicBezTo>
                    <a:lnTo>
                      <a:pt x="1" y="1668"/>
                    </a:lnTo>
                    <a:cubicBezTo>
                      <a:pt x="1" y="1810"/>
                      <a:pt x="96" y="1906"/>
                      <a:pt x="239" y="1906"/>
                    </a:cubicBezTo>
                    <a:lnTo>
                      <a:pt x="4204" y="1906"/>
                    </a:lnTo>
                    <a:cubicBezTo>
                      <a:pt x="4347" y="1906"/>
                      <a:pt x="4454" y="1810"/>
                      <a:pt x="4442" y="1668"/>
                    </a:cubicBezTo>
                    <a:lnTo>
                      <a:pt x="4442" y="239"/>
                    </a:lnTo>
                    <a:cubicBezTo>
                      <a:pt x="4442" y="108"/>
                      <a:pt x="4347" y="1"/>
                      <a:pt x="4204" y="1"/>
                    </a:cubicBezTo>
                    <a:close/>
                  </a:path>
                </a:pathLst>
              </a:custGeom>
              <a:solidFill>
                <a:srgbClr val="ADBC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9" name="Google Shape;3039;p35"/>
              <p:cNvSpPr/>
              <p:nvPr/>
            </p:nvSpPr>
            <p:spPr>
              <a:xfrm>
                <a:off x="6091039" y="3133946"/>
                <a:ext cx="149799" cy="64933"/>
              </a:xfrm>
              <a:custGeom>
                <a:avLst/>
                <a:gdLst/>
                <a:ahLst/>
                <a:cxnLst/>
                <a:rect l="l" t="t" r="r" b="b"/>
                <a:pathLst>
                  <a:path w="4454" h="1906" extrusionOk="0">
                    <a:moveTo>
                      <a:pt x="239" y="1"/>
                    </a:moveTo>
                    <a:cubicBezTo>
                      <a:pt x="108" y="1"/>
                      <a:pt x="0" y="108"/>
                      <a:pt x="0" y="239"/>
                    </a:cubicBezTo>
                    <a:lnTo>
                      <a:pt x="0" y="1668"/>
                    </a:lnTo>
                    <a:cubicBezTo>
                      <a:pt x="0" y="1810"/>
                      <a:pt x="96" y="1906"/>
                      <a:pt x="239" y="1906"/>
                    </a:cubicBezTo>
                    <a:lnTo>
                      <a:pt x="4203" y="1906"/>
                    </a:lnTo>
                    <a:cubicBezTo>
                      <a:pt x="4346" y="1906"/>
                      <a:pt x="4453" y="1810"/>
                      <a:pt x="4441" y="1668"/>
                    </a:cubicBezTo>
                    <a:lnTo>
                      <a:pt x="4441" y="239"/>
                    </a:lnTo>
                    <a:cubicBezTo>
                      <a:pt x="4441" y="108"/>
                      <a:pt x="4346" y="1"/>
                      <a:pt x="4203" y="1"/>
                    </a:cubicBezTo>
                    <a:close/>
                  </a:path>
                </a:pathLst>
              </a:custGeom>
              <a:solidFill>
                <a:srgbClr val="ADBC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0" name="Google Shape;3040;p35"/>
              <p:cNvSpPr/>
              <p:nvPr/>
            </p:nvSpPr>
            <p:spPr>
              <a:xfrm>
                <a:off x="6259253" y="3133946"/>
                <a:ext cx="150169" cy="64933"/>
              </a:xfrm>
              <a:custGeom>
                <a:avLst/>
                <a:gdLst/>
                <a:ahLst/>
                <a:cxnLst/>
                <a:rect l="l" t="t" r="r" b="b"/>
                <a:pathLst>
                  <a:path w="4465" h="1906" extrusionOk="0">
                    <a:moveTo>
                      <a:pt x="238" y="1"/>
                    </a:moveTo>
                    <a:cubicBezTo>
                      <a:pt x="107" y="1"/>
                      <a:pt x="0" y="108"/>
                      <a:pt x="0" y="239"/>
                    </a:cubicBezTo>
                    <a:lnTo>
                      <a:pt x="0" y="1668"/>
                    </a:lnTo>
                    <a:cubicBezTo>
                      <a:pt x="0" y="1810"/>
                      <a:pt x="95" y="1906"/>
                      <a:pt x="238" y="1906"/>
                    </a:cubicBezTo>
                    <a:lnTo>
                      <a:pt x="4215" y="1906"/>
                    </a:lnTo>
                    <a:cubicBezTo>
                      <a:pt x="4346" y="1906"/>
                      <a:pt x="4465" y="1810"/>
                      <a:pt x="4453" y="1668"/>
                    </a:cubicBezTo>
                    <a:lnTo>
                      <a:pt x="4453" y="239"/>
                    </a:lnTo>
                    <a:cubicBezTo>
                      <a:pt x="4453" y="108"/>
                      <a:pt x="4346" y="1"/>
                      <a:pt x="421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1" name="Google Shape;3041;p35"/>
              <p:cNvSpPr/>
              <p:nvPr/>
            </p:nvSpPr>
            <p:spPr>
              <a:xfrm>
                <a:off x="5835136" y="3215061"/>
                <a:ext cx="149799" cy="64933"/>
              </a:xfrm>
              <a:custGeom>
                <a:avLst/>
                <a:gdLst/>
                <a:ahLst/>
                <a:cxnLst/>
                <a:rect l="l" t="t" r="r" b="b"/>
                <a:pathLst>
                  <a:path w="4454" h="1906" extrusionOk="0">
                    <a:moveTo>
                      <a:pt x="238" y="1"/>
                    </a:moveTo>
                    <a:cubicBezTo>
                      <a:pt x="107" y="1"/>
                      <a:pt x="0" y="108"/>
                      <a:pt x="0" y="239"/>
                    </a:cubicBezTo>
                    <a:lnTo>
                      <a:pt x="0" y="1668"/>
                    </a:lnTo>
                    <a:cubicBezTo>
                      <a:pt x="0" y="1811"/>
                      <a:pt x="107" y="1906"/>
                      <a:pt x="238" y="1906"/>
                    </a:cubicBezTo>
                    <a:lnTo>
                      <a:pt x="4215" y="1906"/>
                    </a:lnTo>
                    <a:cubicBezTo>
                      <a:pt x="4346" y="1906"/>
                      <a:pt x="4453" y="1787"/>
                      <a:pt x="4453" y="1668"/>
                    </a:cubicBezTo>
                    <a:lnTo>
                      <a:pt x="4453" y="239"/>
                    </a:lnTo>
                    <a:cubicBezTo>
                      <a:pt x="4453" y="108"/>
                      <a:pt x="4346" y="1"/>
                      <a:pt x="421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2" name="Google Shape;3042;p35"/>
              <p:cNvSpPr/>
              <p:nvPr/>
            </p:nvSpPr>
            <p:spPr>
              <a:xfrm>
                <a:off x="6003317" y="3215061"/>
                <a:ext cx="150203" cy="64933"/>
              </a:xfrm>
              <a:custGeom>
                <a:avLst/>
                <a:gdLst/>
                <a:ahLst/>
                <a:cxnLst/>
                <a:rect l="l" t="t" r="r" b="b"/>
                <a:pathLst>
                  <a:path w="4466" h="1906" extrusionOk="0">
                    <a:moveTo>
                      <a:pt x="239" y="1"/>
                    </a:moveTo>
                    <a:cubicBezTo>
                      <a:pt x="108" y="1"/>
                      <a:pt x="1" y="108"/>
                      <a:pt x="1" y="239"/>
                    </a:cubicBezTo>
                    <a:lnTo>
                      <a:pt x="1" y="1668"/>
                    </a:lnTo>
                    <a:cubicBezTo>
                      <a:pt x="1" y="1811"/>
                      <a:pt x="108" y="1906"/>
                      <a:pt x="239" y="1906"/>
                    </a:cubicBezTo>
                    <a:lnTo>
                      <a:pt x="4216" y="1906"/>
                    </a:lnTo>
                    <a:cubicBezTo>
                      <a:pt x="4347" y="1906"/>
                      <a:pt x="4466" y="1787"/>
                      <a:pt x="4454" y="1668"/>
                    </a:cubicBezTo>
                    <a:lnTo>
                      <a:pt x="4454" y="239"/>
                    </a:lnTo>
                    <a:cubicBezTo>
                      <a:pt x="4454" y="108"/>
                      <a:pt x="4347" y="1"/>
                      <a:pt x="4216" y="1"/>
                    </a:cubicBezTo>
                    <a:close/>
                  </a:path>
                </a:pathLst>
              </a:custGeom>
              <a:solidFill>
                <a:srgbClr val="ADBC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3" name="Google Shape;3043;p35"/>
              <p:cNvSpPr/>
              <p:nvPr/>
            </p:nvSpPr>
            <p:spPr>
              <a:xfrm>
                <a:off x="6171934" y="3215061"/>
                <a:ext cx="149799" cy="64933"/>
              </a:xfrm>
              <a:custGeom>
                <a:avLst/>
                <a:gdLst/>
                <a:ahLst/>
                <a:cxnLst/>
                <a:rect l="l" t="t" r="r" b="b"/>
                <a:pathLst>
                  <a:path w="4454" h="1906" extrusionOk="0">
                    <a:moveTo>
                      <a:pt x="239" y="1"/>
                    </a:moveTo>
                    <a:cubicBezTo>
                      <a:pt x="108" y="1"/>
                      <a:pt x="0" y="108"/>
                      <a:pt x="0" y="239"/>
                    </a:cubicBezTo>
                    <a:lnTo>
                      <a:pt x="0" y="1668"/>
                    </a:lnTo>
                    <a:cubicBezTo>
                      <a:pt x="0" y="1811"/>
                      <a:pt x="108" y="1906"/>
                      <a:pt x="239" y="1906"/>
                    </a:cubicBezTo>
                    <a:lnTo>
                      <a:pt x="4215" y="1906"/>
                    </a:lnTo>
                    <a:cubicBezTo>
                      <a:pt x="4346" y="1906"/>
                      <a:pt x="4453" y="1787"/>
                      <a:pt x="4453" y="1668"/>
                    </a:cubicBezTo>
                    <a:lnTo>
                      <a:pt x="4453" y="239"/>
                    </a:lnTo>
                    <a:cubicBezTo>
                      <a:pt x="4453" y="108"/>
                      <a:pt x="4346" y="1"/>
                      <a:pt x="4215" y="1"/>
                    </a:cubicBezTo>
                    <a:close/>
                  </a:path>
                </a:pathLst>
              </a:custGeom>
              <a:solidFill>
                <a:srgbClr val="ADBC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4" name="Google Shape;3044;p35"/>
              <p:cNvSpPr/>
              <p:nvPr/>
            </p:nvSpPr>
            <p:spPr>
              <a:xfrm>
                <a:off x="6340148" y="3215061"/>
                <a:ext cx="150169" cy="64933"/>
              </a:xfrm>
              <a:custGeom>
                <a:avLst/>
                <a:gdLst/>
                <a:ahLst/>
                <a:cxnLst/>
                <a:rect l="l" t="t" r="r" b="b"/>
                <a:pathLst>
                  <a:path w="4465" h="1906" extrusionOk="0">
                    <a:moveTo>
                      <a:pt x="238" y="1"/>
                    </a:moveTo>
                    <a:cubicBezTo>
                      <a:pt x="107" y="1"/>
                      <a:pt x="0" y="108"/>
                      <a:pt x="0" y="239"/>
                    </a:cubicBezTo>
                    <a:lnTo>
                      <a:pt x="0" y="1668"/>
                    </a:lnTo>
                    <a:cubicBezTo>
                      <a:pt x="0" y="1811"/>
                      <a:pt x="107" y="1906"/>
                      <a:pt x="238" y="1906"/>
                    </a:cubicBezTo>
                    <a:lnTo>
                      <a:pt x="4215" y="1906"/>
                    </a:lnTo>
                    <a:cubicBezTo>
                      <a:pt x="4346" y="1906"/>
                      <a:pt x="4465" y="1787"/>
                      <a:pt x="4453" y="1668"/>
                    </a:cubicBezTo>
                    <a:lnTo>
                      <a:pt x="4453" y="239"/>
                    </a:lnTo>
                    <a:cubicBezTo>
                      <a:pt x="4453" y="108"/>
                      <a:pt x="4346" y="1"/>
                      <a:pt x="421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5" name="Google Shape;3045;p35"/>
              <p:cNvSpPr/>
              <p:nvPr/>
            </p:nvSpPr>
            <p:spPr>
              <a:xfrm>
                <a:off x="5753838" y="3298221"/>
                <a:ext cx="149799" cy="64933"/>
              </a:xfrm>
              <a:custGeom>
                <a:avLst/>
                <a:gdLst/>
                <a:ahLst/>
                <a:cxnLst/>
                <a:rect l="l" t="t" r="r" b="b"/>
                <a:pathLst>
                  <a:path w="4454" h="1906" extrusionOk="0">
                    <a:moveTo>
                      <a:pt x="238" y="1"/>
                    </a:moveTo>
                    <a:cubicBezTo>
                      <a:pt x="108" y="1"/>
                      <a:pt x="0" y="108"/>
                      <a:pt x="0" y="239"/>
                    </a:cubicBezTo>
                    <a:lnTo>
                      <a:pt x="0" y="1668"/>
                    </a:lnTo>
                    <a:cubicBezTo>
                      <a:pt x="0" y="1810"/>
                      <a:pt x="108" y="1906"/>
                      <a:pt x="238" y="1906"/>
                    </a:cubicBezTo>
                    <a:lnTo>
                      <a:pt x="4215" y="1906"/>
                    </a:lnTo>
                    <a:cubicBezTo>
                      <a:pt x="4358" y="1906"/>
                      <a:pt x="4453" y="1810"/>
                      <a:pt x="4453" y="1668"/>
                    </a:cubicBezTo>
                    <a:lnTo>
                      <a:pt x="4453" y="239"/>
                    </a:lnTo>
                    <a:cubicBezTo>
                      <a:pt x="4453" y="108"/>
                      <a:pt x="4358" y="1"/>
                      <a:pt x="421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6" name="Google Shape;3046;p35"/>
              <p:cNvSpPr/>
              <p:nvPr/>
            </p:nvSpPr>
            <p:spPr>
              <a:xfrm>
                <a:off x="5922422" y="3298221"/>
                <a:ext cx="149799" cy="64933"/>
              </a:xfrm>
              <a:custGeom>
                <a:avLst/>
                <a:gdLst/>
                <a:ahLst/>
                <a:cxnLst/>
                <a:rect l="l" t="t" r="r" b="b"/>
                <a:pathLst>
                  <a:path w="4454" h="1906" extrusionOk="0">
                    <a:moveTo>
                      <a:pt x="239" y="1"/>
                    </a:moveTo>
                    <a:cubicBezTo>
                      <a:pt x="96" y="1"/>
                      <a:pt x="1" y="108"/>
                      <a:pt x="1" y="239"/>
                    </a:cubicBezTo>
                    <a:lnTo>
                      <a:pt x="1" y="1668"/>
                    </a:lnTo>
                    <a:cubicBezTo>
                      <a:pt x="1" y="1810"/>
                      <a:pt x="96" y="1906"/>
                      <a:pt x="239" y="1906"/>
                    </a:cubicBezTo>
                    <a:lnTo>
                      <a:pt x="4204" y="1906"/>
                    </a:lnTo>
                    <a:cubicBezTo>
                      <a:pt x="4347" y="1906"/>
                      <a:pt x="4454" y="1810"/>
                      <a:pt x="4442" y="1668"/>
                    </a:cubicBezTo>
                    <a:lnTo>
                      <a:pt x="4442" y="239"/>
                    </a:lnTo>
                    <a:cubicBezTo>
                      <a:pt x="4442" y="108"/>
                      <a:pt x="4347" y="1"/>
                      <a:pt x="420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7" name="Google Shape;3047;p35"/>
              <p:cNvSpPr/>
              <p:nvPr/>
            </p:nvSpPr>
            <p:spPr>
              <a:xfrm>
                <a:off x="6091039" y="3298221"/>
                <a:ext cx="149799" cy="64933"/>
              </a:xfrm>
              <a:custGeom>
                <a:avLst/>
                <a:gdLst/>
                <a:ahLst/>
                <a:cxnLst/>
                <a:rect l="l" t="t" r="r" b="b"/>
                <a:pathLst>
                  <a:path w="4454" h="1906" extrusionOk="0">
                    <a:moveTo>
                      <a:pt x="239" y="1"/>
                    </a:moveTo>
                    <a:cubicBezTo>
                      <a:pt x="108" y="1"/>
                      <a:pt x="0" y="108"/>
                      <a:pt x="0" y="239"/>
                    </a:cubicBezTo>
                    <a:lnTo>
                      <a:pt x="0" y="1668"/>
                    </a:lnTo>
                    <a:cubicBezTo>
                      <a:pt x="0" y="1810"/>
                      <a:pt x="96" y="1906"/>
                      <a:pt x="239" y="1906"/>
                    </a:cubicBezTo>
                    <a:lnTo>
                      <a:pt x="4203" y="1906"/>
                    </a:lnTo>
                    <a:cubicBezTo>
                      <a:pt x="4346" y="1906"/>
                      <a:pt x="4453" y="1810"/>
                      <a:pt x="4441" y="1668"/>
                    </a:cubicBezTo>
                    <a:lnTo>
                      <a:pt x="4441" y="239"/>
                    </a:lnTo>
                    <a:cubicBezTo>
                      <a:pt x="4441" y="108"/>
                      <a:pt x="4346" y="1"/>
                      <a:pt x="420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8" name="Google Shape;3048;p35"/>
              <p:cNvSpPr/>
              <p:nvPr/>
            </p:nvSpPr>
            <p:spPr>
              <a:xfrm>
                <a:off x="6259253" y="3298221"/>
                <a:ext cx="150169" cy="64933"/>
              </a:xfrm>
              <a:custGeom>
                <a:avLst/>
                <a:gdLst/>
                <a:ahLst/>
                <a:cxnLst/>
                <a:rect l="l" t="t" r="r" b="b"/>
                <a:pathLst>
                  <a:path w="4465" h="1906" extrusionOk="0">
                    <a:moveTo>
                      <a:pt x="238" y="1"/>
                    </a:moveTo>
                    <a:cubicBezTo>
                      <a:pt x="107" y="1"/>
                      <a:pt x="0" y="108"/>
                      <a:pt x="0" y="239"/>
                    </a:cubicBezTo>
                    <a:lnTo>
                      <a:pt x="0" y="1668"/>
                    </a:lnTo>
                    <a:cubicBezTo>
                      <a:pt x="0" y="1810"/>
                      <a:pt x="95" y="1906"/>
                      <a:pt x="238" y="1906"/>
                    </a:cubicBezTo>
                    <a:lnTo>
                      <a:pt x="4215" y="1906"/>
                    </a:lnTo>
                    <a:cubicBezTo>
                      <a:pt x="4346" y="1906"/>
                      <a:pt x="4465" y="1810"/>
                      <a:pt x="4453" y="1668"/>
                    </a:cubicBezTo>
                    <a:lnTo>
                      <a:pt x="4453" y="239"/>
                    </a:lnTo>
                    <a:cubicBezTo>
                      <a:pt x="4453" y="108"/>
                      <a:pt x="4346" y="1"/>
                      <a:pt x="421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9" name="Google Shape;3049;p35"/>
              <p:cNvSpPr/>
              <p:nvPr/>
            </p:nvSpPr>
            <p:spPr>
              <a:xfrm>
                <a:off x="5898406" y="2988749"/>
                <a:ext cx="447312" cy="298159"/>
              </a:xfrm>
              <a:custGeom>
                <a:avLst/>
                <a:gdLst/>
                <a:ahLst/>
                <a:cxnLst/>
                <a:rect l="l" t="t" r="r" b="b"/>
                <a:pathLst>
                  <a:path w="13300" h="8752" extrusionOk="0">
                    <a:moveTo>
                      <a:pt x="1" y="0"/>
                    </a:moveTo>
                    <a:lnTo>
                      <a:pt x="1" y="7692"/>
                    </a:lnTo>
                    <a:cubicBezTo>
                      <a:pt x="1" y="8275"/>
                      <a:pt x="477" y="8751"/>
                      <a:pt x="1048" y="8751"/>
                    </a:cubicBezTo>
                    <a:lnTo>
                      <a:pt x="12240" y="8751"/>
                    </a:lnTo>
                    <a:cubicBezTo>
                      <a:pt x="12824" y="8751"/>
                      <a:pt x="13300" y="8275"/>
                      <a:pt x="13300" y="7692"/>
                    </a:cubicBezTo>
                    <a:lnTo>
                      <a:pt x="1330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0" name="Google Shape;3050;p35"/>
              <p:cNvSpPr/>
              <p:nvPr/>
            </p:nvSpPr>
            <p:spPr>
              <a:xfrm>
                <a:off x="5898406" y="2925451"/>
                <a:ext cx="447312" cy="62923"/>
              </a:xfrm>
              <a:custGeom>
                <a:avLst/>
                <a:gdLst/>
                <a:ahLst/>
                <a:cxnLst/>
                <a:rect l="l" t="t" r="r" b="b"/>
                <a:pathLst>
                  <a:path w="13300" h="1847" extrusionOk="0">
                    <a:moveTo>
                      <a:pt x="1048" y="1"/>
                    </a:moveTo>
                    <a:cubicBezTo>
                      <a:pt x="477" y="1"/>
                      <a:pt x="1" y="489"/>
                      <a:pt x="1" y="1060"/>
                    </a:cubicBezTo>
                    <a:lnTo>
                      <a:pt x="1" y="1846"/>
                    </a:lnTo>
                    <a:lnTo>
                      <a:pt x="13300" y="1846"/>
                    </a:lnTo>
                    <a:lnTo>
                      <a:pt x="13300" y="1060"/>
                    </a:lnTo>
                    <a:cubicBezTo>
                      <a:pt x="13300" y="489"/>
                      <a:pt x="12824" y="1"/>
                      <a:pt x="1224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1" name="Google Shape;3051;p35"/>
              <p:cNvSpPr/>
              <p:nvPr/>
            </p:nvSpPr>
            <p:spPr>
              <a:xfrm>
                <a:off x="6213172" y="2940475"/>
                <a:ext cx="26065" cy="26402"/>
              </a:xfrm>
              <a:custGeom>
                <a:avLst/>
                <a:gdLst/>
                <a:ahLst/>
                <a:cxnLst/>
                <a:rect l="l" t="t" r="r" b="b"/>
                <a:pathLst>
                  <a:path w="775" h="775" extrusionOk="0">
                    <a:moveTo>
                      <a:pt x="382" y="0"/>
                    </a:moveTo>
                    <a:cubicBezTo>
                      <a:pt x="168" y="0"/>
                      <a:pt x="1" y="167"/>
                      <a:pt x="1" y="381"/>
                    </a:cubicBezTo>
                    <a:cubicBezTo>
                      <a:pt x="1" y="596"/>
                      <a:pt x="168" y="774"/>
                      <a:pt x="382" y="774"/>
                    </a:cubicBezTo>
                    <a:cubicBezTo>
                      <a:pt x="596" y="774"/>
                      <a:pt x="775" y="596"/>
                      <a:pt x="775" y="381"/>
                    </a:cubicBezTo>
                    <a:cubicBezTo>
                      <a:pt x="775" y="167"/>
                      <a:pt x="596" y="0"/>
                      <a:pt x="38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2" name="Google Shape;3052;p35"/>
              <p:cNvSpPr/>
              <p:nvPr/>
            </p:nvSpPr>
            <p:spPr>
              <a:xfrm>
                <a:off x="6251214" y="2940475"/>
                <a:ext cx="26065" cy="26402"/>
              </a:xfrm>
              <a:custGeom>
                <a:avLst/>
                <a:gdLst/>
                <a:ahLst/>
                <a:cxnLst/>
                <a:rect l="l" t="t" r="r" b="b"/>
                <a:pathLst>
                  <a:path w="775" h="775" extrusionOk="0">
                    <a:moveTo>
                      <a:pt x="382" y="0"/>
                    </a:moveTo>
                    <a:cubicBezTo>
                      <a:pt x="168" y="0"/>
                      <a:pt x="1" y="167"/>
                      <a:pt x="1" y="381"/>
                    </a:cubicBezTo>
                    <a:cubicBezTo>
                      <a:pt x="1" y="596"/>
                      <a:pt x="168" y="774"/>
                      <a:pt x="382" y="774"/>
                    </a:cubicBezTo>
                    <a:cubicBezTo>
                      <a:pt x="596" y="774"/>
                      <a:pt x="775" y="596"/>
                      <a:pt x="775" y="381"/>
                    </a:cubicBezTo>
                    <a:cubicBezTo>
                      <a:pt x="775" y="167"/>
                      <a:pt x="596" y="0"/>
                      <a:pt x="38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3" name="Google Shape;3053;p35"/>
              <p:cNvSpPr/>
              <p:nvPr/>
            </p:nvSpPr>
            <p:spPr>
              <a:xfrm>
                <a:off x="6289660" y="2940475"/>
                <a:ext cx="26065" cy="26402"/>
              </a:xfrm>
              <a:custGeom>
                <a:avLst/>
                <a:gdLst/>
                <a:ahLst/>
                <a:cxnLst/>
                <a:rect l="l" t="t" r="r" b="b"/>
                <a:pathLst>
                  <a:path w="775" h="775" extrusionOk="0">
                    <a:moveTo>
                      <a:pt x="382" y="0"/>
                    </a:moveTo>
                    <a:cubicBezTo>
                      <a:pt x="180" y="0"/>
                      <a:pt x="1" y="167"/>
                      <a:pt x="1" y="381"/>
                    </a:cubicBezTo>
                    <a:cubicBezTo>
                      <a:pt x="1" y="596"/>
                      <a:pt x="180" y="774"/>
                      <a:pt x="382" y="774"/>
                    </a:cubicBezTo>
                    <a:cubicBezTo>
                      <a:pt x="596" y="774"/>
                      <a:pt x="775" y="596"/>
                      <a:pt x="775" y="381"/>
                    </a:cubicBezTo>
                    <a:cubicBezTo>
                      <a:pt x="775" y="167"/>
                      <a:pt x="596" y="0"/>
                      <a:pt x="382" y="0"/>
                    </a:cubicBezTo>
                    <a:close/>
                  </a:path>
                </a:pathLst>
              </a:custGeom>
              <a:solidFill>
                <a:srgbClr val="C1AAF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4" name="Google Shape;3054;p35"/>
              <p:cNvSpPr/>
              <p:nvPr/>
            </p:nvSpPr>
            <p:spPr>
              <a:xfrm>
                <a:off x="6039374" y="3018933"/>
                <a:ext cx="165808" cy="223755"/>
              </a:xfrm>
              <a:custGeom>
                <a:avLst/>
                <a:gdLst/>
                <a:ahLst/>
                <a:cxnLst/>
                <a:rect l="l" t="t" r="r" b="b"/>
                <a:pathLst>
                  <a:path w="4930" h="6568" extrusionOk="0">
                    <a:moveTo>
                      <a:pt x="2656" y="3972"/>
                    </a:moveTo>
                    <a:cubicBezTo>
                      <a:pt x="2715" y="4174"/>
                      <a:pt x="2834" y="4329"/>
                      <a:pt x="2929" y="4496"/>
                    </a:cubicBezTo>
                    <a:cubicBezTo>
                      <a:pt x="3096" y="4722"/>
                      <a:pt x="3263" y="4960"/>
                      <a:pt x="3287" y="5341"/>
                    </a:cubicBezTo>
                    <a:lnTo>
                      <a:pt x="3287" y="5425"/>
                    </a:lnTo>
                    <a:cubicBezTo>
                      <a:pt x="3275" y="5913"/>
                      <a:pt x="2918" y="6294"/>
                      <a:pt x="2453" y="6294"/>
                    </a:cubicBezTo>
                    <a:cubicBezTo>
                      <a:pt x="2013" y="6294"/>
                      <a:pt x="1644" y="5913"/>
                      <a:pt x="1644" y="5425"/>
                    </a:cubicBezTo>
                    <a:lnTo>
                      <a:pt x="1644" y="5365"/>
                    </a:lnTo>
                    <a:cubicBezTo>
                      <a:pt x="1644" y="5151"/>
                      <a:pt x="1679" y="5020"/>
                      <a:pt x="1727" y="4924"/>
                    </a:cubicBezTo>
                    <a:cubicBezTo>
                      <a:pt x="1798" y="5091"/>
                      <a:pt x="1953" y="5258"/>
                      <a:pt x="2167" y="5258"/>
                    </a:cubicBezTo>
                    <a:cubicBezTo>
                      <a:pt x="2251" y="5258"/>
                      <a:pt x="2310" y="5198"/>
                      <a:pt x="2310" y="5127"/>
                    </a:cubicBezTo>
                    <a:cubicBezTo>
                      <a:pt x="2310" y="4924"/>
                      <a:pt x="2310" y="4710"/>
                      <a:pt x="2370" y="4496"/>
                    </a:cubicBezTo>
                    <a:cubicBezTo>
                      <a:pt x="2417" y="4317"/>
                      <a:pt x="2513" y="4127"/>
                      <a:pt x="2656" y="3972"/>
                    </a:cubicBezTo>
                    <a:close/>
                    <a:moveTo>
                      <a:pt x="3147" y="1"/>
                    </a:moveTo>
                    <a:cubicBezTo>
                      <a:pt x="3114" y="1"/>
                      <a:pt x="3079" y="16"/>
                      <a:pt x="3049" y="31"/>
                    </a:cubicBezTo>
                    <a:cubicBezTo>
                      <a:pt x="2441" y="460"/>
                      <a:pt x="1941" y="1198"/>
                      <a:pt x="1775" y="1888"/>
                    </a:cubicBezTo>
                    <a:cubicBezTo>
                      <a:pt x="1655" y="2388"/>
                      <a:pt x="1644" y="2924"/>
                      <a:pt x="1644" y="3281"/>
                    </a:cubicBezTo>
                    <a:cubicBezTo>
                      <a:pt x="1072" y="3162"/>
                      <a:pt x="953" y="2329"/>
                      <a:pt x="953" y="2305"/>
                    </a:cubicBezTo>
                    <a:cubicBezTo>
                      <a:pt x="953" y="2269"/>
                      <a:pt x="929" y="2234"/>
                      <a:pt x="882" y="2210"/>
                    </a:cubicBezTo>
                    <a:cubicBezTo>
                      <a:pt x="858" y="2198"/>
                      <a:pt x="834" y="2192"/>
                      <a:pt x="813" y="2192"/>
                    </a:cubicBezTo>
                    <a:cubicBezTo>
                      <a:pt x="792" y="2192"/>
                      <a:pt x="774" y="2198"/>
                      <a:pt x="763" y="2210"/>
                    </a:cubicBezTo>
                    <a:cubicBezTo>
                      <a:pt x="727" y="2222"/>
                      <a:pt x="48" y="2555"/>
                      <a:pt x="1" y="3960"/>
                    </a:cubicBezTo>
                    <a:lnTo>
                      <a:pt x="1" y="4091"/>
                    </a:lnTo>
                    <a:cubicBezTo>
                      <a:pt x="1" y="5448"/>
                      <a:pt x="1108" y="6568"/>
                      <a:pt x="2477" y="6568"/>
                    </a:cubicBezTo>
                    <a:cubicBezTo>
                      <a:pt x="3822" y="6568"/>
                      <a:pt x="4930" y="5460"/>
                      <a:pt x="4930" y="4091"/>
                    </a:cubicBezTo>
                    <a:cubicBezTo>
                      <a:pt x="4930" y="4043"/>
                      <a:pt x="4918" y="3853"/>
                      <a:pt x="4918" y="3853"/>
                    </a:cubicBezTo>
                    <a:cubicBezTo>
                      <a:pt x="4834" y="2877"/>
                      <a:pt x="4382" y="2257"/>
                      <a:pt x="3977" y="1710"/>
                    </a:cubicBezTo>
                    <a:cubicBezTo>
                      <a:pt x="3608" y="1210"/>
                      <a:pt x="3275" y="781"/>
                      <a:pt x="3275" y="138"/>
                    </a:cubicBezTo>
                    <a:cubicBezTo>
                      <a:pt x="3275" y="91"/>
                      <a:pt x="3251" y="31"/>
                      <a:pt x="3203" y="19"/>
                    </a:cubicBezTo>
                    <a:cubicBezTo>
                      <a:pt x="3186" y="6"/>
                      <a:pt x="3167" y="1"/>
                      <a:pt x="314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055" name="Google Shape;3055;p35"/>
          <p:cNvGrpSpPr/>
          <p:nvPr/>
        </p:nvGrpSpPr>
        <p:grpSpPr>
          <a:xfrm>
            <a:off x="5416809" y="3723255"/>
            <a:ext cx="1201778" cy="740458"/>
            <a:chOff x="5416809" y="3880205"/>
            <a:chExt cx="1201778" cy="740458"/>
          </a:xfrm>
        </p:grpSpPr>
        <p:sp>
          <p:nvSpPr>
            <p:cNvPr id="3056" name="Google Shape;3056;p35"/>
            <p:cNvSpPr/>
            <p:nvPr/>
          </p:nvSpPr>
          <p:spPr>
            <a:xfrm>
              <a:off x="5416809" y="3880205"/>
              <a:ext cx="117377" cy="116749"/>
            </a:xfrm>
            <a:custGeom>
              <a:avLst/>
              <a:gdLst/>
              <a:ahLst/>
              <a:cxnLst/>
              <a:rect l="l" t="t" r="r" b="b"/>
              <a:pathLst>
                <a:path w="3490" h="3427" extrusionOk="0">
                  <a:moveTo>
                    <a:pt x="1804" y="1"/>
                  </a:moveTo>
                  <a:cubicBezTo>
                    <a:pt x="1770" y="1"/>
                    <a:pt x="1735" y="21"/>
                    <a:pt x="1715" y="66"/>
                  </a:cubicBezTo>
                  <a:cubicBezTo>
                    <a:pt x="1620" y="351"/>
                    <a:pt x="1501" y="613"/>
                    <a:pt x="1358" y="875"/>
                  </a:cubicBezTo>
                  <a:cubicBezTo>
                    <a:pt x="1263" y="851"/>
                    <a:pt x="1191" y="828"/>
                    <a:pt x="1120" y="792"/>
                  </a:cubicBezTo>
                  <a:cubicBezTo>
                    <a:pt x="930" y="720"/>
                    <a:pt x="810" y="578"/>
                    <a:pt x="644" y="459"/>
                  </a:cubicBezTo>
                  <a:cubicBezTo>
                    <a:pt x="640" y="451"/>
                    <a:pt x="635" y="448"/>
                    <a:pt x="630" y="448"/>
                  </a:cubicBezTo>
                  <a:cubicBezTo>
                    <a:pt x="619" y="448"/>
                    <a:pt x="608" y="462"/>
                    <a:pt x="608" y="470"/>
                  </a:cubicBezTo>
                  <a:cubicBezTo>
                    <a:pt x="608" y="482"/>
                    <a:pt x="632" y="494"/>
                    <a:pt x="632" y="518"/>
                  </a:cubicBezTo>
                  <a:cubicBezTo>
                    <a:pt x="596" y="494"/>
                    <a:pt x="584" y="494"/>
                    <a:pt x="549" y="494"/>
                  </a:cubicBezTo>
                  <a:cubicBezTo>
                    <a:pt x="525" y="494"/>
                    <a:pt x="489" y="530"/>
                    <a:pt x="489" y="542"/>
                  </a:cubicBezTo>
                  <a:cubicBezTo>
                    <a:pt x="465" y="732"/>
                    <a:pt x="596" y="875"/>
                    <a:pt x="668" y="1030"/>
                  </a:cubicBezTo>
                  <a:cubicBezTo>
                    <a:pt x="727" y="1161"/>
                    <a:pt x="775" y="1304"/>
                    <a:pt x="810" y="1447"/>
                  </a:cubicBezTo>
                  <a:cubicBezTo>
                    <a:pt x="751" y="1482"/>
                    <a:pt x="703" y="1506"/>
                    <a:pt x="644" y="1518"/>
                  </a:cubicBezTo>
                  <a:cubicBezTo>
                    <a:pt x="453" y="1602"/>
                    <a:pt x="251" y="1602"/>
                    <a:pt x="60" y="1625"/>
                  </a:cubicBezTo>
                  <a:cubicBezTo>
                    <a:pt x="48" y="1625"/>
                    <a:pt x="48" y="1661"/>
                    <a:pt x="60" y="1661"/>
                  </a:cubicBezTo>
                  <a:cubicBezTo>
                    <a:pt x="72" y="1673"/>
                    <a:pt x="96" y="1673"/>
                    <a:pt x="108" y="1673"/>
                  </a:cubicBezTo>
                  <a:cubicBezTo>
                    <a:pt x="72" y="1685"/>
                    <a:pt x="60" y="1709"/>
                    <a:pt x="37" y="1721"/>
                  </a:cubicBezTo>
                  <a:cubicBezTo>
                    <a:pt x="13" y="1732"/>
                    <a:pt x="1" y="1780"/>
                    <a:pt x="13" y="1804"/>
                  </a:cubicBezTo>
                  <a:cubicBezTo>
                    <a:pt x="120" y="1971"/>
                    <a:pt x="310" y="1971"/>
                    <a:pt x="477" y="2030"/>
                  </a:cubicBezTo>
                  <a:cubicBezTo>
                    <a:pt x="584" y="2078"/>
                    <a:pt x="691" y="2137"/>
                    <a:pt x="787" y="2197"/>
                  </a:cubicBezTo>
                  <a:cubicBezTo>
                    <a:pt x="751" y="2399"/>
                    <a:pt x="668" y="2602"/>
                    <a:pt x="549" y="2756"/>
                  </a:cubicBezTo>
                  <a:cubicBezTo>
                    <a:pt x="482" y="2851"/>
                    <a:pt x="581" y="2975"/>
                    <a:pt x="678" y="2975"/>
                  </a:cubicBezTo>
                  <a:cubicBezTo>
                    <a:pt x="703" y="2975"/>
                    <a:pt x="729" y="2967"/>
                    <a:pt x="751" y="2947"/>
                  </a:cubicBezTo>
                  <a:cubicBezTo>
                    <a:pt x="930" y="2816"/>
                    <a:pt x="1120" y="2733"/>
                    <a:pt x="1311" y="2685"/>
                  </a:cubicBezTo>
                  <a:cubicBezTo>
                    <a:pt x="1465" y="2875"/>
                    <a:pt x="1561" y="3102"/>
                    <a:pt x="1608" y="3328"/>
                  </a:cubicBezTo>
                  <a:cubicBezTo>
                    <a:pt x="1614" y="3393"/>
                    <a:pt x="1677" y="3426"/>
                    <a:pt x="1742" y="3426"/>
                  </a:cubicBezTo>
                  <a:cubicBezTo>
                    <a:pt x="1808" y="3426"/>
                    <a:pt x="1876" y="3393"/>
                    <a:pt x="1894" y="3328"/>
                  </a:cubicBezTo>
                  <a:cubicBezTo>
                    <a:pt x="1930" y="3090"/>
                    <a:pt x="2013" y="2864"/>
                    <a:pt x="2144" y="2649"/>
                  </a:cubicBezTo>
                  <a:cubicBezTo>
                    <a:pt x="2370" y="2697"/>
                    <a:pt x="2573" y="2804"/>
                    <a:pt x="2787" y="2935"/>
                  </a:cubicBezTo>
                  <a:cubicBezTo>
                    <a:pt x="2812" y="2955"/>
                    <a:pt x="2839" y="2964"/>
                    <a:pt x="2866" y="2964"/>
                  </a:cubicBezTo>
                  <a:cubicBezTo>
                    <a:pt x="2984" y="2964"/>
                    <a:pt x="3102" y="2803"/>
                    <a:pt x="3025" y="2697"/>
                  </a:cubicBezTo>
                  <a:cubicBezTo>
                    <a:pt x="2894" y="2506"/>
                    <a:pt x="2799" y="2292"/>
                    <a:pt x="2751" y="2078"/>
                  </a:cubicBezTo>
                  <a:cubicBezTo>
                    <a:pt x="2930" y="1971"/>
                    <a:pt x="3132" y="1911"/>
                    <a:pt x="3335" y="1875"/>
                  </a:cubicBezTo>
                  <a:cubicBezTo>
                    <a:pt x="3338" y="1876"/>
                    <a:pt x="3341" y="1876"/>
                    <a:pt x="3344" y="1876"/>
                  </a:cubicBezTo>
                  <a:cubicBezTo>
                    <a:pt x="3489" y="1876"/>
                    <a:pt x="3486" y="1601"/>
                    <a:pt x="3323" y="1566"/>
                  </a:cubicBezTo>
                  <a:cubicBezTo>
                    <a:pt x="3108" y="1542"/>
                    <a:pt x="2918" y="1471"/>
                    <a:pt x="2739" y="1363"/>
                  </a:cubicBezTo>
                  <a:cubicBezTo>
                    <a:pt x="2799" y="1125"/>
                    <a:pt x="2894" y="899"/>
                    <a:pt x="3049" y="697"/>
                  </a:cubicBezTo>
                  <a:cubicBezTo>
                    <a:pt x="3098" y="618"/>
                    <a:pt x="3057" y="530"/>
                    <a:pt x="2981" y="530"/>
                  </a:cubicBezTo>
                  <a:cubicBezTo>
                    <a:pt x="2965" y="530"/>
                    <a:pt x="2948" y="534"/>
                    <a:pt x="2930" y="542"/>
                  </a:cubicBezTo>
                  <a:cubicBezTo>
                    <a:pt x="2692" y="661"/>
                    <a:pt x="2442" y="768"/>
                    <a:pt x="2192" y="840"/>
                  </a:cubicBezTo>
                  <a:cubicBezTo>
                    <a:pt x="2037" y="613"/>
                    <a:pt x="1942" y="375"/>
                    <a:pt x="1906" y="101"/>
                  </a:cubicBezTo>
                  <a:cubicBezTo>
                    <a:pt x="1899" y="39"/>
                    <a:pt x="1852" y="1"/>
                    <a:pt x="18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7" name="Google Shape;3057;p35"/>
            <p:cNvSpPr/>
            <p:nvPr/>
          </p:nvSpPr>
          <p:spPr>
            <a:xfrm>
              <a:off x="5622258" y="3980160"/>
              <a:ext cx="996329" cy="640503"/>
            </a:xfrm>
            <a:custGeom>
              <a:avLst/>
              <a:gdLst/>
              <a:ahLst/>
              <a:cxnLst/>
              <a:rect l="l" t="t" r="r" b="b"/>
              <a:pathLst>
                <a:path w="29624" h="18801" extrusionOk="0">
                  <a:moveTo>
                    <a:pt x="1406" y="1"/>
                  </a:moveTo>
                  <a:cubicBezTo>
                    <a:pt x="632" y="1"/>
                    <a:pt x="1" y="644"/>
                    <a:pt x="1" y="1418"/>
                  </a:cubicBezTo>
                  <a:lnTo>
                    <a:pt x="1" y="17384"/>
                  </a:lnTo>
                  <a:cubicBezTo>
                    <a:pt x="1" y="18158"/>
                    <a:pt x="632" y="18801"/>
                    <a:pt x="1406" y="18801"/>
                  </a:cubicBezTo>
                  <a:lnTo>
                    <a:pt x="28207" y="18801"/>
                  </a:lnTo>
                  <a:cubicBezTo>
                    <a:pt x="28992" y="18801"/>
                    <a:pt x="29623" y="18182"/>
                    <a:pt x="29623" y="17408"/>
                  </a:cubicBezTo>
                  <a:lnTo>
                    <a:pt x="29623" y="1418"/>
                  </a:lnTo>
                  <a:cubicBezTo>
                    <a:pt x="29623" y="644"/>
                    <a:pt x="28992" y="1"/>
                    <a:pt x="2820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8" name="Google Shape;3058;p35"/>
            <p:cNvSpPr/>
            <p:nvPr/>
          </p:nvSpPr>
          <p:spPr>
            <a:xfrm>
              <a:off x="5678733" y="4154859"/>
              <a:ext cx="312379" cy="309401"/>
            </a:xfrm>
            <a:custGeom>
              <a:avLst/>
              <a:gdLst/>
              <a:ahLst/>
              <a:cxnLst/>
              <a:rect l="l" t="t" r="r" b="b"/>
              <a:pathLst>
                <a:path w="9288" h="9082" extrusionOk="0">
                  <a:moveTo>
                    <a:pt x="4651" y="0"/>
                  </a:moveTo>
                  <a:cubicBezTo>
                    <a:pt x="4585" y="0"/>
                    <a:pt x="4519" y="2"/>
                    <a:pt x="4453" y="5"/>
                  </a:cubicBezTo>
                  <a:cubicBezTo>
                    <a:pt x="1941" y="112"/>
                    <a:pt x="1" y="2231"/>
                    <a:pt x="108" y="4731"/>
                  </a:cubicBezTo>
                  <a:cubicBezTo>
                    <a:pt x="212" y="7166"/>
                    <a:pt x="2224" y="9081"/>
                    <a:pt x="4638" y="9081"/>
                  </a:cubicBezTo>
                  <a:cubicBezTo>
                    <a:pt x="4703" y="9081"/>
                    <a:pt x="4769" y="9080"/>
                    <a:pt x="4834" y="9077"/>
                  </a:cubicBezTo>
                  <a:cubicBezTo>
                    <a:pt x="7347" y="8970"/>
                    <a:pt x="9287" y="6851"/>
                    <a:pt x="9180" y="4338"/>
                  </a:cubicBezTo>
                  <a:cubicBezTo>
                    <a:pt x="9076" y="1904"/>
                    <a:pt x="7064" y="0"/>
                    <a:pt x="465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9" name="Google Shape;3059;p35"/>
            <p:cNvSpPr/>
            <p:nvPr/>
          </p:nvSpPr>
          <p:spPr>
            <a:xfrm>
              <a:off x="5747619" y="4215023"/>
              <a:ext cx="177411" cy="230433"/>
            </a:xfrm>
            <a:custGeom>
              <a:avLst/>
              <a:gdLst/>
              <a:ahLst/>
              <a:cxnLst/>
              <a:rect l="l" t="t" r="r" b="b"/>
              <a:pathLst>
                <a:path w="5275" h="6764" extrusionOk="0">
                  <a:moveTo>
                    <a:pt x="2644" y="1"/>
                  </a:moveTo>
                  <a:cubicBezTo>
                    <a:pt x="1834" y="1"/>
                    <a:pt x="1227" y="632"/>
                    <a:pt x="1120" y="1394"/>
                  </a:cubicBezTo>
                  <a:cubicBezTo>
                    <a:pt x="1036" y="2013"/>
                    <a:pt x="1191" y="2632"/>
                    <a:pt x="1429" y="3180"/>
                  </a:cubicBezTo>
                  <a:cubicBezTo>
                    <a:pt x="1512" y="3370"/>
                    <a:pt x="1608" y="3537"/>
                    <a:pt x="1727" y="3704"/>
                  </a:cubicBezTo>
                  <a:lnTo>
                    <a:pt x="1727" y="4096"/>
                  </a:lnTo>
                  <a:cubicBezTo>
                    <a:pt x="1727" y="4204"/>
                    <a:pt x="1667" y="4299"/>
                    <a:pt x="1572" y="4358"/>
                  </a:cubicBezTo>
                  <a:lnTo>
                    <a:pt x="536" y="4930"/>
                  </a:lnTo>
                  <a:cubicBezTo>
                    <a:pt x="227" y="5108"/>
                    <a:pt x="24" y="5418"/>
                    <a:pt x="0" y="5787"/>
                  </a:cubicBezTo>
                  <a:cubicBezTo>
                    <a:pt x="715" y="6382"/>
                    <a:pt x="1643" y="6763"/>
                    <a:pt x="2644" y="6763"/>
                  </a:cubicBezTo>
                  <a:cubicBezTo>
                    <a:pt x="3644" y="6763"/>
                    <a:pt x="4560" y="6382"/>
                    <a:pt x="5275" y="5763"/>
                  </a:cubicBezTo>
                  <a:cubicBezTo>
                    <a:pt x="5239" y="5406"/>
                    <a:pt x="5037" y="5073"/>
                    <a:pt x="4703" y="4906"/>
                  </a:cubicBezTo>
                  <a:lnTo>
                    <a:pt x="3608" y="4358"/>
                  </a:lnTo>
                  <a:cubicBezTo>
                    <a:pt x="3501" y="4311"/>
                    <a:pt x="3441" y="4216"/>
                    <a:pt x="3441" y="4096"/>
                  </a:cubicBezTo>
                  <a:cubicBezTo>
                    <a:pt x="3441" y="3918"/>
                    <a:pt x="3429" y="3763"/>
                    <a:pt x="3513" y="3620"/>
                  </a:cubicBezTo>
                  <a:cubicBezTo>
                    <a:pt x="4108" y="2751"/>
                    <a:pt x="4191" y="2096"/>
                    <a:pt x="4037" y="1251"/>
                  </a:cubicBezTo>
                  <a:cubicBezTo>
                    <a:pt x="3906" y="525"/>
                    <a:pt x="3417" y="1"/>
                    <a:pt x="26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0" name="Google Shape;3060;p35"/>
            <p:cNvSpPr/>
            <p:nvPr/>
          </p:nvSpPr>
          <p:spPr>
            <a:xfrm>
              <a:off x="5948662" y="4184191"/>
              <a:ext cx="583457" cy="111605"/>
            </a:xfrm>
            <a:custGeom>
              <a:avLst/>
              <a:gdLst/>
              <a:ahLst/>
              <a:cxnLst/>
              <a:rect l="l" t="t" r="r" b="b"/>
              <a:pathLst>
                <a:path w="17348" h="3276" extrusionOk="0">
                  <a:moveTo>
                    <a:pt x="1631" y="1"/>
                  </a:moveTo>
                  <a:cubicBezTo>
                    <a:pt x="727" y="1"/>
                    <a:pt x="0" y="739"/>
                    <a:pt x="0" y="1632"/>
                  </a:cubicBezTo>
                  <a:cubicBezTo>
                    <a:pt x="0" y="2549"/>
                    <a:pt x="739" y="3275"/>
                    <a:pt x="1631" y="3275"/>
                  </a:cubicBezTo>
                  <a:lnTo>
                    <a:pt x="15717" y="3275"/>
                  </a:lnTo>
                  <a:cubicBezTo>
                    <a:pt x="16621" y="3275"/>
                    <a:pt x="17348" y="2549"/>
                    <a:pt x="17348" y="1632"/>
                  </a:cubicBezTo>
                  <a:cubicBezTo>
                    <a:pt x="17348" y="727"/>
                    <a:pt x="16610" y="1"/>
                    <a:pt x="1571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1" name="Google Shape;3061;p35"/>
            <p:cNvSpPr/>
            <p:nvPr/>
          </p:nvSpPr>
          <p:spPr>
            <a:xfrm>
              <a:off x="6009913" y="4223540"/>
              <a:ext cx="30471" cy="31683"/>
            </a:xfrm>
            <a:custGeom>
              <a:avLst/>
              <a:gdLst/>
              <a:ahLst/>
              <a:cxnLst/>
              <a:rect l="l" t="t" r="r" b="b"/>
              <a:pathLst>
                <a:path w="906" h="930" extrusionOk="0">
                  <a:moveTo>
                    <a:pt x="394" y="1"/>
                  </a:moveTo>
                  <a:lnTo>
                    <a:pt x="394" y="370"/>
                  </a:lnTo>
                  <a:lnTo>
                    <a:pt x="61" y="167"/>
                  </a:lnTo>
                  <a:lnTo>
                    <a:pt x="1" y="275"/>
                  </a:lnTo>
                  <a:lnTo>
                    <a:pt x="358" y="465"/>
                  </a:lnTo>
                  <a:lnTo>
                    <a:pt x="13" y="656"/>
                  </a:lnTo>
                  <a:lnTo>
                    <a:pt x="61" y="751"/>
                  </a:lnTo>
                  <a:lnTo>
                    <a:pt x="394" y="548"/>
                  </a:lnTo>
                  <a:lnTo>
                    <a:pt x="394" y="929"/>
                  </a:lnTo>
                  <a:lnTo>
                    <a:pt x="513" y="929"/>
                  </a:lnTo>
                  <a:lnTo>
                    <a:pt x="513" y="548"/>
                  </a:lnTo>
                  <a:lnTo>
                    <a:pt x="846" y="751"/>
                  </a:lnTo>
                  <a:lnTo>
                    <a:pt x="906" y="656"/>
                  </a:lnTo>
                  <a:lnTo>
                    <a:pt x="549" y="465"/>
                  </a:lnTo>
                  <a:lnTo>
                    <a:pt x="906" y="263"/>
                  </a:lnTo>
                  <a:lnTo>
                    <a:pt x="846" y="167"/>
                  </a:lnTo>
                  <a:lnTo>
                    <a:pt x="513" y="370"/>
                  </a:lnTo>
                  <a:lnTo>
                    <a:pt x="51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2" name="Google Shape;3062;p35"/>
            <p:cNvSpPr/>
            <p:nvPr/>
          </p:nvSpPr>
          <p:spPr>
            <a:xfrm>
              <a:off x="6059190" y="4223131"/>
              <a:ext cx="30471" cy="31683"/>
            </a:xfrm>
            <a:custGeom>
              <a:avLst/>
              <a:gdLst/>
              <a:ahLst/>
              <a:cxnLst/>
              <a:rect l="l" t="t" r="r" b="b"/>
              <a:pathLst>
                <a:path w="906" h="930" extrusionOk="0">
                  <a:moveTo>
                    <a:pt x="393" y="1"/>
                  </a:moveTo>
                  <a:lnTo>
                    <a:pt x="393" y="382"/>
                  </a:lnTo>
                  <a:lnTo>
                    <a:pt x="60" y="179"/>
                  </a:lnTo>
                  <a:lnTo>
                    <a:pt x="0" y="275"/>
                  </a:lnTo>
                  <a:lnTo>
                    <a:pt x="358" y="465"/>
                  </a:lnTo>
                  <a:lnTo>
                    <a:pt x="0" y="668"/>
                  </a:lnTo>
                  <a:lnTo>
                    <a:pt x="60" y="763"/>
                  </a:lnTo>
                  <a:lnTo>
                    <a:pt x="393" y="560"/>
                  </a:lnTo>
                  <a:lnTo>
                    <a:pt x="393" y="930"/>
                  </a:lnTo>
                  <a:lnTo>
                    <a:pt x="512" y="930"/>
                  </a:lnTo>
                  <a:lnTo>
                    <a:pt x="512" y="560"/>
                  </a:lnTo>
                  <a:lnTo>
                    <a:pt x="846" y="763"/>
                  </a:lnTo>
                  <a:lnTo>
                    <a:pt x="905" y="668"/>
                  </a:lnTo>
                  <a:lnTo>
                    <a:pt x="548" y="465"/>
                  </a:lnTo>
                  <a:lnTo>
                    <a:pt x="905" y="275"/>
                  </a:lnTo>
                  <a:lnTo>
                    <a:pt x="846" y="179"/>
                  </a:lnTo>
                  <a:lnTo>
                    <a:pt x="512" y="382"/>
                  </a:lnTo>
                  <a:lnTo>
                    <a:pt x="51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3" name="Google Shape;3063;p35"/>
            <p:cNvSpPr/>
            <p:nvPr/>
          </p:nvSpPr>
          <p:spPr>
            <a:xfrm>
              <a:off x="6108433" y="4223131"/>
              <a:ext cx="30471" cy="31683"/>
            </a:xfrm>
            <a:custGeom>
              <a:avLst/>
              <a:gdLst/>
              <a:ahLst/>
              <a:cxnLst/>
              <a:rect l="l" t="t" r="r" b="b"/>
              <a:pathLst>
                <a:path w="906" h="930" extrusionOk="0">
                  <a:moveTo>
                    <a:pt x="394" y="1"/>
                  </a:moveTo>
                  <a:lnTo>
                    <a:pt x="394" y="382"/>
                  </a:lnTo>
                  <a:lnTo>
                    <a:pt x="60" y="179"/>
                  </a:lnTo>
                  <a:lnTo>
                    <a:pt x="1" y="275"/>
                  </a:lnTo>
                  <a:lnTo>
                    <a:pt x="358" y="465"/>
                  </a:lnTo>
                  <a:lnTo>
                    <a:pt x="1" y="668"/>
                  </a:lnTo>
                  <a:lnTo>
                    <a:pt x="60" y="763"/>
                  </a:lnTo>
                  <a:lnTo>
                    <a:pt x="394" y="560"/>
                  </a:lnTo>
                  <a:lnTo>
                    <a:pt x="394" y="930"/>
                  </a:lnTo>
                  <a:lnTo>
                    <a:pt x="513" y="930"/>
                  </a:lnTo>
                  <a:lnTo>
                    <a:pt x="513" y="560"/>
                  </a:lnTo>
                  <a:lnTo>
                    <a:pt x="846" y="763"/>
                  </a:lnTo>
                  <a:lnTo>
                    <a:pt x="906" y="656"/>
                  </a:lnTo>
                  <a:lnTo>
                    <a:pt x="549" y="465"/>
                  </a:lnTo>
                  <a:lnTo>
                    <a:pt x="906" y="275"/>
                  </a:lnTo>
                  <a:lnTo>
                    <a:pt x="846" y="179"/>
                  </a:lnTo>
                  <a:lnTo>
                    <a:pt x="513" y="382"/>
                  </a:lnTo>
                  <a:lnTo>
                    <a:pt x="51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4" name="Google Shape;3064;p35"/>
            <p:cNvSpPr/>
            <p:nvPr/>
          </p:nvSpPr>
          <p:spPr>
            <a:xfrm>
              <a:off x="6157710" y="4223131"/>
              <a:ext cx="30471" cy="31683"/>
            </a:xfrm>
            <a:custGeom>
              <a:avLst/>
              <a:gdLst/>
              <a:ahLst/>
              <a:cxnLst/>
              <a:rect l="l" t="t" r="r" b="b"/>
              <a:pathLst>
                <a:path w="906" h="930" extrusionOk="0">
                  <a:moveTo>
                    <a:pt x="393" y="1"/>
                  </a:moveTo>
                  <a:lnTo>
                    <a:pt x="393" y="370"/>
                  </a:lnTo>
                  <a:lnTo>
                    <a:pt x="60" y="179"/>
                  </a:lnTo>
                  <a:lnTo>
                    <a:pt x="0" y="275"/>
                  </a:lnTo>
                  <a:lnTo>
                    <a:pt x="358" y="465"/>
                  </a:lnTo>
                  <a:lnTo>
                    <a:pt x="0" y="656"/>
                  </a:lnTo>
                  <a:lnTo>
                    <a:pt x="60" y="751"/>
                  </a:lnTo>
                  <a:lnTo>
                    <a:pt x="393" y="549"/>
                  </a:lnTo>
                  <a:lnTo>
                    <a:pt x="393" y="930"/>
                  </a:lnTo>
                  <a:lnTo>
                    <a:pt x="512" y="930"/>
                  </a:lnTo>
                  <a:lnTo>
                    <a:pt x="512" y="549"/>
                  </a:lnTo>
                  <a:lnTo>
                    <a:pt x="846" y="751"/>
                  </a:lnTo>
                  <a:lnTo>
                    <a:pt x="905" y="656"/>
                  </a:lnTo>
                  <a:lnTo>
                    <a:pt x="548" y="465"/>
                  </a:lnTo>
                  <a:lnTo>
                    <a:pt x="905" y="275"/>
                  </a:lnTo>
                  <a:lnTo>
                    <a:pt x="846" y="168"/>
                  </a:lnTo>
                  <a:lnTo>
                    <a:pt x="512" y="370"/>
                  </a:lnTo>
                  <a:lnTo>
                    <a:pt x="51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5" name="Google Shape;3065;p35"/>
            <p:cNvSpPr/>
            <p:nvPr/>
          </p:nvSpPr>
          <p:spPr>
            <a:xfrm>
              <a:off x="5953068" y="4325777"/>
              <a:ext cx="583457" cy="111571"/>
            </a:xfrm>
            <a:custGeom>
              <a:avLst/>
              <a:gdLst/>
              <a:ahLst/>
              <a:cxnLst/>
              <a:rect l="l" t="t" r="r" b="b"/>
              <a:pathLst>
                <a:path w="17348" h="3275" extrusionOk="0">
                  <a:moveTo>
                    <a:pt x="1631" y="0"/>
                  </a:moveTo>
                  <a:cubicBezTo>
                    <a:pt x="727" y="0"/>
                    <a:pt x="0" y="738"/>
                    <a:pt x="0" y="1631"/>
                  </a:cubicBezTo>
                  <a:cubicBezTo>
                    <a:pt x="0" y="2536"/>
                    <a:pt x="738" y="3274"/>
                    <a:pt x="1631" y="3274"/>
                  </a:cubicBezTo>
                  <a:lnTo>
                    <a:pt x="15717" y="3274"/>
                  </a:lnTo>
                  <a:cubicBezTo>
                    <a:pt x="16610" y="3274"/>
                    <a:pt x="17348" y="2524"/>
                    <a:pt x="17348" y="1631"/>
                  </a:cubicBezTo>
                  <a:cubicBezTo>
                    <a:pt x="17348" y="726"/>
                    <a:pt x="16610" y="0"/>
                    <a:pt x="1571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6" name="Google Shape;3066;p35"/>
            <p:cNvSpPr/>
            <p:nvPr/>
          </p:nvSpPr>
          <p:spPr>
            <a:xfrm>
              <a:off x="6014319" y="4364716"/>
              <a:ext cx="30067" cy="31649"/>
            </a:xfrm>
            <a:custGeom>
              <a:avLst/>
              <a:gdLst/>
              <a:ahLst/>
              <a:cxnLst/>
              <a:rect l="l" t="t" r="r" b="b"/>
              <a:pathLst>
                <a:path w="894" h="929" extrusionOk="0">
                  <a:moveTo>
                    <a:pt x="394" y="0"/>
                  </a:moveTo>
                  <a:lnTo>
                    <a:pt x="394" y="369"/>
                  </a:lnTo>
                  <a:lnTo>
                    <a:pt x="60" y="179"/>
                  </a:lnTo>
                  <a:lnTo>
                    <a:pt x="1" y="274"/>
                  </a:lnTo>
                  <a:lnTo>
                    <a:pt x="358" y="464"/>
                  </a:lnTo>
                  <a:lnTo>
                    <a:pt x="1" y="655"/>
                  </a:lnTo>
                  <a:lnTo>
                    <a:pt x="60" y="750"/>
                  </a:lnTo>
                  <a:lnTo>
                    <a:pt x="394" y="548"/>
                  </a:lnTo>
                  <a:lnTo>
                    <a:pt x="394" y="929"/>
                  </a:lnTo>
                  <a:lnTo>
                    <a:pt x="513" y="929"/>
                  </a:lnTo>
                  <a:lnTo>
                    <a:pt x="501" y="548"/>
                  </a:lnTo>
                  <a:lnTo>
                    <a:pt x="846" y="750"/>
                  </a:lnTo>
                  <a:lnTo>
                    <a:pt x="894" y="655"/>
                  </a:lnTo>
                  <a:lnTo>
                    <a:pt x="537" y="464"/>
                  </a:lnTo>
                  <a:lnTo>
                    <a:pt x="894" y="274"/>
                  </a:lnTo>
                  <a:lnTo>
                    <a:pt x="834" y="167"/>
                  </a:lnTo>
                  <a:lnTo>
                    <a:pt x="501" y="369"/>
                  </a:lnTo>
                  <a:lnTo>
                    <a:pt x="50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7" name="Google Shape;3067;p35"/>
            <p:cNvSpPr/>
            <p:nvPr/>
          </p:nvSpPr>
          <p:spPr>
            <a:xfrm>
              <a:off x="6063596" y="4364716"/>
              <a:ext cx="30067" cy="31649"/>
            </a:xfrm>
            <a:custGeom>
              <a:avLst/>
              <a:gdLst/>
              <a:ahLst/>
              <a:cxnLst/>
              <a:rect l="l" t="t" r="r" b="b"/>
              <a:pathLst>
                <a:path w="894" h="929" extrusionOk="0">
                  <a:moveTo>
                    <a:pt x="393" y="0"/>
                  </a:moveTo>
                  <a:lnTo>
                    <a:pt x="393" y="369"/>
                  </a:lnTo>
                  <a:lnTo>
                    <a:pt x="60" y="167"/>
                  </a:lnTo>
                  <a:lnTo>
                    <a:pt x="0" y="274"/>
                  </a:lnTo>
                  <a:lnTo>
                    <a:pt x="358" y="464"/>
                  </a:lnTo>
                  <a:lnTo>
                    <a:pt x="0" y="655"/>
                  </a:lnTo>
                  <a:lnTo>
                    <a:pt x="60" y="750"/>
                  </a:lnTo>
                  <a:lnTo>
                    <a:pt x="393" y="548"/>
                  </a:lnTo>
                  <a:lnTo>
                    <a:pt x="393" y="929"/>
                  </a:lnTo>
                  <a:lnTo>
                    <a:pt x="500" y="929"/>
                  </a:lnTo>
                  <a:lnTo>
                    <a:pt x="500" y="548"/>
                  </a:lnTo>
                  <a:lnTo>
                    <a:pt x="834" y="750"/>
                  </a:lnTo>
                  <a:lnTo>
                    <a:pt x="893" y="655"/>
                  </a:lnTo>
                  <a:lnTo>
                    <a:pt x="536" y="464"/>
                  </a:lnTo>
                  <a:lnTo>
                    <a:pt x="893" y="262"/>
                  </a:lnTo>
                  <a:lnTo>
                    <a:pt x="834" y="167"/>
                  </a:lnTo>
                  <a:lnTo>
                    <a:pt x="500" y="369"/>
                  </a:lnTo>
                  <a:lnTo>
                    <a:pt x="5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8" name="Google Shape;3068;p35"/>
            <p:cNvSpPr/>
            <p:nvPr/>
          </p:nvSpPr>
          <p:spPr>
            <a:xfrm>
              <a:off x="6112839" y="4364308"/>
              <a:ext cx="30067" cy="31649"/>
            </a:xfrm>
            <a:custGeom>
              <a:avLst/>
              <a:gdLst/>
              <a:ahLst/>
              <a:cxnLst/>
              <a:rect l="l" t="t" r="r" b="b"/>
              <a:pathLst>
                <a:path w="894" h="929" extrusionOk="0">
                  <a:moveTo>
                    <a:pt x="394" y="0"/>
                  </a:moveTo>
                  <a:lnTo>
                    <a:pt x="394" y="381"/>
                  </a:lnTo>
                  <a:lnTo>
                    <a:pt x="60" y="179"/>
                  </a:lnTo>
                  <a:lnTo>
                    <a:pt x="1" y="274"/>
                  </a:lnTo>
                  <a:lnTo>
                    <a:pt x="358" y="465"/>
                  </a:lnTo>
                  <a:lnTo>
                    <a:pt x="1" y="667"/>
                  </a:lnTo>
                  <a:lnTo>
                    <a:pt x="60" y="762"/>
                  </a:lnTo>
                  <a:lnTo>
                    <a:pt x="394" y="560"/>
                  </a:lnTo>
                  <a:lnTo>
                    <a:pt x="394" y="929"/>
                  </a:lnTo>
                  <a:lnTo>
                    <a:pt x="501" y="929"/>
                  </a:lnTo>
                  <a:lnTo>
                    <a:pt x="501" y="560"/>
                  </a:lnTo>
                  <a:lnTo>
                    <a:pt x="834" y="762"/>
                  </a:lnTo>
                  <a:lnTo>
                    <a:pt x="894" y="667"/>
                  </a:lnTo>
                  <a:lnTo>
                    <a:pt x="537" y="465"/>
                  </a:lnTo>
                  <a:lnTo>
                    <a:pt x="894" y="274"/>
                  </a:lnTo>
                  <a:lnTo>
                    <a:pt x="834" y="179"/>
                  </a:lnTo>
                  <a:lnTo>
                    <a:pt x="501" y="381"/>
                  </a:lnTo>
                  <a:lnTo>
                    <a:pt x="50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9" name="Google Shape;3069;p35"/>
            <p:cNvSpPr/>
            <p:nvPr/>
          </p:nvSpPr>
          <p:spPr>
            <a:xfrm>
              <a:off x="6162116" y="4364308"/>
              <a:ext cx="30067" cy="31649"/>
            </a:xfrm>
            <a:custGeom>
              <a:avLst/>
              <a:gdLst/>
              <a:ahLst/>
              <a:cxnLst/>
              <a:rect l="l" t="t" r="r" b="b"/>
              <a:pathLst>
                <a:path w="894" h="929" extrusionOk="0">
                  <a:moveTo>
                    <a:pt x="393" y="0"/>
                  </a:moveTo>
                  <a:lnTo>
                    <a:pt x="393" y="381"/>
                  </a:lnTo>
                  <a:lnTo>
                    <a:pt x="60" y="179"/>
                  </a:lnTo>
                  <a:lnTo>
                    <a:pt x="0" y="274"/>
                  </a:lnTo>
                  <a:lnTo>
                    <a:pt x="358" y="465"/>
                  </a:lnTo>
                  <a:lnTo>
                    <a:pt x="0" y="667"/>
                  </a:lnTo>
                  <a:lnTo>
                    <a:pt x="60" y="762"/>
                  </a:lnTo>
                  <a:lnTo>
                    <a:pt x="393" y="560"/>
                  </a:lnTo>
                  <a:lnTo>
                    <a:pt x="393" y="929"/>
                  </a:lnTo>
                  <a:lnTo>
                    <a:pt x="500" y="929"/>
                  </a:lnTo>
                  <a:lnTo>
                    <a:pt x="500" y="560"/>
                  </a:lnTo>
                  <a:lnTo>
                    <a:pt x="834" y="762"/>
                  </a:lnTo>
                  <a:lnTo>
                    <a:pt x="893" y="655"/>
                  </a:lnTo>
                  <a:lnTo>
                    <a:pt x="536" y="465"/>
                  </a:lnTo>
                  <a:lnTo>
                    <a:pt x="893" y="274"/>
                  </a:lnTo>
                  <a:lnTo>
                    <a:pt x="834" y="179"/>
                  </a:lnTo>
                  <a:lnTo>
                    <a:pt x="500" y="381"/>
                  </a:lnTo>
                  <a:lnTo>
                    <a:pt x="5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0" name="Google Shape;3070;p35"/>
            <p:cNvSpPr/>
            <p:nvPr/>
          </p:nvSpPr>
          <p:spPr>
            <a:xfrm>
              <a:off x="6211359" y="4364308"/>
              <a:ext cx="30067" cy="31649"/>
            </a:xfrm>
            <a:custGeom>
              <a:avLst/>
              <a:gdLst/>
              <a:ahLst/>
              <a:cxnLst/>
              <a:rect l="l" t="t" r="r" b="b"/>
              <a:pathLst>
                <a:path w="894" h="929" extrusionOk="0">
                  <a:moveTo>
                    <a:pt x="394" y="0"/>
                  </a:moveTo>
                  <a:lnTo>
                    <a:pt x="394" y="369"/>
                  </a:lnTo>
                  <a:lnTo>
                    <a:pt x="60" y="179"/>
                  </a:lnTo>
                  <a:lnTo>
                    <a:pt x="1" y="274"/>
                  </a:lnTo>
                  <a:lnTo>
                    <a:pt x="358" y="465"/>
                  </a:lnTo>
                  <a:lnTo>
                    <a:pt x="1" y="655"/>
                  </a:lnTo>
                  <a:lnTo>
                    <a:pt x="60" y="750"/>
                  </a:lnTo>
                  <a:lnTo>
                    <a:pt x="394" y="548"/>
                  </a:lnTo>
                  <a:lnTo>
                    <a:pt x="394" y="929"/>
                  </a:lnTo>
                  <a:lnTo>
                    <a:pt x="501" y="929"/>
                  </a:lnTo>
                  <a:lnTo>
                    <a:pt x="501" y="548"/>
                  </a:lnTo>
                  <a:lnTo>
                    <a:pt x="834" y="750"/>
                  </a:lnTo>
                  <a:lnTo>
                    <a:pt x="894" y="655"/>
                  </a:lnTo>
                  <a:lnTo>
                    <a:pt x="537" y="465"/>
                  </a:lnTo>
                  <a:lnTo>
                    <a:pt x="894" y="274"/>
                  </a:lnTo>
                  <a:lnTo>
                    <a:pt x="834" y="167"/>
                  </a:lnTo>
                  <a:lnTo>
                    <a:pt x="501" y="369"/>
                  </a:lnTo>
                  <a:lnTo>
                    <a:pt x="50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1" name="Google Shape;3071;p35"/>
            <p:cNvSpPr/>
            <p:nvPr/>
          </p:nvSpPr>
          <p:spPr>
            <a:xfrm>
              <a:off x="6260636" y="4364308"/>
              <a:ext cx="30067" cy="31649"/>
            </a:xfrm>
            <a:custGeom>
              <a:avLst/>
              <a:gdLst/>
              <a:ahLst/>
              <a:cxnLst/>
              <a:rect l="l" t="t" r="r" b="b"/>
              <a:pathLst>
                <a:path w="894" h="929" extrusionOk="0">
                  <a:moveTo>
                    <a:pt x="381" y="0"/>
                  </a:moveTo>
                  <a:lnTo>
                    <a:pt x="393" y="369"/>
                  </a:lnTo>
                  <a:lnTo>
                    <a:pt x="48" y="167"/>
                  </a:lnTo>
                  <a:lnTo>
                    <a:pt x="0" y="274"/>
                  </a:lnTo>
                  <a:lnTo>
                    <a:pt x="357" y="465"/>
                  </a:lnTo>
                  <a:lnTo>
                    <a:pt x="0" y="655"/>
                  </a:lnTo>
                  <a:lnTo>
                    <a:pt x="60" y="750"/>
                  </a:lnTo>
                  <a:lnTo>
                    <a:pt x="393" y="548"/>
                  </a:lnTo>
                  <a:lnTo>
                    <a:pt x="393" y="929"/>
                  </a:lnTo>
                  <a:lnTo>
                    <a:pt x="500" y="929"/>
                  </a:lnTo>
                  <a:lnTo>
                    <a:pt x="500" y="548"/>
                  </a:lnTo>
                  <a:lnTo>
                    <a:pt x="834" y="750"/>
                  </a:lnTo>
                  <a:lnTo>
                    <a:pt x="893" y="655"/>
                  </a:lnTo>
                  <a:lnTo>
                    <a:pt x="536" y="465"/>
                  </a:lnTo>
                  <a:lnTo>
                    <a:pt x="893" y="262"/>
                  </a:lnTo>
                  <a:lnTo>
                    <a:pt x="834" y="167"/>
                  </a:lnTo>
                  <a:lnTo>
                    <a:pt x="500" y="369"/>
                  </a:lnTo>
                  <a:lnTo>
                    <a:pt x="5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2" name="Google Shape;3072;p35"/>
            <p:cNvSpPr/>
            <p:nvPr/>
          </p:nvSpPr>
          <p:spPr>
            <a:xfrm>
              <a:off x="6309879" y="4364308"/>
              <a:ext cx="30067" cy="31240"/>
            </a:xfrm>
            <a:custGeom>
              <a:avLst/>
              <a:gdLst/>
              <a:ahLst/>
              <a:cxnLst/>
              <a:rect l="l" t="t" r="r" b="b"/>
              <a:pathLst>
                <a:path w="894" h="917" extrusionOk="0">
                  <a:moveTo>
                    <a:pt x="382" y="0"/>
                  </a:moveTo>
                  <a:lnTo>
                    <a:pt x="382" y="369"/>
                  </a:lnTo>
                  <a:lnTo>
                    <a:pt x="48" y="167"/>
                  </a:lnTo>
                  <a:lnTo>
                    <a:pt x="1" y="262"/>
                  </a:lnTo>
                  <a:lnTo>
                    <a:pt x="358" y="453"/>
                  </a:lnTo>
                  <a:lnTo>
                    <a:pt x="1" y="655"/>
                  </a:lnTo>
                  <a:lnTo>
                    <a:pt x="60" y="750"/>
                  </a:lnTo>
                  <a:lnTo>
                    <a:pt x="394" y="548"/>
                  </a:lnTo>
                  <a:lnTo>
                    <a:pt x="394" y="917"/>
                  </a:lnTo>
                  <a:lnTo>
                    <a:pt x="501" y="917"/>
                  </a:lnTo>
                  <a:lnTo>
                    <a:pt x="501" y="548"/>
                  </a:lnTo>
                  <a:lnTo>
                    <a:pt x="834" y="750"/>
                  </a:lnTo>
                  <a:lnTo>
                    <a:pt x="894" y="655"/>
                  </a:lnTo>
                  <a:lnTo>
                    <a:pt x="537" y="453"/>
                  </a:lnTo>
                  <a:lnTo>
                    <a:pt x="894" y="262"/>
                  </a:lnTo>
                  <a:lnTo>
                    <a:pt x="834" y="167"/>
                  </a:lnTo>
                  <a:lnTo>
                    <a:pt x="501" y="369"/>
                  </a:lnTo>
                  <a:lnTo>
                    <a:pt x="50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3" name="Google Shape;3073;p35"/>
            <p:cNvSpPr/>
            <p:nvPr/>
          </p:nvSpPr>
          <p:spPr>
            <a:xfrm>
              <a:off x="6359156" y="4363899"/>
              <a:ext cx="30067" cy="31649"/>
            </a:xfrm>
            <a:custGeom>
              <a:avLst/>
              <a:gdLst/>
              <a:ahLst/>
              <a:cxnLst/>
              <a:rect l="l" t="t" r="r" b="b"/>
              <a:pathLst>
                <a:path w="894" h="929" extrusionOk="0">
                  <a:moveTo>
                    <a:pt x="381" y="0"/>
                  </a:moveTo>
                  <a:lnTo>
                    <a:pt x="381" y="381"/>
                  </a:lnTo>
                  <a:lnTo>
                    <a:pt x="48" y="179"/>
                  </a:lnTo>
                  <a:lnTo>
                    <a:pt x="0" y="274"/>
                  </a:lnTo>
                  <a:lnTo>
                    <a:pt x="357" y="465"/>
                  </a:lnTo>
                  <a:lnTo>
                    <a:pt x="0" y="667"/>
                  </a:lnTo>
                  <a:lnTo>
                    <a:pt x="48" y="762"/>
                  </a:lnTo>
                  <a:lnTo>
                    <a:pt x="381" y="560"/>
                  </a:lnTo>
                  <a:lnTo>
                    <a:pt x="393" y="929"/>
                  </a:lnTo>
                  <a:lnTo>
                    <a:pt x="500" y="929"/>
                  </a:lnTo>
                  <a:lnTo>
                    <a:pt x="500" y="560"/>
                  </a:lnTo>
                  <a:lnTo>
                    <a:pt x="834" y="762"/>
                  </a:lnTo>
                  <a:lnTo>
                    <a:pt x="893" y="655"/>
                  </a:lnTo>
                  <a:lnTo>
                    <a:pt x="536" y="465"/>
                  </a:lnTo>
                  <a:lnTo>
                    <a:pt x="893" y="274"/>
                  </a:lnTo>
                  <a:lnTo>
                    <a:pt x="834" y="179"/>
                  </a:lnTo>
                  <a:lnTo>
                    <a:pt x="500" y="381"/>
                  </a:lnTo>
                  <a:lnTo>
                    <a:pt x="5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4" name="Google Shape;3074;p35"/>
            <p:cNvSpPr/>
            <p:nvPr/>
          </p:nvSpPr>
          <p:spPr>
            <a:xfrm>
              <a:off x="6407995" y="4363899"/>
              <a:ext cx="30471" cy="31649"/>
            </a:xfrm>
            <a:custGeom>
              <a:avLst/>
              <a:gdLst/>
              <a:ahLst/>
              <a:cxnLst/>
              <a:rect l="l" t="t" r="r" b="b"/>
              <a:pathLst>
                <a:path w="906" h="929" extrusionOk="0">
                  <a:moveTo>
                    <a:pt x="394" y="0"/>
                  </a:moveTo>
                  <a:lnTo>
                    <a:pt x="394" y="381"/>
                  </a:lnTo>
                  <a:lnTo>
                    <a:pt x="60" y="179"/>
                  </a:lnTo>
                  <a:lnTo>
                    <a:pt x="1" y="274"/>
                  </a:lnTo>
                  <a:lnTo>
                    <a:pt x="358" y="465"/>
                  </a:lnTo>
                  <a:lnTo>
                    <a:pt x="13" y="655"/>
                  </a:lnTo>
                  <a:lnTo>
                    <a:pt x="60" y="762"/>
                  </a:lnTo>
                  <a:lnTo>
                    <a:pt x="394" y="560"/>
                  </a:lnTo>
                  <a:lnTo>
                    <a:pt x="394" y="929"/>
                  </a:lnTo>
                  <a:lnTo>
                    <a:pt x="513" y="929"/>
                  </a:lnTo>
                  <a:lnTo>
                    <a:pt x="513" y="560"/>
                  </a:lnTo>
                  <a:lnTo>
                    <a:pt x="846" y="750"/>
                  </a:lnTo>
                  <a:lnTo>
                    <a:pt x="906" y="655"/>
                  </a:lnTo>
                  <a:lnTo>
                    <a:pt x="548" y="465"/>
                  </a:lnTo>
                  <a:lnTo>
                    <a:pt x="906" y="274"/>
                  </a:lnTo>
                  <a:lnTo>
                    <a:pt x="846" y="179"/>
                  </a:lnTo>
                  <a:lnTo>
                    <a:pt x="513" y="381"/>
                  </a:lnTo>
                  <a:lnTo>
                    <a:pt x="5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5" name="Google Shape;3075;p35"/>
            <p:cNvSpPr/>
            <p:nvPr/>
          </p:nvSpPr>
          <p:spPr>
            <a:xfrm>
              <a:off x="6457272" y="4363899"/>
              <a:ext cx="30471" cy="31649"/>
            </a:xfrm>
            <a:custGeom>
              <a:avLst/>
              <a:gdLst/>
              <a:ahLst/>
              <a:cxnLst/>
              <a:rect l="l" t="t" r="r" b="b"/>
              <a:pathLst>
                <a:path w="906" h="929" extrusionOk="0">
                  <a:moveTo>
                    <a:pt x="393" y="0"/>
                  </a:moveTo>
                  <a:lnTo>
                    <a:pt x="393" y="369"/>
                  </a:lnTo>
                  <a:lnTo>
                    <a:pt x="60" y="167"/>
                  </a:lnTo>
                  <a:lnTo>
                    <a:pt x="0" y="274"/>
                  </a:lnTo>
                  <a:lnTo>
                    <a:pt x="357" y="465"/>
                  </a:lnTo>
                  <a:lnTo>
                    <a:pt x="0" y="655"/>
                  </a:lnTo>
                  <a:lnTo>
                    <a:pt x="60" y="750"/>
                  </a:lnTo>
                  <a:lnTo>
                    <a:pt x="393" y="548"/>
                  </a:lnTo>
                  <a:lnTo>
                    <a:pt x="393" y="929"/>
                  </a:lnTo>
                  <a:lnTo>
                    <a:pt x="512" y="929"/>
                  </a:lnTo>
                  <a:lnTo>
                    <a:pt x="512" y="548"/>
                  </a:lnTo>
                  <a:lnTo>
                    <a:pt x="846" y="750"/>
                  </a:lnTo>
                  <a:lnTo>
                    <a:pt x="905" y="655"/>
                  </a:lnTo>
                  <a:lnTo>
                    <a:pt x="548" y="465"/>
                  </a:lnTo>
                  <a:lnTo>
                    <a:pt x="905" y="274"/>
                  </a:lnTo>
                  <a:lnTo>
                    <a:pt x="846" y="167"/>
                  </a:lnTo>
                  <a:lnTo>
                    <a:pt x="512" y="369"/>
                  </a:lnTo>
                  <a:lnTo>
                    <a:pt x="51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6" name="Google Shape;3076;p35"/>
            <p:cNvSpPr/>
            <p:nvPr/>
          </p:nvSpPr>
          <p:spPr>
            <a:xfrm>
              <a:off x="6384383" y="4111593"/>
              <a:ext cx="118151" cy="119679"/>
            </a:xfrm>
            <a:custGeom>
              <a:avLst/>
              <a:gdLst/>
              <a:ahLst/>
              <a:cxnLst/>
              <a:rect l="l" t="t" r="r" b="b"/>
              <a:pathLst>
                <a:path w="3513" h="3513" extrusionOk="0">
                  <a:moveTo>
                    <a:pt x="1762" y="1"/>
                  </a:moveTo>
                  <a:cubicBezTo>
                    <a:pt x="786" y="1"/>
                    <a:pt x="0" y="786"/>
                    <a:pt x="0" y="1763"/>
                  </a:cubicBezTo>
                  <a:cubicBezTo>
                    <a:pt x="0" y="2727"/>
                    <a:pt x="786" y="3513"/>
                    <a:pt x="1762" y="3513"/>
                  </a:cubicBezTo>
                  <a:cubicBezTo>
                    <a:pt x="2727" y="3513"/>
                    <a:pt x="3513" y="2727"/>
                    <a:pt x="3513" y="1763"/>
                  </a:cubicBezTo>
                  <a:cubicBezTo>
                    <a:pt x="3513" y="786"/>
                    <a:pt x="2727" y="1"/>
                    <a:pt x="176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7" name="Google Shape;3077;p35"/>
            <p:cNvSpPr/>
            <p:nvPr/>
          </p:nvSpPr>
          <p:spPr>
            <a:xfrm>
              <a:off x="6412402" y="4140585"/>
              <a:ext cx="62119" cy="61696"/>
            </a:xfrm>
            <a:custGeom>
              <a:avLst/>
              <a:gdLst/>
              <a:ahLst/>
              <a:cxnLst/>
              <a:rect l="l" t="t" r="r" b="b"/>
              <a:pathLst>
                <a:path w="1847" h="1811" extrusionOk="0">
                  <a:moveTo>
                    <a:pt x="263" y="1"/>
                  </a:moveTo>
                  <a:cubicBezTo>
                    <a:pt x="209" y="1"/>
                    <a:pt x="156" y="19"/>
                    <a:pt x="120" y="54"/>
                  </a:cubicBezTo>
                  <a:lnTo>
                    <a:pt x="72" y="102"/>
                  </a:lnTo>
                  <a:cubicBezTo>
                    <a:pt x="1" y="174"/>
                    <a:pt x="1" y="316"/>
                    <a:pt x="72" y="388"/>
                  </a:cubicBezTo>
                  <a:lnTo>
                    <a:pt x="596" y="912"/>
                  </a:lnTo>
                  <a:lnTo>
                    <a:pt x="72" y="1424"/>
                  </a:lnTo>
                  <a:cubicBezTo>
                    <a:pt x="1" y="1507"/>
                    <a:pt x="1" y="1638"/>
                    <a:pt x="72" y="1709"/>
                  </a:cubicBezTo>
                  <a:lnTo>
                    <a:pt x="120" y="1757"/>
                  </a:lnTo>
                  <a:cubicBezTo>
                    <a:pt x="156" y="1793"/>
                    <a:pt x="209" y="1811"/>
                    <a:pt x="263" y="1811"/>
                  </a:cubicBezTo>
                  <a:cubicBezTo>
                    <a:pt x="316" y="1811"/>
                    <a:pt x="370" y="1793"/>
                    <a:pt x="406" y="1757"/>
                  </a:cubicBezTo>
                  <a:lnTo>
                    <a:pt x="929" y="1233"/>
                  </a:lnTo>
                  <a:lnTo>
                    <a:pt x="1441" y="1757"/>
                  </a:lnTo>
                  <a:cubicBezTo>
                    <a:pt x="1483" y="1793"/>
                    <a:pt x="1537" y="1811"/>
                    <a:pt x="1589" y="1811"/>
                  </a:cubicBezTo>
                  <a:cubicBezTo>
                    <a:pt x="1641" y="1811"/>
                    <a:pt x="1691" y="1793"/>
                    <a:pt x="1727" y="1757"/>
                  </a:cubicBezTo>
                  <a:lnTo>
                    <a:pt x="1775" y="1709"/>
                  </a:lnTo>
                  <a:cubicBezTo>
                    <a:pt x="1846" y="1638"/>
                    <a:pt x="1846" y="1507"/>
                    <a:pt x="1775" y="1424"/>
                  </a:cubicBezTo>
                  <a:lnTo>
                    <a:pt x="1251" y="912"/>
                  </a:lnTo>
                  <a:lnTo>
                    <a:pt x="1775" y="388"/>
                  </a:lnTo>
                  <a:cubicBezTo>
                    <a:pt x="1846" y="316"/>
                    <a:pt x="1846" y="174"/>
                    <a:pt x="1775" y="102"/>
                  </a:cubicBezTo>
                  <a:lnTo>
                    <a:pt x="1727" y="54"/>
                  </a:lnTo>
                  <a:cubicBezTo>
                    <a:pt x="1691" y="19"/>
                    <a:pt x="1641" y="1"/>
                    <a:pt x="1589" y="1"/>
                  </a:cubicBezTo>
                  <a:cubicBezTo>
                    <a:pt x="1537" y="1"/>
                    <a:pt x="1483" y="19"/>
                    <a:pt x="1441" y="54"/>
                  </a:cubicBezTo>
                  <a:lnTo>
                    <a:pt x="929" y="578"/>
                  </a:lnTo>
                  <a:lnTo>
                    <a:pt x="406" y="54"/>
                  </a:lnTo>
                  <a:cubicBezTo>
                    <a:pt x="370" y="19"/>
                    <a:pt x="316" y="1"/>
                    <a:pt x="2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8" name="Google Shape;3078;p35"/>
            <p:cNvSpPr/>
            <p:nvPr/>
          </p:nvSpPr>
          <p:spPr>
            <a:xfrm>
              <a:off x="6384383" y="4411355"/>
              <a:ext cx="118151" cy="119679"/>
            </a:xfrm>
            <a:custGeom>
              <a:avLst/>
              <a:gdLst/>
              <a:ahLst/>
              <a:cxnLst/>
              <a:rect l="l" t="t" r="r" b="b"/>
              <a:pathLst>
                <a:path w="3513" h="3513" extrusionOk="0">
                  <a:moveTo>
                    <a:pt x="1762" y="0"/>
                  </a:moveTo>
                  <a:cubicBezTo>
                    <a:pt x="786" y="0"/>
                    <a:pt x="0" y="786"/>
                    <a:pt x="0" y="1751"/>
                  </a:cubicBezTo>
                  <a:cubicBezTo>
                    <a:pt x="0" y="2727"/>
                    <a:pt x="786" y="3513"/>
                    <a:pt x="1762" y="3513"/>
                  </a:cubicBezTo>
                  <a:cubicBezTo>
                    <a:pt x="2727" y="3513"/>
                    <a:pt x="3513" y="2727"/>
                    <a:pt x="3513" y="1751"/>
                  </a:cubicBezTo>
                  <a:cubicBezTo>
                    <a:pt x="3513" y="786"/>
                    <a:pt x="2727" y="0"/>
                    <a:pt x="176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9" name="Google Shape;3079;p35"/>
            <p:cNvSpPr/>
            <p:nvPr/>
          </p:nvSpPr>
          <p:spPr>
            <a:xfrm>
              <a:off x="6407995" y="4444128"/>
              <a:ext cx="74530" cy="52839"/>
            </a:xfrm>
            <a:custGeom>
              <a:avLst/>
              <a:gdLst/>
              <a:ahLst/>
              <a:cxnLst/>
              <a:rect l="l" t="t" r="r" b="b"/>
              <a:pathLst>
                <a:path w="2216" h="1551" extrusionOk="0">
                  <a:moveTo>
                    <a:pt x="1955" y="1"/>
                  </a:moveTo>
                  <a:cubicBezTo>
                    <a:pt x="1904" y="1"/>
                    <a:pt x="1853" y="19"/>
                    <a:pt x="1811" y="62"/>
                  </a:cubicBezTo>
                  <a:lnTo>
                    <a:pt x="953" y="884"/>
                  </a:lnTo>
                  <a:cubicBezTo>
                    <a:pt x="909" y="917"/>
                    <a:pt x="857" y="935"/>
                    <a:pt x="806" y="935"/>
                  </a:cubicBezTo>
                  <a:cubicBezTo>
                    <a:pt x="747" y="935"/>
                    <a:pt x="688" y="911"/>
                    <a:pt x="644" y="860"/>
                  </a:cubicBezTo>
                  <a:lnTo>
                    <a:pt x="406" y="598"/>
                  </a:lnTo>
                  <a:cubicBezTo>
                    <a:pt x="356" y="555"/>
                    <a:pt x="297" y="534"/>
                    <a:pt x="238" y="534"/>
                  </a:cubicBezTo>
                  <a:cubicBezTo>
                    <a:pt x="184" y="534"/>
                    <a:pt x="130" y="552"/>
                    <a:pt x="84" y="586"/>
                  </a:cubicBezTo>
                  <a:cubicBezTo>
                    <a:pt x="1" y="669"/>
                    <a:pt x="1" y="812"/>
                    <a:pt x="72" y="896"/>
                  </a:cubicBezTo>
                  <a:lnTo>
                    <a:pt x="608" y="1479"/>
                  </a:lnTo>
                  <a:cubicBezTo>
                    <a:pt x="644" y="1515"/>
                    <a:pt x="703" y="1551"/>
                    <a:pt x="763" y="1551"/>
                  </a:cubicBezTo>
                  <a:cubicBezTo>
                    <a:pt x="822" y="1551"/>
                    <a:pt x="870" y="1527"/>
                    <a:pt x="906" y="1491"/>
                  </a:cubicBezTo>
                  <a:lnTo>
                    <a:pt x="2108" y="396"/>
                  </a:lnTo>
                  <a:cubicBezTo>
                    <a:pt x="2203" y="300"/>
                    <a:pt x="2215" y="169"/>
                    <a:pt x="2132" y="74"/>
                  </a:cubicBezTo>
                  <a:cubicBezTo>
                    <a:pt x="2080" y="28"/>
                    <a:pt x="2017" y="1"/>
                    <a:pt x="19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80" name="Google Shape;3080;p35"/>
          <p:cNvGrpSpPr/>
          <p:nvPr/>
        </p:nvGrpSpPr>
        <p:grpSpPr>
          <a:xfrm>
            <a:off x="457194" y="1306275"/>
            <a:ext cx="2571315" cy="3337373"/>
            <a:chOff x="457194" y="1463225"/>
            <a:chExt cx="2571315" cy="3337373"/>
          </a:xfrm>
        </p:grpSpPr>
        <p:sp>
          <p:nvSpPr>
            <p:cNvPr id="3081" name="Google Shape;3081;p35"/>
            <p:cNvSpPr/>
            <p:nvPr/>
          </p:nvSpPr>
          <p:spPr>
            <a:xfrm>
              <a:off x="457194" y="2043641"/>
              <a:ext cx="2571315" cy="2116080"/>
            </a:xfrm>
            <a:custGeom>
              <a:avLst/>
              <a:gdLst/>
              <a:ahLst/>
              <a:cxnLst/>
              <a:rect l="l" t="t" r="r" b="b"/>
              <a:pathLst>
                <a:path w="68605" h="55745" extrusionOk="0">
                  <a:moveTo>
                    <a:pt x="31355" y="1"/>
                  </a:moveTo>
                  <a:cubicBezTo>
                    <a:pt x="29357" y="1"/>
                    <a:pt x="27324" y="305"/>
                    <a:pt x="25968" y="1106"/>
                  </a:cubicBezTo>
                  <a:cubicBezTo>
                    <a:pt x="20527" y="4261"/>
                    <a:pt x="25337" y="5880"/>
                    <a:pt x="24527" y="10488"/>
                  </a:cubicBezTo>
                  <a:cubicBezTo>
                    <a:pt x="23801" y="14643"/>
                    <a:pt x="16550" y="16417"/>
                    <a:pt x="13073" y="17143"/>
                  </a:cubicBezTo>
                  <a:cubicBezTo>
                    <a:pt x="10311" y="17715"/>
                    <a:pt x="7430" y="17905"/>
                    <a:pt x="4894" y="19096"/>
                  </a:cubicBezTo>
                  <a:cubicBezTo>
                    <a:pt x="2358" y="20287"/>
                    <a:pt x="179" y="22894"/>
                    <a:pt x="655" y="25632"/>
                  </a:cubicBezTo>
                  <a:cubicBezTo>
                    <a:pt x="1322" y="29573"/>
                    <a:pt x="6120" y="29359"/>
                    <a:pt x="8501" y="31502"/>
                  </a:cubicBezTo>
                  <a:cubicBezTo>
                    <a:pt x="13347" y="35872"/>
                    <a:pt x="8906" y="36789"/>
                    <a:pt x="5704" y="41146"/>
                  </a:cubicBezTo>
                  <a:cubicBezTo>
                    <a:pt x="0" y="48921"/>
                    <a:pt x="13276" y="53648"/>
                    <a:pt x="18646" y="54505"/>
                  </a:cubicBezTo>
                  <a:cubicBezTo>
                    <a:pt x="24056" y="55346"/>
                    <a:pt x="29522" y="55745"/>
                    <a:pt x="34985" y="55745"/>
                  </a:cubicBezTo>
                  <a:cubicBezTo>
                    <a:pt x="36640" y="55745"/>
                    <a:pt x="38294" y="55708"/>
                    <a:pt x="39946" y="55636"/>
                  </a:cubicBezTo>
                  <a:cubicBezTo>
                    <a:pt x="43506" y="55481"/>
                    <a:pt x="47066" y="55172"/>
                    <a:pt x="50590" y="54707"/>
                  </a:cubicBezTo>
                  <a:cubicBezTo>
                    <a:pt x="53579" y="54326"/>
                    <a:pt x="56984" y="54112"/>
                    <a:pt x="59460" y="52183"/>
                  </a:cubicBezTo>
                  <a:cubicBezTo>
                    <a:pt x="64282" y="48397"/>
                    <a:pt x="60710" y="45182"/>
                    <a:pt x="57960" y="42789"/>
                  </a:cubicBezTo>
                  <a:cubicBezTo>
                    <a:pt x="51388" y="37086"/>
                    <a:pt x="64699" y="32240"/>
                    <a:pt x="67056" y="28407"/>
                  </a:cubicBezTo>
                  <a:cubicBezTo>
                    <a:pt x="68604" y="25930"/>
                    <a:pt x="68045" y="23144"/>
                    <a:pt x="66366" y="21251"/>
                  </a:cubicBezTo>
                  <a:cubicBezTo>
                    <a:pt x="65187" y="19906"/>
                    <a:pt x="63449" y="19001"/>
                    <a:pt x="61496" y="18929"/>
                  </a:cubicBezTo>
                  <a:cubicBezTo>
                    <a:pt x="61142" y="18916"/>
                    <a:pt x="60781" y="18911"/>
                    <a:pt x="60417" y="18911"/>
                  </a:cubicBezTo>
                  <a:cubicBezTo>
                    <a:pt x="59354" y="18911"/>
                    <a:pt x="58254" y="18954"/>
                    <a:pt x="57152" y="18954"/>
                  </a:cubicBezTo>
                  <a:cubicBezTo>
                    <a:pt x="55322" y="18954"/>
                    <a:pt x="53484" y="18835"/>
                    <a:pt x="51793" y="18203"/>
                  </a:cubicBezTo>
                  <a:cubicBezTo>
                    <a:pt x="47816" y="16715"/>
                    <a:pt x="47411" y="13440"/>
                    <a:pt x="46137" y="9845"/>
                  </a:cubicBezTo>
                  <a:cubicBezTo>
                    <a:pt x="44530" y="5285"/>
                    <a:pt x="40470" y="1653"/>
                    <a:pt x="35719" y="486"/>
                  </a:cubicBezTo>
                  <a:cubicBezTo>
                    <a:pt x="34529" y="195"/>
                    <a:pt x="32953" y="1"/>
                    <a:pt x="3135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2" name="Google Shape;3082;p35"/>
            <p:cNvSpPr/>
            <p:nvPr/>
          </p:nvSpPr>
          <p:spPr>
            <a:xfrm>
              <a:off x="1330917" y="2184589"/>
              <a:ext cx="3186" cy="42060"/>
            </a:xfrm>
            <a:custGeom>
              <a:avLst/>
              <a:gdLst/>
              <a:ahLst/>
              <a:cxnLst/>
              <a:rect l="l" t="t" r="r" b="b"/>
              <a:pathLst>
                <a:path w="85" h="1108" extrusionOk="0">
                  <a:moveTo>
                    <a:pt x="84" y="0"/>
                  </a:moveTo>
                  <a:cubicBezTo>
                    <a:pt x="1" y="369"/>
                    <a:pt x="13" y="738"/>
                    <a:pt x="84" y="1107"/>
                  </a:cubicBezTo>
                  <a:lnTo>
                    <a:pt x="84" y="417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DDEA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3" name="Google Shape;3083;p35"/>
            <p:cNvSpPr/>
            <p:nvPr/>
          </p:nvSpPr>
          <p:spPr>
            <a:xfrm>
              <a:off x="2144860" y="4732764"/>
              <a:ext cx="66977" cy="67835"/>
            </a:xfrm>
            <a:custGeom>
              <a:avLst/>
              <a:gdLst/>
              <a:ahLst/>
              <a:cxnLst/>
              <a:rect l="l" t="t" r="r" b="b"/>
              <a:pathLst>
                <a:path w="1787" h="1787" extrusionOk="0">
                  <a:moveTo>
                    <a:pt x="894" y="0"/>
                  </a:moveTo>
                  <a:cubicBezTo>
                    <a:pt x="394" y="0"/>
                    <a:pt x="1" y="405"/>
                    <a:pt x="1" y="893"/>
                  </a:cubicBezTo>
                  <a:cubicBezTo>
                    <a:pt x="1" y="1381"/>
                    <a:pt x="394" y="1786"/>
                    <a:pt x="894" y="1786"/>
                  </a:cubicBezTo>
                  <a:cubicBezTo>
                    <a:pt x="1382" y="1786"/>
                    <a:pt x="1787" y="1381"/>
                    <a:pt x="1787" y="893"/>
                  </a:cubicBezTo>
                  <a:cubicBezTo>
                    <a:pt x="1787" y="405"/>
                    <a:pt x="1382" y="0"/>
                    <a:pt x="8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4" name="Google Shape;3084;p35"/>
            <p:cNvSpPr/>
            <p:nvPr/>
          </p:nvSpPr>
          <p:spPr>
            <a:xfrm>
              <a:off x="2255087" y="4732764"/>
              <a:ext cx="66977" cy="67835"/>
            </a:xfrm>
            <a:custGeom>
              <a:avLst/>
              <a:gdLst/>
              <a:ahLst/>
              <a:cxnLst/>
              <a:rect l="l" t="t" r="r" b="b"/>
              <a:pathLst>
                <a:path w="1787" h="1787" extrusionOk="0">
                  <a:moveTo>
                    <a:pt x="894" y="0"/>
                  </a:moveTo>
                  <a:cubicBezTo>
                    <a:pt x="406" y="0"/>
                    <a:pt x="1" y="405"/>
                    <a:pt x="1" y="893"/>
                  </a:cubicBezTo>
                  <a:cubicBezTo>
                    <a:pt x="1" y="1381"/>
                    <a:pt x="406" y="1786"/>
                    <a:pt x="894" y="1786"/>
                  </a:cubicBezTo>
                  <a:cubicBezTo>
                    <a:pt x="1382" y="1786"/>
                    <a:pt x="1787" y="1381"/>
                    <a:pt x="1787" y="893"/>
                  </a:cubicBezTo>
                  <a:cubicBezTo>
                    <a:pt x="1787" y="405"/>
                    <a:pt x="1382" y="0"/>
                    <a:pt x="8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5" name="Google Shape;3085;p35"/>
            <p:cNvSpPr/>
            <p:nvPr/>
          </p:nvSpPr>
          <p:spPr>
            <a:xfrm>
              <a:off x="2365314" y="4732764"/>
              <a:ext cx="66977" cy="67835"/>
            </a:xfrm>
            <a:custGeom>
              <a:avLst/>
              <a:gdLst/>
              <a:ahLst/>
              <a:cxnLst/>
              <a:rect l="l" t="t" r="r" b="b"/>
              <a:pathLst>
                <a:path w="1787" h="1787" extrusionOk="0">
                  <a:moveTo>
                    <a:pt x="894" y="0"/>
                  </a:moveTo>
                  <a:cubicBezTo>
                    <a:pt x="405" y="0"/>
                    <a:pt x="1" y="405"/>
                    <a:pt x="1" y="893"/>
                  </a:cubicBezTo>
                  <a:cubicBezTo>
                    <a:pt x="1" y="1381"/>
                    <a:pt x="405" y="1786"/>
                    <a:pt x="894" y="1786"/>
                  </a:cubicBezTo>
                  <a:cubicBezTo>
                    <a:pt x="1394" y="1786"/>
                    <a:pt x="1786" y="1381"/>
                    <a:pt x="1786" y="893"/>
                  </a:cubicBezTo>
                  <a:cubicBezTo>
                    <a:pt x="1786" y="405"/>
                    <a:pt x="1394" y="0"/>
                    <a:pt x="8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6" name="Google Shape;3086;p35"/>
            <p:cNvSpPr/>
            <p:nvPr/>
          </p:nvSpPr>
          <p:spPr>
            <a:xfrm>
              <a:off x="2475991" y="4732764"/>
              <a:ext cx="66977" cy="67835"/>
            </a:xfrm>
            <a:custGeom>
              <a:avLst/>
              <a:gdLst/>
              <a:ahLst/>
              <a:cxnLst/>
              <a:rect l="l" t="t" r="r" b="b"/>
              <a:pathLst>
                <a:path w="1787" h="1787" extrusionOk="0">
                  <a:moveTo>
                    <a:pt x="893" y="0"/>
                  </a:moveTo>
                  <a:cubicBezTo>
                    <a:pt x="405" y="0"/>
                    <a:pt x="0" y="405"/>
                    <a:pt x="0" y="893"/>
                  </a:cubicBezTo>
                  <a:cubicBezTo>
                    <a:pt x="0" y="1381"/>
                    <a:pt x="405" y="1786"/>
                    <a:pt x="893" y="1786"/>
                  </a:cubicBezTo>
                  <a:cubicBezTo>
                    <a:pt x="1381" y="1786"/>
                    <a:pt x="1786" y="1381"/>
                    <a:pt x="1786" y="893"/>
                  </a:cubicBezTo>
                  <a:cubicBezTo>
                    <a:pt x="1786" y="405"/>
                    <a:pt x="1381" y="0"/>
                    <a:pt x="8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7" name="Google Shape;3087;p35"/>
            <p:cNvSpPr/>
            <p:nvPr/>
          </p:nvSpPr>
          <p:spPr>
            <a:xfrm>
              <a:off x="941355" y="1463225"/>
              <a:ext cx="66977" cy="67835"/>
            </a:xfrm>
            <a:custGeom>
              <a:avLst/>
              <a:gdLst/>
              <a:ahLst/>
              <a:cxnLst/>
              <a:rect l="l" t="t" r="r" b="b"/>
              <a:pathLst>
                <a:path w="1787" h="1787" extrusionOk="0">
                  <a:moveTo>
                    <a:pt x="894" y="1"/>
                  </a:moveTo>
                  <a:cubicBezTo>
                    <a:pt x="406" y="1"/>
                    <a:pt x="1" y="406"/>
                    <a:pt x="1" y="894"/>
                  </a:cubicBezTo>
                  <a:cubicBezTo>
                    <a:pt x="1" y="1394"/>
                    <a:pt x="406" y="1787"/>
                    <a:pt x="894" y="1787"/>
                  </a:cubicBezTo>
                  <a:cubicBezTo>
                    <a:pt x="1394" y="1787"/>
                    <a:pt x="1787" y="1394"/>
                    <a:pt x="1787" y="894"/>
                  </a:cubicBezTo>
                  <a:cubicBezTo>
                    <a:pt x="1787" y="406"/>
                    <a:pt x="1394" y="1"/>
                    <a:pt x="8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8" name="Google Shape;3088;p35"/>
            <p:cNvSpPr/>
            <p:nvPr/>
          </p:nvSpPr>
          <p:spPr>
            <a:xfrm>
              <a:off x="1052032" y="1463225"/>
              <a:ext cx="66977" cy="67835"/>
            </a:xfrm>
            <a:custGeom>
              <a:avLst/>
              <a:gdLst/>
              <a:ahLst/>
              <a:cxnLst/>
              <a:rect l="l" t="t" r="r" b="b"/>
              <a:pathLst>
                <a:path w="1787" h="1787" extrusionOk="0">
                  <a:moveTo>
                    <a:pt x="893" y="1"/>
                  </a:moveTo>
                  <a:cubicBezTo>
                    <a:pt x="393" y="1"/>
                    <a:pt x="0" y="406"/>
                    <a:pt x="0" y="894"/>
                  </a:cubicBezTo>
                  <a:cubicBezTo>
                    <a:pt x="0" y="1394"/>
                    <a:pt x="393" y="1787"/>
                    <a:pt x="893" y="1787"/>
                  </a:cubicBezTo>
                  <a:cubicBezTo>
                    <a:pt x="1382" y="1787"/>
                    <a:pt x="1786" y="1394"/>
                    <a:pt x="1786" y="894"/>
                  </a:cubicBezTo>
                  <a:cubicBezTo>
                    <a:pt x="1786" y="406"/>
                    <a:pt x="1382" y="1"/>
                    <a:pt x="8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9" name="Google Shape;3089;p35"/>
            <p:cNvSpPr/>
            <p:nvPr/>
          </p:nvSpPr>
          <p:spPr>
            <a:xfrm>
              <a:off x="1162259" y="1463225"/>
              <a:ext cx="66977" cy="67835"/>
            </a:xfrm>
            <a:custGeom>
              <a:avLst/>
              <a:gdLst/>
              <a:ahLst/>
              <a:cxnLst/>
              <a:rect l="l" t="t" r="r" b="b"/>
              <a:pathLst>
                <a:path w="1787" h="1787" extrusionOk="0">
                  <a:moveTo>
                    <a:pt x="893" y="1"/>
                  </a:moveTo>
                  <a:cubicBezTo>
                    <a:pt x="405" y="1"/>
                    <a:pt x="0" y="406"/>
                    <a:pt x="0" y="894"/>
                  </a:cubicBezTo>
                  <a:cubicBezTo>
                    <a:pt x="0" y="1394"/>
                    <a:pt x="405" y="1787"/>
                    <a:pt x="893" y="1787"/>
                  </a:cubicBezTo>
                  <a:cubicBezTo>
                    <a:pt x="1393" y="1787"/>
                    <a:pt x="1786" y="1394"/>
                    <a:pt x="1786" y="894"/>
                  </a:cubicBezTo>
                  <a:cubicBezTo>
                    <a:pt x="1786" y="406"/>
                    <a:pt x="1393" y="1"/>
                    <a:pt x="8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0" name="Google Shape;3090;p35"/>
            <p:cNvSpPr/>
            <p:nvPr/>
          </p:nvSpPr>
          <p:spPr>
            <a:xfrm>
              <a:off x="1272936" y="1463225"/>
              <a:ext cx="66939" cy="67835"/>
            </a:xfrm>
            <a:custGeom>
              <a:avLst/>
              <a:gdLst/>
              <a:ahLst/>
              <a:cxnLst/>
              <a:rect l="l" t="t" r="r" b="b"/>
              <a:pathLst>
                <a:path w="1786" h="1787" extrusionOk="0">
                  <a:moveTo>
                    <a:pt x="893" y="1"/>
                  </a:moveTo>
                  <a:cubicBezTo>
                    <a:pt x="393" y="1"/>
                    <a:pt x="0" y="406"/>
                    <a:pt x="0" y="894"/>
                  </a:cubicBezTo>
                  <a:cubicBezTo>
                    <a:pt x="0" y="1394"/>
                    <a:pt x="393" y="1787"/>
                    <a:pt x="893" y="1787"/>
                  </a:cubicBezTo>
                  <a:cubicBezTo>
                    <a:pt x="1381" y="1787"/>
                    <a:pt x="1786" y="1394"/>
                    <a:pt x="1786" y="894"/>
                  </a:cubicBezTo>
                  <a:cubicBezTo>
                    <a:pt x="1786" y="406"/>
                    <a:pt x="1381" y="1"/>
                    <a:pt x="8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1" name="Google Shape;3091;p35"/>
            <p:cNvSpPr/>
            <p:nvPr/>
          </p:nvSpPr>
          <p:spPr>
            <a:xfrm>
              <a:off x="2576399" y="2279642"/>
              <a:ext cx="178517" cy="179209"/>
            </a:xfrm>
            <a:custGeom>
              <a:avLst/>
              <a:gdLst/>
              <a:ahLst/>
              <a:cxnLst/>
              <a:rect l="l" t="t" r="r" b="b"/>
              <a:pathLst>
                <a:path w="4763" h="4721" extrusionOk="0">
                  <a:moveTo>
                    <a:pt x="2471" y="1"/>
                  </a:moveTo>
                  <a:cubicBezTo>
                    <a:pt x="2421" y="1"/>
                    <a:pt x="2373" y="29"/>
                    <a:pt x="2358" y="92"/>
                  </a:cubicBezTo>
                  <a:cubicBezTo>
                    <a:pt x="2155" y="627"/>
                    <a:pt x="1953" y="1199"/>
                    <a:pt x="1548" y="1628"/>
                  </a:cubicBezTo>
                  <a:cubicBezTo>
                    <a:pt x="1358" y="1830"/>
                    <a:pt x="1119" y="1997"/>
                    <a:pt x="846" y="2116"/>
                  </a:cubicBezTo>
                  <a:cubicBezTo>
                    <a:pt x="584" y="2223"/>
                    <a:pt x="334" y="2211"/>
                    <a:pt x="60" y="2247"/>
                  </a:cubicBezTo>
                  <a:cubicBezTo>
                    <a:pt x="48" y="2247"/>
                    <a:pt x="36" y="2294"/>
                    <a:pt x="60" y="2294"/>
                  </a:cubicBezTo>
                  <a:cubicBezTo>
                    <a:pt x="72" y="2306"/>
                    <a:pt x="107" y="2306"/>
                    <a:pt x="119" y="2330"/>
                  </a:cubicBezTo>
                  <a:cubicBezTo>
                    <a:pt x="95" y="2342"/>
                    <a:pt x="60" y="2354"/>
                    <a:pt x="36" y="2390"/>
                  </a:cubicBezTo>
                  <a:cubicBezTo>
                    <a:pt x="0" y="2413"/>
                    <a:pt x="0" y="2473"/>
                    <a:pt x="12" y="2509"/>
                  </a:cubicBezTo>
                  <a:cubicBezTo>
                    <a:pt x="167" y="2711"/>
                    <a:pt x="417" y="2711"/>
                    <a:pt x="655" y="2806"/>
                  </a:cubicBezTo>
                  <a:cubicBezTo>
                    <a:pt x="905" y="2901"/>
                    <a:pt x="1143" y="3044"/>
                    <a:pt x="1358" y="3223"/>
                  </a:cubicBezTo>
                  <a:cubicBezTo>
                    <a:pt x="1762" y="3544"/>
                    <a:pt x="2131" y="4033"/>
                    <a:pt x="2203" y="4568"/>
                  </a:cubicBezTo>
                  <a:cubicBezTo>
                    <a:pt x="2221" y="4670"/>
                    <a:pt x="2310" y="4720"/>
                    <a:pt x="2399" y="4720"/>
                  </a:cubicBezTo>
                  <a:cubicBezTo>
                    <a:pt x="2489" y="4720"/>
                    <a:pt x="2578" y="4670"/>
                    <a:pt x="2596" y="4568"/>
                  </a:cubicBezTo>
                  <a:cubicBezTo>
                    <a:pt x="2751" y="3556"/>
                    <a:pt x="3524" y="2771"/>
                    <a:pt x="4536" y="2628"/>
                  </a:cubicBezTo>
                  <a:cubicBezTo>
                    <a:pt x="4763" y="2544"/>
                    <a:pt x="4763" y="2163"/>
                    <a:pt x="4536" y="2116"/>
                  </a:cubicBezTo>
                  <a:cubicBezTo>
                    <a:pt x="3524" y="1937"/>
                    <a:pt x="2751" y="1139"/>
                    <a:pt x="2608" y="127"/>
                  </a:cubicBezTo>
                  <a:cubicBezTo>
                    <a:pt x="2601" y="47"/>
                    <a:pt x="2534" y="1"/>
                    <a:pt x="24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2" name="Google Shape;3092;p35"/>
            <p:cNvSpPr/>
            <p:nvPr/>
          </p:nvSpPr>
          <p:spPr>
            <a:xfrm>
              <a:off x="556702" y="2508392"/>
              <a:ext cx="133466" cy="132518"/>
            </a:xfrm>
            <a:custGeom>
              <a:avLst/>
              <a:gdLst/>
              <a:ahLst/>
              <a:cxnLst/>
              <a:rect l="l" t="t" r="r" b="b"/>
              <a:pathLst>
                <a:path w="3561" h="3491" extrusionOk="0">
                  <a:moveTo>
                    <a:pt x="1861" y="1"/>
                  </a:moveTo>
                  <a:cubicBezTo>
                    <a:pt x="1825" y="1"/>
                    <a:pt x="1790" y="20"/>
                    <a:pt x="1775" y="66"/>
                  </a:cubicBezTo>
                  <a:cubicBezTo>
                    <a:pt x="1632" y="471"/>
                    <a:pt x="1477" y="888"/>
                    <a:pt x="1179" y="1197"/>
                  </a:cubicBezTo>
                  <a:cubicBezTo>
                    <a:pt x="1024" y="1340"/>
                    <a:pt x="858" y="1471"/>
                    <a:pt x="655" y="1555"/>
                  </a:cubicBezTo>
                  <a:cubicBezTo>
                    <a:pt x="465" y="1626"/>
                    <a:pt x="262" y="1626"/>
                    <a:pt x="60" y="1662"/>
                  </a:cubicBezTo>
                  <a:cubicBezTo>
                    <a:pt x="36" y="1662"/>
                    <a:pt x="36" y="1686"/>
                    <a:pt x="60" y="1686"/>
                  </a:cubicBezTo>
                  <a:cubicBezTo>
                    <a:pt x="72" y="1697"/>
                    <a:pt x="84" y="1697"/>
                    <a:pt x="108" y="1697"/>
                  </a:cubicBezTo>
                  <a:cubicBezTo>
                    <a:pt x="72" y="1721"/>
                    <a:pt x="60" y="1733"/>
                    <a:pt x="24" y="1745"/>
                  </a:cubicBezTo>
                  <a:cubicBezTo>
                    <a:pt x="1" y="1757"/>
                    <a:pt x="1" y="1805"/>
                    <a:pt x="12" y="1840"/>
                  </a:cubicBezTo>
                  <a:cubicBezTo>
                    <a:pt x="120" y="1995"/>
                    <a:pt x="310" y="1995"/>
                    <a:pt x="489" y="2055"/>
                  </a:cubicBezTo>
                  <a:cubicBezTo>
                    <a:pt x="679" y="2138"/>
                    <a:pt x="846" y="2233"/>
                    <a:pt x="1013" y="2376"/>
                  </a:cubicBezTo>
                  <a:cubicBezTo>
                    <a:pt x="1310" y="2626"/>
                    <a:pt x="1584" y="2983"/>
                    <a:pt x="1655" y="3388"/>
                  </a:cubicBezTo>
                  <a:cubicBezTo>
                    <a:pt x="1661" y="3458"/>
                    <a:pt x="1724" y="3491"/>
                    <a:pt x="1788" y="3491"/>
                  </a:cubicBezTo>
                  <a:cubicBezTo>
                    <a:pt x="1855" y="3491"/>
                    <a:pt x="1923" y="3455"/>
                    <a:pt x="1929" y="3388"/>
                  </a:cubicBezTo>
                  <a:cubicBezTo>
                    <a:pt x="2048" y="2626"/>
                    <a:pt x="2632" y="2043"/>
                    <a:pt x="3370" y="1924"/>
                  </a:cubicBezTo>
                  <a:cubicBezTo>
                    <a:pt x="3560" y="1912"/>
                    <a:pt x="3560" y="1614"/>
                    <a:pt x="3394" y="1578"/>
                  </a:cubicBezTo>
                  <a:cubicBezTo>
                    <a:pt x="2644" y="1447"/>
                    <a:pt x="2048" y="852"/>
                    <a:pt x="1965" y="90"/>
                  </a:cubicBezTo>
                  <a:cubicBezTo>
                    <a:pt x="1958" y="36"/>
                    <a:pt x="1909" y="1"/>
                    <a:pt x="186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3" name="Google Shape;3093;p35"/>
            <p:cNvSpPr/>
            <p:nvPr/>
          </p:nvSpPr>
          <p:spPr>
            <a:xfrm>
              <a:off x="742788" y="4127294"/>
              <a:ext cx="155317" cy="155218"/>
            </a:xfrm>
            <a:custGeom>
              <a:avLst/>
              <a:gdLst/>
              <a:ahLst/>
              <a:cxnLst/>
              <a:rect l="l" t="t" r="r" b="b"/>
              <a:pathLst>
                <a:path w="4144" h="4089" extrusionOk="0">
                  <a:moveTo>
                    <a:pt x="2127" y="1"/>
                  </a:moveTo>
                  <a:cubicBezTo>
                    <a:pt x="2085" y="1"/>
                    <a:pt x="2044" y="24"/>
                    <a:pt x="2024" y="79"/>
                  </a:cubicBezTo>
                  <a:cubicBezTo>
                    <a:pt x="1905" y="413"/>
                    <a:pt x="1786" y="734"/>
                    <a:pt x="1608" y="1032"/>
                  </a:cubicBezTo>
                  <a:cubicBezTo>
                    <a:pt x="1513" y="1020"/>
                    <a:pt x="1417" y="996"/>
                    <a:pt x="1334" y="949"/>
                  </a:cubicBezTo>
                  <a:cubicBezTo>
                    <a:pt x="1108" y="841"/>
                    <a:pt x="953" y="675"/>
                    <a:pt x="762" y="544"/>
                  </a:cubicBezTo>
                  <a:cubicBezTo>
                    <a:pt x="760" y="542"/>
                    <a:pt x="757" y="541"/>
                    <a:pt x="754" y="541"/>
                  </a:cubicBezTo>
                  <a:cubicBezTo>
                    <a:pt x="739" y="541"/>
                    <a:pt x="719" y="560"/>
                    <a:pt x="739" y="579"/>
                  </a:cubicBezTo>
                  <a:cubicBezTo>
                    <a:pt x="739" y="591"/>
                    <a:pt x="751" y="615"/>
                    <a:pt x="762" y="639"/>
                  </a:cubicBezTo>
                  <a:cubicBezTo>
                    <a:pt x="739" y="615"/>
                    <a:pt x="703" y="615"/>
                    <a:pt x="679" y="603"/>
                  </a:cubicBezTo>
                  <a:cubicBezTo>
                    <a:pt x="643" y="603"/>
                    <a:pt x="596" y="639"/>
                    <a:pt x="596" y="663"/>
                  </a:cubicBezTo>
                  <a:cubicBezTo>
                    <a:pt x="560" y="889"/>
                    <a:pt x="715" y="1056"/>
                    <a:pt x="810" y="1246"/>
                  </a:cubicBezTo>
                  <a:cubicBezTo>
                    <a:pt x="881" y="1413"/>
                    <a:pt x="929" y="1568"/>
                    <a:pt x="953" y="1734"/>
                  </a:cubicBezTo>
                  <a:cubicBezTo>
                    <a:pt x="893" y="1770"/>
                    <a:pt x="822" y="1806"/>
                    <a:pt x="762" y="1830"/>
                  </a:cubicBezTo>
                  <a:cubicBezTo>
                    <a:pt x="536" y="1913"/>
                    <a:pt x="298" y="1901"/>
                    <a:pt x="60" y="1949"/>
                  </a:cubicBezTo>
                  <a:cubicBezTo>
                    <a:pt x="48" y="1949"/>
                    <a:pt x="48" y="1972"/>
                    <a:pt x="60" y="1984"/>
                  </a:cubicBezTo>
                  <a:cubicBezTo>
                    <a:pt x="84" y="2008"/>
                    <a:pt x="108" y="2008"/>
                    <a:pt x="119" y="2020"/>
                  </a:cubicBezTo>
                  <a:lnTo>
                    <a:pt x="36" y="2068"/>
                  </a:lnTo>
                  <a:cubicBezTo>
                    <a:pt x="0" y="2080"/>
                    <a:pt x="0" y="2139"/>
                    <a:pt x="12" y="2163"/>
                  </a:cubicBezTo>
                  <a:cubicBezTo>
                    <a:pt x="155" y="2342"/>
                    <a:pt x="370" y="2365"/>
                    <a:pt x="572" y="2437"/>
                  </a:cubicBezTo>
                  <a:cubicBezTo>
                    <a:pt x="703" y="2484"/>
                    <a:pt x="822" y="2556"/>
                    <a:pt x="941" y="2627"/>
                  </a:cubicBezTo>
                  <a:cubicBezTo>
                    <a:pt x="893" y="2865"/>
                    <a:pt x="810" y="3104"/>
                    <a:pt x="655" y="3294"/>
                  </a:cubicBezTo>
                  <a:cubicBezTo>
                    <a:pt x="569" y="3409"/>
                    <a:pt x="691" y="3562"/>
                    <a:pt x="810" y="3562"/>
                  </a:cubicBezTo>
                  <a:cubicBezTo>
                    <a:pt x="839" y="3562"/>
                    <a:pt x="868" y="3553"/>
                    <a:pt x="893" y="3532"/>
                  </a:cubicBezTo>
                  <a:cubicBezTo>
                    <a:pt x="1108" y="3389"/>
                    <a:pt x="1322" y="3282"/>
                    <a:pt x="1560" y="3211"/>
                  </a:cubicBezTo>
                  <a:cubicBezTo>
                    <a:pt x="1739" y="3437"/>
                    <a:pt x="1858" y="3699"/>
                    <a:pt x="1905" y="3973"/>
                  </a:cubicBezTo>
                  <a:cubicBezTo>
                    <a:pt x="1923" y="4050"/>
                    <a:pt x="2001" y="4089"/>
                    <a:pt x="2078" y="4089"/>
                  </a:cubicBezTo>
                  <a:cubicBezTo>
                    <a:pt x="2155" y="4089"/>
                    <a:pt x="2233" y="4050"/>
                    <a:pt x="2251" y="3973"/>
                  </a:cubicBezTo>
                  <a:cubicBezTo>
                    <a:pt x="2298" y="3687"/>
                    <a:pt x="2394" y="3413"/>
                    <a:pt x="2548" y="3175"/>
                  </a:cubicBezTo>
                  <a:cubicBezTo>
                    <a:pt x="2810" y="3234"/>
                    <a:pt x="3072" y="3354"/>
                    <a:pt x="3310" y="3520"/>
                  </a:cubicBezTo>
                  <a:cubicBezTo>
                    <a:pt x="3342" y="3543"/>
                    <a:pt x="3375" y="3552"/>
                    <a:pt x="3408" y="3552"/>
                  </a:cubicBezTo>
                  <a:cubicBezTo>
                    <a:pt x="3550" y="3552"/>
                    <a:pt x="3681" y="3370"/>
                    <a:pt x="3584" y="3234"/>
                  </a:cubicBezTo>
                  <a:cubicBezTo>
                    <a:pt x="3429" y="3020"/>
                    <a:pt x="3322" y="2758"/>
                    <a:pt x="3263" y="2508"/>
                  </a:cubicBezTo>
                  <a:cubicBezTo>
                    <a:pt x="3465" y="2389"/>
                    <a:pt x="3691" y="2318"/>
                    <a:pt x="3953" y="2270"/>
                  </a:cubicBezTo>
                  <a:cubicBezTo>
                    <a:pt x="4144" y="2234"/>
                    <a:pt x="4132" y="1901"/>
                    <a:pt x="3929" y="1853"/>
                  </a:cubicBezTo>
                  <a:cubicBezTo>
                    <a:pt x="3679" y="1818"/>
                    <a:pt x="3453" y="1722"/>
                    <a:pt x="3251" y="1603"/>
                  </a:cubicBezTo>
                  <a:cubicBezTo>
                    <a:pt x="3310" y="1318"/>
                    <a:pt x="3429" y="1056"/>
                    <a:pt x="3620" y="818"/>
                  </a:cubicBezTo>
                  <a:cubicBezTo>
                    <a:pt x="3679" y="729"/>
                    <a:pt x="3632" y="624"/>
                    <a:pt x="3547" y="624"/>
                  </a:cubicBezTo>
                  <a:cubicBezTo>
                    <a:pt x="3529" y="624"/>
                    <a:pt x="3510" y="629"/>
                    <a:pt x="3489" y="639"/>
                  </a:cubicBezTo>
                  <a:cubicBezTo>
                    <a:pt x="3203" y="770"/>
                    <a:pt x="2906" y="901"/>
                    <a:pt x="2596" y="996"/>
                  </a:cubicBezTo>
                  <a:cubicBezTo>
                    <a:pt x="2417" y="734"/>
                    <a:pt x="2298" y="437"/>
                    <a:pt x="2251" y="115"/>
                  </a:cubicBezTo>
                  <a:cubicBezTo>
                    <a:pt x="2244" y="46"/>
                    <a:pt x="2185" y="1"/>
                    <a:pt x="2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4" name="Google Shape;3094;p35"/>
            <p:cNvSpPr/>
            <p:nvPr/>
          </p:nvSpPr>
          <p:spPr>
            <a:xfrm>
              <a:off x="2811096" y="3654609"/>
              <a:ext cx="92426" cy="93230"/>
            </a:xfrm>
            <a:custGeom>
              <a:avLst/>
              <a:gdLst/>
              <a:ahLst/>
              <a:cxnLst/>
              <a:rect l="l" t="t" r="r" b="b"/>
              <a:pathLst>
                <a:path w="2466" h="2456" extrusionOk="0">
                  <a:moveTo>
                    <a:pt x="1288" y="1"/>
                  </a:moveTo>
                  <a:cubicBezTo>
                    <a:pt x="1262" y="1"/>
                    <a:pt x="1238" y="17"/>
                    <a:pt x="1227" y="54"/>
                  </a:cubicBezTo>
                  <a:cubicBezTo>
                    <a:pt x="1156" y="244"/>
                    <a:pt x="1072" y="435"/>
                    <a:pt x="977" y="613"/>
                  </a:cubicBezTo>
                  <a:cubicBezTo>
                    <a:pt x="918" y="601"/>
                    <a:pt x="858" y="589"/>
                    <a:pt x="811" y="554"/>
                  </a:cubicBezTo>
                  <a:cubicBezTo>
                    <a:pt x="680" y="494"/>
                    <a:pt x="584" y="387"/>
                    <a:pt x="465" y="316"/>
                  </a:cubicBezTo>
                  <a:cubicBezTo>
                    <a:pt x="453" y="316"/>
                    <a:pt x="430" y="316"/>
                    <a:pt x="453" y="327"/>
                  </a:cubicBezTo>
                  <a:cubicBezTo>
                    <a:pt x="453" y="351"/>
                    <a:pt x="465" y="363"/>
                    <a:pt x="465" y="363"/>
                  </a:cubicBezTo>
                  <a:cubicBezTo>
                    <a:pt x="453" y="363"/>
                    <a:pt x="430" y="351"/>
                    <a:pt x="406" y="351"/>
                  </a:cubicBezTo>
                  <a:cubicBezTo>
                    <a:pt x="394" y="351"/>
                    <a:pt x="358" y="363"/>
                    <a:pt x="358" y="375"/>
                  </a:cubicBezTo>
                  <a:cubicBezTo>
                    <a:pt x="334" y="506"/>
                    <a:pt x="441" y="601"/>
                    <a:pt x="477" y="720"/>
                  </a:cubicBezTo>
                  <a:cubicBezTo>
                    <a:pt x="525" y="804"/>
                    <a:pt x="560" y="911"/>
                    <a:pt x="572" y="1018"/>
                  </a:cubicBezTo>
                  <a:cubicBezTo>
                    <a:pt x="525" y="1030"/>
                    <a:pt x="501" y="1066"/>
                    <a:pt x="453" y="1078"/>
                  </a:cubicBezTo>
                  <a:cubicBezTo>
                    <a:pt x="322" y="1137"/>
                    <a:pt x="179" y="1125"/>
                    <a:pt x="37" y="1149"/>
                  </a:cubicBezTo>
                  <a:cubicBezTo>
                    <a:pt x="25" y="1149"/>
                    <a:pt x="25" y="1161"/>
                    <a:pt x="37" y="1185"/>
                  </a:cubicBezTo>
                  <a:cubicBezTo>
                    <a:pt x="49" y="1185"/>
                    <a:pt x="60" y="1197"/>
                    <a:pt x="60" y="1197"/>
                  </a:cubicBezTo>
                  <a:cubicBezTo>
                    <a:pt x="49" y="1197"/>
                    <a:pt x="37" y="1209"/>
                    <a:pt x="25" y="1232"/>
                  </a:cubicBezTo>
                  <a:cubicBezTo>
                    <a:pt x="1" y="1244"/>
                    <a:pt x="1" y="1268"/>
                    <a:pt x="1" y="1292"/>
                  </a:cubicBezTo>
                  <a:cubicBezTo>
                    <a:pt x="84" y="1387"/>
                    <a:pt x="215" y="1387"/>
                    <a:pt x="334" y="1447"/>
                  </a:cubicBezTo>
                  <a:cubicBezTo>
                    <a:pt x="406" y="1482"/>
                    <a:pt x="477" y="1530"/>
                    <a:pt x="560" y="1566"/>
                  </a:cubicBezTo>
                  <a:cubicBezTo>
                    <a:pt x="525" y="1720"/>
                    <a:pt x="477" y="1851"/>
                    <a:pt x="394" y="1971"/>
                  </a:cubicBezTo>
                  <a:cubicBezTo>
                    <a:pt x="346" y="2028"/>
                    <a:pt x="415" y="2118"/>
                    <a:pt x="481" y="2118"/>
                  </a:cubicBezTo>
                  <a:cubicBezTo>
                    <a:pt x="496" y="2118"/>
                    <a:pt x="511" y="2113"/>
                    <a:pt x="525" y="2101"/>
                  </a:cubicBezTo>
                  <a:cubicBezTo>
                    <a:pt x="644" y="2018"/>
                    <a:pt x="775" y="1959"/>
                    <a:pt x="930" y="1911"/>
                  </a:cubicBezTo>
                  <a:cubicBezTo>
                    <a:pt x="1037" y="2042"/>
                    <a:pt x="1108" y="2209"/>
                    <a:pt x="1132" y="2375"/>
                  </a:cubicBezTo>
                  <a:cubicBezTo>
                    <a:pt x="1144" y="2429"/>
                    <a:pt x="1189" y="2456"/>
                    <a:pt x="1233" y="2456"/>
                  </a:cubicBezTo>
                  <a:cubicBezTo>
                    <a:pt x="1278" y="2456"/>
                    <a:pt x="1322" y="2429"/>
                    <a:pt x="1334" y="2375"/>
                  </a:cubicBezTo>
                  <a:cubicBezTo>
                    <a:pt x="1358" y="2197"/>
                    <a:pt x="1418" y="2042"/>
                    <a:pt x="1513" y="1911"/>
                  </a:cubicBezTo>
                  <a:cubicBezTo>
                    <a:pt x="1668" y="1947"/>
                    <a:pt x="1823" y="2018"/>
                    <a:pt x="1954" y="2125"/>
                  </a:cubicBezTo>
                  <a:cubicBezTo>
                    <a:pt x="1973" y="2138"/>
                    <a:pt x="1993" y="2144"/>
                    <a:pt x="2012" y="2144"/>
                  </a:cubicBezTo>
                  <a:cubicBezTo>
                    <a:pt x="2101" y="2144"/>
                    <a:pt x="2179" y="2027"/>
                    <a:pt x="2120" y="1959"/>
                  </a:cubicBezTo>
                  <a:cubicBezTo>
                    <a:pt x="2025" y="1828"/>
                    <a:pt x="1954" y="1673"/>
                    <a:pt x="1930" y="1530"/>
                  </a:cubicBezTo>
                  <a:cubicBezTo>
                    <a:pt x="2049" y="1447"/>
                    <a:pt x="2180" y="1411"/>
                    <a:pt x="2323" y="1387"/>
                  </a:cubicBezTo>
                  <a:cubicBezTo>
                    <a:pt x="2465" y="1328"/>
                    <a:pt x="2465" y="1125"/>
                    <a:pt x="2346" y="1113"/>
                  </a:cubicBezTo>
                  <a:cubicBezTo>
                    <a:pt x="2192" y="1078"/>
                    <a:pt x="2061" y="1030"/>
                    <a:pt x="1942" y="958"/>
                  </a:cubicBezTo>
                  <a:cubicBezTo>
                    <a:pt x="1977" y="792"/>
                    <a:pt x="2049" y="637"/>
                    <a:pt x="2168" y="482"/>
                  </a:cubicBezTo>
                  <a:cubicBezTo>
                    <a:pt x="2199" y="431"/>
                    <a:pt x="2158" y="370"/>
                    <a:pt x="2108" y="370"/>
                  </a:cubicBezTo>
                  <a:cubicBezTo>
                    <a:pt x="2101" y="370"/>
                    <a:pt x="2093" y="372"/>
                    <a:pt x="2084" y="375"/>
                  </a:cubicBezTo>
                  <a:cubicBezTo>
                    <a:pt x="1918" y="470"/>
                    <a:pt x="1751" y="542"/>
                    <a:pt x="1549" y="589"/>
                  </a:cubicBezTo>
                  <a:cubicBezTo>
                    <a:pt x="1442" y="435"/>
                    <a:pt x="1370" y="256"/>
                    <a:pt x="1358" y="66"/>
                  </a:cubicBezTo>
                  <a:cubicBezTo>
                    <a:pt x="1352" y="26"/>
                    <a:pt x="1319" y="1"/>
                    <a:pt x="12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5" name="Google Shape;3095;p35"/>
            <p:cNvSpPr/>
            <p:nvPr/>
          </p:nvSpPr>
          <p:spPr>
            <a:xfrm>
              <a:off x="1954314" y="2090978"/>
              <a:ext cx="528843" cy="532920"/>
            </a:xfrm>
            <a:custGeom>
              <a:avLst/>
              <a:gdLst/>
              <a:ahLst/>
              <a:cxnLst/>
              <a:rect l="l" t="t" r="r" b="b"/>
              <a:pathLst>
                <a:path w="14110" h="14039" extrusionOk="0">
                  <a:moveTo>
                    <a:pt x="7427" y="0"/>
                  </a:moveTo>
                  <a:cubicBezTo>
                    <a:pt x="7315" y="0"/>
                    <a:pt x="7195" y="61"/>
                    <a:pt x="7085" y="61"/>
                  </a:cubicBezTo>
                  <a:cubicBezTo>
                    <a:pt x="6966" y="61"/>
                    <a:pt x="6847" y="49"/>
                    <a:pt x="6728" y="49"/>
                  </a:cubicBezTo>
                  <a:cubicBezTo>
                    <a:pt x="6700" y="52"/>
                    <a:pt x="6673" y="53"/>
                    <a:pt x="6646" y="53"/>
                  </a:cubicBezTo>
                  <a:cubicBezTo>
                    <a:pt x="6573" y="53"/>
                    <a:pt x="6503" y="46"/>
                    <a:pt x="6434" y="46"/>
                  </a:cubicBezTo>
                  <a:cubicBezTo>
                    <a:pt x="6409" y="46"/>
                    <a:pt x="6384" y="47"/>
                    <a:pt x="6359" y="49"/>
                  </a:cubicBezTo>
                  <a:cubicBezTo>
                    <a:pt x="6240" y="61"/>
                    <a:pt x="6121" y="121"/>
                    <a:pt x="6002" y="132"/>
                  </a:cubicBezTo>
                  <a:cubicBezTo>
                    <a:pt x="5980" y="138"/>
                    <a:pt x="5959" y="141"/>
                    <a:pt x="5937" y="141"/>
                  </a:cubicBezTo>
                  <a:cubicBezTo>
                    <a:pt x="5847" y="141"/>
                    <a:pt x="5754" y="100"/>
                    <a:pt x="5669" y="100"/>
                  </a:cubicBezTo>
                  <a:cubicBezTo>
                    <a:pt x="5648" y="100"/>
                    <a:pt x="5628" y="103"/>
                    <a:pt x="5609" y="109"/>
                  </a:cubicBezTo>
                  <a:cubicBezTo>
                    <a:pt x="5490" y="121"/>
                    <a:pt x="5394" y="216"/>
                    <a:pt x="5275" y="240"/>
                  </a:cubicBezTo>
                  <a:cubicBezTo>
                    <a:pt x="5156" y="275"/>
                    <a:pt x="5049" y="335"/>
                    <a:pt x="4930" y="371"/>
                  </a:cubicBezTo>
                  <a:cubicBezTo>
                    <a:pt x="4811" y="418"/>
                    <a:pt x="4692" y="430"/>
                    <a:pt x="4573" y="478"/>
                  </a:cubicBezTo>
                  <a:cubicBezTo>
                    <a:pt x="4454" y="525"/>
                    <a:pt x="4335" y="573"/>
                    <a:pt x="4228" y="609"/>
                  </a:cubicBezTo>
                  <a:cubicBezTo>
                    <a:pt x="4120" y="668"/>
                    <a:pt x="3989" y="692"/>
                    <a:pt x="3882" y="752"/>
                  </a:cubicBezTo>
                  <a:cubicBezTo>
                    <a:pt x="3787" y="811"/>
                    <a:pt x="3668" y="871"/>
                    <a:pt x="3561" y="930"/>
                  </a:cubicBezTo>
                  <a:cubicBezTo>
                    <a:pt x="3454" y="990"/>
                    <a:pt x="3347" y="1061"/>
                    <a:pt x="3251" y="1121"/>
                  </a:cubicBezTo>
                  <a:cubicBezTo>
                    <a:pt x="3144" y="1180"/>
                    <a:pt x="3073" y="1287"/>
                    <a:pt x="2966" y="1359"/>
                  </a:cubicBezTo>
                  <a:cubicBezTo>
                    <a:pt x="2870" y="1430"/>
                    <a:pt x="2751" y="1490"/>
                    <a:pt x="2668" y="1561"/>
                  </a:cubicBezTo>
                  <a:cubicBezTo>
                    <a:pt x="2573" y="1645"/>
                    <a:pt x="2454" y="1704"/>
                    <a:pt x="2370" y="1775"/>
                  </a:cubicBezTo>
                  <a:cubicBezTo>
                    <a:pt x="2275" y="1847"/>
                    <a:pt x="2192" y="1942"/>
                    <a:pt x="2096" y="2026"/>
                  </a:cubicBezTo>
                  <a:cubicBezTo>
                    <a:pt x="2013" y="2121"/>
                    <a:pt x="1977" y="2264"/>
                    <a:pt x="1906" y="2359"/>
                  </a:cubicBezTo>
                  <a:cubicBezTo>
                    <a:pt x="1834" y="2442"/>
                    <a:pt x="1703" y="2502"/>
                    <a:pt x="1620" y="2597"/>
                  </a:cubicBezTo>
                  <a:cubicBezTo>
                    <a:pt x="1549" y="2680"/>
                    <a:pt x="1525" y="2811"/>
                    <a:pt x="1442" y="2918"/>
                  </a:cubicBezTo>
                  <a:cubicBezTo>
                    <a:pt x="1370" y="3014"/>
                    <a:pt x="1239" y="3073"/>
                    <a:pt x="1180" y="3169"/>
                  </a:cubicBezTo>
                  <a:cubicBezTo>
                    <a:pt x="1108" y="3276"/>
                    <a:pt x="1108" y="3430"/>
                    <a:pt x="1049" y="3526"/>
                  </a:cubicBezTo>
                  <a:cubicBezTo>
                    <a:pt x="989" y="3645"/>
                    <a:pt x="894" y="3740"/>
                    <a:pt x="834" y="3847"/>
                  </a:cubicBezTo>
                  <a:cubicBezTo>
                    <a:pt x="775" y="3942"/>
                    <a:pt x="727" y="4050"/>
                    <a:pt x="691" y="4169"/>
                  </a:cubicBezTo>
                  <a:cubicBezTo>
                    <a:pt x="632" y="4276"/>
                    <a:pt x="572" y="4383"/>
                    <a:pt x="525" y="4502"/>
                  </a:cubicBezTo>
                  <a:cubicBezTo>
                    <a:pt x="477" y="4597"/>
                    <a:pt x="406" y="4704"/>
                    <a:pt x="358" y="4823"/>
                  </a:cubicBezTo>
                  <a:cubicBezTo>
                    <a:pt x="334" y="4943"/>
                    <a:pt x="310" y="5062"/>
                    <a:pt x="287" y="5181"/>
                  </a:cubicBezTo>
                  <a:cubicBezTo>
                    <a:pt x="251" y="5300"/>
                    <a:pt x="251" y="5419"/>
                    <a:pt x="227" y="5538"/>
                  </a:cubicBezTo>
                  <a:cubicBezTo>
                    <a:pt x="203" y="5657"/>
                    <a:pt x="120" y="5776"/>
                    <a:pt x="108" y="5895"/>
                  </a:cubicBezTo>
                  <a:cubicBezTo>
                    <a:pt x="96" y="6014"/>
                    <a:pt x="120" y="6145"/>
                    <a:pt x="108" y="6264"/>
                  </a:cubicBezTo>
                  <a:cubicBezTo>
                    <a:pt x="96" y="6383"/>
                    <a:pt x="13" y="6502"/>
                    <a:pt x="13" y="6621"/>
                  </a:cubicBezTo>
                  <a:cubicBezTo>
                    <a:pt x="1" y="6740"/>
                    <a:pt x="120" y="6883"/>
                    <a:pt x="120" y="7002"/>
                  </a:cubicBezTo>
                  <a:cubicBezTo>
                    <a:pt x="120" y="7133"/>
                    <a:pt x="49" y="7252"/>
                    <a:pt x="49" y="7371"/>
                  </a:cubicBezTo>
                  <a:cubicBezTo>
                    <a:pt x="49" y="7490"/>
                    <a:pt x="144" y="7610"/>
                    <a:pt x="156" y="7729"/>
                  </a:cubicBezTo>
                  <a:cubicBezTo>
                    <a:pt x="168" y="7860"/>
                    <a:pt x="156" y="7979"/>
                    <a:pt x="168" y="8098"/>
                  </a:cubicBezTo>
                  <a:cubicBezTo>
                    <a:pt x="179" y="8217"/>
                    <a:pt x="227" y="8336"/>
                    <a:pt x="263" y="8455"/>
                  </a:cubicBezTo>
                  <a:cubicBezTo>
                    <a:pt x="287" y="8574"/>
                    <a:pt x="239" y="8705"/>
                    <a:pt x="275" y="8824"/>
                  </a:cubicBezTo>
                  <a:cubicBezTo>
                    <a:pt x="299" y="8943"/>
                    <a:pt x="322" y="9062"/>
                    <a:pt x="358" y="9181"/>
                  </a:cubicBezTo>
                  <a:cubicBezTo>
                    <a:pt x="394" y="9300"/>
                    <a:pt x="465" y="9407"/>
                    <a:pt x="513" y="9526"/>
                  </a:cubicBezTo>
                  <a:cubicBezTo>
                    <a:pt x="560" y="9634"/>
                    <a:pt x="656" y="9741"/>
                    <a:pt x="703" y="9836"/>
                  </a:cubicBezTo>
                  <a:cubicBezTo>
                    <a:pt x="751" y="9955"/>
                    <a:pt x="715" y="10110"/>
                    <a:pt x="775" y="10217"/>
                  </a:cubicBezTo>
                  <a:cubicBezTo>
                    <a:pt x="834" y="10312"/>
                    <a:pt x="977" y="10396"/>
                    <a:pt x="1037" y="10491"/>
                  </a:cubicBezTo>
                  <a:cubicBezTo>
                    <a:pt x="1096" y="10598"/>
                    <a:pt x="1096" y="10753"/>
                    <a:pt x="1156" y="10848"/>
                  </a:cubicBezTo>
                  <a:cubicBezTo>
                    <a:pt x="1215" y="10955"/>
                    <a:pt x="1299" y="11050"/>
                    <a:pt x="1370" y="11146"/>
                  </a:cubicBezTo>
                  <a:cubicBezTo>
                    <a:pt x="1453" y="11241"/>
                    <a:pt x="1525" y="11348"/>
                    <a:pt x="1596" y="11431"/>
                  </a:cubicBezTo>
                  <a:cubicBezTo>
                    <a:pt x="1668" y="11539"/>
                    <a:pt x="1763" y="11622"/>
                    <a:pt x="1834" y="11717"/>
                  </a:cubicBezTo>
                  <a:cubicBezTo>
                    <a:pt x="1930" y="11801"/>
                    <a:pt x="2013" y="11884"/>
                    <a:pt x="2108" y="11967"/>
                  </a:cubicBezTo>
                  <a:cubicBezTo>
                    <a:pt x="2180" y="12039"/>
                    <a:pt x="2299" y="12122"/>
                    <a:pt x="2382" y="12193"/>
                  </a:cubicBezTo>
                  <a:cubicBezTo>
                    <a:pt x="2477" y="12265"/>
                    <a:pt x="2549" y="12384"/>
                    <a:pt x="2644" y="12455"/>
                  </a:cubicBezTo>
                  <a:cubicBezTo>
                    <a:pt x="2727" y="12539"/>
                    <a:pt x="2799" y="12634"/>
                    <a:pt x="2906" y="12717"/>
                  </a:cubicBezTo>
                  <a:cubicBezTo>
                    <a:pt x="3013" y="12789"/>
                    <a:pt x="3120" y="12848"/>
                    <a:pt x="3216" y="12908"/>
                  </a:cubicBezTo>
                  <a:cubicBezTo>
                    <a:pt x="3311" y="12979"/>
                    <a:pt x="3442" y="13015"/>
                    <a:pt x="3549" y="13074"/>
                  </a:cubicBezTo>
                  <a:cubicBezTo>
                    <a:pt x="3656" y="13134"/>
                    <a:pt x="3787" y="13146"/>
                    <a:pt x="3894" y="13205"/>
                  </a:cubicBezTo>
                  <a:cubicBezTo>
                    <a:pt x="3989" y="13265"/>
                    <a:pt x="4085" y="13348"/>
                    <a:pt x="4204" y="13396"/>
                  </a:cubicBezTo>
                  <a:cubicBezTo>
                    <a:pt x="4311" y="13455"/>
                    <a:pt x="4442" y="13444"/>
                    <a:pt x="4561" y="13491"/>
                  </a:cubicBezTo>
                  <a:cubicBezTo>
                    <a:pt x="4668" y="13527"/>
                    <a:pt x="4763" y="13610"/>
                    <a:pt x="4882" y="13646"/>
                  </a:cubicBezTo>
                  <a:cubicBezTo>
                    <a:pt x="5002" y="13682"/>
                    <a:pt x="5097" y="13801"/>
                    <a:pt x="5216" y="13825"/>
                  </a:cubicBezTo>
                  <a:cubicBezTo>
                    <a:pt x="5240" y="13832"/>
                    <a:pt x="5266" y="13835"/>
                    <a:pt x="5292" y="13835"/>
                  </a:cubicBezTo>
                  <a:cubicBezTo>
                    <a:pt x="5374" y="13835"/>
                    <a:pt x="5462" y="13808"/>
                    <a:pt x="5542" y="13808"/>
                  </a:cubicBezTo>
                  <a:cubicBezTo>
                    <a:pt x="5561" y="13808"/>
                    <a:pt x="5579" y="13809"/>
                    <a:pt x="5597" y="13813"/>
                  </a:cubicBezTo>
                  <a:cubicBezTo>
                    <a:pt x="5716" y="13848"/>
                    <a:pt x="5823" y="13967"/>
                    <a:pt x="5942" y="13979"/>
                  </a:cubicBezTo>
                  <a:cubicBezTo>
                    <a:pt x="6061" y="13991"/>
                    <a:pt x="6192" y="13991"/>
                    <a:pt x="6311" y="14003"/>
                  </a:cubicBezTo>
                  <a:cubicBezTo>
                    <a:pt x="6335" y="14008"/>
                    <a:pt x="6360" y="14010"/>
                    <a:pt x="6385" y="14010"/>
                  </a:cubicBezTo>
                  <a:cubicBezTo>
                    <a:pt x="6486" y="14010"/>
                    <a:pt x="6597" y="13979"/>
                    <a:pt x="6692" y="13979"/>
                  </a:cubicBezTo>
                  <a:cubicBezTo>
                    <a:pt x="6823" y="13991"/>
                    <a:pt x="6942" y="14039"/>
                    <a:pt x="7061" y="14039"/>
                  </a:cubicBezTo>
                  <a:lnTo>
                    <a:pt x="7430" y="14039"/>
                  </a:lnTo>
                  <a:cubicBezTo>
                    <a:pt x="7549" y="14039"/>
                    <a:pt x="7669" y="13967"/>
                    <a:pt x="7788" y="13944"/>
                  </a:cubicBezTo>
                  <a:cubicBezTo>
                    <a:pt x="7797" y="13943"/>
                    <a:pt x="7806" y="13942"/>
                    <a:pt x="7815" y="13942"/>
                  </a:cubicBezTo>
                  <a:cubicBezTo>
                    <a:pt x="7917" y="13942"/>
                    <a:pt x="8027" y="13993"/>
                    <a:pt x="8129" y="13993"/>
                  </a:cubicBezTo>
                  <a:cubicBezTo>
                    <a:pt x="8138" y="13993"/>
                    <a:pt x="8147" y="13992"/>
                    <a:pt x="8157" y="13991"/>
                  </a:cubicBezTo>
                  <a:cubicBezTo>
                    <a:pt x="8276" y="13979"/>
                    <a:pt x="8383" y="13860"/>
                    <a:pt x="8502" y="13825"/>
                  </a:cubicBezTo>
                  <a:cubicBezTo>
                    <a:pt x="8621" y="13813"/>
                    <a:pt x="8752" y="13825"/>
                    <a:pt x="8871" y="13801"/>
                  </a:cubicBezTo>
                  <a:cubicBezTo>
                    <a:pt x="8990" y="13765"/>
                    <a:pt x="9097" y="13717"/>
                    <a:pt x="9216" y="13682"/>
                  </a:cubicBezTo>
                  <a:cubicBezTo>
                    <a:pt x="9335" y="13646"/>
                    <a:pt x="9466" y="13658"/>
                    <a:pt x="9585" y="13622"/>
                  </a:cubicBezTo>
                  <a:cubicBezTo>
                    <a:pt x="9693" y="13575"/>
                    <a:pt x="9812" y="13503"/>
                    <a:pt x="9919" y="13455"/>
                  </a:cubicBezTo>
                  <a:cubicBezTo>
                    <a:pt x="10038" y="13408"/>
                    <a:pt x="10157" y="13360"/>
                    <a:pt x="10264" y="13301"/>
                  </a:cubicBezTo>
                  <a:cubicBezTo>
                    <a:pt x="10383" y="13253"/>
                    <a:pt x="10466" y="13158"/>
                    <a:pt x="10574" y="13098"/>
                  </a:cubicBezTo>
                  <a:cubicBezTo>
                    <a:pt x="10681" y="13039"/>
                    <a:pt x="10800" y="12991"/>
                    <a:pt x="10895" y="12932"/>
                  </a:cubicBezTo>
                  <a:cubicBezTo>
                    <a:pt x="11002" y="12872"/>
                    <a:pt x="11098" y="12789"/>
                    <a:pt x="11193" y="12705"/>
                  </a:cubicBezTo>
                  <a:cubicBezTo>
                    <a:pt x="11288" y="12634"/>
                    <a:pt x="11371" y="12527"/>
                    <a:pt x="11467" y="12455"/>
                  </a:cubicBezTo>
                  <a:cubicBezTo>
                    <a:pt x="11574" y="12384"/>
                    <a:pt x="11693" y="12324"/>
                    <a:pt x="11776" y="12253"/>
                  </a:cubicBezTo>
                  <a:cubicBezTo>
                    <a:pt x="11871" y="12170"/>
                    <a:pt x="11907" y="12039"/>
                    <a:pt x="12002" y="11955"/>
                  </a:cubicBezTo>
                  <a:cubicBezTo>
                    <a:pt x="12086" y="11872"/>
                    <a:pt x="12229" y="11812"/>
                    <a:pt x="12300" y="11729"/>
                  </a:cubicBezTo>
                  <a:cubicBezTo>
                    <a:pt x="12371" y="11634"/>
                    <a:pt x="12419" y="11503"/>
                    <a:pt x="12491" y="11420"/>
                  </a:cubicBezTo>
                  <a:cubicBezTo>
                    <a:pt x="12562" y="11312"/>
                    <a:pt x="12657" y="11241"/>
                    <a:pt x="12729" y="11134"/>
                  </a:cubicBezTo>
                  <a:cubicBezTo>
                    <a:pt x="12800" y="11039"/>
                    <a:pt x="12883" y="10943"/>
                    <a:pt x="12943" y="10836"/>
                  </a:cubicBezTo>
                  <a:cubicBezTo>
                    <a:pt x="13003" y="10729"/>
                    <a:pt x="13074" y="10622"/>
                    <a:pt x="13133" y="10527"/>
                  </a:cubicBezTo>
                  <a:cubicBezTo>
                    <a:pt x="13193" y="10419"/>
                    <a:pt x="13264" y="10312"/>
                    <a:pt x="13324" y="10205"/>
                  </a:cubicBezTo>
                  <a:cubicBezTo>
                    <a:pt x="13384" y="10110"/>
                    <a:pt x="13384" y="9967"/>
                    <a:pt x="13431" y="9848"/>
                  </a:cubicBezTo>
                  <a:cubicBezTo>
                    <a:pt x="13467" y="9753"/>
                    <a:pt x="13610" y="9669"/>
                    <a:pt x="13657" y="9550"/>
                  </a:cubicBezTo>
                  <a:cubicBezTo>
                    <a:pt x="13693" y="9431"/>
                    <a:pt x="13741" y="9336"/>
                    <a:pt x="13788" y="9217"/>
                  </a:cubicBezTo>
                  <a:cubicBezTo>
                    <a:pt x="13836" y="9098"/>
                    <a:pt x="13788" y="8955"/>
                    <a:pt x="13812" y="8836"/>
                  </a:cubicBezTo>
                  <a:cubicBezTo>
                    <a:pt x="13848" y="8717"/>
                    <a:pt x="13860" y="8598"/>
                    <a:pt x="13895" y="8479"/>
                  </a:cubicBezTo>
                  <a:cubicBezTo>
                    <a:pt x="13919" y="8372"/>
                    <a:pt x="13931" y="8241"/>
                    <a:pt x="13955" y="8122"/>
                  </a:cubicBezTo>
                  <a:cubicBezTo>
                    <a:pt x="13967" y="8014"/>
                    <a:pt x="13991" y="7895"/>
                    <a:pt x="14015" y="7776"/>
                  </a:cubicBezTo>
                  <a:cubicBezTo>
                    <a:pt x="14026" y="7657"/>
                    <a:pt x="14038" y="7538"/>
                    <a:pt x="14038" y="7419"/>
                  </a:cubicBezTo>
                  <a:cubicBezTo>
                    <a:pt x="14050" y="7276"/>
                    <a:pt x="14074" y="7157"/>
                    <a:pt x="14074" y="7038"/>
                  </a:cubicBezTo>
                  <a:cubicBezTo>
                    <a:pt x="14074" y="6907"/>
                    <a:pt x="14098" y="6788"/>
                    <a:pt x="14086" y="6609"/>
                  </a:cubicBezTo>
                  <a:cubicBezTo>
                    <a:pt x="14086" y="6490"/>
                    <a:pt x="14110" y="6359"/>
                    <a:pt x="14098" y="6240"/>
                  </a:cubicBezTo>
                  <a:cubicBezTo>
                    <a:pt x="14086" y="6121"/>
                    <a:pt x="13955" y="6014"/>
                    <a:pt x="13931" y="5895"/>
                  </a:cubicBezTo>
                  <a:cubicBezTo>
                    <a:pt x="13919" y="5776"/>
                    <a:pt x="13991" y="5645"/>
                    <a:pt x="13967" y="5526"/>
                  </a:cubicBezTo>
                  <a:cubicBezTo>
                    <a:pt x="13955" y="5407"/>
                    <a:pt x="13919" y="5288"/>
                    <a:pt x="13895" y="5169"/>
                  </a:cubicBezTo>
                  <a:cubicBezTo>
                    <a:pt x="13860" y="5050"/>
                    <a:pt x="13824" y="4931"/>
                    <a:pt x="13788" y="4812"/>
                  </a:cubicBezTo>
                  <a:cubicBezTo>
                    <a:pt x="13753" y="4693"/>
                    <a:pt x="13693" y="4585"/>
                    <a:pt x="13657" y="4466"/>
                  </a:cubicBezTo>
                  <a:cubicBezTo>
                    <a:pt x="13610" y="4347"/>
                    <a:pt x="13514" y="4240"/>
                    <a:pt x="13467" y="4145"/>
                  </a:cubicBezTo>
                  <a:cubicBezTo>
                    <a:pt x="13431" y="4038"/>
                    <a:pt x="13431" y="3883"/>
                    <a:pt x="13372" y="3788"/>
                  </a:cubicBezTo>
                  <a:cubicBezTo>
                    <a:pt x="13312" y="3680"/>
                    <a:pt x="13169" y="3609"/>
                    <a:pt x="13110" y="3502"/>
                  </a:cubicBezTo>
                  <a:cubicBezTo>
                    <a:pt x="13050" y="3395"/>
                    <a:pt x="13026" y="3276"/>
                    <a:pt x="12967" y="3169"/>
                  </a:cubicBezTo>
                  <a:cubicBezTo>
                    <a:pt x="12907" y="3073"/>
                    <a:pt x="12836" y="2978"/>
                    <a:pt x="12752" y="2871"/>
                  </a:cubicBezTo>
                  <a:cubicBezTo>
                    <a:pt x="12681" y="2776"/>
                    <a:pt x="12598" y="2680"/>
                    <a:pt x="12514" y="2597"/>
                  </a:cubicBezTo>
                  <a:cubicBezTo>
                    <a:pt x="12443" y="2502"/>
                    <a:pt x="12336" y="2418"/>
                    <a:pt x="12264" y="2323"/>
                  </a:cubicBezTo>
                  <a:cubicBezTo>
                    <a:pt x="12181" y="2240"/>
                    <a:pt x="12098" y="2145"/>
                    <a:pt x="12014" y="2061"/>
                  </a:cubicBezTo>
                  <a:cubicBezTo>
                    <a:pt x="11943" y="1966"/>
                    <a:pt x="11848" y="1883"/>
                    <a:pt x="11764" y="1799"/>
                  </a:cubicBezTo>
                  <a:cubicBezTo>
                    <a:pt x="11669" y="1728"/>
                    <a:pt x="11621" y="1585"/>
                    <a:pt x="11538" y="1502"/>
                  </a:cubicBezTo>
                  <a:cubicBezTo>
                    <a:pt x="11431" y="1430"/>
                    <a:pt x="11312" y="1406"/>
                    <a:pt x="11205" y="1323"/>
                  </a:cubicBezTo>
                  <a:cubicBezTo>
                    <a:pt x="11121" y="1252"/>
                    <a:pt x="11002" y="1192"/>
                    <a:pt x="10895" y="1133"/>
                  </a:cubicBezTo>
                  <a:cubicBezTo>
                    <a:pt x="10788" y="1061"/>
                    <a:pt x="10669" y="1025"/>
                    <a:pt x="10574" y="966"/>
                  </a:cubicBezTo>
                  <a:cubicBezTo>
                    <a:pt x="10466" y="906"/>
                    <a:pt x="10347" y="871"/>
                    <a:pt x="10240" y="811"/>
                  </a:cubicBezTo>
                  <a:cubicBezTo>
                    <a:pt x="10121" y="763"/>
                    <a:pt x="10050" y="656"/>
                    <a:pt x="9931" y="609"/>
                  </a:cubicBezTo>
                  <a:cubicBezTo>
                    <a:pt x="9824" y="573"/>
                    <a:pt x="9704" y="537"/>
                    <a:pt x="9585" y="490"/>
                  </a:cubicBezTo>
                  <a:cubicBezTo>
                    <a:pt x="9466" y="454"/>
                    <a:pt x="9359" y="394"/>
                    <a:pt x="9240" y="347"/>
                  </a:cubicBezTo>
                  <a:cubicBezTo>
                    <a:pt x="9145" y="311"/>
                    <a:pt x="9038" y="216"/>
                    <a:pt x="8919" y="180"/>
                  </a:cubicBezTo>
                  <a:cubicBezTo>
                    <a:pt x="8800" y="156"/>
                    <a:pt x="8681" y="132"/>
                    <a:pt x="8561" y="109"/>
                  </a:cubicBezTo>
                  <a:cubicBezTo>
                    <a:pt x="8533" y="100"/>
                    <a:pt x="8505" y="97"/>
                    <a:pt x="8475" y="97"/>
                  </a:cubicBezTo>
                  <a:cubicBezTo>
                    <a:pt x="8393" y="97"/>
                    <a:pt x="8307" y="122"/>
                    <a:pt x="8226" y="122"/>
                  </a:cubicBezTo>
                  <a:cubicBezTo>
                    <a:pt x="8215" y="122"/>
                    <a:pt x="8204" y="122"/>
                    <a:pt x="8192" y="121"/>
                  </a:cubicBezTo>
                  <a:cubicBezTo>
                    <a:pt x="8073" y="109"/>
                    <a:pt x="7954" y="49"/>
                    <a:pt x="7835" y="37"/>
                  </a:cubicBezTo>
                  <a:cubicBezTo>
                    <a:pt x="7692" y="13"/>
                    <a:pt x="7573" y="1"/>
                    <a:pt x="7454" y="1"/>
                  </a:cubicBezTo>
                  <a:cubicBezTo>
                    <a:pt x="7445" y="1"/>
                    <a:pt x="7436" y="0"/>
                    <a:pt x="74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6" name="Google Shape;3096;p35"/>
            <p:cNvSpPr/>
            <p:nvPr/>
          </p:nvSpPr>
          <p:spPr>
            <a:xfrm>
              <a:off x="2189498" y="2331458"/>
              <a:ext cx="59818" cy="53030"/>
            </a:xfrm>
            <a:custGeom>
              <a:avLst/>
              <a:gdLst/>
              <a:ahLst/>
              <a:cxnLst/>
              <a:rect l="l" t="t" r="r" b="b"/>
              <a:pathLst>
                <a:path w="1596" h="1397" extrusionOk="0">
                  <a:moveTo>
                    <a:pt x="799" y="1"/>
                  </a:moveTo>
                  <a:cubicBezTo>
                    <a:pt x="572" y="1"/>
                    <a:pt x="349" y="109"/>
                    <a:pt x="215" y="310"/>
                  </a:cubicBezTo>
                  <a:cubicBezTo>
                    <a:pt x="0" y="632"/>
                    <a:pt x="96" y="1072"/>
                    <a:pt x="417" y="1286"/>
                  </a:cubicBezTo>
                  <a:cubicBezTo>
                    <a:pt x="535" y="1360"/>
                    <a:pt x="666" y="1396"/>
                    <a:pt x="797" y="1396"/>
                  </a:cubicBezTo>
                  <a:cubicBezTo>
                    <a:pt x="1023" y="1396"/>
                    <a:pt x="1246" y="1288"/>
                    <a:pt x="1382" y="1084"/>
                  </a:cubicBezTo>
                  <a:cubicBezTo>
                    <a:pt x="1596" y="763"/>
                    <a:pt x="1513" y="322"/>
                    <a:pt x="1191" y="120"/>
                  </a:cubicBezTo>
                  <a:cubicBezTo>
                    <a:pt x="1071" y="39"/>
                    <a:pt x="934" y="1"/>
                    <a:pt x="79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7" name="Google Shape;3097;p35"/>
            <p:cNvSpPr/>
            <p:nvPr/>
          </p:nvSpPr>
          <p:spPr>
            <a:xfrm>
              <a:off x="2065890" y="2202886"/>
              <a:ext cx="307036" cy="310361"/>
            </a:xfrm>
            <a:custGeom>
              <a:avLst/>
              <a:gdLst/>
              <a:ahLst/>
              <a:cxnLst/>
              <a:rect l="l" t="t" r="r" b="b"/>
              <a:pathLst>
                <a:path w="8192" h="8176" extrusionOk="0">
                  <a:moveTo>
                    <a:pt x="4089" y="2384"/>
                  </a:moveTo>
                  <a:cubicBezTo>
                    <a:pt x="4309" y="2384"/>
                    <a:pt x="4530" y="2428"/>
                    <a:pt x="4739" y="2518"/>
                  </a:cubicBezTo>
                  <a:cubicBezTo>
                    <a:pt x="5858" y="2995"/>
                    <a:pt x="6156" y="4400"/>
                    <a:pt x="5299" y="5281"/>
                  </a:cubicBezTo>
                  <a:cubicBezTo>
                    <a:pt x="4980" y="5616"/>
                    <a:pt x="4543" y="5790"/>
                    <a:pt x="4100" y="5790"/>
                  </a:cubicBezTo>
                  <a:cubicBezTo>
                    <a:pt x="3881" y="5790"/>
                    <a:pt x="3661" y="5748"/>
                    <a:pt x="3453" y="5662"/>
                  </a:cubicBezTo>
                  <a:cubicBezTo>
                    <a:pt x="2346" y="5185"/>
                    <a:pt x="2048" y="3769"/>
                    <a:pt x="2894" y="2888"/>
                  </a:cubicBezTo>
                  <a:cubicBezTo>
                    <a:pt x="3212" y="2561"/>
                    <a:pt x="3647" y="2384"/>
                    <a:pt x="4089" y="2384"/>
                  </a:cubicBezTo>
                  <a:close/>
                  <a:moveTo>
                    <a:pt x="3819" y="0"/>
                  </a:moveTo>
                  <a:cubicBezTo>
                    <a:pt x="3804" y="0"/>
                    <a:pt x="3789" y="2"/>
                    <a:pt x="3775" y="6"/>
                  </a:cubicBezTo>
                  <a:lnTo>
                    <a:pt x="2798" y="197"/>
                  </a:lnTo>
                  <a:cubicBezTo>
                    <a:pt x="2715" y="209"/>
                    <a:pt x="2644" y="304"/>
                    <a:pt x="2644" y="399"/>
                  </a:cubicBezTo>
                  <a:lnTo>
                    <a:pt x="2656" y="1399"/>
                  </a:lnTo>
                  <a:cubicBezTo>
                    <a:pt x="2477" y="1494"/>
                    <a:pt x="2310" y="1602"/>
                    <a:pt x="2144" y="1745"/>
                  </a:cubicBezTo>
                  <a:lnTo>
                    <a:pt x="1227" y="1352"/>
                  </a:lnTo>
                  <a:cubicBezTo>
                    <a:pt x="1203" y="1346"/>
                    <a:pt x="1179" y="1343"/>
                    <a:pt x="1156" y="1343"/>
                  </a:cubicBezTo>
                  <a:cubicBezTo>
                    <a:pt x="1085" y="1343"/>
                    <a:pt x="1018" y="1369"/>
                    <a:pt x="965" y="1423"/>
                  </a:cubicBezTo>
                  <a:lnTo>
                    <a:pt x="417" y="2245"/>
                  </a:lnTo>
                  <a:cubicBezTo>
                    <a:pt x="370" y="2316"/>
                    <a:pt x="370" y="2447"/>
                    <a:pt x="453" y="2495"/>
                  </a:cubicBezTo>
                  <a:lnTo>
                    <a:pt x="1167" y="3197"/>
                  </a:lnTo>
                  <a:cubicBezTo>
                    <a:pt x="1108" y="3388"/>
                    <a:pt x="1060" y="3602"/>
                    <a:pt x="1048" y="3804"/>
                  </a:cubicBezTo>
                  <a:lnTo>
                    <a:pt x="131" y="4185"/>
                  </a:lnTo>
                  <a:cubicBezTo>
                    <a:pt x="48" y="4209"/>
                    <a:pt x="0" y="4316"/>
                    <a:pt x="24" y="4400"/>
                  </a:cubicBezTo>
                  <a:lnTo>
                    <a:pt x="215" y="5376"/>
                  </a:lnTo>
                  <a:cubicBezTo>
                    <a:pt x="227" y="5459"/>
                    <a:pt x="322" y="5543"/>
                    <a:pt x="417" y="5543"/>
                  </a:cubicBezTo>
                  <a:lnTo>
                    <a:pt x="1405" y="5519"/>
                  </a:lnTo>
                  <a:cubicBezTo>
                    <a:pt x="1489" y="5697"/>
                    <a:pt x="1608" y="5864"/>
                    <a:pt x="1739" y="6031"/>
                  </a:cubicBezTo>
                  <a:lnTo>
                    <a:pt x="1358" y="6948"/>
                  </a:lnTo>
                  <a:cubicBezTo>
                    <a:pt x="1322" y="7043"/>
                    <a:pt x="1358" y="7138"/>
                    <a:pt x="1429" y="7198"/>
                  </a:cubicBezTo>
                  <a:lnTo>
                    <a:pt x="2251" y="7757"/>
                  </a:lnTo>
                  <a:cubicBezTo>
                    <a:pt x="2280" y="7772"/>
                    <a:pt x="2318" y="7781"/>
                    <a:pt x="2356" y="7781"/>
                  </a:cubicBezTo>
                  <a:cubicBezTo>
                    <a:pt x="2411" y="7781"/>
                    <a:pt x="2466" y="7763"/>
                    <a:pt x="2501" y="7721"/>
                  </a:cubicBezTo>
                  <a:lnTo>
                    <a:pt x="3191" y="7007"/>
                  </a:lnTo>
                  <a:cubicBezTo>
                    <a:pt x="3394" y="7067"/>
                    <a:pt x="3596" y="7114"/>
                    <a:pt x="3799" y="7126"/>
                  </a:cubicBezTo>
                  <a:lnTo>
                    <a:pt x="4168" y="8055"/>
                  </a:lnTo>
                  <a:cubicBezTo>
                    <a:pt x="4200" y="8130"/>
                    <a:pt x="4280" y="8176"/>
                    <a:pt x="4365" y="8176"/>
                  </a:cubicBezTo>
                  <a:cubicBezTo>
                    <a:pt x="4374" y="8176"/>
                    <a:pt x="4384" y="8175"/>
                    <a:pt x="4394" y="8174"/>
                  </a:cubicBezTo>
                  <a:lnTo>
                    <a:pt x="5358" y="7971"/>
                  </a:lnTo>
                  <a:cubicBezTo>
                    <a:pt x="5454" y="7960"/>
                    <a:pt x="5525" y="7876"/>
                    <a:pt x="5525" y="7769"/>
                  </a:cubicBezTo>
                  <a:lnTo>
                    <a:pt x="5513" y="6769"/>
                  </a:lnTo>
                  <a:cubicBezTo>
                    <a:pt x="5692" y="6662"/>
                    <a:pt x="5870" y="6567"/>
                    <a:pt x="6025" y="6412"/>
                  </a:cubicBezTo>
                  <a:lnTo>
                    <a:pt x="6954" y="6805"/>
                  </a:lnTo>
                  <a:cubicBezTo>
                    <a:pt x="6978" y="6811"/>
                    <a:pt x="7001" y="6814"/>
                    <a:pt x="7025" y="6814"/>
                  </a:cubicBezTo>
                  <a:cubicBezTo>
                    <a:pt x="7094" y="6814"/>
                    <a:pt x="7159" y="6787"/>
                    <a:pt x="7204" y="6733"/>
                  </a:cubicBezTo>
                  <a:lnTo>
                    <a:pt x="7763" y="5912"/>
                  </a:lnTo>
                  <a:cubicBezTo>
                    <a:pt x="7823" y="5840"/>
                    <a:pt x="7799" y="5733"/>
                    <a:pt x="7728" y="5662"/>
                  </a:cubicBezTo>
                  <a:lnTo>
                    <a:pt x="7013" y="4959"/>
                  </a:lnTo>
                  <a:cubicBezTo>
                    <a:pt x="7073" y="4769"/>
                    <a:pt x="7120" y="4554"/>
                    <a:pt x="7132" y="4364"/>
                  </a:cubicBezTo>
                  <a:lnTo>
                    <a:pt x="8061" y="3995"/>
                  </a:lnTo>
                  <a:cubicBezTo>
                    <a:pt x="8144" y="3959"/>
                    <a:pt x="8192" y="3852"/>
                    <a:pt x="8180" y="3769"/>
                  </a:cubicBezTo>
                  <a:lnTo>
                    <a:pt x="7978" y="2804"/>
                  </a:lnTo>
                  <a:cubicBezTo>
                    <a:pt x="7966" y="2709"/>
                    <a:pt x="7882" y="2637"/>
                    <a:pt x="7775" y="2637"/>
                  </a:cubicBezTo>
                  <a:lnTo>
                    <a:pt x="6775" y="2649"/>
                  </a:lnTo>
                  <a:cubicBezTo>
                    <a:pt x="6668" y="2471"/>
                    <a:pt x="6549" y="2292"/>
                    <a:pt x="6418" y="2126"/>
                  </a:cubicBezTo>
                  <a:lnTo>
                    <a:pt x="6811" y="1221"/>
                  </a:lnTo>
                  <a:cubicBezTo>
                    <a:pt x="6835" y="1125"/>
                    <a:pt x="6811" y="1030"/>
                    <a:pt x="6727" y="971"/>
                  </a:cubicBezTo>
                  <a:lnTo>
                    <a:pt x="5918" y="423"/>
                  </a:lnTo>
                  <a:cubicBezTo>
                    <a:pt x="5880" y="402"/>
                    <a:pt x="5836" y="390"/>
                    <a:pt x="5792" y="390"/>
                  </a:cubicBezTo>
                  <a:cubicBezTo>
                    <a:pt x="5739" y="390"/>
                    <a:pt x="5689" y="407"/>
                    <a:pt x="5656" y="447"/>
                  </a:cubicBezTo>
                  <a:lnTo>
                    <a:pt x="4965" y="1161"/>
                  </a:lnTo>
                  <a:cubicBezTo>
                    <a:pt x="4763" y="1102"/>
                    <a:pt x="4561" y="1078"/>
                    <a:pt x="4370" y="1042"/>
                  </a:cubicBezTo>
                  <a:lnTo>
                    <a:pt x="3989" y="125"/>
                  </a:lnTo>
                  <a:cubicBezTo>
                    <a:pt x="3969" y="46"/>
                    <a:pt x="3892" y="0"/>
                    <a:pt x="381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8" name="Google Shape;3098;p35"/>
            <p:cNvSpPr/>
            <p:nvPr/>
          </p:nvSpPr>
          <p:spPr>
            <a:xfrm>
              <a:off x="2385853" y="1818042"/>
              <a:ext cx="311496" cy="311955"/>
            </a:xfrm>
            <a:custGeom>
              <a:avLst/>
              <a:gdLst/>
              <a:ahLst/>
              <a:cxnLst/>
              <a:rect l="l" t="t" r="r" b="b"/>
              <a:pathLst>
                <a:path w="8311" h="8218" extrusionOk="0">
                  <a:moveTo>
                    <a:pt x="6989" y="0"/>
                  </a:moveTo>
                  <a:lnTo>
                    <a:pt x="6989" y="24"/>
                  </a:lnTo>
                  <a:lnTo>
                    <a:pt x="1322" y="24"/>
                  </a:lnTo>
                  <a:cubicBezTo>
                    <a:pt x="548" y="24"/>
                    <a:pt x="0" y="536"/>
                    <a:pt x="0" y="1346"/>
                  </a:cubicBezTo>
                  <a:lnTo>
                    <a:pt x="0" y="5048"/>
                  </a:lnTo>
                  <a:cubicBezTo>
                    <a:pt x="0" y="5775"/>
                    <a:pt x="500" y="6370"/>
                    <a:pt x="1322" y="6370"/>
                  </a:cubicBezTo>
                  <a:lnTo>
                    <a:pt x="1631" y="6370"/>
                  </a:lnTo>
                  <a:cubicBezTo>
                    <a:pt x="1810" y="6370"/>
                    <a:pt x="1977" y="6537"/>
                    <a:pt x="2024" y="6751"/>
                  </a:cubicBezTo>
                  <a:lnTo>
                    <a:pt x="2274" y="8025"/>
                  </a:lnTo>
                  <a:cubicBezTo>
                    <a:pt x="2303" y="8153"/>
                    <a:pt x="2366" y="8218"/>
                    <a:pt x="2445" y="8218"/>
                  </a:cubicBezTo>
                  <a:cubicBezTo>
                    <a:pt x="2498" y="8218"/>
                    <a:pt x="2558" y="8189"/>
                    <a:pt x="2620" y="8132"/>
                  </a:cubicBezTo>
                  <a:lnTo>
                    <a:pt x="4084" y="6644"/>
                  </a:lnTo>
                  <a:cubicBezTo>
                    <a:pt x="4239" y="6489"/>
                    <a:pt x="4525" y="6370"/>
                    <a:pt x="4727" y="6370"/>
                  </a:cubicBezTo>
                  <a:lnTo>
                    <a:pt x="6989" y="6370"/>
                  </a:lnTo>
                  <a:cubicBezTo>
                    <a:pt x="7775" y="6370"/>
                    <a:pt x="8311" y="5715"/>
                    <a:pt x="8311" y="5048"/>
                  </a:cubicBezTo>
                  <a:lnTo>
                    <a:pt x="8311" y="1334"/>
                  </a:lnTo>
                  <a:cubicBezTo>
                    <a:pt x="8311" y="560"/>
                    <a:pt x="7751" y="0"/>
                    <a:pt x="69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9" name="Google Shape;3099;p35"/>
            <p:cNvSpPr/>
            <p:nvPr/>
          </p:nvSpPr>
          <p:spPr>
            <a:xfrm>
              <a:off x="2452342" y="1848220"/>
              <a:ext cx="176756" cy="175109"/>
            </a:xfrm>
            <a:custGeom>
              <a:avLst/>
              <a:gdLst/>
              <a:ahLst/>
              <a:cxnLst/>
              <a:rect l="l" t="t" r="r" b="b"/>
              <a:pathLst>
                <a:path w="4716" h="4613" extrusionOk="0">
                  <a:moveTo>
                    <a:pt x="2372" y="0"/>
                  </a:moveTo>
                  <a:cubicBezTo>
                    <a:pt x="2335" y="0"/>
                    <a:pt x="2299" y="1"/>
                    <a:pt x="2262" y="3"/>
                  </a:cubicBezTo>
                  <a:cubicBezTo>
                    <a:pt x="988" y="50"/>
                    <a:pt x="0" y="1134"/>
                    <a:pt x="60" y="2408"/>
                  </a:cubicBezTo>
                  <a:cubicBezTo>
                    <a:pt x="106" y="3652"/>
                    <a:pt x="1129" y="4612"/>
                    <a:pt x="2364" y="4612"/>
                  </a:cubicBezTo>
                  <a:cubicBezTo>
                    <a:pt x="2393" y="4612"/>
                    <a:pt x="2423" y="4612"/>
                    <a:pt x="2453" y="4611"/>
                  </a:cubicBezTo>
                  <a:cubicBezTo>
                    <a:pt x="3727" y="4551"/>
                    <a:pt x="4715" y="3479"/>
                    <a:pt x="4668" y="2205"/>
                  </a:cubicBezTo>
                  <a:cubicBezTo>
                    <a:pt x="4610" y="968"/>
                    <a:pt x="3597" y="0"/>
                    <a:pt x="23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0" name="Google Shape;3100;p35"/>
            <p:cNvSpPr/>
            <p:nvPr/>
          </p:nvSpPr>
          <p:spPr>
            <a:xfrm>
              <a:off x="2491620" y="1882195"/>
              <a:ext cx="100409" cy="130203"/>
            </a:xfrm>
            <a:custGeom>
              <a:avLst/>
              <a:gdLst/>
              <a:ahLst/>
              <a:cxnLst/>
              <a:rect l="l" t="t" r="r" b="b"/>
              <a:pathLst>
                <a:path w="2679" h="3430" extrusionOk="0">
                  <a:moveTo>
                    <a:pt x="1345" y="1"/>
                  </a:moveTo>
                  <a:cubicBezTo>
                    <a:pt x="941" y="1"/>
                    <a:pt x="631" y="310"/>
                    <a:pt x="572" y="715"/>
                  </a:cubicBezTo>
                  <a:cubicBezTo>
                    <a:pt x="524" y="1025"/>
                    <a:pt x="607" y="1334"/>
                    <a:pt x="714" y="1620"/>
                  </a:cubicBezTo>
                  <a:cubicBezTo>
                    <a:pt x="762" y="1703"/>
                    <a:pt x="810" y="1799"/>
                    <a:pt x="869" y="1882"/>
                  </a:cubicBezTo>
                  <a:lnTo>
                    <a:pt x="869" y="2084"/>
                  </a:lnTo>
                  <a:cubicBezTo>
                    <a:pt x="869" y="2144"/>
                    <a:pt x="833" y="2180"/>
                    <a:pt x="786" y="2215"/>
                  </a:cubicBezTo>
                  <a:lnTo>
                    <a:pt x="274" y="2501"/>
                  </a:lnTo>
                  <a:cubicBezTo>
                    <a:pt x="107" y="2584"/>
                    <a:pt x="0" y="2751"/>
                    <a:pt x="0" y="2930"/>
                  </a:cubicBezTo>
                  <a:cubicBezTo>
                    <a:pt x="357" y="3251"/>
                    <a:pt x="833" y="3430"/>
                    <a:pt x="1345" y="3430"/>
                  </a:cubicBezTo>
                  <a:cubicBezTo>
                    <a:pt x="1845" y="3430"/>
                    <a:pt x="2322" y="3239"/>
                    <a:pt x="2679" y="2930"/>
                  </a:cubicBezTo>
                  <a:cubicBezTo>
                    <a:pt x="2667" y="2751"/>
                    <a:pt x="2560" y="2584"/>
                    <a:pt x="2393" y="2501"/>
                  </a:cubicBezTo>
                  <a:lnTo>
                    <a:pt x="1845" y="2215"/>
                  </a:lnTo>
                  <a:cubicBezTo>
                    <a:pt x="1786" y="2180"/>
                    <a:pt x="1762" y="2144"/>
                    <a:pt x="1762" y="2084"/>
                  </a:cubicBezTo>
                  <a:cubicBezTo>
                    <a:pt x="1762" y="1989"/>
                    <a:pt x="1738" y="1918"/>
                    <a:pt x="1786" y="1846"/>
                  </a:cubicBezTo>
                  <a:cubicBezTo>
                    <a:pt x="2084" y="1406"/>
                    <a:pt x="2131" y="1072"/>
                    <a:pt x="2060" y="632"/>
                  </a:cubicBezTo>
                  <a:cubicBezTo>
                    <a:pt x="2000" y="263"/>
                    <a:pt x="1738" y="1"/>
                    <a:pt x="134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1" name="Google Shape;3101;p35"/>
            <p:cNvSpPr/>
            <p:nvPr/>
          </p:nvSpPr>
          <p:spPr>
            <a:xfrm>
              <a:off x="809277" y="4270860"/>
              <a:ext cx="394514" cy="335263"/>
            </a:xfrm>
            <a:custGeom>
              <a:avLst/>
              <a:gdLst/>
              <a:ahLst/>
              <a:cxnLst/>
              <a:rect l="l" t="t" r="r" b="b"/>
              <a:pathLst>
                <a:path w="10526" h="8832" extrusionOk="0">
                  <a:moveTo>
                    <a:pt x="8740" y="0"/>
                  </a:moveTo>
                  <a:lnTo>
                    <a:pt x="727" y="6263"/>
                  </a:lnTo>
                  <a:cubicBezTo>
                    <a:pt x="108" y="6751"/>
                    <a:pt x="0" y="7656"/>
                    <a:pt x="489" y="8287"/>
                  </a:cubicBezTo>
                  <a:cubicBezTo>
                    <a:pt x="777" y="8644"/>
                    <a:pt x="1201" y="8831"/>
                    <a:pt x="1627" y="8831"/>
                  </a:cubicBezTo>
                  <a:cubicBezTo>
                    <a:pt x="1938" y="8831"/>
                    <a:pt x="2251" y="8731"/>
                    <a:pt x="2513" y="8525"/>
                  </a:cubicBezTo>
                  <a:lnTo>
                    <a:pt x="10526" y="2262"/>
                  </a:lnTo>
                  <a:cubicBezTo>
                    <a:pt x="9895" y="1524"/>
                    <a:pt x="9359" y="738"/>
                    <a:pt x="874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2" name="Google Shape;3102;p35"/>
            <p:cNvSpPr/>
            <p:nvPr/>
          </p:nvSpPr>
          <p:spPr>
            <a:xfrm>
              <a:off x="724048" y="4314818"/>
              <a:ext cx="373076" cy="329834"/>
            </a:xfrm>
            <a:custGeom>
              <a:avLst/>
              <a:gdLst/>
              <a:ahLst/>
              <a:cxnLst/>
              <a:rect l="l" t="t" r="r" b="b"/>
              <a:pathLst>
                <a:path w="9954" h="8689" extrusionOk="0">
                  <a:moveTo>
                    <a:pt x="8507" y="1"/>
                  </a:moveTo>
                  <a:cubicBezTo>
                    <a:pt x="8343" y="1"/>
                    <a:pt x="8176" y="55"/>
                    <a:pt x="8037" y="164"/>
                  </a:cubicBezTo>
                  <a:lnTo>
                    <a:pt x="1143" y="5712"/>
                  </a:lnTo>
                  <a:cubicBezTo>
                    <a:pt x="250" y="6426"/>
                    <a:pt x="0" y="7712"/>
                    <a:pt x="608" y="8665"/>
                  </a:cubicBezTo>
                  <a:cubicBezTo>
                    <a:pt x="608" y="8677"/>
                    <a:pt x="619" y="8677"/>
                    <a:pt x="619" y="8689"/>
                  </a:cubicBezTo>
                  <a:lnTo>
                    <a:pt x="9954" y="1426"/>
                  </a:lnTo>
                  <a:cubicBezTo>
                    <a:pt x="9668" y="1045"/>
                    <a:pt x="9371" y="652"/>
                    <a:pt x="9073" y="283"/>
                  </a:cubicBezTo>
                  <a:cubicBezTo>
                    <a:pt x="8931" y="94"/>
                    <a:pt x="8721" y="1"/>
                    <a:pt x="8507" y="1"/>
                  </a:cubicBezTo>
                  <a:close/>
                </a:path>
              </a:pathLst>
            </a:custGeom>
            <a:solidFill>
              <a:srgbClr val="6B72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3" name="Google Shape;3103;p35"/>
            <p:cNvSpPr/>
            <p:nvPr/>
          </p:nvSpPr>
          <p:spPr>
            <a:xfrm>
              <a:off x="748148" y="4368912"/>
              <a:ext cx="394065" cy="313170"/>
            </a:xfrm>
            <a:custGeom>
              <a:avLst/>
              <a:gdLst/>
              <a:ahLst/>
              <a:cxnLst/>
              <a:rect l="l" t="t" r="r" b="b"/>
              <a:pathLst>
                <a:path w="10514" h="8250" extrusionOk="0">
                  <a:moveTo>
                    <a:pt x="9323" y="1"/>
                  </a:moveTo>
                  <a:lnTo>
                    <a:pt x="0" y="7264"/>
                  </a:lnTo>
                  <a:cubicBezTo>
                    <a:pt x="428" y="7912"/>
                    <a:pt x="1133" y="8249"/>
                    <a:pt x="1842" y="8249"/>
                  </a:cubicBezTo>
                  <a:cubicBezTo>
                    <a:pt x="2318" y="8249"/>
                    <a:pt x="2795" y="8098"/>
                    <a:pt x="3191" y="7788"/>
                  </a:cubicBezTo>
                  <a:lnTo>
                    <a:pt x="10240" y="2096"/>
                  </a:lnTo>
                  <a:cubicBezTo>
                    <a:pt x="10490" y="1906"/>
                    <a:pt x="10514" y="1549"/>
                    <a:pt x="10323" y="1299"/>
                  </a:cubicBezTo>
                  <a:cubicBezTo>
                    <a:pt x="9978" y="882"/>
                    <a:pt x="9656" y="441"/>
                    <a:pt x="932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4" name="Google Shape;3104;p35"/>
            <p:cNvSpPr/>
            <p:nvPr/>
          </p:nvSpPr>
          <p:spPr>
            <a:xfrm>
              <a:off x="1124330" y="3919232"/>
              <a:ext cx="471274" cy="480004"/>
            </a:xfrm>
            <a:custGeom>
              <a:avLst/>
              <a:gdLst/>
              <a:ahLst/>
              <a:cxnLst/>
              <a:rect l="l" t="t" r="r" b="b"/>
              <a:pathLst>
                <a:path w="12574" h="12645" extrusionOk="0">
                  <a:moveTo>
                    <a:pt x="6156" y="0"/>
                  </a:moveTo>
                  <a:cubicBezTo>
                    <a:pt x="6072" y="0"/>
                    <a:pt x="6013" y="72"/>
                    <a:pt x="5941" y="72"/>
                  </a:cubicBezTo>
                  <a:cubicBezTo>
                    <a:pt x="5870" y="95"/>
                    <a:pt x="5811" y="119"/>
                    <a:pt x="5739" y="119"/>
                  </a:cubicBezTo>
                  <a:cubicBezTo>
                    <a:pt x="5709" y="125"/>
                    <a:pt x="5674" y="125"/>
                    <a:pt x="5636" y="125"/>
                  </a:cubicBezTo>
                  <a:cubicBezTo>
                    <a:pt x="5599" y="125"/>
                    <a:pt x="5560" y="125"/>
                    <a:pt x="5525" y="131"/>
                  </a:cubicBezTo>
                  <a:cubicBezTo>
                    <a:pt x="5453" y="155"/>
                    <a:pt x="5394" y="167"/>
                    <a:pt x="5322" y="179"/>
                  </a:cubicBezTo>
                  <a:cubicBezTo>
                    <a:pt x="5293" y="185"/>
                    <a:pt x="5257" y="185"/>
                    <a:pt x="5220" y="185"/>
                  </a:cubicBezTo>
                  <a:cubicBezTo>
                    <a:pt x="5182" y="185"/>
                    <a:pt x="5144" y="185"/>
                    <a:pt x="5108" y="191"/>
                  </a:cubicBezTo>
                  <a:cubicBezTo>
                    <a:pt x="5072" y="203"/>
                    <a:pt x="5037" y="203"/>
                    <a:pt x="4999" y="203"/>
                  </a:cubicBezTo>
                  <a:cubicBezTo>
                    <a:pt x="4962" y="203"/>
                    <a:pt x="4923" y="203"/>
                    <a:pt x="4882" y="214"/>
                  </a:cubicBezTo>
                  <a:cubicBezTo>
                    <a:pt x="4810" y="226"/>
                    <a:pt x="4751" y="274"/>
                    <a:pt x="4679" y="286"/>
                  </a:cubicBezTo>
                  <a:cubicBezTo>
                    <a:pt x="4620" y="310"/>
                    <a:pt x="4548" y="310"/>
                    <a:pt x="4465" y="334"/>
                  </a:cubicBezTo>
                  <a:cubicBezTo>
                    <a:pt x="4406" y="357"/>
                    <a:pt x="4346" y="393"/>
                    <a:pt x="4275" y="417"/>
                  </a:cubicBezTo>
                  <a:cubicBezTo>
                    <a:pt x="4203" y="453"/>
                    <a:pt x="4144" y="488"/>
                    <a:pt x="4084" y="524"/>
                  </a:cubicBezTo>
                  <a:cubicBezTo>
                    <a:pt x="4025" y="548"/>
                    <a:pt x="3953" y="584"/>
                    <a:pt x="3894" y="607"/>
                  </a:cubicBezTo>
                  <a:cubicBezTo>
                    <a:pt x="3834" y="631"/>
                    <a:pt x="3751" y="655"/>
                    <a:pt x="3691" y="691"/>
                  </a:cubicBezTo>
                  <a:cubicBezTo>
                    <a:pt x="3620" y="715"/>
                    <a:pt x="3536" y="703"/>
                    <a:pt x="3477" y="726"/>
                  </a:cubicBezTo>
                  <a:cubicBezTo>
                    <a:pt x="3394" y="762"/>
                    <a:pt x="3358" y="834"/>
                    <a:pt x="3298" y="869"/>
                  </a:cubicBezTo>
                  <a:cubicBezTo>
                    <a:pt x="3215" y="893"/>
                    <a:pt x="3155" y="941"/>
                    <a:pt x="3096" y="965"/>
                  </a:cubicBezTo>
                  <a:cubicBezTo>
                    <a:pt x="3024" y="1012"/>
                    <a:pt x="2977" y="1060"/>
                    <a:pt x="2917" y="1107"/>
                  </a:cubicBezTo>
                  <a:cubicBezTo>
                    <a:pt x="2858" y="1131"/>
                    <a:pt x="2786" y="1143"/>
                    <a:pt x="2727" y="1191"/>
                  </a:cubicBezTo>
                  <a:cubicBezTo>
                    <a:pt x="2667" y="1238"/>
                    <a:pt x="2655" y="1322"/>
                    <a:pt x="2596" y="1369"/>
                  </a:cubicBezTo>
                  <a:cubicBezTo>
                    <a:pt x="2536" y="1417"/>
                    <a:pt x="2477" y="1441"/>
                    <a:pt x="2417" y="1488"/>
                  </a:cubicBezTo>
                  <a:cubicBezTo>
                    <a:pt x="2358" y="1536"/>
                    <a:pt x="2286" y="1548"/>
                    <a:pt x="2227" y="1596"/>
                  </a:cubicBezTo>
                  <a:cubicBezTo>
                    <a:pt x="2179" y="1643"/>
                    <a:pt x="2131" y="1703"/>
                    <a:pt x="2072" y="1738"/>
                  </a:cubicBezTo>
                  <a:cubicBezTo>
                    <a:pt x="2024" y="1786"/>
                    <a:pt x="1953" y="1834"/>
                    <a:pt x="1905" y="1881"/>
                  </a:cubicBezTo>
                  <a:cubicBezTo>
                    <a:pt x="1846" y="1941"/>
                    <a:pt x="1786" y="1977"/>
                    <a:pt x="1750" y="2024"/>
                  </a:cubicBezTo>
                  <a:cubicBezTo>
                    <a:pt x="1703" y="2072"/>
                    <a:pt x="1691" y="2155"/>
                    <a:pt x="1643" y="2215"/>
                  </a:cubicBezTo>
                  <a:cubicBezTo>
                    <a:pt x="1596" y="2274"/>
                    <a:pt x="1536" y="2310"/>
                    <a:pt x="1489" y="2369"/>
                  </a:cubicBezTo>
                  <a:cubicBezTo>
                    <a:pt x="1453" y="2429"/>
                    <a:pt x="1369" y="2453"/>
                    <a:pt x="1334" y="2512"/>
                  </a:cubicBezTo>
                  <a:cubicBezTo>
                    <a:pt x="1286" y="2572"/>
                    <a:pt x="1250" y="2631"/>
                    <a:pt x="1215" y="2691"/>
                  </a:cubicBezTo>
                  <a:cubicBezTo>
                    <a:pt x="1167" y="2750"/>
                    <a:pt x="1155" y="2834"/>
                    <a:pt x="1108" y="2893"/>
                  </a:cubicBezTo>
                  <a:cubicBezTo>
                    <a:pt x="1060" y="2953"/>
                    <a:pt x="1060" y="3024"/>
                    <a:pt x="1012" y="3084"/>
                  </a:cubicBezTo>
                  <a:cubicBezTo>
                    <a:pt x="977" y="3143"/>
                    <a:pt x="929" y="3203"/>
                    <a:pt x="893" y="3262"/>
                  </a:cubicBezTo>
                  <a:cubicBezTo>
                    <a:pt x="858" y="3334"/>
                    <a:pt x="762" y="3370"/>
                    <a:pt x="738" y="3429"/>
                  </a:cubicBezTo>
                  <a:cubicBezTo>
                    <a:pt x="691" y="3489"/>
                    <a:pt x="715" y="3584"/>
                    <a:pt x="691" y="3643"/>
                  </a:cubicBezTo>
                  <a:cubicBezTo>
                    <a:pt x="655" y="3703"/>
                    <a:pt x="631" y="3786"/>
                    <a:pt x="596" y="3846"/>
                  </a:cubicBezTo>
                  <a:cubicBezTo>
                    <a:pt x="572" y="3905"/>
                    <a:pt x="500" y="3965"/>
                    <a:pt x="465" y="4024"/>
                  </a:cubicBezTo>
                  <a:cubicBezTo>
                    <a:pt x="453" y="4096"/>
                    <a:pt x="441" y="4167"/>
                    <a:pt x="405" y="4227"/>
                  </a:cubicBezTo>
                  <a:cubicBezTo>
                    <a:pt x="381" y="4298"/>
                    <a:pt x="357" y="4358"/>
                    <a:pt x="346" y="4441"/>
                  </a:cubicBezTo>
                  <a:cubicBezTo>
                    <a:pt x="334" y="4501"/>
                    <a:pt x="334" y="4572"/>
                    <a:pt x="322" y="4644"/>
                  </a:cubicBezTo>
                  <a:cubicBezTo>
                    <a:pt x="298" y="4703"/>
                    <a:pt x="238" y="4763"/>
                    <a:pt x="226" y="4834"/>
                  </a:cubicBezTo>
                  <a:cubicBezTo>
                    <a:pt x="215" y="4917"/>
                    <a:pt x="203" y="4977"/>
                    <a:pt x="179" y="5048"/>
                  </a:cubicBezTo>
                  <a:cubicBezTo>
                    <a:pt x="167" y="5120"/>
                    <a:pt x="155" y="5179"/>
                    <a:pt x="143" y="5251"/>
                  </a:cubicBezTo>
                  <a:cubicBezTo>
                    <a:pt x="143" y="5334"/>
                    <a:pt x="107" y="5394"/>
                    <a:pt x="96" y="5465"/>
                  </a:cubicBezTo>
                  <a:cubicBezTo>
                    <a:pt x="84" y="5525"/>
                    <a:pt x="107" y="5596"/>
                    <a:pt x="96" y="5668"/>
                  </a:cubicBezTo>
                  <a:cubicBezTo>
                    <a:pt x="84" y="5751"/>
                    <a:pt x="24" y="5810"/>
                    <a:pt x="24" y="5882"/>
                  </a:cubicBezTo>
                  <a:cubicBezTo>
                    <a:pt x="24" y="5953"/>
                    <a:pt x="48" y="6025"/>
                    <a:pt x="48" y="6108"/>
                  </a:cubicBezTo>
                  <a:cubicBezTo>
                    <a:pt x="36" y="6168"/>
                    <a:pt x="0" y="6239"/>
                    <a:pt x="0" y="6310"/>
                  </a:cubicBezTo>
                  <a:cubicBezTo>
                    <a:pt x="0" y="6370"/>
                    <a:pt x="24" y="6441"/>
                    <a:pt x="24" y="6525"/>
                  </a:cubicBezTo>
                  <a:cubicBezTo>
                    <a:pt x="24" y="6596"/>
                    <a:pt x="84" y="6656"/>
                    <a:pt x="84" y="6727"/>
                  </a:cubicBezTo>
                  <a:cubicBezTo>
                    <a:pt x="96" y="6787"/>
                    <a:pt x="84" y="6858"/>
                    <a:pt x="84" y="6930"/>
                  </a:cubicBezTo>
                  <a:cubicBezTo>
                    <a:pt x="84" y="7013"/>
                    <a:pt x="36" y="7084"/>
                    <a:pt x="48" y="7156"/>
                  </a:cubicBezTo>
                  <a:cubicBezTo>
                    <a:pt x="60" y="7227"/>
                    <a:pt x="119" y="7287"/>
                    <a:pt x="143" y="7370"/>
                  </a:cubicBezTo>
                  <a:cubicBezTo>
                    <a:pt x="155" y="7442"/>
                    <a:pt x="107" y="7513"/>
                    <a:pt x="119" y="7584"/>
                  </a:cubicBezTo>
                  <a:cubicBezTo>
                    <a:pt x="143" y="7668"/>
                    <a:pt x="167" y="7727"/>
                    <a:pt x="179" y="7799"/>
                  </a:cubicBezTo>
                  <a:cubicBezTo>
                    <a:pt x="215" y="7870"/>
                    <a:pt x="238" y="7930"/>
                    <a:pt x="262" y="8001"/>
                  </a:cubicBezTo>
                  <a:cubicBezTo>
                    <a:pt x="274" y="8061"/>
                    <a:pt x="286" y="8144"/>
                    <a:pt x="298" y="8215"/>
                  </a:cubicBezTo>
                  <a:cubicBezTo>
                    <a:pt x="322" y="8287"/>
                    <a:pt x="405" y="8323"/>
                    <a:pt x="441" y="8394"/>
                  </a:cubicBezTo>
                  <a:cubicBezTo>
                    <a:pt x="453" y="8465"/>
                    <a:pt x="393" y="8573"/>
                    <a:pt x="417" y="8632"/>
                  </a:cubicBezTo>
                  <a:cubicBezTo>
                    <a:pt x="453" y="8692"/>
                    <a:pt x="524" y="8751"/>
                    <a:pt x="560" y="8811"/>
                  </a:cubicBezTo>
                  <a:cubicBezTo>
                    <a:pt x="584" y="8882"/>
                    <a:pt x="655" y="8930"/>
                    <a:pt x="691" y="8989"/>
                  </a:cubicBezTo>
                  <a:cubicBezTo>
                    <a:pt x="715" y="9049"/>
                    <a:pt x="703" y="9144"/>
                    <a:pt x="738" y="9204"/>
                  </a:cubicBezTo>
                  <a:cubicBezTo>
                    <a:pt x="762" y="9263"/>
                    <a:pt x="798" y="9335"/>
                    <a:pt x="822" y="9394"/>
                  </a:cubicBezTo>
                  <a:cubicBezTo>
                    <a:pt x="858" y="9454"/>
                    <a:pt x="941" y="9501"/>
                    <a:pt x="977" y="9561"/>
                  </a:cubicBezTo>
                  <a:cubicBezTo>
                    <a:pt x="1012" y="9608"/>
                    <a:pt x="988" y="9716"/>
                    <a:pt x="1036" y="9775"/>
                  </a:cubicBezTo>
                  <a:cubicBezTo>
                    <a:pt x="1060" y="9835"/>
                    <a:pt x="1119" y="9882"/>
                    <a:pt x="1167" y="9942"/>
                  </a:cubicBezTo>
                  <a:cubicBezTo>
                    <a:pt x="1215" y="10001"/>
                    <a:pt x="1227" y="10073"/>
                    <a:pt x="1274" y="10132"/>
                  </a:cubicBezTo>
                  <a:cubicBezTo>
                    <a:pt x="1310" y="10192"/>
                    <a:pt x="1393" y="10228"/>
                    <a:pt x="1429" y="10287"/>
                  </a:cubicBezTo>
                  <a:cubicBezTo>
                    <a:pt x="1477" y="10347"/>
                    <a:pt x="1572" y="10359"/>
                    <a:pt x="1608" y="10418"/>
                  </a:cubicBezTo>
                  <a:cubicBezTo>
                    <a:pt x="1667" y="10466"/>
                    <a:pt x="1667" y="10549"/>
                    <a:pt x="1715" y="10609"/>
                  </a:cubicBezTo>
                  <a:cubicBezTo>
                    <a:pt x="1762" y="10656"/>
                    <a:pt x="1834" y="10704"/>
                    <a:pt x="1881" y="10740"/>
                  </a:cubicBezTo>
                  <a:cubicBezTo>
                    <a:pt x="1929" y="10787"/>
                    <a:pt x="2012" y="10823"/>
                    <a:pt x="2060" y="10859"/>
                  </a:cubicBezTo>
                  <a:cubicBezTo>
                    <a:pt x="2120" y="10906"/>
                    <a:pt x="2108" y="11025"/>
                    <a:pt x="2167" y="11073"/>
                  </a:cubicBezTo>
                  <a:cubicBezTo>
                    <a:pt x="2227" y="11121"/>
                    <a:pt x="2286" y="11144"/>
                    <a:pt x="2346" y="11192"/>
                  </a:cubicBezTo>
                  <a:cubicBezTo>
                    <a:pt x="2405" y="11240"/>
                    <a:pt x="2477" y="11252"/>
                    <a:pt x="2536" y="11299"/>
                  </a:cubicBezTo>
                  <a:cubicBezTo>
                    <a:pt x="2596" y="11335"/>
                    <a:pt x="2643" y="11382"/>
                    <a:pt x="2703" y="11430"/>
                  </a:cubicBezTo>
                  <a:cubicBezTo>
                    <a:pt x="2763" y="11478"/>
                    <a:pt x="2846" y="11478"/>
                    <a:pt x="2905" y="11513"/>
                  </a:cubicBezTo>
                  <a:cubicBezTo>
                    <a:pt x="2965" y="11561"/>
                    <a:pt x="3001" y="11656"/>
                    <a:pt x="3060" y="11692"/>
                  </a:cubicBezTo>
                  <a:cubicBezTo>
                    <a:pt x="3120" y="11728"/>
                    <a:pt x="3203" y="11728"/>
                    <a:pt x="3263" y="11752"/>
                  </a:cubicBezTo>
                  <a:cubicBezTo>
                    <a:pt x="3322" y="11787"/>
                    <a:pt x="3394" y="11811"/>
                    <a:pt x="3453" y="11847"/>
                  </a:cubicBezTo>
                  <a:cubicBezTo>
                    <a:pt x="3536" y="11894"/>
                    <a:pt x="3596" y="11918"/>
                    <a:pt x="3655" y="11954"/>
                  </a:cubicBezTo>
                  <a:cubicBezTo>
                    <a:pt x="3715" y="11978"/>
                    <a:pt x="3775" y="12037"/>
                    <a:pt x="3834" y="12073"/>
                  </a:cubicBezTo>
                  <a:cubicBezTo>
                    <a:pt x="3894" y="12097"/>
                    <a:pt x="3977" y="12085"/>
                    <a:pt x="4036" y="12109"/>
                  </a:cubicBezTo>
                  <a:cubicBezTo>
                    <a:pt x="4096" y="12144"/>
                    <a:pt x="4167" y="12156"/>
                    <a:pt x="4227" y="12192"/>
                  </a:cubicBezTo>
                  <a:cubicBezTo>
                    <a:pt x="4287" y="12216"/>
                    <a:pt x="4334" y="12311"/>
                    <a:pt x="4406" y="12323"/>
                  </a:cubicBezTo>
                  <a:cubicBezTo>
                    <a:pt x="4423" y="12326"/>
                    <a:pt x="4440" y="12327"/>
                    <a:pt x="4457" y="12327"/>
                  </a:cubicBezTo>
                  <a:cubicBezTo>
                    <a:pt x="4502" y="12327"/>
                    <a:pt x="4545" y="12320"/>
                    <a:pt x="4586" y="12320"/>
                  </a:cubicBezTo>
                  <a:cubicBezTo>
                    <a:pt x="4602" y="12320"/>
                    <a:pt x="4617" y="12321"/>
                    <a:pt x="4632" y="12323"/>
                  </a:cubicBezTo>
                  <a:cubicBezTo>
                    <a:pt x="4703" y="12335"/>
                    <a:pt x="4751" y="12406"/>
                    <a:pt x="4822" y="12430"/>
                  </a:cubicBezTo>
                  <a:cubicBezTo>
                    <a:pt x="4835" y="12432"/>
                    <a:pt x="4847" y="12433"/>
                    <a:pt x="4859" y="12433"/>
                  </a:cubicBezTo>
                  <a:cubicBezTo>
                    <a:pt x="4906" y="12433"/>
                    <a:pt x="4950" y="12422"/>
                    <a:pt x="4992" y="12422"/>
                  </a:cubicBezTo>
                  <a:cubicBezTo>
                    <a:pt x="5011" y="12422"/>
                    <a:pt x="5030" y="12424"/>
                    <a:pt x="5049" y="12430"/>
                  </a:cubicBezTo>
                  <a:cubicBezTo>
                    <a:pt x="5120" y="12442"/>
                    <a:pt x="5179" y="12466"/>
                    <a:pt x="5263" y="12490"/>
                  </a:cubicBezTo>
                  <a:cubicBezTo>
                    <a:pt x="5293" y="12496"/>
                    <a:pt x="5325" y="12496"/>
                    <a:pt x="5360" y="12496"/>
                  </a:cubicBezTo>
                  <a:cubicBezTo>
                    <a:pt x="5394" y="12496"/>
                    <a:pt x="5430" y="12496"/>
                    <a:pt x="5465" y="12502"/>
                  </a:cubicBezTo>
                  <a:cubicBezTo>
                    <a:pt x="5537" y="12502"/>
                    <a:pt x="5596" y="12585"/>
                    <a:pt x="5680" y="12609"/>
                  </a:cubicBezTo>
                  <a:cubicBezTo>
                    <a:pt x="5699" y="12613"/>
                    <a:pt x="5721" y="12614"/>
                    <a:pt x="5743" y="12614"/>
                  </a:cubicBezTo>
                  <a:cubicBezTo>
                    <a:pt x="5787" y="12614"/>
                    <a:pt x="5834" y="12609"/>
                    <a:pt x="5882" y="12609"/>
                  </a:cubicBezTo>
                  <a:cubicBezTo>
                    <a:pt x="5941" y="12621"/>
                    <a:pt x="6013" y="12621"/>
                    <a:pt x="6096" y="12621"/>
                  </a:cubicBezTo>
                  <a:cubicBezTo>
                    <a:pt x="6156" y="12621"/>
                    <a:pt x="6227" y="12645"/>
                    <a:pt x="6299" y="12645"/>
                  </a:cubicBezTo>
                  <a:cubicBezTo>
                    <a:pt x="6358" y="12645"/>
                    <a:pt x="6430" y="12633"/>
                    <a:pt x="6513" y="12633"/>
                  </a:cubicBezTo>
                  <a:cubicBezTo>
                    <a:pt x="6584" y="12633"/>
                    <a:pt x="6644" y="12549"/>
                    <a:pt x="6715" y="12549"/>
                  </a:cubicBezTo>
                  <a:cubicBezTo>
                    <a:pt x="6787" y="12549"/>
                    <a:pt x="6870" y="12609"/>
                    <a:pt x="6942" y="12609"/>
                  </a:cubicBezTo>
                  <a:cubicBezTo>
                    <a:pt x="7013" y="12585"/>
                    <a:pt x="7073" y="12573"/>
                    <a:pt x="7144" y="12561"/>
                  </a:cubicBezTo>
                  <a:cubicBezTo>
                    <a:pt x="7227" y="12561"/>
                    <a:pt x="7287" y="12490"/>
                    <a:pt x="7358" y="12466"/>
                  </a:cubicBezTo>
                  <a:cubicBezTo>
                    <a:pt x="7365" y="12465"/>
                    <a:pt x="7371" y="12464"/>
                    <a:pt x="7378" y="12464"/>
                  </a:cubicBezTo>
                  <a:cubicBezTo>
                    <a:pt x="7436" y="12464"/>
                    <a:pt x="7496" y="12503"/>
                    <a:pt x="7562" y="12503"/>
                  </a:cubicBezTo>
                  <a:cubicBezTo>
                    <a:pt x="7569" y="12503"/>
                    <a:pt x="7577" y="12503"/>
                    <a:pt x="7585" y="12502"/>
                  </a:cubicBezTo>
                  <a:cubicBezTo>
                    <a:pt x="7644" y="12502"/>
                    <a:pt x="7716" y="12502"/>
                    <a:pt x="7787" y="12490"/>
                  </a:cubicBezTo>
                  <a:cubicBezTo>
                    <a:pt x="7846" y="12454"/>
                    <a:pt x="7906" y="12406"/>
                    <a:pt x="7977" y="12395"/>
                  </a:cubicBezTo>
                  <a:cubicBezTo>
                    <a:pt x="8061" y="12383"/>
                    <a:pt x="8097" y="12287"/>
                    <a:pt x="8168" y="12275"/>
                  </a:cubicBezTo>
                  <a:cubicBezTo>
                    <a:pt x="8178" y="12271"/>
                    <a:pt x="8190" y="12270"/>
                    <a:pt x="8202" y="12270"/>
                  </a:cubicBezTo>
                  <a:cubicBezTo>
                    <a:pt x="8243" y="12270"/>
                    <a:pt x="8293" y="12287"/>
                    <a:pt x="8339" y="12287"/>
                  </a:cubicBezTo>
                  <a:cubicBezTo>
                    <a:pt x="8358" y="12287"/>
                    <a:pt x="8377" y="12284"/>
                    <a:pt x="8394" y="12275"/>
                  </a:cubicBezTo>
                  <a:cubicBezTo>
                    <a:pt x="8466" y="12252"/>
                    <a:pt x="8525" y="12204"/>
                    <a:pt x="8585" y="12168"/>
                  </a:cubicBezTo>
                  <a:cubicBezTo>
                    <a:pt x="8644" y="12144"/>
                    <a:pt x="8728" y="12133"/>
                    <a:pt x="8787" y="12097"/>
                  </a:cubicBezTo>
                  <a:cubicBezTo>
                    <a:pt x="8847" y="12073"/>
                    <a:pt x="8918" y="12049"/>
                    <a:pt x="8978" y="12025"/>
                  </a:cubicBezTo>
                  <a:cubicBezTo>
                    <a:pt x="9037" y="11990"/>
                    <a:pt x="9085" y="11906"/>
                    <a:pt x="9144" y="11871"/>
                  </a:cubicBezTo>
                  <a:cubicBezTo>
                    <a:pt x="9174" y="11859"/>
                    <a:pt x="9213" y="11859"/>
                    <a:pt x="9251" y="11859"/>
                  </a:cubicBezTo>
                  <a:cubicBezTo>
                    <a:pt x="9290" y="11859"/>
                    <a:pt x="9329" y="11859"/>
                    <a:pt x="9359" y="11847"/>
                  </a:cubicBezTo>
                  <a:cubicBezTo>
                    <a:pt x="9418" y="11799"/>
                    <a:pt x="9478" y="11752"/>
                    <a:pt x="9537" y="11728"/>
                  </a:cubicBezTo>
                  <a:cubicBezTo>
                    <a:pt x="9597" y="11680"/>
                    <a:pt x="9680" y="11668"/>
                    <a:pt x="9740" y="11621"/>
                  </a:cubicBezTo>
                  <a:cubicBezTo>
                    <a:pt x="9799" y="11597"/>
                    <a:pt x="9835" y="11537"/>
                    <a:pt x="9894" y="11490"/>
                  </a:cubicBezTo>
                  <a:cubicBezTo>
                    <a:pt x="9954" y="11442"/>
                    <a:pt x="9978" y="11359"/>
                    <a:pt x="10037" y="11311"/>
                  </a:cubicBezTo>
                  <a:cubicBezTo>
                    <a:pt x="10097" y="11263"/>
                    <a:pt x="10180" y="11275"/>
                    <a:pt x="10240" y="11240"/>
                  </a:cubicBezTo>
                  <a:cubicBezTo>
                    <a:pt x="10299" y="11192"/>
                    <a:pt x="10359" y="11156"/>
                    <a:pt x="10418" y="11121"/>
                  </a:cubicBezTo>
                  <a:cubicBezTo>
                    <a:pt x="10466" y="11073"/>
                    <a:pt x="10513" y="11013"/>
                    <a:pt x="10573" y="10966"/>
                  </a:cubicBezTo>
                  <a:cubicBezTo>
                    <a:pt x="10633" y="10918"/>
                    <a:pt x="10668" y="10859"/>
                    <a:pt x="10716" y="10823"/>
                  </a:cubicBezTo>
                  <a:cubicBezTo>
                    <a:pt x="10764" y="10775"/>
                    <a:pt x="10835" y="10728"/>
                    <a:pt x="10883" y="10680"/>
                  </a:cubicBezTo>
                  <a:cubicBezTo>
                    <a:pt x="10930" y="10644"/>
                    <a:pt x="10954" y="10561"/>
                    <a:pt x="11002" y="10501"/>
                  </a:cubicBezTo>
                  <a:cubicBezTo>
                    <a:pt x="11049" y="10466"/>
                    <a:pt x="11109" y="10418"/>
                    <a:pt x="11145" y="10359"/>
                  </a:cubicBezTo>
                  <a:cubicBezTo>
                    <a:pt x="11192" y="10299"/>
                    <a:pt x="11228" y="10239"/>
                    <a:pt x="11264" y="10180"/>
                  </a:cubicBezTo>
                  <a:cubicBezTo>
                    <a:pt x="11311" y="10120"/>
                    <a:pt x="11323" y="10049"/>
                    <a:pt x="11371" y="9989"/>
                  </a:cubicBezTo>
                  <a:cubicBezTo>
                    <a:pt x="11418" y="9930"/>
                    <a:pt x="11442" y="9870"/>
                    <a:pt x="11490" y="9811"/>
                  </a:cubicBezTo>
                  <a:cubicBezTo>
                    <a:pt x="11537" y="9751"/>
                    <a:pt x="11609" y="9716"/>
                    <a:pt x="11656" y="9656"/>
                  </a:cubicBezTo>
                  <a:cubicBezTo>
                    <a:pt x="11680" y="9597"/>
                    <a:pt x="11680" y="9513"/>
                    <a:pt x="11716" y="9454"/>
                  </a:cubicBezTo>
                  <a:cubicBezTo>
                    <a:pt x="11740" y="9394"/>
                    <a:pt x="11776" y="9311"/>
                    <a:pt x="11799" y="9251"/>
                  </a:cubicBezTo>
                  <a:cubicBezTo>
                    <a:pt x="11835" y="9180"/>
                    <a:pt x="11883" y="9120"/>
                    <a:pt x="11907" y="9061"/>
                  </a:cubicBezTo>
                  <a:cubicBezTo>
                    <a:pt x="11954" y="8989"/>
                    <a:pt x="11978" y="8930"/>
                    <a:pt x="12014" y="8870"/>
                  </a:cubicBezTo>
                  <a:cubicBezTo>
                    <a:pt x="12037" y="8799"/>
                    <a:pt x="12121" y="8751"/>
                    <a:pt x="12145" y="8692"/>
                  </a:cubicBezTo>
                  <a:cubicBezTo>
                    <a:pt x="12157" y="8632"/>
                    <a:pt x="12121" y="8525"/>
                    <a:pt x="12145" y="8465"/>
                  </a:cubicBezTo>
                  <a:cubicBezTo>
                    <a:pt x="12180" y="8394"/>
                    <a:pt x="12276" y="8358"/>
                    <a:pt x="12299" y="8287"/>
                  </a:cubicBezTo>
                  <a:cubicBezTo>
                    <a:pt x="12311" y="8215"/>
                    <a:pt x="12252" y="8120"/>
                    <a:pt x="12264" y="8049"/>
                  </a:cubicBezTo>
                  <a:cubicBezTo>
                    <a:pt x="12276" y="7977"/>
                    <a:pt x="12359" y="7930"/>
                    <a:pt x="12371" y="7858"/>
                  </a:cubicBezTo>
                  <a:cubicBezTo>
                    <a:pt x="12383" y="7787"/>
                    <a:pt x="12418" y="7727"/>
                    <a:pt x="12430" y="7644"/>
                  </a:cubicBezTo>
                  <a:cubicBezTo>
                    <a:pt x="12442" y="7572"/>
                    <a:pt x="12418" y="7501"/>
                    <a:pt x="12430" y="7430"/>
                  </a:cubicBezTo>
                  <a:cubicBezTo>
                    <a:pt x="12442" y="7346"/>
                    <a:pt x="12478" y="7287"/>
                    <a:pt x="12490" y="7215"/>
                  </a:cubicBezTo>
                  <a:cubicBezTo>
                    <a:pt x="12502" y="7156"/>
                    <a:pt x="12478" y="7084"/>
                    <a:pt x="12490" y="7013"/>
                  </a:cubicBezTo>
                  <a:cubicBezTo>
                    <a:pt x="12490" y="6930"/>
                    <a:pt x="12573" y="6882"/>
                    <a:pt x="12573" y="6799"/>
                  </a:cubicBezTo>
                  <a:lnTo>
                    <a:pt x="12573" y="6596"/>
                  </a:lnTo>
                  <a:cubicBezTo>
                    <a:pt x="12573" y="6537"/>
                    <a:pt x="12502" y="6465"/>
                    <a:pt x="12502" y="6382"/>
                  </a:cubicBezTo>
                  <a:cubicBezTo>
                    <a:pt x="12502" y="6310"/>
                    <a:pt x="12514" y="6251"/>
                    <a:pt x="12514" y="6179"/>
                  </a:cubicBezTo>
                  <a:cubicBezTo>
                    <a:pt x="12514" y="6120"/>
                    <a:pt x="12549" y="6049"/>
                    <a:pt x="12549" y="5965"/>
                  </a:cubicBezTo>
                  <a:lnTo>
                    <a:pt x="12549" y="5763"/>
                  </a:lnTo>
                  <a:cubicBezTo>
                    <a:pt x="12538" y="5703"/>
                    <a:pt x="12549" y="5632"/>
                    <a:pt x="12538" y="5548"/>
                  </a:cubicBezTo>
                  <a:cubicBezTo>
                    <a:pt x="12526" y="5489"/>
                    <a:pt x="12430" y="5429"/>
                    <a:pt x="12418" y="5358"/>
                  </a:cubicBezTo>
                  <a:cubicBezTo>
                    <a:pt x="12395" y="5287"/>
                    <a:pt x="12430" y="5215"/>
                    <a:pt x="12418" y="5132"/>
                  </a:cubicBezTo>
                  <a:cubicBezTo>
                    <a:pt x="12395" y="5060"/>
                    <a:pt x="12371" y="5001"/>
                    <a:pt x="12359" y="4929"/>
                  </a:cubicBezTo>
                  <a:cubicBezTo>
                    <a:pt x="12335" y="4858"/>
                    <a:pt x="12299" y="4798"/>
                    <a:pt x="12276" y="4715"/>
                  </a:cubicBezTo>
                  <a:cubicBezTo>
                    <a:pt x="12264" y="4655"/>
                    <a:pt x="12228" y="4596"/>
                    <a:pt x="12204" y="4525"/>
                  </a:cubicBezTo>
                  <a:cubicBezTo>
                    <a:pt x="12192" y="4465"/>
                    <a:pt x="12204" y="4394"/>
                    <a:pt x="12180" y="4322"/>
                  </a:cubicBezTo>
                  <a:cubicBezTo>
                    <a:pt x="12157" y="4239"/>
                    <a:pt x="12192" y="4155"/>
                    <a:pt x="12157" y="4096"/>
                  </a:cubicBezTo>
                  <a:cubicBezTo>
                    <a:pt x="12133" y="4036"/>
                    <a:pt x="12097" y="3965"/>
                    <a:pt x="12073" y="3905"/>
                  </a:cubicBezTo>
                  <a:cubicBezTo>
                    <a:pt x="12037" y="3822"/>
                    <a:pt x="11942" y="3798"/>
                    <a:pt x="11907" y="3739"/>
                  </a:cubicBezTo>
                  <a:cubicBezTo>
                    <a:pt x="11883" y="3679"/>
                    <a:pt x="11883" y="3584"/>
                    <a:pt x="11847" y="3524"/>
                  </a:cubicBezTo>
                  <a:cubicBezTo>
                    <a:pt x="11823" y="3453"/>
                    <a:pt x="11799" y="3382"/>
                    <a:pt x="11776" y="3322"/>
                  </a:cubicBezTo>
                  <a:cubicBezTo>
                    <a:pt x="11740" y="3262"/>
                    <a:pt x="11680" y="3203"/>
                    <a:pt x="11656" y="3143"/>
                  </a:cubicBezTo>
                  <a:cubicBezTo>
                    <a:pt x="11633" y="3084"/>
                    <a:pt x="11561" y="3036"/>
                    <a:pt x="11526" y="2977"/>
                  </a:cubicBezTo>
                  <a:cubicBezTo>
                    <a:pt x="11478" y="2917"/>
                    <a:pt x="11418" y="2870"/>
                    <a:pt x="11371" y="2810"/>
                  </a:cubicBezTo>
                  <a:cubicBezTo>
                    <a:pt x="11335" y="2750"/>
                    <a:pt x="11359" y="2655"/>
                    <a:pt x="11311" y="2596"/>
                  </a:cubicBezTo>
                  <a:lnTo>
                    <a:pt x="11180" y="2417"/>
                  </a:lnTo>
                  <a:cubicBezTo>
                    <a:pt x="11133" y="2358"/>
                    <a:pt x="11061" y="2322"/>
                    <a:pt x="11014" y="2262"/>
                  </a:cubicBezTo>
                  <a:lnTo>
                    <a:pt x="10883" y="2084"/>
                  </a:lnTo>
                  <a:cubicBezTo>
                    <a:pt x="10835" y="2024"/>
                    <a:pt x="10752" y="2000"/>
                    <a:pt x="10704" y="1953"/>
                  </a:cubicBezTo>
                  <a:cubicBezTo>
                    <a:pt x="10656" y="1905"/>
                    <a:pt x="10609" y="1834"/>
                    <a:pt x="10573" y="1786"/>
                  </a:cubicBezTo>
                  <a:cubicBezTo>
                    <a:pt x="10513" y="1738"/>
                    <a:pt x="10478" y="1667"/>
                    <a:pt x="10418" y="1619"/>
                  </a:cubicBezTo>
                  <a:cubicBezTo>
                    <a:pt x="10359" y="1584"/>
                    <a:pt x="10275" y="1584"/>
                    <a:pt x="10216" y="1536"/>
                  </a:cubicBezTo>
                  <a:cubicBezTo>
                    <a:pt x="10156" y="1488"/>
                    <a:pt x="10109" y="1441"/>
                    <a:pt x="10049" y="1405"/>
                  </a:cubicBezTo>
                  <a:cubicBezTo>
                    <a:pt x="9990" y="1357"/>
                    <a:pt x="9930" y="1322"/>
                    <a:pt x="9871" y="1286"/>
                  </a:cubicBezTo>
                  <a:cubicBezTo>
                    <a:pt x="9811" y="1250"/>
                    <a:pt x="9751" y="1226"/>
                    <a:pt x="9692" y="1179"/>
                  </a:cubicBezTo>
                  <a:cubicBezTo>
                    <a:pt x="9632" y="1131"/>
                    <a:pt x="9597" y="1048"/>
                    <a:pt x="9537" y="1000"/>
                  </a:cubicBezTo>
                  <a:cubicBezTo>
                    <a:pt x="9478" y="953"/>
                    <a:pt x="9394" y="965"/>
                    <a:pt x="9335" y="941"/>
                  </a:cubicBezTo>
                  <a:cubicBezTo>
                    <a:pt x="9275" y="893"/>
                    <a:pt x="9228" y="822"/>
                    <a:pt x="9168" y="786"/>
                  </a:cubicBezTo>
                  <a:cubicBezTo>
                    <a:pt x="9109" y="762"/>
                    <a:pt x="9025" y="762"/>
                    <a:pt x="8966" y="726"/>
                  </a:cubicBezTo>
                  <a:cubicBezTo>
                    <a:pt x="8906" y="703"/>
                    <a:pt x="8823" y="691"/>
                    <a:pt x="8763" y="655"/>
                  </a:cubicBezTo>
                  <a:cubicBezTo>
                    <a:pt x="8692" y="631"/>
                    <a:pt x="8632" y="584"/>
                    <a:pt x="8573" y="548"/>
                  </a:cubicBezTo>
                  <a:cubicBezTo>
                    <a:pt x="8513" y="524"/>
                    <a:pt x="8442" y="536"/>
                    <a:pt x="8418" y="417"/>
                  </a:cubicBezTo>
                  <a:cubicBezTo>
                    <a:pt x="8335" y="393"/>
                    <a:pt x="8299" y="334"/>
                    <a:pt x="8216" y="310"/>
                  </a:cubicBezTo>
                  <a:cubicBezTo>
                    <a:pt x="8156" y="286"/>
                    <a:pt x="8097" y="238"/>
                    <a:pt x="8025" y="226"/>
                  </a:cubicBezTo>
                  <a:cubicBezTo>
                    <a:pt x="7966" y="214"/>
                    <a:pt x="7894" y="214"/>
                    <a:pt x="7823" y="191"/>
                  </a:cubicBezTo>
                  <a:cubicBezTo>
                    <a:pt x="7739" y="179"/>
                    <a:pt x="7680" y="167"/>
                    <a:pt x="7608" y="155"/>
                  </a:cubicBezTo>
                  <a:cubicBezTo>
                    <a:pt x="7537" y="131"/>
                    <a:pt x="7477" y="107"/>
                    <a:pt x="7406" y="95"/>
                  </a:cubicBezTo>
                  <a:cubicBezTo>
                    <a:pt x="7346" y="72"/>
                    <a:pt x="7263" y="72"/>
                    <a:pt x="7192" y="60"/>
                  </a:cubicBezTo>
                  <a:cubicBezTo>
                    <a:pt x="7132" y="60"/>
                    <a:pt x="7061" y="60"/>
                    <a:pt x="6989" y="48"/>
                  </a:cubicBezTo>
                  <a:cubicBezTo>
                    <a:pt x="6930" y="48"/>
                    <a:pt x="6846" y="36"/>
                    <a:pt x="6775" y="36"/>
                  </a:cubicBezTo>
                  <a:lnTo>
                    <a:pt x="6573" y="36"/>
                  </a:lnTo>
                  <a:cubicBezTo>
                    <a:pt x="6513" y="36"/>
                    <a:pt x="6430" y="72"/>
                    <a:pt x="6358" y="72"/>
                  </a:cubicBezTo>
                  <a:cubicBezTo>
                    <a:pt x="6299" y="72"/>
                    <a:pt x="6227" y="0"/>
                    <a:pt x="61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5" name="Google Shape;3105;p35"/>
            <p:cNvSpPr/>
            <p:nvPr/>
          </p:nvSpPr>
          <p:spPr>
            <a:xfrm>
              <a:off x="1089511" y="3890762"/>
              <a:ext cx="536864" cy="543284"/>
            </a:xfrm>
            <a:custGeom>
              <a:avLst/>
              <a:gdLst/>
              <a:ahLst/>
              <a:cxnLst/>
              <a:rect l="l" t="t" r="r" b="b"/>
              <a:pathLst>
                <a:path w="14324" h="14312" extrusionOk="0">
                  <a:moveTo>
                    <a:pt x="6918" y="1000"/>
                  </a:moveTo>
                  <a:cubicBezTo>
                    <a:pt x="6990" y="1000"/>
                    <a:pt x="7061" y="1095"/>
                    <a:pt x="7144" y="1095"/>
                  </a:cubicBezTo>
                  <a:cubicBezTo>
                    <a:pt x="7216" y="1095"/>
                    <a:pt x="7287" y="1048"/>
                    <a:pt x="7347" y="1048"/>
                  </a:cubicBezTo>
                  <a:cubicBezTo>
                    <a:pt x="7418" y="1048"/>
                    <a:pt x="7502" y="1024"/>
                    <a:pt x="7573" y="1024"/>
                  </a:cubicBezTo>
                  <a:cubicBezTo>
                    <a:pt x="7644" y="1024"/>
                    <a:pt x="7716" y="1024"/>
                    <a:pt x="7799" y="1036"/>
                  </a:cubicBezTo>
                  <a:cubicBezTo>
                    <a:pt x="7871" y="1036"/>
                    <a:pt x="7930" y="1084"/>
                    <a:pt x="8002" y="1084"/>
                  </a:cubicBezTo>
                  <a:cubicBezTo>
                    <a:pt x="8073" y="1095"/>
                    <a:pt x="8133" y="1119"/>
                    <a:pt x="8216" y="1143"/>
                  </a:cubicBezTo>
                  <a:cubicBezTo>
                    <a:pt x="8287" y="1155"/>
                    <a:pt x="8347" y="1203"/>
                    <a:pt x="8418" y="1214"/>
                  </a:cubicBezTo>
                  <a:cubicBezTo>
                    <a:pt x="8433" y="1217"/>
                    <a:pt x="8449" y="1218"/>
                    <a:pt x="8465" y="1218"/>
                  </a:cubicBezTo>
                  <a:cubicBezTo>
                    <a:pt x="8508" y="1218"/>
                    <a:pt x="8554" y="1211"/>
                    <a:pt x="8598" y="1211"/>
                  </a:cubicBezTo>
                  <a:cubicBezTo>
                    <a:pt x="8614" y="1211"/>
                    <a:pt x="8629" y="1212"/>
                    <a:pt x="8645" y="1214"/>
                  </a:cubicBezTo>
                  <a:cubicBezTo>
                    <a:pt x="8680" y="1220"/>
                    <a:pt x="8716" y="1220"/>
                    <a:pt x="8753" y="1220"/>
                  </a:cubicBezTo>
                  <a:cubicBezTo>
                    <a:pt x="8790" y="1220"/>
                    <a:pt x="8829" y="1220"/>
                    <a:pt x="8871" y="1226"/>
                  </a:cubicBezTo>
                  <a:cubicBezTo>
                    <a:pt x="8942" y="1238"/>
                    <a:pt x="8990" y="1345"/>
                    <a:pt x="9049" y="1357"/>
                  </a:cubicBezTo>
                  <a:cubicBezTo>
                    <a:pt x="9064" y="1362"/>
                    <a:pt x="9080" y="1364"/>
                    <a:pt x="9096" y="1364"/>
                  </a:cubicBezTo>
                  <a:cubicBezTo>
                    <a:pt x="9139" y="1364"/>
                    <a:pt x="9184" y="1350"/>
                    <a:pt x="9223" y="1350"/>
                  </a:cubicBezTo>
                  <a:cubicBezTo>
                    <a:pt x="9237" y="1350"/>
                    <a:pt x="9251" y="1352"/>
                    <a:pt x="9264" y="1357"/>
                  </a:cubicBezTo>
                  <a:cubicBezTo>
                    <a:pt x="9347" y="1393"/>
                    <a:pt x="9359" y="1512"/>
                    <a:pt x="9430" y="1536"/>
                  </a:cubicBezTo>
                  <a:cubicBezTo>
                    <a:pt x="9449" y="1547"/>
                    <a:pt x="9472" y="1550"/>
                    <a:pt x="9497" y="1550"/>
                  </a:cubicBezTo>
                  <a:cubicBezTo>
                    <a:pt x="9527" y="1550"/>
                    <a:pt x="9560" y="1546"/>
                    <a:pt x="9590" y="1546"/>
                  </a:cubicBezTo>
                  <a:cubicBezTo>
                    <a:pt x="9615" y="1546"/>
                    <a:pt x="9638" y="1549"/>
                    <a:pt x="9657" y="1560"/>
                  </a:cubicBezTo>
                  <a:cubicBezTo>
                    <a:pt x="9716" y="1584"/>
                    <a:pt x="9788" y="1595"/>
                    <a:pt x="9859" y="1631"/>
                  </a:cubicBezTo>
                  <a:cubicBezTo>
                    <a:pt x="9918" y="1655"/>
                    <a:pt x="9966" y="1738"/>
                    <a:pt x="10038" y="1762"/>
                  </a:cubicBezTo>
                  <a:cubicBezTo>
                    <a:pt x="10097" y="1798"/>
                    <a:pt x="10157" y="1857"/>
                    <a:pt x="10216" y="1881"/>
                  </a:cubicBezTo>
                  <a:cubicBezTo>
                    <a:pt x="10276" y="1917"/>
                    <a:pt x="10371" y="1893"/>
                    <a:pt x="10430" y="1941"/>
                  </a:cubicBezTo>
                  <a:cubicBezTo>
                    <a:pt x="10490" y="1988"/>
                    <a:pt x="10561" y="2000"/>
                    <a:pt x="10621" y="2036"/>
                  </a:cubicBezTo>
                  <a:cubicBezTo>
                    <a:pt x="10680" y="2072"/>
                    <a:pt x="10716" y="2155"/>
                    <a:pt x="10776" y="2191"/>
                  </a:cubicBezTo>
                  <a:cubicBezTo>
                    <a:pt x="10835" y="2238"/>
                    <a:pt x="10859" y="2310"/>
                    <a:pt x="10919" y="2357"/>
                  </a:cubicBezTo>
                  <a:cubicBezTo>
                    <a:pt x="10978" y="2405"/>
                    <a:pt x="11014" y="2465"/>
                    <a:pt x="11073" y="2512"/>
                  </a:cubicBezTo>
                  <a:cubicBezTo>
                    <a:pt x="11133" y="2548"/>
                    <a:pt x="11228" y="2536"/>
                    <a:pt x="11276" y="2584"/>
                  </a:cubicBezTo>
                  <a:cubicBezTo>
                    <a:pt x="11335" y="2631"/>
                    <a:pt x="11335" y="2727"/>
                    <a:pt x="11383" y="2774"/>
                  </a:cubicBezTo>
                  <a:cubicBezTo>
                    <a:pt x="11431" y="2822"/>
                    <a:pt x="11502" y="2846"/>
                    <a:pt x="11562" y="2905"/>
                  </a:cubicBezTo>
                  <a:cubicBezTo>
                    <a:pt x="11609" y="2953"/>
                    <a:pt x="11633" y="3024"/>
                    <a:pt x="11681" y="3084"/>
                  </a:cubicBezTo>
                  <a:cubicBezTo>
                    <a:pt x="11728" y="3143"/>
                    <a:pt x="11847" y="3131"/>
                    <a:pt x="11883" y="3191"/>
                  </a:cubicBezTo>
                  <a:cubicBezTo>
                    <a:pt x="11931" y="3250"/>
                    <a:pt x="11919" y="3358"/>
                    <a:pt x="11966" y="3417"/>
                  </a:cubicBezTo>
                  <a:cubicBezTo>
                    <a:pt x="12002" y="3477"/>
                    <a:pt x="12038" y="3536"/>
                    <a:pt x="12085" y="3596"/>
                  </a:cubicBezTo>
                  <a:cubicBezTo>
                    <a:pt x="12121" y="3655"/>
                    <a:pt x="12216" y="3667"/>
                    <a:pt x="12264" y="3727"/>
                  </a:cubicBezTo>
                  <a:cubicBezTo>
                    <a:pt x="12300" y="3786"/>
                    <a:pt x="12347" y="3846"/>
                    <a:pt x="12383" y="3905"/>
                  </a:cubicBezTo>
                  <a:cubicBezTo>
                    <a:pt x="12419" y="3965"/>
                    <a:pt x="12443" y="4036"/>
                    <a:pt x="12478" y="4096"/>
                  </a:cubicBezTo>
                  <a:cubicBezTo>
                    <a:pt x="12514" y="4155"/>
                    <a:pt x="12585" y="4203"/>
                    <a:pt x="12621" y="4262"/>
                  </a:cubicBezTo>
                  <a:cubicBezTo>
                    <a:pt x="12645" y="4322"/>
                    <a:pt x="12585" y="4441"/>
                    <a:pt x="12621" y="4501"/>
                  </a:cubicBezTo>
                  <a:cubicBezTo>
                    <a:pt x="12645" y="4560"/>
                    <a:pt x="12776" y="4596"/>
                    <a:pt x="12812" y="4655"/>
                  </a:cubicBezTo>
                  <a:cubicBezTo>
                    <a:pt x="12836" y="4715"/>
                    <a:pt x="12859" y="4786"/>
                    <a:pt x="12883" y="4858"/>
                  </a:cubicBezTo>
                  <a:cubicBezTo>
                    <a:pt x="12919" y="4917"/>
                    <a:pt x="12931" y="4989"/>
                    <a:pt x="12943" y="5072"/>
                  </a:cubicBezTo>
                  <a:cubicBezTo>
                    <a:pt x="12978" y="5144"/>
                    <a:pt x="12978" y="5203"/>
                    <a:pt x="13002" y="5275"/>
                  </a:cubicBezTo>
                  <a:cubicBezTo>
                    <a:pt x="13038" y="5346"/>
                    <a:pt x="12990" y="5429"/>
                    <a:pt x="13014" y="5501"/>
                  </a:cubicBezTo>
                  <a:cubicBezTo>
                    <a:pt x="13038" y="5572"/>
                    <a:pt x="13062" y="5632"/>
                    <a:pt x="13074" y="5703"/>
                  </a:cubicBezTo>
                  <a:cubicBezTo>
                    <a:pt x="13097" y="5786"/>
                    <a:pt x="13133" y="5846"/>
                    <a:pt x="13157" y="5906"/>
                  </a:cubicBezTo>
                  <a:cubicBezTo>
                    <a:pt x="13169" y="5977"/>
                    <a:pt x="13217" y="6037"/>
                    <a:pt x="13228" y="6108"/>
                  </a:cubicBezTo>
                  <a:cubicBezTo>
                    <a:pt x="13240" y="6179"/>
                    <a:pt x="13193" y="6263"/>
                    <a:pt x="13217" y="6334"/>
                  </a:cubicBezTo>
                  <a:cubicBezTo>
                    <a:pt x="13228" y="6406"/>
                    <a:pt x="13217" y="6477"/>
                    <a:pt x="13217" y="6537"/>
                  </a:cubicBezTo>
                  <a:cubicBezTo>
                    <a:pt x="13228" y="6620"/>
                    <a:pt x="13228" y="6679"/>
                    <a:pt x="13228" y="6751"/>
                  </a:cubicBezTo>
                  <a:cubicBezTo>
                    <a:pt x="13228" y="6822"/>
                    <a:pt x="13240" y="6882"/>
                    <a:pt x="13240" y="6953"/>
                  </a:cubicBezTo>
                  <a:lnTo>
                    <a:pt x="13240" y="7168"/>
                  </a:lnTo>
                  <a:cubicBezTo>
                    <a:pt x="13240" y="7239"/>
                    <a:pt x="13288" y="7310"/>
                    <a:pt x="13288" y="7370"/>
                  </a:cubicBezTo>
                  <a:cubicBezTo>
                    <a:pt x="13288" y="7453"/>
                    <a:pt x="13240" y="7513"/>
                    <a:pt x="13240" y="7584"/>
                  </a:cubicBezTo>
                  <a:lnTo>
                    <a:pt x="13240" y="7787"/>
                  </a:lnTo>
                  <a:cubicBezTo>
                    <a:pt x="13240" y="7870"/>
                    <a:pt x="13193" y="7930"/>
                    <a:pt x="13181" y="8001"/>
                  </a:cubicBezTo>
                  <a:cubicBezTo>
                    <a:pt x="13169" y="8072"/>
                    <a:pt x="13228" y="8144"/>
                    <a:pt x="13217" y="8227"/>
                  </a:cubicBezTo>
                  <a:cubicBezTo>
                    <a:pt x="13193" y="8299"/>
                    <a:pt x="13133" y="8358"/>
                    <a:pt x="13121" y="8430"/>
                  </a:cubicBezTo>
                  <a:cubicBezTo>
                    <a:pt x="13109" y="8501"/>
                    <a:pt x="13133" y="8584"/>
                    <a:pt x="13109" y="8656"/>
                  </a:cubicBezTo>
                  <a:cubicBezTo>
                    <a:pt x="13097" y="8727"/>
                    <a:pt x="13038" y="8787"/>
                    <a:pt x="13014" y="8846"/>
                  </a:cubicBezTo>
                  <a:cubicBezTo>
                    <a:pt x="13002" y="8918"/>
                    <a:pt x="13014" y="9001"/>
                    <a:pt x="13002" y="9073"/>
                  </a:cubicBezTo>
                  <a:cubicBezTo>
                    <a:pt x="12990" y="9144"/>
                    <a:pt x="12943" y="9204"/>
                    <a:pt x="12931" y="9263"/>
                  </a:cubicBezTo>
                  <a:cubicBezTo>
                    <a:pt x="12978" y="9275"/>
                    <a:pt x="12978" y="9358"/>
                    <a:pt x="12943" y="9430"/>
                  </a:cubicBezTo>
                  <a:cubicBezTo>
                    <a:pt x="12907" y="9489"/>
                    <a:pt x="12859" y="9549"/>
                    <a:pt x="12824" y="9608"/>
                  </a:cubicBezTo>
                  <a:cubicBezTo>
                    <a:pt x="12800" y="9668"/>
                    <a:pt x="12716" y="9716"/>
                    <a:pt x="12693" y="9787"/>
                  </a:cubicBezTo>
                  <a:cubicBezTo>
                    <a:pt x="12657" y="9846"/>
                    <a:pt x="12621" y="9906"/>
                    <a:pt x="12585" y="9977"/>
                  </a:cubicBezTo>
                  <a:cubicBezTo>
                    <a:pt x="12562" y="10037"/>
                    <a:pt x="12514" y="10097"/>
                    <a:pt x="12478" y="10168"/>
                  </a:cubicBezTo>
                  <a:cubicBezTo>
                    <a:pt x="12455" y="10227"/>
                    <a:pt x="12443" y="10311"/>
                    <a:pt x="12395" y="10358"/>
                  </a:cubicBezTo>
                  <a:cubicBezTo>
                    <a:pt x="12347" y="10418"/>
                    <a:pt x="12395" y="10525"/>
                    <a:pt x="12347" y="10585"/>
                  </a:cubicBezTo>
                  <a:cubicBezTo>
                    <a:pt x="12300" y="10644"/>
                    <a:pt x="12264" y="10692"/>
                    <a:pt x="12216" y="10751"/>
                  </a:cubicBezTo>
                  <a:cubicBezTo>
                    <a:pt x="12169" y="10811"/>
                    <a:pt x="12109" y="10859"/>
                    <a:pt x="12062" y="10918"/>
                  </a:cubicBezTo>
                  <a:cubicBezTo>
                    <a:pt x="12026" y="10978"/>
                    <a:pt x="12002" y="11049"/>
                    <a:pt x="11943" y="11109"/>
                  </a:cubicBezTo>
                  <a:cubicBezTo>
                    <a:pt x="11907" y="11168"/>
                    <a:pt x="11800" y="11168"/>
                    <a:pt x="11752" y="11228"/>
                  </a:cubicBezTo>
                  <a:cubicBezTo>
                    <a:pt x="11704" y="11287"/>
                    <a:pt x="11704" y="11394"/>
                    <a:pt x="11669" y="11430"/>
                  </a:cubicBezTo>
                  <a:cubicBezTo>
                    <a:pt x="11621" y="11478"/>
                    <a:pt x="11526" y="11490"/>
                    <a:pt x="11466" y="11549"/>
                  </a:cubicBezTo>
                  <a:cubicBezTo>
                    <a:pt x="11431" y="11597"/>
                    <a:pt x="11407" y="11704"/>
                    <a:pt x="11347" y="11751"/>
                  </a:cubicBezTo>
                  <a:cubicBezTo>
                    <a:pt x="11288" y="11787"/>
                    <a:pt x="11204" y="11787"/>
                    <a:pt x="11145" y="11835"/>
                  </a:cubicBezTo>
                  <a:cubicBezTo>
                    <a:pt x="11085" y="11882"/>
                    <a:pt x="11073" y="11966"/>
                    <a:pt x="11014" y="12013"/>
                  </a:cubicBezTo>
                  <a:cubicBezTo>
                    <a:pt x="10954" y="12061"/>
                    <a:pt x="10847" y="12025"/>
                    <a:pt x="10788" y="12073"/>
                  </a:cubicBezTo>
                  <a:cubicBezTo>
                    <a:pt x="10728" y="12121"/>
                    <a:pt x="10680" y="12168"/>
                    <a:pt x="10621" y="12204"/>
                  </a:cubicBezTo>
                  <a:cubicBezTo>
                    <a:pt x="10561" y="12252"/>
                    <a:pt x="10550" y="12347"/>
                    <a:pt x="10478" y="12383"/>
                  </a:cubicBezTo>
                  <a:cubicBezTo>
                    <a:pt x="10419" y="12430"/>
                    <a:pt x="10335" y="12430"/>
                    <a:pt x="10276" y="12478"/>
                  </a:cubicBezTo>
                  <a:cubicBezTo>
                    <a:pt x="10216" y="12502"/>
                    <a:pt x="10145" y="12525"/>
                    <a:pt x="10073" y="12549"/>
                  </a:cubicBezTo>
                  <a:cubicBezTo>
                    <a:pt x="10014" y="12585"/>
                    <a:pt x="9978" y="12704"/>
                    <a:pt x="9918" y="12728"/>
                  </a:cubicBezTo>
                  <a:cubicBezTo>
                    <a:pt x="9889" y="12746"/>
                    <a:pt x="9850" y="12746"/>
                    <a:pt x="9811" y="12746"/>
                  </a:cubicBezTo>
                  <a:cubicBezTo>
                    <a:pt x="9773" y="12746"/>
                    <a:pt x="9734" y="12746"/>
                    <a:pt x="9704" y="12764"/>
                  </a:cubicBezTo>
                  <a:cubicBezTo>
                    <a:pt x="9645" y="12787"/>
                    <a:pt x="9561" y="12799"/>
                    <a:pt x="9502" y="12835"/>
                  </a:cubicBezTo>
                  <a:cubicBezTo>
                    <a:pt x="9442" y="12871"/>
                    <a:pt x="9407" y="12954"/>
                    <a:pt x="9323" y="12990"/>
                  </a:cubicBezTo>
                  <a:cubicBezTo>
                    <a:pt x="9313" y="12993"/>
                    <a:pt x="9302" y="12995"/>
                    <a:pt x="9291" y="12995"/>
                  </a:cubicBezTo>
                  <a:cubicBezTo>
                    <a:pt x="9238" y="12995"/>
                    <a:pt x="9180" y="12961"/>
                    <a:pt x="9122" y="12961"/>
                  </a:cubicBezTo>
                  <a:cubicBezTo>
                    <a:pt x="9109" y="12961"/>
                    <a:pt x="9097" y="12962"/>
                    <a:pt x="9085" y="12966"/>
                  </a:cubicBezTo>
                  <a:cubicBezTo>
                    <a:pt x="9014" y="13002"/>
                    <a:pt x="8990" y="13085"/>
                    <a:pt x="8906" y="13121"/>
                  </a:cubicBezTo>
                  <a:cubicBezTo>
                    <a:pt x="8898" y="13122"/>
                    <a:pt x="8890" y="13123"/>
                    <a:pt x="8882" y="13123"/>
                  </a:cubicBezTo>
                  <a:cubicBezTo>
                    <a:pt x="8839" y="13123"/>
                    <a:pt x="8796" y="13107"/>
                    <a:pt x="8753" y="13107"/>
                  </a:cubicBezTo>
                  <a:cubicBezTo>
                    <a:pt x="8733" y="13107"/>
                    <a:pt x="8712" y="13111"/>
                    <a:pt x="8692" y="13121"/>
                  </a:cubicBezTo>
                  <a:cubicBezTo>
                    <a:pt x="8609" y="13133"/>
                    <a:pt x="8549" y="13180"/>
                    <a:pt x="8478" y="13192"/>
                  </a:cubicBezTo>
                  <a:cubicBezTo>
                    <a:pt x="8406" y="13204"/>
                    <a:pt x="8347" y="13252"/>
                    <a:pt x="8275" y="13252"/>
                  </a:cubicBezTo>
                  <a:cubicBezTo>
                    <a:pt x="8248" y="13256"/>
                    <a:pt x="8221" y="13257"/>
                    <a:pt x="8196" y="13257"/>
                  </a:cubicBezTo>
                  <a:cubicBezTo>
                    <a:pt x="8144" y="13257"/>
                    <a:pt x="8097" y="13252"/>
                    <a:pt x="8049" y="13252"/>
                  </a:cubicBezTo>
                  <a:cubicBezTo>
                    <a:pt x="8041" y="13253"/>
                    <a:pt x="8033" y="13254"/>
                    <a:pt x="8025" y="13254"/>
                  </a:cubicBezTo>
                  <a:cubicBezTo>
                    <a:pt x="7959" y="13254"/>
                    <a:pt x="7886" y="13216"/>
                    <a:pt x="7823" y="13216"/>
                  </a:cubicBezTo>
                  <a:cubicBezTo>
                    <a:pt x="7752" y="13240"/>
                    <a:pt x="7692" y="13252"/>
                    <a:pt x="7621" y="13252"/>
                  </a:cubicBezTo>
                  <a:cubicBezTo>
                    <a:pt x="7537" y="13252"/>
                    <a:pt x="7478" y="13311"/>
                    <a:pt x="7406" y="13323"/>
                  </a:cubicBezTo>
                  <a:cubicBezTo>
                    <a:pt x="7335" y="13323"/>
                    <a:pt x="7263" y="13287"/>
                    <a:pt x="7180" y="13287"/>
                  </a:cubicBezTo>
                  <a:cubicBezTo>
                    <a:pt x="7109" y="13287"/>
                    <a:pt x="7037" y="13299"/>
                    <a:pt x="6978" y="13299"/>
                  </a:cubicBezTo>
                  <a:cubicBezTo>
                    <a:pt x="6906" y="13299"/>
                    <a:pt x="6847" y="13252"/>
                    <a:pt x="6763" y="13252"/>
                  </a:cubicBezTo>
                  <a:cubicBezTo>
                    <a:pt x="6692" y="13252"/>
                    <a:pt x="6620" y="13323"/>
                    <a:pt x="6549" y="13323"/>
                  </a:cubicBezTo>
                  <a:cubicBezTo>
                    <a:pt x="6466" y="13323"/>
                    <a:pt x="6406" y="13264"/>
                    <a:pt x="6335" y="13264"/>
                  </a:cubicBezTo>
                  <a:cubicBezTo>
                    <a:pt x="6263" y="13252"/>
                    <a:pt x="6204" y="13204"/>
                    <a:pt x="6132" y="13192"/>
                  </a:cubicBezTo>
                  <a:cubicBezTo>
                    <a:pt x="6115" y="13190"/>
                    <a:pt x="6098" y="13189"/>
                    <a:pt x="6081" y="13189"/>
                  </a:cubicBezTo>
                  <a:cubicBezTo>
                    <a:pt x="6035" y="13189"/>
                    <a:pt x="5993" y="13196"/>
                    <a:pt x="5951" y="13196"/>
                  </a:cubicBezTo>
                  <a:cubicBezTo>
                    <a:pt x="5936" y="13196"/>
                    <a:pt x="5921" y="13195"/>
                    <a:pt x="5906" y="13192"/>
                  </a:cubicBezTo>
                  <a:cubicBezTo>
                    <a:pt x="5835" y="13180"/>
                    <a:pt x="5775" y="13145"/>
                    <a:pt x="5692" y="13133"/>
                  </a:cubicBezTo>
                  <a:cubicBezTo>
                    <a:pt x="5676" y="13130"/>
                    <a:pt x="5659" y="13129"/>
                    <a:pt x="5643" y="13129"/>
                  </a:cubicBezTo>
                  <a:cubicBezTo>
                    <a:pt x="5614" y="13129"/>
                    <a:pt x="5585" y="13132"/>
                    <a:pt x="5557" y="13132"/>
                  </a:cubicBezTo>
                  <a:cubicBezTo>
                    <a:pt x="5530" y="13132"/>
                    <a:pt x="5504" y="13130"/>
                    <a:pt x="5477" y="13121"/>
                  </a:cubicBezTo>
                  <a:cubicBezTo>
                    <a:pt x="5394" y="13109"/>
                    <a:pt x="5358" y="13025"/>
                    <a:pt x="5275" y="13002"/>
                  </a:cubicBezTo>
                  <a:cubicBezTo>
                    <a:pt x="5204" y="12990"/>
                    <a:pt x="5144" y="12954"/>
                    <a:pt x="5073" y="12942"/>
                  </a:cubicBezTo>
                  <a:cubicBezTo>
                    <a:pt x="5001" y="12906"/>
                    <a:pt x="4954" y="12847"/>
                    <a:pt x="4894" y="12823"/>
                  </a:cubicBezTo>
                  <a:cubicBezTo>
                    <a:pt x="4823" y="12787"/>
                    <a:pt x="4763" y="12775"/>
                    <a:pt x="4704" y="12752"/>
                  </a:cubicBezTo>
                  <a:cubicBezTo>
                    <a:pt x="4644" y="12716"/>
                    <a:pt x="4561" y="12692"/>
                    <a:pt x="4501" y="12656"/>
                  </a:cubicBezTo>
                  <a:cubicBezTo>
                    <a:pt x="4442" y="12633"/>
                    <a:pt x="4358" y="12644"/>
                    <a:pt x="4287" y="12609"/>
                  </a:cubicBezTo>
                  <a:cubicBezTo>
                    <a:pt x="4227" y="12585"/>
                    <a:pt x="4168" y="12525"/>
                    <a:pt x="4108" y="12490"/>
                  </a:cubicBezTo>
                  <a:cubicBezTo>
                    <a:pt x="4049" y="12466"/>
                    <a:pt x="3965" y="12454"/>
                    <a:pt x="3906" y="12406"/>
                  </a:cubicBezTo>
                  <a:cubicBezTo>
                    <a:pt x="3846" y="12359"/>
                    <a:pt x="3822" y="12287"/>
                    <a:pt x="3763" y="12240"/>
                  </a:cubicBezTo>
                  <a:cubicBezTo>
                    <a:pt x="3703" y="12192"/>
                    <a:pt x="3632" y="12168"/>
                    <a:pt x="3584" y="12132"/>
                  </a:cubicBezTo>
                  <a:cubicBezTo>
                    <a:pt x="3525" y="12097"/>
                    <a:pt x="3453" y="12073"/>
                    <a:pt x="3394" y="12037"/>
                  </a:cubicBezTo>
                  <a:cubicBezTo>
                    <a:pt x="3334" y="11990"/>
                    <a:pt x="3251" y="11978"/>
                    <a:pt x="3191" y="11930"/>
                  </a:cubicBezTo>
                  <a:cubicBezTo>
                    <a:pt x="3132" y="11882"/>
                    <a:pt x="3132" y="11775"/>
                    <a:pt x="3072" y="11740"/>
                  </a:cubicBezTo>
                  <a:cubicBezTo>
                    <a:pt x="3013" y="11692"/>
                    <a:pt x="2953" y="11656"/>
                    <a:pt x="2894" y="11621"/>
                  </a:cubicBezTo>
                  <a:lnTo>
                    <a:pt x="2751" y="11466"/>
                  </a:lnTo>
                  <a:cubicBezTo>
                    <a:pt x="2703" y="11418"/>
                    <a:pt x="2691" y="11335"/>
                    <a:pt x="2632" y="11275"/>
                  </a:cubicBezTo>
                  <a:cubicBezTo>
                    <a:pt x="2584" y="11216"/>
                    <a:pt x="2560" y="11156"/>
                    <a:pt x="2501" y="11097"/>
                  </a:cubicBezTo>
                  <a:cubicBezTo>
                    <a:pt x="2453" y="11037"/>
                    <a:pt x="2334" y="11037"/>
                    <a:pt x="2287" y="10989"/>
                  </a:cubicBezTo>
                  <a:cubicBezTo>
                    <a:pt x="2239" y="10930"/>
                    <a:pt x="2263" y="10847"/>
                    <a:pt x="2215" y="10787"/>
                  </a:cubicBezTo>
                  <a:cubicBezTo>
                    <a:pt x="2168" y="10728"/>
                    <a:pt x="2096" y="10692"/>
                    <a:pt x="2048" y="10632"/>
                  </a:cubicBezTo>
                  <a:cubicBezTo>
                    <a:pt x="2001" y="10573"/>
                    <a:pt x="2025" y="10489"/>
                    <a:pt x="1977" y="10430"/>
                  </a:cubicBezTo>
                  <a:cubicBezTo>
                    <a:pt x="1929" y="10370"/>
                    <a:pt x="1870" y="10323"/>
                    <a:pt x="1846" y="10263"/>
                  </a:cubicBezTo>
                  <a:cubicBezTo>
                    <a:pt x="1810" y="10204"/>
                    <a:pt x="1763" y="10144"/>
                    <a:pt x="1727" y="10085"/>
                  </a:cubicBezTo>
                  <a:cubicBezTo>
                    <a:pt x="1691" y="10025"/>
                    <a:pt x="1679" y="9954"/>
                    <a:pt x="1644" y="9870"/>
                  </a:cubicBezTo>
                  <a:cubicBezTo>
                    <a:pt x="1620" y="9811"/>
                    <a:pt x="1560" y="9751"/>
                    <a:pt x="1525" y="9692"/>
                  </a:cubicBezTo>
                  <a:cubicBezTo>
                    <a:pt x="1501" y="9632"/>
                    <a:pt x="1513" y="9549"/>
                    <a:pt x="1489" y="9489"/>
                  </a:cubicBezTo>
                  <a:cubicBezTo>
                    <a:pt x="1453" y="9430"/>
                    <a:pt x="1382" y="9370"/>
                    <a:pt x="1346" y="9311"/>
                  </a:cubicBezTo>
                  <a:cubicBezTo>
                    <a:pt x="1322" y="9239"/>
                    <a:pt x="1310" y="9180"/>
                    <a:pt x="1275" y="9096"/>
                  </a:cubicBezTo>
                  <a:cubicBezTo>
                    <a:pt x="1251" y="9025"/>
                    <a:pt x="1227" y="8965"/>
                    <a:pt x="1215" y="8894"/>
                  </a:cubicBezTo>
                  <a:cubicBezTo>
                    <a:pt x="1203" y="8823"/>
                    <a:pt x="1263" y="8727"/>
                    <a:pt x="1251" y="8668"/>
                  </a:cubicBezTo>
                  <a:cubicBezTo>
                    <a:pt x="1227" y="8596"/>
                    <a:pt x="1144" y="8549"/>
                    <a:pt x="1132" y="8477"/>
                  </a:cubicBezTo>
                  <a:cubicBezTo>
                    <a:pt x="1108" y="8406"/>
                    <a:pt x="1108" y="8322"/>
                    <a:pt x="1108" y="8263"/>
                  </a:cubicBezTo>
                  <a:cubicBezTo>
                    <a:pt x="1096" y="8192"/>
                    <a:pt x="1108" y="8120"/>
                    <a:pt x="1108" y="8049"/>
                  </a:cubicBezTo>
                  <a:cubicBezTo>
                    <a:pt x="1096" y="7965"/>
                    <a:pt x="1084" y="7906"/>
                    <a:pt x="1072" y="7834"/>
                  </a:cubicBezTo>
                  <a:cubicBezTo>
                    <a:pt x="1048" y="7763"/>
                    <a:pt x="1048" y="7691"/>
                    <a:pt x="1048" y="7632"/>
                  </a:cubicBezTo>
                  <a:cubicBezTo>
                    <a:pt x="1048" y="7549"/>
                    <a:pt x="1025" y="7477"/>
                    <a:pt x="1025" y="7418"/>
                  </a:cubicBezTo>
                  <a:lnTo>
                    <a:pt x="1025" y="7215"/>
                  </a:lnTo>
                  <a:cubicBezTo>
                    <a:pt x="1025" y="7132"/>
                    <a:pt x="1036" y="7060"/>
                    <a:pt x="1036" y="7001"/>
                  </a:cubicBezTo>
                  <a:cubicBezTo>
                    <a:pt x="1036" y="6929"/>
                    <a:pt x="977" y="6858"/>
                    <a:pt x="977" y="6775"/>
                  </a:cubicBezTo>
                  <a:cubicBezTo>
                    <a:pt x="977" y="6703"/>
                    <a:pt x="1072" y="6644"/>
                    <a:pt x="1072" y="6572"/>
                  </a:cubicBezTo>
                  <a:cubicBezTo>
                    <a:pt x="1072" y="6501"/>
                    <a:pt x="1025" y="6418"/>
                    <a:pt x="1025" y="6346"/>
                  </a:cubicBezTo>
                  <a:cubicBezTo>
                    <a:pt x="1036" y="6275"/>
                    <a:pt x="1108" y="6215"/>
                    <a:pt x="1132" y="6144"/>
                  </a:cubicBezTo>
                  <a:cubicBezTo>
                    <a:pt x="1144" y="6060"/>
                    <a:pt x="1084" y="5989"/>
                    <a:pt x="1096" y="5917"/>
                  </a:cubicBezTo>
                  <a:cubicBezTo>
                    <a:pt x="1108" y="5846"/>
                    <a:pt x="1203" y="5798"/>
                    <a:pt x="1227" y="5727"/>
                  </a:cubicBezTo>
                  <a:cubicBezTo>
                    <a:pt x="1251" y="5644"/>
                    <a:pt x="1227" y="5572"/>
                    <a:pt x="1263" y="5513"/>
                  </a:cubicBezTo>
                  <a:cubicBezTo>
                    <a:pt x="1275" y="5441"/>
                    <a:pt x="1251" y="5370"/>
                    <a:pt x="1275" y="5286"/>
                  </a:cubicBezTo>
                  <a:cubicBezTo>
                    <a:pt x="1286" y="5215"/>
                    <a:pt x="1310" y="5144"/>
                    <a:pt x="1322" y="5084"/>
                  </a:cubicBezTo>
                  <a:cubicBezTo>
                    <a:pt x="1346" y="5013"/>
                    <a:pt x="1382" y="4953"/>
                    <a:pt x="1394" y="4870"/>
                  </a:cubicBezTo>
                  <a:cubicBezTo>
                    <a:pt x="1429" y="4798"/>
                    <a:pt x="1525" y="4774"/>
                    <a:pt x="1560" y="4715"/>
                  </a:cubicBezTo>
                  <a:cubicBezTo>
                    <a:pt x="1584" y="4655"/>
                    <a:pt x="1572" y="4560"/>
                    <a:pt x="1608" y="4501"/>
                  </a:cubicBezTo>
                  <a:cubicBezTo>
                    <a:pt x="1632" y="4441"/>
                    <a:pt x="1727" y="4393"/>
                    <a:pt x="1751" y="4334"/>
                  </a:cubicBezTo>
                  <a:cubicBezTo>
                    <a:pt x="1787" y="4274"/>
                    <a:pt x="1751" y="4179"/>
                    <a:pt x="1798" y="4120"/>
                  </a:cubicBezTo>
                  <a:cubicBezTo>
                    <a:pt x="1822" y="4060"/>
                    <a:pt x="1870" y="4001"/>
                    <a:pt x="1906" y="3941"/>
                  </a:cubicBezTo>
                  <a:cubicBezTo>
                    <a:pt x="1941" y="3881"/>
                    <a:pt x="2025" y="3846"/>
                    <a:pt x="2048" y="3786"/>
                  </a:cubicBezTo>
                  <a:cubicBezTo>
                    <a:pt x="2096" y="3727"/>
                    <a:pt x="2084" y="3643"/>
                    <a:pt x="2120" y="3584"/>
                  </a:cubicBezTo>
                  <a:cubicBezTo>
                    <a:pt x="2168" y="3524"/>
                    <a:pt x="2287" y="3524"/>
                    <a:pt x="2334" y="3465"/>
                  </a:cubicBezTo>
                  <a:cubicBezTo>
                    <a:pt x="2382" y="3405"/>
                    <a:pt x="2406" y="3322"/>
                    <a:pt x="2453" y="3286"/>
                  </a:cubicBezTo>
                  <a:cubicBezTo>
                    <a:pt x="2501" y="3227"/>
                    <a:pt x="2525" y="3167"/>
                    <a:pt x="2572" y="3108"/>
                  </a:cubicBezTo>
                  <a:cubicBezTo>
                    <a:pt x="2620" y="3048"/>
                    <a:pt x="2656" y="2989"/>
                    <a:pt x="2703" y="2941"/>
                  </a:cubicBezTo>
                  <a:cubicBezTo>
                    <a:pt x="2751" y="2893"/>
                    <a:pt x="2834" y="2869"/>
                    <a:pt x="2882" y="2822"/>
                  </a:cubicBezTo>
                  <a:cubicBezTo>
                    <a:pt x="2930" y="2774"/>
                    <a:pt x="2941" y="2667"/>
                    <a:pt x="3001" y="2631"/>
                  </a:cubicBezTo>
                  <a:cubicBezTo>
                    <a:pt x="3060" y="2584"/>
                    <a:pt x="3132" y="2548"/>
                    <a:pt x="3180" y="2512"/>
                  </a:cubicBezTo>
                  <a:cubicBezTo>
                    <a:pt x="3239" y="2465"/>
                    <a:pt x="3311" y="2453"/>
                    <a:pt x="3370" y="2405"/>
                  </a:cubicBezTo>
                  <a:cubicBezTo>
                    <a:pt x="3430" y="2357"/>
                    <a:pt x="3477" y="2298"/>
                    <a:pt x="3537" y="2250"/>
                  </a:cubicBezTo>
                  <a:cubicBezTo>
                    <a:pt x="3596" y="2215"/>
                    <a:pt x="3656" y="2167"/>
                    <a:pt x="3715" y="2131"/>
                  </a:cubicBezTo>
                  <a:cubicBezTo>
                    <a:pt x="3775" y="2096"/>
                    <a:pt x="3846" y="2072"/>
                    <a:pt x="3906" y="2036"/>
                  </a:cubicBezTo>
                  <a:cubicBezTo>
                    <a:pt x="3965" y="1988"/>
                    <a:pt x="4025" y="1953"/>
                    <a:pt x="4084" y="1917"/>
                  </a:cubicBezTo>
                  <a:cubicBezTo>
                    <a:pt x="4144" y="1881"/>
                    <a:pt x="4168" y="1762"/>
                    <a:pt x="4239" y="1738"/>
                  </a:cubicBezTo>
                  <a:cubicBezTo>
                    <a:pt x="4299" y="1703"/>
                    <a:pt x="4382" y="1715"/>
                    <a:pt x="4465" y="1691"/>
                  </a:cubicBezTo>
                  <a:cubicBezTo>
                    <a:pt x="4525" y="1655"/>
                    <a:pt x="4596" y="1631"/>
                    <a:pt x="4656" y="1595"/>
                  </a:cubicBezTo>
                  <a:cubicBezTo>
                    <a:pt x="4715" y="1572"/>
                    <a:pt x="4799" y="1572"/>
                    <a:pt x="4858" y="1536"/>
                  </a:cubicBezTo>
                  <a:cubicBezTo>
                    <a:pt x="4918" y="1512"/>
                    <a:pt x="4977" y="1441"/>
                    <a:pt x="5037" y="1417"/>
                  </a:cubicBezTo>
                  <a:cubicBezTo>
                    <a:pt x="5120" y="1393"/>
                    <a:pt x="5156" y="1345"/>
                    <a:pt x="5239" y="1322"/>
                  </a:cubicBezTo>
                  <a:cubicBezTo>
                    <a:pt x="5256" y="1313"/>
                    <a:pt x="5274" y="1310"/>
                    <a:pt x="5292" y="1310"/>
                  </a:cubicBezTo>
                  <a:cubicBezTo>
                    <a:pt x="5342" y="1310"/>
                    <a:pt x="5394" y="1335"/>
                    <a:pt x="5436" y="1335"/>
                  </a:cubicBezTo>
                  <a:cubicBezTo>
                    <a:pt x="5442" y="1335"/>
                    <a:pt x="5448" y="1335"/>
                    <a:pt x="5454" y="1334"/>
                  </a:cubicBezTo>
                  <a:cubicBezTo>
                    <a:pt x="5537" y="1322"/>
                    <a:pt x="5597" y="1274"/>
                    <a:pt x="5668" y="1262"/>
                  </a:cubicBezTo>
                  <a:cubicBezTo>
                    <a:pt x="5739" y="1238"/>
                    <a:pt x="5787" y="1155"/>
                    <a:pt x="5858" y="1143"/>
                  </a:cubicBezTo>
                  <a:cubicBezTo>
                    <a:pt x="5868" y="1140"/>
                    <a:pt x="5877" y="1139"/>
                    <a:pt x="5887" y="1139"/>
                  </a:cubicBezTo>
                  <a:cubicBezTo>
                    <a:pt x="5944" y="1139"/>
                    <a:pt x="6010" y="1183"/>
                    <a:pt x="6060" y="1183"/>
                  </a:cubicBezTo>
                  <a:cubicBezTo>
                    <a:pt x="6069" y="1183"/>
                    <a:pt x="6077" y="1182"/>
                    <a:pt x="6085" y="1179"/>
                  </a:cubicBezTo>
                  <a:cubicBezTo>
                    <a:pt x="6156" y="1167"/>
                    <a:pt x="6228" y="1167"/>
                    <a:pt x="6287" y="1155"/>
                  </a:cubicBezTo>
                  <a:cubicBezTo>
                    <a:pt x="6370" y="1143"/>
                    <a:pt x="6430" y="1095"/>
                    <a:pt x="6501" y="1095"/>
                  </a:cubicBezTo>
                  <a:cubicBezTo>
                    <a:pt x="6573" y="1084"/>
                    <a:pt x="6632" y="1060"/>
                    <a:pt x="6704" y="1048"/>
                  </a:cubicBezTo>
                  <a:cubicBezTo>
                    <a:pt x="6787" y="1048"/>
                    <a:pt x="6859" y="1000"/>
                    <a:pt x="6918" y="1000"/>
                  </a:cubicBezTo>
                  <a:close/>
                  <a:moveTo>
                    <a:pt x="7001" y="0"/>
                  </a:moveTo>
                  <a:cubicBezTo>
                    <a:pt x="6930" y="0"/>
                    <a:pt x="6859" y="48"/>
                    <a:pt x="6799" y="60"/>
                  </a:cubicBezTo>
                  <a:cubicBezTo>
                    <a:pt x="6716" y="60"/>
                    <a:pt x="6644" y="36"/>
                    <a:pt x="6573" y="36"/>
                  </a:cubicBezTo>
                  <a:cubicBezTo>
                    <a:pt x="6501" y="36"/>
                    <a:pt x="6418" y="60"/>
                    <a:pt x="6359" y="60"/>
                  </a:cubicBezTo>
                  <a:cubicBezTo>
                    <a:pt x="6340" y="66"/>
                    <a:pt x="6321" y="68"/>
                    <a:pt x="6302" y="68"/>
                  </a:cubicBezTo>
                  <a:cubicBezTo>
                    <a:pt x="6260" y="68"/>
                    <a:pt x="6218" y="57"/>
                    <a:pt x="6176" y="57"/>
                  </a:cubicBezTo>
                  <a:cubicBezTo>
                    <a:pt x="6166" y="57"/>
                    <a:pt x="6155" y="58"/>
                    <a:pt x="6144" y="60"/>
                  </a:cubicBezTo>
                  <a:cubicBezTo>
                    <a:pt x="6061" y="83"/>
                    <a:pt x="6001" y="155"/>
                    <a:pt x="5930" y="167"/>
                  </a:cubicBezTo>
                  <a:cubicBezTo>
                    <a:pt x="5915" y="172"/>
                    <a:pt x="5901" y="174"/>
                    <a:pt x="5886" y="174"/>
                  </a:cubicBezTo>
                  <a:cubicBezTo>
                    <a:pt x="5837" y="174"/>
                    <a:pt x="5787" y="153"/>
                    <a:pt x="5732" y="153"/>
                  </a:cubicBezTo>
                  <a:cubicBezTo>
                    <a:pt x="5723" y="153"/>
                    <a:pt x="5713" y="153"/>
                    <a:pt x="5704" y="155"/>
                  </a:cubicBezTo>
                  <a:cubicBezTo>
                    <a:pt x="5632" y="167"/>
                    <a:pt x="5573" y="226"/>
                    <a:pt x="5501" y="238"/>
                  </a:cubicBezTo>
                  <a:cubicBezTo>
                    <a:pt x="5466" y="250"/>
                    <a:pt x="5427" y="250"/>
                    <a:pt x="5388" y="250"/>
                  </a:cubicBezTo>
                  <a:cubicBezTo>
                    <a:pt x="5349" y="250"/>
                    <a:pt x="5311" y="250"/>
                    <a:pt x="5275" y="262"/>
                  </a:cubicBezTo>
                  <a:cubicBezTo>
                    <a:pt x="5204" y="274"/>
                    <a:pt x="5156" y="345"/>
                    <a:pt x="5085" y="369"/>
                  </a:cubicBezTo>
                  <a:cubicBezTo>
                    <a:pt x="5013" y="381"/>
                    <a:pt x="4954" y="393"/>
                    <a:pt x="4870" y="429"/>
                  </a:cubicBezTo>
                  <a:cubicBezTo>
                    <a:pt x="4799" y="452"/>
                    <a:pt x="4739" y="500"/>
                    <a:pt x="4680" y="512"/>
                  </a:cubicBezTo>
                  <a:cubicBezTo>
                    <a:pt x="4608" y="548"/>
                    <a:pt x="4537" y="524"/>
                    <a:pt x="4477" y="560"/>
                  </a:cubicBezTo>
                  <a:cubicBezTo>
                    <a:pt x="4418" y="583"/>
                    <a:pt x="4323" y="572"/>
                    <a:pt x="4263" y="595"/>
                  </a:cubicBezTo>
                  <a:cubicBezTo>
                    <a:pt x="4203" y="631"/>
                    <a:pt x="4156" y="738"/>
                    <a:pt x="4096" y="762"/>
                  </a:cubicBezTo>
                  <a:cubicBezTo>
                    <a:pt x="4037" y="798"/>
                    <a:pt x="3953" y="798"/>
                    <a:pt x="3894" y="822"/>
                  </a:cubicBezTo>
                  <a:cubicBezTo>
                    <a:pt x="3834" y="857"/>
                    <a:pt x="3763" y="869"/>
                    <a:pt x="3703" y="917"/>
                  </a:cubicBezTo>
                  <a:cubicBezTo>
                    <a:pt x="3644" y="941"/>
                    <a:pt x="3584" y="1000"/>
                    <a:pt x="3525" y="1036"/>
                  </a:cubicBezTo>
                  <a:cubicBezTo>
                    <a:pt x="3465" y="1060"/>
                    <a:pt x="3382" y="1072"/>
                    <a:pt x="3334" y="1119"/>
                  </a:cubicBezTo>
                  <a:cubicBezTo>
                    <a:pt x="3275" y="1167"/>
                    <a:pt x="3191" y="1179"/>
                    <a:pt x="3132" y="1214"/>
                  </a:cubicBezTo>
                  <a:cubicBezTo>
                    <a:pt x="3072" y="1250"/>
                    <a:pt x="3060" y="1357"/>
                    <a:pt x="3001" y="1405"/>
                  </a:cubicBezTo>
                  <a:cubicBezTo>
                    <a:pt x="2941" y="1453"/>
                    <a:pt x="2870" y="1453"/>
                    <a:pt x="2810" y="1488"/>
                  </a:cubicBezTo>
                  <a:cubicBezTo>
                    <a:pt x="2751" y="1536"/>
                    <a:pt x="2715" y="1607"/>
                    <a:pt x="2656" y="1655"/>
                  </a:cubicBezTo>
                  <a:cubicBezTo>
                    <a:pt x="2596" y="1703"/>
                    <a:pt x="2501" y="1691"/>
                    <a:pt x="2453" y="1726"/>
                  </a:cubicBezTo>
                  <a:cubicBezTo>
                    <a:pt x="2394" y="1774"/>
                    <a:pt x="2382" y="1869"/>
                    <a:pt x="2322" y="1917"/>
                  </a:cubicBezTo>
                  <a:cubicBezTo>
                    <a:pt x="2263" y="1953"/>
                    <a:pt x="2227" y="2024"/>
                    <a:pt x="2168" y="2072"/>
                  </a:cubicBezTo>
                  <a:cubicBezTo>
                    <a:pt x="2120" y="2119"/>
                    <a:pt x="2001" y="2107"/>
                    <a:pt x="1941" y="2167"/>
                  </a:cubicBezTo>
                  <a:cubicBezTo>
                    <a:pt x="1906" y="2215"/>
                    <a:pt x="1882" y="2310"/>
                    <a:pt x="1846" y="2357"/>
                  </a:cubicBezTo>
                  <a:cubicBezTo>
                    <a:pt x="1798" y="2417"/>
                    <a:pt x="1763" y="2488"/>
                    <a:pt x="1727" y="2536"/>
                  </a:cubicBezTo>
                  <a:cubicBezTo>
                    <a:pt x="1679" y="2596"/>
                    <a:pt x="1632" y="2643"/>
                    <a:pt x="1584" y="2703"/>
                  </a:cubicBezTo>
                  <a:cubicBezTo>
                    <a:pt x="1548" y="2762"/>
                    <a:pt x="1489" y="2810"/>
                    <a:pt x="1441" y="2869"/>
                  </a:cubicBezTo>
                  <a:cubicBezTo>
                    <a:pt x="1394" y="2929"/>
                    <a:pt x="1322" y="2953"/>
                    <a:pt x="1275" y="3012"/>
                  </a:cubicBezTo>
                  <a:cubicBezTo>
                    <a:pt x="1227" y="3072"/>
                    <a:pt x="1215" y="3143"/>
                    <a:pt x="1167" y="3203"/>
                  </a:cubicBezTo>
                  <a:cubicBezTo>
                    <a:pt x="1132" y="3262"/>
                    <a:pt x="1132" y="3358"/>
                    <a:pt x="1096" y="3417"/>
                  </a:cubicBezTo>
                  <a:cubicBezTo>
                    <a:pt x="1048" y="3477"/>
                    <a:pt x="989" y="3524"/>
                    <a:pt x="965" y="3584"/>
                  </a:cubicBezTo>
                  <a:cubicBezTo>
                    <a:pt x="929" y="3643"/>
                    <a:pt x="870" y="3703"/>
                    <a:pt x="846" y="3762"/>
                  </a:cubicBezTo>
                  <a:cubicBezTo>
                    <a:pt x="810" y="3822"/>
                    <a:pt x="739" y="3881"/>
                    <a:pt x="715" y="3941"/>
                  </a:cubicBezTo>
                  <a:cubicBezTo>
                    <a:pt x="679" y="4001"/>
                    <a:pt x="655" y="4072"/>
                    <a:pt x="620" y="4132"/>
                  </a:cubicBezTo>
                  <a:cubicBezTo>
                    <a:pt x="596" y="4191"/>
                    <a:pt x="560" y="4262"/>
                    <a:pt x="536" y="4334"/>
                  </a:cubicBezTo>
                  <a:cubicBezTo>
                    <a:pt x="538" y="4333"/>
                    <a:pt x="539" y="4333"/>
                    <a:pt x="540" y="4333"/>
                  </a:cubicBezTo>
                  <a:cubicBezTo>
                    <a:pt x="565" y="4333"/>
                    <a:pt x="606" y="4432"/>
                    <a:pt x="572" y="4489"/>
                  </a:cubicBezTo>
                  <a:cubicBezTo>
                    <a:pt x="548" y="4560"/>
                    <a:pt x="489" y="4608"/>
                    <a:pt x="477" y="4679"/>
                  </a:cubicBezTo>
                  <a:cubicBezTo>
                    <a:pt x="441" y="4751"/>
                    <a:pt x="370" y="4798"/>
                    <a:pt x="358" y="4870"/>
                  </a:cubicBezTo>
                  <a:cubicBezTo>
                    <a:pt x="322" y="4953"/>
                    <a:pt x="310" y="5001"/>
                    <a:pt x="274" y="5084"/>
                  </a:cubicBezTo>
                  <a:cubicBezTo>
                    <a:pt x="263" y="5155"/>
                    <a:pt x="239" y="5215"/>
                    <a:pt x="215" y="5286"/>
                  </a:cubicBezTo>
                  <a:cubicBezTo>
                    <a:pt x="203" y="5358"/>
                    <a:pt x="203" y="5441"/>
                    <a:pt x="191" y="5513"/>
                  </a:cubicBezTo>
                  <a:cubicBezTo>
                    <a:pt x="179" y="5584"/>
                    <a:pt x="239" y="5679"/>
                    <a:pt x="215" y="5739"/>
                  </a:cubicBezTo>
                  <a:cubicBezTo>
                    <a:pt x="203" y="5810"/>
                    <a:pt x="179" y="5870"/>
                    <a:pt x="155" y="5941"/>
                  </a:cubicBezTo>
                  <a:cubicBezTo>
                    <a:pt x="143" y="6013"/>
                    <a:pt x="120" y="6072"/>
                    <a:pt x="96" y="6156"/>
                  </a:cubicBezTo>
                  <a:cubicBezTo>
                    <a:pt x="84" y="6227"/>
                    <a:pt x="120" y="6298"/>
                    <a:pt x="96" y="6370"/>
                  </a:cubicBezTo>
                  <a:cubicBezTo>
                    <a:pt x="84" y="6453"/>
                    <a:pt x="12" y="6513"/>
                    <a:pt x="12" y="6584"/>
                  </a:cubicBezTo>
                  <a:cubicBezTo>
                    <a:pt x="12" y="6656"/>
                    <a:pt x="84" y="6727"/>
                    <a:pt x="72" y="6810"/>
                  </a:cubicBezTo>
                  <a:cubicBezTo>
                    <a:pt x="72" y="6882"/>
                    <a:pt x="12" y="6953"/>
                    <a:pt x="12" y="7013"/>
                  </a:cubicBezTo>
                  <a:cubicBezTo>
                    <a:pt x="12" y="7084"/>
                    <a:pt x="72" y="7168"/>
                    <a:pt x="72" y="7227"/>
                  </a:cubicBezTo>
                  <a:cubicBezTo>
                    <a:pt x="72" y="7299"/>
                    <a:pt x="12" y="7370"/>
                    <a:pt x="12" y="7441"/>
                  </a:cubicBezTo>
                  <a:cubicBezTo>
                    <a:pt x="12" y="7525"/>
                    <a:pt x="72" y="7584"/>
                    <a:pt x="72" y="7656"/>
                  </a:cubicBezTo>
                  <a:cubicBezTo>
                    <a:pt x="72" y="7727"/>
                    <a:pt x="1" y="7799"/>
                    <a:pt x="12" y="7882"/>
                  </a:cubicBezTo>
                  <a:cubicBezTo>
                    <a:pt x="24" y="7953"/>
                    <a:pt x="36" y="8025"/>
                    <a:pt x="36" y="8084"/>
                  </a:cubicBezTo>
                  <a:cubicBezTo>
                    <a:pt x="60" y="8156"/>
                    <a:pt x="132" y="8215"/>
                    <a:pt x="143" y="8299"/>
                  </a:cubicBezTo>
                  <a:cubicBezTo>
                    <a:pt x="155" y="8370"/>
                    <a:pt x="143" y="8442"/>
                    <a:pt x="155" y="8513"/>
                  </a:cubicBezTo>
                  <a:cubicBezTo>
                    <a:pt x="179" y="8596"/>
                    <a:pt x="155" y="8668"/>
                    <a:pt x="179" y="8739"/>
                  </a:cubicBezTo>
                  <a:cubicBezTo>
                    <a:pt x="191" y="8811"/>
                    <a:pt x="298" y="8858"/>
                    <a:pt x="310" y="8930"/>
                  </a:cubicBezTo>
                  <a:cubicBezTo>
                    <a:pt x="322" y="9013"/>
                    <a:pt x="274" y="9096"/>
                    <a:pt x="298" y="9156"/>
                  </a:cubicBezTo>
                  <a:cubicBezTo>
                    <a:pt x="310" y="9227"/>
                    <a:pt x="322" y="9287"/>
                    <a:pt x="358" y="9370"/>
                  </a:cubicBezTo>
                  <a:cubicBezTo>
                    <a:pt x="382" y="9442"/>
                    <a:pt x="477" y="9465"/>
                    <a:pt x="489" y="9549"/>
                  </a:cubicBezTo>
                  <a:cubicBezTo>
                    <a:pt x="513" y="9620"/>
                    <a:pt x="441" y="9704"/>
                    <a:pt x="465" y="9787"/>
                  </a:cubicBezTo>
                  <a:cubicBezTo>
                    <a:pt x="501" y="9846"/>
                    <a:pt x="608" y="9882"/>
                    <a:pt x="632" y="9942"/>
                  </a:cubicBezTo>
                  <a:cubicBezTo>
                    <a:pt x="667" y="10001"/>
                    <a:pt x="632" y="10108"/>
                    <a:pt x="667" y="10168"/>
                  </a:cubicBezTo>
                  <a:cubicBezTo>
                    <a:pt x="691" y="10227"/>
                    <a:pt x="751" y="10287"/>
                    <a:pt x="786" y="10347"/>
                  </a:cubicBezTo>
                  <a:cubicBezTo>
                    <a:pt x="810" y="10406"/>
                    <a:pt x="870" y="10466"/>
                    <a:pt x="905" y="10525"/>
                  </a:cubicBezTo>
                  <a:cubicBezTo>
                    <a:pt x="929" y="10585"/>
                    <a:pt x="953" y="10656"/>
                    <a:pt x="977" y="10739"/>
                  </a:cubicBezTo>
                  <a:cubicBezTo>
                    <a:pt x="1001" y="10799"/>
                    <a:pt x="1001" y="10882"/>
                    <a:pt x="1048" y="10942"/>
                  </a:cubicBezTo>
                  <a:lnTo>
                    <a:pt x="1179" y="11120"/>
                  </a:lnTo>
                  <a:cubicBezTo>
                    <a:pt x="1227" y="11180"/>
                    <a:pt x="1298" y="11216"/>
                    <a:pt x="1346" y="11275"/>
                  </a:cubicBezTo>
                  <a:cubicBezTo>
                    <a:pt x="1394" y="11335"/>
                    <a:pt x="1394" y="11418"/>
                    <a:pt x="1441" y="11478"/>
                  </a:cubicBezTo>
                  <a:cubicBezTo>
                    <a:pt x="1489" y="11537"/>
                    <a:pt x="1548" y="11585"/>
                    <a:pt x="1584" y="11644"/>
                  </a:cubicBezTo>
                  <a:cubicBezTo>
                    <a:pt x="1632" y="11704"/>
                    <a:pt x="1644" y="11775"/>
                    <a:pt x="1703" y="11835"/>
                  </a:cubicBezTo>
                  <a:cubicBezTo>
                    <a:pt x="1751" y="11894"/>
                    <a:pt x="1870" y="11882"/>
                    <a:pt x="1917" y="11942"/>
                  </a:cubicBezTo>
                  <a:cubicBezTo>
                    <a:pt x="1965" y="12002"/>
                    <a:pt x="1989" y="12073"/>
                    <a:pt x="2037" y="12121"/>
                  </a:cubicBezTo>
                  <a:cubicBezTo>
                    <a:pt x="2084" y="12168"/>
                    <a:pt x="2108" y="12252"/>
                    <a:pt x="2156" y="12299"/>
                  </a:cubicBezTo>
                  <a:cubicBezTo>
                    <a:pt x="2203" y="12347"/>
                    <a:pt x="2287" y="12371"/>
                    <a:pt x="2346" y="12418"/>
                  </a:cubicBezTo>
                  <a:cubicBezTo>
                    <a:pt x="2406" y="12466"/>
                    <a:pt x="2453" y="12525"/>
                    <a:pt x="2501" y="12561"/>
                  </a:cubicBezTo>
                  <a:cubicBezTo>
                    <a:pt x="2560" y="12609"/>
                    <a:pt x="2632" y="12621"/>
                    <a:pt x="2691" y="12668"/>
                  </a:cubicBezTo>
                  <a:cubicBezTo>
                    <a:pt x="2751" y="12716"/>
                    <a:pt x="2763" y="12799"/>
                    <a:pt x="2822" y="12847"/>
                  </a:cubicBezTo>
                  <a:cubicBezTo>
                    <a:pt x="2882" y="12894"/>
                    <a:pt x="2941" y="12930"/>
                    <a:pt x="3001" y="12966"/>
                  </a:cubicBezTo>
                  <a:cubicBezTo>
                    <a:pt x="3060" y="13014"/>
                    <a:pt x="3096" y="13085"/>
                    <a:pt x="3156" y="13133"/>
                  </a:cubicBezTo>
                  <a:cubicBezTo>
                    <a:pt x="3215" y="13180"/>
                    <a:pt x="3275" y="13204"/>
                    <a:pt x="3346" y="13240"/>
                  </a:cubicBezTo>
                  <a:cubicBezTo>
                    <a:pt x="3406" y="13287"/>
                    <a:pt x="3465" y="13311"/>
                    <a:pt x="3537" y="13347"/>
                  </a:cubicBezTo>
                  <a:cubicBezTo>
                    <a:pt x="3596" y="13371"/>
                    <a:pt x="3680" y="13371"/>
                    <a:pt x="3739" y="13406"/>
                  </a:cubicBezTo>
                  <a:cubicBezTo>
                    <a:pt x="3799" y="13430"/>
                    <a:pt x="3858" y="13490"/>
                    <a:pt x="3930" y="13526"/>
                  </a:cubicBezTo>
                  <a:cubicBezTo>
                    <a:pt x="3977" y="13549"/>
                    <a:pt x="4061" y="13561"/>
                    <a:pt x="4132" y="13597"/>
                  </a:cubicBezTo>
                  <a:cubicBezTo>
                    <a:pt x="4192" y="13621"/>
                    <a:pt x="4239" y="13704"/>
                    <a:pt x="4311" y="13728"/>
                  </a:cubicBezTo>
                  <a:cubicBezTo>
                    <a:pt x="4370" y="13764"/>
                    <a:pt x="4442" y="13776"/>
                    <a:pt x="4525" y="13799"/>
                  </a:cubicBezTo>
                  <a:cubicBezTo>
                    <a:pt x="4596" y="13835"/>
                    <a:pt x="4668" y="13835"/>
                    <a:pt x="4727" y="13859"/>
                  </a:cubicBezTo>
                  <a:cubicBezTo>
                    <a:pt x="4763" y="13877"/>
                    <a:pt x="4799" y="13877"/>
                    <a:pt x="4836" y="13877"/>
                  </a:cubicBezTo>
                  <a:cubicBezTo>
                    <a:pt x="4873" y="13877"/>
                    <a:pt x="4912" y="13877"/>
                    <a:pt x="4954" y="13895"/>
                  </a:cubicBezTo>
                  <a:cubicBezTo>
                    <a:pt x="5025" y="13918"/>
                    <a:pt x="5073" y="14002"/>
                    <a:pt x="5132" y="14026"/>
                  </a:cubicBezTo>
                  <a:cubicBezTo>
                    <a:pt x="5204" y="14037"/>
                    <a:pt x="5275" y="14037"/>
                    <a:pt x="5335" y="14061"/>
                  </a:cubicBezTo>
                  <a:cubicBezTo>
                    <a:pt x="5418" y="14073"/>
                    <a:pt x="5466" y="14085"/>
                    <a:pt x="5549" y="14097"/>
                  </a:cubicBezTo>
                  <a:cubicBezTo>
                    <a:pt x="5620" y="14121"/>
                    <a:pt x="5680" y="14180"/>
                    <a:pt x="5751" y="14192"/>
                  </a:cubicBezTo>
                  <a:cubicBezTo>
                    <a:pt x="5823" y="14204"/>
                    <a:pt x="5882" y="14228"/>
                    <a:pt x="5966" y="14252"/>
                  </a:cubicBezTo>
                  <a:cubicBezTo>
                    <a:pt x="5971" y="14253"/>
                    <a:pt x="5977" y="14253"/>
                    <a:pt x="5982" y="14253"/>
                  </a:cubicBezTo>
                  <a:cubicBezTo>
                    <a:pt x="6048" y="14253"/>
                    <a:pt x="6114" y="14192"/>
                    <a:pt x="6180" y="14192"/>
                  </a:cubicBezTo>
                  <a:cubicBezTo>
                    <a:pt x="6263" y="14204"/>
                    <a:pt x="6323" y="14276"/>
                    <a:pt x="6394" y="14276"/>
                  </a:cubicBezTo>
                  <a:cubicBezTo>
                    <a:pt x="6409" y="14280"/>
                    <a:pt x="6423" y="14282"/>
                    <a:pt x="6437" y="14282"/>
                  </a:cubicBezTo>
                  <a:cubicBezTo>
                    <a:pt x="6495" y="14282"/>
                    <a:pt x="6554" y="14252"/>
                    <a:pt x="6620" y="14252"/>
                  </a:cubicBezTo>
                  <a:cubicBezTo>
                    <a:pt x="6692" y="14252"/>
                    <a:pt x="6751" y="14311"/>
                    <a:pt x="6823" y="14311"/>
                  </a:cubicBezTo>
                  <a:cubicBezTo>
                    <a:pt x="6894" y="14311"/>
                    <a:pt x="6978" y="14276"/>
                    <a:pt x="7049" y="14276"/>
                  </a:cubicBezTo>
                  <a:cubicBezTo>
                    <a:pt x="7121" y="14276"/>
                    <a:pt x="7192" y="14264"/>
                    <a:pt x="7251" y="14264"/>
                  </a:cubicBezTo>
                  <a:cubicBezTo>
                    <a:pt x="7335" y="14264"/>
                    <a:pt x="7406" y="14276"/>
                    <a:pt x="7478" y="14276"/>
                  </a:cubicBezTo>
                  <a:cubicBezTo>
                    <a:pt x="7549" y="14276"/>
                    <a:pt x="7632" y="14228"/>
                    <a:pt x="7692" y="14228"/>
                  </a:cubicBezTo>
                  <a:cubicBezTo>
                    <a:pt x="7763" y="14228"/>
                    <a:pt x="7835" y="14264"/>
                    <a:pt x="7906" y="14264"/>
                  </a:cubicBezTo>
                  <a:cubicBezTo>
                    <a:pt x="7990" y="14252"/>
                    <a:pt x="8049" y="14192"/>
                    <a:pt x="8121" y="14180"/>
                  </a:cubicBezTo>
                  <a:cubicBezTo>
                    <a:pt x="8192" y="14157"/>
                    <a:pt x="8252" y="14157"/>
                    <a:pt x="8323" y="14145"/>
                  </a:cubicBezTo>
                  <a:cubicBezTo>
                    <a:pt x="8406" y="14133"/>
                    <a:pt x="8466" y="14109"/>
                    <a:pt x="8537" y="14109"/>
                  </a:cubicBezTo>
                  <a:cubicBezTo>
                    <a:pt x="8543" y="14108"/>
                    <a:pt x="8549" y="14108"/>
                    <a:pt x="8554" y="14108"/>
                  </a:cubicBezTo>
                  <a:cubicBezTo>
                    <a:pt x="8618" y="14108"/>
                    <a:pt x="8694" y="14158"/>
                    <a:pt x="8749" y="14158"/>
                  </a:cubicBezTo>
                  <a:cubicBezTo>
                    <a:pt x="8754" y="14158"/>
                    <a:pt x="8759" y="14157"/>
                    <a:pt x="8764" y="14157"/>
                  </a:cubicBezTo>
                  <a:cubicBezTo>
                    <a:pt x="8835" y="14145"/>
                    <a:pt x="8883" y="14049"/>
                    <a:pt x="8954" y="14037"/>
                  </a:cubicBezTo>
                  <a:cubicBezTo>
                    <a:pt x="9026" y="14026"/>
                    <a:pt x="9097" y="14026"/>
                    <a:pt x="9156" y="14014"/>
                  </a:cubicBezTo>
                  <a:cubicBezTo>
                    <a:pt x="9240" y="13990"/>
                    <a:pt x="9311" y="13990"/>
                    <a:pt x="9383" y="13978"/>
                  </a:cubicBezTo>
                  <a:cubicBezTo>
                    <a:pt x="9454" y="13954"/>
                    <a:pt x="9514" y="13918"/>
                    <a:pt x="9573" y="13895"/>
                  </a:cubicBezTo>
                  <a:cubicBezTo>
                    <a:pt x="9657" y="13859"/>
                    <a:pt x="9716" y="13847"/>
                    <a:pt x="9788" y="13811"/>
                  </a:cubicBezTo>
                  <a:cubicBezTo>
                    <a:pt x="9847" y="13787"/>
                    <a:pt x="9918" y="13740"/>
                    <a:pt x="9978" y="13728"/>
                  </a:cubicBezTo>
                  <a:cubicBezTo>
                    <a:pt x="10038" y="13692"/>
                    <a:pt x="10109" y="13668"/>
                    <a:pt x="10169" y="13633"/>
                  </a:cubicBezTo>
                  <a:cubicBezTo>
                    <a:pt x="10228" y="13609"/>
                    <a:pt x="10311" y="13597"/>
                    <a:pt x="10371" y="13549"/>
                  </a:cubicBezTo>
                  <a:cubicBezTo>
                    <a:pt x="10430" y="13514"/>
                    <a:pt x="10466" y="13430"/>
                    <a:pt x="10526" y="13383"/>
                  </a:cubicBezTo>
                  <a:cubicBezTo>
                    <a:pt x="10585" y="13359"/>
                    <a:pt x="10692" y="13383"/>
                    <a:pt x="10752" y="13335"/>
                  </a:cubicBezTo>
                  <a:cubicBezTo>
                    <a:pt x="10811" y="13311"/>
                    <a:pt x="10847" y="13204"/>
                    <a:pt x="10907" y="13180"/>
                  </a:cubicBezTo>
                  <a:cubicBezTo>
                    <a:pt x="10966" y="13133"/>
                    <a:pt x="11061" y="13156"/>
                    <a:pt x="11121" y="13121"/>
                  </a:cubicBezTo>
                  <a:cubicBezTo>
                    <a:pt x="11181" y="13073"/>
                    <a:pt x="11204" y="12978"/>
                    <a:pt x="11264" y="12942"/>
                  </a:cubicBezTo>
                  <a:cubicBezTo>
                    <a:pt x="11323" y="12894"/>
                    <a:pt x="11419" y="12918"/>
                    <a:pt x="11478" y="12883"/>
                  </a:cubicBezTo>
                  <a:cubicBezTo>
                    <a:pt x="11538" y="12835"/>
                    <a:pt x="11585" y="12775"/>
                    <a:pt x="11633" y="12728"/>
                  </a:cubicBezTo>
                  <a:cubicBezTo>
                    <a:pt x="11693" y="12680"/>
                    <a:pt x="11704" y="12597"/>
                    <a:pt x="11764" y="12549"/>
                  </a:cubicBezTo>
                  <a:cubicBezTo>
                    <a:pt x="11823" y="12502"/>
                    <a:pt x="11859" y="12442"/>
                    <a:pt x="11919" y="12383"/>
                  </a:cubicBezTo>
                  <a:cubicBezTo>
                    <a:pt x="11978" y="12347"/>
                    <a:pt x="12014" y="12299"/>
                    <a:pt x="12074" y="12240"/>
                  </a:cubicBezTo>
                  <a:cubicBezTo>
                    <a:pt x="12121" y="12192"/>
                    <a:pt x="12240" y="12192"/>
                    <a:pt x="12288" y="12144"/>
                  </a:cubicBezTo>
                  <a:cubicBezTo>
                    <a:pt x="12335" y="12109"/>
                    <a:pt x="12359" y="12013"/>
                    <a:pt x="12407" y="11966"/>
                  </a:cubicBezTo>
                  <a:cubicBezTo>
                    <a:pt x="12455" y="11906"/>
                    <a:pt x="12538" y="11894"/>
                    <a:pt x="12585" y="11847"/>
                  </a:cubicBezTo>
                  <a:cubicBezTo>
                    <a:pt x="12633" y="11787"/>
                    <a:pt x="12609" y="11692"/>
                    <a:pt x="12669" y="11644"/>
                  </a:cubicBezTo>
                  <a:cubicBezTo>
                    <a:pt x="12716" y="11585"/>
                    <a:pt x="12764" y="11537"/>
                    <a:pt x="12812" y="11478"/>
                  </a:cubicBezTo>
                  <a:cubicBezTo>
                    <a:pt x="12847" y="11418"/>
                    <a:pt x="12931" y="11394"/>
                    <a:pt x="12966" y="11335"/>
                  </a:cubicBezTo>
                  <a:cubicBezTo>
                    <a:pt x="13014" y="11275"/>
                    <a:pt x="13002" y="11180"/>
                    <a:pt x="13050" y="11120"/>
                  </a:cubicBezTo>
                  <a:cubicBezTo>
                    <a:pt x="13086" y="11061"/>
                    <a:pt x="13205" y="11061"/>
                    <a:pt x="13240" y="10989"/>
                  </a:cubicBezTo>
                  <a:cubicBezTo>
                    <a:pt x="13288" y="10930"/>
                    <a:pt x="13300" y="10859"/>
                    <a:pt x="13324" y="10799"/>
                  </a:cubicBezTo>
                  <a:cubicBezTo>
                    <a:pt x="13359" y="10739"/>
                    <a:pt x="13383" y="10656"/>
                    <a:pt x="13419" y="10597"/>
                  </a:cubicBezTo>
                  <a:cubicBezTo>
                    <a:pt x="13443" y="10537"/>
                    <a:pt x="13478" y="10466"/>
                    <a:pt x="13502" y="10406"/>
                  </a:cubicBezTo>
                  <a:cubicBezTo>
                    <a:pt x="13538" y="10347"/>
                    <a:pt x="13609" y="10299"/>
                    <a:pt x="13645" y="10227"/>
                  </a:cubicBezTo>
                  <a:cubicBezTo>
                    <a:pt x="13669" y="10168"/>
                    <a:pt x="13645" y="10061"/>
                    <a:pt x="13669" y="10001"/>
                  </a:cubicBezTo>
                  <a:cubicBezTo>
                    <a:pt x="13705" y="9942"/>
                    <a:pt x="13764" y="9882"/>
                    <a:pt x="13788" y="9811"/>
                  </a:cubicBezTo>
                  <a:cubicBezTo>
                    <a:pt x="13824" y="9739"/>
                    <a:pt x="13883" y="9692"/>
                    <a:pt x="13907" y="9620"/>
                  </a:cubicBezTo>
                  <a:cubicBezTo>
                    <a:pt x="13943" y="9549"/>
                    <a:pt x="13943" y="9465"/>
                    <a:pt x="13955" y="9406"/>
                  </a:cubicBezTo>
                  <a:cubicBezTo>
                    <a:pt x="13979" y="9335"/>
                    <a:pt x="14002" y="9275"/>
                    <a:pt x="14014" y="9204"/>
                  </a:cubicBezTo>
                  <a:cubicBezTo>
                    <a:pt x="14026" y="9132"/>
                    <a:pt x="14074" y="9073"/>
                    <a:pt x="14086" y="8989"/>
                  </a:cubicBezTo>
                  <a:cubicBezTo>
                    <a:pt x="14098" y="8918"/>
                    <a:pt x="14121" y="8846"/>
                    <a:pt x="14133" y="8787"/>
                  </a:cubicBezTo>
                  <a:cubicBezTo>
                    <a:pt x="14145" y="8715"/>
                    <a:pt x="14074" y="8620"/>
                    <a:pt x="14086" y="8561"/>
                  </a:cubicBezTo>
                  <a:cubicBezTo>
                    <a:pt x="14098" y="8489"/>
                    <a:pt x="14181" y="8430"/>
                    <a:pt x="14193" y="8358"/>
                  </a:cubicBezTo>
                  <a:cubicBezTo>
                    <a:pt x="14205" y="8275"/>
                    <a:pt x="14205" y="8203"/>
                    <a:pt x="14217" y="8144"/>
                  </a:cubicBezTo>
                  <a:cubicBezTo>
                    <a:pt x="14240" y="8072"/>
                    <a:pt x="14264" y="8013"/>
                    <a:pt x="14276" y="7942"/>
                  </a:cubicBezTo>
                  <a:cubicBezTo>
                    <a:pt x="14300" y="7870"/>
                    <a:pt x="14252" y="7787"/>
                    <a:pt x="14252" y="7715"/>
                  </a:cubicBezTo>
                  <a:cubicBezTo>
                    <a:pt x="14252" y="7644"/>
                    <a:pt x="14217" y="7572"/>
                    <a:pt x="14240" y="7489"/>
                  </a:cubicBezTo>
                  <a:cubicBezTo>
                    <a:pt x="14240" y="7418"/>
                    <a:pt x="14324" y="7358"/>
                    <a:pt x="14324" y="7287"/>
                  </a:cubicBezTo>
                  <a:cubicBezTo>
                    <a:pt x="14324" y="7215"/>
                    <a:pt x="14312" y="7132"/>
                    <a:pt x="14312" y="7060"/>
                  </a:cubicBezTo>
                  <a:cubicBezTo>
                    <a:pt x="14312" y="6989"/>
                    <a:pt x="14240" y="6918"/>
                    <a:pt x="14240" y="6858"/>
                  </a:cubicBezTo>
                  <a:cubicBezTo>
                    <a:pt x="14240" y="6775"/>
                    <a:pt x="14324" y="6703"/>
                    <a:pt x="14312" y="6632"/>
                  </a:cubicBezTo>
                  <a:cubicBezTo>
                    <a:pt x="14312" y="6560"/>
                    <a:pt x="14312" y="6477"/>
                    <a:pt x="14300" y="6406"/>
                  </a:cubicBezTo>
                  <a:cubicBezTo>
                    <a:pt x="14276" y="6334"/>
                    <a:pt x="14240" y="6275"/>
                    <a:pt x="14240" y="6203"/>
                  </a:cubicBezTo>
                  <a:cubicBezTo>
                    <a:pt x="14217" y="6120"/>
                    <a:pt x="14193" y="6060"/>
                    <a:pt x="14193" y="5989"/>
                  </a:cubicBezTo>
                  <a:cubicBezTo>
                    <a:pt x="14181" y="5917"/>
                    <a:pt x="14133" y="5858"/>
                    <a:pt x="14121" y="5786"/>
                  </a:cubicBezTo>
                  <a:cubicBezTo>
                    <a:pt x="14098" y="5703"/>
                    <a:pt x="14181" y="5620"/>
                    <a:pt x="14157" y="5560"/>
                  </a:cubicBezTo>
                  <a:cubicBezTo>
                    <a:pt x="14145" y="5489"/>
                    <a:pt x="14086" y="5429"/>
                    <a:pt x="14062" y="5370"/>
                  </a:cubicBezTo>
                  <a:cubicBezTo>
                    <a:pt x="14038" y="5286"/>
                    <a:pt x="13979" y="5227"/>
                    <a:pt x="13955" y="5167"/>
                  </a:cubicBezTo>
                  <a:cubicBezTo>
                    <a:pt x="13943" y="5096"/>
                    <a:pt x="13907" y="5036"/>
                    <a:pt x="13883" y="4965"/>
                  </a:cubicBezTo>
                  <a:cubicBezTo>
                    <a:pt x="13848" y="4894"/>
                    <a:pt x="13859" y="4810"/>
                    <a:pt x="13836" y="4751"/>
                  </a:cubicBezTo>
                  <a:cubicBezTo>
                    <a:pt x="13800" y="4679"/>
                    <a:pt x="13800" y="4608"/>
                    <a:pt x="13776" y="4548"/>
                  </a:cubicBezTo>
                  <a:cubicBezTo>
                    <a:pt x="13740" y="4489"/>
                    <a:pt x="13740" y="4393"/>
                    <a:pt x="13728" y="4334"/>
                  </a:cubicBezTo>
                  <a:cubicBezTo>
                    <a:pt x="13705" y="4274"/>
                    <a:pt x="13621" y="4215"/>
                    <a:pt x="13598" y="4155"/>
                  </a:cubicBezTo>
                  <a:cubicBezTo>
                    <a:pt x="13562" y="4096"/>
                    <a:pt x="13502" y="4036"/>
                    <a:pt x="13467" y="3977"/>
                  </a:cubicBezTo>
                  <a:cubicBezTo>
                    <a:pt x="13431" y="3917"/>
                    <a:pt x="13467" y="3822"/>
                    <a:pt x="13431" y="3762"/>
                  </a:cubicBezTo>
                  <a:cubicBezTo>
                    <a:pt x="13407" y="3703"/>
                    <a:pt x="13300" y="3667"/>
                    <a:pt x="13252" y="3608"/>
                  </a:cubicBezTo>
                  <a:cubicBezTo>
                    <a:pt x="13228" y="3548"/>
                    <a:pt x="13264" y="3429"/>
                    <a:pt x="13240" y="3370"/>
                  </a:cubicBezTo>
                  <a:cubicBezTo>
                    <a:pt x="13193" y="3310"/>
                    <a:pt x="13109" y="3286"/>
                    <a:pt x="13062" y="3227"/>
                  </a:cubicBezTo>
                  <a:cubicBezTo>
                    <a:pt x="13014" y="3167"/>
                    <a:pt x="12966" y="3119"/>
                    <a:pt x="12931" y="3060"/>
                  </a:cubicBezTo>
                  <a:cubicBezTo>
                    <a:pt x="12883" y="3000"/>
                    <a:pt x="12883" y="2905"/>
                    <a:pt x="12836" y="2846"/>
                  </a:cubicBezTo>
                  <a:cubicBezTo>
                    <a:pt x="12788" y="2786"/>
                    <a:pt x="12764" y="2727"/>
                    <a:pt x="12716" y="2667"/>
                  </a:cubicBezTo>
                  <a:cubicBezTo>
                    <a:pt x="12669" y="2608"/>
                    <a:pt x="12585" y="2596"/>
                    <a:pt x="12538" y="2536"/>
                  </a:cubicBezTo>
                  <a:cubicBezTo>
                    <a:pt x="12490" y="2477"/>
                    <a:pt x="12419" y="2453"/>
                    <a:pt x="12371" y="2393"/>
                  </a:cubicBezTo>
                  <a:cubicBezTo>
                    <a:pt x="12335" y="2334"/>
                    <a:pt x="12300" y="2250"/>
                    <a:pt x="12252" y="2215"/>
                  </a:cubicBezTo>
                  <a:cubicBezTo>
                    <a:pt x="12216" y="2167"/>
                    <a:pt x="12181" y="2072"/>
                    <a:pt x="12133" y="2036"/>
                  </a:cubicBezTo>
                  <a:cubicBezTo>
                    <a:pt x="12097" y="1988"/>
                    <a:pt x="12050" y="1917"/>
                    <a:pt x="12002" y="1869"/>
                  </a:cubicBezTo>
                  <a:cubicBezTo>
                    <a:pt x="11943" y="1822"/>
                    <a:pt x="11835" y="1834"/>
                    <a:pt x="11800" y="1774"/>
                  </a:cubicBezTo>
                  <a:cubicBezTo>
                    <a:pt x="11740" y="1738"/>
                    <a:pt x="11740" y="1631"/>
                    <a:pt x="11681" y="1584"/>
                  </a:cubicBezTo>
                  <a:cubicBezTo>
                    <a:pt x="11621" y="1536"/>
                    <a:pt x="11538" y="1524"/>
                    <a:pt x="11478" y="1476"/>
                  </a:cubicBezTo>
                  <a:cubicBezTo>
                    <a:pt x="11419" y="1441"/>
                    <a:pt x="11383" y="1381"/>
                    <a:pt x="11323" y="1334"/>
                  </a:cubicBezTo>
                  <a:cubicBezTo>
                    <a:pt x="11294" y="1310"/>
                    <a:pt x="11249" y="1310"/>
                    <a:pt x="11204" y="1310"/>
                  </a:cubicBezTo>
                  <a:cubicBezTo>
                    <a:pt x="11160" y="1310"/>
                    <a:pt x="11115" y="1310"/>
                    <a:pt x="11085" y="1286"/>
                  </a:cubicBezTo>
                  <a:cubicBezTo>
                    <a:pt x="11026" y="1238"/>
                    <a:pt x="11002" y="1143"/>
                    <a:pt x="10942" y="1107"/>
                  </a:cubicBezTo>
                  <a:cubicBezTo>
                    <a:pt x="10883" y="1060"/>
                    <a:pt x="10823" y="1024"/>
                    <a:pt x="10764" y="988"/>
                  </a:cubicBezTo>
                  <a:cubicBezTo>
                    <a:pt x="10704" y="964"/>
                    <a:pt x="10621" y="976"/>
                    <a:pt x="10550" y="929"/>
                  </a:cubicBezTo>
                  <a:cubicBezTo>
                    <a:pt x="10490" y="905"/>
                    <a:pt x="10407" y="869"/>
                    <a:pt x="10347" y="845"/>
                  </a:cubicBezTo>
                  <a:cubicBezTo>
                    <a:pt x="10288" y="810"/>
                    <a:pt x="10228" y="762"/>
                    <a:pt x="10157" y="738"/>
                  </a:cubicBezTo>
                  <a:cubicBezTo>
                    <a:pt x="10097" y="703"/>
                    <a:pt x="10014" y="703"/>
                    <a:pt x="9954" y="679"/>
                  </a:cubicBezTo>
                  <a:cubicBezTo>
                    <a:pt x="9895" y="643"/>
                    <a:pt x="9859" y="512"/>
                    <a:pt x="9788" y="500"/>
                  </a:cubicBezTo>
                  <a:cubicBezTo>
                    <a:pt x="9773" y="493"/>
                    <a:pt x="9757" y="490"/>
                    <a:pt x="9740" y="490"/>
                  </a:cubicBezTo>
                  <a:cubicBezTo>
                    <a:pt x="9681" y="490"/>
                    <a:pt x="9612" y="525"/>
                    <a:pt x="9564" y="525"/>
                  </a:cubicBezTo>
                  <a:cubicBezTo>
                    <a:pt x="9559" y="525"/>
                    <a:pt x="9554" y="525"/>
                    <a:pt x="9549" y="524"/>
                  </a:cubicBezTo>
                  <a:cubicBezTo>
                    <a:pt x="9478" y="500"/>
                    <a:pt x="9418" y="464"/>
                    <a:pt x="9359" y="441"/>
                  </a:cubicBezTo>
                  <a:cubicBezTo>
                    <a:pt x="9276" y="405"/>
                    <a:pt x="9216" y="381"/>
                    <a:pt x="9145" y="369"/>
                  </a:cubicBezTo>
                  <a:cubicBezTo>
                    <a:pt x="9073" y="345"/>
                    <a:pt x="9014" y="310"/>
                    <a:pt x="8942" y="286"/>
                  </a:cubicBezTo>
                  <a:cubicBezTo>
                    <a:pt x="8859" y="274"/>
                    <a:pt x="8799" y="202"/>
                    <a:pt x="8740" y="191"/>
                  </a:cubicBezTo>
                  <a:cubicBezTo>
                    <a:pt x="8668" y="167"/>
                    <a:pt x="8597" y="167"/>
                    <a:pt x="8537" y="155"/>
                  </a:cubicBezTo>
                  <a:cubicBezTo>
                    <a:pt x="8514" y="151"/>
                    <a:pt x="8488" y="150"/>
                    <a:pt x="8463" y="150"/>
                  </a:cubicBezTo>
                  <a:cubicBezTo>
                    <a:pt x="8412" y="150"/>
                    <a:pt x="8359" y="155"/>
                    <a:pt x="8311" y="155"/>
                  </a:cubicBezTo>
                  <a:cubicBezTo>
                    <a:pt x="8275" y="149"/>
                    <a:pt x="8240" y="149"/>
                    <a:pt x="8202" y="149"/>
                  </a:cubicBezTo>
                  <a:cubicBezTo>
                    <a:pt x="8165" y="149"/>
                    <a:pt x="8127" y="149"/>
                    <a:pt x="8085" y="143"/>
                  </a:cubicBezTo>
                  <a:cubicBezTo>
                    <a:pt x="8013" y="119"/>
                    <a:pt x="7954" y="60"/>
                    <a:pt x="7883" y="60"/>
                  </a:cubicBezTo>
                  <a:cubicBezTo>
                    <a:pt x="7811" y="48"/>
                    <a:pt x="7728" y="36"/>
                    <a:pt x="7668" y="24"/>
                  </a:cubicBezTo>
                  <a:cubicBezTo>
                    <a:pt x="7597" y="24"/>
                    <a:pt x="7525" y="0"/>
                    <a:pt x="74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6" name="Google Shape;3106;p35"/>
            <p:cNvSpPr/>
            <p:nvPr/>
          </p:nvSpPr>
          <p:spPr>
            <a:xfrm>
              <a:off x="1237668" y="4022371"/>
              <a:ext cx="240996" cy="282878"/>
            </a:xfrm>
            <a:custGeom>
              <a:avLst/>
              <a:gdLst/>
              <a:ahLst/>
              <a:cxnLst/>
              <a:rect l="l" t="t" r="r" b="b"/>
              <a:pathLst>
                <a:path w="6430" h="7452" extrusionOk="0">
                  <a:moveTo>
                    <a:pt x="3221" y="1"/>
                  </a:moveTo>
                  <a:cubicBezTo>
                    <a:pt x="3156" y="1"/>
                    <a:pt x="3090" y="28"/>
                    <a:pt x="3037" y="81"/>
                  </a:cubicBezTo>
                  <a:cubicBezTo>
                    <a:pt x="2334" y="772"/>
                    <a:pt x="1489" y="1093"/>
                    <a:pt x="370" y="1093"/>
                  </a:cubicBezTo>
                  <a:cubicBezTo>
                    <a:pt x="227" y="1093"/>
                    <a:pt x="108" y="1212"/>
                    <a:pt x="108" y="1367"/>
                  </a:cubicBezTo>
                  <a:cubicBezTo>
                    <a:pt x="108" y="1557"/>
                    <a:pt x="108" y="1736"/>
                    <a:pt x="96" y="1927"/>
                  </a:cubicBezTo>
                  <a:cubicBezTo>
                    <a:pt x="60" y="3784"/>
                    <a:pt x="0" y="6368"/>
                    <a:pt x="3132" y="7439"/>
                  </a:cubicBezTo>
                  <a:lnTo>
                    <a:pt x="3215" y="7451"/>
                  </a:lnTo>
                  <a:lnTo>
                    <a:pt x="3310" y="7439"/>
                  </a:lnTo>
                  <a:cubicBezTo>
                    <a:pt x="6430" y="6344"/>
                    <a:pt x="6382" y="3808"/>
                    <a:pt x="6358" y="1927"/>
                  </a:cubicBezTo>
                  <a:cubicBezTo>
                    <a:pt x="6335" y="1736"/>
                    <a:pt x="6335" y="1546"/>
                    <a:pt x="6335" y="1367"/>
                  </a:cubicBezTo>
                  <a:cubicBezTo>
                    <a:pt x="6335" y="1212"/>
                    <a:pt x="6227" y="1093"/>
                    <a:pt x="6073" y="1093"/>
                  </a:cubicBezTo>
                  <a:cubicBezTo>
                    <a:pt x="4953" y="1093"/>
                    <a:pt x="4120" y="772"/>
                    <a:pt x="3406" y="81"/>
                  </a:cubicBezTo>
                  <a:cubicBezTo>
                    <a:pt x="3352" y="28"/>
                    <a:pt x="3287" y="1"/>
                    <a:pt x="32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7" name="Google Shape;3107;p35"/>
            <p:cNvSpPr/>
            <p:nvPr/>
          </p:nvSpPr>
          <p:spPr>
            <a:xfrm>
              <a:off x="1297897" y="4102847"/>
              <a:ext cx="122335" cy="112779"/>
            </a:xfrm>
            <a:custGeom>
              <a:avLst/>
              <a:gdLst/>
              <a:ahLst/>
              <a:cxnLst/>
              <a:rect l="l" t="t" r="r" b="b"/>
              <a:pathLst>
                <a:path w="3264" h="2971" extrusionOk="0">
                  <a:moveTo>
                    <a:pt x="2144" y="283"/>
                  </a:moveTo>
                  <a:cubicBezTo>
                    <a:pt x="2263" y="342"/>
                    <a:pt x="2382" y="402"/>
                    <a:pt x="2489" y="497"/>
                  </a:cubicBezTo>
                  <a:cubicBezTo>
                    <a:pt x="2442" y="533"/>
                    <a:pt x="2382" y="569"/>
                    <a:pt x="2334" y="604"/>
                  </a:cubicBezTo>
                  <a:cubicBezTo>
                    <a:pt x="2275" y="509"/>
                    <a:pt x="2215" y="390"/>
                    <a:pt x="2144" y="283"/>
                  </a:cubicBezTo>
                  <a:close/>
                  <a:moveTo>
                    <a:pt x="1120" y="283"/>
                  </a:moveTo>
                  <a:lnTo>
                    <a:pt x="1120" y="283"/>
                  </a:lnTo>
                  <a:cubicBezTo>
                    <a:pt x="1025" y="390"/>
                    <a:pt x="965" y="509"/>
                    <a:pt x="929" y="616"/>
                  </a:cubicBezTo>
                  <a:cubicBezTo>
                    <a:pt x="870" y="580"/>
                    <a:pt x="822" y="533"/>
                    <a:pt x="775" y="497"/>
                  </a:cubicBezTo>
                  <a:cubicBezTo>
                    <a:pt x="882" y="402"/>
                    <a:pt x="989" y="330"/>
                    <a:pt x="1120" y="283"/>
                  </a:cubicBezTo>
                  <a:close/>
                  <a:moveTo>
                    <a:pt x="1537" y="176"/>
                  </a:moveTo>
                  <a:lnTo>
                    <a:pt x="1537" y="819"/>
                  </a:lnTo>
                  <a:cubicBezTo>
                    <a:pt x="1382" y="807"/>
                    <a:pt x="1239" y="771"/>
                    <a:pt x="1084" y="700"/>
                  </a:cubicBezTo>
                  <a:cubicBezTo>
                    <a:pt x="1168" y="497"/>
                    <a:pt x="1310" y="259"/>
                    <a:pt x="1537" y="176"/>
                  </a:cubicBezTo>
                  <a:close/>
                  <a:moveTo>
                    <a:pt x="1727" y="199"/>
                  </a:moveTo>
                  <a:cubicBezTo>
                    <a:pt x="1942" y="259"/>
                    <a:pt x="2084" y="509"/>
                    <a:pt x="2180" y="711"/>
                  </a:cubicBezTo>
                  <a:cubicBezTo>
                    <a:pt x="2025" y="771"/>
                    <a:pt x="1882" y="807"/>
                    <a:pt x="1727" y="819"/>
                  </a:cubicBezTo>
                  <a:lnTo>
                    <a:pt x="1727" y="199"/>
                  </a:lnTo>
                  <a:close/>
                  <a:moveTo>
                    <a:pt x="644" y="640"/>
                  </a:moveTo>
                  <a:cubicBezTo>
                    <a:pt x="715" y="700"/>
                    <a:pt x="787" y="759"/>
                    <a:pt x="870" y="807"/>
                  </a:cubicBezTo>
                  <a:cubicBezTo>
                    <a:pt x="822" y="985"/>
                    <a:pt x="775" y="1176"/>
                    <a:pt x="775" y="1390"/>
                  </a:cubicBezTo>
                  <a:lnTo>
                    <a:pt x="346" y="1390"/>
                  </a:lnTo>
                  <a:cubicBezTo>
                    <a:pt x="358" y="1104"/>
                    <a:pt x="465" y="854"/>
                    <a:pt x="644" y="640"/>
                  </a:cubicBezTo>
                  <a:close/>
                  <a:moveTo>
                    <a:pt x="1049" y="890"/>
                  </a:moveTo>
                  <a:cubicBezTo>
                    <a:pt x="1191" y="950"/>
                    <a:pt x="1358" y="997"/>
                    <a:pt x="1537" y="1009"/>
                  </a:cubicBezTo>
                  <a:lnTo>
                    <a:pt x="1537" y="1390"/>
                  </a:lnTo>
                  <a:lnTo>
                    <a:pt x="965" y="1390"/>
                  </a:lnTo>
                  <a:cubicBezTo>
                    <a:pt x="965" y="1200"/>
                    <a:pt x="1001" y="1045"/>
                    <a:pt x="1049" y="890"/>
                  </a:cubicBezTo>
                  <a:close/>
                  <a:moveTo>
                    <a:pt x="2239" y="890"/>
                  </a:moveTo>
                  <a:cubicBezTo>
                    <a:pt x="2275" y="1045"/>
                    <a:pt x="2287" y="1212"/>
                    <a:pt x="2311" y="1390"/>
                  </a:cubicBezTo>
                  <a:lnTo>
                    <a:pt x="1727" y="1390"/>
                  </a:lnTo>
                  <a:lnTo>
                    <a:pt x="1727" y="1009"/>
                  </a:lnTo>
                  <a:cubicBezTo>
                    <a:pt x="1906" y="997"/>
                    <a:pt x="2072" y="973"/>
                    <a:pt x="2239" y="890"/>
                  </a:cubicBezTo>
                  <a:close/>
                  <a:moveTo>
                    <a:pt x="2620" y="640"/>
                  </a:moveTo>
                  <a:cubicBezTo>
                    <a:pt x="2799" y="854"/>
                    <a:pt x="2906" y="1104"/>
                    <a:pt x="2918" y="1390"/>
                  </a:cubicBezTo>
                  <a:lnTo>
                    <a:pt x="2489" y="1390"/>
                  </a:lnTo>
                  <a:cubicBezTo>
                    <a:pt x="2489" y="1176"/>
                    <a:pt x="2442" y="985"/>
                    <a:pt x="2394" y="807"/>
                  </a:cubicBezTo>
                  <a:cubicBezTo>
                    <a:pt x="2477" y="759"/>
                    <a:pt x="2549" y="700"/>
                    <a:pt x="2620" y="640"/>
                  </a:cubicBezTo>
                  <a:close/>
                  <a:moveTo>
                    <a:pt x="1537" y="1569"/>
                  </a:moveTo>
                  <a:lnTo>
                    <a:pt x="1537" y="1938"/>
                  </a:lnTo>
                  <a:cubicBezTo>
                    <a:pt x="1358" y="1950"/>
                    <a:pt x="1191" y="1985"/>
                    <a:pt x="1025" y="2057"/>
                  </a:cubicBezTo>
                  <a:cubicBezTo>
                    <a:pt x="989" y="1902"/>
                    <a:pt x="965" y="1747"/>
                    <a:pt x="953" y="1569"/>
                  </a:cubicBezTo>
                  <a:close/>
                  <a:moveTo>
                    <a:pt x="2287" y="1569"/>
                  </a:moveTo>
                  <a:cubicBezTo>
                    <a:pt x="2287" y="1747"/>
                    <a:pt x="2263" y="1902"/>
                    <a:pt x="2215" y="2057"/>
                  </a:cubicBezTo>
                  <a:cubicBezTo>
                    <a:pt x="2072" y="1997"/>
                    <a:pt x="1894" y="1950"/>
                    <a:pt x="1727" y="1938"/>
                  </a:cubicBezTo>
                  <a:lnTo>
                    <a:pt x="1727" y="1569"/>
                  </a:lnTo>
                  <a:close/>
                  <a:moveTo>
                    <a:pt x="775" y="1569"/>
                  </a:moveTo>
                  <a:cubicBezTo>
                    <a:pt x="775" y="1771"/>
                    <a:pt x="822" y="1962"/>
                    <a:pt x="870" y="2140"/>
                  </a:cubicBezTo>
                  <a:cubicBezTo>
                    <a:pt x="787" y="2188"/>
                    <a:pt x="715" y="2247"/>
                    <a:pt x="644" y="2307"/>
                  </a:cubicBezTo>
                  <a:cubicBezTo>
                    <a:pt x="465" y="2104"/>
                    <a:pt x="358" y="1843"/>
                    <a:pt x="346" y="1569"/>
                  </a:cubicBezTo>
                  <a:close/>
                  <a:moveTo>
                    <a:pt x="2918" y="1569"/>
                  </a:moveTo>
                  <a:cubicBezTo>
                    <a:pt x="2906" y="1843"/>
                    <a:pt x="2799" y="2104"/>
                    <a:pt x="2620" y="2307"/>
                  </a:cubicBezTo>
                  <a:cubicBezTo>
                    <a:pt x="2549" y="2247"/>
                    <a:pt x="2477" y="2188"/>
                    <a:pt x="2394" y="2140"/>
                  </a:cubicBezTo>
                  <a:cubicBezTo>
                    <a:pt x="2442" y="1962"/>
                    <a:pt x="2489" y="1771"/>
                    <a:pt x="2489" y="1569"/>
                  </a:cubicBezTo>
                  <a:close/>
                  <a:moveTo>
                    <a:pt x="929" y="2343"/>
                  </a:moveTo>
                  <a:cubicBezTo>
                    <a:pt x="965" y="2462"/>
                    <a:pt x="1025" y="2557"/>
                    <a:pt x="1108" y="2664"/>
                  </a:cubicBezTo>
                  <a:cubicBezTo>
                    <a:pt x="989" y="2605"/>
                    <a:pt x="870" y="2545"/>
                    <a:pt x="763" y="2462"/>
                  </a:cubicBezTo>
                  <a:cubicBezTo>
                    <a:pt x="822" y="2402"/>
                    <a:pt x="882" y="2366"/>
                    <a:pt x="929" y="2343"/>
                  </a:cubicBezTo>
                  <a:close/>
                  <a:moveTo>
                    <a:pt x="2334" y="2343"/>
                  </a:moveTo>
                  <a:cubicBezTo>
                    <a:pt x="2394" y="2366"/>
                    <a:pt x="2442" y="2414"/>
                    <a:pt x="2489" y="2462"/>
                  </a:cubicBezTo>
                  <a:cubicBezTo>
                    <a:pt x="2382" y="2545"/>
                    <a:pt x="2275" y="2616"/>
                    <a:pt x="2144" y="2664"/>
                  </a:cubicBezTo>
                  <a:cubicBezTo>
                    <a:pt x="2215" y="2557"/>
                    <a:pt x="2275" y="2438"/>
                    <a:pt x="2334" y="2343"/>
                  </a:cubicBezTo>
                  <a:close/>
                  <a:moveTo>
                    <a:pt x="1537" y="2128"/>
                  </a:moveTo>
                  <a:lnTo>
                    <a:pt x="1537" y="2759"/>
                  </a:lnTo>
                  <a:cubicBezTo>
                    <a:pt x="1322" y="2700"/>
                    <a:pt x="1180" y="2438"/>
                    <a:pt x="1084" y="2235"/>
                  </a:cubicBezTo>
                  <a:cubicBezTo>
                    <a:pt x="1239" y="2176"/>
                    <a:pt x="1382" y="2140"/>
                    <a:pt x="1537" y="2128"/>
                  </a:cubicBezTo>
                  <a:close/>
                  <a:moveTo>
                    <a:pt x="1727" y="2128"/>
                  </a:moveTo>
                  <a:cubicBezTo>
                    <a:pt x="1882" y="2140"/>
                    <a:pt x="2025" y="2176"/>
                    <a:pt x="2180" y="2247"/>
                  </a:cubicBezTo>
                  <a:cubicBezTo>
                    <a:pt x="2096" y="2450"/>
                    <a:pt x="1953" y="2688"/>
                    <a:pt x="1727" y="2771"/>
                  </a:cubicBezTo>
                  <a:lnTo>
                    <a:pt x="1727" y="2128"/>
                  </a:lnTo>
                  <a:close/>
                  <a:moveTo>
                    <a:pt x="1627" y="0"/>
                  </a:moveTo>
                  <a:cubicBezTo>
                    <a:pt x="1248" y="0"/>
                    <a:pt x="870" y="146"/>
                    <a:pt x="584" y="438"/>
                  </a:cubicBezTo>
                  <a:cubicBezTo>
                    <a:pt x="1" y="1009"/>
                    <a:pt x="1" y="1950"/>
                    <a:pt x="584" y="2533"/>
                  </a:cubicBezTo>
                  <a:cubicBezTo>
                    <a:pt x="870" y="2825"/>
                    <a:pt x="1248" y="2971"/>
                    <a:pt x="1627" y="2971"/>
                  </a:cubicBezTo>
                  <a:cubicBezTo>
                    <a:pt x="2007" y="2971"/>
                    <a:pt x="2388" y="2825"/>
                    <a:pt x="2680" y="2533"/>
                  </a:cubicBezTo>
                  <a:cubicBezTo>
                    <a:pt x="3263" y="1938"/>
                    <a:pt x="3263" y="997"/>
                    <a:pt x="2680" y="438"/>
                  </a:cubicBezTo>
                  <a:cubicBezTo>
                    <a:pt x="2388" y="146"/>
                    <a:pt x="2007" y="0"/>
                    <a:pt x="16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8" name="Google Shape;3108;p35"/>
            <p:cNvSpPr/>
            <p:nvPr/>
          </p:nvSpPr>
          <p:spPr>
            <a:xfrm>
              <a:off x="1242577" y="2334608"/>
              <a:ext cx="1091980" cy="1885625"/>
            </a:xfrm>
            <a:custGeom>
              <a:avLst/>
              <a:gdLst/>
              <a:ahLst/>
              <a:cxnLst/>
              <a:rect l="l" t="t" r="r" b="b"/>
              <a:pathLst>
                <a:path w="29135" h="49674" extrusionOk="0">
                  <a:moveTo>
                    <a:pt x="108" y="1"/>
                  </a:moveTo>
                  <a:cubicBezTo>
                    <a:pt x="48" y="1"/>
                    <a:pt x="0" y="49"/>
                    <a:pt x="0" y="108"/>
                  </a:cubicBezTo>
                  <a:cubicBezTo>
                    <a:pt x="0" y="168"/>
                    <a:pt x="48" y="203"/>
                    <a:pt x="108" y="203"/>
                  </a:cubicBezTo>
                  <a:lnTo>
                    <a:pt x="560" y="203"/>
                  </a:lnTo>
                  <a:cubicBezTo>
                    <a:pt x="620" y="203"/>
                    <a:pt x="679" y="168"/>
                    <a:pt x="655" y="108"/>
                  </a:cubicBezTo>
                  <a:cubicBezTo>
                    <a:pt x="655" y="49"/>
                    <a:pt x="620" y="1"/>
                    <a:pt x="560" y="1"/>
                  </a:cubicBezTo>
                  <a:close/>
                  <a:moveTo>
                    <a:pt x="1429" y="1"/>
                  </a:moveTo>
                  <a:cubicBezTo>
                    <a:pt x="1370" y="1"/>
                    <a:pt x="1334" y="49"/>
                    <a:pt x="1334" y="108"/>
                  </a:cubicBezTo>
                  <a:cubicBezTo>
                    <a:pt x="1334" y="168"/>
                    <a:pt x="1370" y="203"/>
                    <a:pt x="1429" y="203"/>
                  </a:cubicBezTo>
                  <a:lnTo>
                    <a:pt x="1882" y="203"/>
                  </a:lnTo>
                  <a:cubicBezTo>
                    <a:pt x="1941" y="203"/>
                    <a:pt x="2001" y="168"/>
                    <a:pt x="1989" y="108"/>
                  </a:cubicBezTo>
                  <a:cubicBezTo>
                    <a:pt x="1989" y="49"/>
                    <a:pt x="1941" y="1"/>
                    <a:pt x="1882" y="1"/>
                  </a:cubicBezTo>
                  <a:close/>
                  <a:moveTo>
                    <a:pt x="2763" y="1"/>
                  </a:moveTo>
                  <a:cubicBezTo>
                    <a:pt x="2691" y="1"/>
                    <a:pt x="2656" y="49"/>
                    <a:pt x="2656" y="108"/>
                  </a:cubicBezTo>
                  <a:cubicBezTo>
                    <a:pt x="2656" y="168"/>
                    <a:pt x="2703" y="203"/>
                    <a:pt x="2763" y="203"/>
                  </a:cubicBezTo>
                  <a:lnTo>
                    <a:pt x="3203" y="203"/>
                  </a:lnTo>
                  <a:cubicBezTo>
                    <a:pt x="3263" y="203"/>
                    <a:pt x="3322" y="168"/>
                    <a:pt x="3310" y="108"/>
                  </a:cubicBezTo>
                  <a:cubicBezTo>
                    <a:pt x="3310" y="49"/>
                    <a:pt x="3263" y="1"/>
                    <a:pt x="3203" y="1"/>
                  </a:cubicBezTo>
                  <a:close/>
                  <a:moveTo>
                    <a:pt x="4084" y="1"/>
                  </a:moveTo>
                  <a:cubicBezTo>
                    <a:pt x="4025" y="1"/>
                    <a:pt x="3977" y="49"/>
                    <a:pt x="3977" y="108"/>
                  </a:cubicBezTo>
                  <a:cubicBezTo>
                    <a:pt x="3977" y="168"/>
                    <a:pt x="4025" y="203"/>
                    <a:pt x="4084" y="203"/>
                  </a:cubicBezTo>
                  <a:lnTo>
                    <a:pt x="4525" y="203"/>
                  </a:lnTo>
                  <a:cubicBezTo>
                    <a:pt x="4584" y="203"/>
                    <a:pt x="4644" y="168"/>
                    <a:pt x="4632" y="108"/>
                  </a:cubicBezTo>
                  <a:cubicBezTo>
                    <a:pt x="4632" y="49"/>
                    <a:pt x="4584" y="1"/>
                    <a:pt x="4525" y="1"/>
                  </a:cubicBezTo>
                  <a:close/>
                  <a:moveTo>
                    <a:pt x="5406" y="1"/>
                  </a:moveTo>
                  <a:cubicBezTo>
                    <a:pt x="5346" y="1"/>
                    <a:pt x="5299" y="49"/>
                    <a:pt x="5299" y="108"/>
                  </a:cubicBezTo>
                  <a:cubicBezTo>
                    <a:pt x="5299" y="168"/>
                    <a:pt x="5346" y="203"/>
                    <a:pt x="5406" y="203"/>
                  </a:cubicBezTo>
                  <a:lnTo>
                    <a:pt x="5846" y="203"/>
                  </a:lnTo>
                  <a:cubicBezTo>
                    <a:pt x="5918" y="203"/>
                    <a:pt x="5954" y="168"/>
                    <a:pt x="5954" y="108"/>
                  </a:cubicBezTo>
                  <a:cubicBezTo>
                    <a:pt x="5954" y="49"/>
                    <a:pt x="5906" y="1"/>
                    <a:pt x="5846" y="1"/>
                  </a:cubicBezTo>
                  <a:close/>
                  <a:moveTo>
                    <a:pt x="6727" y="1"/>
                  </a:moveTo>
                  <a:cubicBezTo>
                    <a:pt x="6668" y="1"/>
                    <a:pt x="6632" y="49"/>
                    <a:pt x="6632" y="108"/>
                  </a:cubicBezTo>
                  <a:cubicBezTo>
                    <a:pt x="6632" y="168"/>
                    <a:pt x="6668" y="203"/>
                    <a:pt x="6727" y="203"/>
                  </a:cubicBezTo>
                  <a:lnTo>
                    <a:pt x="7180" y="203"/>
                  </a:lnTo>
                  <a:cubicBezTo>
                    <a:pt x="7239" y="203"/>
                    <a:pt x="7287" y="168"/>
                    <a:pt x="7287" y="108"/>
                  </a:cubicBezTo>
                  <a:cubicBezTo>
                    <a:pt x="7287" y="49"/>
                    <a:pt x="7239" y="1"/>
                    <a:pt x="7180" y="1"/>
                  </a:cubicBezTo>
                  <a:close/>
                  <a:moveTo>
                    <a:pt x="8061" y="1"/>
                  </a:moveTo>
                  <a:cubicBezTo>
                    <a:pt x="7990" y="1"/>
                    <a:pt x="7954" y="49"/>
                    <a:pt x="7954" y="108"/>
                  </a:cubicBezTo>
                  <a:cubicBezTo>
                    <a:pt x="7954" y="168"/>
                    <a:pt x="8001" y="203"/>
                    <a:pt x="8061" y="203"/>
                  </a:cubicBezTo>
                  <a:lnTo>
                    <a:pt x="8501" y="203"/>
                  </a:lnTo>
                  <a:cubicBezTo>
                    <a:pt x="8561" y="203"/>
                    <a:pt x="8609" y="168"/>
                    <a:pt x="8609" y="108"/>
                  </a:cubicBezTo>
                  <a:cubicBezTo>
                    <a:pt x="8609" y="49"/>
                    <a:pt x="8561" y="1"/>
                    <a:pt x="8501" y="1"/>
                  </a:cubicBezTo>
                  <a:close/>
                  <a:moveTo>
                    <a:pt x="9383" y="1"/>
                  </a:moveTo>
                  <a:cubicBezTo>
                    <a:pt x="9323" y="1"/>
                    <a:pt x="9275" y="49"/>
                    <a:pt x="9275" y="108"/>
                  </a:cubicBezTo>
                  <a:cubicBezTo>
                    <a:pt x="9275" y="168"/>
                    <a:pt x="9323" y="203"/>
                    <a:pt x="9383" y="203"/>
                  </a:cubicBezTo>
                  <a:lnTo>
                    <a:pt x="9823" y="203"/>
                  </a:lnTo>
                  <a:cubicBezTo>
                    <a:pt x="9883" y="203"/>
                    <a:pt x="9930" y="168"/>
                    <a:pt x="9930" y="108"/>
                  </a:cubicBezTo>
                  <a:cubicBezTo>
                    <a:pt x="9930" y="49"/>
                    <a:pt x="9883" y="1"/>
                    <a:pt x="9823" y="1"/>
                  </a:cubicBezTo>
                  <a:close/>
                  <a:moveTo>
                    <a:pt x="10704" y="1"/>
                  </a:moveTo>
                  <a:cubicBezTo>
                    <a:pt x="10645" y="1"/>
                    <a:pt x="10597" y="49"/>
                    <a:pt x="10597" y="108"/>
                  </a:cubicBezTo>
                  <a:cubicBezTo>
                    <a:pt x="10597" y="168"/>
                    <a:pt x="10645" y="203"/>
                    <a:pt x="10704" y="203"/>
                  </a:cubicBezTo>
                  <a:lnTo>
                    <a:pt x="11157" y="203"/>
                  </a:lnTo>
                  <a:cubicBezTo>
                    <a:pt x="11204" y="203"/>
                    <a:pt x="11252" y="168"/>
                    <a:pt x="11252" y="108"/>
                  </a:cubicBezTo>
                  <a:cubicBezTo>
                    <a:pt x="11252" y="49"/>
                    <a:pt x="11204" y="1"/>
                    <a:pt x="11157" y="1"/>
                  </a:cubicBezTo>
                  <a:close/>
                  <a:moveTo>
                    <a:pt x="12026" y="1"/>
                  </a:moveTo>
                  <a:cubicBezTo>
                    <a:pt x="11966" y="1"/>
                    <a:pt x="11919" y="49"/>
                    <a:pt x="11919" y="108"/>
                  </a:cubicBezTo>
                  <a:cubicBezTo>
                    <a:pt x="11919" y="168"/>
                    <a:pt x="11966" y="203"/>
                    <a:pt x="12026" y="203"/>
                  </a:cubicBezTo>
                  <a:lnTo>
                    <a:pt x="12478" y="203"/>
                  </a:lnTo>
                  <a:cubicBezTo>
                    <a:pt x="12538" y="203"/>
                    <a:pt x="12585" y="168"/>
                    <a:pt x="12585" y="108"/>
                  </a:cubicBezTo>
                  <a:cubicBezTo>
                    <a:pt x="12585" y="49"/>
                    <a:pt x="12538" y="1"/>
                    <a:pt x="12478" y="1"/>
                  </a:cubicBezTo>
                  <a:close/>
                  <a:moveTo>
                    <a:pt x="13240" y="120"/>
                  </a:moveTo>
                  <a:cubicBezTo>
                    <a:pt x="13169" y="120"/>
                    <a:pt x="13133" y="168"/>
                    <a:pt x="13133" y="227"/>
                  </a:cubicBezTo>
                  <a:lnTo>
                    <a:pt x="13133" y="668"/>
                  </a:lnTo>
                  <a:cubicBezTo>
                    <a:pt x="13133" y="727"/>
                    <a:pt x="13181" y="775"/>
                    <a:pt x="13240" y="775"/>
                  </a:cubicBezTo>
                  <a:cubicBezTo>
                    <a:pt x="13288" y="775"/>
                    <a:pt x="13335" y="727"/>
                    <a:pt x="13335" y="668"/>
                  </a:cubicBezTo>
                  <a:lnTo>
                    <a:pt x="13335" y="227"/>
                  </a:lnTo>
                  <a:cubicBezTo>
                    <a:pt x="13335" y="168"/>
                    <a:pt x="13300" y="120"/>
                    <a:pt x="13240" y="120"/>
                  </a:cubicBezTo>
                  <a:close/>
                  <a:moveTo>
                    <a:pt x="13240" y="1442"/>
                  </a:moveTo>
                  <a:cubicBezTo>
                    <a:pt x="13169" y="1442"/>
                    <a:pt x="13133" y="1489"/>
                    <a:pt x="13133" y="1549"/>
                  </a:cubicBezTo>
                  <a:lnTo>
                    <a:pt x="13133" y="1989"/>
                  </a:lnTo>
                  <a:cubicBezTo>
                    <a:pt x="13133" y="2049"/>
                    <a:pt x="13181" y="2096"/>
                    <a:pt x="13240" y="2096"/>
                  </a:cubicBezTo>
                  <a:cubicBezTo>
                    <a:pt x="13288" y="2096"/>
                    <a:pt x="13335" y="2049"/>
                    <a:pt x="13335" y="1989"/>
                  </a:cubicBezTo>
                  <a:lnTo>
                    <a:pt x="13335" y="1549"/>
                  </a:lnTo>
                  <a:cubicBezTo>
                    <a:pt x="13335" y="1489"/>
                    <a:pt x="13300" y="1442"/>
                    <a:pt x="13240" y="1442"/>
                  </a:cubicBezTo>
                  <a:close/>
                  <a:moveTo>
                    <a:pt x="13240" y="2763"/>
                  </a:moveTo>
                  <a:cubicBezTo>
                    <a:pt x="13169" y="2763"/>
                    <a:pt x="13133" y="2811"/>
                    <a:pt x="13133" y="2870"/>
                  </a:cubicBezTo>
                  <a:lnTo>
                    <a:pt x="13133" y="3323"/>
                  </a:lnTo>
                  <a:cubicBezTo>
                    <a:pt x="13133" y="3382"/>
                    <a:pt x="13181" y="3418"/>
                    <a:pt x="13240" y="3418"/>
                  </a:cubicBezTo>
                  <a:cubicBezTo>
                    <a:pt x="13288" y="3418"/>
                    <a:pt x="13335" y="3382"/>
                    <a:pt x="13335" y="3323"/>
                  </a:cubicBezTo>
                  <a:lnTo>
                    <a:pt x="13335" y="2870"/>
                  </a:lnTo>
                  <a:cubicBezTo>
                    <a:pt x="13335" y="2811"/>
                    <a:pt x="13300" y="2763"/>
                    <a:pt x="13240" y="2763"/>
                  </a:cubicBezTo>
                  <a:close/>
                  <a:moveTo>
                    <a:pt x="13240" y="4097"/>
                  </a:moveTo>
                  <a:cubicBezTo>
                    <a:pt x="13169" y="4097"/>
                    <a:pt x="13133" y="4132"/>
                    <a:pt x="13133" y="4192"/>
                  </a:cubicBezTo>
                  <a:lnTo>
                    <a:pt x="13133" y="4644"/>
                  </a:lnTo>
                  <a:cubicBezTo>
                    <a:pt x="13133" y="4704"/>
                    <a:pt x="13181" y="4751"/>
                    <a:pt x="13240" y="4751"/>
                  </a:cubicBezTo>
                  <a:cubicBezTo>
                    <a:pt x="13288" y="4751"/>
                    <a:pt x="13335" y="4704"/>
                    <a:pt x="13335" y="4644"/>
                  </a:cubicBezTo>
                  <a:lnTo>
                    <a:pt x="13335" y="4192"/>
                  </a:lnTo>
                  <a:cubicBezTo>
                    <a:pt x="13335" y="4132"/>
                    <a:pt x="13300" y="4097"/>
                    <a:pt x="13240" y="4097"/>
                  </a:cubicBezTo>
                  <a:close/>
                  <a:moveTo>
                    <a:pt x="13240" y="5418"/>
                  </a:moveTo>
                  <a:cubicBezTo>
                    <a:pt x="13169" y="5418"/>
                    <a:pt x="13133" y="5454"/>
                    <a:pt x="13133" y="5513"/>
                  </a:cubicBezTo>
                  <a:lnTo>
                    <a:pt x="13133" y="5966"/>
                  </a:lnTo>
                  <a:cubicBezTo>
                    <a:pt x="13133" y="6025"/>
                    <a:pt x="13181" y="6073"/>
                    <a:pt x="13240" y="6073"/>
                  </a:cubicBezTo>
                  <a:cubicBezTo>
                    <a:pt x="13288" y="6073"/>
                    <a:pt x="13335" y="6025"/>
                    <a:pt x="13335" y="5966"/>
                  </a:cubicBezTo>
                  <a:lnTo>
                    <a:pt x="13335" y="5513"/>
                  </a:lnTo>
                  <a:cubicBezTo>
                    <a:pt x="13335" y="5454"/>
                    <a:pt x="13300" y="5418"/>
                    <a:pt x="13240" y="5418"/>
                  </a:cubicBezTo>
                  <a:close/>
                  <a:moveTo>
                    <a:pt x="13240" y="6740"/>
                  </a:moveTo>
                  <a:cubicBezTo>
                    <a:pt x="13169" y="6740"/>
                    <a:pt x="13133" y="6787"/>
                    <a:pt x="13133" y="6847"/>
                  </a:cubicBezTo>
                  <a:lnTo>
                    <a:pt x="13133" y="7288"/>
                  </a:lnTo>
                  <a:cubicBezTo>
                    <a:pt x="13133" y="7347"/>
                    <a:pt x="13181" y="7395"/>
                    <a:pt x="13240" y="7395"/>
                  </a:cubicBezTo>
                  <a:cubicBezTo>
                    <a:pt x="13288" y="7395"/>
                    <a:pt x="13335" y="7347"/>
                    <a:pt x="13335" y="7288"/>
                  </a:cubicBezTo>
                  <a:lnTo>
                    <a:pt x="13335" y="6847"/>
                  </a:lnTo>
                  <a:cubicBezTo>
                    <a:pt x="13335" y="6787"/>
                    <a:pt x="13300" y="6740"/>
                    <a:pt x="13240" y="6740"/>
                  </a:cubicBezTo>
                  <a:close/>
                  <a:moveTo>
                    <a:pt x="13240" y="8061"/>
                  </a:moveTo>
                  <a:cubicBezTo>
                    <a:pt x="13169" y="8061"/>
                    <a:pt x="13133" y="8109"/>
                    <a:pt x="13133" y="8169"/>
                  </a:cubicBezTo>
                  <a:lnTo>
                    <a:pt x="13133" y="8621"/>
                  </a:lnTo>
                  <a:cubicBezTo>
                    <a:pt x="13133" y="8681"/>
                    <a:pt x="13181" y="8716"/>
                    <a:pt x="13240" y="8716"/>
                  </a:cubicBezTo>
                  <a:cubicBezTo>
                    <a:pt x="13288" y="8716"/>
                    <a:pt x="13335" y="8657"/>
                    <a:pt x="13335" y="8621"/>
                  </a:cubicBezTo>
                  <a:lnTo>
                    <a:pt x="13335" y="8169"/>
                  </a:lnTo>
                  <a:cubicBezTo>
                    <a:pt x="13335" y="8109"/>
                    <a:pt x="13300" y="8061"/>
                    <a:pt x="13240" y="8061"/>
                  </a:cubicBezTo>
                  <a:close/>
                  <a:moveTo>
                    <a:pt x="13240" y="9383"/>
                  </a:moveTo>
                  <a:cubicBezTo>
                    <a:pt x="13169" y="9383"/>
                    <a:pt x="13133" y="9431"/>
                    <a:pt x="13133" y="9490"/>
                  </a:cubicBezTo>
                  <a:lnTo>
                    <a:pt x="13133" y="9943"/>
                  </a:lnTo>
                  <a:cubicBezTo>
                    <a:pt x="13133" y="10002"/>
                    <a:pt x="13181" y="10050"/>
                    <a:pt x="13240" y="10050"/>
                  </a:cubicBezTo>
                  <a:cubicBezTo>
                    <a:pt x="13288" y="10050"/>
                    <a:pt x="13335" y="9990"/>
                    <a:pt x="13335" y="9943"/>
                  </a:cubicBezTo>
                  <a:lnTo>
                    <a:pt x="13335" y="9490"/>
                  </a:lnTo>
                  <a:cubicBezTo>
                    <a:pt x="13335" y="9431"/>
                    <a:pt x="13300" y="9383"/>
                    <a:pt x="13240" y="9383"/>
                  </a:cubicBezTo>
                  <a:close/>
                  <a:moveTo>
                    <a:pt x="13240" y="10717"/>
                  </a:moveTo>
                  <a:cubicBezTo>
                    <a:pt x="13169" y="10717"/>
                    <a:pt x="13133" y="10752"/>
                    <a:pt x="13133" y="10812"/>
                  </a:cubicBezTo>
                  <a:lnTo>
                    <a:pt x="13133" y="11264"/>
                  </a:lnTo>
                  <a:cubicBezTo>
                    <a:pt x="13133" y="11324"/>
                    <a:pt x="13181" y="11371"/>
                    <a:pt x="13240" y="11371"/>
                  </a:cubicBezTo>
                  <a:cubicBezTo>
                    <a:pt x="13288" y="11371"/>
                    <a:pt x="13335" y="11312"/>
                    <a:pt x="13335" y="11264"/>
                  </a:cubicBezTo>
                  <a:lnTo>
                    <a:pt x="13335" y="10812"/>
                  </a:lnTo>
                  <a:cubicBezTo>
                    <a:pt x="13335" y="10752"/>
                    <a:pt x="13300" y="10717"/>
                    <a:pt x="13240" y="10717"/>
                  </a:cubicBezTo>
                  <a:close/>
                  <a:moveTo>
                    <a:pt x="13240" y="12038"/>
                  </a:moveTo>
                  <a:cubicBezTo>
                    <a:pt x="13169" y="12038"/>
                    <a:pt x="13133" y="12086"/>
                    <a:pt x="13133" y="12145"/>
                  </a:cubicBezTo>
                  <a:lnTo>
                    <a:pt x="13133" y="12586"/>
                  </a:lnTo>
                  <a:cubicBezTo>
                    <a:pt x="13133" y="12645"/>
                    <a:pt x="13181" y="12693"/>
                    <a:pt x="13240" y="12693"/>
                  </a:cubicBezTo>
                  <a:cubicBezTo>
                    <a:pt x="13288" y="12693"/>
                    <a:pt x="13335" y="12633"/>
                    <a:pt x="13335" y="12586"/>
                  </a:cubicBezTo>
                  <a:lnTo>
                    <a:pt x="13335" y="12145"/>
                  </a:lnTo>
                  <a:cubicBezTo>
                    <a:pt x="13335" y="12086"/>
                    <a:pt x="13300" y="12038"/>
                    <a:pt x="13240" y="12038"/>
                  </a:cubicBezTo>
                  <a:close/>
                  <a:moveTo>
                    <a:pt x="13240" y="13360"/>
                  </a:moveTo>
                  <a:cubicBezTo>
                    <a:pt x="13169" y="13360"/>
                    <a:pt x="13133" y="13407"/>
                    <a:pt x="13133" y="13467"/>
                  </a:cubicBezTo>
                  <a:lnTo>
                    <a:pt x="13133" y="13919"/>
                  </a:lnTo>
                  <a:cubicBezTo>
                    <a:pt x="13133" y="13979"/>
                    <a:pt x="13181" y="14015"/>
                    <a:pt x="13240" y="14015"/>
                  </a:cubicBezTo>
                  <a:cubicBezTo>
                    <a:pt x="13288" y="14015"/>
                    <a:pt x="13335" y="13955"/>
                    <a:pt x="13335" y="13919"/>
                  </a:cubicBezTo>
                  <a:lnTo>
                    <a:pt x="13335" y="13467"/>
                  </a:lnTo>
                  <a:cubicBezTo>
                    <a:pt x="13335" y="13407"/>
                    <a:pt x="13300" y="13360"/>
                    <a:pt x="13240" y="13360"/>
                  </a:cubicBezTo>
                  <a:close/>
                  <a:moveTo>
                    <a:pt x="13240" y="14681"/>
                  </a:moveTo>
                  <a:cubicBezTo>
                    <a:pt x="13169" y="14681"/>
                    <a:pt x="13133" y="14729"/>
                    <a:pt x="13133" y="14788"/>
                  </a:cubicBezTo>
                  <a:lnTo>
                    <a:pt x="13133" y="15241"/>
                  </a:lnTo>
                  <a:cubicBezTo>
                    <a:pt x="13133" y="15300"/>
                    <a:pt x="13181" y="15348"/>
                    <a:pt x="13240" y="15348"/>
                  </a:cubicBezTo>
                  <a:cubicBezTo>
                    <a:pt x="13288" y="15348"/>
                    <a:pt x="13335" y="15289"/>
                    <a:pt x="13335" y="15241"/>
                  </a:cubicBezTo>
                  <a:lnTo>
                    <a:pt x="13335" y="14788"/>
                  </a:lnTo>
                  <a:cubicBezTo>
                    <a:pt x="13335" y="14729"/>
                    <a:pt x="13300" y="14681"/>
                    <a:pt x="13240" y="14681"/>
                  </a:cubicBezTo>
                  <a:close/>
                  <a:moveTo>
                    <a:pt x="13240" y="15991"/>
                  </a:moveTo>
                  <a:cubicBezTo>
                    <a:pt x="13169" y="15991"/>
                    <a:pt x="13133" y="16039"/>
                    <a:pt x="13133" y="16098"/>
                  </a:cubicBezTo>
                  <a:lnTo>
                    <a:pt x="13133" y="16551"/>
                  </a:lnTo>
                  <a:cubicBezTo>
                    <a:pt x="13133" y="16610"/>
                    <a:pt x="13181" y="16658"/>
                    <a:pt x="13240" y="16658"/>
                  </a:cubicBezTo>
                  <a:cubicBezTo>
                    <a:pt x="13288" y="16658"/>
                    <a:pt x="13335" y="16610"/>
                    <a:pt x="13335" y="16551"/>
                  </a:cubicBezTo>
                  <a:lnTo>
                    <a:pt x="13335" y="16098"/>
                  </a:lnTo>
                  <a:cubicBezTo>
                    <a:pt x="13335" y="16039"/>
                    <a:pt x="13300" y="15991"/>
                    <a:pt x="13240" y="15991"/>
                  </a:cubicBezTo>
                  <a:close/>
                  <a:moveTo>
                    <a:pt x="13240" y="17324"/>
                  </a:moveTo>
                  <a:cubicBezTo>
                    <a:pt x="13169" y="17324"/>
                    <a:pt x="13133" y="17360"/>
                    <a:pt x="13133" y="17420"/>
                  </a:cubicBezTo>
                  <a:lnTo>
                    <a:pt x="13133" y="17872"/>
                  </a:lnTo>
                  <a:cubicBezTo>
                    <a:pt x="13133" y="17932"/>
                    <a:pt x="13181" y="17979"/>
                    <a:pt x="13240" y="17979"/>
                  </a:cubicBezTo>
                  <a:cubicBezTo>
                    <a:pt x="13288" y="17979"/>
                    <a:pt x="13335" y="17932"/>
                    <a:pt x="13335" y="17872"/>
                  </a:cubicBezTo>
                  <a:lnTo>
                    <a:pt x="13335" y="17420"/>
                  </a:lnTo>
                  <a:cubicBezTo>
                    <a:pt x="13335" y="17360"/>
                    <a:pt x="13300" y="17324"/>
                    <a:pt x="13240" y="17324"/>
                  </a:cubicBezTo>
                  <a:close/>
                  <a:moveTo>
                    <a:pt x="13240" y="18646"/>
                  </a:moveTo>
                  <a:cubicBezTo>
                    <a:pt x="13169" y="18646"/>
                    <a:pt x="13133" y="18694"/>
                    <a:pt x="13133" y="18753"/>
                  </a:cubicBezTo>
                  <a:lnTo>
                    <a:pt x="13133" y="19194"/>
                  </a:lnTo>
                  <a:cubicBezTo>
                    <a:pt x="13133" y="19253"/>
                    <a:pt x="13181" y="19301"/>
                    <a:pt x="13240" y="19301"/>
                  </a:cubicBezTo>
                  <a:cubicBezTo>
                    <a:pt x="13288" y="19301"/>
                    <a:pt x="13335" y="19253"/>
                    <a:pt x="13335" y="19194"/>
                  </a:cubicBezTo>
                  <a:lnTo>
                    <a:pt x="13335" y="18753"/>
                  </a:lnTo>
                  <a:cubicBezTo>
                    <a:pt x="13335" y="18694"/>
                    <a:pt x="13300" y="18646"/>
                    <a:pt x="13240" y="18646"/>
                  </a:cubicBezTo>
                  <a:close/>
                  <a:moveTo>
                    <a:pt x="13240" y="19968"/>
                  </a:moveTo>
                  <a:cubicBezTo>
                    <a:pt x="13169" y="19968"/>
                    <a:pt x="13133" y="20015"/>
                    <a:pt x="13133" y="20075"/>
                  </a:cubicBezTo>
                  <a:lnTo>
                    <a:pt x="13133" y="20527"/>
                  </a:lnTo>
                  <a:cubicBezTo>
                    <a:pt x="13133" y="20587"/>
                    <a:pt x="13181" y="20622"/>
                    <a:pt x="13240" y="20622"/>
                  </a:cubicBezTo>
                  <a:cubicBezTo>
                    <a:pt x="13288" y="20622"/>
                    <a:pt x="13335" y="20575"/>
                    <a:pt x="13335" y="20527"/>
                  </a:cubicBezTo>
                  <a:lnTo>
                    <a:pt x="13335" y="20075"/>
                  </a:lnTo>
                  <a:cubicBezTo>
                    <a:pt x="13335" y="20015"/>
                    <a:pt x="13300" y="19968"/>
                    <a:pt x="13240" y="19968"/>
                  </a:cubicBezTo>
                  <a:close/>
                  <a:moveTo>
                    <a:pt x="13240" y="21289"/>
                  </a:moveTo>
                  <a:cubicBezTo>
                    <a:pt x="13169" y="21289"/>
                    <a:pt x="13133" y="21337"/>
                    <a:pt x="13133" y="21396"/>
                  </a:cubicBezTo>
                  <a:lnTo>
                    <a:pt x="13133" y="21849"/>
                  </a:lnTo>
                  <a:cubicBezTo>
                    <a:pt x="13133" y="21908"/>
                    <a:pt x="13181" y="21956"/>
                    <a:pt x="13240" y="21956"/>
                  </a:cubicBezTo>
                  <a:cubicBezTo>
                    <a:pt x="13288" y="21956"/>
                    <a:pt x="13335" y="21908"/>
                    <a:pt x="13335" y="21849"/>
                  </a:cubicBezTo>
                  <a:lnTo>
                    <a:pt x="13335" y="21396"/>
                  </a:lnTo>
                  <a:cubicBezTo>
                    <a:pt x="13335" y="21337"/>
                    <a:pt x="13300" y="21289"/>
                    <a:pt x="13240" y="21289"/>
                  </a:cubicBezTo>
                  <a:close/>
                  <a:moveTo>
                    <a:pt x="13240" y="22623"/>
                  </a:moveTo>
                  <a:cubicBezTo>
                    <a:pt x="13169" y="22623"/>
                    <a:pt x="13133" y="22658"/>
                    <a:pt x="13133" y="22718"/>
                  </a:cubicBezTo>
                  <a:lnTo>
                    <a:pt x="13133" y="23170"/>
                  </a:lnTo>
                  <a:cubicBezTo>
                    <a:pt x="13133" y="23230"/>
                    <a:pt x="13181" y="23278"/>
                    <a:pt x="13240" y="23278"/>
                  </a:cubicBezTo>
                  <a:cubicBezTo>
                    <a:pt x="13288" y="23278"/>
                    <a:pt x="13335" y="23230"/>
                    <a:pt x="13335" y="23170"/>
                  </a:cubicBezTo>
                  <a:lnTo>
                    <a:pt x="13335" y="22718"/>
                  </a:lnTo>
                  <a:cubicBezTo>
                    <a:pt x="13335" y="22658"/>
                    <a:pt x="13300" y="22623"/>
                    <a:pt x="13240" y="22623"/>
                  </a:cubicBezTo>
                  <a:close/>
                  <a:moveTo>
                    <a:pt x="13240" y="23944"/>
                  </a:moveTo>
                  <a:cubicBezTo>
                    <a:pt x="13169" y="23944"/>
                    <a:pt x="13133" y="23992"/>
                    <a:pt x="13133" y="24051"/>
                  </a:cubicBezTo>
                  <a:lnTo>
                    <a:pt x="13133" y="24492"/>
                  </a:lnTo>
                  <a:cubicBezTo>
                    <a:pt x="13133" y="24552"/>
                    <a:pt x="13181" y="24599"/>
                    <a:pt x="13240" y="24599"/>
                  </a:cubicBezTo>
                  <a:cubicBezTo>
                    <a:pt x="13288" y="24599"/>
                    <a:pt x="13335" y="24552"/>
                    <a:pt x="13335" y="24492"/>
                  </a:cubicBezTo>
                  <a:lnTo>
                    <a:pt x="13335" y="24051"/>
                  </a:lnTo>
                  <a:cubicBezTo>
                    <a:pt x="13335" y="23992"/>
                    <a:pt x="13300" y="23944"/>
                    <a:pt x="13240" y="23944"/>
                  </a:cubicBezTo>
                  <a:close/>
                  <a:moveTo>
                    <a:pt x="13240" y="25266"/>
                  </a:moveTo>
                  <a:cubicBezTo>
                    <a:pt x="13169" y="25266"/>
                    <a:pt x="13133" y="25314"/>
                    <a:pt x="13133" y="25373"/>
                  </a:cubicBezTo>
                  <a:lnTo>
                    <a:pt x="13133" y="25826"/>
                  </a:lnTo>
                  <a:cubicBezTo>
                    <a:pt x="13133" y="25885"/>
                    <a:pt x="13181" y="25921"/>
                    <a:pt x="13240" y="25921"/>
                  </a:cubicBezTo>
                  <a:cubicBezTo>
                    <a:pt x="13288" y="25921"/>
                    <a:pt x="13335" y="25885"/>
                    <a:pt x="13335" y="25826"/>
                  </a:cubicBezTo>
                  <a:lnTo>
                    <a:pt x="13335" y="25373"/>
                  </a:lnTo>
                  <a:cubicBezTo>
                    <a:pt x="13335" y="25314"/>
                    <a:pt x="13300" y="25266"/>
                    <a:pt x="13240" y="25266"/>
                  </a:cubicBezTo>
                  <a:close/>
                  <a:moveTo>
                    <a:pt x="13240" y="26599"/>
                  </a:moveTo>
                  <a:cubicBezTo>
                    <a:pt x="13169" y="26599"/>
                    <a:pt x="13133" y="26635"/>
                    <a:pt x="13133" y="26695"/>
                  </a:cubicBezTo>
                  <a:lnTo>
                    <a:pt x="13133" y="27147"/>
                  </a:lnTo>
                  <a:cubicBezTo>
                    <a:pt x="13133" y="27207"/>
                    <a:pt x="13181" y="27254"/>
                    <a:pt x="13240" y="27254"/>
                  </a:cubicBezTo>
                  <a:cubicBezTo>
                    <a:pt x="13288" y="27254"/>
                    <a:pt x="13335" y="27207"/>
                    <a:pt x="13335" y="27147"/>
                  </a:cubicBezTo>
                  <a:lnTo>
                    <a:pt x="13335" y="26695"/>
                  </a:lnTo>
                  <a:cubicBezTo>
                    <a:pt x="13335" y="26635"/>
                    <a:pt x="13300" y="26599"/>
                    <a:pt x="13240" y="26599"/>
                  </a:cubicBezTo>
                  <a:close/>
                  <a:moveTo>
                    <a:pt x="13240" y="27921"/>
                  </a:moveTo>
                  <a:cubicBezTo>
                    <a:pt x="13169" y="27921"/>
                    <a:pt x="13133" y="27969"/>
                    <a:pt x="13133" y="28028"/>
                  </a:cubicBezTo>
                  <a:lnTo>
                    <a:pt x="13133" y="28469"/>
                  </a:lnTo>
                  <a:cubicBezTo>
                    <a:pt x="13133" y="28528"/>
                    <a:pt x="13181" y="28576"/>
                    <a:pt x="13240" y="28576"/>
                  </a:cubicBezTo>
                  <a:cubicBezTo>
                    <a:pt x="13288" y="28576"/>
                    <a:pt x="13335" y="28528"/>
                    <a:pt x="13335" y="28469"/>
                  </a:cubicBezTo>
                  <a:lnTo>
                    <a:pt x="13335" y="28028"/>
                  </a:lnTo>
                  <a:cubicBezTo>
                    <a:pt x="13335" y="27957"/>
                    <a:pt x="13300" y="27921"/>
                    <a:pt x="13240" y="27921"/>
                  </a:cubicBezTo>
                  <a:close/>
                  <a:moveTo>
                    <a:pt x="13240" y="29243"/>
                  </a:moveTo>
                  <a:cubicBezTo>
                    <a:pt x="13169" y="29243"/>
                    <a:pt x="13133" y="29290"/>
                    <a:pt x="13133" y="29350"/>
                  </a:cubicBezTo>
                  <a:lnTo>
                    <a:pt x="13133" y="29790"/>
                  </a:lnTo>
                  <a:cubicBezTo>
                    <a:pt x="13133" y="29850"/>
                    <a:pt x="13181" y="29897"/>
                    <a:pt x="13240" y="29897"/>
                  </a:cubicBezTo>
                  <a:cubicBezTo>
                    <a:pt x="13288" y="29897"/>
                    <a:pt x="13335" y="29850"/>
                    <a:pt x="13335" y="29790"/>
                  </a:cubicBezTo>
                  <a:lnTo>
                    <a:pt x="13335" y="29350"/>
                  </a:lnTo>
                  <a:cubicBezTo>
                    <a:pt x="13335" y="29290"/>
                    <a:pt x="13300" y="29243"/>
                    <a:pt x="13240" y="29243"/>
                  </a:cubicBezTo>
                  <a:close/>
                  <a:moveTo>
                    <a:pt x="13240" y="30564"/>
                  </a:moveTo>
                  <a:cubicBezTo>
                    <a:pt x="13169" y="30564"/>
                    <a:pt x="13133" y="30612"/>
                    <a:pt x="13133" y="30671"/>
                  </a:cubicBezTo>
                  <a:lnTo>
                    <a:pt x="13133" y="31112"/>
                  </a:lnTo>
                  <a:cubicBezTo>
                    <a:pt x="13133" y="31183"/>
                    <a:pt x="13181" y="31219"/>
                    <a:pt x="13240" y="31219"/>
                  </a:cubicBezTo>
                  <a:cubicBezTo>
                    <a:pt x="13288" y="31219"/>
                    <a:pt x="13335" y="31183"/>
                    <a:pt x="13335" y="31112"/>
                  </a:cubicBezTo>
                  <a:lnTo>
                    <a:pt x="13335" y="30671"/>
                  </a:lnTo>
                  <a:cubicBezTo>
                    <a:pt x="13335" y="30612"/>
                    <a:pt x="13300" y="30564"/>
                    <a:pt x="13240" y="30564"/>
                  </a:cubicBezTo>
                  <a:close/>
                  <a:moveTo>
                    <a:pt x="13240" y="31898"/>
                  </a:moveTo>
                  <a:cubicBezTo>
                    <a:pt x="13169" y="31898"/>
                    <a:pt x="13133" y="31933"/>
                    <a:pt x="13133" y="31993"/>
                  </a:cubicBezTo>
                  <a:lnTo>
                    <a:pt x="13133" y="32445"/>
                  </a:lnTo>
                  <a:cubicBezTo>
                    <a:pt x="13133" y="32505"/>
                    <a:pt x="13181" y="32553"/>
                    <a:pt x="13240" y="32553"/>
                  </a:cubicBezTo>
                  <a:cubicBezTo>
                    <a:pt x="13288" y="32553"/>
                    <a:pt x="13335" y="32505"/>
                    <a:pt x="13335" y="32445"/>
                  </a:cubicBezTo>
                  <a:lnTo>
                    <a:pt x="13335" y="31993"/>
                  </a:lnTo>
                  <a:cubicBezTo>
                    <a:pt x="13335" y="31933"/>
                    <a:pt x="13300" y="31898"/>
                    <a:pt x="13240" y="31898"/>
                  </a:cubicBezTo>
                  <a:close/>
                  <a:moveTo>
                    <a:pt x="13240" y="33219"/>
                  </a:moveTo>
                  <a:cubicBezTo>
                    <a:pt x="13169" y="33219"/>
                    <a:pt x="13133" y="33267"/>
                    <a:pt x="13133" y="33326"/>
                  </a:cubicBezTo>
                  <a:lnTo>
                    <a:pt x="13133" y="33767"/>
                  </a:lnTo>
                  <a:cubicBezTo>
                    <a:pt x="13133" y="33827"/>
                    <a:pt x="13181" y="33874"/>
                    <a:pt x="13240" y="33874"/>
                  </a:cubicBezTo>
                  <a:cubicBezTo>
                    <a:pt x="13288" y="33874"/>
                    <a:pt x="13335" y="33815"/>
                    <a:pt x="13335" y="33767"/>
                  </a:cubicBezTo>
                  <a:lnTo>
                    <a:pt x="13335" y="33326"/>
                  </a:lnTo>
                  <a:cubicBezTo>
                    <a:pt x="13335" y="33255"/>
                    <a:pt x="13300" y="33219"/>
                    <a:pt x="13240" y="33219"/>
                  </a:cubicBezTo>
                  <a:close/>
                  <a:moveTo>
                    <a:pt x="13240" y="34541"/>
                  </a:moveTo>
                  <a:cubicBezTo>
                    <a:pt x="13169" y="34541"/>
                    <a:pt x="13133" y="34589"/>
                    <a:pt x="13133" y="34648"/>
                  </a:cubicBezTo>
                  <a:lnTo>
                    <a:pt x="13133" y="35089"/>
                  </a:lnTo>
                  <a:cubicBezTo>
                    <a:pt x="13133" y="35148"/>
                    <a:pt x="13181" y="35196"/>
                    <a:pt x="13240" y="35196"/>
                  </a:cubicBezTo>
                  <a:cubicBezTo>
                    <a:pt x="13288" y="35196"/>
                    <a:pt x="13335" y="35136"/>
                    <a:pt x="13335" y="35089"/>
                  </a:cubicBezTo>
                  <a:lnTo>
                    <a:pt x="13335" y="34648"/>
                  </a:lnTo>
                  <a:cubicBezTo>
                    <a:pt x="13335" y="34589"/>
                    <a:pt x="13300" y="34541"/>
                    <a:pt x="13240" y="34541"/>
                  </a:cubicBezTo>
                  <a:close/>
                  <a:moveTo>
                    <a:pt x="13240" y="35862"/>
                  </a:moveTo>
                  <a:cubicBezTo>
                    <a:pt x="13169" y="35862"/>
                    <a:pt x="13133" y="35910"/>
                    <a:pt x="13133" y="35970"/>
                  </a:cubicBezTo>
                  <a:lnTo>
                    <a:pt x="13133" y="36422"/>
                  </a:lnTo>
                  <a:cubicBezTo>
                    <a:pt x="13133" y="36482"/>
                    <a:pt x="13181" y="36517"/>
                    <a:pt x="13240" y="36517"/>
                  </a:cubicBezTo>
                  <a:cubicBezTo>
                    <a:pt x="13288" y="36517"/>
                    <a:pt x="13335" y="36458"/>
                    <a:pt x="13335" y="36422"/>
                  </a:cubicBezTo>
                  <a:lnTo>
                    <a:pt x="13335" y="35970"/>
                  </a:lnTo>
                  <a:cubicBezTo>
                    <a:pt x="13335" y="35910"/>
                    <a:pt x="13300" y="35862"/>
                    <a:pt x="13240" y="35862"/>
                  </a:cubicBezTo>
                  <a:close/>
                  <a:moveTo>
                    <a:pt x="13240" y="37184"/>
                  </a:moveTo>
                  <a:cubicBezTo>
                    <a:pt x="13169" y="37184"/>
                    <a:pt x="13133" y="37232"/>
                    <a:pt x="13133" y="37291"/>
                  </a:cubicBezTo>
                  <a:lnTo>
                    <a:pt x="13133" y="37744"/>
                  </a:lnTo>
                  <a:cubicBezTo>
                    <a:pt x="13133" y="37803"/>
                    <a:pt x="13181" y="37851"/>
                    <a:pt x="13240" y="37851"/>
                  </a:cubicBezTo>
                  <a:cubicBezTo>
                    <a:pt x="13288" y="37851"/>
                    <a:pt x="13335" y="37791"/>
                    <a:pt x="13335" y="37744"/>
                  </a:cubicBezTo>
                  <a:lnTo>
                    <a:pt x="13335" y="37291"/>
                  </a:lnTo>
                  <a:cubicBezTo>
                    <a:pt x="13335" y="37232"/>
                    <a:pt x="13300" y="37184"/>
                    <a:pt x="13240" y="37184"/>
                  </a:cubicBezTo>
                  <a:close/>
                  <a:moveTo>
                    <a:pt x="13240" y="38518"/>
                  </a:moveTo>
                  <a:cubicBezTo>
                    <a:pt x="13169" y="38518"/>
                    <a:pt x="13133" y="38565"/>
                    <a:pt x="13133" y="38625"/>
                  </a:cubicBezTo>
                  <a:lnTo>
                    <a:pt x="13133" y="39065"/>
                  </a:lnTo>
                  <a:cubicBezTo>
                    <a:pt x="13133" y="39125"/>
                    <a:pt x="13181" y="39172"/>
                    <a:pt x="13240" y="39172"/>
                  </a:cubicBezTo>
                  <a:cubicBezTo>
                    <a:pt x="13288" y="39172"/>
                    <a:pt x="13335" y="39113"/>
                    <a:pt x="13335" y="39065"/>
                  </a:cubicBezTo>
                  <a:lnTo>
                    <a:pt x="13335" y="38625"/>
                  </a:lnTo>
                  <a:cubicBezTo>
                    <a:pt x="13335" y="38553"/>
                    <a:pt x="13300" y="38518"/>
                    <a:pt x="13240" y="38518"/>
                  </a:cubicBezTo>
                  <a:close/>
                  <a:moveTo>
                    <a:pt x="13240" y="39839"/>
                  </a:moveTo>
                  <a:cubicBezTo>
                    <a:pt x="13169" y="39839"/>
                    <a:pt x="13133" y="39887"/>
                    <a:pt x="13133" y="39946"/>
                  </a:cubicBezTo>
                  <a:lnTo>
                    <a:pt x="13133" y="40387"/>
                  </a:lnTo>
                  <a:cubicBezTo>
                    <a:pt x="13133" y="40446"/>
                    <a:pt x="13181" y="40494"/>
                    <a:pt x="13240" y="40494"/>
                  </a:cubicBezTo>
                  <a:cubicBezTo>
                    <a:pt x="13288" y="40494"/>
                    <a:pt x="13335" y="40434"/>
                    <a:pt x="13335" y="40387"/>
                  </a:cubicBezTo>
                  <a:lnTo>
                    <a:pt x="13335" y="39946"/>
                  </a:lnTo>
                  <a:cubicBezTo>
                    <a:pt x="13335" y="39887"/>
                    <a:pt x="13300" y="39839"/>
                    <a:pt x="13240" y="39839"/>
                  </a:cubicBezTo>
                  <a:close/>
                  <a:moveTo>
                    <a:pt x="13240" y="41149"/>
                  </a:moveTo>
                  <a:cubicBezTo>
                    <a:pt x="13169" y="41149"/>
                    <a:pt x="13133" y="41196"/>
                    <a:pt x="13133" y="41256"/>
                  </a:cubicBezTo>
                  <a:lnTo>
                    <a:pt x="13133" y="41697"/>
                  </a:lnTo>
                  <a:cubicBezTo>
                    <a:pt x="13133" y="41756"/>
                    <a:pt x="13181" y="41804"/>
                    <a:pt x="13240" y="41804"/>
                  </a:cubicBezTo>
                  <a:cubicBezTo>
                    <a:pt x="13288" y="41804"/>
                    <a:pt x="13335" y="41756"/>
                    <a:pt x="13335" y="41697"/>
                  </a:cubicBezTo>
                  <a:lnTo>
                    <a:pt x="13335" y="41256"/>
                  </a:lnTo>
                  <a:cubicBezTo>
                    <a:pt x="13335" y="41196"/>
                    <a:pt x="13300" y="41149"/>
                    <a:pt x="13240" y="41149"/>
                  </a:cubicBezTo>
                  <a:close/>
                  <a:moveTo>
                    <a:pt x="13240" y="42470"/>
                  </a:moveTo>
                  <a:cubicBezTo>
                    <a:pt x="13169" y="42470"/>
                    <a:pt x="13133" y="42518"/>
                    <a:pt x="13133" y="42578"/>
                  </a:cubicBezTo>
                  <a:lnTo>
                    <a:pt x="13133" y="43018"/>
                  </a:lnTo>
                  <a:cubicBezTo>
                    <a:pt x="13133" y="43090"/>
                    <a:pt x="13181" y="43125"/>
                    <a:pt x="13240" y="43125"/>
                  </a:cubicBezTo>
                  <a:cubicBezTo>
                    <a:pt x="13288" y="43125"/>
                    <a:pt x="13335" y="43090"/>
                    <a:pt x="13335" y="43018"/>
                  </a:cubicBezTo>
                  <a:lnTo>
                    <a:pt x="13335" y="42578"/>
                  </a:lnTo>
                  <a:cubicBezTo>
                    <a:pt x="13335" y="42518"/>
                    <a:pt x="13300" y="42470"/>
                    <a:pt x="13240" y="42470"/>
                  </a:cubicBezTo>
                  <a:close/>
                  <a:moveTo>
                    <a:pt x="13240" y="43804"/>
                  </a:moveTo>
                  <a:cubicBezTo>
                    <a:pt x="13169" y="43804"/>
                    <a:pt x="13133" y="43840"/>
                    <a:pt x="13133" y="43899"/>
                  </a:cubicBezTo>
                  <a:lnTo>
                    <a:pt x="13133" y="44352"/>
                  </a:lnTo>
                  <a:cubicBezTo>
                    <a:pt x="13133" y="44411"/>
                    <a:pt x="13181" y="44459"/>
                    <a:pt x="13240" y="44459"/>
                  </a:cubicBezTo>
                  <a:cubicBezTo>
                    <a:pt x="13288" y="44459"/>
                    <a:pt x="13335" y="44411"/>
                    <a:pt x="13335" y="44352"/>
                  </a:cubicBezTo>
                  <a:lnTo>
                    <a:pt x="13335" y="43899"/>
                  </a:lnTo>
                  <a:cubicBezTo>
                    <a:pt x="13335" y="43840"/>
                    <a:pt x="13300" y="43804"/>
                    <a:pt x="13240" y="43804"/>
                  </a:cubicBezTo>
                  <a:close/>
                  <a:moveTo>
                    <a:pt x="13240" y="45126"/>
                  </a:moveTo>
                  <a:cubicBezTo>
                    <a:pt x="13169" y="45126"/>
                    <a:pt x="13133" y="45173"/>
                    <a:pt x="13133" y="45233"/>
                  </a:cubicBezTo>
                  <a:lnTo>
                    <a:pt x="13133" y="45673"/>
                  </a:lnTo>
                  <a:cubicBezTo>
                    <a:pt x="13133" y="45733"/>
                    <a:pt x="13181" y="45780"/>
                    <a:pt x="13240" y="45780"/>
                  </a:cubicBezTo>
                  <a:cubicBezTo>
                    <a:pt x="13288" y="45780"/>
                    <a:pt x="13335" y="45733"/>
                    <a:pt x="13335" y="45673"/>
                  </a:cubicBezTo>
                  <a:lnTo>
                    <a:pt x="13335" y="45233"/>
                  </a:lnTo>
                  <a:cubicBezTo>
                    <a:pt x="13335" y="45161"/>
                    <a:pt x="13300" y="45126"/>
                    <a:pt x="13240" y="45126"/>
                  </a:cubicBezTo>
                  <a:close/>
                  <a:moveTo>
                    <a:pt x="13240" y="46447"/>
                  </a:moveTo>
                  <a:cubicBezTo>
                    <a:pt x="13169" y="46447"/>
                    <a:pt x="13133" y="46495"/>
                    <a:pt x="13133" y="46554"/>
                  </a:cubicBezTo>
                  <a:lnTo>
                    <a:pt x="13133" y="46995"/>
                  </a:lnTo>
                  <a:cubicBezTo>
                    <a:pt x="13133" y="47054"/>
                    <a:pt x="13181" y="47102"/>
                    <a:pt x="13240" y="47102"/>
                  </a:cubicBezTo>
                  <a:cubicBezTo>
                    <a:pt x="13288" y="47102"/>
                    <a:pt x="13335" y="47054"/>
                    <a:pt x="13335" y="46995"/>
                  </a:cubicBezTo>
                  <a:lnTo>
                    <a:pt x="13335" y="46554"/>
                  </a:lnTo>
                  <a:cubicBezTo>
                    <a:pt x="13335" y="46495"/>
                    <a:pt x="13300" y="46447"/>
                    <a:pt x="13240" y="46447"/>
                  </a:cubicBezTo>
                  <a:close/>
                  <a:moveTo>
                    <a:pt x="13240" y="47769"/>
                  </a:moveTo>
                  <a:cubicBezTo>
                    <a:pt x="13169" y="47769"/>
                    <a:pt x="13133" y="47816"/>
                    <a:pt x="13133" y="47876"/>
                  </a:cubicBezTo>
                  <a:lnTo>
                    <a:pt x="13133" y="48328"/>
                  </a:lnTo>
                  <a:cubicBezTo>
                    <a:pt x="13133" y="48388"/>
                    <a:pt x="13181" y="48424"/>
                    <a:pt x="13240" y="48424"/>
                  </a:cubicBezTo>
                  <a:cubicBezTo>
                    <a:pt x="13288" y="48424"/>
                    <a:pt x="13335" y="48388"/>
                    <a:pt x="13335" y="48328"/>
                  </a:cubicBezTo>
                  <a:lnTo>
                    <a:pt x="13335" y="47876"/>
                  </a:lnTo>
                  <a:cubicBezTo>
                    <a:pt x="13335" y="47816"/>
                    <a:pt x="13300" y="47769"/>
                    <a:pt x="13240" y="47769"/>
                  </a:cubicBezTo>
                  <a:close/>
                  <a:moveTo>
                    <a:pt x="13240" y="49090"/>
                  </a:moveTo>
                  <a:cubicBezTo>
                    <a:pt x="13169" y="49090"/>
                    <a:pt x="13133" y="49138"/>
                    <a:pt x="13133" y="49197"/>
                  </a:cubicBezTo>
                  <a:lnTo>
                    <a:pt x="13133" y="49567"/>
                  </a:lnTo>
                  <a:cubicBezTo>
                    <a:pt x="13133" y="49638"/>
                    <a:pt x="13181" y="49674"/>
                    <a:pt x="13240" y="49674"/>
                  </a:cubicBezTo>
                  <a:lnTo>
                    <a:pt x="13312" y="49674"/>
                  </a:lnTo>
                  <a:cubicBezTo>
                    <a:pt x="13371" y="49674"/>
                    <a:pt x="13419" y="49638"/>
                    <a:pt x="13419" y="49567"/>
                  </a:cubicBezTo>
                  <a:cubicBezTo>
                    <a:pt x="13419" y="49531"/>
                    <a:pt x="13383" y="49483"/>
                    <a:pt x="13335" y="49471"/>
                  </a:cubicBezTo>
                  <a:lnTo>
                    <a:pt x="13335" y="49197"/>
                  </a:lnTo>
                  <a:cubicBezTo>
                    <a:pt x="13335" y="49138"/>
                    <a:pt x="13300" y="49090"/>
                    <a:pt x="13240" y="49090"/>
                  </a:cubicBezTo>
                  <a:close/>
                  <a:moveTo>
                    <a:pt x="14181" y="49471"/>
                  </a:moveTo>
                  <a:cubicBezTo>
                    <a:pt x="14121" y="49471"/>
                    <a:pt x="14086" y="49519"/>
                    <a:pt x="14086" y="49567"/>
                  </a:cubicBezTo>
                  <a:cubicBezTo>
                    <a:pt x="14086" y="49638"/>
                    <a:pt x="14133" y="49674"/>
                    <a:pt x="14181" y="49674"/>
                  </a:cubicBezTo>
                  <a:lnTo>
                    <a:pt x="14633" y="49674"/>
                  </a:lnTo>
                  <a:cubicBezTo>
                    <a:pt x="14693" y="49674"/>
                    <a:pt x="14740" y="49638"/>
                    <a:pt x="14740" y="49567"/>
                  </a:cubicBezTo>
                  <a:cubicBezTo>
                    <a:pt x="14740" y="49507"/>
                    <a:pt x="14693" y="49471"/>
                    <a:pt x="14633" y="49471"/>
                  </a:cubicBezTo>
                  <a:close/>
                  <a:moveTo>
                    <a:pt x="15502" y="49471"/>
                  </a:moveTo>
                  <a:cubicBezTo>
                    <a:pt x="15431" y="49471"/>
                    <a:pt x="15395" y="49519"/>
                    <a:pt x="15395" y="49567"/>
                  </a:cubicBezTo>
                  <a:cubicBezTo>
                    <a:pt x="15395" y="49638"/>
                    <a:pt x="15443" y="49674"/>
                    <a:pt x="15502" y="49674"/>
                  </a:cubicBezTo>
                  <a:lnTo>
                    <a:pt x="15943" y="49674"/>
                  </a:lnTo>
                  <a:cubicBezTo>
                    <a:pt x="16014" y="49674"/>
                    <a:pt x="16062" y="49638"/>
                    <a:pt x="16050" y="49567"/>
                  </a:cubicBezTo>
                  <a:cubicBezTo>
                    <a:pt x="16050" y="49507"/>
                    <a:pt x="16002" y="49471"/>
                    <a:pt x="15943" y="49471"/>
                  </a:cubicBezTo>
                  <a:close/>
                  <a:moveTo>
                    <a:pt x="16824" y="49471"/>
                  </a:moveTo>
                  <a:cubicBezTo>
                    <a:pt x="16764" y="49471"/>
                    <a:pt x="16717" y="49519"/>
                    <a:pt x="16717" y="49567"/>
                  </a:cubicBezTo>
                  <a:cubicBezTo>
                    <a:pt x="16717" y="49638"/>
                    <a:pt x="16764" y="49674"/>
                    <a:pt x="16824" y="49674"/>
                  </a:cubicBezTo>
                  <a:lnTo>
                    <a:pt x="17264" y="49674"/>
                  </a:lnTo>
                  <a:cubicBezTo>
                    <a:pt x="17348" y="49674"/>
                    <a:pt x="17384" y="49638"/>
                    <a:pt x="17372" y="49567"/>
                  </a:cubicBezTo>
                  <a:cubicBezTo>
                    <a:pt x="17372" y="49507"/>
                    <a:pt x="17324" y="49471"/>
                    <a:pt x="17264" y="49471"/>
                  </a:cubicBezTo>
                  <a:close/>
                  <a:moveTo>
                    <a:pt x="18146" y="49471"/>
                  </a:moveTo>
                  <a:cubicBezTo>
                    <a:pt x="18086" y="49471"/>
                    <a:pt x="18038" y="49519"/>
                    <a:pt x="18038" y="49567"/>
                  </a:cubicBezTo>
                  <a:cubicBezTo>
                    <a:pt x="18038" y="49638"/>
                    <a:pt x="18086" y="49674"/>
                    <a:pt x="18146" y="49674"/>
                  </a:cubicBezTo>
                  <a:lnTo>
                    <a:pt x="18598" y="49674"/>
                  </a:lnTo>
                  <a:cubicBezTo>
                    <a:pt x="18646" y="49674"/>
                    <a:pt x="18717" y="49638"/>
                    <a:pt x="18693" y="49567"/>
                  </a:cubicBezTo>
                  <a:cubicBezTo>
                    <a:pt x="18693" y="49507"/>
                    <a:pt x="18646" y="49471"/>
                    <a:pt x="18598" y="49471"/>
                  </a:cubicBezTo>
                  <a:close/>
                  <a:moveTo>
                    <a:pt x="19467" y="49471"/>
                  </a:moveTo>
                  <a:cubicBezTo>
                    <a:pt x="19408" y="49471"/>
                    <a:pt x="19360" y="49519"/>
                    <a:pt x="19360" y="49567"/>
                  </a:cubicBezTo>
                  <a:cubicBezTo>
                    <a:pt x="19360" y="49638"/>
                    <a:pt x="19408" y="49674"/>
                    <a:pt x="19467" y="49674"/>
                  </a:cubicBezTo>
                  <a:lnTo>
                    <a:pt x="19920" y="49674"/>
                  </a:lnTo>
                  <a:cubicBezTo>
                    <a:pt x="19979" y="49674"/>
                    <a:pt x="20039" y="49638"/>
                    <a:pt x="20027" y="49567"/>
                  </a:cubicBezTo>
                  <a:cubicBezTo>
                    <a:pt x="20027" y="49507"/>
                    <a:pt x="19979" y="49471"/>
                    <a:pt x="19920" y="49471"/>
                  </a:cubicBezTo>
                  <a:close/>
                  <a:moveTo>
                    <a:pt x="20801" y="49471"/>
                  </a:moveTo>
                  <a:cubicBezTo>
                    <a:pt x="20741" y="49471"/>
                    <a:pt x="20693" y="49519"/>
                    <a:pt x="20693" y="49567"/>
                  </a:cubicBezTo>
                  <a:cubicBezTo>
                    <a:pt x="20693" y="49638"/>
                    <a:pt x="20741" y="49674"/>
                    <a:pt x="20801" y="49674"/>
                  </a:cubicBezTo>
                  <a:lnTo>
                    <a:pt x="21241" y="49674"/>
                  </a:lnTo>
                  <a:cubicBezTo>
                    <a:pt x="21301" y="49674"/>
                    <a:pt x="21360" y="49638"/>
                    <a:pt x="21348" y="49567"/>
                  </a:cubicBezTo>
                  <a:cubicBezTo>
                    <a:pt x="21348" y="49507"/>
                    <a:pt x="21301" y="49471"/>
                    <a:pt x="21241" y="49471"/>
                  </a:cubicBezTo>
                  <a:close/>
                  <a:moveTo>
                    <a:pt x="22122" y="49471"/>
                  </a:moveTo>
                  <a:cubicBezTo>
                    <a:pt x="22063" y="49471"/>
                    <a:pt x="22015" y="49519"/>
                    <a:pt x="22015" y="49567"/>
                  </a:cubicBezTo>
                  <a:cubicBezTo>
                    <a:pt x="22015" y="49638"/>
                    <a:pt x="22063" y="49674"/>
                    <a:pt x="22122" y="49674"/>
                  </a:cubicBezTo>
                  <a:lnTo>
                    <a:pt x="22563" y="49674"/>
                  </a:lnTo>
                  <a:cubicBezTo>
                    <a:pt x="22622" y="49674"/>
                    <a:pt x="22682" y="49638"/>
                    <a:pt x="22670" y="49567"/>
                  </a:cubicBezTo>
                  <a:cubicBezTo>
                    <a:pt x="22670" y="49507"/>
                    <a:pt x="22622" y="49471"/>
                    <a:pt x="22563" y="49471"/>
                  </a:cubicBezTo>
                  <a:close/>
                  <a:moveTo>
                    <a:pt x="23444" y="49471"/>
                  </a:moveTo>
                  <a:cubicBezTo>
                    <a:pt x="23384" y="49471"/>
                    <a:pt x="23337" y="49519"/>
                    <a:pt x="23337" y="49567"/>
                  </a:cubicBezTo>
                  <a:cubicBezTo>
                    <a:pt x="23337" y="49638"/>
                    <a:pt x="23384" y="49674"/>
                    <a:pt x="23444" y="49674"/>
                  </a:cubicBezTo>
                  <a:lnTo>
                    <a:pt x="23896" y="49674"/>
                  </a:lnTo>
                  <a:cubicBezTo>
                    <a:pt x="23956" y="49674"/>
                    <a:pt x="24015" y="49638"/>
                    <a:pt x="23992" y="49567"/>
                  </a:cubicBezTo>
                  <a:cubicBezTo>
                    <a:pt x="23992" y="49507"/>
                    <a:pt x="23956" y="49471"/>
                    <a:pt x="23896" y="49471"/>
                  </a:cubicBezTo>
                  <a:close/>
                  <a:moveTo>
                    <a:pt x="24765" y="49471"/>
                  </a:moveTo>
                  <a:cubicBezTo>
                    <a:pt x="24706" y="49471"/>
                    <a:pt x="24670" y="49519"/>
                    <a:pt x="24670" y="49567"/>
                  </a:cubicBezTo>
                  <a:cubicBezTo>
                    <a:pt x="24670" y="49638"/>
                    <a:pt x="24706" y="49674"/>
                    <a:pt x="24765" y="49674"/>
                  </a:cubicBezTo>
                  <a:lnTo>
                    <a:pt x="25218" y="49674"/>
                  </a:lnTo>
                  <a:cubicBezTo>
                    <a:pt x="25277" y="49674"/>
                    <a:pt x="25337" y="49638"/>
                    <a:pt x="25325" y="49567"/>
                  </a:cubicBezTo>
                  <a:cubicBezTo>
                    <a:pt x="25325" y="49507"/>
                    <a:pt x="25277" y="49471"/>
                    <a:pt x="25218" y="49471"/>
                  </a:cubicBezTo>
                  <a:close/>
                  <a:moveTo>
                    <a:pt x="26099" y="49471"/>
                  </a:moveTo>
                  <a:cubicBezTo>
                    <a:pt x="26027" y="49471"/>
                    <a:pt x="25992" y="49519"/>
                    <a:pt x="25992" y="49567"/>
                  </a:cubicBezTo>
                  <a:cubicBezTo>
                    <a:pt x="25992" y="49638"/>
                    <a:pt x="26039" y="49674"/>
                    <a:pt x="26099" y="49674"/>
                  </a:cubicBezTo>
                  <a:lnTo>
                    <a:pt x="26539" y="49674"/>
                  </a:lnTo>
                  <a:cubicBezTo>
                    <a:pt x="26599" y="49674"/>
                    <a:pt x="26647" y="49638"/>
                    <a:pt x="26647" y="49567"/>
                  </a:cubicBezTo>
                  <a:cubicBezTo>
                    <a:pt x="26647" y="49507"/>
                    <a:pt x="26599" y="49471"/>
                    <a:pt x="26539" y="49471"/>
                  </a:cubicBezTo>
                  <a:close/>
                  <a:moveTo>
                    <a:pt x="27421" y="49471"/>
                  </a:moveTo>
                  <a:cubicBezTo>
                    <a:pt x="27361" y="49471"/>
                    <a:pt x="27313" y="49519"/>
                    <a:pt x="27313" y="49567"/>
                  </a:cubicBezTo>
                  <a:cubicBezTo>
                    <a:pt x="27313" y="49638"/>
                    <a:pt x="27361" y="49674"/>
                    <a:pt x="27421" y="49674"/>
                  </a:cubicBezTo>
                  <a:lnTo>
                    <a:pt x="27861" y="49674"/>
                  </a:lnTo>
                  <a:cubicBezTo>
                    <a:pt x="27921" y="49674"/>
                    <a:pt x="27968" y="49638"/>
                    <a:pt x="27968" y="49567"/>
                  </a:cubicBezTo>
                  <a:cubicBezTo>
                    <a:pt x="27968" y="49507"/>
                    <a:pt x="27921" y="49471"/>
                    <a:pt x="27861" y="49471"/>
                  </a:cubicBezTo>
                  <a:close/>
                  <a:moveTo>
                    <a:pt x="28742" y="49471"/>
                  </a:moveTo>
                  <a:cubicBezTo>
                    <a:pt x="28683" y="49471"/>
                    <a:pt x="28635" y="49519"/>
                    <a:pt x="28635" y="49567"/>
                  </a:cubicBezTo>
                  <a:cubicBezTo>
                    <a:pt x="28635" y="49638"/>
                    <a:pt x="28683" y="49674"/>
                    <a:pt x="28742" y="49674"/>
                  </a:cubicBezTo>
                  <a:lnTo>
                    <a:pt x="29028" y="49674"/>
                  </a:lnTo>
                  <a:cubicBezTo>
                    <a:pt x="29087" y="49674"/>
                    <a:pt x="29135" y="49638"/>
                    <a:pt x="29135" y="49567"/>
                  </a:cubicBezTo>
                  <a:cubicBezTo>
                    <a:pt x="29135" y="49507"/>
                    <a:pt x="29087" y="49471"/>
                    <a:pt x="29028" y="4947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9" name="Google Shape;3109;p35"/>
            <p:cNvSpPr/>
            <p:nvPr/>
          </p:nvSpPr>
          <p:spPr>
            <a:xfrm>
              <a:off x="2129718" y="3794038"/>
              <a:ext cx="445825" cy="823504"/>
            </a:xfrm>
            <a:custGeom>
              <a:avLst/>
              <a:gdLst/>
              <a:ahLst/>
              <a:cxnLst/>
              <a:rect l="l" t="t" r="r" b="b"/>
              <a:pathLst>
                <a:path w="11895" h="21694" extrusionOk="0">
                  <a:moveTo>
                    <a:pt x="2310" y="0"/>
                  </a:moveTo>
                  <a:cubicBezTo>
                    <a:pt x="1060" y="0"/>
                    <a:pt x="0" y="1000"/>
                    <a:pt x="0" y="2262"/>
                  </a:cubicBezTo>
                  <a:lnTo>
                    <a:pt x="0" y="19431"/>
                  </a:lnTo>
                  <a:cubicBezTo>
                    <a:pt x="0" y="20681"/>
                    <a:pt x="1036" y="21693"/>
                    <a:pt x="2274" y="21693"/>
                  </a:cubicBezTo>
                  <a:lnTo>
                    <a:pt x="9608" y="21681"/>
                  </a:lnTo>
                  <a:cubicBezTo>
                    <a:pt x="10859" y="21681"/>
                    <a:pt x="11871" y="20669"/>
                    <a:pt x="11871" y="19419"/>
                  </a:cubicBezTo>
                  <a:lnTo>
                    <a:pt x="11894" y="2238"/>
                  </a:lnTo>
                  <a:cubicBezTo>
                    <a:pt x="11894" y="1012"/>
                    <a:pt x="10882" y="0"/>
                    <a:pt x="963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0" name="Google Shape;3110;p35"/>
            <p:cNvSpPr/>
            <p:nvPr/>
          </p:nvSpPr>
          <p:spPr>
            <a:xfrm>
              <a:off x="2112290" y="3808957"/>
              <a:ext cx="441814" cy="814470"/>
            </a:xfrm>
            <a:custGeom>
              <a:avLst/>
              <a:gdLst/>
              <a:ahLst/>
              <a:cxnLst/>
              <a:rect l="l" t="t" r="r" b="b"/>
              <a:pathLst>
                <a:path w="11788" h="21456" extrusionOk="0">
                  <a:moveTo>
                    <a:pt x="2275" y="0"/>
                  </a:moveTo>
                  <a:cubicBezTo>
                    <a:pt x="1048" y="0"/>
                    <a:pt x="1" y="1012"/>
                    <a:pt x="1" y="2238"/>
                  </a:cubicBezTo>
                  <a:lnTo>
                    <a:pt x="1" y="19217"/>
                  </a:lnTo>
                  <a:cubicBezTo>
                    <a:pt x="1" y="20455"/>
                    <a:pt x="1025" y="21455"/>
                    <a:pt x="2263" y="21455"/>
                  </a:cubicBezTo>
                  <a:lnTo>
                    <a:pt x="9526" y="21431"/>
                  </a:lnTo>
                  <a:cubicBezTo>
                    <a:pt x="10764" y="21431"/>
                    <a:pt x="11776" y="20443"/>
                    <a:pt x="11776" y="19205"/>
                  </a:cubicBezTo>
                  <a:lnTo>
                    <a:pt x="11788" y="2226"/>
                  </a:lnTo>
                  <a:cubicBezTo>
                    <a:pt x="11764" y="1000"/>
                    <a:pt x="10764" y="0"/>
                    <a:pt x="952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1" name="Google Shape;3111;p35"/>
            <p:cNvSpPr/>
            <p:nvPr/>
          </p:nvSpPr>
          <p:spPr>
            <a:xfrm>
              <a:off x="2281435" y="3860014"/>
              <a:ext cx="104457" cy="25813"/>
            </a:xfrm>
            <a:custGeom>
              <a:avLst/>
              <a:gdLst/>
              <a:ahLst/>
              <a:cxnLst/>
              <a:rect l="l" t="t" r="r" b="b"/>
              <a:pathLst>
                <a:path w="2787" h="680" extrusionOk="0">
                  <a:moveTo>
                    <a:pt x="345" y="0"/>
                  </a:moveTo>
                  <a:cubicBezTo>
                    <a:pt x="143" y="0"/>
                    <a:pt x="0" y="143"/>
                    <a:pt x="0" y="346"/>
                  </a:cubicBezTo>
                  <a:cubicBezTo>
                    <a:pt x="0" y="536"/>
                    <a:pt x="167" y="679"/>
                    <a:pt x="345" y="679"/>
                  </a:cubicBezTo>
                  <a:lnTo>
                    <a:pt x="2441" y="679"/>
                  </a:lnTo>
                  <a:cubicBezTo>
                    <a:pt x="2631" y="679"/>
                    <a:pt x="2786" y="524"/>
                    <a:pt x="2786" y="346"/>
                  </a:cubicBezTo>
                  <a:cubicBezTo>
                    <a:pt x="2786" y="143"/>
                    <a:pt x="2620" y="0"/>
                    <a:pt x="244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2" name="Google Shape;3112;p35"/>
            <p:cNvSpPr/>
            <p:nvPr/>
          </p:nvSpPr>
          <p:spPr>
            <a:xfrm>
              <a:off x="2243056" y="3860697"/>
              <a:ext cx="25449" cy="25130"/>
            </a:xfrm>
            <a:custGeom>
              <a:avLst/>
              <a:gdLst/>
              <a:ahLst/>
              <a:cxnLst/>
              <a:rect l="l" t="t" r="r" b="b"/>
              <a:pathLst>
                <a:path w="679" h="662" extrusionOk="0">
                  <a:moveTo>
                    <a:pt x="334" y="0"/>
                  </a:moveTo>
                  <a:cubicBezTo>
                    <a:pt x="244" y="0"/>
                    <a:pt x="155" y="30"/>
                    <a:pt x="95" y="90"/>
                  </a:cubicBezTo>
                  <a:cubicBezTo>
                    <a:pt x="36" y="149"/>
                    <a:pt x="0" y="232"/>
                    <a:pt x="0" y="328"/>
                  </a:cubicBezTo>
                  <a:cubicBezTo>
                    <a:pt x="0" y="411"/>
                    <a:pt x="36" y="506"/>
                    <a:pt x="95" y="566"/>
                  </a:cubicBezTo>
                  <a:cubicBezTo>
                    <a:pt x="155" y="637"/>
                    <a:pt x="250" y="661"/>
                    <a:pt x="334" y="661"/>
                  </a:cubicBezTo>
                  <a:cubicBezTo>
                    <a:pt x="429" y="661"/>
                    <a:pt x="512" y="625"/>
                    <a:pt x="572" y="566"/>
                  </a:cubicBezTo>
                  <a:cubicBezTo>
                    <a:pt x="655" y="506"/>
                    <a:pt x="679" y="411"/>
                    <a:pt x="679" y="328"/>
                  </a:cubicBezTo>
                  <a:cubicBezTo>
                    <a:pt x="679" y="232"/>
                    <a:pt x="631" y="149"/>
                    <a:pt x="572" y="90"/>
                  </a:cubicBezTo>
                  <a:cubicBezTo>
                    <a:pt x="512" y="30"/>
                    <a:pt x="423" y="0"/>
                    <a:pt x="33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3" name="Google Shape;3113;p35"/>
            <p:cNvSpPr/>
            <p:nvPr/>
          </p:nvSpPr>
          <p:spPr>
            <a:xfrm>
              <a:off x="2293466" y="4522576"/>
              <a:ext cx="74997" cy="75540"/>
            </a:xfrm>
            <a:custGeom>
              <a:avLst/>
              <a:gdLst/>
              <a:ahLst/>
              <a:cxnLst/>
              <a:rect l="l" t="t" r="r" b="b"/>
              <a:pathLst>
                <a:path w="2001" h="1990" extrusionOk="0">
                  <a:moveTo>
                    <a:pt x="1001" y="1"/>
                  </a:moveTo>
                  <a:cubicBezTo>
                    <a:pt x="453" y="1"/>
                    <a:pt x="1" y="441"/>
                    <a:pt x="1" y="1001"/>
                  </a:cubicBezTo>
                  <a:cubicBezTo>
                    <a:pt x="1" y="1549"/>
                    <a:pt x="453" y="1989"/>
                    <a:pt x="1001" y="1989"/>
                  </a:cubicBezTo>
                  <a:cubicBezTo>
                    <a:pt x="1548" y="1989"/>
                    <a:pt x="2001" y="1549"/>
                    <a:pt x="2001" y="1001"/>
                  </a:cubicBezTo>
                  <a:cubicBezTo>
                    <a:pt x="2001" y="441"/>
                    <a:pt x="1548" y="1"/>
                    <a:pt x="10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4" name="Google Shape;3114;p35"/>
            <p:cNvSpPr/>
            <p:nvPr/>
          </p:nvSpPr>
          <p:spPr>
            <a:xfrm>
              <a:off x="2156478" y="3930051"/>
              <a:ext cx="357934" cy="565908"/>
            </a:xfrm>
            <a:custGeom>
              <a:avLst/>
              <a:gdLst/>
              <a:ahLst/>
              <a:cxnLst/>
              <a:rect l="l" t="t" r="r" b="b"/>
              <a:pathLst>
                <a:path w="9550" h="14908" extrusionOk="0">
                  <a:moveTo>
                    <a:pt x="762" y="1"/>
                  </a:moveTo>
                  <a:cubicBezTo>
                    <a:pt x="346" y="1"/>
                    <a:pt x="0" y="346"/>
                    <a:pt x="0" y="763"/>
                  </a:cubicBezTo>
                  <a:lnTo>
                    <a:pt x="0" y="14157"/>
                  </a:lnTo>
                  <a:cubicBezTo>
                    <a:pt x="0" y="14574"/>
                    <a:pt x="334" y="14907"/>
                    <a:pt x="762" y="14907"/>
                  </a:cubicBezTo>
                  <a:lnTo>
                    <a:pt x="8704" y="14907"/>
                  </a:lnTo>
                  <a:cubicBezTo>
                    <a:pt x="9168" y="14907"/>
                    <a:pt x="9549" y="14538"/>
                    <a:pt x="9549" y="14062"/>
                  </a:cubicBezTo>
                  <a:lnTo>
                    <a:pt x="9549" y="763"/>
                  </a:lnTo>
                  <a:cubicBezTo>
                    <a:pt x="9537" y="346"/>
                    <a:pt x="9192" y="1"/>
                    <a:pt x="877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5" name="Google Shape;3115;p35"/>
            <p:cNvSpPr/>
            <p:nvPr/>
          </p:nvSpPr>
          <p:spPr>
            <a:xfrm>
              <a:off x="2196619" y="4069290"/>
              <a:ext cx="278964" cy="282498"/>
            </a:xfrm>
            <a:custGeom>
              <a:avLst/>
              <a:gdLst/>
              <a:ahLst/>
              <a:cxnLst/>
              <a:rect l="l" t="t" r="r" b="b"/>
              <a:pathLst>
                <a:path w="7443" h="7442" extrusionOk="0">
                  <a:moveTo>
                    <a:pt x="3716" y="0"/>
                  </a:moveTo>
                  <a:cubicBezTo>
                    <a:pt x="1668" y="0"/>
                    <a:pt x="1" y="1667"/>
                    <a:pt x="1" y="3727"/>
                  </a:cubicBezTo>
                  <a:cubicBezTo>
                    <a:pt x="1" y="5786"/>
                    <a:pt x="1668" y="7441"/>
                    <a:pt x="3716" y="7441"/>
                  </a:cubicBezTo>
                  <a:cubicBezTo>
                    <a:pt x="5776" y="7441"/>
                    <a:pt x="7442" y="5786"/>
                    <a:pt x="7442" y="3727"/>
                  </a:cubicBezTo>
                  <a:cubicBezTo>
                    <a:pt x="7442" y="1667"/>
                    <a:pt x="5776" y="0"/>
                    <a:pt x="37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6" name="Google Shape;3116;p35"/>
            <p:cNvSpPr/>
            <p:nvPr/>
          </p:nvSpPr>
          <p:spPr>
            <a:xfrm>
              <a:off x="2271166" y="4121827"/>
              <a:ext cx="148946" cy="176628"/>
            </a:xfrm>
            <a:custGeom>
              <a:avLst/>
              <a:gdLst/>
              <a:ahLst/>
              <a:cxnLst/>
              <a:rect l="l" t="t" r="r" b="b"/>
              <a:pathLst>
                <a:path w="3974" h="4653" extrusionOk="0">
                  <a:moveTo>
                    <a:pt x="2809" y="465"/>
                  </a:moveTo>
                  <a:cubicBezTo>
                    <a:pt x="3015" y="465"/>
                    <a:pt x="3197" y="620"/>
                    <a:pt x="3239" y="831"/>
                  </a:cubicBezTo>
                  <a:cubicBezTo>
                    <a:pt x="3275" y="1069"/>
                    <a:pt x="3120" y="1307"/>
                    <a:pt x="2882" y="1331"/>
                  </a:cubicBezTo>
                  <a:cubicBezTo>
                    <a:pt x="2854" y="1336"/>
                    <a:pt x="2827" y="1339"/>
                    <a:pt x="2800" y="1339"/>
                  </a:cubicBezTo>
                  <a:cubicBezTo>
                    <a:pt x="2594" y="1339"/>
                    <a:pt x="2412" y="1184"/>
                    <a:pt x="2370" y="973"/>
                  </a:cubicBezTo>
                  <a:cubicBezTo>
                    <a:pt x="2322" y="735"/>
                    <a:pt x="2489" y="509"/>
                    <a:pt x="2727" y="473"/>
                  </a:cubicBezTo>
                  <a:cubicBezTo>
                    <a:pt x="2754" y="468"/>
                    <a:pt x="2782" y="465"/>
                    <a:pt x="2809" y="465"/>
                  </a:cubicBezTo>
                  <a:close/>
                  <a:moveTo>
                    <a:pt x="1644" y="2424"/>
                  </a:moveTo>
                  <a:cubicBezTo>
                    <a:pt x="1665" y="2424"/>
                    <a:pt x="1686" y="2433"/>
                    <a:pt x="1703" y="2450"/>
                  </a:cubicBezTo>
                  <a:cubicBezTo>
                    <a:pt x="1727" y="2474"/>
                    <a:pt x="1751" y="2521"/>
                    <a:pt x="1715" y="2569"/>
                  </a:cubicBezTo>
                  <a:lnTo>
                    <a:pt x="703" y="3986"/>
                  </a:lnTo>
                  <a:cubicBezTo>
                    <a:pt x="691" y="3998"/>
                    <a:pt x="679" y="4010"/>
                    <a:pt x="643" y="4010"/>
                  </a:cubicBezTo>
                  <a:cubicBezTo>
                    <a:pt x="631" y="4010"/>
                    <a:pt x="596" y="4010"/>
                    <a:pt x="584" y="3998"/>
                  </a:cubicBezTo>
                  <a:cubicBezTo>
                    <a:pt x="536" y="3962"/>
                    <a:pt x="536" y="3902"/>
                    <a:pt x="572" y="3879"/>
                  </a:cubicBezTo>
                  <a:lnTo>
                    <a:pt x="1584" y="2462"/>
                  </a:lnTo>
                  <a:cubicBezTo>
                    <a:pt x="1597" y="2436"/>
                    <a:pt x="1620" y="2424"/>
                    <a:pt x="1644" y="2424"/>
                  </a:cubicBezTo>
                  <a:close/>
                  <a:moveTo>
                    <a:pt x="2440" y="1"/>
                  </a:moveTo>
                  <a:cubicBezTo>
                    <a:pt x="2362" y="1"/>
                    <a:pt x="2283" y="7"/>
                    <a:pt x="2203" y="21"/>
                  </a:cubicBezTo>
                  <a:cubicBezTo>
                    <a:pt x="1453" y="140"/>
                    <a:pt x="929" y="866"/>
                    <a:pt x="1048" y="1628"/>
                  </a:cubicBezTo>
                  <a:cubicBezTo>
                    <a:pt x="1060" y="1724"/>
                    <a:pt x="1096" y="1807"/>
                    <a:pt x="1120" y="1890"/>
                  </a:cubicBezTo>
                  <a:lnTo>
                    <a:pt x="977" y="1997"/>
                  </a:lnTo>
                  <a:cubicBezTo>
                    <a:pt x="941" y="2021"/>
                    <a:pt x="941" y="2045"/>
                    <a:pt x="941" y="2081"/>
                  </a:cubicBezTo>
                  <a:cubicBezTo>
                    <a:pt x="941" y="2105"/>
                    <a:pt x="953" y="2140"/>
                    <a:pt x="977" y="2152"/>
                  </a:cubicBezTo>
                  <a:lnTo>
                    <a:pt x="1108" y="2235"/>
                  </a:lnTo>
                  <a:lnTo>
                    <a:pt x="1036" y="2343"/>
                  </a:lnTo>
                  <a:lnTo>
                    <a:pt x="893" y="2378"/>
                  </a:lnTo>
                  <a:cubicBezTo>
                    <a:pt x="858" y="2390"/>
                    <a:pt x="822" y="2438"/>
                    <a:pt x="822" y="2474"/>
                  </a:cubicBezTo>
                  <a:lnTo>
                    <a:pt x="858" y="2616"/>
                  </a:lnTo>
                  <a:lnTo>
                    <a:pt x="750" y="2759"/>
                  </a:lnTo>
                  <a:lnTo>
                    <a:pt x="619" y="2795"/>
                  </a:lnTo>
                  <a:cubicBezTo>
                    <a:pt x="572" y="2807"/>
                    <a:pt x="536" y="2855"/>
                    <a:pt x="536" y="2890"/>
                  </a:cubicBezTo>
                  <a:lnTo>
                    <a:pt x="572" y="3033"/>
                  </a:lnTo>
                  <a:lnTo>
                    <a:pt x="465" y="3176"/>
                  </a:lnTo>
                  <a:lnTo>
                    <a:pt x="334" y="3212"/>
                  </a:lnTo>
                  <a:cubicBezTo>
                    <a:pt x="286" y="3224"/>
                    <a:pt x="262" y="3271"/>
                    <a:pt x="262" y="3307"/>
                  </a:cubicBezTo>
                  <a:lnTo>
                    <a:pt x="286" y="3450"/>
                  </a:lnTo>
                  <a:lnTo>
                    <a:pt x="24" y="3819"/>
                  </a:lnTo>
                  <a:cubicBezTo>
                    <a:pt x="0" y="3831"/>
                    <a:pt x="0" y="3867"/>
                    <a:pt x="0" y="3879"/>
                  </a:cubicBezTo>
                  <a:lnTo>
                    <a:pt x="119" y="4581"/>
                  </a:lnTo>
                  <a:cubicBezTo>
                    <a:pt x="143" y="4617"/>
                    <a:pt x="179" y="4652"/>
                    <a:pt x="227" y="4652"/>
                  </a:cubicBezTo>
                  <a:lnTo>
                    <a:pt x="929" y="4533"/>
                  </a:lnTo>
                  <a:cubicBezTo>
                    <a:pt x="953" y="4533"/>
                    <a:pt x="977" y="4521"/>
                    <a:pt x="989" y="4498"/>
                  </a:cubicBezTo>
                  <a:lnTo>
                    <a:pt x="2084" y="2950"/>
                  </a:lnTo>
                  <a:lnTo>
                    <a:pt x="2227" y="3045"/>
                  </a:lnTo>
                  <a:cubicBezTo>
                    <a:pt x="2251" y="3057"/>
                    <a:pt x="2286" y="3057"/>
                    <a:pt x="2298" y="3057"/>
                  </a:cubicBezTo>
                  <a:cubicBezTo>
                    <a:pt x="2322" y="3045"/>
                    <a:pt x="2346" y="3033"/>
                    <a:pt x="2358" y="2997"/>
                  </a:cubicBezTo>
                  <a:lnTo>
                    <a:pt x="2405" y="2831"/>
                  </a:lnTo>
                  <a:cubicBezTo>
                    <a:pt x="2431" y="2832"/>
                    <a:pt x="2455" y="2833"/>
                    <a:pt x="2480" y="2833"/>
                  </a:cubicBezTo>
                  <a:cubicBezTo>
                    <a:pt x="3347" y="2833"/>
                    <a:pt x="3973" y="2033"/>
                    <a:pt x="3846" y="1200"/>
                  </a:cubicBezTo>
                  <a:cubicBezTo>
                    <a:pt x="3707" y="495"/>
                    <a:pt x="3118" y="1"/>
                    <a:pt x="2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7" name="Google Shape;3117;p35"/>
            <p:cNvSpPr/>
            <p:nvPr/>
          </p:nvSpPr>
          <p:spPr>
            <a:xfrm>
              <a:off x="2156028" y="3930051"/>
              <a:ext cx="286984" cy="440716"/>
            </a:xfrm>
            <a:custGeom>
              <a:avLst/>
              <a:gdLst/>
              <a:ahLst/>
              <a:cxnLst/>
              <a:rect l="l" t="t" r="r" b="b"/>
              <a:pathLst>
                <a:path w="7657" h="11610" extrusionOk="0">
                  <a:moveTo>
                    <a:pt x="6692" y="1"/>
                  </a:moveTo>
                  <a:lnTo>
                    <a:pt x="1" y="10145"/>
                  </a:lnTo>
                  <a:lnTo>
                    <a:pt x="1" y="11609"/>
                  </a:lnTo>
                  <a:lnTo>
                    <a:pt x="7656" y="1"/>
                  </a:lnTo>
                  <a:close/>
                </a:path>
              </a:pathLst>
            </a:custGeom>
            <a:solidFill>
              <a:srgbClr val="FFFFFF">
                <a:alpha val="39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8" name="Google Shape;3118;p35"/>
            <p:cNvSpPr/>
            <p:nvPr/>
          </p:nvSpPr>
          <p:spPr>
            <a:xfrm>
              <a:off x="2156028" y="3930051"/>
              <a:ext cx="357934" cy="565908"/>
            </a:xfrm>
            <a:custGeom>
              <a:avLst/>
              <a:gdLst/>
              <a:ahLst/>
              <a:cxnLst/>
              <a:rect l="l" t="t" r="r" b="b"/>
              <a:pathLst>
                <a:path w="9550" h="14908" extrusionOk="0">
                  <a:moveTo>
                    <a:pt x="8906" y="1"/>
                  </a:moveTo>
                  <a:lnTo>
                    <a:pt x="1" y="13514"/>
                  </a:lnTo>
                  <a:lnTo>
                    <a:pt x="1" y="14217"/>
                  </a:lnTo>
                  <a:cubicBezTo>
                    <a:pt x="1" y="14598"/>
                    <a:pt x="310" y="14907"/>
                    <a:pt x="691" y="14907"/>
                  </a:cubicBezTo>
                  <a:lnTo>
                    <a:pt x="2525" y="14907"/>
                  </a:lnTo>
                  <a:lnTo>
                    <a:pt x="9549" y="4251"/>
                  </a:lnTo>
                  <a:lnTo>
                    <a:pt x="9549" y="644"/>
                  </a:lnTo>
                  <a:cubicBezTo>
                    <a:pt x="9549" y="299"/>
                    <a:pt x="9264" y="1"/>
                    <a:pt x="8906" y="1"/>
                  </a:cubicBezTo>
                  <a:close/>
                </a:path>
              </a:pathLst>
            </a:custGeom>
            <a:solidFill>
              <a:srgbClr val="FFFFFF">
                <a:alpha val="39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9" name="Google Shape;3119;p35"/>
            <p:cNvSpPr/>
            <p:nvPr/>
          </p:nvSpPr>
          <p:spPr>
            <a:xfrm>
              <a:off x="613071" y="2945887"/>
              <a:ext cx="620032" cy="579991"/>
            </a:xfrm>
            <a:custGeom>
              <a:avLst/>
              <a:gdLst/>
              <a:ahLst/>
              <a:cxnLst/>
              <a:rect l="l" t="t" r="r" b="b"/>
              <a:pathLst>
                <a:path w="16543" h="15279" extrusionOk="0">
                  <a:moveTo>
                    <a:pt x="687" y="0"/>
                  </a:moveTo>
                  <a:cubicBezTo>
                    <a:pt x="0" y="0"/>
                    <a:pt x="55" y="821"/>
                    <a:pt x="806" y="1186"/>
                  </a:cubicBezTo>
                  <a:cubicBezTo>
                    <a:pt x="1473" y="1531"/>
                    <a:pt x="2568" y="1674"/>
                    <a:pt x="2604" y="2138"/>
                  </a:cubicBezTo>
                  <a:cubicBezTo>
                    <a:pt x="2616" y="2472"/>
                    <a:pt x="1961" y="2495"/>
                    <a:pt x="1997" y="2829"/>
                  </a:cubicBezTo>
                  <a:cubicBezTo>
                    <a:pt x="2020" y="3226"/>
                    <a:pt x="2823" y="3461"/>
                    <a:pt x="3372" y="3461"/>
                  </a:cubicBezTo>
                  <a:cubicBezTo>
                    <a:pt x="3399" y="3461"/>
                    <a:pt x="3424" y="3461"/>
                    <a:pt x="3450" y="3460"/>
                  </a:cubicBezTo>
                  <a:cubicBezTo>
                    <a:pt x="3997" y="3460"/>
                    <a:pt x="4866" y="3662"/>
                    <a:pt x="4878" y="4091"/>
                  </a:cubicBezTo>
                  <a:cubicBezTo>
                    <a:pt x="4021" y="4150"/>
                    <a:pt x="3128" y="4210"/>
                    <a:pt x="2711" y="4686"/>
                  </a:cubicBezTo>
                  <a:cubicBezTo>
                    <a:pt x="2318" y="5151"/>
                    <a:pt x="2688" y="6174"/>
                    <a:pt x="3485" y="6532"/>
                  </a:cubicBezTo>
                  <a:cubicBezTo>
                    <a:pt x="3672" y="6617"/>
                    <a:pt x="3851" y="6649"/>
                    <a:pt x="4026" y="6649"/>
                  </a:cubicBezTo>
                  <a:cubicBezTo>
                    <a:pt x="4364" y="6649"/>
                    <a:pt x="4683" y="6527"/>
                    <a:pt x="4997" y="6424"/>
                  </a:cubicBezTo>
                  <a:cubicBezTo>
                    <a:pt x="5180" y="6371"/>
                    <a:pt x="5399" y="6334"/>
                    <a:pt x="5620" y="6334"/>
                  </a:cubicBezTo>
                  <a:cubicBezTo>
                    <a:pt x="5989" y="6334"/>
                    <a:pt x="6367" y="6436"/>
                    <a:pt x="6605" y="6734"/>
                  </a:cubicBezTo>
                  <a:cubicBezTo>
                    <a:pt x="6200" y="7234"/>
                    <a:pt x="5878" y="7984"/>
                    <a:pt x="6402" y="8544"/>
                  </a:cubicBezTo>
                  <a:cubicBezTo>
                    <a:pt x="6669" y="8852"/>
                    <a:pt x="7052" y="8908"/>
                    <a:pt x="7459" y="8908"/>
                  </a:cubicBezTo>
                  <a:cubicBezTo>
                    <a:pt x="7693" y="8908"/>
                    <a:pt x="7935" y="8889"/>
                    <a:pt x="8167" y="8889"/>
                  </a:cubicBezTo>
                  <a:cubicBezTo>
                    <a:pt x="8578" y="8889"/>
                    <a:pt x="8960" y="8947"/>
                    <a:pt x="9212" y="9270"/>
                  </a:cubicBezTo>
                  <a:cubicBezTo>
                    <a:pt x="8760" y="9627"/>
                    <a:pt x="8319" y="9996"/>
                    <a:pt x="8093" y="10532"/>
                  </a:cubicBezTo>
                  <a:cubicBezTo>
                    <a:pt x="7867" y="11056"/>
                    <a:pt x="7902" y="11782"/>
                    <a:pt x="8272" y="12187"/>
                  </a:cubicBezTo>
                  <a:cubicBezTo>
                    <a:pt x="8519" y="12476"/>
                    <a:pt x="8896" y="12532"/>
                    <a:pt x="9296" y="12532"/>
                  </a:cubicBezTo>
                  <a:cubicBezTo>
                    <a:pt x="9548" y="12532"/>
                    <a:pt x="9809" y="12510"/>
                    <a:pt x="10052" y="12510"/>
                  </a:cubicBezTo>
                  <a:cubicBezTo>
                    <a:pt x="10517" y="12510"/>
                    <a:pt x="10916" y="12592"/>
                    <a:pt x="11058" y="13068"/>
                  </a:cubicBezTo>
                  <a:cubicBezTo>
                    <a:pt x="11177" y="13521"/>
                    <a:pt x="10867" y="14116"/>
                    <a:pt x="10903" y="14616"/>
                  </a:cubicBezTo>
                  <a:cubicBezTo>
                    <a:pt x="10936" y="15082"/>
                    <a:pt x="11289" y="15279"/>
                    <a:pt x="11719" y="15279"/>
                  </a:cubicBezTo>
                  <a:cubicBezTo>
                    <a:pt x="11915" y="15279"/>
                    <a:pt x="12127" y="15238"/>
                    <a:pt x="12332" y="15164"/>
                  </a:cubicBezTo>
                  <a:cubicBezTo>
                    <a:pt x="13379" y="14795"/>
                    <a:pt x="15344" y="13425"/>
                    <a:pt x="15415" y="12139"/>
                  </a:cubicBezTo>
                  <a:cubicBezTo>
                    <a:pt x="15415" y="11473"/>
                    <a:pt x="14499" y="11258"/>
                    <a:pt x="14499" y="10604"/>
                  </a:cubicBezTo>
                  <a:cubicBezTo>
                    <a:pt x="14451" y="9734"/>
                    <a:pt x="15332" y="9580"/>
                    <a:pt x="15892" y="8913"/>
                  </a:cubicBezTo>
                  <a:cubicBezTo>
                    <a:pt x="16542" y="8165"/>
                    <a:pt x="15702" y="7377"/>
                    <a:pt x="14710" y="7377"/>
                  </a:cubicBezTo>
                  <a:cubicBezTo>
                    <a:pt x="14613" y="7377"/>
                    <a:pt x="14514" y="7385"/>
                    <a:pt x="14415" y="7401"/>
                  </a:cubicBezTo>
                  <a:cubicBezTo>
                    <a:pt x="13827" y="7492"/>
                    <a:pt x="13137" y="7741"/>
                    <a:pt x="12601" y="7741"/>
                  </a:cubicBezTo>
                  <a:cubicBezTo>
                    <a:pt x="12301" y="7741"/>
                    <a:pt x="12049" y="7663"/>
                    <a:pt x="11891" y="7437"/>
                  </a:cubicBezTo>
                  <a:cubicBezTo>
                    <a:pt x="11843" y="6591"/>
                    <a:pt x="12594" y="5841"/>
                    <a:pt x="13105" y="5067"/>
                  </a:cubicBezTo>
                  <a:cubicBezTo>
                    <a:pt x="13665" y="4317"/>
                    <a:pt x="13879" y="3234"/>
                    <a:pt x="12891" y="2781"/>
                  </a:cubicBezTo>
                  <a:cubicBezTo>
                    <a:pt x="12607" y="2656"/>
                    <a:pt x="12310" y="2606"/>
                    <a:pt x="12006" y="2606"/>
                  </a:cubicBezTo>
                  <a:cubicBezTo>
                    <a:pt x="11125" y="2606"/>
                    <a:pt x="10187" y="3027"/>
                    <a:pt x="9355" y="3257"/>
                  </a:cubicBezTo>
                  <a:cubicBezTo>
                    <a:pt x="9139" y="3323"/>
                    <a:pt x="8890" y="3365"/>
                    <a:pt x="8644" y="3365"/>
                  </a:cubicBezTo>
                  <a:cubicBezTo>
                    <a:pt x="8306" y="3365"/>
                    <a:pt x="7975" y="3286"/>
                    <a:pt x="7748" y="3079"/>
                  </a:cubicBezTo>
                  <a:cubicBezTo>
                    <a:pt x="6974" y="2376"/>
                    <a:pt x="8545" y="1221"/>
                    <a:pt x="7390" y="793"/>
                  </a:cubicBezTo>
                  <a:cubicBezTo>
                    <a:pt x="7288" y="777"/>
                    <a:pt x="7186" y="769"/>
                    <a:pt x="7086" y="769"/>
                  </a:cubicBezTo>
                  <a:cubicBezTo>
                    <a:pt x="6669" y="769"/>
                    <a:pt x="6299" y="905"/>
                    <a:pt x="6117" y="1126"/>
                  </a:cubicBezTo>
                  <a:cubicBezTo>
                    <a:pt x="5881" y="1413"/>
                    <a:pt x="5734" y="1894"/>
                    <a:pt x="5326" y="1894"/>
                  </a:cubicBezTo>
                  <a:cubicBezTo>
                    <a:pt x="5259" y="1894"/>
                    <a:pt x="5186" y="1881"/>
                    <a:pt x="5104" y="1853"/>
                  </a:cubicBezTo>
                  <a:cubicBezTo>
                    <a:pt x="4438" y="1638"/>
                    <a:pt x="4914" y="936"/>
                    <a:pt x="4414" y="531"/>
                  </a:cubicBezTo>
                  <a:cubicBezTo>
                    <a:pt x="4243" y="393"/>
                    <a:pt x="3986" y="331"/>
                    <a:pt x="3742" y="331"/>
                  </a:cubicBezTo>
                  <a:cubicBezTo>
                    <a:pt x="3543" y="331"/>
                    <a:pt x="3352" y="373"/>
                    <a:pt x="3223" y="448"/>
                  </a:cubicBezTo>
                  <a:cubicBezTo>
                    <a:pt x="2949" y="602"/>
                    <a:pt x="2902" y="888"/>
                    <a:pt x="2854" y="1162"/>
                  </a:cubicBezTo>
                  <a:cubicBezTo>
                    <a:pt x="2068" y="948"/>
                    <a:pt x="2378" y="340"/>
                    <a:pt x="937" y="31"/>
                  </a:cubicBezTo>
                  <a:cubicBezTo>
                    <a:pt x="845" y="10"/>
                    <a:pt x="762" y="0"/>
                    <a:pt x="6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0" name="Google Shape;3120;p35"/>
            <p:cNvSpPr/>
            <p:nvPr/>
          </p:nvSpPr>
          <p:spPr>
            <a:xfrm>
              <a:off x="789750" y="3038131"/>
              <a:ext cx="331473" cy="447700"/>
            </a:xfrm>
            <a:custGeom>
              <a:avLst/>
              <a:gdLst/>
              <a:ahLst/>
              <a:cxnLst/>
              <a:rect l="l" t="t" r="r" b="b"/>
              <a:pathLst>
                <a:path w="8844" h="11794" extrusionOk="0">
                  <a:moveTo>
                    <a:pt x="6" y="1"/>
                  </a:moveTo>
                  <a:cubicBezTo>
                    <a:pt x="0" y="1"/>
                    <a:pt x="6" y="6"/>
                    <a:pt x="21" y="6"/>
                  </a:cubicBezTo>
                  <a:cubicBezTo>
                    <a:pt x="13" y="2"/>
                    <a:pt x="8" y="1"/>
                    <a:pt x="6" y="1"/>
                  </a:cubicBezTo>
                  <a:close/>
                  <a:moveTo>
                    <a:pt x="21" y="6"/>
                  </a:moveTo>
                  <a:cubicBezTo>
                    <a:pt x="1331" y="839"/>
                    <a:pt x="2474" y="1673"/>
                    <a:pt x="3510" y="2601"/>
                  </a:cubicBezTo>
                  <a:cubicBezTo>
                    <a:pt x="4462" y="3554"/>
                    <a:pt x="5332" y="4518"/>
                    <a:pt x="6094" y="5518"/>
                  </a:cubicBezTo>
                  <a:cubicBezTo>
                    <a:pt x="6772" y="6531"/>
                    <a:pt x="7356" y="7554"/>
                    <a:pt x="7832" y="8614"/>
                  </a:cubicBezTo>
                  <a:cubicBezTo>
                    <a:pt x="8201" y="9626"/>
                    <a:pt x="8380" y="10817"/>
                    <a:pt x="8737" y="11769"/>
                  </a:cubicBezTo>
                  <a:cubicBezTo>
                    <a:pt x="8740" y="11787"/>
                    <a:pt x="8751" y="11794"/>
                    <a:pt x="8764" y="11794"/>
                  </a:cubicBezTo>
                  <a:cubicBezTo>
                    <a:pt x="8796" y="11794"/>
                    <a:pt x="8844" y="11752"/>
                    <a:pt x="8844" y="11710"/>
                  </a:cubicBezTo>
                  <a:cubicBezTo>
                    <a:pt x="8844" y="10460"/>
                    <a:pt x="8320" y="9293"/>
                    <a:pt x="7891" y="8197"/>
                  </a:cubicBezTo>
                  <a:cubicBezTo>
                    <a:pt x="7356" y="7126"/>
                    <a:pt x="6725" y="6054"/>
                    <a:pt x="5986" y="5018"/>
                  </a:cubicBezTo>
                  <a:cubicBezTo>
                    <a:pt x="5177" y="4042"/>
                    <a:pt x="4272" y="3078"/>
                    <a:pt x="3260" y="2137"/>
                  </a:cubicBezTo>
                  <a:cubicBezTo>
                    <a:pt x="2355" y="1363"/>
                    <a:pt x="1307" y="482"/>
                    <a:pt x="21" y="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1" name="Google Shape;3121;p35"/>
            <p:cNvSpPr/>
            <p:nvPr/>
          </p:nvSpPr>
          <p:spPr>
            <a:xfrm>
              <a:off x="979284" y="3090896"/>
              <a:ext cx="42652" cy="89586"/>
            </a:xfrm>
            <a:custGeom>
              <a:avLst/>
              <a:gdLst/>
              <a:ahLst/>
              <a:cxnLst/>
              <a:rect l="l" t="t" r="r" b="b"/>
              <a:pathLst>
                <a:path w="1138" h="2360" extrusionOk="0">
                  <a:moveTo>
                    <a:pt x="1007" y="1"/>
                  </a:moveTo>
                  <a:cubicBezTo>
                    <a:pt x="977" y="1"/>
                    <a:pt x="948" y="10"/>
                    <a:pt x="929" y="33"/>
                  </a:cubicBezTo>
                  <a:cubicBezTo>
                    <a:pt x="370" y="688"/>
                    <a:pt x="1" y="1533"/>
                    <a:pt x="96" y="2343"/>
                  </a:cubicBezTo>
                  <a:cubicBezTo>
                    <a:pt x="96" y="2351"/>
                    <a:pt x="120" y="2359"/>
                    <a:pt x="138" y="2359"/>
                  </a:cubicBezTo>
                  <a:cubicBezTo>
                    <a:pt x="145" y="2359"/>
                    <a:pt x="152" y="2358"/>
                    <a:pt x="156" y="2354"/>
                  </a:cubicBezTo>
                  <a:cubicBezTo>
                    <a:pt x="334" y="1533"/>
                    <a:pt x="537" y="842"/>
                    <a:pt x="1096" y="104"/>
                  </a:cubicBezTo>
                  <a:cubicBezTo>
                    <a:pt x="1137" y="47"/>
                    <a:pt x="1071" y="1"/>
                    <a:pt x="100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2" name="Google Shape;3122;p35"/>
            <p:cNvSpPr/>
            <p:nvPr/>
          </p:nvSpPr>
          <p:spPr>
            <a:xfrm>
              <a:off x="855676" y="3023060"/>
              <a:ext cx="10757" cy="48741"/>
            </a:xfrm>
            <a:custGeom>
              <a:avLst/>
              <a:gdLst/>
              <a:ahLst/>
              <a:cxnLst/>
              <a:rect l="l" t="t" r="r" b="b"/>
              <a:pathLst>
                <a:path w="287" h="1284" extrusionOk="0">
                  <a:moveTo>
                    <a:pt x="188" y="0"/>
                  </a:moveTo>
                  <a:cubicBezTo>
                    <a:pt x="178" y="0"/>
                    <a:pt x="171" y="3"/>
                    <a:pt x="167" y="10"/>
                  </a:cubicBezTo>
                  <a:cubicBezTo>
                    <a:pt x="1" y="200"/>
                    <a:pt x="25" y="510"/>
                    <a:pt x="48" y="748"/>
                  </a:cubicBezTo>
                  <a:cubicBezTo>
                    <a:pt x="48" y="867"/>
                    <a:pt x="13" y="1213"/>
                    <a:pt x="227" y="1284"/>
                  </a:cubicBezTo>
                  <a:cubicBezTo>
                    <a:pt x="239" y="1284"/>
                    <a:pt x="263" y="1284"/>
                    <a:pt x="263" y="1272"/>
                  </a:cubicBezTo>
                  <a:lnTo>
                    <a:pt x="263" y="1260"/>
                  </a:lnTo>
                  <a:cubicBezTo>
                    <a:pt x="263" y="1260"/>
                    <a:pt x="263" y="1236"/>
                    <a:pt x="251" y="1236"/>
                  </a:cubicBezTo>
                  <a:cubicBezTo>
                    <a:pt x="251" y="1224"/>
                    <a:pt x="239" y="1224"/>
                    <a:pt x="239" y="1224"/>
                  </a:cubicBezTo>
                  <a:cubicBezTo>
                    <a:pt x="227" y="1046"/>
                    <a:pt x="179" y="808"/>
                    <a:pt x="203" y="629"/>
                  </a:cubicBezTo>
                  <a:cubicBezTo>
                    <a:pt x="203" y="439"/>
                    <a:pt x="286" y="248"/>
                    <a:pt x="251" y="34"/>
                  </a:cubicBezTo>
                  <a:cubicBezTo>
                    <a:pt x="242" y="17"/>
                    <a:pt x="210" y="0"/>
                    <a:pt x="1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3" name="Google Shape;3123;p35"/>
            <p:cNvSpPr/>
            <p:nvPr/>
          </p:nvSpPr>
          <p:spPr>
            <a:xfrm>
              <a:off x="829815" y="3128666"/>
              <a:ext cx="80357" cy="15108"/>
            </a:xfrm>
            <a:custGeom>
              <a:avLst/>
              <a:gdLst/>
              <a:ahLst/>
              <a:cxnLst/>
              <a:rect l="l" t="t" r="r" b="b"/>
              <a:pathLst>
                <a:path w="2144" h="398" extrusionOk="0">
                  <a:moveTo>
                    <a:pt x="1338" y="1"/>
                  </a:moveTo>
                  <a:cubicBezTo>
                    <a:pt x="1120" y="1"/>
                    <a:pt x="907" y="16"/>
                    <a:pt x="703" y="50"/>
                  </a:cubicBezTo>
                  <a:cubicBezTo>
                    <a:pt x="476" y="97"/>
                    <a:pt x="72" y="169"/>
                    <a:pt x="0" y="347"/>
                  </a:cubicBezTo>
                  <a:cubicBezTo>
                    <a:pt x="0" y="359"/>
                    <a:pt x="24" y="395"/>
                    <a:pt x="48" y="395"/>
                  </a:cubicBezTo>
                  <a:cubicBezTo>
                    <a:pt x="61" y="396"/>
                    <a:pt x="74" y="397"/>
                    <a:pt x="88" y="397"/>
                  </a:cubicBezTo>
                  <a:cubicBezTo>
                    <a:pt x="303" y="397"/>
                    <a:pt x="537" y="226"/>
                    <a:pt x="738" y="181"/>
                  </a:cubicBezTo>
                  <a:cubicBezTo>
                    <a:pt x="956" y="137"/>
                    <a:pt x="1184" y="120"/>
                    <a:pt x="1418" y="120"/>
                  </a:cubicBezTo>
                  <a:cubicBezTo>
                    <a:pt x="1632" y="120"/>
                    <a:pt x="1850" y="134"/>
                    <a:pt x="2072" y="157"/>
                  </a:cubicBezTo>
                  <a:cubicBezTo>
                    <a:pt x="2143" y="157"/>
                    <a:pt x="2143" y="62"/>
                    <a:pt x="2072" y="50"/>
                  </a:cubicBezTo>
                  <a:cubicBezTo>
                    <a:pt x="1823" y="19"/>
                    <a:pt x="1577" y="1"/>
                    <a:pt x="133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4" name="Google Shape;3124;p35"/>
            <p:cNvSpPr/>
            <p:nvPr/>
          </p:nvSpPr>
          <p:spPr>
            <a:xfrm>
              <a:off x="973137" y="3329743"/>
              <a:ext cx="81032" cy="20954"/>
            </a:xfrm>
            <a:custGeom>
              <a:avLst/>
              <a:gdLst/>
              <a:ahLst/>
              <a:cxnLst/>
              <a:rect l="l" t="t" r="r" b="b"/>
              <a:pathLst>
                <a:path w="2162" h="552" extrusionOk="0">
                  <a:moveTo>
                    <a:pt x="1375" y="0"/>
                  </a:moveTo>
                  <a:cubicBezTo>
                    <a:pt x="908" y="0"/>
                    <a:pt x="426" y="155"/>
                    <a:pt x="69" y="420"/>
                  </a:cubicBezTo>
                  <a:cubicBezTo>
                    <a:pt x="1" y="469"/>
                    <a:pt x="46" y="551"/>
                    <a:pt x="97" y="551"/>
                  </a:cubicBezTo>
                  <a:cubicBezTo>
                    <a:pt x="108" y="551"/>
                    <a:pt x="119" y="547"/>
                    <a:pt x="129" y="539"/>
                  </a:cubicBezTo>
                  <a:cubicBezTo>
                    <a:pt x="586" y="282"/>
                    <a:pt x="1002" y="169"/>
                    <a:pt x="1463" y="169"/>
                  </a:cubicBezTo>
                  <a:cubicBezTo>
                    <a:pt x="1663" y="169"/>
                    <a:pt x="1871" y="190"/>
                    <a:pt x="2094" y="230"/>
                  </a:cubicBezTo>
                  <a:cubicBezTo>
                    <a:pt x="2097" y="231"/>
                    <a:pt x="2100" y="231"/>
                    <a:pt x="2103" y="231"/>
                  </a:cubicBezTo>
                  <a:cubicBezTo>
                    <a:pt x="2135" y="231"/>
                    <a:pt x="2162" y="180"/>
                    <a:pt x="2129" y="158"/>
                  </a:cubicBezTo>
                  <a:cubicBezTo>
                    <a:pt x="1900" y="50"/>
                    <a:pt x="1640" y="0"/>
                    <a:pt x="137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5" name="Google Shape;3125;p35"/>
            <p:cNvSpPr/>
            <p:nvPr/>
          </p:nvSpPr>
          <p:spPr>
            <a:xfrm>
              <a:off x="1091985" y="3278497"/>
              <a:ext cx="60380" cy="73756"/>
            </a:xfrm>
            <a:custGeom>
              <a:avLst/>
              <a:gdLst/>
              <a:ahLst/>
              <a:cxnLst/>
              <a:rect l="l" t="t" r="r" b="b"/>
              <a:pathLst>
                <a:path w="1611" h="1943" extrusionOk="0">
                  <a:moveTo>
                    <a:pt x="1515" y="0"/>
                  </a:moveTo>
                  <a:cubicBezTo>
                    <a:pt x="1504" y="0"/>
                    <a:pt x="1493" y="3"/>
                    <a:pt x="1482" y="8"/>
                  </a:cubicBezTo>
                  <a:cubicBezTo>
                    <a:pt x="708" y="341"/>
                    <a:pt x="197" y="1234"/>
                    <a:pt x="6" y="1925"/>
                  </a:cubicBezTo>
                  <a:cubicBezTo>
                    <a:pt x="0" y="1937"/>
                    <a:pt x="6" y="1943"/>
                    <a:pt x="15" y="1943"/>
                  </a:cubicBezTo>
                  <a:cubicBezTo>
                    <a:pt x="24" y="1943"/>
                    <a:pt x="36" y="1937"/>
                    <a:pt x="42" y="1925"/>
                  </a:cubicBezTo>
                  <a:cubicBezTo>
                    <a:pt x="494" y="1222"/>
                    <a:pt x="744" y="615"/>
                    <a:pt x="1530" y="103"/>
                  </a:cubicBezTo>
                  <a:cubicBezTo>
                    <a:pt x="1611" y="73"/>
                    <a:pt x="1572" y="0"/>
                    <a:pt x="1515" y="0"/>
                  </a:cubicBezTo>
                  <a:close/>
                </a:path>
              </a:pathLst>
            </a:custGeom>
            <a:solidFill>
              <a:srgbClr val="B79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6" name="Google Shape;3126;p35"/>
            <p:cNvSpPr/>
            <p:nvPr/>
          </p:nvSpPr>
          <p:spPr>
            <a:xfrm>
              <a:off x="896641" y="3219696"/>
              <a:ext cx="105881" cy="18904"/>
            </a:xfrm>
            <a:custGeom>
              <a:avLst/>
              <a:gdLst/>
              <a:ahLst/>
              <a:cxnLst/>
              <a:rect l="l" t="t" r="r" b="b"/>
              <a:pathLst>
                <a:path w="2825" h="498" extrusionOk="0">
                  <a:moveTo>
                    <a:pt x="1013" y="1"/>
                  </a:moveTo>
                  <a:cubicBezTo>
                    <a:pt x="666" y="1"/>
                    <a:pt x="334" y="66"/>
                    <a:pt x="51" y="224"/>
                  </a:cubicBezTo>
                  <a:cubicBezTo>
                    <a:pt x="1" y="263"/>
                    <a:pt x="43" y="354"/>
                    <a:pt x="107" y="354"/>
                  </a:cubicBezTo>
                  <a:cubicBezTo>
                    <a:pt x="119" y="354"/>
                    <a:pt x="132" y="350"/>
                    <a:pt x="146" y="343"/>
                  </a:cubicBezTo>
                  <a:cubicBezTo>
                    <a:pt x="426" y="175"/>
                    <a:pt x="725" y="112"/>
                    <a:pt x="1034" y="112"/>
                  </a:cubicBezTo>
                  <a:cubicBezTo>
                    <a:pt x="1605" y="112"/>
                    <a:pt x="2210" y="327"/>
                    <a:pt x="2789" y="497"/>
                  </a:cubicBezTo>
                  <a:cubicBezTo>
                    <a:pt x="2801" y="497"/>
                    <a:pt x="2825" y="485"/>
                    <a:pt x="2789" y="462"/>
                  </a:cubicBezTo>
                  <a:cubicBezTo>
                    <a:pt x="2261" y="198"/>
                    <a:pt x="1614" y="1"/>
                    <a:pt x="101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7" name="Google Shape;3127;p35"/>
            <p:cNvSpPr/>
            <p:nvPr/>
          </p:nvSpPr>
          <p:spPr>
            <a:xfrm>
              <a:off x="2238821" y="3021618"/>
              <a:ext cx="706948" cy="543511"/>
            </a:xfrm>
            <a:custGeom>
              <a:avLst/>
              <a:gdLst/>
              <a:ahLst/>
              <a:cxnLst/>
              <a:rect l="l" t="t" r="r" b="b"/>
              <a:pathLst>
                <a:path w="18862" h="14318" extrusionOk="0">
                  <a:moveTo>
                    <a:pt x="10948" y="0"/>
                  </a:moveTo>
                  <a:cubicBezTo>
                    <a:pt x="9662" y="238"/>
                    <a:pt x="11079" y="1751"/>
                    <a:pt x="10126" y="2334"/>
                  </a:cubicBezTo>
                  <a:cubicBezTo>
                    <a:pt x="9950" y="2447"/>
                    <a:pt x="9736" y="2493"/>
                    <a:pt x="9510" y="2493"/>
                  </a:cubicBezTo>
                  <a:cubicBezTo>
                    <a:pt x="9140" y="2493"/>
                    <a:pt x="8737" y="2370"/>
                    <a:pt x="8412" y="2215"/>
                  </a:cubicBezTo>
                  <a:cubicBezTo>
                    <a:pt x="7440" y="1739"/>
                    <a:pt x="6387" y="967"/>
                    <a:pt x="5308" y="967"/>
                  </a:cubicBezTo>
                  <a:cubicBezTo>
                    <a:pt x="5145" y="967"/>
                    <a:pt x="4981" y="985"/>
                    <a:pt x="4816" y="1024"/>
                  </a:cubicBezTo>
                  <a:cubicBezTo>
                    <a:pt x="3685" y="1310"/>
                    <a:pt x="3709" y="2477"/>
                    <a:pt x="4126" y="3394"/>
                  </a:cubicBezTo>
                  <a:cubicBezTo>
                    <a:pt x="4530" y="4299"/>
                    <a:pt x="5150" y="5227"/>
                    <a:pt x="4947" y="6096"/>
                  </a:cubicBezTo>
                  <a:cubicBezTo>
                    <a:pt x="4796" y="6248"/>
                    <a:pt x="4609" y="6308"/>
                    <a:pt x="4398" y="6308"/>
                  </a:cubicBezTo>
                  <a:cubicBezTo>
                    <a:pt x="3797" y="6308"/>
                    <a:pt x="3004" y="5816"/>
                    <a:pt x="2316" y="5561"/>
                  </a:cubicBezTo>
                  <a:cubicBezTo>
                    <a:pt x="2098" y="5484"/>
                    <a:pt x="1872" y="5449"/>
                    <a:pt x="1655" y="5449"/>
                  </a:cubicBezTo>
                  <a:cubicBezTo>
                    <a:pt x="758" y="5449"/>
                    <a:pt x="1" y="6053"/>
                    <a:pt x="470" y="6858"/>
                  </a:cubicBezTo>
                  <a:cubicBezTo>
                    <a:pt x="923" y="7668"/>
                    <a:pt x="1840" y="7989"/>
                    <a:pt x="1613" y="8871"/>
                  </a:cubicBezTo>
                  <a:cubicBezTo>
                    <a:pt x="1482" y="9549"/>
                    <a:pt x="482" y="9585"/>
                    <a:pt x="351" y="10275"/>
                  </a:cubicBezTo>
                  <a:cubicBezTo>
                    <a:pt x="173" y="11633"/>
                    <a:pt x="1959" y="13454"/>
                    <a:pt x="2983" y="14050"/>
                  </a:cubicBezTo>
                  <a:cubicBezTo>
                    <a:pt x="3265" y="14217"/>
                    <a:pt x="3574" y="14318"/>
                    <a:pt x="3848" y="14318"/>
                  </a:cubicBezTo>
                  <a:cubicBezTo>
                    <a:pt x="4198" y="14318"/>
                    <a:pt x="4490" y="14153"/>
                    <a:pt x="4590" y="13752"/>
                  </a:cubicBezTo>
                  <a:cubicBezTo>
                    <a:pt x="4733" y="13240"/>
                    <a:pt x="4530" y="12561"/>
                    <a:pt x="4733" y="12097"/>
                  </a:cubicBezTo>
                  <a:cubicBezTo>
                    <a:pt x="4903" y="11768"/>
                    <a:pt x="5165" y="11666"/>
                    <a:pt x="5473" y="11666"/>
                  </a:cubicBezTo>
                  <a:cubicBezTo>
                    <a:pt x="5977" y="11666"/>
                    <a:pt x="6604" y="11940"/>
                    <a:pt x="7151" y="11940"/>
                  </a:cubicBezTo>
                  <a:cubicBezTo>
                    <a:pt x="7395" y="11940"/>
                    <a:pt x="7623" y="11886"/>
                    <a:pt x="7817" y="11728"/>
                  </a:cubicBezTo>
                  <a:cubicBezTo>
                    <a:pt x="8281" y="11371"/>
                    <a:pt x="8448" y="10621"/>
                    <a:pt x="8329" y="10025"/>
                  </a:cubicBezTo>
                  <a:cubicBezTo>
                    <a:pt x="8186" y="9430"/>
                    <a:pt x="7805" y="8954"/>
                    <a:pt x="7400" y="8490"/>
                  </a:cubicBezTo>
                  <a:cubicBezTo>
                    <a:pt x="7606" y="8312"/>
                    <a:pt x="7844" y="8252"/>
                    <a:pt x="8097" y="8252"/>
                  </a:cubicBezTo>
                  <a:cubicBezTo>
                    <a:pt x="8631" y="8252"/>
                    <a:pt x="9236" y="8518"/>
                    <a:pt x="9781" y="8518"/>
                  </a:cubicBezTo>
                  <a:cubicBezTo>
                    <a:pt x="10037" y="8518"/>
                    <a:pt x="10280" y="8460"/>
                    <a:pt x="10495" y="8287"/>
                  </a:cubicBezTo>
                  <a:cubicBezTo>
                    <a:pt x="11150" y="7799"/>
                    <a:pt x="10948" y="6942"/>
                    <a:pt x="10626" y="6346"/>
                  </a:cubicBezTo>
                  <a:cubicBezTo>
                    <a:pt x="10855" y="6171"/>
                    <a:pt x="11129" y="6102"/>
                    <a:pt x="11406" y="6102"/>
                  </a:cubicBezTo>
                  <a:cubicBezTo>
                    <a:pt x="11750" y="6102"/>
                    <a:pt x="12100" y="6208"/>
                    <a:pt x="12377" y="6346"/>
                  </a:cubicBezTo>
                  <a:cubicBezTo>
                    <a:pt x="12747" y="6541"/>
                    <a:pt x="13133" y="6792"/>
                    <a:pt x="13607" y="6792"/>
                  </a:cubicBezTo>
                  <a:cubicBezTo>
                    <a:pt x="13712" y="6792"/>
                    <a:pt x="13822" y="6779"/>
                    <a:pt x="13936" y="6751"/>
                  </a:cubicBezTo>
                  <a:cubicBezTo>
                    <a:pt x="14829" y="6549"/>
                    <a:pt x="15425" y="5549"/>
                    <a:pt x="15115" y="4977"/>
                  </a:cubicBezTo>
                  <a:cubicBezTo>
                    <a:pt x="14770" y="4418"/>
                    <a:pt x="13841" y="4168"/>
                    <a:pt x="12948" y="3941"/>
                  </a:cubicBezTo>
                  <a:cubicBezTo>
                    <a:pt x="13023" y="3627"/>
                    <a:pt x="13499" y="3514"/>
                    <a:pt x="13978" y="3514"/>
                  </a:cubicBezTo>
                  <a:cubicBezTo>
                    <a:pt x="14189" y="3514"/>
                    <a:pt x="14401" y="3536"/>
                    <a:pt x="14579" y="3572"/>
                  </a:cubicBezTo>
                  <a:cubicBezTo>
                    <a:pt x="14730" y="3604"/>
                    <a:pt x="14908" y="3622"/>
                    <a:pt x="15092" y="3622"/>
                  </a:cubicBezTo>
                  <a:cubicBezTo>
                    <a:pt x="15591" y="3622"/>
                    <a:pt x="16123" y="3493"/>
                    <a:pt x="16210" y="3179"/>
                  </a:cubicBezTo>
                  <a:cubicBezTo>
                    <a:pt x="16306" y="2858"/>
                    <a:pt x="15627" y="2691"/>
                    <a:pt x="15710" y="2346"/>
                  </a:cubicBezTo>
                  <a:cubicBezTo>
                    <a:pt x="15829" y="1858"/>
                    <a:pt x="17020" y="1917"/>
                    <a:pt x="17770" y="1691"/>
                  </a:cubicBezTo>
                  <a:cubicBezTo>
                    <a:pt x="18700" y="1444"/>
                    <a:pt x="18862" y="452"/>
                    <a:pt x="17888" y="452"/>
                  </a:cubicBezTo>
                  <a:cubicBezTo>
                    <a:pt x="17877" y="452"/>
                    <a:pt x="17865" y="453"/>
                    <a:pt x="17854" y="453"/>
                  </a:cubicBezTo>
                  <a:cubicBezTo>
                    <a:pt x="16282" y="500"/>
                    <a:pt x="16496" y="1191"/>
                    <a:pt x="15615" y="1262"/>
                  </a:cubicBezTo>
                  <a:cubicBezTo>
                    <a:pt x="15615" y="977"/>
                    <a:pt x="15615" y="667"/>
                    <a:pt x="15365" y="441"/>
                  </a:cubicBezTo>
                  <a:cubicBezTo>
                    <a:pt x="15207" y="298"/>
                    <a:pt x="14901" y="198"/>
                    <a:pt x="14601" y="198"/>
                  </a:cubicBezTo>
                  <a:cubicBezTo>
                    <a:pt x="14427" y="198"/>
                    <a:pt x="14255" y="231"/>
                    <a:pt x="14115" y="310"/>
                  </a:cubicBezTo>
                  <a:cubicBezTo>
                    <a:pt x="13508" y="631"/>
                    <a:pt x="13877" y="1465"/>
                    <a:pt x="13127" y="1560"/>
                  </a:cubicBezTo>
                  <a:cubicBezTo>
                    <a:pt x="13088" y="1565"/>
                    <a:pt x="13052" y="1568"/>
                    <a:pt x="13018" y="1568"/>
                  </a:cubicBezTo>
                  <a:cubicBezTo>
                    <a:pt x="12489" y="1568"/>
                    <a:pt x="12434" y="988"/>
                    <a:pt x="12222" y="608"/>
                  </a:cubicBezTo>
                  <a:cubicBezTo>
                    <a:pt x="12031" y="262"/>
                    <a:pt x="11508" y="24"/>
                    <a:pt x="1094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8" name="Google Shape;3128;p35"/>
            <p:cNvSpPr/>
            <p:nvPr/>
          </p:nvSpPr>
          <p:spPr>
            <a:xfrm>
              <a:off x="2310069" y="3107484"/>
              <a:ext cx="431882" cy="403287"/>
            </a:xfrm>
            <a:custGeom>
              <a:avLst/>
              <a:gdLst/>
              <a:ahLst/>
              <a:cxnLst/>
              <a:rect l="l" t="t" r="r" b="b"/>
              <a:pathLst>
                <a:path w="11523" h="10624" extrusionOk="0">
                  <a:moveTo>
                    <a:pt x="11512" y="1"/>
                  </a:moveTo>
                  <a:cubicBezTo>
                    <a:pt x="11515" y="5"/>
                    <a:pt x="11518" y="6"/>
                    <a:pt x="11519" y="6"/>
                  </a:cubicBezTo>
                  <a:cubicBezTo>
                    <a:pt x="11522" y="6"/>
                    <a:pt x="11519" y="1"/>
                    <a:pt x="11512" y="1"/>
                  </a:cubicBezTo>
                  <a:close/>
                  <a:moveTo>
                    <a:pt x="11512" y="1"/>
                  </a:moveTo>
                  <a:cubicBezTo>
                    <a:pt x="10071" y="251"/>
                    <a:pt x="8809" y="965"/>
                    <a:pt x="7702" y="1596"/>
                  </a:cubicBezTo>
                  <a:cubicBezTo>
                    <a:pt x="6463" y="2382"/>
                    <a:pt x="5320" y="3215"/>
                    <a:pt x="4296" y="4084"/>
                  </a:cubicBezTo>
                  <a:cubicBezTo>
                    <a:pt x="3308" y="5025"/>
                    <a:pt x="2451" y="6013"/>
                    <a:pt x="1689" y="7037"/>
                  </a:cubicBezTo>
                  <a:cubicBezTo>
                    <a:pt x="1022" y="8109"/>
                    <a:pt x="260" y="9228"/>
                    <a:pt x="10" y="10514"/>
                  </a:cubicBezTo>
                  <a:cubicBezTo>
                    <a:pt x="1" y="10561"/>
                    <a:pt x="44" y="10623"/>
                    <a:pt x="74" y="10623"/>
                  </a:cubicBezTo>
                  <a:cubicBezTo>
                    <a:pt x="81" y="10623"/>
                    <a:pt x="88" y="10619"/>
                    <a:pt x="93" y="10609"/>
                  </a:cubicBezTo>
                  <a:cubicBezTo>
                    <a:pt x="665" y="9680"/>
                    <a:pt x="1070" y="8478"/>
                    <a:pt x="1665" y="7501"/>
                  </a:cubicBezTo>
                  <a:cubicBezTo>
                    <a:pt x="2356" y="6489"/>
                    <a:pt x="3177" y="5537"/>
                    <a:pt x="4070" y="4608"/>
                  </a:cubicBezTo>
                  <a:cubicBezTo>
                    <a:pt x="5058" y="3715"/>
                    <a:pt x="6142" y="2870"/>
                    <a:pt x="7332" y="2060"/>
                  </a:cubicBezTo>
                  <a:cubicBezTo>
                    <a:pt x="8606" y="1263"/>
                    <a:pt x="9976" y="620"/>
                    <a:pt x="1151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9" name="Google Shape;3129;p35"/>
            <p:cNvSpPr/>
            <p:nvPr/>
          </p:nvSpPr>
          <p:spPr>
            <a:xfrm>
              <a:off x="2489634" y="3117468"/>
              <a:ext cx="32795" cy="100594"/>
            </a:xfrm>
            <a:custGeom>
              <a:avLst/>
              <a:gdLst/>
              <a:ahLst/>
              <a:cxnLst/>
              <a:rect l="l" t="t" r="r" b="b"/>
              <a:pathLst>
                <a:path w="875" h="2650" extrusionOk="0">
                  <a:moveTo>
                    <a:pt x="114" y="0"/>
                  </a:moveTo>
                  <a:cubicBezTo>
                    <a:pt x="56" y="0"/>
                    <a:pt x="0" y="36"/>
                    <a:pt x="29" y="95"/>
                  </a:cubicBezTo>
                  <a:cubicBezTo>
                    <a:pt x="458" y="952"/>
                    <a:pt x="529" y="1726"/>
                    <a:pt x="565" y="2643"/>
                  </a:cubicBezTo>
                  <a:cubicBezTo>
                    <a:pt x="569" y="2647"/>
                    <a:pt x="578" y="2650"/>
                    <a:pt x="588" y="2650"/>
                  </a:cubicBezTo>
                  <a:cubicBezTo>
                    <a:pt x="605" y="2650"/>
                    <a:pt x="625" y="2642"/>
                    <a:pt x="625" y="2619"/>
                  </a:cubicBezTo>
                  <a:cubicBezTo>
                    <a:pt x="875" y="1809"/>
                    <a:pt x="648" y="833"/>
                    <a:pt x="208" y="47"/>
                  </a:cubicBezTo>
                  <a:cubicBezTo>
                    <a:pt x="189" y="15"/>
                    <a:pt x="151" y="0"/>
                    <a:pt x="1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0" name="Google Shape;3130;p35"/>
            <p:cNvSpPr/>
            <p:nvPr/>
          </p:nvSpPr>
          <p:spPr>
            <a:xfrm>
              <a:off x="2656717" y="3076243"/>
              <a:ext cx="19227" cy="51170"/>
            </a:xfrm>
            <a:custGeom>
              <a:avLst/>
              <a:gdLst/>
              <a:ahLst/>
              <a:cxnLst/>
              <a:rect l="l" t="t" r="r" b="b"/>
              <a:pathLst>
                <a:path w="513" h="1348" extrusionOk="0">
                  <a:moveTo>
                    <a:pt x="332" y="0"/>
                  </a:moveTo>
                  <a:cubicBezTo>
                    <a:pt x="310" y="0"/>
                    <a:pt x="286" y="7"/>
                    <a:pt x="286" y="14"/>
                  </a:cubicBezTo>
                  <a:cubicBezTo>
                    <a:pt x="215" y="228"/>
                    <a:pt x="250" y="454"/>
                    <a:pt x="227" y="657"/>
                  </a:cubicBezTo>
                  <a:cubicBezTo>
                    <a:pt x="167" y="883"/>
                    <a:pt x="96" y="1109"/>
                    <a:pt x="36" y="1300"/>
                  </a:cubicBezTo>
                  <a:lnTo>
                    <a:pt x="12" y="1300"/>
                  </a:lnTo>
                  <a:cubicBezTo>
                    <a:pt x="0" y="1300"/>
                    <a:pt x="0" y="1312"/>
                    <a:pt x="0" y="1312"/>
                  </a:cubicBezTo>
                  <a:lnTo>
                    <a:pt x="0" y="1324"/>
                  </a:lnTo>
                  <a:cubicBezTo>
                    <a:pt x="0" y="1347"/>
                    <a:pt x="36" y="1347"/>
                    <a:pt x="48" y="1347"/>
                  </a:cubicBezTo>
                  <a:cubicBezTo>
                    <a:pt x="274" y="1312"/>
                    <a:pt x="310" y="943"/>
                    <a:pt x="346" y="824"/>
                  </a:cubicBezTo>
                  <a:cubicBezTo>
                    <a:pt x="417" y="574"/>
                    <a:pt x="512" y="252"/>
                    <a:pt x="369" y="14"/>
                  </a:cubicBezTo>
                  <a:cubicBezTo>
                    <a:pt x="364" y="4"/>
                    <a:pt x="349" y="0"/>
                    <a:pt x="3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1" name="Google Shape;3131;p35"/>
            <p:cNvSpPr/>
            <p:nvPr/>
          </p:nvSpPr>
          <p:spPr>
            <a:xfrm>
              <a:off x="2597800" y="3180710"/>
              <a:ext cx="82606" cy="28508"/>
            </a:xfrm>
            <a:custGeom>
              <a:avLst/>
              <a:gdLst/>
              <a:ahLst/>
              <a:cxnLst/>
              <a:rect l="l" t="t" r="r" b="b"/>
              <a:pathLst>
                <a:path w="2204" h="751" extrusionOk="0">
                  <a:moveTo>
                    <a:pt x="84" y="0"/>
                  </a:moveTo>
                  <a:cubicBezTo>
                    <a:pt x="13" y="0"/>
                    <a:pt x="1" y="108"/>
                    <a:pt x="72" y="108"/>
                  </a:cubicBezTo>
                  <a:cubicBezTo>
                    <a:pt x="560" y="155"/>
                    <a:pt x="1048" y="227"/>
                    <a:pt x="1453" y="405"/>
                  </a:cubicBezTo>
                  <a:cubicBezTo>
                    <a:pt x="1656" y="500"/>
                    <a:pt x="1882" y="739"/>
                    <a:pt x="2144" y="750"/>
                  </a:cubicBezTo>
                  <a:cubicBezTo>
                    <a:pt x="2168" y="750"/>
                    <a:pt x="2203" y="727"/>
                    <a:pt x="2180" y="715"/>
                  </a:cubicBezTo>
                  <a:cubicBezTo>
                    <a:pt x="2144" y="512"/>
                    <a:pt x="1739" y="358"/>
                    <a:pt x="1513" y="274"/>
                  </a:cubicBezTo>
                  <a:cubicBezTo>
                    <a:pt x="1084" y="108"/>
                    <a:pt x="584" y="36"/>
                    <a:pt x="8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2" name="Google Shape;3132;p35"/>
            <p:cNvSpPr/>
            <p:nvPr/>
          </p:nvSpPr>
          <p:spPr>
            <a:xfrm>
              <a:off x="2408153" y="3365426"/>
              <a:ext cx="82606" cy="32304"/>
            </a:xfrm>
            <a:custGeom>
              <a:avLst/>
              <a:gdLst/>
              <a:ahLst/>
              <a:cxnLst/>
              <a:rect l="l" t="t" r="r" b="b"/>
              <a:pathLst>
                <a:path w="2204" h="851" extrusionOk="0">
                  <a:moveTo>
                    <a:pt x="477" y="1"/>
                  </a:moveTo>
                  <a:cubicBezTo>
                    <a:pt x="333" y="1"/>
                    <a:pt x="193" y="17"/>
                    <a:pt x="60" y="52"/>
                  </a:cubicBezTo>
                  <a:cubicBezTo>
                    <a:pt x="1" y="52"/>
                    <a:pt x="12" y="123"/>
                    <a:pt x="72" y="123"/>
                  </a:cubicBezTo>
                  <a:cubicBezTo>
                    <a:pt x="858" y="123"/>
                    <a:pt x="1453" y="314"/>
                    <a:pt x="2060" y="837"/>
                  </a:cubicBezTo>
                  <a:cubicBezTo>
                    <a:pt x="2072" y="846"/>
                    <a:pt x="2084" y="850"/>
                    <a:pt x="2097" y="850"/>
                  </a:cubicBezTo>
                  <a:cubicBezTo>
                    <a:pt x="2150" y="850"/>
                    <a:pt x="2204" y="779"/>
                    <a:pt x="2156" y="730"/>
                  </a:cubicBezTo>
                  <a:cubicBezTo>
                    <a:pt x="1742" y="288"/>
                    <a:pt x="1080" y="1"/>
                    <a:pt x="47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3" name="Google Shape;3133;p35"/>
            <p:cNvSpPr/>
            <p:nvPr/>
          </p:nvSpPr>
          <p:spPr>
            <a:xfrm>
              <a:off x="2315916" y="3287683"/>
              <a:ext cx="49886" cy="88409"/>
            </a:xfrm>
            <a:custGeom>
              <a:avLst/>
              <a:gdLst/>
              <a:ahLst/>
              <a:cxnLst/>
              <a:rect l="l" t="t" r="r" b="b"/>
              <a:pathLst>
                <a:path w="1331" h="2329" extrusionOk="0">
                  <a:moveTo>
                    <a:pt x="103" y="1"/>
                  </a:moveTo>
                  <a:cubicBezTo>
                    <a:pt x="46" y="1"/>
                    <a:pt x="1" y="58"/>
                    <a:pt x="56" y="123"/>
                  </a:cubicBezTo>
                  <a:cubicBezTo>
                    <a:pt x="771" y="790"/>
                    <a:pt x="938" y="1492"/>
                    <a:pt x="1271" y="2302"/>
                  </a:cubicBezTo>
                  <a:cubicBezTo>
                    <a:pt x="1277" y="2320"/>
                    <a:pt x="1292" y="2329"/>
                    <a:pt x="1305" y="2329"/>
                  </a:cubicBezTo>
                  <a:cubicBezTo>
                    <a:pt x="1319" y="2329"/>
                    <a:pt x="1330" y="2320"/>
                    <a:pt x="1330" y="2302"/>
                  </a:cubicBezTo>
                  <a:cubicBezTo>
                    <a:pt x="1247" y="1552"/>
                    <a:pt x="914" y="516"/>
                    <a:pt x="152" y="16"/>
                  </a:cubicBezTo>
                  <a:cubicBezTo>
                    <a:pt x="136" y="5"/>
                    <a:pt x="119" y="1"/>
                    <a:pt x="103" y="1"/>
                  </a:cubicBezTo>
                  <a:close/>
                </a:path>
              </a:pathLst>
            </a:custGeom>
            <a:solidFill>
              <a:srgbClr val="B79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4" name="Google Shape;3134;p35"/>
            <p:cNvSpPr/>
            <p:nvPr/>
          </p:nvSpPr>
          <p:spPr>
            <a:xfrm>
              <a:off x="2481800" y="3266463"/>
              <a:ext cx="111466" cy="22966"/>
            </a:xfrm>
            <a:custGeom>
              <a:avLst/>
              <a:gdLst/>
              <a:ahLst/>
              <a:cxnLst/>
              <a:rect l="l" t="t" r="r" b="b"/>
              <a:pathLst>
                <a:path w="2974" h="605" extrusionOk="0">
                  <a:moveTo>
                    <a:pt x="1325" y="0"/>
                  </a:moveTo>
                  <a:cubicBezTo>
                    <a:pt x="876" y="0"/>
                    <a:pt x="415" y="76"/>
                    <a:pt x="0" y="194"/>
                  </a:cubicBezTo>
                  <a:cubicBezTo>
                    <a:pt x="0" y="218"/>
                    <a:pt x="0" y="230"/>
                    <a:pt x="12" y="230"/>
                  </a:cubicBezTo>
                  <a:cubicBezTo>
                    <a:pt x="454" y="193"/>
                    <a:pt x="906" y="133"/>
                    <a:pt x="1337" y="133"/>
                  </a:cubicBezTo>
                  <a:cubicBezTo>
                    <a:pt x="1881" y="133"/>
                    <a:pt x="2392" y="228"/>
                    <a:pt x="2810" y="587"/>
                  </a:cubicBezTo>
                  <a:cubicBezTo>
                    <a:pt x="2822" y="599"/>
                    <a:pt x="2837" y="604"/>
                    <a:pt x="2852" y="604"/>
                  </a:cubicBezTo>
                  <a:cubicBezTo>
                    <a:pt x="2910" y="604"/>
                    <a:pt x="2974" y="527"/>
                    <a:pt x="2917" y="480"/>
                  </a:cubicBezTo>
                  <a:cubicBezTo>
                    <a:pt x="2496" y="134"/>
                    <a:pt x="1921" y="0"/>
                    <a:pt x="13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5" name="Google Shape;3135;p35"/>
            <p:cNvSpPr/>
            <p:nvPr/>
          </p:nvSpPr>
          <p:spPr>
            <a:xfrm>
              <a:off x="1077030" y="2709772"/>
              <a:ext cx="1342796" cy="793668"/>
            </a:xfrm>
            <a:custGeom>
              <a:avLst/>
              <a:gdLst/>
              <a:ahLst/>
              <a:cxnLst/>
              <a:rect l="l" t="t" r="r" b="b"/>
              <a:pathLst>
                <a:path w="35827" h="20908" extrusionOk="0">
                  <a:moveTo>
                    <a:pt x="1488" y="0"/>
                  </a:moveTo>
                  <a:cubicBezTo>
                    <a:pt x="667" y="0"/>
                    <a:pt x="0" y="667"/>
                    <a:pt x="0" y="1488"/>
                  </a:cubicBezTo>
                  <a:lnTo>
                    <a:pt x="0" y="20657"/>
                  </a:lnTo>
                  <a:lnTo>
                    <a:pt x="35826" y="20907"/>
                  </a:lnTo>
                  <a:lnTo>
                    <a:pt x="35814" y="1453"/>
                  </a:lnTo>
                  <a:cubicBezTo>
                    <a:pt x="35814" y="655"/>
                    <a:pt x="35159" y="0"/>
                    <a:pt x="34350" y="0"/>
                  </a:cubicBezTo>
                  <a:close/>
                </a:path>
              </a:pathLst>
            </a:custGeom>
            <a:solidFill>
              <a:srgbClr val="4248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6" name="Google Shape;3136;p35"/>
            <p:cNvSpPr/>
            <p:nvPr/>
          </p:nvSpPr>
          <p:spPr>
            <a:xfrm>
              <a:off x="1065862" y="2721046"/>
              <a:ext cx="1342346" cy="784633"/>
            </a:xfrm>
            <a:custGeom>
              <a:avLst/>
              <a:gdLst/>
              <a:ahLst/>
              <a:cxnLst/>
              <a:rect l="l" t="t" r="r" b="b"/>
              <a:pathLst>
                <a:path w="35815" h="20670" extrusionOk="0">
                  <a:moveTo>
                    <a:pt x="751" y="1"/>
                  </a:moveTo>
                  <a:cubicBezTo>
                    <a:pt x="334" y="1"/>
                    <a:pt x="1" y="322"/>
                    <a:pt x="1" y="739"/>
                  </a:cubicBezTo>
                  <a:lnTo>
                    <a:pt x="1" y="20670"/>
                  </a:lnTo>
                  <a:lnTo>
                    <a:pt x="35815" y="20670"/>
                  </a:lnTo>
                  <a:lnTo>
                    <a:pt x="35815" y="727"/>
                  </a:lnTo>
                  <a:cubicBezTo>
                    <a:pt x="35815" y="322"/>
                    <a:pt x="35481" y="1"/>
                    <a:pt x="350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7" name="Google Shape;3137;p35"/>
            <p:cNvSpPr/>
            <p:nvPr/>
          </p:nvSpPr>
          <p:spPr>
            <a:xfrm>
              <a:off x="801706" y="3503413"/>
              <a:ext cx="1908632" cy="214702"/>
            </a:xfrm>
            <a:custGeom>
              <a:avLst/>
              <a:gdLst/>
              <a:ahLst/>
              <a:cxnLst/>
              <a:rect l="l" t="t" r="r" b="b"/>
              <a:pathLst>
                <a:path w="50924" h="5656" extrusionOk="0">
                  <a:moveTo>
                    <a:pt x="43172" y="0"/>
                  </a:moveTo>
                  <a:lnTo>
                    <a:pt x="7001" y="48"/>
                  </a:lnTo>
                  <a:lnTo>
                    <a:pt x="369" y="2298"/>
                  </a:lnTo>
                  <a:cubicBezTo>
                    <a:pt x="0" y="3037"/>
                    <a:pt x="310" y="5656"/>
                    <a:pt x="1322" y="5656"/>
                  </a:cubicBezTo>
                  <a:lnTo>
                    <a:pt x="48482" y="5656"/>
                  </a:lnTo>
                  <a:cubicBezTo>
                    <a:pt x="49482" y="5656"/>
                    <a:pt x="50923" y="2715"/>
                    <a:pt x="49721" y="2084"/>
                  </a:cubicBezTo>
                  <a:lnTo>
                    <a:pt x="4317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8" name="Google Shape;3138;p35"/>
            <p:cNvSpPr/>
            <p:nvPr/>
          </p:nvSpPr>
          <p:spPr>
            <a:xfrm>
              <a:off x="801706" y="3505652"/>
              <a:ext cx="1886293" cy="115322"/>
            </a:xfrm>
            <a:custGeom>
              <a:avLst/>
              <a:gdLst/>
              <a:ahLst/>
              <a:cxnLst/>
              <a:rect l="l" t="t" r="r" b="b"/>
              <a:pathLst>
                <a:path w="50328" h="3038" extrusionOk="0">
                  <a:moveTo>
                    <a:pt x="7001" y="1"/>
                  </a:moveTo>
                  <a:lnTo>
                    <a:pt x="369" y="2251"/>
                  </a:lnTo>
                  <a:cubicBezTo>
                    <a:pt x="0" y="2954"/>
                    <a:pt x="310" y="3037"/>
                    <a:pt x="1322" y="3037"/>
                  </a:cubicBezTo>
                  <a:lnTo>
                    <a:pt x="48482" y="3037"/>
                  </a:lnTo>
                  <a:cubicBezTo>
                    <a:pt x="49482" y="3037"/>
                    <a:pt x="50328" y="2906"/>
                    <a:pt x="49578" y="2251"/>
                  </a:cubicBezTo>
                  <a:lnTo>
                    <a:pt x="4281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9" name="Google Shape;3139;p35"/>
            <p:cNvSpPr/>
            <p:nvPr/>
          </p:nvSpPr>
          <p:spPr>
            <a:xfrm>
              <a:off x="1465693" y="3540007"/>
              <a:ext cx="549832" cy="53372"/>
            </a:xfrm>
            <a:custGeom>
              <a:avLst/>
              <a:gdLst/>
              <a:ahLst/>
              <a:cxnLst/>
              <a:rect l="l" t="t" r="r" b="b"/>
              <a:pathLst>
                <a:path w="14670" h="1406" extrusionOk="0">
                  <a:moveTo>
                    <a:pt x="1310" y="1"/>
                  </a:moveTo>
                  <a:cubicBezTo>
                    <a:pt x="1072" y="1"/>
                    <a:pt x="870" y="60"/>
                    <a:pt x="798" y="168"/>
                  </a:cubicBezTo>
                  <a:lnTo>
                    <a:pt x="120" y="1072"/>
                  </a:lnTo>
                  <a:cubicBezTo>
                    <a:pt x="1" y="1239"/>
                    <a:pt x="274" y="1406"/>
                    <a:pt x="643" y="1406"/>
                  </a:cubicBezTo>
                  <a:lnTo>
                    <a:pt x="14026" y="1406"/>
                  </a:lnTo>
                  <a:cubicBezTo>
                    <a:pt x="14395" y="1406"/>
                    <a:pt x="14669" y="1239"/>
                    <a:pt x="14562" y="1072"/>
                  </a:cubicBezTo>
                  <a:lnTo>
                    <a:pt x="13895" y="168"/>
                  </a:lnTo>
                  <a:cubicBezTo>
                    <a:pt x="13812" y="72"/>
                    <a:pt x="13609" y="1"/>
                    <a:pt x="1337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0" name="Google Shape;3140;p35"/>
            <p:cNvSpPr/>
            <p:nvPr/>
          </p:nvSpPr>
          <p:spPr>
            <a:xfrm>
              <a:off x="1141270" y="2787477"/>
              <a:ext cx="1194638" cy="720936"/>
            </a:xfrm>
            <a:custGeom>
              <a:avLst/>
              <a:gdLst/>
              <a:ahLst/>
              <a:cxnLst/>
              <a:rect l="l" t="t" r="r" b="b"/>
              <a:pathLst>
                <a:path w="31874" h="18992" extrusionOk="0">
                  <a:moveTo>
                    <a:pt x="2751" y="1"/>
                  </a:moveTo>
                  <a:lnTo>
                    <a:pt x="1870" y="37"/>
                  </a:lnTo>
                  <a:lnTo>
                    <a:pt x="1001" y="49"/>
                  </a:lnTo>
                  <a:lnTo>
                    <a:pt x="286" y="299"/>
                  </a:lnTo>
                  <a:lnTo>
                    <a:pt x="48" y="1013"/>
                  </a:lnTo>
                  <a:lnTo>
                    <a:pt x="25" y="1906"/>
                  </a:lnTo>
                  <a:lnTo>
                    <a:pt x="48" y="2823"/>
                  </a:lnTo>
                  <a:lnTo>
                    <a:pt x="84" y="3716"/>
                  </a:lnTo>
                  <a:lnTo>
                    <a:pt x="84" y="4609"/>
                  </a:lnTo>
                  <a:lnTo>
                    <a:pt x="1" y="5502"/>
                  </a:lnTo>
                  <a:lnTo>
                    <a:pt x="84" y="6395"/>
                  </a:lnTo>
                  <a:lnTo>
                    <a:pt x="120" y="7288"/>
                  </a:lnTo>
                  <a:lnTo>
                    <a:pt x="108" y="8181"/>
                  </a:lnTo>
                  <a:lnTo>
                    <a:pt x="84" y="9085"/>
                  </a:lnTo>
                  <a:lnTo>
                    <a:pt x="1" y="9978"/>
                  </a:lnTo>
                  <a:lnTo>
                    <a:pt x="120" y="10871"/>
                  </a:lnTo>
                  <a:lnTo>
                    <a:pt x="1" y="11764"/>
                  </a:lnTo>
                  <a:lnTo>
                    <a:pt x="144" y="12657"/>
                  </a:lnTo>
                  <a:lnTo>
                    <a:pt x="60" y="13550"/>
                  </a:lnTo>
                  <a:lnTo>
                    <a:pt x="48" y="14443"/>
                  </a:lnTo>
                  <a:lnTo>
                    <a:pt x="120" y="15336"/>
                  </a:lnTo>
                  <a:lnTo>
                    <a:pt x="72" y="16229"/>
                  </a:lnTo>
                  <a:lnTo>
                    <a:pt x="120" y="17122"/>
                  </a:lnTo>
                  <a:lnTo>
                    <a:pt x="1" y="18027"/>
                  </a:lnTo>
                  <a:lnTo>
                    <a:pt x="25" y="18956"/>
                  </a:lnTo>
                  <a:lnTo>
                    <a:pt x="953" y="18849"/>
                  </a:lnTo>
                  <a:lnTo>
                    <a:pt x="1846" y="18872"/>
                  </a:lnTo>
                  <a:lnTo>
                    <a:pt x="2727" y="18956"/>
                  </a:lnTo>
                  <a:lnTo>
                    <a:pt x="3596" y="18968"/>
                  </a:lnTo>
                  <a:lnTo>
                    <a:pt x="4477" y="18991"/>
                  </a:lnTo>
                  <a:lnTo>
                    <a:pt x="5370" y="18849"/>
                  </a:lnTo>
                  <a:lnTo>
                    <a:pt x="6251" y="18920"/>
                  </a:lnTo>
                  <a:lnTo>
                    <a:pt x="7133" y="18908"/>
                  </a:lnTo>
                  <a:lnTo>
                    <a:pt x="8002" y="18872"/>
                  </a:lnTo>
                  <a:lnTo>
                    <a:pt x="8895" y="18837"/>
                  </a:lnTo>
                  <a:lnTo>
                    <a:pt x="9776" y="18896"/>
                  </a:lnTo>
                  <a:lnTo>
                    <a:pt x="10657" y="18979"/>
                  </a:lnTo>
                  <a:lnTo>
                    <a:pt x="11526" y="18968"/>
                  </a:lnTo>
                  <a:lnTo>
                    <a:pt x="12419" y="18849"/>
                  </a:lnTo>
                  <a:lnTo>
                    <a:pt x="13300" y="18908"/>
                  </a:lnTo>
                  <a:lnTo>
                    <a:pt x="14181" y="18956"/>
                  </a:lnTo>
                  <a:lnTo>
                    <a:pt x="15062" y="18932"/>
                  </a:lnTo>
                  <a:lnTo>
                    <a:pt x="15943" y="18896"/>
                  </a:lnTo>
                  <a:lnTo>
                    <a:pt x="16836" y="18849"/>
                  </a:lnTo>
                  <a:lnTo>
                    <a:pt x="17705" y="18979"/>
                  </a:lnTo>
                  <a:lnTo>
                    <a:pt x="18586" y="18979"/>
                  </a:lnTo>
                  <a:lnTo>
                    <a:pt x="19467" y="18932"/>
                  </a:lnTo>
                  <a:lnTo>
                    <a:pt x="20360" y="18968"/>
                  </a:lnTo>
                  <a:lnTo>
                    <a:pt x="21241" y="18908"/>
                  </a:lnTo>
                  <a:lnTo>
                    <a:pt x="22111" y="18932"/>
                  </a:lnTo>
                  <a:lnTo>
                    <a:pt x="22992" y="18979"/>
                  </a:lnTo>
                  <a:lnTo>
                    <a:pt x="23873" y="18872"/>
                  </a:lnTo>
                  <a:lnTo>
                    <a:pt x="24766" y="18896"/>
                  </a:lnTo>
                  <a:lnTo>
                    <a:pt x="25647" y="18896"/>
                  </a:lnTo>
                  <a:lnTo>
                    <a:pt x="26516" y="18872"/>
                  </a:lnTo>
                  <a:lnTo>
                    <a:pt x="27397" y="18979"/>
                  </a:lnTo>
                  <a:lnTo>
                    <a:pt x="28278" y="18896"/>
                  </a:lnTo>
                  <a:lnTo>
                    <a:pt x="29171" y="18968"/>
                  </a:lnTo>
                  <a:lnTo>
                    <a:pt x="30052" y="18908"/>
                  </a:lnTo>
                  <a:lnTo>
                    <a:pt x="30921" y="18896"/>
                  </a:lnTo>
                  <a:lnTo>
                    <a:pt x="31814" y="18920"/>
                  </a:lnTo>
                  <a:lnTo>
                    <a:pt x="31814" y="18015"/>
                  </a:lnTo>
                  <a:lnTo>
                    <a:pt x="31838" y="17122"/>
                  </a:lnTo>
                  <a:lnTo>
                    <a:pt x="31755" y="16229"/>
                  </a:lnTo>
                  <a:lnTo>
                    <a:pt x="31874" y="15324"/>
                  </a:lnTo>
                  <a:lnTo>
                    <a:pt x="31838" y="14431"/>
                  </a:lnTo>
                  <a:lnTo>
                    <a:pt x="31874" y="13538"/>
                  </a:lnTo>
                  <a:lnTo>
                    <a:pt x="31814" y="12645"/>
                  </a:lnTo>
                  <a:lnTo>
                    <a:pt x="31731" y="11729"/>
                  </a:lnTo>
                  <a:lnTo>
                    <a:pt x="31838" y="10836"/>
                  </a:lnTo>
                  <a:lnTo>
                    <a:pt x="31790" y="9943"/>
                  </a:lnTo>
                  <a:lnTo>
                    <a:pt x="31731" y="9050"/>
                  </a:lnTo>
                  <a:lnTo>
                    <a:pt x="31874" y="8157"/>
                  </a:lnTo>
                  <a:lnTo>
                    <a:pt x="31850" y="7252"/>
                  </a:lnTo>
                  <a:lnTo>
                    <a:pt x="31778" y="6359"/>
                  </a:lnTo>
                  <a:lnTo>
                    <a:pt x="31802" y="5466"/>
                  </a:lnTo>
                  <a:lnTo>
                    <a:pt x="31731" y="4573"/>
                  </a:lnTo>
                  <a:lnTo>
                    <a:pt x="31838" y="3680"/>
                  </a:lnTo>
                  <a:lnTo>
                    <a:pt x="31755" y="2787"/>
                  </a:lnTo>
                  <a:lnTo>
                    <a:pt x="31743" y="1882"/>
                  </a:lnTo>
                  <a:lnTo>
                    <a:pt x="31743" y="989"/>
                  </a:lnTo>
                  <a:lnTo>
                    <a:pt x="31540" y="358"/>
                  </a:lnTo>
                  <a:lnTo>
                    <a:pt x="30909" y="168"/>
                  </a:lnTo>
                  <a:lnTo>
                    <a:pt x="30016" y="168"/>
                  </a:lnTo>
                  <a:lnTo>
                    <a:pt x="29135" y="60"/>
                  </a:lnTo>
                  <a:lnTo>
                    <a:pt x="28266" y="156"/>
                  </a:lnTo>
                  <a:lnTo>
                    <a:pt x="27385" y="60"/>
                  </a:lnTo>
                  <a:lnTo>
                    <a:pt x="26504" y="156"/>
                  </a:lnTo>
                  <a:lnTo>
                    <a:pt x="25623" y="120"/>
                  </a:lnTo>
                  <a:lnTo>
                    <a:pt x="24754" y="156"/>
                  </a:lnTo>
                  <a:lnTo>
                    <a:pt x="23861" y="13"/>
                  </a:lnTo>
                  <a:lnTo>
                    <a:pt x="22980" y="49"/>
                  </a:lnTo>
                  <a:lnTo>
                    <a:pt x="22099" y="60"/>
                  </a:lnTo>
                  <a:lnTo>
                    <a:pt x="21218" y="1"/>
                  </a:lnTo>
                  <a:lnTo>
                    <a:pt x="20348" y="37"/>
                  </a:lnTo>
                  <a:lnTo>
                    <a:pt x="19467" y="156"/>
                  </a:lnTo>
                  <a:lnTo>
                    <a:pt x="18586" y="37"/>
                  </a:lnTo>
                  <a:lnTo>
                    <a:pt x="17705" y="60"/>
                  </a:lnTo>
                  <a:lnTo>
                    <a:pt x="16836" y="168"/>
                  </a:lnTo>
                  <a:lnTo>
                    <a:pt x="15955" y="49"/>
                  </a:lnTo>
                  <a:lnTo>
                    <a:pt x="15062" y="13"/>
                  </a:lnTo>
                  <a:lnTo>
                    <a:pt x="14181" y="60"/>
                  </a:lnTo>
                  <a:lnTo>
                    <a:pt x="13300" y="156"/>
                  </a:lnTo>
                  <a:lnTo>
                    <a:pt x="12419" y="37"/>
                  </a:lnTo>
                  <a:lnTo>
                    <a:pt x="11550" y="84"/>
                  </a:lnTo>
                  <a:lnTo>
                    <a:pt x="10669" y="84"/>
                  </a:lnTo>
                  <a:lnTo>
                    <a:pt x="9788" y="60"/>
                  </a:lnTo>
                  <a:lnTo>
                    <a:pt x="8918" y="156"/>
                  </a:lnTo>
                  <a:lnTo>
                    <a:pt x="8037" y="37"/>
                  </a:lnTo>
                  <a:lnTo>
                    <a:pt x="7156" y="37"/>
                  </a:lnTo>
                  <a:lnTo>
                    <a:pt x="6275" y="13"/>
                  </a:lnTo>
                  <a:lnTo>
                    <a:pt x="5382" y="49"/>
                  </a:lnTo>
                  <a:lnTo>
                    <a:pt x="4513" y="156"/>
                  </a:lnTo>
                  <a:lnTo>
                    <a:pt x="3632" y="49"/>
                  </a:lnTo>
                  <a:lnTo>
                    <a:pt x="275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1" name="Google Shape;3141;p35"/>
            <p:cNvSpPr/>
            <p:nvPr/>
          </p:nvSpPr>
          <p:spPr>
            <a:xfrm>
              <a:off x="1481322" y="2881506"/>
              <a:ext cx="525694" cy="532009"/>
            </a:xfrm>
            <a:custGeom>
              <a:avLst/>
              <a:gdLst/>
              <a:ahLst/>
              <a:cxnLst/>
              <a:rect l="l" t="t" r="r" b="b"/>
              <a:pathLst>
                <a:path w="14026" h="14015" extrusionOk="0">
                  <a:moveTo>
                    <a:pt x="7013" y="0"/>
                  </a:moveTo>
                  <a:cubicBezTo>
                    <a:pt x="3144" y="0"/>
                    <a:pt x="0" y="3132"/>
                    <a:pt x="0" y="7013"/>
                  </a:cubicBezTo>
                  <a:cubicBezTo>
                    <a:pt x="0" y="10883"/>
                    <a:pt x="3144" y="14014"/>
                    <a:pt x="7013" y="14014"/>
                  </a:cubicBezTo>
                  <a:cubicBezTo>
                    <a:pt x="10883" y="14014"/>
                    <a:pt x="14026" y="10883"/>
                    <a:pt x="14026" y="7013"/>
                  </a:cubicBezTo>
                  <a:cubicBezTo>
                    <a:pt x="14026" y="3132"/>
                    <a:pt x="10883" y="0"/>
                    <a:pt x="70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2" name="Google Shape;3142;p35"/>
            <p:cNvSpPr/>
            <p:nvPr/>
          </p:nvSpPr>
          <p:spPr>
            <a:xfrm>
              <a:off x="1716469" y="3160819"/>
              <a:ext cx="55845" cy="99000"/>
            </a:xfrm>
            <a:custGeom>
              <a:avLst/>
              <a:gdLst/>
              <a:ahLst/>
              <a:cxnLst/>
              <a:rect l="l" t="t" r="r" b="b"/>
              <a:pathLst>
                <a:path w="1490" h="2608" extrusionOk="0">
                  <a:moveTo>
                    <a:pt x="739" y="0"/>
                  </a:moveTo>
                  <a:cubicBezTo>
                    <a:pt x="322" y="0"/>
                    <a:pt x="1" y="334"/>
                    <a:pt x="1" y="751"/>
                  </a:cubicBezTo>
                  <a:cubicBezTo>
                    <a:pt x="1" y="989"/>
                    <a:pt x="108" y="1215"/>
                    <a:pt x="299" y="1346"/>
                  </a:cubicBezTo>
                  <a:lnTo>
                    <a:pt x="179" y="2406"/>
                  </a:lnTo>
                  <a:cubicBezTo>
                    <a:pt x="179" y="2465"/>
                    <a:pt x="191" y="2513"/>
                    <a:pt x="215" y="2548"/>
                  </a:cubicBezTo>
                  <a:cubicBezTo>
                    <a:pt x="251" y="2596"/>
                    <a:pt x="310" y="2608"/>
                    <a:pt x="346" y="2608"/>
                  </a:cubicBezTo>
                  <a:lnTo>
                    <a:pt x="1096" y="2608"/>
                  </a:lnTo>
                  <a:cubicBezTo>
                    <a:pt x="1156" y="2608"/>
                    <a:pt x="1203" y="2584"/>
                    <a:pt x="1227" y="2548"/>
                  </a:cubicBezTo>
                  <a:cubicBezTo>
                    <a:pt x="1263" y="2513"/>
                    <a:pt x="1287" y="2465"/>
                    <a:pt x="1275" y="2406"/>
                  </a:cubicBezTo>
                  <a:lnTo>
                    <a:pt x="1156" y="1346"/>
                  </a:lnTo>
                  <a:cubicBezTo>
                    <a:pt x="1346" y="1215"/>
                    <a:pt x="1453" y="989"/>
                    <a:pt x="1453" y="751"/>
                  </a:cubicBezTo>
                  <a:cubicBezTo>
                    <a:pt x="1489" y="346"/>
                    <a:pt x="1144" y="0"/>
                    <a:pt x="7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3" name="Google Shape;3143;p35"/>
            <p:cNvSpPr/>
            <p:nvPr/>
          </p:nvSpPr>
          <p:spPr>
            <a:xfrm>
              <a:off x="1619209" y="2978229"/>
              <a:ext cx="250816" cy="338110"/>
            </a:xfrm>
            <a:custGeom>
              <a:avLst/>
              <a:gdLst/>
              <a:ahLst/>
              <a:cxnLst/>
              <a:rect l="l" t="t" r="r" b="b"/>
              <a:pathLst>
                <a:path w="6692" h="8907" extrusionOk="0">
                  <a:moveTo>
                    <a:pt x="3334" y="1108"/>
                  </a:moveTo>
                  <a:cubicBezTo>
                    <a:pt x="4156" y="1108"/>
                    <a:pt x="4822" y="1786"/>
                    <a:pt x="4822" y="2596"/>
                  </a:cubicBezTo>
                  <a:lnTo>
                    <a:pt x="4822" y="3191"/>
                  </a:lnTo>
                  <a:lnTo>
                    <a:pt x="4822" y="3346"/>
                  </a:lnTo>
                  <a:lnTo>
                    <a:pt x="1846" y="3346"/>
                  </a:lnTo>
                  <a:lnTo>
                    <a:pt x="1846" y="3191"/>
                  </a:lnTo>
                  <a:lnTo>
                    <a:pt x="1846" y="2596"/>
                  </a:lnTo>
                  <a:cubicBezTo>
                    <a:pt x="1846" y="1786"/>
                    <a:pt x="2513" y="1108"/>
                    <a:pt x="3334" y="1108"/>
                  </a:cubicBezTo>
                  <a:close/>
                  <a:moveTo>
                    <a:pt x="3346" y="4834"/>
                  </a:moveTo>
                  <a:cubicBezTo>
                    <a:pt x="3763" y="4834"/>
                    <a:pt x="4096" y="5156"/>
                    <a:pt x="4096" y="5572"/>
                  </a:cubicBezTo>
                  <a:cubicBezTo>
                    <a:pt x="4084" y="5811"/>
                    <a:pt x="3965" y="6025"/>
                    <a:pt x="3763" y="6168"/>
                  </a:cubicBezTo>
                  <a:lnTo>
                    <a:pt x="3882" y="7227"/>
                  </a:lnTo>
                  <a:cubicBezTo>
                    <a:pt x="3882" y="7287"/>
                    <a:pt x="3870" y="7335"/>
                    <a:pt x="3834" y="7382"/>
                  </a:cubicBezTo>
                  <a:cubicBezTo>
                    <a:pt x="3810" y="7418"/>
                    <a:pt x="3751" y="7442"/>
                    <a:pt x="3703" y="7442"/>
                  </a:cubicBezTo>
                  <a:lnTo>
                    <a:pt x="2965" y="7442"/>
                  </a:lnTo>
                  <a:cubicBezTo>
                    <a:pt x="2905" y="7442"/>
                    <a:pt x="2858" y="7406"/>
                    <a:pt x="2834" y="7382"/>
                  </a:cubicBezTo>
                  <a:cubicBezTo>
                    <a:pt x="2798" y="7335"/>
                    <a:pt x="2774" y="7287"/>
                    <a:pt x="2786" y="7227"/>
                  </a:cubicBezTo>
                  <a:lnTo>
                    <a:pt x="2905" y="6168"/>
                  </a:lnTo>
                  <a:cubicBezTo>
                    <a:pt x="2715" y="6037"/>
                    <a:pt x="2608" y="5811"/>
                    <a:pt x="2608" y="5572"/>
                  </a:cubicBezTo>
                  <a:cubicBezTo>
                    <a:pt x="2608" y="5156"/>
                    <a:pt x="2929" y="4834"/>
                    <a:pt x="3346" y="4834"/>
                  </a:cubicBezTo>
                  <a:close/>
                  <a:moveTo>
                    <a:pt x="3334" y="0"/>
                  </a:moveTo>
                  <a:cubicBezTo>
                    <a:pt x="1893" y="0"/>
                    <a:pt x="727" y="1155"/>
                    <a:pt x="727" y="2596"/>
                  </a:cubicBezTo>
                  <a:lnTo>
                    <a:pt x="727" y="3191"/>
                  </a:lnTo>
                  <a:lnTo>
                    <a:pt x="727" y="3346"/>
                  </a:lnTo>
                  <a:lnTo>
                    <a:pt x="179" y="3346"/>
                  </a:lnTo>
                  <a:cubicBezTo>
                    <a:pt x="72" y="3346"/>
                    <a:pt x="0" y="3429"/>
                    <a:pt x="0" y="3525"/>
                  </a:cubicBezTo>
                  <a:lnTo>
                    <a:pt x="0" y="8168"/>
                  </a:lnTo>
                  <a:cubicBezTo>
                    <a:pt x="0" y="8585"/>
                    <a:pt x="322" y="8906"/>
                    <a:pt x="738" y="8906"/>
                  </a:cubicBezTo>
                  <a:lnTo>
                    <a:pt x="5953" y="8906"/>
                  </a:lnTo>
                  <a:cubicBezTo>
                    <a:pt x="6370" y="8906"/>
                    <a:pt x="6692" y="8585"/>
                    <a:pt x="6692" y="8168"/>
                  </a:cubicBezTo>
                  <a:lnTo>
                    <a:pt x="6692" y="3525"/>
                  </a:lnTo>
                  <a:cubicBezTo>
                    <a:pt x="6680" y="3417"/>
                    <a:pt x="6596" y="3346"/>
                    <a:pt x="6489" y="3346"/>
                  </a:cubicBezTo>
                  <a:lnTo>
                    <a:pt x="5942" y="3346"/>
                  </a:lnTo>
                  <a:lnTo>
                    <a:pt x="5942" y="3191"/>
                  </a:lnTo>
                  <a:lnTo>
                    <a:pt x="5942" y="2596"/>
                  </a:lnTo>
                  <a:cubicBezTo>
                    <a:pt x="5942" y="1167"/>
                    <a:pt x="4775" y="0"/>
                    <a:pt x="33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4" name="Google Shape;3144;p35"/>
            <p:cNvSpPr/>
            <p:nvPr/>
          </p:nvSpPr>
          <p:spPr>
            <a:xfrm>
              <a:off x="1337176" y="2791122"/>
              <a:ext cx="511864" cy="714559"/>
            </a:xfrm>
            <a:custGeom>
              <a:avLst/>
              <a:gdLst/>
              <a:ahLst/>
              <a:cxnLst/>
              <a:rect l="l" t="t" r="r" b="b"/>
              <a:pathLst>
                <a:path w="13657" h="18824" extrusionOk="0">
                  <a:moveTo>
                    <a:pt x="12419" y="0"/>
                  </a:moveTo>
                  <a:lnTo>
                    <a:pt x="1" y="18824"/>
                  </a:lnTo>
                  <a:lnTo>
                    <a:pt x="1227" y="18824"/>
                  </a:lnTo>
                  <a:lnTo>
                    <a:pt x="13657" y="0"/>
                  </a:lnTo>
                  <a:close/>
                </a:path>
              </a:pathLst>
            </a:custGeom>
            <a:solidFill>
              <a:srgbClr val="FFFFFF">
                <a:alpha val="39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5" name="Google Shape;3145;p35"/>
            <p:cNvSpPr/>
            <p:nvPr/>
          </p:nvSpPr>
          <p:spPr>
            <a:xfrm>
              <a:off x="1511401" y="2791122"/>
              <a:ext cx="746602" cy="714559"/>
            </a:xfrm>
            <a:custGeom>
              <a:avLst/>
              <a:gdLst/>
              <a:ahLst/>
              <a:cxnLst/>
              <a:rect l="l" t="t" r="r" b="b"/>
              <a:pathLst>
                <a:path w="19920" h="18824" extrusionOk="0">
                  <a:moveTo>
                    <a:pt x="12430" y="0"/>
                  </a:moveTo>
                  <a:lnTo>
                    <a:pt x="0" y="18824"/>
                  </a:lnTo>
                  <a:lnTo>
                    <a:pt x="7501" y="18824"/>
                  </a:lnTo>
                  <a:lnTo>
                    <a:pt x="19919" y="0"/>
                  </a:lnTo>
                  <a:close/>
                </a:path>
              </a:pathLst>
            </a:custGeom>
            <a:solidFill>
              <a:srgbClr val="FFFFFF">
                <a:alpha val="39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6" name="Google Shape;3146;p35"/>
            <p:cNvSpPr/>
            <p:nvPr/>
          </p:nvSpPr>
          <p:spPr>
            <a:xfrm>
              <a:off x="829815" y="1606488"/>
              <a:ext cx="659573" cy="870992"/>
            </a:xfrm>
            <a:custGeom>
              <a:avLst/>
              <a:gdLst/>
              <a:ahLst/>
              <a:cxnLst/>
              <a:rect l="l" t="t" r="r" b="b"/>
              <a:pathLst>
                <a:path w="17598" h="22945" extrusionOk="0">
                  <a:moveTo>
                    <a:pt x="1048" y="1"/>
                  </a:moveTo>
                  <a:cubicBezTo>
                    <a:pt x="464" y="1"/>
                    <a:pt x="0" y="453"/>
                    <a:pt x="0" y="1037"/>
                  </a:cubicBezTo>
                  <a:lnTo>
                    <a:pt x="0" y="21908"/>
                  </a:lnTo>
                  <a:cubicBezTo>
                    <a:pt x="0" y="22480"/>
                    <a:pt x="464" y="22944"/>
                    <a:pt x="1048" y="22944"/>
                  </a:cubicBezTo>
                  <a:lnTo>
                    <a:pt x="16550" y="22944"/>
                  </a:lnTo>
                  <a:cubicBezTo>
                    <a:pt x="17133" y="22944"/>
                    <a:pt x="17598" y="22480"/>
                    <a:pt x="17586" y="21908"/>
                  </a:cubicBezTo>
                  <a:lnTo>
                    <a:pt x="17586" y="1037"/>
                  </a:lnTo>
                  <a:cubicBezTo>
                    <a:pt x="17586" y="453"/>
                    <a:pt x="17121" y="1"/>
                    <a:pt x="1653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7" name="Google Shape;3147;p35"/>
            <p:cNvSpPr/>
            <p:nvPr/>
          </p:nvSpPr>
          <p:spPr>
            <a:xfrm>
              <a:off x="811488" y="1625506"/>
              <a:ext cx="658711" cy="871410"/>
            </a:xfrm>
            <a:custGeom>
              <a:avLst/>
              <a:gdLst/>
              <a:ahLst/>
              <a:cxnLst/>
              <a:rect l="l" t="t" r="r" b="b"/>
              <a:pathLst>
                <a:path w="17575" h="22956" extrusionOk="0">
                  <a:moveTo>
                    <a:pt x="834" y="0"/>
                  </a:moveTo>
                  <a:cubicBezTo>
                    <a:pt x="370" y="0"/>
                    <a:pt x="1" y="369"/>
                    <a:pt x="1" y="833"/>
                  </a:cubicBezTo>
                  <a:lnTo>
                    <a:pt x="1" y="22122"/>
                  </a:lnTo>
                  <a:cubicBezTo>
                    <a:pt x="1" y="22574"/>
                    <a:pt x="370" y="22955"/>
                    <a:pt x="834" y="22955"/>
                  </a:cubicBezTo>
                  <a:lnTo>
                    <a:pt x="16741" y="22955"/>
                  </a:lnTo>
                  <a:cubicBezTo>
                    <a:pt x="17206" y="22955"/>
                    <a:pt x="17575" y="22574"/>
                    <a:pt x="17575" y="22122"/>
                  </a:cubicBezTo>
                  <a:lnTo>
                    <a:pt x="17575" y="833"/>
                  </a:lnTo>
                  <a:cubicBezTo>
                    <a:pt x="17575" y="369"/>
                    <a:pt x="17206" y="0"/>
                    <a:pt x="167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8" name="Google Shape;3148;p35"/>
            <p:cNvSpPr/>
            <p:nvPr/>
          </p:nvSpPr>
          <p:spPr>
            <a:xfrm>
              <a:off x="1102891" y="2394738"/>
              <a:ext cx="75897" cy="77325"/>
            </a:xfrm>
            <a:custGeom>
              <a:avLst/>
              <a:gdLst/>
              <a:ahLst/>
              <a:cxnLst/>
              <a:rect l="l" t="t" r="r" b="b"/>
              <a:pathLst>
                <a:path w="2025" h="2037" extrusionOk="0">
                  <a:moveTo>
                    <a:pt x="1013" y="0"/>
                  </a:moveTo>
                  <a:cubicBezTo>
                    <a:pt x="453" y="0"/>
                    <a:pt x="1" y="465"/>
                    <a:pt x="1" y="1024"/>
                  </a:cubicBezTo>
                  <a:cubicBezTo>
                    <a:pt x="1" y="1572"/>
                    <a:pt x="453" y="2036"/>
                    <a:pt x="1013" y="2036"/>
                  </a:cubicBezTo>
                  <a:cubicBezTo>
                    <a:pt x="1560" y="2036"/>
                    <a:pt x="2025" y="1572"/>
                    <a:pt x="2025" y="1024"/>
                  </a:cubicBezTo>
                  <a:cubicBezTo>
                    <a:pt x="2025" y="465"/>
                    <a:pt x="1560" y="0"/>
                    <a:pt x="101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9" name="Google Shape;3149;p35"/>
            <p:cNvSpPr/>
            <p:nvPr/>
          </p:nvSpPr>
          <p:spPr>
            <a:xfrm>
              <a:off x="862385" y="1684231"/>
              <a:ext cx="558265" cy="689733"/>
            </a:xfrm>
            <a:custGeom>
              <a:avLst/>
              <a:gdLst/>
              <a:ahLst/>
              <a:cxnLst/>
              <a:rect l="l" t="t" r="r" b="b"/>
              <a:pathLst>
                <a:path w="14895" h="18170" extrusionOk="0">
                  <a:moveTo>
                    <a:pt x="429" y="1"/>
                  </a:moveTo>
                  <a:cubicBezTo>
                    <a:pt x="191" y="1"/>
                    <a:pt x="0" y="191"/>
                    <a:pt x="0" y="429"/>
                  </a:cubicBezTo>
                  <a:lnTo>
                    <a:pt x="0" y="17729"/>
                  </a:lnTo>
                  <a:cubicBezTo>
                    <a:pt x="0" y="17979"/>
                    <a:pt x="191" y="18170"/>
                    <a:pt x="429" y="18170"/>
                  </a:cubicBezTo>
                  <a:lnTo>
                    <a:pt x="14454" y="18170"/>
                  </a:lnTo>
                  <a:cubicBezTo>
                    <a:pt x="14693" y="18170"/>
                    <a:pt x="14883" y="17979"/>
                    <a:pt x="14895" y="17741"/>
                  </a:cubicBezTo>
                  <a:lnTo>
                    <a:pt x="14895" y="429"/>
                  </a:lnTo>
                  <a:cubicBezTo>
                    <a:pt x="14895" y="191"/>
                    <a:pt x="14693" y="1"/>
                    <a:pt x="144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0" name="Google Shape;3150;p35"/>
            <p:cNvSpPr/>
            <p:nvPr/>
          </p:nvSpPr>
          <p:spPr>
            <a:xfrm>
              <a:off x="962343" y="1853725"/>
              <a:ext cx="357034" cy="361607"/>
            </a:xfrm>
            <a:custGeom>
              <a:avLst/>
              <a:gdLst/>
              <a:ahLst/>
              <a:cxnLst/>
              <a:rect l="l" t="t" r="r" b="b"/>
              <a:pathLst>
                <a:path w="9526" h="9526" extrusionOk="0">
                  <a:moveTo>
                    <a:pt x="4763" y="1"/>
                  </a:moveTo>
                  <a:cubicBezTo>
                    <a:pt x="2132" y="1"/>
                    <a:pt x="0" y="2132"/>
                    <a:pt x="0" y="4763"/>
                  </a:cubicBezTo>
                  <a:cubicBezTo>
                    <a:pt x="0" y="7394"/>
                    <a:pt x="2132" y="9526"/>
                    <a:pt x="4763" y="9526"/>
                  </a:cubicBezTo>
                  <a:cubicBezTo>
                    <a:pt x="7382" y="9526"/>
                    <a:pt x="9525" y="7394"/>
                    <a:pt x="9525" y="4763"/>
                  </a:cubicBezTo>
                  <a:cubicBezTo>
                    <a:pt x="9525" y="2132"/>
                    <a:pt x="7382" y="1"/>
                    <a:pt x="476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1" name="Google Shape;3151;p35"/>
            <p:cNvSpPr/>
            <p:nvPr/>
          </p:nvSpPr>
          <p:spPr>
            <a:xfrm>
              <a:off x="1033292" y="1940882"/>
              <a:ext cx="213336" cy="195380"/>
            </a:xfrm>
            <a:custGeom>
              <a:avLst/>
              <a:gdLst/>
              <a:ahLst/>
              <a:cxnLst/>
              <a:rect l="l" t="t" r="r" b="b"/>
              <a:pathLst>
                <a:path w="5692" h="5147" extrusionOk="0">
                  <a:moveTo>
                    <a:pt x="2207" y="1"/>
                  </a:moveTo>
                  <a:cubicBezTo>
                    <a:pt x="2182" y="1"/>
                    <a:pt x="2156" y="5"/>
                    <a:pt x="2132" y="14"/>
                  </a:cubicBezTo>
                  <a:cubicBezTo>
                    <a:pt x="2048" y="38"/>
                    <a:pt x="2013" y="145"/>
                    <a:pt x="2048" y="241"/>
                  </a:cubicBezTo>
                  <a:lnTo>
                    <a:pt x="2167" y="515"/>
                  </a:lnTo>
                  <a:cubicBezTo>
                    <a:pt x="1834" y="574"/>
                    <a:pt x="1584" y="872"/>
                    <a:pt x="1584" y="1217"/>
                  </a:cubicBezTo>
                  <a:lnTo>
                    <a:pt x="1584" y="1277"/>
                  </a:lnTo>
                  <a:lnTo>
                    <a:pt x="1417" y="1277"/>
                  </a:lnTo>
                  <a:cubicBezTo>
                    <a:pt x="1274" y="1277"/>
                    <a:pt x="1155" y="1396"/>
                    <a:pt x="1155" y="1550"/>
                  </a:cubicBezTo>
                  <a:lnTo>
                    <a:pt x="1155" y="1693"/>
                  </a:lnTo>
                  <a:cubicBezTo>
                    <a:pt x="846" y="1622"/>
                    <a:pt x="608" y="1336"/>
                    <a:pt x="608" y="991"/>
                  </a:cubicBezTo>
                  <a:lnTo>
                    <a:pt x="608" y="776"/>
                  </a:lnTo>
                  <a:cubicBezTo>
                    <a:pt x="608" y="681"/>
                    <a:pt x="524" y="610"/>
                    <a:pt x="441" y="610"/>
                  </a:cubicBezTo>
                  <a:cubicBezTo>
                    <a:pt x="346" y="610"/>
                    <a:pt x="274" y="681"/>
                    <a:pt x="274" y="776"/>
                  </a:cubicBezTo>
                  <a:lnTo>
                    <a:pt x="274" y="991"/>
                  </a:lnTo>
                  <a:cubicBezTo>
                    <a:pt x="274" y="1515"/>
                    <a:pt x="667" y="1943"/>
                    <a:pt x="1155" y="2027"/>
                  </a:cubicBezTo>
                  <a:lnTo>
                    <a:pt x="1155" y="2360"/>
                  </a:lnTo>
                  <a:lnTo>
                    <a:pt x="167" y="2360"/>
                  </a:lnTo>
                  <a:cubicBezTo>
                    <a:pt x="84" y="2360"/>
                    <a:pt x="0" y="2443"/>
                    <a:pt x="0" y="2527"/>
                  </a:cubicBezTo>
                  <a:cubicBezTo>
                    <a:pt x="0" y="2622"/>
                    <a:pt x="84" y="2693"/>
                    <a:pt x="167" y="2693"/>
                  </a:cubicBezTo>
                  <a:lnTo>
                    <a:pt x="1155" y="2693"/>
                  </a:lnTo>
                  <a:lnTo>
                    <a:pt x="1155" y="3039"/>
                  </a:lnTo>
                  <a:cubicBezTo>
                    <a:pt x="655" y="3110"/>
                    <a:pt x="274" y="3539"/>
                    <a:pt x="274" y="4063"/>
                  </a:cubicBezTo>
                  <a:lnTo>
                    <a:pt x="274" y="4289"/>
                  </a:lnTo>
                  <a:cubicBezTo>
                    <a:pt x="274" y="4372"/>
                    <a:pt x="346" y="4444"/>
                    <a:pt x="441" y="4444"/>
                  </a:cubicBezTo>
                  <a:cubicBezTo>
                    <a:pt x="524" y="4444"/>
                    <a:pt x="608" y="4372"/>
                    <a:pt x="608" y="4289"/>
                  </a:cubicBezTo>
                  <a:lnTo>
                    <a:pt x="608" y="4063"/>
                  </a:lnTo>
                  <a:cubicBezTo>
                    <a:pt x="608" y="3717"/>
                    <a:pt x="846" y="3432"/>
                    <a:pt x="1155" y="3360"/>
                  </a:cubicBezTo>
                  <a:lnTo>
                    <a:pt x="1155" y="3455"/>
                  </a:lnTo>
                  <a:cubicBezTo>
                    <a:pt x="1155" y="4384"/>
                    <a:pt x="1917" y="5146"/>
                    <a:pt x="2846" y="5146"/>
                  </a:cubicBezTo>
                  <a:cubicBezTo>
                    <a:pt x="3787" y="5146"/>
                    <a:pt x="4549" y="4384"/>
                    <a:pt x="4549" y="3455"/>
                  </a:cubicBezTo>
                  <a:lnTo>
                    <a:pt x="4549" y="3360"/>
                  </a:lnTo>
                  <a:cubicBezTo>
                    <a:pt x="4858" y="3432"/>
                    <a:pt x="5096" y="3717"/>
                    <a:pt x="5096" y="4063"/>
                  </a:cubicBezTo>
                  <a:lnTo>
                    <a:pt x="5096" y="4289"/>
                  </a:lnTo>
                  <a:cubicBezTo>
                    <a:pt x="5096" y="4372"/>
                    <a:pt x="5168" y="4444"/>
                    <a:pt x="5263" y="4444"/>
                  </a:cubicBezTo>
                  <a:cubicBezTo>
                    <a:pt x="5346" y="4444"/>
                    <a:pt x="5430" y="4372"/>
                    <a:pt x="5430" y="4289"/>
                  </a:cubicBezTo>
                  <a:lnTo>
                    <a:pt x="5430" y="4063"/>
                  </a:lnTo>
                  <a:cubicBezTo>
                    <a:pt x="5430" y="3539"/>
                    <a:pt x="5037" y="3110"/>
                    <a:pt x="4549" y="3039"/>
                  </a:cubicBezTo>
                  <a:lnTo>
                    <a:pt x="4549" y="2693"/>
                  </a:lnTo>
                  <a:lnTo>
                    <a:pt x="5525" y="2693"/>
                  </a:lnTo>
                  <a:cubicBezTo>
                    <a:pt x="5620" y="2693"/>
                    <a:pt x="5692" y="2622"/>
                    <a:pt x="5692" y="2527"/>
                  </a:cubicBezTo>
                  <a:cubicBezTo>
                    <a:pt x="5692" y="2443"/>
                    <a:pt x="5644" y="2360"/>
                    <a:pt x="5561" y="2360"/>
                  </a:cubicBezTo>
                  <a:lnTo>
                    <a:pt x="4572" y="2360"/>
                  </a:lnTo>
                  <a:lnTo>
                    <a:pt x="4572" y="2027"/>
                  </a:lnTo>
                  <a:cubicBezTo>
                    <a:pt x="5061" y="1943"/>
                    <a:pt x="5453" y="1515"/>
                    <a:pt x="5453" y="991"/>
                  </a:cubicBezTo>
                  <a:lnTo>
                    <a:pt x="5453" y="776"/>
                  </a:lnTo>
                  <a:cubicBezTo>
                    <a:pt x="5453" y="681"/>
                    <a:pt x="5382" y="610"/>
                    <a:pt x="5287" y="610"/>
                  </a:cubicBezTo>
                  <a:cubicBezTo>
                    <a:pt x="5203" y="610"/>
                    <a:pt x="5120" y="681"/>
                    <a:pt x="5120" y="776"/>
                  </a:cubicBezTo>
                  <a:lnTo>
                    <a:pt x="5120" y="991"/>
                  </a:lnTo>
                  <a:cubicBezTo>
                    <a:pt x="5120" y="1336"/>
                    <a:pt x="4882" y="1622"/>
                    <a:pt x="4572" y="1693"/>
                  </a:cubicBezTo>
                  <a:lnTo>
                    <a:pt x="4572" y="1550"/>
                  </a:lnTo>
                  <a:cubicBezTo>
                    <a:pt x="4572" y="1396"/>
                    <a:pt x="4453" y="1277"/>
                    <a:pt x="4310" y="1277"/>
                  </a:cubicBezTo>
                  <a:lnTo>
                    <a:pt x="4144" y="1277"/>
                  </a:lnTo>
                  <a:lnTo>
                    <a:pt x="4144" y="1217"/>
                  </a:lnTo>
                  <a:cubicBezTo>
                    <a:pt x="4144" y="872"/>
                    <a:pt x="3894" y="574"/>
                    <a:pt x="3560" y="515"/>
                  </a:cubicBezTo>
                  <a:lnTo>
                    <a:pt x="3679" y="241"/>
                  </a:lnTo>
                  <a:cubicBezTo>
                    <a:pt x="3715" y="145"/>
                    <a:pt x="3679" y="62"/>
                    <a:pt x="3596" y="14"/>
                  </a:cubicBezTo>
                  <a:cubicBezTo>
                    <a:pt x="3571" y="5"/>
                    <a:pt x="3547" y="1"/>
                    <a:pt x="3524" y="1"/>
                  </a:cubicBezTo>
                  <a:cubicBezTo>
                    <a:pt x="3460" y="1"/>
                    <a:pt x="3405" y="36"/>
                    <a:pt x="3370" y="98"/>
                  </a:cubicBezTo>
                  <a:lnTo>
                    <a:pt x="3191" y="503"/>
                  </a:lnTo>
                  <a:lnTo>
                    <a:pt x="2536" y="503"/>
                  </a:lnTo>
                  <a:lnTo>
                    <a:pt x="2358" y="98"/>
                  </a:lnTo>
                  <a:cubicBezTo>
                    <a:pt x="2340" y="36"/>
                    <a:pt x="2277" y="1"/>
                    <a:pt x="22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2" name="Google Shape;3152;p35"/>
            <p:cNvSpPr/>
            <p:nvPr/>
          </p:nvSpPr>
          <p:spPr>
            <a:xfrm>
              <a:off x="861935" y="1683776"/>
              <a:ext cx="394964" cy="607474"/>
            </a:xfrm>
            <a:custGeom>
              <a:avLst/>
              <a:gdLst/>
              <a:ahLst/>
              <a:cxnLst/>
              <a:rect l="l" t="t" r="r" b="b"/>
              <a:pathLst>
                <a:path w="10538" h="16003" extrusionOk="0">
                  <a:moveTo>
                    <a:pt x="9585" y="1"/>
                  </a:moveTo>
                  <a:lnTo>
                    <a:pt x="0" y="14538"/>
                  </a:lnTo>
                  <a:lnTo>
                    <a:pt x="0" y="16003"/>
                  </a:lnTo>
                  <a:lnTo>
                    <a:pt x="10537" y="1"/>
                  </a:lnTo>
                  <a:close/>
                </a:path>
              </a:pathLst>
            </a:custGeom>
            <a:solidFill>
              <a:srgbClr val="FFFFFF">
                <a:alpha val="39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3" name="Google Shape;3153;p35"/>
            <p:cNvSpPr/>
            <p:nvPr/>
          </p:nvSpPr>
          <p:spPr>
            <a:xfrm>
              <a:off x="864596" y="1683776"/>
              <a:ext cx="554292" cy="690189"/>
            </a:xfrm>
            <a:custGeom>
              <a:avLst/>
              <a:gdLst/>
              <a:ahLst/>
              <a:cxnLst/>
              <a:rect l="l" t="t" r="r" b="b"/>
              <a:pathLst>
                <a:path w="14789" h="18182" extrusionOk="0">
                  <a:moveTo>
                    <a:pt x="11728" y="1"/>
                  </a:moveTo>
                  <a:lnTo>
                    <a:pt x="1" y="17789"/>
                  </a:lnTo>
                  <a:cubicBezTo>
                    <a:pt x="120" y="18027"/>
                    <a:pt x="370" y="18182"/>
                    <a:pt x="656" y="18182"/>
                  </a:cubicBezTo>
                  <a:lnTo>
                    <a:pt x="3180" y="18182"/>
                  </a:lnTo>
                  <a:lnTo>
                    <a:pt x="14788" y="584"/>
                  </a:lnTo>
                  <a:cubicBezTo>
                    <a:pt x="14729" y="251"/>
                    <a:pt x="14431" y="1"/>
                    <a:pt x="14074" y="1"/>
                  </a:cubicBezTo>
                  <a:close/>
                </a:path>
              </a:pathLst>
            </a:custGeom>
            <a:solidFill>
              <a:srgbClr val="FFFFFF">
                <a:alpha val="39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54" name="Google Shape;3154;p35"/>
          <p:cNvGrpSpPr/>
          <p:nvPr/>
        </p:nvGrpSpPr>
        <p:grpSpPr>
          <a:xfrm>
            <a:off x="6824312" y="1368330"/>
            <a:ext cx="1877390" cy="666258"/>
            <a:chOff x="7405297" y="1296675"/>
            <a:chExt cx="1296003" cy="666258"/>
          </a:xfrm>
        </p:grpSpPr>
        <p:sp>
          <p:nvSpPr>
            <p:cNvPr id="3155" name="Google Shape;3155;p35"/>
            <p:cNvSpPr txBox="1"/>
            <p:nvPr/>
          </p:nvSpPr>
          <p:spPr>
            <a:xfrm>
              <a:off x="7405301" y="1296675"/>
              <a:ext cx="1296000" cy="20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accent2"/>
                  </a:solidFill>
                  <a:latin typeface="Fira Sans"/>
                  <a:ea typeface="Fira Sans"/>
                  <a:cs typeface="Fira Sans"/>
                  <a:sym typeface="Fira Sans"/>
                </a:rPr>
                <a:t>JUPITER</a:t>
              </a:r>
              <a:endParaRPr b="1">
                <a:solidFill>
                  <a:schemeClr val="accent2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3156" name="Google Shape;3156;p35"/>
            <p:cNvSpPr txBox="1"/>
            <p:nvPr/>
          </p:nvSpPr>
          <p:spPr>
            <a:xfrm>
              <a:off x="7405297" y="1520733"/>
              <a:ext cx="1296000" cy="44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Jupiter is the fifth planet from the Sun</a:t>
              </a:r>
              <a:endParaRPr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grpSp>
        <p:nvGrpSpPr>
          <p:cNvPr id="3157" name="Google Shape;3157;p35"/>
          <p:cNvGrpSpPr/>
          <p:nvPr/>
        </p:nvGrpSpPr>
        <p:grpSpPr>
          <a:xfrm>
            <a:off x="6824312" y="3781080"/>
            <a:ext cx="1877390" cy="666264"/>
            <a:chOff x="7405297" y="4014224"/>
            <a:chExt cx="1296003" cy="666264"/>
          </a:xfrm>
        </p:grpSpPr>
        <p:sp>
          <p:nvSpPr>
            <p:cNvPr id="3158" name="Google Shape;3158;p35"/>
            <p:cNvSpPr txBox="1"/>
            <p:nvPr/>
          </p:nvSpPr>
          <p:spPr>
            <a:xfrm>
              <a:off x="7405301" y="4014224"/>
              <a:ext cx="1296000" cy="20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accent4"/>
                  </a:solidFill>
                  <a:latin typeface="Fira Sans"/>
                  <a:ea typeface="Fira Sans"/>
                  <a:cs typeface="Fira Sans"/>
                  <a:sym typeface="Fira Sans"/>
                </a:rPr>
                <a:t>SATURN</a:t>
              </a:r>
              <a:endParaRPr b="1">
                <a:solidFill>
                  <a:schemeClr val="accent4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3159" name="Google Shape;3159;p35"/>
            <p:cNvSpPr txBox="1"/>
            <p:nvPr/>
          </p:nvSpPr>
          <p:spPr>
            <a:xfrm>
              <a:off x="7405297" y="4238289"/>
              <a:ext cx="1296000" cy="44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Mercury is the smallest planet of them all</a:t>
              </a:r>
              <a:endParaRPr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grpSp>
        <p:nvGrpSpPr>
          <p:cNvPr id="3160" name="Google Shape;3160;p35"/>
          <p:cNvGrpSpPr/>
          <p:nvPr/>
        </p:nvGrpSpPr>
        <p:grpSpPr>
          <a:xfrm>
            <a:off x="6824312" y="2571027"/>
            <a:ext cx="1877390" cy="666255"/>
            <a:chOff x="7405297" y="2651772"/>
            <a:chExt cx="1296003" cy="666255"/>
          </a:xfrm>
        </p:grpSpPr>
        <p:sp>
          <p:nvSpPr>
            <p:cNvPr id="3161" name="Google Shape;3161;p35"/>
            <p:cNvSpPr txBox="1"/>
            <p:nvPr/>
          </p:nvSpPr>
          <p:spPr>
            <a:xfrm>
              <a:off x="7405301" y="2651772"/>
              <a:ext cx="1296000" cy="20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accent3"/>
                  </a:solidFill>
                  <a:latin typeface="Fira Sans"/>
                  <a:ea typeface="Fira Sans"/>
                  <a:cs typeface="Fira Sans"/>
                  <a:sym typeface="Fira Sans"/>
                </a:rPr>
                <a:t>NEPTUNE</a:t>
              </a:r>
              <a:endParaRPr b="1">
                <a:solidFill>
                  <a:schemeClr val="accent3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3162" name="Google Shape;3162;p35"/>
            <p:cNvSpPr txBox="1"/>
            <p:nvPr/>
          </p:nvSpPr>
          <p:spPr>
            <a:xfrm>
              <a:off x="7405297" y="2875827"/>
              <a:ext cx="1296000" cy="44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Neptune is the farthest planet from the Sun</a:t>
              </a:r>
              <a:endParaRPr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7" name="Google Shape;3167;p36"/>
          <p:cNvSpPr txBox="1">
            <a:spLocks noGrp="1"/>
          </p:cNvSpPr>
          <p:nvPr>
            <p:ph type="title"/>
          </p:nvPr>
        </p:nvSpPr>
        <p:spPr>
          <a:xfrm>
            <a:off x="457200" y="292625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Cybersecurity Infographics</a:t>
            </a:r>
            <a:endParaRPr/>
          </a:p>
        </p:txBody>
      </p:sp>
      <p:sp>
        <p:nvSpPr>
          <p:cNvPr id="3168" name="Google Shape;3168;p36"/>
          <p:cNvSpPr/>
          <p:nvPr/>
        </p:nvSpPr>
        <p:spPr>
          <a:xfrm>
            <a:off x="1132364" y="2871587"/>
            <a:ext cx="15761" cy="15561"/>
          </a:xfrm>
          <a:custGeom>
            <a:avLst/>
            <a:gdLst/>
            <a:ahLst/>
            <a:cxnLst/>
            <a:rect l="l" t="t" r="r" b="b"/>
            <a:pathLst>
              <a:path w="631" h="623" extrusionOk="0">
                <a:moveTo>
                  <a:pt x="313" y="0"/>
                </a:moveTo>
                <a:cubicBezTo>
                  <a:pt x="143" y="0"/>
                  <a:pt x="0" y="140"/>
                  <a:pt x="0" y="323"/>
                </a:cubicBezTo>
                <a:cubicBezTo>
                  <a:pt x="0" y="489"/>
                  <a:pt x="119" y="620"/>
                  <a:pt x="274" y="620"/>
                </a:cubicBezTo>
                <a:cubicBezTo>
                  <a:pt x="286" y="622"/>
                  <a:pt x="297" y="623"/>
                  <a:pt x="309" y="623"/>
                </a:cubicBezTo>
                <a:cubicBezTo>
                  <a:pt x="475" y="623"/>
                  <a:pt x="630" y="466"/>
                  <a:pt x="619" y="299"/>
                </a:cubicBezTo>
                <a:cubicBezTo>
                  <a:pt x="619" y="132"/>
                  <a:pt x="500" y="13"/>
                  <a:pt x="334" y="1"/>
                </a:cubicBezTo>
                <a:cubicBezTo>
                  <a:pt x="327" y="1"/>
                  <a:pt x="320" y="0"/>
                  <a:pt x="313" y="0"/>
                </a:cubicBezTo>
                <a:close/>
              </a:path>
            </a:pathLst>
          </a:custGeom>
          <a:solidFill>
            <a:srgbClr val="5959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169" name="Google Shape;3169;p36"/>
          <p:cNvGrpSpPr/>
          <p:nvPr/>
        </p:nvGrpSpPr>
        <p:grpSpPr>
          <a:xfrm>
            <a:off x="671982" y="1913969"/>
            <a:ext cx="2378655" cy="825663"/>
            <a:chOff x="671982" y="1913969"/>
            <a:chExt cx="2378655" cy="825663"/>
          </a:xfrm>
        </p:grpSpPr>
        <p:grpSp>
          <p:nvGrpSpPr>
            <p:cNvPr id="3170" name="Google Shape;3170;p36"/>
            <p:cNvGrpSpPr/>
            <p:nvPr/>
          </p:nvGrpSpPr>
          <p:grpSpPr>
            <a:xfrm>
              <a:off x="671982" y="1913969"/>
              <a:ext cx="1213373" cy="825663"/>
              <a:chOff x="671982" y="1726869"/>
              <a:chExt cx="1213373" cy="825663"/>
            </a:xfrm>
          </p:grpSpPr>
          <p:sp>
            <p:nvSpPr>
              <p:cNvPr id="3171" name="Google Shape;3171;p36"/>
              <p:cNvSpPr/>
              <p:nvPr/>
            </p:nvSpPr>
            <p:spPr>
              <a:xfrm>
                <a:off x="1065447" y="1726869"/>
                <a:ext cx="746752" cy="645893"/>
              </a:xfrm>
              <a:custGeom>
                <a:avLst/>
                <a:gdLst/>
                <a:ahLst/>
                <a:cxnLst/>
                <a:rect l="l" t="t" r="r" b="b"/>
                <a:pathLst>
                  <a:path w="29897" h="25859" extrusionOk="0">
                    <a:moveTo>
                      <a:pt x="11596" y="1"/>
                    </a:moveTo>
                    <a:cubicBezTo>
                      <a:pt x="10453" y="1"/>
                      <a:pt x="9346" y="217"/>
                      <a:pt x="8299" y="793"/>
                    </a:cubicBezTo>
                    <a:cubicBezTo>
                      <a:pt x="6918" y="1555"/>
                      <a:pt x="5751" y="2591"/>
                      <a:pt x="4775" y="3829"/>
                    </a:cubicBezTo>
                    <a:cubicBezTo>
                      <a:pt x="3715" y="5151"/>
                      <a:pt x="3775" y="6591"/>
                      <a:pt x="4298" y="8103"/>
                    </a:cubicBezTo>
                    <a:cubicBezTo>
                      <a:pt x="4346" y="8222"/>
                      <a:pt x="4418" y="8341"/>
                      <a:pt x="4489" y="8437"/>
                    </a:cubicBezTo>
                    <a:cubicBezTo>
                      <a:pt x="4695" y="8720"/>
                      <a:pt x="4985" y="8877"/>
                      <a:pt x="5274" y="8877"/>
                    </a:cubicBezTo>
                    <a:cubicBezTo>
                      <a:pt x="5470" y="8877"/>
                      <a:pt x="5666" y="8805"/>
                      <a:pt x="5834" y="8651"/>
                    </a:cubicBezTo>
                    <a:cubicBezTo>
                      <a:pt x="5916" y="8575"/>
                      <a:pt x="5981" y="8543"/>
                      <a:pt x="6043" y="8543"/>
                    </a:cubicBezTo>
                    <a:cubicBezTo>
                      <a:pt x="6115" y="8543"/>
                      <a:pt x="6185" y="8587"/>
                      <a:pt x="6275" y="8651"/>
                    </a:cubicBezTo>
                    <a:cubicBezTo>
                      <a:pt x="6541" y="8837"/>
                      <a:pt x="6767" y="8933"/>
                      <a:pt x="6979" y="8933"/>
                    </a:cubicBezTo>
                    <a:cubicBezTo>
                      <a:pt x="7241" y="8933"/>
                      <a:pt x="7481" y="8787"/>
                      <a:pt x="7751" y="8484"/>
                    </a:cubicBezTo>
                    <a:cubicBezTo>
                      <a:pt x="7833" y="8380"/>
                      <a:pt x="7906" y="8341"/>
                      <a:pt x="7993" y="8341"/>
                    </a:cubicBezTo>
                    <a:cubicBezTo>
                      <a:pt x="8044" y="8341"/>
                      <a:pt x="8101" y="8355"/>
                      <a:pt x="8168" y="8377"/>
                    </a:cubicBezTo>
                    <a:cubicBezTo>
                      <a:pt x="8344" y="8432"/>
                      <a:pt x="8502" y="8459"/>
                      <a:pt x="8647" y="8459"/>
                    </a:cubicBezTo>
                    <a:cubicBezTo>
                      <a:pt x="9041" y="8459"/>
                      <a:pt x="9332" y="8253"/>
                      <a:pt x="9585" y="7818"/>
                    </a:cubicBezTo>
                    <a:cubicBezTo>
                      <a:pt x="9661" y="7696"/>
                      <a:pt x="9722" y="7657"/>
                      <a:pt x="9803" y="7657"/>
                    </a:cubicBezTo>
                    <a:cubicBezTo>
                      <a:pt x="9849" y="7657"/>
                      <a:pt x="9901" y="7669"/>
                      <a:pt x="9966" y="7687"/>
                    </a:cubicBezTo>
                    <a:cubicBezTo>
                      <a:pt x="10063" y="7710"/>
                      <a:pt x="10155" y="7722"/>
                      <a:pt x="10242" y="7722"/>
                    </a:cubicBezTo>
                    <a:cubicBezTo>
                      <a:pt x="10636" y="7722"/>
                      <a:pt x="10922" y="7483"/>
                      <a:pt x="11049" y="7044"/>
                    </a:cubicBezTo>
                    <a:cubicBezTo>
                      <a:pt x="11109" y="6829"/>
                      <a:pt x="11133" y="6615"/>
                      <a:pt x="11145" y="6389"/>
                    </a:cubicBezTo>
                    <a:cubicBezTo>
                      <a:pt x="11156" y="6079"/>
                      <a:pt x="11192" y="5758"/>
                      <a:pt x="11204" y="5401"/>
                    </a:cubicBezTo>
                    <a:cubicBezTo>
                      <a:pt x="12026" y="5639"/>
                      <a:pt x="12704" y="5984"/>
                      <a:pt x="13288" y="6532"/>
                    </a:cubicBezTo>
                    <a:cubicBezTo>
                      <a:pt x="13835" y="7091"/>
                      <a:pt x="14228" y="7734"/>
                      <a:pt x="14585" y="8425"/>
                    </a:cubicBezTo>
                    <a:cubicBezTo>
                      <a:pt x="14955" y="9127"/>
                      <a:pt x="15312" y="9842"/>
                      <a:pt x="15740" y="10508"/>
                    </a:cubicBezTo>
                    <a:cubicBezTo>
                      <a:pt x="15919" y="10782"/>
                      <a:pt x="16109" y="11032"/>
                      <a:pt x="16312" y="11294"/>
                    </a:cubicBezTo>
                    <a:cubicBezTo>
                      <a:pt x="16258" y="11316"/>
                      <a:pt x="16208" y="11325"/>
                      <a:pt x="16160" y="11325"/>
                    </a:cubicBezTo>
                    <a:cubicBezTo>
                      <a:pt x="16080" y="11325"/>
                      <a:pt x="16005" y="11300"/>
                      <a:pt x="15931" y="11270"/>
                    </a:cubicBezTo>
                    <a:cubicBezTo>
                      <a:pt x="15676" y="11245"/>
                      <a:pt x="15425" y="11232"/>
                      <a:pt x="15178" y="11232"/>
                    </a:cubicBezTo>
                    <a:cubicBezTo>
                      <a:pt x="13896" y="11232"/>
                      <a:pt x="12708" y="11578"/>
                      <a:pt x="11621" y="12366"/>
                    </a:cubicBezTo>
                    <a:cubicBezTo>
                      <a:pt x="10990" y="12830"/>
                      <a:pt x="10478" y="13378"/>
                      <a:pt x="10061" y="14033"/>
                    </a:cubicBezTo>
                    <a:cubicBezTo>
                      <a:pt x="9976" y="14169"/>
                      <a:pt x="9891" y="14226"/>
                      <a:pt x="9776" y="14226"/>
                    </a:cubicBezTo>
                    <a:cubicBezTo>
                      <a:pt x="9730" y="14226"/>
                      <a:pt x="9679" y="14216"/>
                      <a:pt x="9621" y="14199"/>
                    </a:cubicBezTo>
                    <a:cubicBezTo>
                      <a:pt x="9025" y="14009"/>
                      <a:pt x="8430" y="13902"/>
                      <a:pt x="7811" y="13842"/>
                    </a:cubicBezTo>
                    <a:cubicBezTo>
                      <a:pt x="7550" y="13818"/>
                      <a:pt x="7293" y="13806"/>
                      <a:pt x="7042" y="13806"/>
                    </a:cubicBezTo>
                    <a:cubicBezTo>
                      <a:pt x="4953" y="13806"/>
                      <a:pt x="3203" y="14647"/>
                      <a:pt x="1917" y="16390"/>
                    </a:cubicBezTo>
                    <a:cubicBezTo>
                      <a:pt x="572" y="18176"/>
                      <a:pt x="0" y="20260"/>
                      <a:pt x="155" y="22510"/>
                    </a:cubicBezTo>
                    <a:cubicBezTo>
                      <a:pt x="262" y="23820"/>
                      <a:pt x="869" y="24772"/>
                      <a:pt x="2167" y="25189"/>
                    </a:cubicBezTo>
                    <a:cubicBezTo>
                      <a:pt x="2274" y="25225"/>
                      <a:pt x="2382" y="25272"/>
                      <a:pt x="2501" y="25308"/>
                    </a:cubicBezTo>
                    <a:cubicBezTo>
                      <a:pt x="3536" y="25629"/>
                      <a:pt x="4608" y="25796"/>
                      <a:pt x="5715" y="25844"/>
                    </a:cubicBezTo>
                    <a:cubicBezTo>
                      <a:pt x="5988" y="25854"/>
                      <a:pt x="6259" y="25859"/>
                      <a:pt x="6530" y="25859"/>
                    </a:cubicBezTo>
                    <a:cubicBezTo>
                      <a:pt x="8453" y="25859"/>
                      <a:pt x="10351" y="25606"/>
                      <a:pt x="12240" y="25189"/>
                    </a:cubicBezTo>
                    <a:cubicBezTo>
                      <a:pt x="14288" y="24724"/>
                      <a:pt x="16276" y="24117"/>
                      <a:pt x="18181" y="23200"/>
                    </a:cubicBezTo>
                    <a:cubicBezTo>
                      <a:pt x="21098" y="21819"/>
                      <a:pt x="23634" y="19891"/>
                      <a:pt x="25896" y="17581"/>
                    </a:cubicBezTo>
                    <a:cubicBezTo>
                      <a:pt x="26980" y="16462"/>
                      <a:pt x="27944" y="15223"/>
                      <a:pt x="28730" y="13878"/>
                    </a:cubicBezTo>
                    <a:cubicBezTo>
                      <a:pt x="29111" y="13235"/>
                      <a:pt x="29409" y="12568"/>
                      <a:pt x="29647" y="11866"/>
                    </a:cubicBezTo>
                    <a:cubicBezTo>
                      <a:pt x="29897" y="11151"/>
                      <a:pt x="29802" y="10485"/>
                      <a:pt x="29433" y="9830"/>
                    </a:cubicBezTo>
                    <a:cubicBezTo>
                      <a:pt x="29075" y="9211"/>
                      <a:pt x="28647" y="8675"/>
                      <a:pt x="28159" y="8187"/>
                    </a:cubicBezTo>
                    <a:cubicBezTo>
                      <a:pt x="26194" y="6234"/>
                      <a:pt x="24015" y="4555"/>
                      <a:pt x="21622" y="3162"/>
                    </a:cubicBezTo>
                    <a:cubicBezTo>
                      <a:pt x="20729" y="2638"/>
                      <a:pt x="19836" y="2126"/>
                      <a:pt x="18884" y="1734"/>
                    </a:cubicBezTo>
                    <a:cubicBezTo>
                      <a:pt x="16824" y="876"/>
                      <a:pt x="14716" y="269"/>
                      <a:pt x="12502" y="43"/>
                    </a:cubicBezTo>
                    <a:cubicBezTo>
                      <a:pt x="12198" y="16"/>
                      <a:pt x="11896" y="1"/>
                      <a:pt x="1159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2" name="Google Shape;3172;p36"/>
              <p:cNvSpPr/>
              <p:nvPr/>
            </p:nvSpPr>
            <p:spPr>
              <a:xfrm>
                <a:off x="1339937" y="1854435"/>
                <a:ext cx="248052" cy="224448"/>
              </a:xfrm>
              <a:custGeom>
                <a:avLst/>
                <a:gdLst/>
                <a:ahLst/>
                <a:cxnLst/>
                <a:rect l="l" t="t" r="r" b="b"/>
                <a:pathLst>
                  <a:path w="9931" h="8986" extrusionOk="0">
                    <a:moveTo>
                      <a:pt x="328" y="0"/>
                    </a:moveTo>
                    <a:cubicBezTo>
                      <a:pt x="213" y="0"/>
                      <a:pt x="123" y="53"/>
                      <a:pt x="84" y="163"/>
                    </a:cubicBezTo>
                    <a:cubicBezTo>
                      <a:pt x="1" y="341"/>
                      <a:pt x="84" y="472"/>
                      <a:pt x="239" y="567"/>
                    </a:cubicBezTo>
                    <a:cubicBezTo>
                      <a:pt x="406" y="675"/>
                      <a:pt x="572" y="746"/>
                      <a:pt x="751" y="829"/>
                    </a:cubicBezTo>
                    <a:cubicBezTo>
                      <a:pt x="1703" y="1294"/>
                      <a:pt x="2430" y="1961"/>
                      <a:pt x="2977" y="2853"/>
                    </a:cubicBezTo>
                    <a:cubicBezTo>
                      <a:pt x="3204" y="3234"/>
                      <a:pt x="3418" y="3615"/>
                      <a:pt x="3632" y="4008"/>
                    </a:cubicBezTo>
                    <a:cubicBezTo>
                      <a:pt x="4156" y="4937"/>
                      <a:pt x="4704" y="5830"/>
                      <a:pt x="5442" y="6628"/>
                    </a:cubicBezTo>
                    <a:cubicBezTo>
                      <a:pt x="6478" y="7723"/>
                      <a:pt x="7704" y="8545"/>
                      <a:pt x="9192" y="8914"/>
                    </a:cubicBezTo>
                    <a:cubicBezTo>
                      <a:pt x="9311" y="8949"/>
                      <a:pt x="9442" y="8973"/>
                      <a:pt x="9526" y="8985"/>
                    </a:cubicBezTo>
                    <a:cubicBezTo>
                      <a:pt x="9740" y="8985"/>
                      <a:pt x="9871" y="8961"/>
                      <a:pt x="9907" y="8771"/>
                    </a:cubicBezTo>
                    <a:cubicBezTo>
                      <a:pt x="9931" y="8604"/>
                      <a:pt x="9859" y="8485"/>
                      <a:pt x="9692" y="8426"/>
                    </a:cubicBezTo>
                    <a:cubicBezTo>
                      <a:pt x="9633" y="8414"/>
                      <a:pt x="9561" y="8378"/>
                      <a:pt x="9490" y="8366"/>
                    </a:cubicBezTo>
                    <a:cubicBezTo>
                      <a:pt x="8180" y="8080"/>
                      <a:pt x="7073" y="7414"/>
                      <a:pt x="6132" y="6485"/>
                    </a:cubicBezTo>
                    <a:cubicBezTo>
                      <a:pt x="5323" y="5687"/>
                      <a:pt x="4728" y="4723"/>
                      <a:pt x="4168" y="3723"/>
                    </a:cubicBezTo>
                    <a:cubicBezTo>
                      <a:pt x="3906" y="3258"/>
                      <a:pt x="3656" y="2794"/>
                      <a:pt x="3370" y="2353"/>
                    </a:cubicBezTo>
                    <a:cubicBezTo>
                      <a:pt x="2668" y="1270"/>
                      <a:pt x="1691" y="544"/>
                      <a:pt x="525" y="44"/>
                    </a:cubicBezTo>
                    <a:cubicBezTo>
                      <a:pt x="455" y="15"/>
                      <a:pt x="388" y="0"/>
                      <a:pt x="32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3" name="Google Shape;3173;p36"/>
              <p:cNvSpPr/>
              <p:nvPr/>
            </p:nvSpPr>
            <p:spPr>
              <a:xfrm>
                <a:off x="1200781" y="2198791"/>
                <a:ext cx="64242" cy="102857"/>
              </a:xfrm>
              <a:custGeom>
                <a:avLst/>
                <a:gdLst/>
                <a:ahLst/>
                <a:cxnLst/>
                <a:rect l="l" t="t" r="r" b="b"/>
                <a:pathLst>
                  <a:path w="2572" h="4118" extrusionOk="0">
                    <a:moveTo>
                      <a:pt x="2267" y="0"/>
                    </a:moveTo>
                    <a:cubicBezTo>
                      <a:pt x="2198" y="0"/>
                      <a:pt x="2129" y="32"/>
                      <a:pt x="2059" y="81"/>
                    </a:cubicBezTo>
                    <a:cubicBezTo>
                      <a:pt x="1928" y="188"/>
                      <a:pt x="1857" y="319"/>
                      <a:pt x="1786" y="474"/>
                    </a:cubicBezTo>
                    <a:cubicBezTo>
                      <a:pt x="1226" y="1474"/>
                      <a:pt x="690" y="2486"/>
                      <a:pt x="143" y="3498"/>
                    </a:cubicBezTo>
                    <a:cubicBezTo>
                      <a:pt x="95" y="3581"/>
                      <a:pt x="35" y="3676"/>
                      <a:pt x="23" y="3772"/>
                    </a:cubicBezTo>
                    <a:cubicBezTo>
                      <a:pt x="0" y="3967"/>
                      <a:pt x="132" y="4118"/>
                      <a:pt x="302" y="4118"/>
                    </a:cubicBezTo>
                    <a:cubicBezTo>
                      <a:pt x="308" y="4118"/>
                      <a:pt x="315" y="4117"/>
                      <a:pt x="321" y="4117"/>
                    </a:cubicBezTo>
                    <a:cubicBezTo>
                      <a:pt x="428" y="4117"/>
                      <a:pt x="512" y="4046"/>
                      <a:pt x="559" y="3950"/>
                    </a:cubicBezTo>
                    <a:cubicBezTo>
                      <a:pt x="619" y="3867"/>
                      <a:pt x="678" y="3760"/>
                      <a:pt x="738" y="3653"/>
                    </a:cubicBezTo>
                    <a:cubicBezTo>
                      <a:pt x="1286" y="2629"/>
                      <a:pt x="1857" y="1581"/>
                      <a:pt x="2417" y="557"/>
                    </a:cubicBezTo>
                    <a:cubicBezTo>
                      <a:pt x="2452" y="509"/>
                      <a:pt x="2488" y="474"/>
                      <a:pt x="2512" y="414"/>
                    </a:cubicBezTo>
                    <a:cubicBezTo>
                      <a:pt x="2571" y="283"/>
                      <a:pt x="2536" y="140"/>
                      <a:pt x="2417" y="57"/>
                    </a:cubicBezTo>
                    <a:cubicBezTo>
                      <a:pt x="2367" y="17"/>
                      <a:pt x="2317" y="0"/>
                      <a:pt x="226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4" name="Google Shape;3174;p36"/>
              <p:cNvSpPr/>
              <p:nvPr/>
            </p:nvSpPr>
            <p:spPr>
              <a:xfrm>
                <a:off x="1493706" y="2186102"/>
                <a:ext cx="65441" cy="99186"/>
              </a:xfrm>
              <a:custGeom>
                <a:avLst/>
                <a:gdLst/>
                <a:ahLst/>
                <a:cxnLst/>
                <a:rect l="l" t="t" r="r" b="b"/>
                <a:pathLst>
                  <a:path w="2620" h="3971" extrusionOk="0">
                    <a:moveTo>
                      <a:pt x="2297" y="0"/>
                    </a:moveTo>
                    <a:cubicBezTo>
                      <a:pt x="2219" y="0"/>
                      <a:pt x="2143" y="35"/>
                      <a:pt x="2084" y="101"/>
                    </a:cubicBezTo>
                    <a:cubicBezTo>
                      <a:pt x="2024" y="172"/>
                      <a:pt x="1977" y="255"/>
                      <a:pt x="1929" y="327"/>
                    </a:cubicBezTo>
                    <a:cubicBezTo>
                      <a:pt x="1346" y="1339"/>
                      <a:pt x="762" y="2339"/>
                      <a:pt x="191" y="3351"/>
                    </a:cubicBezTo>
                    <a:cubicBezTo>
                      <a:pt x="143" y="3422"/>
                      <a:pt x="84" y="3506"/>
                      <a:pt x="60" y="3613"/>
                    </a:cubicBezTo>
                    <a:cubicBezTo>
                      <a:pt x="0" y="3803"/>
                      <a:pt x="143" y="3970"/>
                      <a:pt x="298" y="3970"/>
                    </a:cubicBezTo>
                    <a:cubicBezTo>
                      <a:pt x="536" y="3958"/>
                      <a:pt x="619" y="3792"/>
                      <a:pt x="703" y="3649"/>
                    </a:cubicBezTo>
                    <a:lnTo>
                      <a:pt x="2405" y="696"/>
                    </a:lnTo>
                    <a:cubicBezTo>
                      <a:pt x="2465" y="589"/>
                      <a:pt x="2513" y="494"/>
                      <a:pt x="2548" y="386"/>
                    </a:cubicBezTo>
                    <a:cubicBezTo>
                      <a:pt x="2620" y="255"/>
                      <a:pt x="2572" y="113"/>
                      <a:pt x="2441" y="41"/>
                    </a:cubicBezTo>
                    <a:cubicBezTo>
                      <a:pt x="2395" y="14"/>
                      <a:pt x="2346" y="0"/>
                      <a:pt x="229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5" name="Google Shape;3175;p36"/>
              <p:cNvSpPr/>
              <p:nvPr/>
            </p:nvSpPr>
            <p:spPr>
              <a:xfrm>
                <a:off x="1356898" y="2203612"/>
                <a:ext cx="53552" cy="89569"/>
              </a:xfrm>
              <a:custGeom>
                <a:avLst/>
                <a:gdLst/>
                <a:ahLst/>
                <a:cxnLst/>
                <a:rect l="l" t="t" r="r" b="b"/>
                <a:pathLst>
                  <a:path w="2144" h="3586" extrusionOk="0">
                    <a:moveTo>
                      <a:pt x="1838" y="0"/>
                    </a:moveTo>
                    <a:cubicBezTo>
                      <a:pt x="1781" y="0"/>
                      <a:pt x="1722" y="17"/>
                      <a:pt x="1667" y="54"/>
                    </a:cubicBezTo>
                    <a:cubicBezTo>
                      <a:pt x="1548" y="126"/>
                      <a:pt x="1489" y="245"/>
                      <a:pt x="1429" y="364"/>
                    </a:cubicBezTo>
                    <a:cubicBezTo>
                      <a:pt x="989" y="1233"/>
                      <a:pt x="560" y="2090"/>
                      <a:pt x="143" y="2971"/>
                    </a:cubicBezTo>
                    <a:cubicBezTo>
                      <a:pt x="0" y="3281"/>
                      <a:pt x="24" y="3460"/>
                      <a:pt x="203" y="3555"/>
                    </a:cubicBezTo>
                    <a:cubicBezTo>
                      <a:pt x="246" y="3575"/>
                      <a:pt x="288" y="3585"/>
                      <a:pt x="329" y="3585"/>
                    </a:cubicBezTo>
                    <a:cubicBezTo>
                      <a:pt x="460" y="3585"/>
                      <a:pt x="582" y="3481"/>
                      <a:pt x="691" y="3245"/>
                    </a:cubicBezTo>
                    <a:cubicBezTo>
                      <a:pt x="1155" y="2329"/>
                      <a:pt x="1608" y="1424"/>
                      <a:pt x="2048" y="519"/>
                    </a:cubicBezTo>
                    <a:cubicBezTo>
                      <a:pt x="2096" y="424"/>
                      <a:pt x="2144" y="352"/>
                      <a:pt x="2120" y="269"/>
                    </a:cubicBezTo>
                    <a:cubicBezTo>
                      <a:pt x="2111" y="107"/>
                      <a:pt x="1981" y="0"/>
                      <a:pt x="18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6" name="Google Shape;3176;p36"/>
              <p:cNvSpPr/>
              <p:nvPr/>
            </p:nvSpPr>
            <p:spPr>
              <a:xfrm>
                <a:off x="1537719" y="2188550"/>
                <a:ext cx="55625" cy="86622"/>
              </a:xfrm>
              <a:custGeom>
                <a:avLst/>
                <a:gdLst/>
                <a:ahLst/>
                <a:cxnLst/>
                <a:rect l="l" t="t" r="r" b="b"/>
                <a:pathLst>
                  <a:path w="2227" h="3468" extrusionOk="0">
                    <a:moveTo>
                      <a:pt x="1895" y="0"/>
                    </a:moveTo>
                    <a:cubicBezTo>
                      <a:pt x="1807" y="0"/>
                      <a:pt x="1724" y="50"/>
                      <a:pt x="1655" y="134"/>
                    </a:cubicBezTo>
                    <a:lnTo>
                      <a:pt x="1524" y="360"/>
                    </a:lnTo>
                    <a:cubicBezTo>
                      <a:pt x="1060" y="1193"/>
                      <a:pt x="596" y="2015"/>
                      <a:pt x="155" y="2848"/>
                    </a:cubicBezTo>
                    <a:cubicBezTo>
                      <a:pt x="108" y="2932"/>
                      <a:pt x="48" y="3027"/>
                      <a:pt x="36" y="3134"/>
                    </a:cubicBezTo>
                    <a:cubicBezTo>
                      <a:pt x="0" y="3301"/>
                      <a:pt x="131" y="3455"/>
                      <a:pt x="322" y="3467"/>
                    </a:cubicBezTo>
                    <a:cubicBezTo>
                      <a:pt x="477" y="3467"/>
                      <a:pt x="572" y="3372"/>
                      <a:pt x="643" y="3217"/>
                    </a:cubicBezTo>
                    <a:cubicBezTo>
                      <a:pt x="1132" y="2324"/>
                      <a:pt x="1643" y="1419"/>
                      <a:pt x="2132" y="515"/>
                    </a:cubicBezTo>
                    <a:cubicBezTo>
                      <a:pt x="2144" y="491"/>
                      <a:pt x="2144" y="467"/>
                      <a:pt x="2167" y="431"/>
                    </a:cubicBezTo>
                    <a:cubicBezTo>
                      <a:pt x="2227" y="276"/>
                      <a:pt x="2191" y="134"/>
                      <a:pt x="2048" y="50"/>
                    </a:cubicBezTo>
                    <a:cubicBezTo>
                      <a:pt x="1997" y="16"/>
                      <a:pt x="1945" y="0"/>
                      <a:pt x="189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7" name="Google Shape;3177;p36"/>
              <p:cNvSpPr/>
              <p:nvPr/>
            </p:nvSpPr>
            <p:spPr>
              <a:xfrm>
                <a:off x="1246267" y="2204786"/>
                <a:ext cx="51479" cy="85973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3442" extrusionOk="0">
                    <a:moveTo>
                      <a:pt x="1798" y="1"/>
                    </a:moveTo>
                    <a:cubicBezTo>
                      <a:pt x="1743" y="1"/>
                      <a:pt x="1685" y="18"/>
                      <a:pt x="1631" y="55"/>
                    </a:cubicBezTo>
                    <a:cubicBezTo>
                      <a:pt x="1512" y="127"/>
                      <a:pt x="1429" y="246"/>
                      <a:pt x="1370" y="365"/>
                    </a:cubicBezTo>
                    <a:cubicBezTo>
                      <a:pt x="941" y="1186"/>
                      <a:pt x="512" y="2020"/>
                      <a:pt x="96" y="2841"/>
                    </a:cubicBezTo>
                    <a:cubicBezTo>
                      <a:pt x="48" y="2936"/>
                      <a:pt x="0" y="3032"/>
                      <a:pt x="0" y="3139"/>
                    </a:cubicBezTo>
                    <a:cubicBezTo>
                      <a:pt x="0" y="3270"/>
                      <a:pt x="60" y="3353"/>
                      <a:pt x="179" y="3413"/>
                    </a:cubicBezTo>
                    <a:cubicBezTo>
                      <a:pt x="219" y="3432"/>
                      <a:pt x="257" y="3442"/>
                      <a:pt x="294" y="3442"/>
                    </a:cubicBezTo>
                    <a:cubicBezTo>
                      <a:pt x="368" y="3442"/>
                      <a:pt x="437" y="3405"/>
                      <a:pt x="500" y="3341"/>
                    </a:cubicBezTo>
                    <a:cubicBezTo>
                      <a:pt x="560" y="3282"/>
                      <a:pt x="584" y="3198"/>
                      <a:pt x="631" y="3115"/>
                    </a:cubicBezTo>
                    <a:lnTo>
                      <a:pt x="1965" y="531"/>
                    </a:lnTo>
                    <a:cubicBezTo>
                      <a:pt x="2012" y="436"/>
                      <a:pt x="2060" y="365"/>
                      <a:pt x="2060" y="281"/>
                    </a:cubicBezTo>
                    <a:cubicBezTo>
                      <a:pt x="2060" y="111"/>
                      <a:pt x="1938" y="1"/>
                      <a:pt x="179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8" name="Google Shape;3178;p36"/>
              <p:cNvSpPr/>
              <p:nvPr/>
            </p:nvSpPr>
            <p:spPr>
              <a:xfrm>
                <a:off x="1458611" y="2206909"/>
                <a:ext cx="54751" cy="83125"/>
              </a:xfrm>
              <a:custGeom>
                <a:avLst/>
                <a:gdLst/>
                <a:ahLst/>
                <a:cxnLst/>
                <a:rect l="l" t="t" r="r" b="b"/>
                <a:pathLst>
                  <a:path w="2192" h="3328" extrusionOk="0">
                    <a:moveTo>
                      <a:pt x="1867" y="1"/>
                    </a:moveTo>
                    <a:cubicBezTo>
                      <a:pt x="1792" y="1"/>
                      <a:pt x="1721" y="35"/>
                      <a:pt x="1655" y="101"/>
                    </a:cubicBezTo>
                    <a:cubicBezTo>
                      <a:pt x="1596" y="161"/>
                      <a:pt x="1548" y="232"/>
                      <a:pt x="1501" y="315"/>
                    </a:cubicBezTo>
                    <a:cubicBezTo>
                      <a:pt x="1024" y="1113"/>
                      <a:pt x="572" y="1911"/>
                      <a:pt x="155" y="2744"/>
                    </a:cubicBezTo>
                    <a:cubicBezTo>
                      <a:pt x="108" y="2828"/>
                      <a:pt x="60" y="2899"/>
                      <a:pt x="48" y="2994"/>
                    </a:cubicBezTo>
                    <a:cubicBezTo>
                      <a:pt x="0" y="3161"/>
                      <a:pt x="131" y="3316"/>
                      <a:pt x="310" y="3328"/>
                    </a:cubicBezTo>
                    <a:cubicBezTo>
                      <a:pt x="536" y="3328"/>
                      <a:pt x="608" y="3149"/>
                      <a:pt x="727" y="2994"/>
                    </a:cubicBezTo>
                    <a:cubicBezTo>
                      <a:pt x="1131" y="2197"/>
                      <a:pt x="1560" y="1423"/>
                      <a:pt x="2013" y="673"/>
                    </a:cubicBezTo>
                    <a:cubicBezTo>
                      <a:pt x="2060" y="577"/>
                      <a:pt x="2120" y="494"/>
                      <a:pt x="2143" y="387"/>
                    </a:cubicBezTo>
                    <a:cubicBezTo>
                      <a:pt x="2191" y="256"/>
                      <a:pt x="2143" y="113"/>
                      <a:pt x="2013" y="42"/>
                    </a:cubicBezTo>
                    <a:cubicBezTo>
                      <a:pt x="1962" y="14"/>
                      <a:pt x="1914" y="1"/>
                      <a:pt x="186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9" name="Google Shape;3179;p36"/>
              <p:cNvSpPr/>
              <p:nvPr/>
            </p:nvSpPr>
            <p:spPr>
              <a:xfrm>
                <a:off x="1241197" y="1844794"/>
                <a:ext cx="33345" cy="89669"/>
              </a:xfrm>
              <a:custGeom>
                <a:avLst/>
                <a:gdLst/>
                <a:ahLst/>
                <a:cxnLst/>
                <a:rect l="l" t="t" r="r" b="b"/>
                <a:pathLst>
                  <a:path w="1335" h="3590" extrusionOk="0">
                    <a:moveTo>
                      <a:pt x="322" y="1"/>
                    </a:moveTo>
                    <a:cubicBezTo>
                      <a:pt x="120" y="13"/>
                      <a:pt x="1" y="191"/>
                      <a:pt x="49" y="489"/>
                    </a:cubicBezTo>
                    <a:cubicBezTo>
                      <a:pt x="203" y="1382"/>
                      <a:pt x="358" y="2287"/>
                      <a:pt x="656" y="3156"/>
                    </a:cubicBezTo>
                    <a:cubicBezTo>
                      <a:pt x="703" y="3263"/>
                      <a:pt x="739" y="3382"/>
                      <a:pt x="799" y="3466"/>
                    </a:cubicBezTo>
                    <a:cubicBezTo>
                      <a:pt x="862" y="3538"/>
                      <a:pt x="932" y="3590"/>
                      <a:pt x="1024" y="3590"/>
                    </a:cubicBezTo>
                    <a:cubicBezTo>
                      <a:pt x="1054" y="3590"/>
                      <a:pt x="1086" y="3584"/>
                      <a:pt x="1120" y="3573"/>
                    </a:cubicBezTo>
                    <a:cubicBezTo>
                      <a:pt x="1251" y="3525"/>
                      <a:pt x="1334" y="3418"/>
                      <a:pt x="1322" y="3275"/>
                    </a:cubicBezTo>
                    <a:cubicBezTo>
                      <a:pt x="1322" y="3180"/>
                      <a:pt x="1299" y="3109"/>
                      <a:pt x="1263" y="3025"/>
                    </a:cubicBezTo>
                    <a:cubicBezTo>
                      <a:pt x="1084" y="2549"/>
                      <a:pt x="965" y="2049"/>
                      <a:pt x="882" y="1561"/>
                    </a:cubicBezTo>
                    <a:cubicBezTo>
                      <a:pt x="787" y="1144"/>
                      <a:pt x="715" y="739"/>
                      <a:pt x="644" y="346"/>
                    </a:cubicBezTo>
                    <a:cubicBezTo>
                      <a:pt x="608" y="144"/>
                      <a:pt x="525" y="13"/>
                      <a:pt x="32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0" name="Google Shape;3180;p36"/>
              <p:cNvSpPr/>
              <p:nvPr/>
            </p:nvSpPr>
            <p:spPr>
              <a:xfrm>
                <a:off x="1318830" y="2206385"/>
                <a:ext cx="52053" cy="83949"/>
              </a:xfrm>
              <a:custGeom>
                <a:avLst/>
                <a:gdLst/>
                <a:ahLst/>
                <a:cxnLst/>
                <a:rect l="l" t="t" r="r" b="b"/>
                <a:pathLst>
                  <a:path w="2084" h="3361" extrusionOk="0">
                    <a:moveTo>
                      <a:pt x="1821" y="1"/>
                    </a:moveTo>
                    <a:cubicBezTo>
                      <a:pt x="1757" y="1"/>
                      <a:pt x="1692" y="22"/>
                      <a:pt x="1632" y="63"/>
                    </a:cubicBezTo>
                    <a:cubicBezTo>
                      <a:pt x="1513" y="158"/>
                      <a:pt x="1453" y="289"/>
                      <a:pt x="1382" y="420"/>
                    </a:cubicBezTo>
                    <a:cubicBezTo>
                      <a:pt x="1024" y="1086"/>
                      <a:pt x="679" y="1741"/>
                      <a:pt x="322" y="2420"/>
                    </a:cubicBezTo>
                    <a:cubicBezTo>
                      <a:pt x="239" y="2563"/>
                      <a:pt x="143" y="2729"/>
                      <a:pt x="84" y="2896"/>
                    </a:cubicBezTo>
                    <a:cubicBezTo>
                      <a:pt x="0" y="3110"/>
                      <a:pt x="60" y="3265"/>
                      <a:pt x="227" y="3337"/>
                    </a:cubicBezTo>
                    <a:cubicBezTo>
                      <a:pt x="271" y="3353"/>
                      <a:pt x="311" y="3361"/>
                      <a:pt x="348" y="3361"/>
                    </a:cubicBezTo>
                    <a:cubicBezTo>
                      <a:pt x="470" y="3361"/>
                      <a:pt x="555" y="3277"/>
                      <a:pt x="620" y="3158"/>
                    </a:cubicBezTo>
                    <a:cubicBezTo>
                      <a:pt x="643" y="3110"/>
                      <a:pt x="667" y="3087"/>
                      <a:pt x="679" y="3039"/>
                    </a:cubicBezTo>
                    <a:lnTo>
                      <a:pt x="1977" y="586"/>
                    </a:lnTo>
                    <a:cubicBezTo>
                      <a:pt x="2024" y="491"/>
                      <a:pt x="2084" y="408"/>
                      <a:pt x="2084" y="289"/>
                    </a:cubicBezTo>
                    <a:cubicBezTo>
                      <a:pt x="2084" y="182"/>
                      <a:pt x="2060" y="98"/>
                      <a:pt x="1965" y="39"/>
                    </a:cubicBezTo>
                    <a:cubicBezTo>
                      <a:pt x="1919" y="13"/>
                      <a:pt x="1870" y="1"/>
                      <a:pt x="182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1" name="Google Shape;3181;p36"/>
              <p:cNvSpPr/>
              <p:nvPr/>
            </p:nvSpPr>
            <p:spPr>
              <a:xfrm>
                <a:off x="1162389" y="2219149"/>
                <a:ext cx="50879" cy="82376"/>
              </a:xfrm>
              <a:custGeom>
                <a:avLst/>
                <a:gdLst/>
                <a:ahLst/>
                <a:cxnLst/>
                <a:rect l="l" t="t" r="r" b="b"/>
                <a:pathLst>
                  <a:path w="2037" h="3298" extrusionOk="0">
                    <a:moveTo>
                      <a:pt x="1737" y="0"/>
                    </a:moveTo>
                    <a:cubicBezTo>
                      <a:pt x="1703" y="0"/>
                      <a:pt x="1667" y="5"/>
                      <a:pt x="1632" y="16"/>
                    </a:cubicBezTo>
                    <a:cubicBezTo>
                      <a:pt x="1501" y="75"/>
                      <a:pt x="1429" y="183"/>
                      <a:pt x="1370" y="302"/>
                    </a:cubicBezTo>
                    <a:cubicBezTo>
                      <a:pt x="918" y="1099"/>
                      <a:pt x="477" y="1909"/>
                      <a:pt x="84" y="2719"/>
                    </a:cubicBezTo>
                    <a:cubicBezTo>
                      <a:pt x="60" y="2802"/>
                      <a:pt x="25" y="2885"/>
                      <a:pt x="13" y="2980"/>
                    </a:cubicBezTo>
                    <a:cubicBezTo>
                      <a:pt x="1" y="3111"/>
                      <a:pt x="60" y="3195"/>
                      <a:pt x="179" y="3254"/>
                    </a:cubicBezTo>
                    <a:cubicBezTo>
                      <a:pt x="222" y="3284"/>
                      <a:pt x="262" y="3297"/>
                      <a:pt x="300" y="3297"/>
                    </a:cubicBezTo>
                    <a:cubicBezTo>
                      <a:pt x="367" y="3297"/>
                      <a:pt x="428" y="3256"/>
                      <a:pt x="489" y="3195"/>
                    </a:cubicBezTo>
                    <a:cubicBezTo>
                      <a:pt x="560" y="3123"/>
                      <a:pt x="608" y="3016"/>
                      <a:pt x="656" y="2933"/>
                    </a:cubicBezTo>
                    <a:cubicBezTo>
                      <a:pt x="1072" y="2111"/>
                      <a:pt x="1465" y="1314"/>
                      <a:pt x="1941" y="516"/>
                    </a:cubicBezTo>
                    <a:cubicBezTo>
                      <a:pt x="1989" y="444"/>
                      <a:pt x="2037" y="373"/>
                      <a:pt x="2037" y="278"/>
                    </a:cubicBezTo>
                    <a:cubicBezTo>
                      <a:pt x="2037" y="111"/>
                      <a:pt x="1899" y="0"/>
                      <a:pt x="173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2" name="Google Shape;3182;p36"/>
              <p:cNvSpPr/>
              <p:nvPr/>
            </p:nvSpPr>
            <p:spPr>
              <a:xfrm>
                <a:off x="1284934" y="2208633"/>
                <a:ext cx="48781" cy="77530"/>
              </a:xfrm>
              <a:custGeom>
                <a:avLst/>
                <a:gdLst/>
                <a:ahLst/>
                <a:cxnLst/>
                <a:rect l="l" t="t" r="r" b="b"/>
                <a:pathLst>
                  <a:path w="1953" h="3104" extrusionOk="0">
                    <a:moveTo>
                      <a:pt x="1656" y="0"/>
                    </a:moveTo>
                    <a:cubicBezTo>
                      <a:pt x="1551" y="0"/>
                      <a:pt x="1458" y="62"/>
                      <a:pt x="1393" y="151"/>
                    </a:cubicBezTo>
                    <a:cubicBezTo>
                      <a:pt x="1334" y="223"/>
                      <a:pt x="1274" y="318"/>
                      <a:pt x="1226" y="401"/>
                    </a:cubicBezTo>
                    <a:lnTo>
                      <a:pt x="107" y="2544"/>
                    </a:lnTo>
                    <a:cubicBezTo>
                      <a:pt x="60" y="2639"/>
                      <a:pt x="0" y="2723"/>
                      <a:pt x="24" y="2830"/>
                    </a:cubicBezTo>
                    <a:cubicBezTo>
                      <a:pt x="36" y="3009"/>
                      <a:pt x="143" y="3080"/>
                      <a:pt x="298" y="3104"/>
                    </a:cubicBezTo>
                    <a:cubicBezTo>
                      <a:pt x="512" y="3056"/>
                      <a:pt x="595" y="2901"/>
                      <a:pt x="679" y="2770"/>
                    </a:cubicBezTo>
                    <a:cubicBezTo>
                      <a:pt x="1060" y="2032"/>
                      <a:pt x="1453" y="1294"/>
                      <a:pt x="1834" y="556"/>
                    </a:cubicBezTo>
                    <a:cubicBezTo>
                      <a:pt x="1846" y="508"/>
                      <a:pt x="1881" y="484"/>
                      <a:pt x="1893" y="437"/>
                    </a:cubicBezTo>
                    <a:cubicBezTo>
                      <a:pt x="1953" y="282"/>
                      <a:pt x="1953" y="139"/>
                      <a:pt x="1810" y="44"/>
                    </a:cubicBezTo>
                    <a:cubicBezTo>
                      <a:pt x="1757" y="14"/>
                      <a:pt x="1705" y="0"/>
                      <a:pt x="165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3" name="Google Shape;3183;p36"/>
              <p:cNvSpPr/>
              <p:nvPr/>
            </p:nvSpPr>
            <p:spPr>
              <a:xfrm>
                <a:off x="1283136" y="1832904"/>
                <a:ext cx="30073" cy="82001"/>
              </a:xfrm>
              <a:custGeom>
                <a:avLst/>
                <a:gdLst/>
                <a:ahLst/>
                <a:cxnLst/>
                <a:rect l="l" t="t" r="r" b="b"/>
                <a:pathLst>
                  <a:path w="1204" h="3283" extrusionOk="0">
                    <a:moveTo>
                      <a:pt x="310" y="1"/>
                    </a:moveTo>
                    <a:cubicBezTo>
                      <a:pt x="179" y="1"/>
                      <a:pt x="84" y="72"/>
                      <a:pt x="48" y="191"/>
                    </a:cubicBezTo>
                    <a:cubicBezTo>
                      <a:pt x="1" y="346"/>
                      <a:pt x="36" y="489"/>
                      <a:pt x="36" y="715"/>
                    </a:cubicBezTo>
                    <a:cubicBezTo>
                      <a:pt x="84" y="1429"/>
                      <a:pt x="286" y="2203"/>
                      <a:pt x="548" y="2942"/>
                    </a:cubicBezTo>
                    <a:cubicBezTo>
                      <a:pt x="596" y="3013"/>
                      <a:pt x="632" y="3096"/>
                      <a:pt x="679" y="3168"/>
                    </a:cubicBezTo>
                    <a:cubicBezTo>
                      <a:pt x="741" y="3245"/>
                      <a:pt x="819" y="3283"/>
                      <a:pt x="901" y="3283"/>
                    </a:cubicBezTo>
                    <a:cubicBezTo>
                      <a:pt x="945" y="3283"/>
                      <a:pt x="991" y="3272"/>
                      <a:pt x="1037" y="3251"/>
                    </a:cubicBezTo>
                    <a:cubicBezTo>
                      <a:pt x="1156" y="3192"/>
                      <a:pt x="1203" y="3073"/>
                      <a:pt x="1191" y="2953"/>
                    </a:cubicBezTo>
                    <a:cubicBezTo>
                      <a:pt x="1179" y="2858"/>
                      <a:pt x="1132" y="2763"/>
                      <a:pt x="1096" y="2656"/>
                    </a:cubicBezTo>
                    <a:cubicBezTo>
                      <a:pt x="846" y="1941"/>
                      <a:pt x="644" y="1203"/>
                      <a:pt x="620" y="429"/>
                    </a:cubicBezTo>
                    <a:cubicBezTo>
                      <a:pt x="620" y="358"/>
                      <a:pt x="608" y="263"/>
                      <a:pt x="584" y="179"/>
                    </a:cubicBezTo>
                    <a:cubicBezTo>
                      <a:pt x="536" y="60"/>
                      <a:pt x="441" y="1"/>
                      <a:pt x="31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4" name="Google Shape;3184;p36"/>
              <p:cNvSpPr/>
              <p:nvPr/>
            </p:nvSpPr>
            <p:spPr>
              <a:xfrm>
                <a:off x="1195411" y="1857233"/>
                <a:ext cx="28275" cy="81027"/>
              </a:xfrm>
              <a:custGeom>
                <a:avLst/>
                <a:gdLst/>
                <a:ahLst/>
                <a:cxnLst/>
                <a:rect l="l" t="t" r="r" b="b"/>
                <a:pathLst>
                  <a:path w="1132" h="3244" extrusionOk="0">
                    <a:moveTo>
                      <a:pt x="285" y="1"/>
                    </a:moveTo>
                    <a:cubicBezTo>
                      <a:pt x="270" y="1"/>
                      <a:pt x="254" y="2"/>
                      <a:pt x="238" y="3"/>
                    </a:cubicBezTo>
                    <a:cubicBezTo>
                      <a:pt x="131" y="27"/>
                      <a:pt x="60" y="98"/>
                      <a:pt x="36" y="205"/>
                    </a:cubicBezTo>
                    <a:cubicBezTo>
                      <a:pt x="0" y="289"/>
                      <a:pt x="0" y="384"/>
                      <a:pt x="0" y="455"/>
                    </a:cubicBezTo>
                    <a:cubicBezTo>
                      <a:pt x="119" y="1277"/>
                      <a:pt x="238" y="2087"/>
                      <a:pt x="512" y="2896"/>
                    </a:cubicBezTo>
                    <a:cubicBezTo>
                      <a:pt x="536" y="2980"/>
                      <a:pt x="572" y="3087"/>
                      <a:pt x="643" y="3158"/>
                    </a:cubicBezTo>
                    <a:cubicBezTo>
                      <a:pt x="696" y="3211"/>
                      <a:pt x="767" y="3244"/>
                      <a:pt x="844" y="3244"/>
                    </a:cubicBezTo>
                    <a:cubicBezTo>
                      <a:pt x="872" y="3244"/>
                      <a:pt x="900" y="3239"/>
                      <a:pt x="929" y="3230"/>
                    </a:cubicBezTo>
                    <a:cubicBezTo>
                      <a:pt x="1060" y="3206"/>
                      <a:pt x="1131" y="3111"/>
                      <a:pt x="1131" y="2980"/>
                    </a:cubicBezTo>
                    <a:cubicBezTo>
                      <a:pt x="1131" y="2908"/>
                      <a:pt x="1120" y="2801"/>
                      <a:pt x="1084" y="2730"/>
                    </a:cubicBezTo>
                    <a:cubicBezTo>
                      <a:pt x="834" y="1979"/>
                      <a:pt x="715" y="1206"/>
                      <a:pt x="608" y="432"/>
                    </a:cubicBezTo>
                    <a:cubicBezTo>
                      <a:pt x="596" y="336"/>
                      <a:pt x="596" y="229"/>
                      <a:pt x="536" y="134"/>
                    </a:cubicBezTo>
                    <a:cubicBezTo>
                      <a:pt x="484" y="40"/>
                      <a:pt x="395" y="1"/>
                      <a:pt x="2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5" name="Google Shape;3185;p36"/>
              <p:cNvSpPr/>
              <p:nvPr/>
            </p:nvSpPr>
            <p:spPr>
              <a:xfrm>
                <a:off x="1390494" y="2214878"/>
                <a:ext cx="45534" cy="73883"/>
              </a:xfrm>
              <a:custGeom>
                <a:avLst/>
                <a:gdLst/>
                <a:ahLst/>
                <a:cxnLst/>
                <a:rect l="l" t="t" r="r" b="b"/>
                <a:pathLst>
                  <a:path w="1823" h="2958" extrusionOk="0">
                    <a:moveTo>
                      <a:pt x="1512" y="1"/>
                    </a:moveTo>
                    <a:cubicBezTo>
                      <a:pt x="1449" y="1"/>
                      <a:pt x="1390" y="26"/>
                      <a:pt x="1334" y="68"/>
                    </a:cubicBezTo>
                    <a:cubicBezTo>
                      <a:pt x="1215" y="151"/>
                      <a:pt x="1168" y="270"/>
                      <a:pt x="1108" y="389"/>
                    </a:cubicBezTo>
                    <a:cubicBezTo>
                      <a:pt x="775" y="1044"/>
                      <a:pt x="453" y="1723"/>
                      <a:pt x="120" y="2378"/>
                    </a:cubicBezTo>
                    <a:cubicBezTo>
                      <a:pt x="96" y="2449"/>
                      <a:pt x="48" y="2520"/>
                      <a:pt x="37" y="2616"/>
                    </a:cubicBezTo>
                    <a:cubicBezTo>
                      <a:pt x="1" y="2735"/>
                      <a:pt x="60" y="2830"/>
                      <a:pt x="168" y="2913"/>
                    </a:cubicBezTo>
                    <a:cubicBezTo>
                      <a:pt x="221" y="2942"/>
                      <a:pt x="272" y="2958"/>
                      <a:pt x="321" y="2958"/>
                    </a:cubicBezTo>
                    <a:cubicBezTo>
                      <a:pt x="393" y="2958"/>
                      <a:pt x="461" y="2925"/>
                      <a:pt x="525" y="2854"/>
                    </a:cubicBezTo>
                    <a:cubicBezTo>
                      <a:pt x="620" y="2759"/>
                      <a:pt x="656" y="2651"/>
                      <a:pt x="715" y="2556"/>
                    </a:cubicBezTo>
                    <a:cubicBezTo>
                      <a:pt x="1049" y="1901"/>
                      <a:pt x="1370" y="1223"/>
                      <a:pt x="1703" y="568"/>
                    </a:cubicBezTo>
                    <a:cubicBezTo>
                      <a:pt x="1751" y="484"/>
                      <a:pt x="1787" y="389"/>
                      <a:pt x="1822" y="318"/>
                    </a:cubicBezTo>
                    <a:cubicBezTo>
                      <a:pt x="1811" y="187"/>
                      <a:pt x="1775" y="92"/>
                      <a:pt x="1656" y="44"/>
                    </a:cubicBezTo>
                    <a:cubicBezTo>
                      <a:pt x="1606" y="14"/>
                      <a:pt x="1558" y="1"/>
                      <a:pt x="151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6" name="Google Shape;3186;p36"/>
              <p:cNvSpPr/>
              <p:nvPr/>
            </p:nvSpPr>
            <p:spPr>
              <a:xfrm>
                <a:off x="1427388" y="2222296"/>
                <a:ext cx="39864" cy="66790"/>
              </a:xfrm>
              <a:custGeom>
                <a:avLst/>
                <a:gdLst/>
                <a:ahLst/>
                <a:cxnLst/>
                <a:rect l="l" t="t" r="r" b="b"/>
                <a:pathLst>
                  <a:path w="1596" h="2674" extrusionOk="0">
                    <a:moveTo>
                      <a:pt x="1302" y="0"/>
                    </a:moveTo>
                    <a:cubicBezTo>
                      <a:pt x="1220" y="0"/>
                      <a:pt x="1143" y="40"/>
                      <a:pt x="1084" y="116"/>
                    </a:cubicBezTo>
                    <a:cubicBezTo>
                      <a:pt x="1024" y="199"/>
                      <a:pt x="988" y="295"/>
                      <a:pt x="941" y="378"/>
                    </a:cubicBezTo>
                    <a:cubicBezTo>
                      <a:pt x="655" y="949"/>
                      <a:pt x="393" y="1521"/>
                      <a:pt x="119" y="2092"/>
                    </a:cubicBezTo>
                    <a:cubicBezTo>
                      <a:pt x="95" y="2164"/>
                      <a:pt x="48" y="2235"/>
                      <a:pt x="36" y="2331"/>
                    </a:cubicBezTo>
                    <a:cubicBezTo>
                      <a:pt x="0" y="2450"/>
                      <a:pt x="36" y="2569"/>
                      <a:pt x="155" y="2628"/>
                    </a:cubicBezTo>
                    <a:cubicBezTo>
                      <a:pt x="205" y="2658"/>
                      <a:pt x="256" y="2673"/>
                      <a:pt x="307" y="2673"/>
                    </a:cubicBezTo>
                    <a:cubicBezTo>
                      <a:pt x="379" y="2673"/>
                      <a:pt x="450" y="2643"/>
                      <a:pt x="512" y="2581"/>
                    </a:cubicBezTo>
                    <a:cubicBezTo>
                      <a:pt x="584" y="2497"/>
                      <a:pt x="655" y="2390"/>
                      <a:pt x="703" y="2283"/>
                    </a:cubicBezTo>
                    <a:cubicBezTo>
                      <a:pt x="965" y="1735"/>
                      <a:pt x="1227" y="1164"/>
                      <a:pt x="1488" y="616"/>
                    </a:cubicBezTo>
                    <a:cubicBezTo>
                      <a:pt x="1536" y="533"/>
                      <a:pt x="1560" y="438"/>
                      <a:pt x="1596" y="366"/>
                    </a:cubicBezTo>
                    <a:cubicBezTo>
                      <a:pt x="1596" y="187"/>
                      <a:pt x="1536" y="80"/>
                      <a:pt x="1405" y="21"/>
                    </a:cubicBezTo>
                    <a:cubicBezTo>
                      <a:pt x="1370" y="7"/>
                      <a:pt x="1336" y="0"/>
                      <a:pt x="130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7" name="Google Shape;3187;p36"/>
              <p:cNvSpPr/>
              <p:nvPr/>
            </p:nvSpPr>
            <p:spPr>
              <a:xfrm>
                <a:off x="1586502" y="2184204"/>
                <a:ext cx="38965" cy="51928"/>
              </a:xfrm>
              <a:custGeom>
                <a:avLst/>
                <a:gdLst/>
                <a:ahLst/>
                <a:cxnLst/>
                <a:rect l="l" t="t" r="r" b="b"/>
                <a:pathLst>
                  <a:path w="1560" h="2079" extrusionOk="0">
                    <a:moveTo>
                      <a:pt x="1278" y="1"/>
                    </a:moveTo>
                    <a:cubicBezTo>
                      <a:pt x="1226" y="1"/>
                      <a:pt x="1171" y="15"/>
                      <a:pt x="1119" y="46"/>
                    </a:cubicBezTo>
                    <a:cubicBezTo>
                      <a:pt x="1036" y="81"/>
                      <a:pt x="976" y="177"/>
                      <a:pt x="917" y="260"/>
                    </a:cubicBezTo>
                    <a:cubicBezTo>
                      <a:pt x="655" y="700"/>
                      <a:pt x="381" y="1141"/>
                      <a:pt x="119" y="1570"/>
                    </a:cubicBezTo>
                    <a:cubicBezTo>
                      <a:pt x="24" y="1736"/>
                      <a:pt x="0" y="1891"/>
                      <a:pt x="167" y="2010"/>
                    </a:cubicBezTo>
                    <a:cubicBezTo>
                      <a:pt x="223" y="2057"/>
                      <a:pt x="284" y="2078"/>
                      <a:pt x="343" y="2078"/>
                    </a:cubicBezTo>
                    <a:cubicBezTo>
                      <a:pt x="434" y="2078"/>
                      <a:pt x="523" y="2030"/>
                      <a:pt x="595" y="1951"/>
                    </a:cubicBezTo>
                    <a:cubicBezTo>
                      <a:pt x="655" y="1891"/>
                      <a:pt x="714" y="1820"/>
                      <a:pt x="762" y="1736"/>
                    </a:cubicBezTo>
                    <a:cubicBezTo>
                      <a:pt x="1000" y="1355"/>
                      <a:pt x="1214" y="962"/>
                      <a:pt x="1453" y="581"/>
                    </a:cubicBezTo>
                    <a:cubicBezTo>
                      <a:pt x="1524" y="486"/>
                      <a:pt x="1560" y="403"/>
                      <a:pt x="1560" y="296"/>
                    </a:cubicBezTo>
                    <a:cubicBezTo>
                      <a:pt x="1560" y="119"/>
                      <a:pt x="1428" y="1"/>
                      <a:pt x="127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8" name="Google Shape;3188;p36"/>
              <p:cNvSpPr/>
              <p:nvPr/>
            </p:nvSpPr>
            <p:spPr>
              <a:xfrm>
                <a:off x="671982" y="1870796"/>
                <a:ext cx="477620" cy="681736"/>
              </a:xfrm>
              <a:custGeom>
                <a:avLst/>
                <a:gdLst/>
                <a:ahLst/>
                <a:cxnLst/>
                <a:rect l="l" t="t" r="r" b="b"/>
                <a:pathLst>
                  <a:path w="19122" h="27294" extrusionOk="0">
                    <a:moveTo>
                      <a:pt x="10015" y="2017"/>
                    </a:moveTo>
                    <a:cubicBezTo>
                      <a:pt x="10921" y="2017"/>
                      <a:pt x="11799" y="2397"/>
                      <a:pt x="12573" y="3151"/>
                    </a:cubicBezTo>
                    <a:cubicBezTo>
                      <a:pt x="13526" y="4103"/>
                      <a:pt x="14085" y="5282"/>
                      <a:pt x="14455" y="6568"/>
                    </a:cubicBezTo>
                    <a:cubicBezTo>
                      <a:pt x="14812" y="7794"/>
                      <a:pt x="14943" y="9045"/>
                      <a:pt x="14895" y="10330"/>
                    </a:cubicBezTo>
                    <a:cubicBezTo>
                      <a:pt x="14883" y="10711"/>
                      <a:pt x="14871" y="10711"/>
                      <a:pt x="14502" y="10711"/>
                    </a:cubicBezTo>
                    <a:lnTo>
                      <a:pt x="9406" y="10711"/>
                    </a:lnTo>
                    <a:cubicBezTo>
                      <a:pt x="7787" y="10711"/>
                      <a:pt x="6168" y="10711"/>
                      <a:pt x="4572" y="10700"/>
                    </a:cubicBezTo>
                    <a:lnTo>
                      <a:pt x="4263" y="10700"/>
                    </a:lnTo>
                    <a:cubicBezTo>
                      <a:pt x="4250" y="10700"/>
                      <a:pt x="4238" y="10701"/>
                      <a:pt x="4227" y="10701"/>
                    </a:cubicBezTo>
                    <a:cubicBezTo>
                      <a:pt x="4056" y="10701"/>
                      <a:pt x="4025" y="10616"/>
                      <a:pt x="4037" y="10438"/>
                    </a:cubicBezTo>
                    <a:cubicBezTo>
                      <a:pt x="4263" y="8271"/>
                      <a:pt x="4870" y="6247"/>
                      <a:pt x="6132" y="4461"/>
                    </a:cubicBezTo>
                    <a:cubicBezTo>
                      <a:pt x="6608" y="3782"/>
                      <a:pt x="7180" y="3187"/>
                      <a:pt x="7870" y="2722"/>
                    </a:cubicBezTo>
                    <a:cubicBezTo>
                      <a:pt x="8577" y="2251"/>
                      <a:pt x="9305" y="2017"/>
                      <a:pt x="10015" y="2017"/>
                    </a:cubicBezTo>
                    <a:close/>
                    <a:moveTo>
                      <a:pt x="10060" y="1"/>
                    </a:moveTo>
                    <a:cubicBezTo>
                      <a:pt x="9576" y="1"/>
                      <a:pt x="9076" y="69"/>
                      <a:pt x="8561" y="210"/>
                    </a:cubicBezTo>
                    <a:cubicBezTo>
                      <a:pt x="7239" y="567"/>
                      <a:pt x="6144" y="1353"/>
                      <a:pt x="5227" y="2365"/>
                    </a:cubicBezTo>
                    <a:cubicBezTo>
                      <a:pt x="3917" y="3806"/>
                      <a:pt x="3084" y="5508"/>
                      <a:pt x="2548" y="7354"/>
                    </a:cubicBezTo>
                    <a:cubicBezTo>
                      <a:pt x="2263" y="8318"/>
                      <a:pt x="2072" y="9307"/>
                      <a:pt x="2001" y="10295"/>
                    </a:cubicBezTo>
                    <a:cubicBezTo>
                      <a:pt x="1965" y="10700"/>
                      <a:pt x="1965" y="10700"/>
                      <a:pt x="1548" y="10700"/>
                    </a:cubicBezTo>
                    <a:lnTo>
                      <a:pt x="536" y="10700"/>
                    </a:lnTo>
                    <a:cubicBezTo>
                      <a:pt x="250" y="10700"/>
                      <a:pt x="119" y="10807"/>
                      <a:pt x="72" y="11069"/>
                    </a:cubicBezTo>
                    <a:cubicBezTo>
                      <a:pt x="48" y="11247"/>
                      <a:pt x="36" y="11426"/>
                      <a:pt x="36" y="11604"/>
                    </a:cubicBezTo>
                    <a:lnTo>
                      <a:pt x="36" y="13247"/>
                    </a:lnTo>
                    <a:cubicBezTo>
                      <a:pt x="0" y="15212"/>
                      <a:pt x="298" y="17581"/>
                      <a:pt x="786" y="19439"/>
                    </a:cubicBezTo>
                    <a:cubicBezTo>
                      <a:pt x="1429" y="21903"/>
                      <a:pt x="2608" y="24035"/>
                      <a:pt x="4703" y="25570"/>
                    </a:cubicBezTo>
                    <a:cubicBezTo>
                      <a:pt x="5632" y="26237"/>
                      <a:pt x="6561" y="26821"/>
                      <a:pt x="7680" y="27083"/>
                    </a:cubicBezTo>
                    <a:cubicBezTo>
                      <a:pt x="8367" y="27250"/>
                      <a:pt x="9061" y="27294"/>
                      <a:pt x="9763" y="27294"/>
                    </a:cubicBezTo>
                    <a:cubicBezTo>
                      <a:pt x="9961" y="27294"/>
                      <a:pt x="10160" y="27290"/>
                      <a:pt x="10359" y="27285"/>
                    </a:cubicBezTo>
                    <a:cubicBezTo>
                      <a:pt x="11418" y="27237"/>
                      <a:pt x="12395" y="26987"/>
                      <a:pt x="13323" y="26463"/>
                    </a:cubicBezTo>
                    <a:cubicBezTo>
                      <a:pt x="14907" y="25570"/>
                      <a:pt x="16193" y="24368"/>
                      <a:pt x="17026" y="22713"/>
                    </a:cubicBezTo>
                    <a:cubicBezTo>
                      <a:pt x="17931" y="20879"/>
                      <a:pt x="18562" y="18962"/>
                      <a:pt x="18848" y="16926"/>
                    </a:cubicBezTo>
                    <a:cubicBezTo>
                      <a:pt x="19098" y="15045"/>
                      <a:pt x="19122" y="13152"/>
                      <a:pt x="18955" y="11271"/>
                    </a:cubicBezTo>
                    <a:cubicBezTo>
                      <a:pt x="18919" y="10854"/>
                      <a:pt x="18824" y="10747"/>
                      <a:pt x="18384" y="10735"/>
                    </a:cubicBezTo>
                    <a:lnTo>
                      <a:pt x="17145" y="10735"/>
                    </a:lnTo>
                    <a:cubicBezTo>
                      <a:pt x="16979" y="10735"/>
                      <a:pt x="16895" y="10664"/>
                      <a:pt x="16907" y="10497"/>
                    </a:cubicBezTo>
                    <a:lnTo>
                      <a:pt x="16907" y="10092"/>
                    </a:lnTo>
                    <a:cubicBezTo>
                      <a:pt x="16919" y="8556"/>
                      <a:pt x="16729" y="7056"/>
                      <a:pt x="16252" y="5592"/>
                    </a:cubicBezTo>
                    <a:cubicBezTo>
                      <a:pt x="15728" y="4008"/>
                      <a:pt x="14955" y="2556"/>
                      <a:pt x="13669" y="1448"/>
                    </a:cubicBezTo>
                    <a:cubicBezTo>
                      <a:pt x="12580" y="508"/>
                      <a:pt x="11378" y="1"/>
                      <a:pt x="1006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9" name="Google Shape;3189;p36"/>
              <p:cNvSpPr/>
              <p:nvPr/>
            </p:nvSpPr>
            <p:spPr>
              <a:xfrm>
                <a:off x="864093" y="2246301"/>
                <a:ext cx="122565" cy="150514"/>
              </a:xfrm>
              <a:custGeom>
                <a:avLst/>
                <a:gdLst/>
                <a:ahLst/>
                <a:cxnLst/>
                <a:rect l="l" t="t" r="r" b="b"/>
                <a:pathLst>
                  <a:path w="4907" h="6026" extrusionOk="0">
                    <a:moveTo>
                      <a:pt x="2143" y="1"/>
                    </a:moveTo>
                    <a:cubicBezTo>
                      <a:pt x="2057" y="1"/>
                      <a:pt x="1970" y="4"/>
                      <a:pt x="1882" y="12"/>
                    </a:cubicBezTo>
                    <a:cubicBezTo>
                      <a:pt x="977" y="108"/>
                      <a:pt x="322" y="643"/>
                      <a:pt x="167" y="1429"/>
                    </a:cubicBezTo>
                    <a:cubicBezTo>
                      <a:pt x="1" y="2263"/>
                      <a:pt x="358" y="3167"/>
                      <a:pt x="1096" y="3501"/>
                    </a:cubicBezTo>
                    <a:cubicBezTo>
                      <a:pt x="1489" y="3679"/>
                      <a:pt x="1584" y="3918"/>
                      <a:pt x="1525" y="4299"/>
                    </a:cubicBezTo>
                    <a:cubicBezTo>
                      <a:pt x="1513" y="4370"/>
                      <a:pt x="1525" y="4453"/>
                      <a:pt x="1525" y="4525"/>
                    </a:cubicBezTo>
                    <a:cubicBezTo>
                      <a:pt x="1537" y="4763"/>
                      <a:pt x="1525" y="5001"/>
                      <a:pt x="1537" y="5251"/>
                    </a:cubicBezTo>
                    <a:cubicBezTo>
                      <a:pt x="1549" y="5477"/>
                      <a:pt x="1644" y="5680"/>
                      <a:pt x="1822" y="5834"/>
                    </a:cubicBezTo>
                    <a:cubicBezTo>
                      <a:pt x="1981" y="5964"/>
                      <a:pt x="2164" y="6025"/>
                      <a:pt x="2343" y="6025"/>
                    </a:cubicBezTo>
                    <a:cubicBezTo>
                      <a:pt x="2689" y="6025"/>
                      <a:pt x="3018" y="5798"/>
                      <a:pt x="3120" y="5406"/>
                    </a:cubicBezTo>
                    <a:cubicBezTo>
                      <a:pt x="3204" y="5061"/>
                      <a:pt x="3180" y="4703"/>
                      <a:pt x="3156" y="4346"/>
                    </a:cubicBezTo>
                    <a:cubicBezTo>
                      <a:pt x="3144" y="3953"/>
                      <a:pt x="3215" y="3739"/>
                      <a:pt x="3608" y="3513"/>
                    </a:cubicBezTo>
                    <a:cubicBezTo>
                      <a:pt x="4739" y="2882"/>
                      <a:pt x="4906" y="1298"/>
                      <a:pt x="3727" y="500"/>
                    </a:cubicBezTo>
                    <a:cubicBezTo>
                      <a:pt x="3231" y="170"/>
                      <a:pt x="2708" y="1"/>
                      <a:pt x="214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0" name="Google Shape;3190;p36"/>
              <p:cNvSpPr/>
              <p:nvPr/>
            </p:nvSpPr>
            <p:spPr>
              <a:xfrm>
                <a:off x="754062" y="2361977"/>
                <a:ext cx="63967" cy="94964"/>
              </a:xfrm>
              <a:custGeom>
                <a:avLst/>
                <a:gdLst/>
                <a:ahLst/>
                <a:cxnLst/>
                <a:rect l="l" t="t" r="r" b="b"/>
                <a:pathLst>
                  <a:path w="2561" h="3802" extrusionOk="0">
                    <a:moveTo>
                      <a:pt x="2263" y="1"/>
                    </a:moveTo>
                    <a:cubicBezTo>
                      <a:pt x="2108" y="1"/>
                      <a:pt x="2013" y="120"/>
                      <a:pt x="1941" y="251"/>
                    </a:cubicBezTo>
                    <a:lnTo>
                      <a:pt x="203" y="3061"/>
                    </a:lnTo>
                    <a:cubicBezTo>
                      <a:pt x="120" y="3168"/>
                      <a:pt x="84" y="3263"/>
                      <a:pt x="48" y="3382"/>
                    </a:cubicBezTo>
                    <a:cubicBezTo>
                      <a:pt x="0" y="3561"/>
                      <a:pt x="36" y="3728"/>
                      <a:pt x="227" y="3787"/>
                    </a:cubicBezTo>
                    <a:cubicBezTo>
                      <a:pt x="261" y="3797"/>
                      <a:pt x="292" y="3802"/>
                      <a:pt x="321" y="3802"/>
                    </a:cubicBezTo>
                    <a:cubicBezTo>
                      <a:pt x="433" y="3802"/>
                      <a:pt x="508" y="3731"/>
                      <a:pt x="584" y="3609"/>
                    </a:cubicBezTo>
                    <a:cubicBezTo>
                      <a:pt x="774" y="3275"/>
                      <a:pt x="989" y="2930"/>
                      <a:pt x="1191" y="2585"/>
                    </a:cubicBezTo>
                    <a:cubicBezTo>
                      <a:pt x="1596" y="1942"/>
                      <a:pt x="1989" y="1311"/>
                      <a:pt x="2382" y="668"/>
                    </a:cubicBezTo>
                    <a:cubicBezTo>
                      <a:pt x="2465" y="561"/>
                      <a:pt x="2536" y="441"/>
                      <a:pt x="2548" y="310"/>
                    </a:cubicBezTo>
                    <a:cubicBezTo>
                      <a:pt x="2560" y="132"/>
                      <a:pt x="2441" y="1"/>
                      <a:pt x="22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1" name="Google Shape;3191;p36"/>
              <p:cNvSpPr/>
              <p:nvPr/>
            </p:nvSpPr>
            <p:spPr>
              <a:xfrm>
                <a:off x="692790" y="2204112"/>
                <a:ext cx="69612" cy="89494"/>
              </a:xfrm>
              <a:custGeom>
                <a:avLst/>
                <a:gdLst/>
                <a:ahLst/>
                <a:cxnLst/>
                <a:rect l="l" t="t" r="r" b="b"/>
                <a:pathLst>
                  <a:path w="2787" h="3583" extrusionOk="0">
                    <a:moveTo>
                      <a:pt x="2488" y="0"/>
                    </a:moveTo>
                    <a:cubicBezTo>
                      <a:pt x="2429" y="0"/>
                      <a:pt x="2368" y="24"/>
                      <a:pt x="2311" y="70"/>
                    </a:cubicBezTo>
                    <a:cubicBezTo>
                      <a:pt x="2203" y="154"/>
                      <a:pt x="2120" y="261"/>
                      <a:pt x="2037" y="368"/>
                    </a:cubicBezTo>
                    <a:cubicBezTo>
                      <a:pt x="1418" y="1237"/>
                      <a:pt x="787" y="2106"/>
                      <a:pt x="167" y="2987"/>
                    </a:cubicBezTo>
                    <a:cubicBezTo>
                      <a:pt x="108" y="3059"/>
                      <a:pt x="36" y="3142"/>
                      <a:pt x="13" y="3249"/>
                    </a:cubicBezTo>
                    <a:cubicBezTo>
                      <a:pt x="1" y="3428"/>
                      <a:pt x="108" y="3582"/>
                      <a:pt x="310" y="3582"/>
                    </a:cubicBezTo>
                    <a:cubicBezTo>
                      <a:pt x="525" y="3582"/>
                      <a:pt x="608" y="3404"/>
                      <a:pt x="727" y="3249"/>
                    </a:cubicBezTo>
                    <a:cubicBezTo>
                      <a:pt x="1358" y="2368"/>
                      <a:pt x="1977" y="1511"/>
                      <a:pt x="2608" y="630"/>
                    </a:cubicBezTo>
                    <a:cubicBezTo>
                      <a:pt x="2656" y="558"/>
                      <a:pt x="2715" y="487"/>
                      <a:pt x="2739" y="404"/>
                    </a:cubicBezTo>
                    <a:cubicBezTo>
                      <a:pt x="2787" y="284"/>
                      <a:pt x="2775" y="165"/>
                      <a:pt x="2668" y="82"/>
                    </a:cubicBezTo>
                    <a:cubicBezTo>
                      <a:pt x="2613" y="27"/>
                      <a:pt x="2551" y="0"/>
                      <a:pt x="248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2" name="Google Shape;3192;p36"/>
              <p:cNvSpPr/>
              <p:nvPr/>
            </p:nvSpPr>
            <p:spPr>
              <a:xfrm>
                <a:off x="734129" y="2341994"/>
                <a:ext cx="60995" cy="88595"/>
              </a:xfrm>
              <a:custGeom>
                <a:avLst/>
                <a:gdLst/>
                <a:ahLst/>
                <a:cxnLst/>
                <a:rect l="l" t="t" r="r" b="b"/>
                <a:pathLst>
                  <a:path w="2442" h="3547" extrusionOk="0">
                    <a:moveTo>
                      <a:pt x="2145" y="1"/>
                    </a:moveTo>
                    <a:cubicBezTo>
                      <a:pt x="2132" y="1"/>
                      <a:pt x="2120" y="1"/>
                      <a:pt x="2108" y="3"/>
                    </a:cubicBezTo>
                    <a:cubicBezTo>
                      <a:pt x="1977" y="39"/>
                      <a:pt x="1906" y="122"/>
                      <a:pt x="1846" y="229"/>
                    </a:cubicBezTo>
                    <a:cubicBezTo>
                      <a:pt x="1263" y="1134"/>
                      <a:pt x="703" y="2051"/>
                      <a:pt x="132" y="2956"/>
                    </a:cubicBezTo>
                    <a:cubicBezTo>
                      <a:pt x="84" y="3039"/>
                      <a:pt x="48" y="3135"/>
                      <a:pt x="25" y="3242"/>
                    </a:cubicBezTo>
                    <a:cubicBezTo>
                      <a:pt x="1" y="3337"/>
                      <a:pt x="60" y="3444"/>
                      <a:pt x="144" y="3504"/>
                    </a:cubicBezTo>
                    <a:cubicBezTo>
                      <a:pt x="195" y="3532"/>
                      <a:pt x="249" y="3547"/>
                      <a:pt x="303" y="3547"/>
                    </a:cubicBezTo>
                    <a:cubicBezTo>
                      <a:pt x="362" y="3547"/>
                      <a:pt x="421" y="3529"/>
                      <a:pt x="477" y="3492"/>
                    </a:cubicBezTo>
                    <a:cubicBezTo>
                      <a:pt x="548" y="3432"/>
                      <a:pt x="596" y="3361"/>
                      <a:pt x="644" y="3277"/>
                    </a:cubicBezTo>
                    <a:cubicBezTo>
                      <a:pt x="1203" y="2408"/>
                      <a:pt x="1751" y="1515"/>
                      <a:pt x="2311" y="634"/>
                    </a:cubicBezTo>
                    <a:cubicBezTo>
                      <a:pt x="2370" y="539"/>
                      <a:pt x="2418" y="444"/>
                      <a:pt x="2442" y="337"/>
                    </a:cubicBezTo>
                    <a:cubicBezTo>
                      <a:pt x="2442" y="138"/>
                      <a:pt x="2298" y="1"/>
                      <a:pt x="214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3" name="Google Shape;3193;p36"/>
              <p:cNvSpPr/>
              <p:nvPr/>
            </p:nvSpPr>
            <p:spPr>
              <a:xfrm>
                <a:off x="783512" y="2388404"/>
                <a:ext cx="59197" cy="88420"/>
              </a:xfrm>
              <a:custGeom>
                <a:avLst/>
                <a:gdLst/>
                <a:ahLst/>
                <a:cxnLst/>
                <a:rect l="l" t="t" r="r" b="b"/>
                <a:pathLst>
                  <a:path w="2370" h="3540" extrusionOk="0">
                    <a:moveTo>
                      <a:pt x="2061" y="0"/>
                    </a:moveTo>
                    <a:cubicBezTo>
                      <a:pt x="1989" y="0"/>
                      <a:pt x="1921" y="34"/>
                      <a:pt x="1858" y="98"/>
                    </a:cubicBezTo>
                    <a:cubicBezTo>
                      <a:pt x="1774" y="169"/>
                      <a:pt x="1715" y="276"/>
                      <a:pt x="1655" y="384"/>
                    </a:cubicBezTo>
                    <a:cubicBezTo>
                      <a:pt x="1203" y="1241"/>
                      <a:pt x="691" y="2062"/>
                      <a:pt x="191" y="2896"/>
                    </a:cubicBezTo>
                    <a:cubicBezTo>
                      <a:pt x="131" y="2991"/>
                      <a:pt x="72" y="3110"/>
                      <a:pt x="48" y="3205"/>
                    </a:cubicBezTo>
                    <a:cubicBezTo>
                      <a:pt x="0" y="3384"/>
                      <a:pt x="131" y="3539"/>
                      <a:pt x="310" y="3539"/>
                    </a:cubicBezTo>
                    <a:cubicBezTo>
                      <a:pt x="318" y="3539"/>
                      <a:pt x="326" y="3540"/>
                      <a:pt x="334" y="3540"/>
                    </a:cubicBezTo>
                    <a:cubicBezTo>
                      <a:pt x="496" y="3540"/>
                      <a:pt x="576" y="3426"/>
                      <a:pt x="655" y="3313"/>
                    </a:cubicBezTo>
                    <a:cubicBezTo>
                      <a:pt x="1191" y="2408"/>
                      <a:pt x="1750" y="1515"/>
                      <a:pt x="2250" y="574"/>
                    </a:cubicBezTo>
                    <a:cubicBezTo>
                      <a:pt x="2286" y="503"/>
                      <a:pt x="2322" y="443"/>
                      <a:pt x="2334" y="372"/>
                    </a:cubicBezTo>
                    <a:cubicBezTo>
                      <a:pt x="2370" y="229"/>
                      <a:pt x="2334" y="134"/>
                      <a:pt x="2215" y="50"/>
                    </a:cubicBezTo>
                    <a:cubicBezTo>
                      <a:pt x="2161" y="16"/>
                      <a:pt x="2110" y="0"/>
                      <a:pt x="206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4" name="Google Shape;3194;p36"/>
              <p:cNvSpPr/>
              <p:nvPr/>
            </p:nvSpPr>
            <p:spPr>
              <a:xfrm>
                <a:off x="703505" y="2238507"/>
                <a:ext cx="65341" cy="84624"/>
              </a:xfrm>
              <a:custGeom>
                <a:avLst/>
                <a:gdLst/>
                <a:ahLst/>
                <a:cxnLst/>
                <a:rect l="l" t="t" r="r" b="b"/>
                <a:pathLst>
                  <a:path w="2616" h="3388" extrusionOk="0">
                    <a:moveTo>
                      <a:pt x="2297" y="1"/>
                    </a:moveTo>
                    <a:cubicBezTo>
                      <a:pt x="2286" y="1"/>
                      <a:pt x="2274" y="2"/>
                      <a:pt x="2263" y="3"/>
                    </a:cubicBezTo>
                    <a:cubicBezTo>
                      <a:pt x="2120" y="15"/>
                      <a:pt x="2024" y="122"/>
                      <a:pt x="1953" y="217"/>
                    </a:cubicBezTo>
                    <a:cubicBezTo>
                      <a:pt x="1334" y="1074"/>
                      <a:pt x="715" y="1944"/>
                      <a:pt x="143" y="2825"/>
                    </a:cubicBezTo>
                    <a:cubicBezTo>
                      <a:pt x="108" y="2872"/>
                      <a:pt x="60" y="2920"/>
                      <a:pt x="48" y="2979"/>
                    </a:cubicBezTo>
                    <a:cubicBezTo>
                      <a:pt x="0" y="3110"/>
                      <a:pt x="0" y="3241"/>
                      <a:pt x="143" y="3337"/>
                    </a:cubicBezTo>
                    <a:cubicBezTo>
                      <a:pt x="198" y="3371"/>
                      <a:pt x="253" y="3388"/>
                      <a:pt x="306" y="3388"/>
                    </a:cubicBezTo>
                    <a:cubicBezTo>
                      <a:pt x="380" y="3388"/>
                      <a:pt x="450" y="3356"/>
                      <a:pt x="512" y="3301"/>
                    </a:cubicBezTo>
                    <a:cubicBezTo>
                      <a:pt x="596" y="3229"/>
                      <a:pt x="655" y="3122"/>
                      <a:pt x="739" y="3039"/>
                    </a:cubicBezTo>
                    <a:cubicBezTo>
                      <a:pt x="1286" y="2241"/>
                      <a:pt x="1822" y="1467"/>
                      <a:pt x="2370" y="681"/>
                    </a:cubicBezTo>
                    <a:cubicBezTo>
                      <a:pt x="2441" y="598"/>
                      <a:pt x="2525" y="491"/>
                      <a:pt x="2548" y="384"/>
                    </a:cubicBezTo>
                    <a:cubicBezTo>
                      <a:pt x="2616" y="192"/>
                      <a:pt x="2492" y="1"/>
                      <a:pt x="229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5" name="Google Shape;3195;p36"/>
              <p:cNvSpPr/>
              <p:nvPr/>
            </p:nvSpPr>
            <p:spPr>
              <a:xfrm>
                <a:off x="710350" y="2279547"/>
                <a:ext cx="62469" cy="84249"/>
              </a:xfrm>
              <a:custGeom>
                <a:avLst/>
                <a:gdLst/>
                <a:ahLst/>
                <a:cxnLst/>
                <a:rect l="l" t="t" r="r" b="b"/>
                <a:pathLst>
                  <a:path w="2501" h="3373" extrusionOk="0">
                    <a:moveTo>
                      <a:pt x="2178" y="0"/>
                    </a:moveTo>
                    <a:cubicBezTo>
                      <a:pt x="2053" y="0"/>
                      <a:pt x="1925" y="103"/>
                      <a:pt x="1786" y="324"/>
                    </a:cubicBezTo>
                    <a:cubicBezTo>
                      <a:pt x="1250" y="1110"/>
                      <a:pt x="715" y="1908"/>
                      <a:pt x="179" y="2706"/>
                    </a:cubicBezTo>
                    <a:cubicBezTo>
                      <a:pt x="107" y="2801"/>
                      <a:pt x="24" y="2920"/>
                      <a:pt x="12" y="3063"/>
                    </a:cubicBezTo>
                    <a:cubicBezTo>
                      <a:pt x="0" y="3241"/>
                      <a:pt x="119" y="3372"/>
                      <a:pt x="298" y="3372"/>
                    </a:cubicBezTo>
                    <a:cubicBezTo>
                      <a:pt x="488" y="3372"/>
                      <a:pt x="560" y="3206"/>
                      <a:pt x="655" y="3087"/>
                    </a:cubicBezTo>
                    <a:cubicBezTo>
                      <a:pt x="1203" y="2265"/>
                      <a:pt x="1750" y="1467"/>
                      <a:pt x="2286" y="658"/>
                    </a:cubicBezTo>
                    <a:cubicBezTo>
                      <a:pt x="2489" y="360"/>
                      <a:pt x="2501" y="181"/>
                      <a:pt x="2346" y="62"/>
                    </a:cubicBezTo>
                    <a:cubicBezTo>
                      <a:pt x="2290" y="22"/>
                      <a:pt x="2234" y="0"/>
                      <a:pt x="217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6" name="Google Shape;3196;p36"/>
              <p:cNvSpPr/>
              <p:nvPr/>
            </p:nvSpPr>
            <p:spPr>
              <a:xfrm>
                <a:off x="717468" y="2321886"/>
                <a:ext cx="58322" cy="80128"/>
              </a:xfrm>
              <a:custGeom>
                <a:avLst/>
                <a:gdLst/>
                <a:ahLst/>
                <a:cxnLst/>
                <a:rect l="l" t="t" r="r" b="b"/>
                <a:pathLst>
                  <a:path w="2335" h="3208" extrusionOk="0">
                    <a:moveTo>
                      <a:pt x="2081" y="0"/>
                    </a:moveTo>
                    <a:cubicBezTo>
                      <a:pt x="2022" y="0"/>
                      <a:pt x="1961" y="22"/>
                      <a:pt x="1906" y="70"/>
                    </a:cubicBezTo>
                    <a:cubicBezTo>
                      <a:pt x="1823" y="118"/>
                      <a:pt x="1763" y="201"/>
                      <a:pt x="1704" y="296"/>
                    </a:cubicBezTo>
                    <a:lnTo>
                      <a:pt x="191" y="2570"/>
                    </a:lnTo>
                    <a:cubicBezTo>
                      <a:pt x="132" y="2642"/>
                      <a:pt x="72" y="2749"/>
                      <a:pt x="37" y="2832"/>
                    </a:cubicBezTo>
                    <a:cubicBezTo>
                      <a:pt x="1" y="2951"/>
                      <a:pt x="37" y="3070"/>
                      <a:pt x="144" y="3154"/>
                    </a:cubicBezTo>
                    <a:cubicBezTo>
                      <a:pt x="197" y="3189"/>
                      <a:pt x="254" y="3207"/>
                      <a:pt x="311" y="3207"/>
                    </a:cubicBezTo>
                    <a:cubicBezTo>
                      <a:pt x="367" y="3207"/>
                      <a:pt x="424" y="3189"/>
                      <a:pt x="477" y="3154"/>
                    </a:cubicBezTo>
                    <a:cubicBezTo>
                      <a:pt x="549" y="3106"/>
                      <a:pt x="608" y="3035"/>
                      <a:pt x="656" y="2951"/>
                    </a:cubicBezTo>
                    <a:cubicBezTo>
                      <a:pt x="1168" y="2177"/>
                      <a:pt x="1692" y="1392"/>
                      <a:pt x="2216" y="606"/>
                    </a:cubicBezTo>
                    <a:cubicBezTo>
                      <a:pt x="2275" y="499"/>
                      <a:pt x="2335" y="391"/>
                      <a:pt x="2335" y="272"/>
                    </a:cubicBezTo>
                    <a:cubicBezTo>
                      <a:pt x="2326" y="108"/>
                      <a:pt x="2210" y="0"/>
                      <a:pt x="208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7" name="Google Shape;3197;p36"/>
              <p:cNvSpPr/>
              <p:nvPr/>
            </p:nvSpPr>
            <p:spPr>
              <a:xfrm>
                <a:off x="692490" y="2173388"/>
                <a:ext cx="60096" cy="77280"/>
              </a:xfrm>
              <a:custGeom>
                <a:avLst/>
                <a:gdLst/>
                <a:ahLst/>
                <a:cxnLst/>
                <a:rect l="l" t="t" r="r" b="b"/>
                <a:pathLst>
                  <a:path w="2406" h="3094" extrusionOk="0">
                    <a:moveTo>
                      <a:pt x="2088" y="1"/>
                    </a:moveTo>
                    <a:cubicBezTo>
                      <a:pt x="2046" y="1"/>
                      <a:pt x="2005" y="9"/>
                      <a:pt x="1965" y="26"/>
                    </a:cubicBezTo>
                    <a:cubicBezTo>
                      <a:pt x="1894" y="74"/>
                      <a:pt x="1834" y="145"/>
                      <a:pt x="1787" y="217"/>
                    </a:cubicBezTo>
                    <a:cubicBezTo>
                      <a:pt x="1251" y="967"/>
                      <a:pt x="715" y="1705"/>
                      <a:pt x="191" y="2455"/>
                    </a:cubicBezTo>
                    <a:cubicBezTo>
                      <a:pt x="132" y="2526"/>
                      <a:pt x="72" y="2634"/>
                      <a:pt x="48" y="2717"/>
                    </a:cubicBezTo>
                    <a:cubicBezTo>
                      <a:pt x="1" y="2860"/>
                      <a:pt x="60" y="2967"/>
                      <a:pt x="168" y="3038"/>
                    </a:cubicBezTo>
                    <a:cubicBezTo>
                      <a:pt x="217" y="3076"/>
                      <a:pt x="270" y="3094"/>
                      <a:pt x="323" y="3094"/>
                    </a:cubicBezTo>
                    <a:cubicBezTo>
                      <a:pt x="372" y="3094"/>
                      <a:pt x="420" y="3079"/>
                      <a:pt x="465" y="3050"/>
                    </a:cubicBezTo>
                    <a:cubicBezTo>
                      <a:pt x="537" y="3003"/>
                      <a:pt x="608" y="2943"/>
                      <a:pt x="656" y="2872"/>
                    </a:cubicBezTo>
                    <a:cubicBezTo>
                      <a:pt x="1203" y="2134"/>
                      <a:pt x="1739" y="1372"/>
                      <a:pt x="2275" y="610"/>
                    </a:cubicBezTo>
                    <a:cubicBezTo>
                      <a:pt x="2334" y="526"/>
                      <a:pt x="2406" y="419"/>
                      <a:pt x="2406" y="300"/>
                    </a:cubicBezTo>
                    <a:cubicBezTo>
                      <a:pt x="2406" y="120"/>
                      <a:pt x="2248" y="1"/>
                      <a:pt x="208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8" name="Google Shape;3198;p36"/>
              <p:cNvSpPr/>
              <p:nvPr/>
            </p:nvSpPr>
            <p:spPr>
              <a:xfrm>
                <a:off x="816509" y="2414407"/>
                <a:ext cx="51479" cy="79953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3201" extrusionOk="0">
                    <a:moveTo>
                      <a:pt x="1722" y="0"/>
                    </a:moveTo>
                    <a:cubicBezTo>
                      <a:pt x="1614" y="0"/>
                      <a:pt x="1507" y="69"/>
                      <a:pt x="1418" y="200"/>
                    </a:cubicBezTo>
                    <a:cubicBezTo>
                      <a:pt x="1394" y="247"/>
                      <a:pt x="1358" y="307"/>
                      <a:pt x="1334" y="355"/>
                    </a:cubicBezTo>
                    <a:lnTo>
                      <a:pt x="167" y="2545"/>
                    </a:lnTo>
                    <a:cubicBezTo>
                      <a:pt x="120" y="2629"/>
                      <a:pt x="60" y="2724"/>
                      <a:pt x="48" y="2819"/>
                    </a:cubicBezTo>
                    <a:cubicBezTo>
                      <a:pt x="1" y="3022"/>
                      <a:pt x="156" y="3200"/>
                      <a:pt x="334" y="3200"/>
                    </a:cubicBezTo>
                    <a:cubicBezTo>
                      <a:pt x="477" y="3176"/>
                      <a:pt x="584" y="3093"/>
                      <a:pt x="644" y="2962"/>
                    </a:cubicBezTo>
                    <a:lnTo>
                      <a:pt x="1941" y="497"/>
                    </a:lnTo>
                    <a:cubicBezTo>
                      <a:pt x="2025" y="343"/>
                      <a:pt x="2061" y="164"/>
                      <a:pt x="1870" y="45"/>
                    </a:cubicBezTo>
                    <a:cubicBezTo>
                      <a:pt x="1821" y="15"/>
                      <a:pt x="1771" y="0"/>
                      <a:pt x="172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9" name="Google Shape;3199;p36"/>
              <p:cNvSpPr/>
              <p:nvPr/>
            </p:nvSpPr>
            <p:spPr>
              <a:xfrm>
                <a:off x="849831" y="2434365"/>
                <a:ext cx="44635" cy="72560"/>
              </a:xfrm>
              <a:custGeom>
                <a:avLst/>
                <a:gdLst/>
                <a:ahLst/>
                <a:cxnLst/>
                <a:rect l="l" t="t" r="r" b="b"/>
                <a:pathLst>
                  <a:path w="1787" h="2905" extrusionOk="0">
                    <a:moveTo>
                      <a:pt x="1477" y="1"/>
                    </a:moveTo>
                    <a:cubicBezTo>
                      <a:pt x="1412" y="1"/>
                      <a:pt x="1349" y="24"/>
                      <a:pt x="1286" y="79"/>
                    </a:cubicBezTo>
                    <a:cubicBezTo>
                      <a:pt x="1191" y="163"/>
                      <a:pt x="1131" y="282"/>
                      <a:pt x="1072" y="401"/>
                    </a:cubicBezTo>
                    <a:cubicBezTo>
                      <a:pt x="750" y="1032"/>
                      <a:pt x="441" y="1663"/>
                      <a:pt x="143" y="2306"/>
                    </a:cubicBezTo>
                    <a:cubicBezTo>
                      <a:pt x="0" y="2616"/>
                      <a:pt x="24" y="2782"/>
                      <a:pt x="215" y="2877"/>
                    </a:cubicBezTo>
                    <a:cubicBezTo>
                      <a:pt x="259" y="2896"/>
                      <a:pt x="300" y="2905"/>
                      <a:pt x="339" y="2905"/>
                    </a:cubicBezTo>
                    <a:cubicBezTo>
                      <a:pt x="480" y="2905"/>
                      <a:pt x="593" y="2786"/>
                      <a:pt x="715" y="2544"/>
                    </a:cubicBezTo>
                    <a:cubicBezTo>
                      <a:pt x="1024" y="1865"/>
                      <a:pt x="1346" y="1187"/>
                      <a:pt x="1691" y="520"/>
                    </a:cubicBezTo>
                    <a:cubicBezTo>
                      <a:pt x="1739" y="449"/>
                      <a:pt x="1762" y="353"/>
                      <a:pt x="1786" y="294"/>
                    </a:cubicBezTo>
                    <a:cubicBezTo>
                      <a:pt x="1750" y="163"/>
                      <a:pt x="1727" y="56"/>
                      <a:pt x="1620" y="32"/>
                    </a:cubicBezTo>
                    <a:cubicBezTo>
                      <a:pt x="1570" y="12"/>
                      <a:pt x="1523" y="1"/>
                      <a:pt x="147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0" name="Google Shape;3200;p36"/>
              <p:cNvSpPr/>
              <p:nvPr/>
            </p:nvSpPr>
            <p:spPr>
              <a:xfrm>
                <a:off x="882528" y="2445681"/>
                <a:ext cx="39589" cy="70986"/>
              </a:xfrm>
              <a:custGeom>
                <a:avLst/>
                <a:gdLst/>
                <a:ahLst/>
                <a:cxnLst/>
                <a:rect l="l" t="t" r="r" b="b"/>
                <a:pathLst>
                  <a:path w="1585" h="2842" extrusionOk="0">
                    <a:moveTo>
                      <a:pt x="1234" y="1"/>
                    </a:moveTo>
                    <a:cubicBezTo>
                      <a:pt x="1114" y="1"/>
                      <a:pt x="1014" y="88"/>
                      <a:pt x="930" y="258"/>
                    </a:cubicBezTo>
                    <a:cubicBezTo>
                      <a:pt x="656" y="912"/>
                      <a:pt x="370" y="1567"/>
                      <a:pt x="84" y="2246"/>
                    </a:cubicBezTo>
                    <a:cubicBezTo>
                      <a:pt x="37" y="2341"/>
                      <a:pt x="1" y="2436"/>
                      <a:pt x="1" y="2544"/>
                    </a:cubicBezTo>
                    <a:cubicBezTo>
                      <a:pt x="1" y="2715"/>
                      <a:pt x="121" y="2842"/>
                      <a:pt x="309" y="2842"/>
                    </a:cubicBezTo>
                    <a:cubicBezTo>
                      <a:pt x="317" y="2842"/>
                      <a:pt x="326" y="2842"/>
                      <a:pt x="334" y="2841"/>
                    </a:cubicBezTo>
                    <a:cubicBezTo>
                      <a:pt x="489" y="2817"/>
                      <a:pt x="561" y="2686"/>
                      <a:pt x="620" y="2567"/>
                    </a:cubicBezTo>
                    <a:cubicBezTo>
                      <a:pt x="751" y="2258"/>
                      <a:pt x="906" y="1924"/>
                      <a:pt x="1037" y="1603"/>
                    </a:cubicBezTo>
                    <a:cubicBezTo>
                      <a:pt x="1203" y="1222"/>
                      <a:pt x="1370" y="877"/>
                      <a:pt x="1501" y="496"/>
                    </a:cubicBezTo>
                    <a:cubicBezTo>
                      <a:pt x="1584" y="258"/>
                      <a:pt x="1513" y="79"/>
                      <a:pt x="1334" y="19"/>
                    </a:cubicBezTo>
                    <a:cubicBezTo>
                      <a:pt x="1299" y="7"/>
                      <a:pt x="1266" y="1"/>
                      <a:pt x="123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1" name="Google Shape;3201;p36"/>
              <p:cNvSpPr/>
              <p:nvPr/>
            </p:nvSpPr>
            <p:spPr>
              <a:xfrm>
                <a:off x="916149" y="2455722"/>
                <a:ext cx="40763" cy="68363"/>
              </a:xfrm>
              <a:custGeom>
                <a:avLst/>
                <a:gdLst/>
                <a:ahLst/>
                <a:cxnLst/>
                <a:rect l="l" t="t" r="r" b="b"/>
                <a:pathLst>
                  <a:path w="1632" h="2737" extrusionOk="0">
                    <a:moveTo>
                      <a:pt x="1379" y="0"/>
                    </a:moveTo>
                    <a:cubicBezTo>
                      <a:pt x="1314" y="0"/>
                      <a:pt x="1255" y="30"/>
                      <a:pt x="1191" y="70"/>
                    </a:cubicBezTo>
                    <a:cubicBezTo>
                      <a:pt x="1072" y="141"/>
                      <a:pt x="1024" y="272"/>
                      <a:pt x="965" y="391"/>
                    </a:cubicBezTo>
                    <a:cubicBezTo>
                      <a:pt x="691" y="975"/>
                      <a:pt x="417" y="1558"/>
                      <a:pt x="155" y="2153"/>
                    </a:cubicBezTo>
                    <a:cubicBezTo>
                      <a:pt x="0" y="2463"/>
                      <a:pt x="36" y="2642"/>
                      <a:pt x="227" y="2713"/>
                    </a:cubicBezTo>
                    <a:cubicBezTo>
                      <a:pt x="266" y="2729"/>
                      <a:pt x="303" y="2737"/>
                      <a:pt x="340" y="2737"/>
                    </a:cubicBezTo>
                    <a:cubicBezTo>
                      <a:pt x="468" y="2737"/>
                      <a:pt x="582" y="2633"/>
                      <a:pt x="703" y="2392"/>
                    </a:cubicBezTo>
                    <a:cubicBezTo>
                      <a:pt x="989" y="1761"/>
                      <a:pt x="1274" y="1153"/>
                      <a:pt x="1548" y="546"/>
                    </a:cubicBezTo>
                    <a:cubicBezTo>
                      <a:pt x="1584" y="475"/>
                      <a:pt x="1608" y="379"/>
                      <a:pt x="1632" y="332"/>
                    </a:cubicBezTo>
                    <a:cubicBezTo>
                      <a:pt x="1632" y="153"/>
                      <a:pt x="1572" y="70"/>
                      <a:pt x="1477" y="22"/>
                    </a:cubicBezTo>
                    <a:cubicBezTo>
                      <a:pt x="1442" y="7"/>
                      <a:pt x="1410" y="0"/>
                      <a:pt x="137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2" name="Google Shape;3202;p36"/>
              <p:cNvSpPr/>
              <p:nvPr/>
            </p:nvSpPr>
            <p:spPr>
              <a:xfrm>
                <a:off x="692190" y="2155503"/>
                <a:ext cx="40788" cy="50280"/>
              </a:xfrm>
              <a:custGeom>
                <a:avLst/>
                <a:gdLst/>
                <a:ahLst/>
                <a:cxnLst/>
                <a:rect l="l" t="t" r="r" b="b"/>
                <a:pathLst>
                  <a:path w="1633" h="2013" extrusionOk="0">
                    <a:moveTo>
                      <a:pt x="1342" y="1"/>
                    </a:moveTo>
                    <a:cubicBezTo>
                      <a:pt x="1300" y="1"/>
                      <a:pt x="1257" y="9"/>
                      <a:pt x="1215" y="28"/>
                    </a:cubicBezTo>
                    <a:cubicBezTo>
                      <a:pt x="1108" y="75"/>
                      <a:pt x="1049" y="147"/>
                      <a:pt x="989" y="242"/>
                    </a:cubicBezTo>
                    <a:cubicBezTo>
                      <a:pt x="715" y="647"/>
                      <a:pt x="430" y="1064"/>
                      <a:pt x="144" y="1457"/>
                    </a:cubicBezTo>
                    <a:cubicBezTo>
                      <a:pt x="120" y="1492"/>
                      <a:pt x="84" y="1516"/>
                      <a:pt x="72" y="1564"/>
                    </a:cubicBezTo>
                    <a:cubicBezTo>
                      <a:pt x="13" y="1695"/>
                      <a:pt x="1" y="1849"/>
                      <a:pt x="144" y="1957"/>
                    </a:cubicBezTo>
                    <a:cubicBezTo>
                      <a:pt x="203" y="1994"/>
                      <a:pt x="259" y="2012"/>
                      <a:pt x="315" y="2012"/>
                    </a:cubicBezTo>
                    <a:cubicBezTo>
                      <a:pt x="382" y="2012"/>
                      <a:pt x="447" y="1985"/>
                      <a:pt x="513" y="1933"/>
                    </a:cubicBezTo>
                    <a:cubicBezTo>
                      <a:pt x="572" y="1897"/>
                      <a:pt x="620" y="1826"/>
                      <a:pt x="668" y="1778"/>
                    </a:cubicBezTo>
                    <a:cubicBezTo>
                      <a:pt x="953" y="1373"/>
                      <a:pt x="1227" y="968"/>
                      <a:pt x="1513" y="552"/>
                    </a:cubicBezTo>
                    <a:cubicBezTo>
                      <a:pt x="1573" y="468"/>
                      <a:pt x="1632" y="373"/>
                      <a:pt x="1632" y="266"/>
                    </a:cubicBezTo>
                    <a:cubicBezTo>
                      <a:pt x="1623" y="108"/>
                      <a:pt x="1490" y="1"/>
                      <a:pt x="134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3" name="Google Shape;3203;p36"/>
              <p:cNvSpPr/>
              <p:nvPr/>
            </p:nvSpPr>
            <p:spPr>
              <a:xfrm>
                <a:off x="954216" y="2464789"/>
                <a:ext cx="31846" cy="54251"/>
              </a:xfrm>
              <a:custGeom>
                <a:avLst/>
                <a:gdLst/>
                <a:ahLst/>
                <a:cxnLst/>
                <a:rect l="l" t="t" r="r" b="b"/>
                <a:pathLst>
                  <a:path w="1275" h="2172" extrusionOk="0">
                    <a:moveTo>
                      <a:pt x="958" y="1"/>
                    </a:moveTo>
                    <a:cubicBezTo>
                      <a:pt x="846" y="1"/>
                      <a:pt x="749" y="72"/>
                      <a:pt x="679" y="195"/>
                    </a:cubicBezTo>
                    <a:cubicBezTo>
                      <a:pt x="655" y="255"/>
                      <a:pt x="619" y="302"/>
                      <a:pt x="608" y="362"/>
                    </a:cubicBezTo>
                    <a:cubicBezTo>
                      <a:pt x="429" y="826"/>
                      <a:pt x="250" y="1267"/>
                      <a:pt x="84" y="1731"/>
                    </a:cubicBezTo>
                    <a:cubicBezTo>
                      <a:pt x="0" y="1993"/>
                      <a:pt x="119" y="2171"/>
                      <a:pt x="346" y="2171"/>
                    </a:cubicBezTo>
                    <a:cubicBezTo>
                      <a:pt x="477" y="2171"/>
                      <a:pt x="584" y="2100"/>
                      <a:pt x="619" y="1969"/>
                    </a:cubicBezTo>
                    <a:cubicBezTo>
                      <a:pt x="834" y="1445"/>
                      <a:pt x="1036" y="921"/>
                      <a:pt x="1239" y="409"/>
                    </a:cubicBezTo>
                    <a:cubicBezTo>
                      <a:pt x="1274" y="255"/>
                      <a:pt x="1251" y="112"/>
                      <a:pt x="1084" y="28"/>
                    </a:cubicBezTo>
                    <a:cubicBezTo>
                      <a:pt x="1040" y="10"/>
                      <a:pt x="998" y="1"/>
                      <a:pt x="95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4" name="Google Shape;3204;p36"/>
              <p:cNvSpPr/>
              <p:nvPr/>
            </p:nvSpPr>
            <p:spPr>
              <a:xfrm>
                <a:off x="1005373" y="2303402"/>
                <a:ext cx="879982" cy="226646"/>
              </a:xfrm>
              <a:custGeom>
                <a:avLst/>
                <a:gdLst/>
                <a:ahLst/>
                <a:cxnLst/>
                <a:rect l="l" t="t" r="r" b="b"/>
                <a:pathLst>
                  <a:path w="35231" h="9074" extrusionOk="0">
                    <a:moveTo>
                      <a:pt x="23979" y="0"/>
                    </a:moveTo>
                    <a:cubicBezTo>
                      <a:pt x="21134" y="0"/>
                      <a:pt x="18276" y="48"/>
                      <a:pt x="15443" y="143"/>
                    </a:cubicBezTo>
                    <a:cubicBezTo>
                      <a:pt x="13490" y="203"/>
                      <a:pt x="11549" y="346"/>
                      <a:pt x="9609" y="465"/>
                    </a:cubicBezTo>
                    <a:cubicBezTo>
                      <a:pt x="7561" y="584"/>
                      <a:pt x="5537" y="524"/>
                      <a:pt x="3501" y="643"/>
                    </a:cubicBezTo>
                    <a:cubicBezTo>
                      <a:pt x="2572" y="691"/>
                      <a:pt x="1655" y="715"/>
                      <a:pt x="738" y="881"/>
                    </a:cubicBezTo>
                    <a:cubicBezTo>
                      <a:pt x="274" y="953"/>
                      <a:pt x="167" y="1108"/>
                      <a:pt x="143" y="1572"/>
                    </a:cubicBezTo>
                    <a:cubicBezTo>
                      <a:pt x="0" y="3429"/>
                      <a:pt x="0" y="5275"/>
                      <a:pt x="179" y="7132"/>
                    </a:cubicBezTo>
                    <a:cubicBezTo>
                      <a:pt x="226" y="7525"/>
                      <a:pt x="226" y="7906"/>
                      <a:pt x="334" y="8275"/>
                    </a:cubicBezTo>
                    <a:cubicBezTo>
                      <a:pt x="476" y="8811"/>
                      <a:pt x="607" y="8954"/>
                      <a:pt x="1143" y="8978"/>
                    </a:cubicBezTo>
                    <a:cubicBezTo>
                      <a:pt x="1739" y="9013"/>
                      <a:pt x="2322" y="9037"/>
                      <a:pt x="2917" y="9049"/>
                    </a:cubicBezTo>
                    <a:cubicBezTo>
                      <a:pt x="3594" y="9067"/>
                      <a:pt x="4268" y="9074"/>
                      <a:pt x="4942" y="9074"/>
                    </a:cubicBezTo>
                    <a:cubicBezTo>
                      <a:pt x="6568" y="9074"/>
                      <a:pt x="8190" y="9032"/>
                      <a:pt x="9823" y="8990"/>
                    </a:cubicBezTo>
                    <a:cubicBezTo>
                      <a:pt x="11823" y="8954"/>
                      <a:pt x="13823" y="8990"/>
                      <a:pt x="15836" y="8906"/>
                    </a:cubicBezTo>
                    <a:cubicBezTo>
                      <a:pt x="17794" y="8819"/>
                      <a:pt x="19744" y="8811"/>
                      <a:pt x="21705" y="8811"/>
                    </a:cubicBezTo>
                    <a:cubicBezTo>
                      <a:pt x="22141" y="8811"/>
                      <a:pt x="22578" y="8811"/>
                      <a:pt x="23015" y="8811"/>
                    </a:cubicBezTo>
                    <a:cubicBezTo>
                      <a:pt x="25182" y="8811"/>
                      <a:pt x="27349" y="8621"/>
                      <a:pt x="29516" y="8621"/>
                    </a:cubicBezTo>
                    <a:cubicBezTo>
                      <a:pt x="30337" y="8621"/>
                      <a:pt x="31171" y="8621"/>
                      <a:pt x="31992" y="8597"/>
                    </a:cubicBezTo>
                    <a:cubicBezTo>
                      <a:pt x="32838" y="8597"/>
                      <a:pt x="33695" y="8549"/>
                      <a:pt x="34552" y="8490"/>
                    </a:cubicBezTo>
                    <a:cubicBezTo>
                      <a:pt x="35028" y="8454"/>
                      <a:pt x="35159" y="8323"/>
                      <a:pt x="35207" y="7882"/>
                    </a:cubicBezTo>
                    <a:cubicBezTo>
                      <a:pt x="35219" y="7608"/>
                      <a:pt x="35231" y="7323"/>
                      <a:pt x="35231" y="7049"/>
                    </a:cubicBezTo>
                    <a:cubicBezTo>
                      <a:pt x="35207" y="5799"/>
                      <a:pt x="35183" y="4560"/>
                      <a:pt x="35124" y="3322"/>
                    </a:cubicBezTo>
                    <a:cubicBezTo>
                      <a:pt x="35100" y="2441"/>
                      <a:pt x="35052" y="1572"/>
                      <a:pt x="34886" y="691"/>
                    </a:cubicBezTo>
                    <a:cubicBezTo>
                      <a:pt x="34802" y="239"/>
                      <a:pt x="34671" y="119"/>
                      <a:pt x="34207" y="96"/>
                    </a:cubicBezTo>
                    <a:cubicBezTo>
                      <a:pt x="33326" y="24"/>
                      <a:pt x="32433" y="0"/>
                      <a:pt x="31552" y="0"/>
                    </a:cubicBezTo>
                    <a:cubicBezTo>
                      <a:pt x="29869" y="0"/>
                      <a:pt x="28192" y="11"/>
                      <a:pt x="26509" y="11"/>
                    </a:cubicBezTo>
                    <a:cubicBezTo>
                      <a:pt x="25667" y="11"/>
                      <a:pt x="24825" y="8"/>
                      <a:pt x="2397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5" name="Google Shape;3205;p36"/>
              <p:cNvSpPr/>
              <p:nvPr/>
            </p:nvSpPr>
            <p:spPr>
              <a:xfrm>
                <a:off x="1571615" y="2346215"/>
                <a:ext cx="126711" cy="130607"/>
              </a:xfrm>
              <a:custGeom>
                <a:avLst/>
                <a:gdLst/>
                <a:ahLst/>
                <a:cxnLst/>
                <a:rect l="l" t="t" r="r" b="b"/>
                <a:pathLst>
                  <a:path w="5073" h="5229" extrusionOk="0">
                    <a:moveTo>
                      <a:pt x="2703" y="0"/>
                    </a:moveTo>
                    <a:cubicBezTo>
                      <a:pt x="2695" y="0"/>
                      <a:pt x="2688" y="0"/>
                      <a:pt x="2680" y="1"/>
                    </a:cubicBezTo>
                    <a:cubicBezTo>
                      <a:pt x="2489" y="1"/>
                      <a:pt x="2394" y="132"/>
                      <a:pt x="2394" y="418"/>
                    </a:cubicBezTo>
                    <a:cubicBezTo>
                      <a:pt x="2394" y="608"/>
                      <a:pt x="2406" y="799"/>
                      <a:pt x="2406" y="1001"/>
                    </a:cubicBezTo>
                    <a:cubicBezTo>
                      <a:pt x="2394" y="1251"/>
                      <a:pt x="2453" y="1501"/>
                      <a:pt x="2382" y="1811"/>
                    </a:cubicBezTo>
                    <a:cubicBezTo>
                      <a:pt x="1858" y="1382"/>
                      <a:pt x="1394" y="965"/>
                      <a:pt x="965" y="537"/>
                    </a:cubicBezTo>
                    <a:cubicBezTo>
                      <a:pt x="825" y="396"/>
                      <a:pt x="712" y="325"/>
                      <a:pt x="609" y="325"/>
                    </a:cubicBezTo>
                    <a:cubicBezTo>
                      <a:pt x="547" y="325"/>
                      <a:pt x="488" y="351"/>
                      <a:pt x="429" y="406"/>
                    </a:cubicBezTo>
                    <a:cubicBezTo>
                      <a:pt x="298" y="525"/>
                      <a:pt x="322" y="715"/>
                      <a:pt x="525" y="941"/>
                    </a:cubicBezTo>
                    <a:cubicBezTo>
                      <a:pt x="644" y="1072"/>
                      <a:pt x="775" y="1203"/>
                      <a:pt x="918" y="1334"/>
                    </a:cubicBezTo>
                    <a:cubicBezTo>
                      <a:pt x="1239" y="1608"/>
                      <a:pt x="1549" y="1882"/>
                      <a:pt x="1846" y="2156"/>
                    </a:cubicBezTo>
                    <a:cubicBezTo>
                      <a:pt x="1977" y="2275"/>
                      <a:pt x="2132" y="2370"/>
                      <a:pt x="2203" y="2549"/>
                    </a:cubicBezTo>
                    <a:cubicBezTo>
                      <a:pt x="1560" y="3132"/>
                      <a:pt x="894" y="3632"/>
                      <a:pt x="298" y="4228"/>
                    </a:cubicBezTo>
                    <a:cubicBezTo>
                      <a:pt x="227" y="4299"/>
                      <a:pt x="156" y="4382"/>
                      <a:pt x="96" y="4454"/>
                    </a:cubicBezTo>
                    <a:cubicBezTo>
                      <a:pt x="1" y="4573"/>
                      <a:pt x="1" y="4692"/>
                      <a:pt x="108" y="4811"/>
                    </a:cubicBezTo>
                    <a:cubicBezTo>
                      <a:pt x="157" y="4882"/>
                      <a:pt x="228" y="4915"/>
                      <a:pt x="305" y="4915"/>
                    </a:cubicBezTo>
                    <a:cubicBezTo>
                      <a:pt x="357" y="4915"/>
                      <a:pt x="412" y="4899"/>
                      <a:pt x="465" y="4871"/>
                    </a:cubicBezTo>
                    <a:cubicBezTo>
                      <a:pt x="560" y="4811"/>
                      <a:pt x="656" y="4716"/>
                      <a:pt x="751" y="4644"/>
                    </a:cubicBezTo>
                    <a:cubicBezTo>
                      <a:pt x="1215" y="4240"/>
                      <a:pt x="1680" y="3823"/>
                      <a:pt x="2144" y="3418"/>
                    </a:cubicBezTo>
                    <a:cubicBezTo>
                      <a:pt x="2199" y="3381"/>
                      <a:pt x="2247" y="3296"/>
                      <a:pt x="2320" y="3296"/>
                    </a:cubicBezTo>
                    <a:cubicBezTo>
                      <a:pt x="2342" y="3296"/>
                      <a:pt x="2366" y="3303"/>
                      <a:pt x="2394" y="3323"/>
                    </a:cubicBezTo>
                    <a:lnTo>
                      <a:pt x="2394" y="4692"/>
                    </a:lnTo>
                    <a:cubicBezTo>
                      <a:pt x="2417" y="5060"/>
                      <a:pt x="2496" y="5228"/>
                      <a:pt x="2694" y="5228"/>
                    </a:cubicBezTo>
                    <a:cubicBezTo>
                      <a:pt x="2701" y="5228"/>
                      <a:pt x="2708" y="5228"/>
                      <a:pt x="2715" y="5228"/>
                    </a:cubicBezTo>
                    <a:cubicBezTo>
                      <a:pt x="2906" y="5228"/>
                      <a:pt x="3013" y="5073"/>
                      <a:pt x="3013" y="4716"/>
                    </a:cubicBezTo>
                    <a:lnTo>
                      <a:pt x="3013" y="3394"/>
                    </a:lnTo>
                    <a:cubicBezTo>
                      <a:pt x="3227" y="3501"/>
                      <a:pt x="3311" y="3608"/>
                      <a:pt x="3323" y="3704"/>
                    </a:cubicBezTo>
                    <a:cubicBezTo>
                      <a:pt x="3620" y="4097"/>
                      <a:pt x="3930" y="4478"/>
                      <a:pt x="4227" y="4847"/>
                    </a:cubicBezTo>
                    <a:cubicBezTo>
                      <a:pt x="4299" y="4942"/>
                      <a:pt x="4370" y="5049"/>
                      <a:pt x="4466" y="5121"/>
                    </a:cubicBezTo>
                    <a:cubicBezTo>
                      <a:pt x="4531" y="5166"/>
                      <a:pt x="4600" y="5194"/>
                      <a:pt x="4669" y="5194"/>
                    </a:cubicBezTo>
                    <a:cubicBezTo>
                      <a:pt x="4725" y="5194"/>
                      <a:pt x="4781" y="5175"/>
                      <a:pt x="4835" y="5132"/>
                    </a:cubicBezTo>
                    <a:cubicBezTo>
                      <a:pt x="4954" y="5049"/>
                      <a:pt x="4966" y="4906"/>
                      <a:pt x="4906" y="4775"/>
                    </a:cubicBezTo>
                    <a:cubicBezTo>
                      <a:pt x="4870" y="4680"/>
                      <a:pt x="4787" y="4573"/>
                      <a:pt x="4716" y="4478"/>
                    </a:cubicBezTo>
                    <a:cubicBezTo>
                      <a:pt x="4275" y="3882"/>
                      <a:pt x="3811" y="3323"/>
                      <a:pt x="3299" y="2787"/>
                    </a:cubicBezTo>
                    <a:cubicBezTo>
                      <a:pt x="3108" y="2573"/>
                      <a:pt x="3108" y="2573"/>
                      <a:pt x="3334" y="2382"/>
                    </a:cubicBezTo>
                    <a:cubicBezTo>
                      <a:pt x="3811" y="1977"/>
                      <a:pt x="4287" y="1584"/>
                      <a:pt x="4751" y="1180"/>
                    </a:cubicBezTo>
                    <a:cubicBezTo>
                      <a:pt x="4835" y="1108"/>
                      <a:pt x="4942" y="1013"/>
                      <a:pt x="5001" y="930"/>
                    </a:cubicBezTo>
                    <a:cubicBezTo>
                      <a:pt x="5073" y="811"/>
                      <a:pt x="5073" y="656"/>
                      <a:pt x="4978" y="549"/>
                    </a:cubicBezTo>
                    <a:cubicBezTo>
                      <a:pt x="4915" y="493"/>
                      <a:pt x="4849" y="462"/>
                      <a:pt x="4778" y="462"/>
                    </a:cubicBezTo>
                    <a:cubicBezTo>
                      <a:pt x="4728" y="462"/>
                      <a:pt x="4675" y="478"/>
                      <a:pt x="4620" y="513"/>
                    </a:cubicBezTo>
                    <a:cubicBezTo>
                      <a:pt x="4525" y="572"/>
                      <a:pt x="4454" y="632"/>
                      <a:pt x="4382" y="703"/>
                    </a:cubicBezTo>
                    <a:cubicBezTo>
                      <a:pt x="4025" y="1001"/>
                      <a:pt x="3680" y="1299"/>
                      <a:pt x="3334" y="1596"/>
                    </a:cubicBezTo>
                    <a:cubicBezTo>
                      <a:pt x="3282" y="1659"/>
                      <a:pt x="3230" y="1731"/>
                      <a:pt x="3104" y="1731"/>
                    </a:cubicBezTo>
                    <a:cubicBezTo>
                      <a:pt x="3087" y="1731"/>
                      <a:pt x="3069" y="1730"/>
                      <a:pt x="3049" y="1727"/>
                    </a:cubicBezTo>
                    <a:cubicBezTo>
                      <a:pt x="3049" y="1596"/>
                      <a:pt x="3037" y="1453"/>
                      <a:pt x="3037" y="1311"/>
                    </a:cubicBezTo>
                    <a:cubicBezTo>
                      <a:pt x="3025" y="1013"/>
                      <a:pt x="3025" y="703"/>
                      <a:pt x="3001" y="394"/>
                    </a:cubicBezTo>
                    <a:cubicBezTo>
                      <a:pt x="2990" y="131"/>
                      <a:pt x="2880" y="0"/>
                      <a:pt x="270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6" name="Google Shape;3206;p36"/>
              <p:cNvSpPr/>
              <p:nvPr/>
            </p:nvSpPr>
            <p:spPr>
              <a:xfrm>
                <a:off x="1240322" y="2354508"/>
                <a:ext cx="127310" cy="135703"/>
              </a:xfrm>
              <a:custGeom>
                <a:avLst/>
                <a:gdLst/>
                <a:ahLst/>
                <a:cxnLst/>
                <a:rect l="l" t="t" r="r" b="b"/>
                <a:pathLst>
                  <a:path w="5097" h="5433" extrusionOk="0">
                    <a:moveTo>
                      <a:pt x="2338" y="0"/>
                    </a:moveTo>
                    <a:cubicBezTo>
                      <a:pt x="2152" y="0"/>
                      <a:pt x="2025" y="199"/>
                      <a:pt x="2048" y="514"/>
                    </a:cubicBezTo>
                    <a:cubicBezTo>
                      <a:pt x="2060" y="776"/>
                      <a:pt x="2024" y="1038"/>
                      <a:pt x="2012" y="1312"/>
                    </a:cubicBezTo>
                    <a:cubicBezTo>
                      <a:pt x="2000" y="1526"/>
                      <a:pt x="2024" y="1764"/>
                      <a:pt x="1929" y="2038"/>
                    </a:cubicBezTo>
                    <a:cubicBezTo>
                      <a:pt x="1488" y="1622"/>
                      <a:pt x="1107" y="1229"/>
                      <a:pt x="715" y="860"/>
                    </a:cubicBezTo>
                    <a:cubicBezTo>
                      <a:pt x="643" y="776"/>
                      <a:pt x="560" y="693"/>
                      <a:pt x="453" y="633"/>
                    </a:cubicBezTo>
                    <a:cubicBezTo>
                      <a:pt x="411" y="613"/>
                      <a:pt x="368" y="602"/>
                      <a:pt x="325" y="602"/>
                    </a:cubicBezTo>
                    <a:cubicBezTo>
                      <a:pt x="245" y="602"/>
                      <a:pt x="165" y="639"/>
                      <a:pt x="95" y="717"/>
                    </a:cubicBezTo>
                    <a:cubicBezTo>
                      <a:pt x="0" y="812"/>
                      <a:pt x="0" y="931"/>
                      <a:pt x="84" y="1038"/>
                    </a:cubicBezTo>
                    <a:cubicBezTo>
                      <a:pt x="167" y="1145"/>
                      <a:pt x="262" y="1229"/>
                      <a:pt x="345" y="1336"/>
                    </a:cubicBezTo>
                    <a:cubicBezTo>
                      <a:pt x="857" y="1883"/>
                      <a:pt x="1346" y="2419"/>
                      <a:pt x="1869" y="2991"/>
                    </a:cubicBezTo>
                    <a:cubicBezTo>
                      <a:pt x="1727" y="3169"/>
                      <a:pt x="1477" y="3372"/>
                      <a:pt x="1286" y="3598"/>
                    </a:cubicBezTo>
                    <a:cubicBezTo>
                      <a:pt x="988" y="3884"/>
                      <a:pt x="679" y="4169"/>
                      <a:pt x="381" y="4443"/>
                    </a:cubicBezTo>
                    <a:cubicBezTo>
                      <a:pt x="226" y="4586"/>
                      <a:pt x="155" y="4729"/>
                      <a:pt x="274" y="4908"/>
                    </a:cubicBezTo>
                    <a:cubicBezTo>
                      <a:pt x="327" y="4984"/>
                      <a:pt x="399" y="5022"/>
                      <a:pt x="484" y="5022"/>
                    </a:cubicBezTo>
                    <a:cubicBezTo>
                      <a:pt x="571" y="5022"/>
                      <a:pt x="671" y="4981"/>
                      <a:pt x="774" y="4896"/>
                    </a:cubicBezTo>
                    <a:cubicBezTo>
                      <a:pt x="929" y="4777"/>
                      <a:pt x="1048" y="4634"/>
                      <a:pt x="1191" y="4503"/>
                    </a:cubicBezTo>
                    <a:cubicBezTo>
                      <a:pt x="1429" y="4277"/>
                      <a:pt x="1655" y="4027"/>
                      <a:pt x="2000" y="3788"/>
                    </a:cubicBezTo>
                    <a:lnTo>
                      <a:pt x="2000" y="3788"/>
                    </a:lnTo>
                    <a:cubicBezTo>
                      <a:pt x="2000" y="4265"/>
                      <a:pt x="1989" y="4670"/>
                      <a:pt x="2000" y="5051"/>
                    </a:cubicBezTo>
                    <a:cubicBezTo>
                      <a:pt x="2012" y="5302"/>
                      <a:pt x="2122" y="5432"/>
                      <a:pt x="2298" y="5432"/>
                    </a:cubicBezTo>
                    <a:cubicBezTo>
                      <a:pt x="2306" y="5432"/>
                      <a:pt x="2314" y="5432"/>
                      <a:pt x="2322" y="5432"/>
                    </a:cubicBezTo>
                    <a:cubicBezTo>
                      <a:pt x="2548" y="5396"/>
                      <a:pt x="2608" y="5229"/>
                      <a:pt x="2608" y="5039"/>
                    </a:cubicBezTo>
                    <a:lnTo>
                      <a:pt x="2608" y="3848"/>
                    </a:lnTo>
                    <a:cubicBezTo>
                      <a:pt x="2608" y="3765"/>
                      <a:pt x="2548" y="3646"/>
                      <a:pt x="2715" y="3586"/>
                    </a:cubicBezTo>
                    <a:cubicBezTo>
                      <a:pt x="2858" y="3717"/>
                      <a:pt x="3036" y="3860"/>
                      <a:pt x="3203" y="4003"/>
                    </a:cubicBezTo>
                    <a:cubicBezTo>
                      <a:pt x="3536" y="4265"/>
                      <a:pt x="3858" y="4550"/>
                      <a:pt x="4203" y="4800"/>
                    </a:cubicBezTo>
                    <a:cubicBezTo>
                      <a:pt x="4268" y="4849"/>
                      <a:pt x="4338" y="4876"/>
                      <a:pt x="4406" y="4876"/>
                    </a:cubicBezTo>
                    <a:cubicBezTo>
                      <a:pt x="4488" y="4876"/>
                      <a:pt x="4567" y="4837"/>
                      <a:pt x="4632" y="4753"/>
                    </a:cubicBezTo>
                    <a:cubicBezTo>
                      <a:pt x="4751" y="4598"/>
                      <a:pt x="4691" y="4443"/>
                      <a:pt x="4560" y="4324"/>
                    </a:cubicBezTo>
                    <a:cubicBezTo>
                      <a:pt x="4310" y="4098"/>
                      <a:pt x="4024" y="3908"/>
                      <a:pt x="3774" y="3681"/>
                    </a:cubicBezTo>
                    <a:cubicBezTo>
                      <a:pt x="3489" y="3431"/>
                      <a:pt x="3179" y="3205"/>
                      <a:pt x="2893" y="2884"/>
                    </a:cubicBezTo>
                    <a:cubicBezTo>
                      <a:pt x="3001" y="2812"/>
                      <a:pt x="3072" y="2753"/>
                      <a:pt x="3143" y="2669"/>
                    </a:cubicBezTo>
                    <a:cubicBezTo>
                      <a:pt x="3679" y="2193"/>
                      <a:pt x="4215" y="1717"/>
                      <a:pt x="4751" y="1229"/>
                    </a:cubicBezTo>
                    <a:cubicBezTo>
                      <a:pt x="4846" y="1145"/>
                      <a:pt x="4941" y="1050"/>
                      <a:pt x="5025" y="955"/>
                    </a:cubicBezTo>
                    <a:cubicBezTo>
                      <a:pt x="5096" y="824"/>
                      <a:pt x="5096" y="681"/>
                      <a:pt x="4989" y="574"/>
                    </a:cubicBezTo>
                    <a:cubicBezTo>
                      <a:pt x="4923" y="515"/>
                      <a:pt x="4849" y="479"/>
                      <a:pt x="4773" y="479"/>
                    </a:cubicBezTo>
                    <a:cubicBezTo>
                      <a:pt x="4726" y="479"/>
                      <a:pt x="4678" y="494"/>
                      <a:pt x="4632" y="526"/>
                    </a:cubicBezTo>
                    <a:cubicBezTo>
                      <a:pt x="4513" y="609"/>
                      <a:pt x="4429" y="693"/>
                      <a:pt x="4322" y="788"/>
                    </a:cubicBezTo>
                    <a:cubicBezTo>
                      <a:pt x="3846" y="1217"/>
                      <a:pt x="3382" y="1645"/>
                      <a:pt x="2905" y="2062"/>
                    </a:cubicBezTo>
                    <a:cubicBezTo>
                      <a:pt x="2835" y="2132"/>
                      <a:pt x="2782" y="2228"/>
                      <a:pt x="2667" y="2228"/>
                    </a:cubicBezTo>
                    <a:cubicBezTo>
                      <a:pt x="2646" y="2228"/>
                      <a:pt x="2622" y="2224"/>
                      <a:pt x="2596" y="2217"/>
                    </a:cubicBezTo>
                    <a:lnTo>
                      <a:pt x="2596" y="1919"/>
                    </a:lnTo>
                    <a:cubicBezTo>
                      <a:pt x="2608" y="1455"/>
                      <a:pt x="2643" y="1014"/>
                      <a:pt x="2655" y="550"/>
                    </a:cubicBezTo>
                    <a:cubicBezTo>
                      <a:pt x="2667" y="145"/>
                      <a:pt x="2584" y="14"/>
                      <a:pt x="2370" y="2"/>
                    </a:cubicBezTo>
                    <a:cubicBezTo>
                      <a:pt x="2359" y="1"/>
                      <a:pt x="2348" y="0"/>
                      <a:pt x="233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7" name="Google Shape;3207;p36"/>
              <p:cNvSpPr/>
              <p:nvPr/>
            </p:nvSpPr>
            <p:spPr>
              <a:xfrm>
                <a:off x="1412500" y="2354433"/>
                <a:ext cx="120167" cy="121191"/>
              </a:xfrm>
              <a:custGeom>
                <a:avLst/>
                <a:gdLst/>
                <a:ahLst/>
                <a:cxnLst/>
                <a:rect l="l" t="t" r="r" b="b"/>
                <a:pathLst>
                  <a:path w="4811" h="4852" extrusionOk="0">
                    <a:moveTo>
                      <a:pt x="641" y="0"/>
                    </a:moveTo>
                    <a:cubicBezTo>
                      <a:pt x="585" y="0"/>
                      <a:pt x="525" y="21"/>
                      <a:pt x="465" y="65"/>
                    </a:cubicBezTo>
                    <a:cubicBezTo>
                      <a:pt x="346" y="148"/>
                      <a:pt x="334" y="279"/>
                      <a:pt x="370" y="422"/>
                    </a:cubicBezTo>
                    <a:cubicBezTo>
                      <a:pt x="406" y="505"/>
                      <a:pt x="465" y="601"/>
                      <a:pt x="525" y="684"/>
                    </a:cubicBezTo>
                    <a:cubicBezTo>
                      <a:pt x="834" y="1172"/>
                      <a:pt x="1192" y="1625"/>
                      <a:pt x="1596" y="2041"/>
                    </a:cubicBezTo>
                    <a:cubicBezTo>
                      <a:pt x="1906" y="2363"/>
                      <a:pt x="1906" y="2303"/>
                      <a:pt x="1584" y="2648"/>
                    </a:cubicBezTo>
                    <a:cubicBezTo>
                      <a:pt x="1537" y="2696"/>
                      <a:pt x="1489" y="2720"/>
                      <a:pt x="1442" y="2768"/>
                    </a:cubicBezTo>
                    <a:cubicBezTo>
                      <a:pt x="1025" y="3220"/>
                      <a:pt x="596" y="3660"/>
                      <a:pt x="179" y="4125"/>
                    </a:cubicBezTo>
                    <a:cubicBezTo>
                      <a:pt x="1" y="4327"/>
                      <a:pt x="1" y="4530"/>
                      <a:pt x="156" y="4625"/>
                    </a:cubicBezTo>
                    <a:cubicBezTo>
                      <a:pt x="222" y="4669"/>
                      <a:pt x="283" y="4689"/>
                      <a:pt x="340" y="4689"/>
                    </a:cubicBezTo>
                    <a:cubicBezTo>
                      <a:pt x="438" y="4689"/>
                      <a:pt x="526" y="4632"/>
                      <a:pt x="608" y="4542"/>
                    </a:cubicBezTo>
                    <a:cubicBezTo>
                      <a:pt x="822" y="4315"/>
                      <a:pt x="1025" y="4089"/>
                      <a:pt x="1251" y="3875"/>
                    </a:cubicBezTo>
                    <a:cubicBezTo>
                      <a:pt x="1477" y="3637"/>
                      <a:pt x="1680" y="3375"/>
                      <a:pt x="2037" y="3113"/>
                    </a:cubicBezTo>
                    <a:lnTo>
                      <a:pt x="2037" y="3911"/>
                    </a:lnTo>
                    <a:cubicBezTo>
                      <a:pt x="2061" y="4137"/>
                      <a:pt x="2037" y="4363"/>
                      <a:pt x="2073" y="4589"/>
                    </a:cubicBezTo>
                    <a:cubicBezTo>
                      <a:pt x="2084" y="4744"/>
                      <a:pt x="2192" y="4851"/>
                      <a:pt x="2370" y="4851"/>
                    </a:cubicBezTo>
                    <a:cubicBezTo>
                      <a:pt x="2537" y="4839"/>
                      <a:pt x="2632" y="4732"/>
                      <a:pt x="2656" y="4565"/>
                    </a:cubicBezTo>
                    <a:cubicBezTo>
                      <a:pt x="2668" y="4434"/>
                      <a:pt x="2668" y="4303"/>
                      <a:pt x="2668" y="4172"/>
                    </a:cubicBezTo>
                    <a:lnTo>
                      <a:pt x="2668" y="3256"/>
                    </a:lnTo>
                    <a:cubicBezTo>
                      <a:pt x="2894" y="3375"/>
                      <a:pt x="3037" y="3541"/>
                      <a:pt x="3192" y="3696"/>
                    </a:cubicBezTo>
                    <a:cubicBezTo>
                      <a:pt x="3466" y="3994"/>
                      <a:pt x="3751" y="4292"/>
                      <a:pt x="4049" y="4589"/>
                    </a:cubicBezTo>
                    <a:cubicBezTo>
                      <a:pt x="4130" y="4677"/>
                      <a:pt x="4220" y="4738"/>
                      <a:pt x="4319" y="4738"/>
                    </a:cubicBezTo>
                    <a:cubicBezTo>
                      <a:pt x="4380" y="4738"/>
                      <a:pt x="4445" y="4715"/>
                      <a:pt x="4513" y="4661"/>
                    </a:cubicBezTo>
                    <a:cubicBezTo>
                      <a:pt x="4656" y="4530"/>
                      <a:pt x="4644" y="4363"/>
                      <a:pt x="4466" y="4149"/>
                    </a:cubicBezTo>
                    <a:cubicBezTo>
                      <a:pt x="4359" y="4030"/>
                      <a:pt x="4240" y="3934"/>
                      <a:pt x="4120" y="3815"/>
                    </a:cubicBezTo>
                    <a:cubicBezTo>
                      <a:pt x="3728" y="3399"/>
                      <a:pt x="3335" y="2982"/>
                      <a:pt x="2930" y="2565"/>
                    </a:cubicBezTo>
                    <a:cubicBezTo>
                      <a:pt x="2799" y="2422"/>
                      <a:pt x="2799" y="2327"/>
                      <a:pt x="2954" y="2208"/>
                    </a:cubicBezTo>
                    <a:cubicBezTo>
                      <a:pt x="3037" y="2125"/>
                      <a:pt x="3132" y="2041"/>
                      <a:pt x="3216" y="1970"/>
                    </a:cubicBezTo>
                    <a:cubicBezTo>
                      <a:pt x="3704" y="1553"/>
                      <a:pt x="4180" y="1101"/>
                      <a:pt x="4632" y="636"/>
                    </a:cubicBezTo>
                    <a:cubicBezTo>
                      <a:pt x="4811" y="458"/>
                      <a:pt x="4811" y="315"/>
                      <a:pt x="4692" y="184"/>
                    </a:cubicBezTo>
                    <a:cubicBezTo>
                      <a:pt x="4629" y="115"/>
                      <a:pt x="4561" y="80"/>
                      <a:pt x="4485" y="80"/>
                    </a:cubicBezTo>
                    <a:cubicBezTo>
                      <a:pt x="4404" y="80"/>
                      <a:pt x="4315" y="121"/>
                      <a:pt x="4216" y="208"/>
                    </a:cubicBezTo>
                    <a:cubicBezTo>
                      <a:pt x="4049" y="362"/>
                      <a:pt x="3906" y="517"/>
                      <a:pt x="3739" y="672"/>
                    </a:cubicBezTo>
                    <a:cubicBezTo>
                      <a:pt x="3406" y="970"/>
                      <a:pt x="3097" y="1291"/>
                      <a:pt x="2656" y="1589"/>
                    </a:cubicBezTo>
                    <a:lnTo>
                      <a:pt x="2656" y="1053"/>
                    </a:lnTo>
                    <a:lnTo>
                      <a:pt x="2656" y="339"/>
                    </a:lnTo>
                    <a:cubicBezTo>
                      <a:pt x="2656" y="148"/>
                      <a:pt x="2561" y="17"/>
                      <a:pt x="2370" y="17"/>
                    </a:cubicBezTo>
                    <a:cubicBezTo>
                      <a:pt x="2156" y="17"/>
                      <a:pt x="2073" y="148"/>
                      <a:pt x="2061" y="327"/>
                    </a:cubicBezTo>
                    <a:cubicBezTo>
                      <a:pt x="2037" y="482"/>
                      <a:pt x="2061" y="624"/>
                      <a:pt x="2037" y="779"/>
                    </a:cubicBezTo>
                    <a:cubicBezTo>
                      <a:pt x="2025" y="1017"/>
                      <a:pt x="2073" y="1255"/>
                      <a:pt x="1977" y="1529"/>
                    </a:cubicBezTo>
                    <a:cubicBezTo>
                      <a:pt x="1596" y="1172"/>
                      <a:pt x="1322" y="791"/>
                      <a:pt x="1061" y="398"/>
                    </a:cubicBezTo>
                    <a:cubicBezTo>
                      <a:pt x="989" y="303"/>
                      <a:pt x="906" y="184"/>
                      <a:pt x="822" y="89"/>
                    </a:cubicBezTo>
                    <a:cubicBezTo>
                      <a:pt x="771" y="30"/>
                      <a:pt x="708" y="0"/>
                      <a:pt x="64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8" name="Google Shape;3208;p36"/>
              <p:cNvSpPr/>
              <p:nvPr/>
            </p:nvSpPr>
            <p:spPr>
              <a:xfrm>
                <a:off x="1076437" y="2359579"/>
                <a:ext cx="118693" cy="126161"/>
              </a:xfrm>
              <a:custGeom>
                <a:avLst/>
                <a:gdLst/>
                <a:ahLst/>
                <a:cxnLst/>
                <a:rect l="l" t="t" r="r" b="b"/>
                <a:pathLst>
                  <a:path w="4752" h="5051" extrusionOk="0">
                    <a:moveTo>
                      <a:pt x="2295" y="1"/>
                    </a:moveTo>
                    <a:cubicBezTo>
                      <a:pt x="2143" y="1"/>
                      <a:pt x="2036" y="94"/>
                      <a:pt x="2025" y="252"/>
                    </a:cubicBezTo>
                    <a:cubicBezTo>
                      <a:pt x="2013" y="549"/>
                      <a:pt x="2025" y="859"/>
                      <a:pt x="2013" y="1180"/>
                    </a:cubicBezTo>
                    <a:cubicBezTo>
                      <a:pt x="2013" y="1347"/>
                      <a:pt x="2061" y="1514"/>
                      <a:pt x="1953" y="1692"/>
                    </a:cubicBezTo>
                    <a:cubicBezTo>
                      <a:pt x="1561" y="1419"/>
                      <a:pt x="1299" y="1073"/>
                      <a:pt x="1001" y="752"/>
                    </a:cubicBezTo>
                    <a:cubicBezTo>
                      <a:pt x="930" y="657"/>
                      <a:pt x="846" y="573"/>
                      <a:pt x="763" y="490"/>
                    </a:cubicBezTo>
                    <a:cubicBezTo>
                      <a:pt x="701" y="445"/>
                      <a:pt x="634" y="421"/>
                      <a:pt x="568" y="421"/>
                    </a:cubicBezTo>
                    <a:cubicBezTo>
                      <a:pt x="494" y="421"/>
                      <a:pt x="421" y="451"/>
                      <a:pt x="358" y="514"/>
                    </a:cubicBezTo>
                    <a:cubicBezTo>
                      <a:pt x="251" y="609"/>
                      <a:pt x="251" y="752"/>
                      <a:pt x="334" y="871"/>
                    </a:cubicBezTo>
                    <a:cubicBezTo>
                      <a:pt x="394" y="942"/>
                      <a:pt x="465" y="1026"/>
                      <a:pt x="525" y="1109"/>
                    </a:cubicBezTo>
                    <a:cubicBezTo>
                      <a:pt x="846" y="1502"/>
                      <a:pt x="1227" y="1859"/>
                      <a:pt x="1596" y="2216"/>
                    </a:cubicBezTo>
                    <a:cubicBezTo>
                      <a:pt x="1846" y="2478"/>
                      <a:pt x="1846" y="2478"/>
                      <a:pt x="1561" y="2716"/>
                    </a:cubicBezTo>
                    <a:cubicBezTo>
                      <a:pt x="1132" y="3085"/>
                      <a:pt x="691" y="3443"/>
                      <a:pt x="239" y="3812"/>
                    </a:cubicBezTo>
                    <a:cubicBezTo>
                      <a:pt x="191" y="3859"/>
                      <a:pt x="132" y="3883"/>
                      <a:pt x="108" y="3931"/>
                    </a:cubicBezTo>
                    <a:cubicBezTo>
                      <a:pt x="13" y="4038"/>
                      <a:pt x="1" y="4145"/>
                      <a:pt x="72" y="4264"/>
                    </a:cubicBezTo>
                    <a:cubicBezTo>
                      <a:pt x="143" y="4345"/>
                      <a:pt x="214" y="4400"/>
                      <a:pt x="314" y="4400"/>
                    </a:cubicBezTo>
                    <a:cubicBezTo>
                      <a:pt x="332" y="4400"/>
                      <a:pt x="350" y="4399"/>
                      <a:pt x="370" y="4395"/>
                    </a:cubicBezTo>
                    <a:cubicBezTo>
                      <a:pt x="513" y="4383"/>
                      <a:pt x="608" y="4300"/>
                      <a:pt x="715" y="4216"/>
                    </a:cubicBezTo>
                    <a:cubicBezTo>
                      <a:pt x="1049" y="3943"/>
                      <a:pt x="1370" y="3669"/>
                      <a:pt x="1703" y="3395"/>
                    </a:cubicBezTo>
                    <a:cubicBezTo>
                      <a:pt x="1773" y="3335"/>
                      <a:pt x="1827" y="3241"/>
                      <a:pt x="1955" y="3241"/>
                    </a:cubicBezTo>
                    <a:cubicBezTo>
                      <a:pt x="1979" y="3241"/>
                      <a:pt x="2006" y="3244"/>
                      <a:pt x="2037" y="3252"/>
                    </a:cubicBezTo>
                    <a:lnTo>
                      <a:pt x="2037" y="4467"/>
                    </a:lnTo>
                    <a:cubicBezTo>
                      <a:pt x="2037" y="4586"/>
                      <a:pt x="2037" y="4717"/>
                      <a:pt x="2073" y="4824"/>
                    </a:cubicBezTo>
                    <a:cubicBezTo>
                      <a:pt x="2118" y="4948"/>
                      <a:pt x="2206" y="5051"/>
                      <a:pt x="2347" y="5051"/>
                    </a:cubicBezTo>
                    <a:cubicBezTo>
                      <a:pt x="2355" y="5051"/>
                      <a:pt x="2362" y="5051"/>
                      <a:pt x="2370" y="5050"/>
                    </a:cubicBezTo>
                    <a:cubicBezTo>
                      <a:pt x="2513" y="5038"/>
                      <a:pt x="2608" y="4943"/>
                      <a:pt x="2632" y="4788"/>
                    </a:cubicBezTo>
                    <a:cubicBezTo>
                      <a:pt x="2656" y="4657"/>
                      <a:pt x="2656" y="4526"/>
                      <a:pt x="2656" y="4395"/>
                    </a:cubicBezTo>
                    <a:lnTo>
                      <a:pt x="2656" y="3276"/>
                    </a:lnTo>
                    <a:cubicBezTo>
                      <a:pt x="3013" y="3574"/>
                      <a:pt x="3311" y="3824"/>
                      <a:pt x="3585" y="4062"/>
                    </a:cubicBezTo>
                    <a:cubicBezTo>
                      <a:pt x="3680" y="4145"/>
                      <a:pt x="3763" y="4216"/>
                      <a:pt x="3870" y="4276"/>
                    </a:cubicBezTo>
                    <a:cubicBezTo>
                      <a:pt x="3929" y="4308"/>
                      <a:pt x="3985" y="4324"/>
                      <a:pt x="4037" y="4324"/>
                    </a:cubicBezTo>
                    <a:cubicBezTo>
                      <a:pt x="4121" y="4324"/>
                      <a:pt x="4197" y="4281"/>
                      <a:pt x="4263" y="4193"/>
                    </a:cubicBezTo>
                    <a:cubicBezTo>
                      <a:pt x="4359" y="4086"/>
                      <a:pt x="4347" y="3943"/>
                      <a:pt x="4239" y="3847"/>
                    </a:cubicBezTo>
                    <a:cubicBezTo>
                      <a:pt x="4144" y="3740"/>
                      <a:pt x="4037" y="3633"/>
                      <a:pt x="3918" y="3550"/>
                    </a:cubicBezTo>
                    <a:cubicBezTo>
                      <a:pt x="3525" y="3252"/>
                      <a:pt x="3168" y="2919"/>
                      <a:pt x="2799" y="2514"/>
                    </a:cubicBezTo>
                    <a:cubicBezTo>
                      <a:pt x="3335" y="2085"/>
                      <a:pt x="3858" y="1669"/>
                      <a:pt x="4382" y="1264"/>
                    </a:cubicBezTo>
                    <a:cubicBezTo>
                      <a:pt x="4478" y="1192"/>
                      <a:pt x="4585" y="1097"/>
                      <a:pt x="4656" y="1002"/>
                    </a:cubicBezTo>
                    <a:cubicBezTo>
                      <a:pt x="4751" y="895"/>
                      <a:pt x="4751" y="764"/>
                      <a:pt x="4644" y="645"/>
                    </a:cubicBezTo>
                    <a:cubicBezTo>
                      <a:pt x="4580" y="573"/>
                      <a:pt x="4511" y="536"/>
                      <a:pt x="4438" y="536"/>
                    </a:cubicBezTo>
                    <a:cubicBezTo>
                      <a:pt x="4389" y="536"/>
                      <a:pt x="4339" y="552"/>
                      <a:pt x="4287" y="585"/>
                    </a:cubicBezTo>
                    <a:cubicBezTo>
                      <a:pt x="4204" y="621"/>
                      <a:pt x="4108" y="704"/>
                      <a:pt x="4037" y="764"/>
                    </a:cubicBezTo>
                    <a:cubicBezTo>
                      <a:pt x="3668" y="1061"/>
                      <a:pt x="3275" y="1359"/>
                      <a:pt x="2894" y="1657"/>
                    </a:cubicBezTo>
                    <a:cubicBezTo>
                      <a:pt x="2833" y="1700"/>
                      <a:pt x="2785" y="1776"/>
                      <a:pt x="2703" y="1776"/>
                    </a:cubicBezTo>
                    <a:cubicBezTo>
                      <a:pt x="2673" y="1776"/>
                      <a:pt x="2638" y="1766"/>
                      <a:pt x="2596" y="1740"/>
                    </a:cubicBezTo>
                    <a:lnTo>
                      <a:pt x="2596" y="835"/>
                    </a:lnTo>
                    <a:cubicBezTo>
                      <a:pt x="2596" y="645"/>
                      <a:pt x="2596" y="454"/>
                      <a:pt x="2573" y="252"/>
                    </a:cubicBezTo>
                    <a:cubicBezTo>
                      <a:pt x="2561" y="109"/>
                      <a:pt x="2489" y="2"/>
                      <a:pt x="2323" y="2"/>
                    </a:cubicBezTo>
                    <a:cubicBezTo>
                      <a:pt x="2313" y="1"/>
                      <a:pt x="2304" y="1"/>
                      <a:pt x="229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9" name="Google Shape;3209;p36"/>
              <p:cNvSpPr/>
              <p:nvPr/>
            </p:nvSpPr>
            <p:spPr>
              <a:xfrm>
                <a:off x="1729255" y="2456571"/>
                <a:ext cx="112723" cy="15786"/>
              </a:xfrm>
              <a:custGeom>
                <a:avLst/>
                <a:gdLst/>
                <a:ahLst/>
                <a:cxnLst/>
                <a:rect l="l" t="t" r="r" b="b"/>
                <a:pathLst>
                  <a:path w="4513" h="632" extrusionOk="0">
                    <a:moveTo>
                      <a:pt x="572" y="0"/>
                    </a:moveTo>
                    <a:cubicBezTo>
                      <a:pt x="464" y="24"/>
                      <a:pt x="333" y="24"/>
                      <a:pt x="226" y="48"/>
                    </a:cubicBezTo>
                    <a:cubicBezTo>
                      <a:pt x="95" y="83"/>
                      <a:pt x="0" y="203"/>
                      <a:pt x="12" y="345"/>
                    </a:cubicBezTo>
                    <a:cubicBezTo>
                      <a:pt x="12" y="476"/>
                      <a:pt x="107" y="572"/>
                      <a:pt x="226" y="595"/>
                    </a:cubicBezTo>
                    <a:cubicBezTo>
                      <a:pt x="310" y="631"/>
                      <a:pt x="405" y="631"/>
                      <a:pt x="488" y="631"/>
                    </a:cubicBezTo>
                    <a:cubicBezTo>
                      <a:pt x="1619" y="631"/>
                      <a:pt x="2738" y="619"/>
                      <a:pt x="3858" y="619"/>
                    </a:cubicBezTo>
                    <a:cubicBezTo>
                      <a:pt x="3977" y="619"/>
                      <a:pt x="4108" y="619"/>
                      <a:pt x="4239" y="584"/>
                    </a:cubicBezTo>
                    <a:cubicBezTo>
                      <a:pt x="4405" y="560"/>
                      <a:pt x="4513" y="453"/>
                      <a:pt x="4501" y="274"/>
                    </a:cubicBezTo>
                    <a:cubicBezTo>
                      <a:pt x="4477" y="95"/>
                      <a:pt x="4358" y="0"/>
                      <a:pt x="4203" y="0"/>
                    </a:cubicBezTo>
                    <a:lnTo>
                      <a:pt x="2298" y="0"/>
                    </a:lnTo>
                    <a:cubicBezTo>
                      <a:pt x="2012" y="12"/>
                      <a:pt x="1723" y="18"/>
                      <a:pt x="1435" y="18"/>
                    </a:cubicBezTo>
                    <a:cubicBezTo>
                      <a:pt x="1146" y="18"/>
                      <a:pt x="857" y="12"/>
                      <a:pt x="57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210" name="Google Shape;3210;p36"/>
            <p:cNvGrpSpPr/>
            <p:nvPr/>
          </p:nvGrpSpPr>
          <p:grpSpPr>
            <a:xfrm>
              <a:off x="1997938" y="2076850"/>
              <a:ext cx="1052700" cy="611625"/>
              <a:chOff x="1841875" y="1737350"/>
              <a:chExt cx="1052700" cy="611625"/>
            </a:xfrm>
          </p:grpSpPr>
          <p:sp>
            <p:nvSpPr>
              <p:cNvPr id="3211" name="Google Shape;3211;p36"/>
              <p:cNvSpPr txBox="1"/>
              <p:nvPr/>
            </p:nvSpPr>
            <p:spPr>
              <a:xfrm>
                <a:off x="1841875" y="1737350"/>
                <a:ext cx="1052700" cy="183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91425" rIns="0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b="1">
                    <a:solidFill>
                      <a:schemeClr val="accent2"/>
                    </a:solidFill>
                    <a:latin typeface="Fira Sans"/>
                    <a:ea typeface="Fira Sans"/>
                    <a:cs typeface="Fira Sans"/>
                    <a:sym typeface="Fira Sans"/>
                  </a:rPr>
                  <a:t>MERCURY</a:t>
                </a:r>
                <a:endParaRPr b="1">
                  <a:solidFill>
                    <a:schemeClr val="accent2"/>
                  </a:solidFill>
                  <a:latin typeface="Fira Sans"/>
                  <a:ea typeface="Fira Sans"/>
                  <a:cs typeface="Fira Sans"/>
                  <a:sym typeface="Fira Sans"/>
                </a:endParaRPr>
              </a:p>
            </p:txBody>
          </p:sp>
          <p:sp>
            <p:nvSpPr>
              <p:cNvPr id="3212" name="Google Shape;3212;p36"/>
              <p:cNvSpPr txBox="1"/>
              <p:nvPr/>
            </p:nvSpPr>
            <p:spPr>
              <a:xfrm>
                <a:off x="1841875" y="1943075"/>
                <a:ext cx="1052700" cy="405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91425" rIns="0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rPr>
                  <a:t>Mercury is the closest planet</a:t>
                </a:r>
                <a:endParaRPr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endParaRPr>
              </a:p>
            </p:txBody>
          </p:sp>
        </p:grpSp>
      </p:grpSp>
      <p:grpSp>
        <p:nvGrpSpPr>
          <p:cNvPr id="3213" name="Google Shape;3213;p36"/>
          <p:cNvGrpSpPr/>
          <p:nvPr/>
        </p:nvGrpSpPr>
        <p:grpSpPr>
          <a:xfrm>
            <a:off x="6194819" y="1818051"/>
            <a:ext cx="2353556" cy="943234"/>
            <a:chOff x="6194819" y="1818051"/>
            <a:chExt cx="2353556" cy="943234"/>
          </a:xfrm>
        </p:grpSpPr>
        <p:grpSp>
          <p:nvGrpSpPr>
            <p:cNvPr id="3214" name="Google Shape;3214;p36"/>
            <p:cNvGrpSpPr/>
            <p:nvPr/>
          </p:nvGrpSpPr>
          <p:grpSpPr>
            <a:xfrm>
              <a:off x="6194819" y="1818051"/>
              <a:ext cx="1070910" cy="943234"/>
              <a:chOff x="6194819" y="1630951"/>
              <a:chExt cx="1070910" cy="943234"/>
            </a:xfrm>
          </p:grpSpPr>
          <p:sp>
            <p:nvSpPr>
              <p:cNvPr id="3215" name="Google Shape;3215;p36"/>
              <p:cNvSpPr/>
              <p:nvPr/>
            </p:nvSpPr>
            <p:spPr>
              <a:xfrm>
                <a:off x="6194819" y="1817042"/>
                <a:ext cx="1061694" cy="738535"/>
              </a:xfrm>
              <a:custGeom>
                <a:avLst/>
                <a:gdLst/>
                <a:ahLst/>
                <a:cxnLst/>
                <a:rect l="l" t="t" r="r" b="b"/>
                <a:pathLst>
                  <a:path w="42506" h="29568" extrusionOk="0">
                    <a:moveTo>
                      <a:pt x="18607" y="0"/>
                    </a:moveTo>
                    <a:cubicBezTo>
                      <a:pt x="17829" y="0"/>
                      <a:pt x="17050" y="14"/>
                      <a:pt x="16264" y="40"/>
                    </a:cubicBezTo>
                    <a:cubicBezTo>
                      <a:pt x="15657" y="52"/>
                      <a:pt x="15479" y="219"/>
                      <a:pt x="15372" y="779"/>
                    </a:cubicBezTo>
                    <a:cubicBezTo>
                      <a:pt x="15312" y="1124"/>
                      <a:pt x="15300" y="1469"/>
                      <a:pt x="15288" y="1803"/>
                    </a:cubicBezTo>
                    <a:cubicBezTo>
                      <a:pt x="15229" y="4112"/>
                      <a:pt x="15217" y="6422"/>
                      <a:pt x="15181" y="8732"/>
                    </a:cubicBezTo>
                    <a:cubicBezTo>
                      <a:pt x="15133" y="11911"/>
                      <a:pt x="15229" y="15102"/>
                      <a:pt x="15372" y="18281"/>
                    </a:cubicBezTo>
                    <a:cubicBezTo>
                      <a:pt x="15407" y="18733"/>
                      <a:pt x="15276" y="18971"/>
                      <a:pt x="14883" y="19209"/>
                    </a:cubicBezTo>
                    <a:cubicBezTo>
                      <a:pt x="13014" y="20352"/>
                      <a:pt x="11145" y="21543"/>
                      <a:pt x="9276" y="22722"/>
                    </a:cubicBezTo>
                    <a:cubicBezTo>
                      <a:pt x="6478" y="24460"/>
                      <a:pt x="3727" y="26258"/>
                      <a:pt x="894" y="27961"/>
                    </a:cubicBezTo>
                    <a:cubicBezTo>
                      <a:pt x="691" y="28080"/>
                      <a:pt x="501" y="28211"/>
                      <a:pt x="286" y="28342"/>
                    </a:cubicBezTo>
                    <a:cubicBezTo>
                      <a:pt x="132" y="28449"/>
                      <a:pt x="1" y="28568"/>
                      <a:pt x="60" y="28758"/>
                    </a:cubicBezTo>
                    <a:cubicBezTo>
                      <a:pt x="132" y="28961"/>
                      <a:pt x="298" y="29044"/>
                      <a:pt x="513" y="29056"/>
                    </a:cubicBezTo>
                    <a:cubicBezTo>
                      <a:pt x="727" y="29092"/>
                      <a:pt x="941" y="29104"/>
                      <a:pt x="1167" y="29104"/>
                    </a:cubicBezTo>
                    <a:cubicBezTo>
                      <a:pt x="6061" y="29187"/>
                      <a:pt x="10954" y="29270"/>
                      <a:pt x="15860" y="29354"/>
                    </a:cubicBezTo>
                    <a:cubicBezTo>
                      <a:pt x="15860" y="29342"/>
                      <a:pt x="15860" y="29342"/>
                      <a:pt x="15824" y="29294"/>
                    </a:cubicBezTo>
                    <a:lnTo>
                      <a:pt x="15824" y="29294"/>
                    </a:lnTo>
                    <a:lnTo>
                      <a:pt x="31004" y="29568"/>
                    </a:lnTo>
                    <a:cubicBezTo>
                      <a:pt x="31159" y="29568"/>
                      <a:pt x="31278" y="29532"/>
                      <a:pt x="31374" y="29449"/>
                    </a:cubicBezTo>
                    <a:cubicBezTo>
                      <a:pt x="32183" y="28770"/>
                      <a:pt x="33005" y="28127"/>
                      <a:pt x="33802" y="27449"/>
                    </a:cubicBezTo>
                    <a:cubicBezTo>
                      <a:pt x="36612" y="25091"/>
                      <a:pt x="39267" y="22567"/>
                      <a:pt x="42006" y="20126"/>
                    </a:cubicBezTo>
                    <a:cubicBezTo>
                      <a:pt x="42232" y="19924"/>
                      <a:pt x="42315" y="19710"/>
                      <a:pt x="42315" y="19412"/>
                    </a:cubicBezTo>
                    <a:cubicBezTo>
                      <a:pt x="42268" y="17781"/>
                      <a:pt x="42268" y="16161"/>
                      <a:pt x="42292" y="14518"/>
                    </a:cubicBezTo>
                    <a:cubicBezTo>
                      <a:pt x="42303" y="12018"/>
                      <a:pt x="42446" y="9530"/>
                      <a:pt x="42482" y="7029"/>
                    </a:cubicBezTo>
                    <a:cubicBezTo>
                      <a:pt x="42494" y="5363"/>
                      <a:pt x="42411" y="3696"/>
                      <a:pt x="42482" y="2029"/>
                    </a:cubicBezTo>
                    <a:cubicBezTo>
                      <a:pt x="42506" y="1612"/>
                      <a:pt x="42482" y="1183"/>
                      <a:pt x="42446" y="767"/>
                    </a:cubicBezTo>
                    <a:cubicBezTo>
                      <a:pt x="42423" y="290"/>
                      <a:pt x="42268" y="171"/>
                      <a:pt x="41768" y="136"/>
                    </a:cubicBezTo>
                    <a:cubicBezTo>
                      <a:pt x="41077" y="112"/>
                      <a:pt x="40387" y="64"/>
                      <a:pt x="39684" y="64"/>
                    </a:cubicBezTo>
                    <a:cubicBezTo>
                      <a:pt x="39322" y="61"/>
                      <a:pt x="38960" y="59"/>
                      <a:pt x="38598" y="59"/>
                    </a:cubicBezTo>
                    <a:cubicBezTo>
                      <a:pt x="36427" y="59"/>
                      <a:pt x="34262" y="112"/>
                      <a:pt x="32088" y="112"/>
                    </a:cubicBezTo>
                    <a:cubicBezTo>
                      <a:pt x="27861" y="112"/>
                      <a:pt x="23623" y="52"/>
                      <a:pt x="19384" y="5"/>
                    </a:cubicBezTo>
                    <a:cubicBezTo>
                      <a:pt x="19125" y="2"/>
                      <a:pt x="18866" y="0"/>
                      <a:pt x="1860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6" name="Google Shape;3216;p36"/>
              <p:cNvSpPr/>
              <p:nvPr/>
            </p:nvSpPr>
            <p:spPr>
              <a:xfrm>
                <a:off x="6600773" y="1860780"/>
                <a:ext cx="600759" cy="415276"/>
              </a:xfrm>
              <a:custGeom>
                <a:avLst/>
                <a:gdLst/>
                <a:ahLst/>
                <a:cxnLst/>
                <a:rect l="l" t="t" r="r" b="b"/>
                <a:pathLst>
                  <a:path w="24052" h="16626" extrusionOk="0">
                    <a:moveTo>
                      <a:pt x="743" y="1"/>
                    </a:moveTo>
                    <a:cubicBezTo>
                      <a:pt x="316" y="1"/>
                      <a:pt x="226" y="127"/>
                      <a:pt x="215" y="552"/>
                    </a:cubicBezTo>
                    <a:cubicBezTo>
                      <a:pt x="108" y="5397"/>
                      <a:pt x="48" y="10243"/>
                      <a:pt x="24" y="15077"/>
                    </a:cubicBezTo>
                    <a:cubicBezTo>
                      <a:pt x="24" y="15387"/>
                      <a:pt x="1" y="15696"/>
                      <a:pt x="36" y="15994"/>
                    </a:cubicBezTo>
                    <a:cubicBezTo>
                      <a:pt x="108" y="16589"/>
                      <a:pt x="108" y="16589"/>
                      <a:pt x="739" y="16589"/>
                    </a:cubicBezTo>
                    <a:lnTo>
                      <a:pt x="10002" y="16589"/>
                    </a:lnTo>
                    <a:cubicBezTo>
                      <a:pt x="10657" y="16589"/>
                      <a:pt x="11312" y="16613"/>
                      <a:pt x="11966" y="16625"/>
                    </a:cubicBezTo>
                    <a:cubicBezTo>
                      <a:pt x="11966" y="16589"/>
                      <a:pt x="11966" y="16577"/>
                      <a:pt x="11954" y="16554"/>
                    </a:cubicBezTo>
                    <a:lnTo>
                      <a:pt x="11954" y="16554"/>
                    </a:lnTo>
                    <a:cubicBezTo>
                      <a:pt x="12133" y="16565"/>
                      <a:pt x="12312" y="16565"/>
                      <a:pt x="12490" y="16565"/>
                    </a:cubicBezTo>
                    <a:lnTo>
                      <a:pt x="22861" y="16565"/>
                    </a:lnTo>
                    <a:cubicBezTo>
                      <a:pt x="23035" y="16565"/>
                      <a:pt x="23205" y="16571"/>
                      <a:pt x="23369" y="16571"/>
                    </a:cubicBezTo>
                    <a:cubicBezTo>
                      <a:pt x="23451" y="16571"/>
                      <a:pt x="23531" y="16569"/>
                      <a:pt x="23611" y="16565"/>
                    </a:cubicBezTo>
                    <a:cubicBezTo>
                      <a:pt x="23896" y="16554"/>
                      <a:pt x="24015" y="16446"/>
                      <a:pt x="24039" y="16196"/>
                    </a:cubicBezTo>
                    <a:cubicBezTo>
                      <a:pt x="24051" y="16077"/>
                      <a:pt x="24039" y="15970"/>
                      <a:pt x="24039" y="15851"/>
                    </a:cubicBezTo>
                    <a:cubicBezTo>
                      <a:pt x="24039" y="14482"/>
                      <a:pt x="24027" y="13101"/>
                      <a:pt x="24015" y="11732"/>
                    </a:cubicBezTo>
                    <a:cubicBezTo>
                      <a:pt x="23992" y="8100"/>
                      <a:pt x="23968" y="4469"/>
                      <a:pt x="23956" y="837"/>
                    </a:cubicBezTo>
                    <a:cubicBezTo>
                      <a:pt x="23932" y="147"/>
                      <a:pt x="23932" y="135"/>
                      <a:pt x="23182" y="135"/>
                    </a:cubicBezTo>
                    <a:cubicBezTo>
                      <a:pt x="18920" y="123"/>
                      <a:pt x="14681" y="87"/>
                      <a:pt x="10419" y="63"/>
                    </a:cubicBezTo>
                    <a:cubicBezTo>
                      <a:pt x="7240" y="40"/>
                      <a:pt x="4049" y="16"/>
                      <a:pt x="870" y="4"/>
                    </a:cubicBezTo>
                    <a:cubicBezTo>
                      <a:pt x="824" y="2"/>
                      <a:pt x="782" y="1"/>
                      <a:pt x="74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7" name="Google Shape;3217;p36"/>
              <p:cNvSpPr/>
              <p:nvPr/>
            </p:nvSpPr>
            <p:spPr>
              <a:xfrm>
                <a:off x="6630523" y="2062383"/>
                <a:ext cx="124038" cy="169347"/>
              </a:xfrm>
              <a:custGeom>
                <a:avLst/>
                <a:gdLst/>
                <a:ahLst/>
                <a:cxnLst/>
                <a:rect l="l" t="t" r="r" b="b"/>
                <a:pathLst>
                  <a:path w="4966" h="6780" extrusionOk="0">
                    <a:moveTo>
                      <a:pt x="4650" y="0"/>
                    </a:moveTo>
                    <a:cubicBezTo>
                      <a:pt x="4580" y="0"/>
                      <a:pt x="4511" y="30"/>
                      <a:pt x="4453" y="89"/>
                    </a:cubicBezTo>
                    <a:cubicBezTo>
                      <a:pt x="4358" y="172"/>
                      <a:pt x="4275" y="279"/>
                      <a:pt x="4203" y="386"/>
                    </a:cubicBezTo>
                    <a:cubicBezTo>
                      <a:pt x="2774" y="2256"/>
                      <a:pt x="1465" y="4196"/>
                      <a:pt x="179" y="6161"/>
                    </a:cubicBezTo>
                    <a:cubicBezTo>
                      <a:pt x="107" y="6256"/>
                      <a:pt x="36" y="6363"/>
                      <a:pt x="24" y="6494"/>
                    </a:cubicBezTo>
                    <a:cubicBezTo>
                      <a:pt x="0" y="6661"/>
                      <a:pt x="107" y="6780"/>
                      <a:pt x="274" y="6780"/>
                    </a:cubicBezTo>
                    <a:cubicBezTo>
                      <a:pt x="465" y="6780"/>
                      <a:pt x="524" y="6613"/>
                      <a:pt x="631" y="6494"/>
                    </a:cubicBezTo>
                    <a:cubicBezTo>
                      <a:pt x="1929" y="4506"/>
                      <a:pt x="3263" y="2541"/>
                      <a:pt x="4703" y="636"/>
                    </a:cubicBezTo>
                    <a:cubicBezTo>
                      <a:pt x="4763" y="565"/>
                      <a:pt x="4846" y="470"/>
                      <a:pt x="4882" y="386"/>
                    </a:cubicBezTo>
                    <a:cubicBezTo>
                      <a:pt x="4965" y="267"/>
                      <a:pt x="4929" y="148"/>
                      <a:pt x="4822" y="65"/>
                    </a:cubicBezTo>
                    <a:cubicBezTo>
                      <a:pt x="4768" y="21"/>
                      <a:pt x="4709" y="0"/>
                      <a:pt x="46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8" name="Google Shape;3218;p36"/>
              <p:cNvSpPr/>
              <p:nvPr/>
            </p:nvSpPr>
            <p:spPr>
              <a:xfrm>
                <a:off x="6673336" y="2091658"/>
                <a:ext cx="110351" cy="154486"/>
              </a:xfrm>
              <a:custGeom>
                <a:avLst/>
                <a:gdLst/>
                <a:ahLst/>
                <a:cxnLst/>
                <a:rect l="l" t="t" r="r" b="b"/>
                <a:pathLst>
                  <a:path w="4418" h="6185" extrusionOk="0">
                    <a:moveTo>
                      <a:pt x="4172" y="1"/>
                    </a:moveTo>
                    <a:cubicBezTo>
                      <a:pt x="4109" y="1"/>
                      <a:pt x="4045" y="18"/>
                      <a:pt x="3989" y="60"/>
                    </a:cubicBezTo>
                    <a:cubicBezTo>
                      <a:pt x="3882" y="143"/>
                      <a:pt x="3823" y="262"/>
                      <a:pt x="3751" y="369"/>
                    </a:cubicBezTo>
                    <a:cubicBezTo>
                      <a:pt x="2572" y="2108"/>
                      <a:pt x="1429" y="3882"/>
                      <a:pt x="215" y="5596"/>
                    </a:cubicBezTo>
                    <a:cubicBezTo>
                      <a:pt x="155" y="5668"/>
                      <a:pt x="108" y="5763"/>
                      <a:pt x="60" y="5834"/>
                    </a:cubicBezTo>
                    <a:cubicBezTo>
                      <a:pt x="1" y="5953"/>
                      <a:pt x="36" y="6060"/>
                      <a:pt x="155" y="6132"/>
                    </a:cubicBezTo>
                    <a:cubicBezTo>
                      <a:pt x="213" y="6166"/>
                      <a:pt x="270" y="6184"/>
                      <a:pt x="325" y="6184"/>
                    </a:cubicBezTo>
                    <a:cubicBezTo>
                      <a:pt x="384" y="6184"/>
                      <a:pt x="439" y="6163"/>
                      <a:pt x="489" y="6120"/>
                    </a:cubicBezTo>
                    <a:cubicBezTo>
                      <a:pt x="548" y="6072"/>
                      <a:pt x="596" y="6001"/>
                      <a:pt x="644" y="5941"/>
                    </a:cubicBezTo>
                    <a:cubicBezTo>
                      <a:pt x="1906" y="4167"/>
                      <a:pt x="3084" y="2346"/>
                      <a:pt x="4299" y="548"/>
                    </a:cubicBezTo>
                    <a:cubicBezTo>
                      <a:pt x="4358" y="476"/>
                      <a:pt x="4418" y="381"/>
                      <a:pt x="4418" y="238"/>
                    </a:cubicBezTo>
                    <a:cubicBezTo>
                      <a:pt x="4418" y="179"/>
                      <a:pt x="4394" y="84"/>
                      <a:pt x="4299" y="24"/>
                    </a:cubicBezTo>
                    <a:cubicBezTo>
                      <a:pt x="4259" y="9"/>
                      <a:pt x="4216" y="1"/>
                      <a:pt x="417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9" name="Google Shape;3219;p36"/>
              <p:cNvSpPr/>
              <p:nvPr/>
            </p:nvSpPr>
            <p:spPr>
              <a:xfrm>
                <a:off x="6627550" y="2019544"/>
                <a:ext cx="112723" cy="146468"/>
              </a:xfrm>
              <a:custGeom>
                <a:avLst/>
                <a:gdLst/>
                <a:ahLst/>
                <a:cxnLst/>
                <a:rect l="l" t="t" r="r" b="b"/>
                <a:pathLst>
                  <a:path w="4513" h="5864" extrusionOk="0">
                    <a:moveTo>
                      <a:pt x="4230" y="0"/>
                    </a:moveTo>
                    <a:cubicBezTo>
                      <a:pt x="4160" y="0"/>
                      <a:pt x="4094" y="32"/>
                      <a:pt x="4036" y="89"/>
                    </a:cubicBezTo>
                    <a:cubicBezTo>
                      <a:pt x="3941" y="173"/>
                      <a:pt x="3858" y="280"/>
                      <a:pt x="3786" y="387"/>
                    </a:cubicBezTo>
                    <a:cubicBezTo>
                      <a:pt x="2560" y="1982"/>
                      <a:pt x="1417" y="3613"/>
                      <a:pt x="238" y="5233"/>
                    </a:cubicBezTo>
                    <a:cubicBezTo>
                      <a:pt x="167" y="5328"/>
                      <a:pt x="95" y="5435"/>
                      <a:pt x="60" y="5530"/>
                    </a:cubicBezTo>
                    <a:cubicBezTo>
                      <a:pt x="0" y="5697"/>
                      <a:pt x="143" y="5864"/>
                      <a:pt x="322" y="5864"/>
                    </a:cubicBezTo>
                    <a:cubicBezTo>
                      <a:pt x="476" y="5852"/>
                      <a:pt x="560" y="5733"/>
                      <a:pt x="643" y="5626"/>
                    </a:cubicBezTo>
                    <a:cubicBezTo>
                      <a:pt x="1858" y="3923"/>
                      <a:pt x="3072" y="2220"/>
                      <a:pt x="4346" y="554"/>
                    </a:cubicBezTo>
                    <a:cubicBezTo>
                      <a:pt x="4382" y="494"/>
                      <a:pt x="4429" y="446"/>
                      <a:pt x="4453" y="387"/>
                    </a:cubicBezTo>
                    <a:cubicBezTo>
                      <a:pt x="4513" y="244"/>
                      <a:pt x="4501" y="137"/>
                      <a:pt x="4370" y="42"/>
                    </a:cubicBezTo>
                    <a:cubicBezTo>
                      <a:pt x="4323" y="13"/>
                      <a:pt x="4276" y="0"/>
                      <a:pt x="423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0" name="Google Shape;3220;p36"/>
              <p:cNvSpPr/>
              <p:nvPr/>
            </p:nvSpPr>
            <p:spPr>
              <a:xfrm>
                <a:off x="6634969" y="1969637"/>
                <a:ext cx="96988" cy="127086"/>
              </a:xfrm>
              <a:custGeom>
                <a:avLst/>
                <a:gdLst/>
                <a:ahLst/>
                <a:cxnLst/>
                <a:rect l="l" t="t" r="r" b="b"/>
                <a:pathLst>
                  <a:path w="3883" h="5088" extrusionOk="0">
                    <a:moveTo>
                      <a:pt x="3583" y="0"/>
                    </a:moveTo>
                    <a:cubicBezTo>
                      <a:pt x="3478" y="0"/>
                      <a:pt x="3370" y="82"/>
                      <a:pt x="3239" y="254"/>
                    </a:cubicBezTo>
                    <a:cubicBezTo>
                      <a:pt x="2180" y="1635"/>
                      <a:pt x="1168" y="3064"/>
                      <a:pt x="167" y="4492"/>
                    </a:cubicBezTo>
                    <a:cubicBezTo>
                      <a:pt x="96" y="4599"/>
                      <a:pt x="37" y="4695"/>
                      <a:pt x="25" y="4814"/>
                    </a:cubicBezTo>
                    <a:cubicBezTo>
                      <a:pt x="1" y="4969"/>
                      <a:pt x="120" y="5088"/>
                      <a:pt x="263" y="5088"/>
                    </a:cubicBezTo>
                    <a:cubicBezTo>
                      <a:pt x="441" y="5076"/>
                      <a:pt x="513" y="4969"/>
                      <a:pt x="584" y="4873"/>
                    </a:cubicBezTo>
                    <a:cubicBezTo>
                      <a:pt x="1584" y="3409"/>
                      <a:pt x="2620" y="1968"/>
                      <a:pt x="3692" y="551"/>
                    </a:cubicBezTo>
                    <a:cubicBezTo>
                      <a:pt x="3870" y="301"/>
                      <a:pt x="3882" y="146"/>
                      <a:pt x="3727" y="51"/>
                    </a:cubicBezTo>
                    <a:cubicBezTo>
                      <a:pt x="3679" y="18"/>
                      <a:pt x="3631" y="0"/>
                      <a:pt x="358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1" name="Google Shape;3221;p36"/>
              <p:cNvSpPr/>
              <p:nvPr/>
            </p:nvSpPr>
            <p:spPr>
              <a:xfrm>
                <a:off x="6723293" y="2120009"/>
                <a:ext cx="93116" cy="127785"/>
              </a:xfrm>
              <a:custGeom>
                <a:avLst/>
                <a:gdLst/>
                <a:ahLst/>
                <a:cxnLst/>
                <a:rect l="l" t="t" r="r" b="b"/>
                <a:pathLst>
                  <a:path w="3728" h="5116" extrusionOk="0">
                    <a:moveTo>
                      <a:pt x="3441" y="1"/>
                    </a:moveTo>
                    <a:cubicBezTo>
                      <a:pt x="3365" y="1"/>
                      <a:pt x="3292" y="39"/>
                      <a:pt x="3228" y="103"/>
                    </a:cubicBezTo>
                    <a:cubicBezTo>
                      <a:pt x="3168" y="163"/>
                      <a:pt x="3108" y="234"/>
                      <a:pt x="3061" y="306"/>
                    </a:cubicBezTo>
                    <a:cubicBezTo>
                      <a:pt x="2096" y="1723"/>
                      <a:pt x="1144" y="3116"/>
                      <a:pt x="191" y="4533"/>
                    </a:cubicBezTo>
                    <a:cubicBezTo>
                      <a:pt x="132" y="4604"/>
                      <a:pt x="72" y="4711"/>
                      <a:pt x="37" y="4806"/>
                    </a:cubicBezTo>
                    <a:cubicBezTo>
                      <a:pt x="1" y="4961"/>
                      <a:pt x="132" y="5116"/>
                      <a:pt x="311" y="5116"/>
                    </a:cubicBezTo>
                    <a:cubicBezTo>
                      <a:pt x="489" y="5104"/>
                      <a:pt x="561" y="4949"/>
                      <a:pt x="668" y="4842"/>
                    </a:cubicBezTo>
                    <a:lnTo>
                      <a:pt x="3573" y="556"/>
                    </a:lnTo>
                    <a:cubicBezTo>
                      <a:pt x="3597" y="496"/>
                      <a:pt x="3644" y="461"/>
                      <a:pt x="3668" y="401"/>
                    </a:cubicBezTo>
                    <a:cubicBezTo>
                      <a:pt x="3728" y="258"/>
                      <a:pt x="3728" y="139"/>
                      <a:pt x="3597" y="56"/>
                    </a:cubicBezTo>
                    <a:cubicBezTo>
                      <a:pt x="3544" y="18"/>
                      <a:pt x="3492" y="1"/>
                      <a:pt x="344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2" name="Google Shape;3222;p36"/>
              <p:cNvSpPr/>
              <p:nvPr/>
            </p:nvSpPr>
            <p:spPr>
              <a:xfrm>
                <a:off x="6779820" y="2140017"/>
                <a:ext cx="79428" cy="107503"/>
              </a:xfrm>
              <a:custGeom>
                <a:avLst/>
                <a:gdLst/>
                <a:ahLst/>
                <a:cxnLst/>
                <a:rect l="l" t="t" r="r" b="b"/>
                <a:pathLst>
                  <a:path w="3180" h="4304" extrusionOk="0">
                    <a:moveTo>
                      <a:pt x="2885" y="0"/>
                    </a:moveTo>
                    <a:cubicBezTo>
                      <a:pt x="2823" y="0"/>
                      <a:pt x="2764" y="21"/>
                      <a:pt x="2715" y="64"/>
                    </a:cubicBezTo>
                    <a:cubicBezTo>
                      <a:pt x="2620" y="160"/>
                      <a:pt x="2512" y="279"/>
                      <a:pt x="2441" y="398"/>
                    </a:cubicBezTo>
                    <a:cubicBezTo>
                      <a:pt x="1679" y="1517"/>
                      <a:pt x="917" y="2612"/>
                      <a:pt x="155" y="3720"/>
                    </a:cubicBezTo>
                    <a:cubicBezTo>
                      <a:pt x="83" y="3827"/>
                      <a:pt x="24" y="3910"/>
                      <a:pt x="12" y="4029"/>
                    </a:cubicBezTo>
                    <a:cubicBezTo>
                      <a:pt x="0" y="4196"/>
                      <a:pt x="119" y="4303"/>
                      <a:pt x="274" y="4303"/>
                    </a:cubicBezTo>
                    <a:cubicBezTo>
                      <a:pt x="453" y="4303"/>
                      <a:pt x="512" y="4160"/>
                      <a:pt x="607" y="4029"/>
                    </a:cubicBezTo>
                    <a:cubicBezTo>
                      <a:pt x="1429" y="2850"/>
                      <a:pt x="2227" y="1672"/>
                      <a:pt x="3048" y="505"/>
                    </a:cubicBezTo>
                    <a:cubicBezTo>
                      <a:pt x="3072" y="457"/>
                      <a:pt x="3120" y="410"/>
                      <a:pt x="3131" y="362"/>
                    </a:cubicBezTo>
                    <a:cubicBezTo>
                      <a:pt x="3179" y="243"/>
                      <a:pt x="3179" y="124"/>
                      <a:pt x="3060" y="53"/>
                    </a:cubicBezTo>
                    <a:cubicBezTo>
                      <a:pt x="3003" y="18"/>
                      <a:pt x="2943" y="0"/>
                      <a:pt x="288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3" name="Google Shape;3223;p36"/>
              <p:cNvSpPr/>
              <p:nvPr/>
            </p:nvSpPr>
            <p:spPr>
              <a:xfrm>
                <a:off x="6832151" y="2153330"/>
                <a:ext cx="71111" cy="96513"/>
              </a:xfrm>
              <a:custGeom>
                <a:avLst/>
                <a:gdLst/>
                <a:ahLst/>
                <a:cxnLst/>
                <a:rect l="l" t="t" r="r" b="b"/>
                <a:pathLst>
                  <a:path w="2847" h="3864" extrusionOk="0">
                    <a:moveTo>
                      <a:pt x="2554" y="0"/>
                    </a:moveTo>
                    <a:cubicBezTo>
                      <a:pt x="2500" y="0"/>
                      <a:pt x="2444" y="18"/>
                      <a:pt x="2394" y="55"/>
                    </a:cubicBezTo>
                    <a:cubicBezTo>
                      <a:pt x="2322" y="127"/>
                      <a:pt x="2251" y="210"/>
                      <a:pt x="2191" y="293"/>
                    </a:cubicBezTo>
                    <a:cubicBezTo>
                      <a:pt x="1513" y="1294"/>
                      <a:pt x="834" y="2294"/>
                      <a:pt x="167" y="3294"/>
                    </a:cubicBezTo>
                    <a:cubicBezTo>
                      <a:pt x="108" y="3365"/>
                      <a:pt x="60" y="3472"/>
                      <a:pt x="24" y="3556"/>
                    </a:cubicBezTo>
                    <a:cubicBezTo>
                      <a:pt x="1" y="3675"/>
                      <a:pt x="60" y="3782"/>
                      <a:pt x="179" y="3841"/>
                    </a:cubicBezTo>
                    <a:cubicBezTo>
                      <a:pt x="217" y="3856"/>
                      <a:pt x="250" y="3863"/>
                      <a:pt x="282" y="3863"/>
                    </a:cubicBezTo>
                    <a:cubicBezTo>
                      <a:pt x="352" y="3863"/>
                      <a:pt x="412" y="3831"/>
                      <a:pt x="477" y="3782"/>
                    </a:cubicBezTo>
                    <a:cubicBezTo>
                      <a:pt x="513" y="3734"/>
                      <a:pt x="560" y="3687"/>
                      <a:pt x="596" y="3627"/>
                    </a:cubicBezTo>
                    <a:cubicBezTo>
                      <a:pt x="1298" y="2591"/>
                      <a:pt x="2001" y="1544"/>
                      <a:pt x="2703" y="508"/>
                    </a:cubicBezTo>
                    <a:cubicBezTo>
                      <a:pt x="2763" y="436"/>
                      <a:pt x="2822" y="353"/>
                      <a:pt x="2822" y="270"/>
                    </a:cubicBezTo>
                    <a:cubicBezTo>
                      <a:pt x="2846" y="162"/>
                      <a:pt x="2799" y="91"/>
                      <a:pt x="2691" y="43"/>
                    </a:cubicBezTo>
                    <a:cubicBezTo>
                      <a:pt x="2652" y="15"/>
                      <a:pt x="2604" y="0"/>
                      <a:pt x="255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4" name="Google Shape;3224;p36"/>
              <p:cNvSpPr/>
              <p:nvPr/>
            </p:nvSpPr>
            <p:spPr>
              <a:xfrm>
                <a:off x="6637067" y="1943235"/>
                <a:ext cx="65741" cy="87496"/>
              </a:xfrm>
              <a:custGeom>
                <a:avLst/>
                <a:gdLst/>
                <a:ahLst/>
                <a:cxnLst/>
                <a:rect l="l" t="t" r="r" b="b"/>
                <a:pathLst>
                  <a:path w="2632" h="3503" extrusionOk="0">
                    <a:moveTo>
                      <a:pt x="2316" y="0"/>
                    </a:moveTo>
                    <a:cubicBezTo>
                      <a:pt x="2203" y="0"/>
                      <a:pt x="2093" y="85"/>
                      <a:pt x="1977" y="251"/>
                    </a:cubicBezTo>
                    <a:cubicBezTo>
                      <a:pt x="1346" y="1144"/>
                      <a:pt x="738" y="2025"/>
                      <a:pt x="131" y="2918"/>
                    </a:cubicBezTo>
                    <a:cubicBezTo>
                      <a:pt x="72" y="3013"/>
                      <a:pt x="0" y="3108"/>
                      <a:pt x="0" y="3228"/>
                    </a:cubicBezTo>
                    <a:cubicBezTo>
                      <a:pt x="0" y="3394"/>
                      <a:pt x="95" y="3501"/>
                      <a:pt x="310" y="3501"/>
                    </a:cubicBezTo>
                    <a:cubicBezTo>
                      <a:pt x="315" y="3502"/>
                      <a:pt x="321" y="3502"/>
                      <a:pt x="326" y="3502"/>
                    </a:cubicBezTo>
                    <a:cubicBezTo>
                      <a:pt x="423" y="3502"/>
                      <a:pt x="480" y="3401"/>
                      <a:pt x="548" y="3311"/>
                    </a:cubicBezTo>
                    <a:cubicBezTo>
                      <a:pt x="1167" y="2394"/>
                      <a:pt x="1810" y="1477"/>
                      <a:pt x="2441" y="549"/>
                    </a:cubicBezTo>
                    <a:cubicBezTo>
                      <a:pt x="2620" y="287"/>
                      <a:pt x="2631" y="156"/>
                      <a:pt x="2465" y="49"/>
                    </a:cubicBezTo>
                    <a:cubicBezTo>
                      <a:pt x="2414" y="16"/>
                      <a:pt x="2365" y="0"/>
                      <a:pt x="231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5" name="Google Shape;3225;p36"/>
              <p:cNvSpPr/>
              <p:nvPr/>
            </p:nvSpPr>
            <p:spPr>
              <a:xfrm>
                <a:off x="6881808" y="2164970"/>
                <a:ext cx="62194" cy="80278"/>
              </a:xfrm>
              <a:custGeom>
                <a:avLst/>
                <a:gdLst/>
                <a:ahLst/>
                <a:cxnLst/>
                <a:rect l="l" t="t" r="r" b="b"/>
                <a:pathLst>
                  <a:path w="2490" h="3214" extrusionOk="0">
                    <a:moveTo>
                      <a:pt x="2189" y="0"/>
                    </a:moveTo>
                    <a:cubicBezTo>
                      <a:pt x="2138" y="0"/>
                      <a:pt x="2091" y="18"/>
                      <a:pt x="2049" y="54"/>
                    </a:cubicBezTo>
                    <a:cubicBezTo>
                      <a:pt x="1954" y="113"/>
                      <a:pt x="1870" y="220"/>
                      <a:pt x="1811" y="304"/>
                    </a:cubicBezTo>
                    <a:cubicBezTo>
                      <a:pt x="1251" y="1101"/>
                      <a:pt x="692" y="1899"/>
                      <a:pt x="144" y="2709"/>
                    </a:cubicBezTo>
                    <a:cubicBezTo>
                      <a:pt x="108" y="2744"/>
                      <a:pt x="61" y="2804"/>
                      <a:pt x="49" y="2863"/>
                    </a:cubicBezTo>
                    <a:cubicBezTo>
                      <a:pt x="1" y="2983"/>
                      <a:pt x="25" y="3090"/>
                      <a:pt x="144" y="3161"/>
                    </a:cubicBezTo>
                    <a:cubicBezTo>
                      <a:pt x="195" y="3197"/>
                      <a:pt x="248" y="3213"/>
                      <a:pt x="299" y="3213"/>
                    </a:cubicBezTo>
                    <a:cubicBezTo>
                      <a:pt x="367" y="3213"/>
                      <a:pt x="430" y="3185"/>
                      <a:pt x="477" y="3137"/>
                    </a:cubicBezTo>
                    <a:cubicBezTo>
                      <a:pt x="572" y="3066"/>
                      <a:pt x="644" y="2959"/>
                      <a:pt x="703" y="2863"/>
                    </a:cubicBezTo>
                    <a:lnTo>
                      <a:pt x="2358" y="506"/>
                    </a:lnTo>
                    <a:cubicBezTo>
                      <a:pt x="2406" y="423"/>
                      <a:pt x="2477" y="351"/>
                      <a:pt x="2477" y="268"/>
                    </a:cubicBezTo>
                    <a:cubicBezTo>
                      <a:pt x="2489" y="161"/>
                      <a:pt x="2442" y="89"/>
                      <a:pt x="2347" y="54"/>
                    </a:cubicBezTo>
                    <a:cubicBezTo>
                      <a:pt x="2293" y="18"/>
                      <a:pt x="2239" y="0"/>
                      <a:pt x="21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6" name="Google Shape;3226;p36"/>
              <p:cNvSpPr/>
              <p:nvPr/>
            </p:nvSpPr>
            <p:spPr>
              <a:xfrm>
                <a:off x="6922873" y="2174887"/>
                <a:ext cx="53851" cy="68463"/>
              </a:xfrm>
              <a:custGeom>
                <a:avLst/>
                <a:gdLst/>
                <a:ahLst/>
                <a:cxnLst/>
                <a:rect l="l" t="t" r="r" b="b"/>
                <a:pathLst>
                  <a:path w="2156" h="2741" extrusionOk="0">
                    <a:moveTo>
                      <a:pt x="1841" y="0"/>
                    </a:moveTo>
                    <a:cubicBezTo>
                      <a:pt x="1781" y="0"/>
                      <a:pt x="1722" y="24"/>
                      <a:pt x="1667" y="73"/>
                    </a:cubicBezTo>
                    <a:cubicBezTo>
                      <a:pt x="1607" y="121"/>
                      <a:pt x="1560" y="192"/>
                      <a:pt x="1512" y="252"/>
                    </a:cubicBezTo>
                    <a:cubicBezTo>
                      <a:pt x="1072" y="883"/>
                      <a:pt x="643" y="1502"/>
                      <a:pt x="191" y="2133"/>
                    </a:cubicBezTo>
                    <a:cubicBezTo>
                      <a:pt x="119" y="2228"/>
                      <a:pt x="48" y="2324"/>
                      <a:pt x="24" y="2443"/>
                    </a:cubicBezTo>
                    <a:cubicBezTo>
                      <a:pt x="0" y="2586"/>
                      <a:pt x="107" y="2728"/>
                      <a:pt x="262" y="2740"/>
                    </a:cubicBezTo>
                    <a:cubicBezTo>
                      <a:pt x="441" y="2740"/>
                      <a:pt x="524" y="2621"/>
                      <a:pt x="607" y="2502"/>
                    </a:cubicBezTo>
                    <a:cubicBezTo>
                      <a:pt x="1060" y="1871"/>
                      <a:pt x="1488" y="1252"/>
                      <a:pt x="1929" y="621"/>
                    </a:cubicBezTo>
                    <a:cubicBezTo>
                      <a:pt x="1988" y="538"/>
                      <a:pt x="2048" y="442"/>
                      <a:pt x="2096" y="359"/>
                    </a:cubicBezTo>
                    <a:cubicBezTo>
                      <a:pt x="2155" y="240"/>
                      <a:pt x="2131" y="133"/>
                      <a:pt x="2012" y="61"/>
                    </a:cubicBezTo>
                    <a:cubicBezTo>
                      <a:pt x="1955" y="21"/>
                      <a:pt x="1897" y="0"/>
                      <a:pt x="184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7" name="Google Shape;3227;p36"/>
              <p:cNvSpPr/>
              <p:nvPr/>
            </p:nvSpPr>
            <p:spPr>
              <a:xfrm>
                <a:off x="6957369" y="2180907"/>
                <a:ext cx="53552" cy="65816"/>
              </a:xfrm>
              <a:custGeom>
                <a:avLst/>
                <a:gdLst/>
                <a:ahLst/>
                <a:cxnLst/>
                <a:rect l="l" t="t" r="r" b="b"/>
                <a:pathLst>
                  <a:path w="2144" h="2635" extrusionOk="0">
                    <a:moveTo>
                      <a:pt x="1883" y="0"/>
                    </a:moveTo>
                    <a:cubicBezTo>
                      <a:pt x="1844" y="0"/>
                      <a:pt x="1803" y="8"/>
                      <a:pt x="1762" y="23"/>
                    </a:cubicBezTo>
                    <a:cubicBezTo>
                      <a:pt x="1667" y="70"/>
                      <a:pt x="1596" y="142"/>
                      <a:pt x="1536" y="237"/>
                    </a:cubicBezTo>
                    <a:cubicBezTo>
                      <a:pt x="1072" y="856"/>
                      <a:pt x="607" y="1475"/>
                      <a:pt x="155" y="2083"/>
                    </a:cubicBezTo>
                    <a:cubicBezTo>
                      <a:pt x="107" y="2154"/>
                      <a:pt x="60" y="2225"/>
                      <a:pt x="36" y="2321"/>
                    </a:cubicBezTo>
                    <a:cubicBezTo>
                      <a:pt x="0" y="2428"/>
                      <a:pt x="36" y="2523"/>
                      <a:pt x="131" y="2583"/>
                    </a:cubicBezTo>
                    <a:cubicBezTo>
                      <a:pt x="182" y="2619"/>
                      <a:pt x="234" y="2635"/>
                      <a:pt x="284" y="2635"/>
                    </a:cubicBezTo>
                    <a:cubicBezTo>
                      <a:pt x="350" y="2635"/>
                      <a:pt x="415" y="2606"/>
                      <a:pt x="476" y="2559"/>
                    </a:cubicBezTo>
                    <a:cubicBezTo>
                      <a:pt x="524" y="2511"/>
                      <a:pt x="548" y="2452"/>
                      <a:pt x="595" y="2404"/>
                    </a:cubicBezTo>
                    <a:cubicBezTo>
                      <a:pt x="1072" y="1773"/>
                      <a:pt x="1548" y="1142"/>
                      <a:pt x="2024" y="499"/>
                    </a:cubicBezTo>
                    <a:cubicBezTo>
                      <a:pt x="2084" y="428"/>
                      <a:pt x="2143" y="344"/>
                      <a:pt x="2143" y="237"/>
                    </a:cubicBezTo>
                    <a:cubicBezTo>
                      <a:pt x="2143" y="97"/>
                      <a:pt x="2026" y="0"/>
                      <a:pt x="188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8" name="Google Shape;3228;p36"/>
              <p:cNvSpPr/>
              <p:nvPr/>
            </p:nvSpPr>
            <p:spPr>
              <a:xfrm>
                <a:off x="6993038" y="2185528"/>
                <a:ext cx="50305" cy="61095"/>
              </a:xfrm>
              <a:custGeom>
                <a:avLst/>
                <a:gdLst/>
                <a:ahLst/>
                <a:cxnLst/>
                <a:rect l="l" t="t" r="r" b="b"/>
                <a:pathLst>
                  <a:path w="2014" h="2446" extrusionOk="0">
                    <a:moveTo>
                      <a:pt x="1710" y="1"/>
                    </a:moveTo>
                    <a:cubicBezTo>
                      <a:pt x="1602" y="1"/>
                      <a:pt x="1488" y="80"/>
                      <a:pt x="1358" y="243"/>
                    </a:cubicBezTo>
                    <a:cubicBezTo>
                      <a:pt x="942" y="778"/>
                      <a:pt x="537" y="1326"/>
                      <a:pt x="132" y="1862"/>
                    </a:cubicBezTo>
                    <a:cubicBezTo>
                      <a:pt x="72" y="1957"/>
                      <a:pt x="1" y="2064"/>
                      <a:pt x="1" y="2183"/>
                    </a:cubicBezTo>
                    <a:cubicBezTo>
                      <a:pt x="1" y="2326"/>
                      <a:pt x="72" y="2421"/>
                      <a:pt x="239" y="2445"/>
                    </a:cubicBezTo>
                    <a:cubicBezTo>
                      <a:pt x="394" y="2445"/>
                      <a:pt x="477" y="2362"/>
                      <a:pt x="549" y="2255"/>
                    </a:cubicBezTo>
                    <a:cubicBezTo>
                      <a:pt x="953" y="1671"/>
                      <a:pt x="1382" y="1100"/>
                      <a:pt x="1823" y="552"/>
                    </a:cubicBezTo>
                    <a:cubicBezTo>
                      <a:pt x="2001" y="314"/>
                      <a:pt x="2013" y="147"/>
                      <a:pt x="1858" y="52"/>
                    </a:cubicBezTo>
                    <a:cubicBezTo>
                      <a:pt x="1809" y="18"/>
                      <a:pt x="1760" y="1"/>
                      <a:pt x="171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9" name="Google Shape;3229;p36"/>
              <p:cNvSpPr/>
              <p:nvPr/>
            </p:nvSpPr>
            <p:spPr>
              <a:xfrm>
                <a:off x="6197517" y="1821464"/>
                <a:ext cx="1068213" cy="752722"/>
              </a:xfrm>
              <a:custGeom>
                <a:avLst/>
                <a:gdLst/>
                <a:ahLst/>
                <a:cxnLst/>
                <a:rect l="l" t="t" r="r" b="b"/>
                <a:pathLst>
                  <a:path w="42767" h="30136" extrusionOk="0">
                    <a:moveTo>
                      <a:pt x="42324" y="1"/>
                    </a:moveTo>
                    <a:cubicBezTo>
                      <a:pt x="42291" y="1"/>
                      <a:pt x="42256" y="3"/>
                      <a:pt x="42219" y="6"/>
                    </a:cubicBezTo>
                    <a:cubicBezTo>
                      <a:pt x="41981" y="42"/>
                      <a:pt x="41838" y="185"/>
                      <a:pt x="41755" y="399"/>
                    </a:cubicBezTo>
                    <a:cubicBezTo>
                      <a:pt x="41683" y="602"/>
                      <a:pt x="41672" y="816"/>
                      <a:pt x="41672" y="1042"/>
                    </a:cubicBezTo>
                    <a:cubicBezTo>
                      <a:pt x="41553" y="4578"/>
                      <a:pt x="41505" y="8126"/>
                      <a:pt x="41672" y="11663"/>
                    </a:cubicBezTo>
                    <a:cubicBezTo>
                      <a:pt x="41743" y="13306"/>
                      <a:pt x="41731" y="14949"/>
                      <a:pt x="41707" y="16592"/>
                    </a:cubicBezTo>
                    <a:cubicBezTo>
                      <a:pt x="41683" y="17508"/>
                      <a:pt x="41660" y="18425"/>
                      <a:pt x="41624" y="19342"/>
                    </a:cubicBezTo>
                    <a:cubicBezTo>
                      <a:pt x="41612" y="19735"/>
                      <a:pt x="41481" y="20068"/>
                      <a:pt x="41136" y="20306"/>
                    </a:cubicBezTo>
                    <a:cubicBezTo>
                      <a:pt x="41017" y="20402"/>
                      <a:pt x="40933" y="20509"/>
                      <a:pt x="40814" y="20592"/>
                    </a:cubicBezTo>
                    <a:cubicBezTo>
                      <a:pt x="38135" y="22842"/>
                      <a:pt x="35409" y="25045"/>
                      <a:pt x="32801" y="27379"/>
                    </a:cubicBezTo>
                    <a:cubicBezTo>
                      <a:pt x="32361" y="27772"/>
                      <a:pt x="31885" y="28141"/>
                      <a:pt x="31420" y="28510"/>
                    </a:cubicBezTo>
                    <a:cubicBezTo>
                      <a:pt x="31015" y="28843"/>
                      <a:pt x="30551" y="29022"/>
                      <a:pt x="30003" y="29022"/>
                    </a:cubicBezTo>
                    <a:cubicBezTo>
                      <a:pt x="29837" y="29022"/>
                      <a:pt x="29682" y="29034"/>
                      <a:pt x="29515" y="29046"/>
                    </a:cubicBezTo>
                    <a:cubicBezTo>
                      <a:pt x="28348" y="29135"/>
                      <a:pt x="27180" y="29225"/>
                      <a:pt x="26003" y="29225"/>
                    </a:cubicBezTo>
                    <a:cubicBezTo>
                      <a:pt x="25932" y="29225"/>
                      <a:pt x="25860" y="29225"/>
                      <a:pt x="25789" y="29224"/>
                    </a:cubicBezTo>
                    <a:cubicBezTo>
                      <a:pt x="22336" y="29177"/>
                      <a:pt x="18871" y="29177"/>
                      <a:pt x="15418" y="29081"/>
                    </a:cubicBezTo>
                    <a:cubicBezTo>
                      <a:pt x="11846" y="28974"/>
                      <a:pt x="8286" y="28927"/>
                      <a:pt x="4715" y="28843"/>
                    </a:cubicBezTo>
                    <a:cubicBezTo>
                      <a:pt x="3333" y="28807"/>
                      <a:pt x="1964" y="28760"/>
                      <a:pt x="583" y="28700"/>
                    </a:cubicBezTo>
                    <a:cubicBezTo>
                      <a:pt x="487" y="28698"/>
                      <a:pt x="407" y="28696"/>
                      <a:pt x="340" y="28696"/>
                    </a:cubicBezTo>
                    <a:cubicBezTo>
                      <a:pt x="0" y="28696"/>
                      <a:pt x="2" y="28755"/>
                      <a:pt x="12" y="29212"/>
                    </a:cubicBezTo>
                    <a:cubicBezTo>
                      <a:pt x="12" y="29462"/>
                      <a:pt x="12" y="29462"/>
                      <a:pt x="309" y="29498"/>
                    </a:cubicBezTo>
                    <a:cubicBezTo>
                      <a:pt x="1369" y="29569"/>
                      <a:pt x="2417" y="29629"/>
                      <a:pt x="3464" y="29641"/>
                    </a:cubicBezTo>
                    <a:cubicBezTo>
                      <a:pt x="7489" y="29677"/>
                      <a:pt x="11501" y="29831"/>
                      <a:pt x="16192" y="29915"/>
                    </a:cubicBezTo>
                    <a:cubicBezTo>
                      <a:pt x="17026" y="29939"/>
                      <a:pt x="18514" y="29986"/>
                      <a:pt x="19966" y="30046"/>
                    </a:cubicBezTo>
                    <a:cubicBezTo>
                      <a:pt x="21460" y="30095"/>
                      <a:pt x="22945" y="30135"/>
                      <a:pt x="24436" y="30135"/>
                    </a:cubicBezTo>
                    <a:cubicBezTo>
                      <a:pt x="24763" y="30135"/>
                      <a:pt x="25091" y="30133"/>
                      <a:pt x="25420" y="30129"/>
                    </a:cubicBezTo>
                    <a:cubicBezTo>
                      <a:pt x="27158" y="30117"/>
                      <a:pt x="28884" y="30070"/>
                      <a:pt x="30623" y="30058"/>
                    </a:cubicBezTo>
                    <a:cubicBezTo>
                      <a:pt x="30849" y="30046"/>
                      <a:pt x="31015" y="29986"/>
                      <a:pt x="31182" y="29855"/>
                    </a:cubicBezTo>
                    <a:cubicBezTo>
                      <a:pt x="32730" y="28617"/>
                      <a:pt x="34242" y="27355"/>
                      <a:pt x="35766" y="26081"/>
                    </a:cubicBezTo>
                    <a:cubicBezTo>
                      <a:pt x="37314" y="24807"/>
                      <a:pt x="38755" y="23438"/>
                      <a:pt x="40267" y="22128"/>
                    </a:cubicBezTo>
                    <a:cubicBezTo>
                      <a:pt x="40969" y="21521"/>
                      <a:pt x="41695" y="20937"/>
                      <a:pt x="42374" y="20295"/>
                    </a:cubicBezTo>
                    <a:cubicBezTo>
                      <a:pt x="42529" y="20128"/>
                      <a:pt x="42624" y="19973"/>
                      <a:pt x="42636" y="19735"/>
                    </a:cubicBezTo>
                    <a:cubicBezTo>
                      <a:pt x="42696" y="18675"/>
                      <a:pt x="42707" y="17628"/>
                      <a:pt x="42731" y="16592"/>
                    </a:cubicBezTo>
                    <a:cubicBezTo>
                      <a:pt x="42767" y="14103"/>
                      <a:pt x="42684" y="11603"/>
                      <a:pt x="42684" y="9103"/>
                    </a:cubicBezTo>
                    <a:cubicBezTo>
                      <a:pt x="42684" y="6352"/>
                      <a:pt x="42707" y="3578"/>
                      <a:pt x="42743" y="816"/>
                    </a:cubicBezTo>
                    <a:lnTo>
                      <a:pt x="42743" y="423"/>
                    </a:lnTo>
                    <a:cubicBezTo>
                      <a:pt x="42743" y="136"/>
                      <a:pt x="42601" y="1"/>
                      <a:pt x="4232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0" name="Google Shape;3230;p36"/>
              <p:cNvSpPr/>
              <p:nvPr/>
            </p:nvSpPr>
            <p:spPr>
              <a:xfrm>
                <a:off x="6443457" y="2457445"/>
                <a:ext cx="343191" cy="67539"/>
              </a:xfrm>
              <a:custGeom>
                <a:avLst/>
                <a:gdLst/>
                <a:ahLst/>
                <a:cxnLst/>
                <a:rect l="l" t="t" r="r" b="b"/>
                <a:pathLst>
                  <a:path w="13740" h="2704" extrusionOk="0">
                    <a:moveTo>
                      <a:pt x="4739" y="1"/>
                    </a:moveTo>
                    <a:cubicBezTo>
                      <a:pt x="4501" y="1"/>
                      <a:pt x="4310" y="48"/>
                      <a:pt x="4096" y="132"/>
                    </a:cubicBezTo>
                    <a:cubicBezTo>
                      <a:pt x="2881" y="703"/>
                      <a:pt x="1679" y="1251"/>
                      <a:pt x="453" y="1811"/>
                    </a:cubicBezTo>
                    <a:cubicBezTo>
                      <a:pt x="345" y="1858"/>
                      <a:pt x="238" y="1906"/>
                      <a:pt x="143" y="1977"/>
                    </a:cubicBezTo>
                    <a:cubicBezTo>
                      <a:pt x="48" y="2037"/>
                      <a:pt x="0" y="2132"/>
                      <a:pt x="24" y="2227"/>
                    </a:cubicBezTo>
                    <a:cubicBezTo>
                      <a:pt x="48" y="2334"/>
                      <a:pt x="131" y="2394"/>
                      <a:pt x="226" y="2430"/>
                    </a:cubicBezTo>
                    <a:cubicBezTo>
                      <a:pt x="334" y="2442"/>
                      <a:pt x="441" y="2454"/>
                      <a:pt x="548" y="2454"/>
                    </a:cubicBezTo>
                    <a:cubicBezTo>
                      <a:pt x="3620" y="2549"/>
                      <a:pt x="6715" y="2620"/>
                      <a:pt x="9799" y="2704"/>
                    </a:cubicBezTo>
                    <a:cubicBezTo>
                      <a:pt x="9930" y="2680"/>
                      <a:pt x="10037" y="2680"/>
                      <a:pt x="10156" y="2680"/>
                    </a:cubicBezTo>
                    <a:cubicBezTo>
                      <a:pt x="10204" y="2656"/>
                      <a:pt x="10263" y="2632"/>
                      <a:pt x="10311" y="2608"/>
                    </a:cubicBezTo>
                    <a:cubicBezTo>
                      <a:pt x="11275" y="1930"/>
                      <a:pt x="12299" y="1370"/>
                      <a:pt x="13299" y="739"/>
                    </a:cubicBezTo>
                    <a:cubicBezTo>
                      <a:pt x="13395" y="679"/>
                      <a:pt x="13490" y="620"/>
                      <a:pt x="13585" y="549"/>
                    </a:cubicBezTo>
                    <a:cubicBezTo>
                      <a:pt x="13692" y="477"/>
                      <a:pt x="13740" y="358"/>
                      <a:pt x="13692" y="227"/>
                    </a:cubicBezTo>
                    <a:cubicBezTo>
                      <a:pt x="13669" y="84"/>
                      <a:pt x="13561" y="25"/>
                      <a:pt x="13419" y="13"/>
                    </a:cubicBezTo>
                    <a:lnTo>
                      <a:pt x="13216" y="13"/>
                    </a:lnTo>
                    <a:cubicBezTo>
                      <a:pt x="10394" y="13"/>
                      <a:pt x="7561" y="13"/>
                      <a:pt x="473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1" name="Google Shape;3231;p36"/>
              <p:cNvSpPr/>
              <p:nvPr/>
            </p:nvSpPr>
            <p:spPr>
              <a:xfrm>
                <a:off x="6402417" y="2419078"/>
                <a:ext cx="642971" cy="28000"/>
              </a:xfrm>
              <a:custGeom>
                <a:avLst/>
                <a:gdLst/>
                <a:ahLst/>
                <a:cxnLst/>
                <a:rect l="l" t="t" r="r" b="b"/>
                <a:pathLst>
                  <a:path w="25742" h="1121" extrusionOk="0">
                    <a:moveTo>
                      <a:pt x="357" y="1"/>
                    </a:moveTo>
                    <a:cubicBezTo>
                      <a:pt x="167" y="13"/>
                      <a:pt x="24" y="72"/>
                      <a:pt x="12" y="239"/>
                    </a:cubicBezTo>
                    <a:cubicBezTo>
                      <a:pt x="0" y="394"/>
                      <a:pt x="119" y="489"/>
                      <a:pt x="357" y="513"/>
                    </a:cubicBezTo>
                    <a:cubicBezTo>
                      <a:pt x="941" y="525"/>
                      <a:pt x="1500" y="537"/>
                      <a:pt x="2084" y="549"/>
                    </a:cubicBezTo>
                    <a:cubicBezTo>
                      <a:pt x="6132" y="656"/>
                      <a:pt x="10192" y="751"/>
                      <a:pt x="14240" y="846"/>
                    </a:cubicBezTo>
                    <a:lnTo>
                      <a:pt x="25229" y="1120"/>
                    </a:lnTo>
                    <a:cubicBezTo>
                      <a:pt x="25325" y="1120"/>
                      <a:pt x="25432" y="1120"/>
                      <a:pt x="25539" y="1108"/>
                    </a:cubicBezTo>
                    <a:cubicBezTo>
                      <a:pt x="25670" y="1072"/>
                      <a:pt x="25741" y="1001"/>
                      <a:pt x="25741" y="870"/>
                    </a:cubicBezTo>
                    <a:cubicBezTo>
                      <a:pt x="25741" y="763"/>
                      <a:pt x="25682" y="668"/>
                      <a:pt x="25563" y="644"/>
                    </a:cubicBezTo>
                    <a:cubicBezTo>
                      <a:pt x="25479" y="608"/>
                      <a:pt x="25384" y="608"/>
                      <a:pt x="25301" y="608"/>
                    </a:cubicBezTo>
                    <a:cubicBezTo>
                      <a:pt x="22205" y="537"/>
                      <a:pt x="19122" y="465"/>
                      <a:pt x="16026" y="394"/>
                    </a:cubicBezTo>
                    <a:cubicBezTo>
                      <a:pt x="12859" y="310"/>
                      <a:pt x="9692" y="239"/>
                      <a:pt x="6537" y="168"/>
                    </a:cubicBezTo>
                    <a:cubicBezTo>
                      <a:pt x="4524" y="120"/>
                      <a:pt x="2512" y="60"/>
                      <a:pt x="500" y="13"/>
                    </a:cubicBezTo>
                    <a:cubicBezTo>
                      <a:pt x="441" y="1"/>
                      <a:pt x="369" y="1"/>
                      <a:pt x="35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2" name="Google Shape;3232;p36"/>
              <p:cNvSpPr/>
              <p:nvPr/>
            </p:nvSpPr>
            <p:spPr>
              <a:xfrm>
                <a:off x="6442858" y="2385507"/>
                <a:ext cx="639099" cy="27950"/>
              </a:xfrm>
              <a:custGeom>
                <a:avLst/>
                <a:gdLst/>
                <a:ahLst/>
                <a:cxnLst/>
                <a:rect l="l" t="t" r="r" b="b"/>
                <a:pathLst>
                  <a:path w="25587" h="1119" extrusionOk="0">
                    <a:moveTo>
                      <a:pt x="376" y="1"/>
                    </a:moveTo>
                    <a:cubicBezTo>
                      <a:pt x="352" y="1"/>
                      <a:pt x="330" y="3"/>
                      <a:pt x="310" y="11"/>
                    </a:cubicBezTo>
                    <a:cubicBezTo>
                      <a:pt x="155" y="23"/>
                      <a:pt x="36" y="83"/>
                      <a:pt x="12" y="250"/>
                    </a:cubicBezTo>
                    <a:cubicBezTo>
                      <a:pt x="0" y="404"/>
                      <a:pt x="119" y="488"/>
                      <a:pt x="286" y="500"/>
                    </a:cubicBezTo>
                    <a:cubicBezTo>
                      <a:pt x="417" y="511"/>
                      <a:pt x="536" y="511"/>
                      <a:pt x="667" y="511"/>
                    </a:cubicBezTo>
                    <a:cubicBezTo>
                      <a:pt x="6561" y="666"/>
                      <a:pt x="12442" y="809"/>
                      <a:pt x="18336" y="964"/>
                    </a:cubicBezTo>
                    <a:cubicBezTo>
                      <a:pt x="20574" y="1023"/>
                      <a:pt x="22789" y="1059"/>
                      <a:pt x="25015" y="1119"/>
                    </a:cubicBezTo>
                    <a:lnTo>
                      <a:pt x="25242" y="1119"/>
                    </a:lnTo>
                    <a:cubicBezTo>
                      <a:pt x="25432" y="1107"/>
                      <a:pt x="25551" y="1059"/>
                      <a:pt x="25575" y="881"/>
                    </a:cubicBezTo>
                    <a:cubicBezTo>
                      <a:pt x="25587" y="726"/>
                      <a:pt x="25468" y="631"/>
                      <a:pt x="25230" y="619"/>
                    </a:cubicBezTo>
                    <a:cubicBezTo>
                      <a:pt x="24646" y="607"/>
                      <a:pt x="24087" y="583"/>
                      <a:pt x="23503" y="571"/>
                    </a:cubicBezTo>
                    <a:cubicBezTo>
                      <a:pt x="20312" y="500"/>
                      <a:pt x="17145" y="404"/>
                      <a:pt x="13966" y="333"/>
                    </a:cubicBezTo>
                    <a:cubicBezTo>
                      <a:pt x="10514" y="238"/>
                      <a:pt x="7061" y="166"/>
                      <a:pt x="3608" y="83"/>
                    </a:cubicBezTo>
                    <a:cubicBezTo>
                      <a:pt x="2572" y="47"/>
                      <a:pt x="1548" y="35"/>
                      <a:pt x="512" y="11"/>
                    </a:cubicBezTo>
                    <a:cubicBezTo>
                      <a:pt x="473" y="11"/>
                      <a:pt x="422" y="1"/>
                      <a:pt x="37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3" name="Google Shape;3233;p36"/>
              <p:cNvSpPr/>
              <p:nvPr/>
            </p:nvSpPr>
            <p:spPr>
              <a:xfrm>
                <a:off x="6501733" y="2359005"/>
                <a:ext cx="606703" cy="22854"/>
              </a:xfrm>
              <a:custGeom>
                <a:avLst/>
                <a:gdLst/>
                <a:ahLst/>
                <a:cxnLst/>
                <a:rect l="l" t="t" r="r" b="b"/>
                <a:pathLst>
                  <a:path w="24290" h="915" extrusionOk="0">
                    <a:moveTo>
                      <a:pt x="322" y="1"/>
                    </a:moveTo>
                    <a:cubicBezTo>
                      <a:pt x="120" y="13"/>
                      <a:pt x="1" y="96"/>
                      <a:pt x="13" y="251"/>
                    </a:cubicBezTo>
                    <a:cubicBezTo>
                      <a:pt x="25" y="429"/>
                      <a:pt x="156" y="489"/>
                      <a:pt x="334" y="501"/>
                    </a:cubicBezTo>
                    <a:cubicBezTo>
                      <a:pt x="918" y="513"/>
                      <a:pt x="1513" y="537"/>
                      <a:pt x="2096" y="537"/>
                    </a:cubicBezTo>
                    <a:cubicBezTo>
                      <a:pt x="5144" y="596"/>
                      <a:pt x="8192" y="632"/>
                      <a:pt x="11252" y="691"/>
                    </a:cubicBezTo>
                    <a:cubicBezTo>
                      <a:pt x="14550" y="751"/>
                      <a:pt x="17872" y="799"/>
                      <a:pt x="21170" y="858"/>
                    </a:cubicBezTo>
                    <a:cubicBezTo>
                      <a:pt x="22051" y="870"/>
                      <a:pt x="22920" y="894"/>
                      <a:pt x="23789" y="906"/>
                    </a:cubicBezTo>
                    <a:cubicBezTo>
                      <a:pt x="23831" y="912"/>
                      <a:pt x="23870" y="915"/>
                      <a:pt x="23909" y="915"/>
                    </a:cubicBezTo>
                    <a:cubicBezTo>
                      <a:pt x="23947" y="915"/>
                      <a:pt x="23986" y="912"/>
                      <a:pt x="24028" y="906"/>
                    </a:cubicBezTo>
                    <a:cubicBezTo>
                      <a:pt x="24170" y="870"/>
                      <a:pt x="24290" y="810"/>
                      <a:pt x="24290" y="668"/>
                    </a:cubicBezTo>
                    <a:cubicBezTo>
                      <a:pt x="24290" y="501"/>
                      <a:pt x="24182" y="418"/>
                      <a:pt x="24016" y="418"/>
                    </a:cubicBezTo>
                    <a:cubicBezTo>
                      <a:pt x="23635" y="394"/>
                      <a:pt x="23242" y="382"/>
                      <a:pt x="22837" y="382"/>
                    </a:cubicBezTo>
                    <a:cubicBezTo>
                      <a:pt x="18765" y="310"/>
                      <a:pt x="14681" y="251"/>
                      <a:pt x="10609" y="179"/>
                    </a:cubicBezTo>
                    <a:cubicBezTo>
                      <a:pt x="7228" y="120"/>
                      <a:pt x="3847" y="60"/>
                      <a:pt x="48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4" name="Google Shape;3234;p36"/>
              <p:cNvSpPr/>
              <p:nvPr/>
            </p:nvSpPr>
            <p:spPr>
              <a:xfrm>
                <a:off x="6551415" y="2331653"/>
                <a:ext cx="585573" cy="17284"/>
              </a:xfrm>
              <a:custGeom>
                <a:avLst/>
                <a:gdLst/>
                <a:ahLst/>
                <a:cxnLst/>
                <a:rect l="l" t="t" r="r" b="b"/>
                <a:pathLst>
                  <a:path w="23444" h="692" extrusionOk="0">
                    <a:moveTo>
                      <a:pt x="643" y="0"/>
                    </a:moveTo>
                    <a:cubicBezTo>
                      <a:pt x="500" y="0"/>
                      <a:pt x="369" y="0"/>
                      <a:pt x="250" y="24"/>
                    </a:cubicBezTo>
                    <a:cubicBezTo>
                      <a:pt x="107" y="36"/>
                      <a:pt x="0" y="108"/>
                      <a:pt x="0" y="239"/>
                    </a:cubicBezTo>
                    <a:cubicBezTo>
                      <a:pt x="0" y="405"/>
                      <a:pt x="119" y="477"/>
                      <a:pt x="262" y="501"/>
                    </a:cubicBezTo>
                    <a:cubicBezTo>
                      <a:pt x="334" y="512"/>
                      <a:pt x="405" y="512"/>
                      <a:pt x="464" y="512"/>
                    </a:cubicBezTo>
                    <a:cubicBezTo>
                      <a:pt x="3929" y="536"/>
                      <a:pt x="7394" y="560"/>
                      <a:pt x="10859" y="584"/>
                    </a:cubicBezTo>
                    <a:cubicBezTo>
                      <a:pt x="13883" y="620"/>
                      <a:pt x="16907" y="632"/>
                      <a:pt x="19943" y="655"/>
                    </a:cubicBezTo>
                    <a:cubicBezTo>
                      <a:pt x="20919" y="679"/>
                      <a:pt x="21896" y="679"/>
                      <a:pt x="22872" y="691"/>
                    </a:cubicBezTo>
                    <a:cubicBezTo>
                      <a:pt x="22932" y="691"/>
                      <a:pt x="23015" y="679"/>
                      <a:pt x="23170" y="679"/>
                    </a:cubicBezTo>
                    <a:cubicBezTo>
                      <a:pt x="23253" y="679"/>
                      <a:pt x="23408" y="632"/>
                      <a:pt x="23432" y="453"/>
                    </a:cubicBezTo>
                    <a:cubicBezTo>
                      <a:pt x="23444" y="298"/>
                      <a:pt x="23324" y="203"/>
                      <a:pt x="23086" y="203"/>
                    </a:cubicBezTo>
                    <a:cubicBezTo>
                      <a:pt x="22396" y="179"/>
                      <a:pt x="21705" y="179"/>
                      <a:pt x="21015" y="167"/>
                    </a:cubicBezTo>
                    <a:cubicBezTo>
                      <a:pt x="18110" y="143"/>
                      <a:pt x="15193" y="120"/>
                      <a:pt x="12299" y="96"/>
                    </a:cubicBezTo>
                    <a:cubicBezTo>
                      <a:pt x="9573" y="84"/>
                      <a:pt x="6846" y="48"/>
                      <a:pt x="4120" y="36"/>
                    </a:cubicBezTo>
                    <a:cubicBezTo>
                      <a:pt x="2965" y="24"/>
                      <a:pt x="1798" y="24"/>
                      <a:pt x="64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5" name="Google Shape;3235;p36"/>
              <p:cNvSpPr/>
              <p:nvPr/>
            </p:nvSpPr>
            <p:spPr>
              <a:xfrm>
                <a:off x="6790811" y="1630951"/>
                <a:ext cx="168948" cy="444600"/>
              </a:xfrm>
              <a:custGeom>
                <a:avLst/>
                <a:gdLst/>
                <a:ahLst/>
                <a:cxnLst/>
                <a:rect l="l" t="t" r="r" b="b"/>
                <a:pathLst>
                  <a:path w="6764" h="17800" extrusionOk="0">
                    <a:moveTo>
                      <a:pt x="5622" y="0"/>
                    </a:moveTo>
                    <a:cubicBezTo>
                      <a:pt x="5512" y="0"/>
                      <a:pt x="5417" y="80"/>
                      <a:pt x="5406" y="192"/>
                    </a:cubicBezTo>
                    <a:cubicBezTo>
                      <a:pt x="5370" y="359"/>
                      <a:pt x="5358" y="537"/>
                      <a:pt x="5347" y="716"/>
                    </a:cubicBezTo>
                    <a:cubicBezTo>
                      <a:pt x="5287" y="2145"/>
                      <a:pt x="5216" y="3573"/>
                      <a:pt x="5156" y="5002"/>
                    </a:cubicBezTo>
                    <a:cubicBezTo>
                      <a:pt x="5132" y="5276"/>
                      <a:pt x="5061" y="5454"/>
                      <a:pt x="4870" y="5633"/>
                    </a:cubicBezTo>
                    <a:cubicBezTo>
                      <a:pt x="4418" y="6050"/>
                      <a:pt x="4394" y="6502"/>
                      <a:pt x="4775" y="6967"/>
                    </a:cubicBezTo>
                    <a:cubicBezTo>
                      <a:pt x="4870" y="7074"/>
                      <a:pt x="4894" y="7181"/>
                      <a:pt x="4894" y="7312"/>
                    </a:cubicBezTo>
                    <a:cubicBezTo>
                      <a:pt x="4835" y="8455"/>
                      <a:pt x="4811" y="9622"/>
                      <a:pt x="4739" y="10765"/>
                    </a:cubicBezTo>
                    <a:cubicBezTo>
                      <a:pt x="4656" y="11943"/>
                      <a:pt x="4632" y="13110"/>
                      <a:pt x="4477" y="14289"/>
                    </a:cubicBezTo>
                    <a:cubicBezTo>
                      <a:pt x="4418" y="14765"/>
                      <a:pt x="4299" y="15218"/>
                      <a:pt x="4108" y="15646"/>
                    </a:cubicBezTo>
                    <a:cubicBezTo>
                      <a:pt x="3954" y="16003"/>
                      <a:pt x="3692" y="16253"/>
                      <a:pt x="3382" y="16444"/>
                    </a:cubicBezTo>
                    <a:cubicBezTo>
                      <a:pt x="3217" y="16540"/>
                      <a:pt x="3044" y="16586"/>
                      <a:pt x="2871" y="16586"/>
                    </a:cubicBezTo>
                    <a:cubicBezTo>
                      <a:pt x="2507" y="16586"/>
                      <a:pt x="2145" y="16379"/>
                      <a:pt x="1870" y="15991"/>
                    </a:cubicBezTo>
                    <a:cubicBezTo>
                      <a:pt x="1489" y="15420"/>
                      <a:pt x="1382" y="14753"/>
                      <a:pt x="1310" y="13991"/>
                    </a:cubicBezTo>
                    <a:lnTo>
                      <a:pt x="1310" y="13991"/>
                    </a:lnTo>
                    <a:cubicBezTo>
                      <a:pt x="1834" y="14337"/>
                      <a:pt x="2299" y="14598"/>
                      <a:pt x="2763" y="14813"/>
                    </a:cubicBezTo>
                    <a:cubicBezTo>
                      <a:pt x="2924" y="14884"/>
                      <a:pt x="3043" y="14920"/>
                      <a:pt x="3135" y="14920"/>
                    </a:cubicBezTo>
                    <a:cubicBezTo>
                      <a:pt x="3227" y="14920"/>
                      <a:pt x="3293" y="14884"/>
                      <a:pt x="3346" y="14813"/>
                    </a:cubicBezTo>
                    <a:cubicBezTo>
                      <a:pt x="3501" y="14598"/>
                      <a:pt x="3346" y="14420"/>
                      <a:pt x="3239" y="14253"/>
                    </a:cubicBezTo>
                    <a:cubicBezTo>
                      <a:pt x="2822" y="13634"/>
                      <a:pt x="2346" y="13027"/>
                      <a:pt x="1810" y="12491"/>
                    </a:cubicBezTo>
                    <a:cubicBezTo>
                      <a:pt x="1656" y="12324"/>
                      <a:pt x="1489" y="12158"/>
                      <a:pt x="1275" y="12062"/>
                    </a:cubicBezTo>
                    <a:cubicBezTo>
                      <a:pt x="1152" y="11998"/>
                      <a:pt x="1026" y="11967"/>
                      <a:pt x="904" y="11967"/>
                    </a:cubicBezTo>
                    <a:cubicBezTo>
                      <a:pt x="599" y="11967"/>
                      <a:pt x="322" y="12159"/>
                      <a:pt x="203" y="12491"/>
                    </a:cubicBezTo>
                    <a:cubicBezTo>
                      <a:pt x="179" y="12574"/>
                      <a:pt x="167" y="12682"/>
                      <a:pt x="144" y="12789"/>
                    </a:cubicBezTo>
                    <a:cubicBezTo>
                      <a:pt x="1" y="13872"/>
                      <a:pt x="167" y="14932"/>
                      <a:pt x="548" y="15956"/>
                    </a:cubicBezTo>
                    <a:cubicBezTo>
                      <a:pt x="822" y="16670"/>
                      <a:pt x="1310" y="17182"/>
                      <a:pt x="1965" y="17539"/>
                    </a:cubicBezTo>
                    <a:cubicBezTo>
                      <a:pt x="2287" y="17713"/>
                      <a:pt x="2615" y="17800"/>
                      <a:pt x="2950" y="17800"/>
                    </a:cubicBezTo>
                    <a:cubicBezTo>
                      <a:pt x="3236" y="17800"/>
                      <a:pt x="3527" y="17737"/>
                      <a:pt x="3823" y="17611"/>
                    </a:cubicBezTo>
                    <a:cubicBezTo>
                      <a:pt x="4537" y="17313"/>
                      <a:pt x="4989" y="16777"/>
                      <a:pt x="5275" y="16075"/>
                    </a:cubicBezTo>
                    <a:cubicBezTo>
                      <a:pt x="5704" y="15003"/>
                      <a:pt x="5882" y="13884"/>
                      <a:pt x="5942" y="12741"/>
                    </a:cubicBezTo>
                    <a:cubicBezTo>
                      <a:pt x="6013" y="11003"/>
                      <a:pt x="6001" y="9276"/>
                      <a:pt x="6097" y="7538"/>
                    </a:cubicBezTo>
                    <a:cubicBezTo>
                      <a:pt x="6120" y="7359"/>
                      <a:pt x="6132" y="7205"/>
                      <a:pt x="6323" y="7098"/>
                    </a:cubicBezTo>
                    <a:cubicBezTo>
                      <a:pt x="6490" y="7014"/>
                      <a:pt x="6561" y="6848"/>
                      <a:pt x="6609" y="6669"/>
                    </a:cubicBezTo>
                    <a:cubicBezTo>
                      <a:pt x="6763" y="6109"/>
                      <a:pt x="6442" y="5526"/>
                      <a:pt x="5870" y="5395"/>
                    </a:cubicBezTo>
                    <a:cubicBezTo>
                      <a:pt x="5680" y="5347"/>
                      <a:pt x="5644" y="5276"/>
                      <a:pt x="5656" y="5109"/>
                    </a:cubicBezTo>
                    <a:lnTo>
                      <a:pt x="5656" y="4919"/>
                    </a:lnTo>
                    <a:cubicBezTo>
                      <a:pt x="5716" y="3466"/>
                      <a:pt x="5787" y="2025"/>
                      <a:pt x="5870" y="585"/>
                    </a:cubicBezTo>
                    <a:cubicBezTo>
                      <a:pt x="5882" y="466"/>
                      <a:pt x="5882" y="359"/>
                      <a:pt x="5882" y="240"/>
                    </a:cubicBezTo>
                    <a:cubicBezTo>
                      <a:pt x="5882" y="97"/>
                      <a:pt x="5787" y="1"/>
                      <a:pt x="5644" y="1"/>
                    </a:cubicBezTo>
                    <a:cubicBezTo>
                      <a:pt x="5637" y="1"/>
                      <a:pt x="5629" y="0"/>
                      <a:pt x="562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236" name="Google Shape;3236;p36"/>
            <p:cNvGrpSpPr/>
            <p:nvPr/>
          </p:nvGrpSpPr>
          <p:grpSpPr>
            <a:xfrm>
              <a:off x="7495675" y="2076875"/>
              <a:ext cx="1052700" cy="611600"/>
              <a:chOff x="7367250" y="1737375"/>
              <a:chExt cx="1052700" cy="611600"/>
            </a:xfrm>
          </p:grpSpPr>
          <p:sp>
            <p:nvSpPr>
              <p:cNvPr id="3237" name="Google Shape;3237;p36"/>
              <p:cNvSpPr txBox="1"/>
              <p:nvPr/>
            </p:nvSpPr>
            <p:spPr>
              <a:xfrm>
                <a:off x="7367250" y="1737375"/>
                <a:ext cx="1052700" cy="183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91425" rIns="0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b="1">
                    <a:solidFill>
                      <a:schemeClr val="accent4"/>
                    </a:solidFill>
                    <a:latin typeface="Fira Sans"/>
                    <a:ea typeface="Fira Sans"/>
                    <a:cs typeface="Fira Sans"/>
                    <a:sym typeface="Fira Sans"/>
                  </a:rPr>
                  <a:t>MARS</a:t>
                </a:r>
                <a:endParaRPr b="1">
                  <a:solidFill>
                    <a:schemeClr val="accent4"/>
                  </a:solidFill>
                  <a:latin typeface="Fira Sans"/>
                  <a:ea typeface="Fira Sans"/>
                  <a:cs typeface="Fira Sans"/>
                  <a:sym typeface="Fira Sans"/>
                </a:endParaRPr>
              </a:p>
            </p:txBody>
          </p:sp>
          <p:sp>
            <p:nvSpPr>
              <p:cNvPr id="3238" name="Google Shape;3238;p36"/>
              <p:cNvSpPr txBox="1"/>
              <p:nvPr/>
            </p:nvSpPr>
            <p:spPr>
              <a:xfrm>
                <a:off x="7367250" y="1943075"/>
                <a:ext cx="1052700" cy="405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91425" rIns="0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rPr>
                  <a:t>Mars is a cold place</a:t>
                </a:r>
                <a:endParaRPr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endParaRPr>
              </a:p>
            </p:txBody>
          </p:sp>
        </p:grpSp>
      </p:grpSp>
      <p:grpSp>
        <p:nvGrpSpPr>
          <p:cNvPr id="3239" name="Google Shape;3239;p36"/>
          <p:cNvGrpSpPr/>
          <p:nvPr/>
        </p:nvGrpSpPr>
        <p:grpSpPr>
          <a:xfrm>
            <a:off x="475400" y="3470722"/>
            <a:ext cx="2575237" cy="902350"/>
            <a:chOff x="475400" y="3470722"/>
            <a:chExt cx="2575237" cy="902350"/>
          </a:xfrm>
        </p:grpSpPr>
        <p:grpSp>
          <p:nvGrpSpPr>
            <p:cNvPr id="3240" name="Google Shape;3240;p36"/>
            <p:cNvGrpSpPr/>
            <p:nvPr/>
          </p:nvGrpSpPr>
          <p:grpSpPr>
            <a:xfrm>
              <a:off x="475400" y="3470722"/>
              <a:ext cx="1408769" cy="902350"/>
              <a:chOff x="475400" y="3385122"/>
              <a:chExt cx="1408769" cy="902350"/>
            </a:xfrm>
          </p:grpSpPr>
          <p:sp>
            <p:nvSpPr>
              <p:cNvPr id="3241" name="Google Shape;3241;p36"/>
              <p:cNvSpPr/>
              <p:nvPr/>
            </p:nvSpPr>
            <p:spPr>
              <a:xfrm>
                <a:off x="755261" y="3480740"/>
                <a:ext cx="1128908" cy="735462"/>
              </a:xfrm>
              <a:custGeom>
                <a:avLst/>
                <a:gdLst/>
                <a:ahLst/>
                <a:cxnLst/>
                <a:rect l="l" t="t" r="r" b="b"/>
                <a:pathLst>
                  <a:path w="45197" h="29445" extrusionOk="0">
                    <a:moveTo>
                      <a:pt x="2119" y="1"/>
                    </a:moveTo>
                    <a:cubicBezTo>
                      <a:pt x="1715" y="1"/>
                      <a:pt x="1312" y="27"/>
                      <a:pt x="905" y="73"/>
                    </a:cubicBezTo>
                    <a:cubicBezTo>
                      <a:pt x="250" y="145"/>
                      <a:pt x="0" y="431"/>
                      <a:pt x="60" y="1085"/>
                    </a:cubicBezTo>
                    <a:cubicBezTo>
                      <a:pt x="131" y="1847"/>
                      <a:pt x="226" y="2598"/>
                      <a:pt x="322" y="3360"/>
                    </a:cubicBezTo>
                    <a:cubicBezTo>
                      <a:pt x="500" y="4669"/>
                      <a:pt x="726" y="5967"/>
                      <a:pt x="893" y="7265"/>
                    </a:cubicBezTo>
                    <a:cubicBezTo>
                      <a:pt x="1131" y="9086"/>
                      <a:pt x="1417" y="10908"/>
                      <a:pt x="1691" y="12742"/>
                    </a:cubicBezTo>
                    <a:cubicBezTo>
                      <a:pt x="1929" y="14266"/>
                      <a:pt x="2203" y="15802"/>
                      <a:pt x="2429" y="17337"/>
                    </a:cubicBezTo>
                    <a:cubicBezTo>
                      <a:pt x="2631" y="18814"/>
                      <a:pt x="2846" y="20302"/>
                      <a:pt x="3167" y="21767"/>
                    </a:cubicBezTo>
                    <a:cubicBezTo>
                      <a:pt x="3274" y="22279"/>
                      <a:pt x="3512" y="22707"/>
                      <a:pt x="3870" y="23064"/>
                    </a:cubicBezTo>
                    <a:cubicBezTo>
                      <a:pt x="4251" y="23457"/>
                      <a:pt x="4644" y="23826"/>
                      <a:pt x="5048" y="24172"/>
                    </a:cubicBezTo>
                    <a:cubicBezTo>
                      <a:pt x="5739" y="24779"/>
                      <a:pt x="6501" y="25303"/>
                      <a:pt x="7215" y="25862"/>
                    </a:cubicBezTo>
                    <a:cubicBezTo>
                      <a:pt x="8692" y="27029"/>
                      <a:pt x="10251" y="28053"/>
                      <a:pt x="11859" y="29017"/>
                    </a:cubicBezTo>
                    <a:cubicBezTo>
                      <a:pt x="12336" y="29304"/>
                      <a:pt x="12820" y="29445"/>
                      <a:pt x="13333" y="29445"/>
                    </a:cubicBezTo>
                    <a:cubicBezTo>
                      <a:pt x="13524" y="29445"/>
                      <a:pt x="13718" y="29425"/>
                      <a:pt x="13918" y="29387"/>
                    </a:cubicBezTo>
                    <a:cubicBezTo>
                      <a:pt x="14692" y="29244"/>
                      <a:pt x="15466" y="29089"/>
                      <a:pt x="16240" y="28934"/>
                    </a:cubicBezTo>
                    <a:cubicBezTo>
                      <a:pt x="17728" y="28613"/>
                      <a:pt x="19193" y="28291"/>
                      <a:pt x="20681" y="27982"/>
                    </a:cubicBezTo>
                    <a:cubicBezTo>
                      <a:pt x="22610" y="27589"/>
                      <a:pt x="24539" y="27243"/>
                      <a:pt x="26444" y="26791"/>
                    </a:cubicBezTo>
                    <a:cubicBezTo>
                      <a:pt x="29718" y="25981"/>
                      <a:pt x="33004" y="25243"/>
                      <a:pt x="36302" y="24505"/>
                    </a:cubicBezTo>
                    <a:cubicBezTo>
                      <a:pt x="38648" y="23993"/>
                      <a:pt x="41017" y="23517"/>
                      <a:pt x="43351" y="22862"/>
                    </a:cubicBezTo>
                    <a:cubicBezTo>
                      <a:pt x="43863" y="22719"/>
                      <a:pt x="44363" y="22600"/>
                      <a:pt x="44875" y="22469"/>
                    </a:cubicBezTo>
                    <a:cubicBezTo>
                      <a:pt x="45030" y="22421"/>
                      <a:pt x="45196" y="22350"/>
                      <a:pt x="45196" y="22148"/>
                    </a:cubicBezTo>
                    <a:cubicBezTo>
                      <a:pt x="45196" y="21945"/>
                      <a:pt x="45065" y="21850"/>
                      <a:pt x="44899" y="21790"/>
                    </a:cubicBezTo>
                    <a:cubicBezTo>
                      <a:pt x="44732" y="21731"/>
                      <a:pt x="44577" y="21683"/>
                      <a:pt x="44398" y="21636"/>
                    </a:cubicBezTo>
                    <a:cubicBezTo>
                      <a:pt x="42232" y="21171"/>
                      <a:pt x="40077" y="20731"/>
                      <a:pt x="37933" y="20254"/>
                    </a:cubicBezTo>
                    <a:cubicBezTo>
                      <a:pt x="36147" y="19850"/>
                      <a:pt x="34362" y="19421"/>
                      <a:pt x="32576" y="19004"/>
                    </a:cubicBezTo>
                    <a:cubicBezTo>
                      <a:pt x="31718" y="18790"/>
                      <a:pt x="30837" y="18588"/>
                      <a:pt x="29968" y="18397"/>
                    </a:cubicBezTo>
                    <a:cubicBezTo>
                      <a:pt x="29730" y="18349"/>
                      <a:pt x="29647" y="18230"/>
                      <a:pt x="29647" y="18004"/>
                    </a:cubicBezTo>
                    <a:cubicBezTo>
                      <a:pt x="29647" y="17933"/>
                      <a:pt x="29635" y="17861"/>
                      <a:pt x="29635" y="17778"/>
                    </a:cubicBezTo>
                    <a:cubicBezTo>
                      <a:pt x="29528" y="16444"/>
                      <a:pt x="29409" y="15087"/>
                      <a:pt x="29289" y="13754"/>
                    </a:cubicBezTo>
                    <a:cubicBezTo>
                      <a:pt x="29123" y="12099"/>
                      <a:pt x="28944" y="10456"/>
                      <a:pt x="28801" y="8813"/>
                    </a:cubicBezTo>
                    <a:cubicBezTo>
                      <a:pt x="28599" y="6753"/>
                      <a:pt x="28504" y="4717"/>
                      <a:pt x="28242" y="2681"/>
                    </a:cubicBezTo>
                    <a:cubicBezTo>
                      <a:pt x="28182" y="2145"/>
                      <a:pt x="28099" y="1585"/>
                      <a:pt x="28027" y="1050"/>
                    </a:cubicBezTo>
                    <a:cubicBezTo>
                      <a:pt x="27980" y="657"/>
                      <a:pt x="27742" y="431"/>
                      <a:pt x="27373" y="359"/>
                    </a:cubicBezTo>
                    <a:cubicBezTo>
                      <a:pt x="27253" y="323"/>
                      <a:pt x="27134" y="312"/>
                      <a:pt x="26992" y="312"/>
                    </a:cubicBezTo>
                    <a:cubicBezTo>
                      <a:pt x="25801" y="235"/>
                      <a:pt x="24626" y="197"/>
                      <a:pt x="23447" y="197"/>
                    </a:cubicBezTo>
                    <a:cubicBezTo>
                      <a:pt x="23152" y="197"/>
                      <a:pt x="22858" y="200"/>
                      <a:pt x="22562" y="204"/>
                    </a:cubicBezTo>
                    <a:cubicBezTo>
                      <a:pt x="20840" y="240"/>
                      <a:pt x="19110" y="276"/>
                      <a:pt x="17379" y="276"/>
                    </a:cubicBezTo>
                    <a:cubicBezTo>
                      <a:pt x="16213" y="276"/>
                      <a:pt x="15047" y="259"/>
                      <a:pt x="13883" y="216"/>
                    </a:cubicBezTo>
                    <a:cubicBezTo>
                      <a:pt x="13752" y="216"/>
                      <a:pt x="13621" y="216"/>
                      <a:pt x="13478" y="204"/>
                    </a:cubicBezTo>
                    <a:cubicBezTo>
                      <a:pt x="11854" y="135"/>
                      <a:pt x="10222" y="65"/>
                      <a:pt x="8589" y="65"/>
                    </a:cubicBezTo>
                    <a:cubicBezTo>
                      <a:pt x="8270" y="65"/>
                      <a:pt x="7951" y="68"/>
                      <a:pt x="7632" y="73"/>
                    </a:cubicBezTo>
                    <a:cubicBezTo>
                      <a:pt x="6908" y="84"/>
                      <a:pt x="6186" y="95"/>
                      <a:pt x="5465" y="95"/>
                    </a:cubicBezTo>
                    <a:cubicBezTo>
                      <a:pt x="4573" y="95"/>
                      <a:pt x="3681" y="78"/>
                      <a:pt x="2786" y="26"/>
                    </a:cubicBezTo>
                    <a:cubicBezTo>
                      <a:pt x="2563" y="9"/>
                      <a:pt x="2341" y="1"/>
                      <a:pt x="211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2" name="Google Shape;3242;p36"/>
              <p:cNvSpPr/>
              <p:nvPr/>
            </p:nvSpPr>
            <p:spPr>
              <a:xfrm>
                <a:off x="800148" y="3521231"/>
                <a:ext cx="660830" cy="470876"/>
              </a:xfrm>
              <a:custGeom>
                <a:avLst/>
                <a:gdLst/>
                <a:ahLst/>
                <a:cxnLst/>
                <a:rect l="l" t="t" r="r" b="b"/>
                <a:pathLst>
                  <a:path w="26457" h="18852" extrusionOk="0">
                    <a:moveTo>
                      <a:pt x="24254" y="0"/>
                    </a:moveTo>
                    <a:cubicBezTo>
                      <a:pt x="20301" y="24"/>
                      <a:pt x="16348" y="72"/>
                      <a:pt x="12407" y="95"/>
                    </a:cubicBezTo>
                    <a:cubicBezTo>
                      <a:pt x="9223" y="124"/>
                      <a:pt x="6039" y="161"/>
                      <a:pt x="2848" y="161"/>
                    </a:cubicBezTo>
                    <a:cubicBezTo>
                      <a:pt x="2114" y="161"/>
                      <a:pt x="1379" y="159"/>
                      <a:pt x="644" y="155"/>
                    </a:cubicBezTo>
                    <a:cubicBezTo>
                      <a:pt x="37" y="179"/>
                      <a:pt x="1" y="203"/>
                      <a:pt x="96" y="834"/>
                    </a:cubicBezTo>
                    <a:cubicBezTo>
                      <a:pt x="215" y="1643"/>
                      <a:pt x="346" y="2465"/>
                      <a:pt x="465" y="3286"/>
                    </a:cubicBezTo>
                    <a:cubicBezTo>
                      <a:pt x="799" y="5477"/>
                      <a:pt x="1108" y="7680"/>
                      <a:pt x="1430" y="9859"/>
                    </a:cubicBezTo>
                    <a:cubicBezTo>
                      <a:pt x="1751" y="12037"/>
                      <a:pt x="2073" y="14192"/>
                      <a:pt x="2382" y="16371"/>
                    </a:cubicBezTo>
                    <a:cubicBezTo>
                      <a:pt x="2489" y="17062"/>
                      <a:pt x="2596" y="17752"/>
                      <a:pt x="2704" y="18455"/>
                    </a:cubicBezTo>
                    <a:cubicBezTo>
                      <a:pt x="2736" y="18746"/>
                      <a:pt x="2836" y="18851"/>
                      <a:pt x="3102" y="18851"/>
                    </a:cubicBezTo>
                    <a:cubicBezTo>
                      <a:pt x="3130" y="18851"/>
                      <a:pt x="3160" y="18850"/>
                      <a:pt x="3192" y="18848"/>
                    </a:cubicBezTo>
                    <a:cubicBezTo>
                      <a:pt x="3251" y="18848"/>
                      <a:pt x="3323" y="18848"/>
                      <a:pt x="3382" y="18836"/>
                    </a:cubicBezTo>
                    <a:cubicBezTo>
                      <a:pt x="4704" y="18657"/>
                      <a:pt x="6049" y="18467"/>
                      <a:pt x="7383" y="18276"/>
                    </a:cubicBezTo>
                    <a:cubicBezTo>
                      <a:pt x="9252" y="18002"/>
                      <a:pt x="11121" y="17752"/>
                      <a:pt x="12979" y="17479"/>
                    </a:cubicBezTo>
                    <a:cubicBezTo>
                      <a:pt x="14872" y="17229"/>
                      <a:pt x="16765" y="16967"/>
                      <a:pt x="18658" y="16693"/>
                    </a:cubicBezTo>
                    <a:cubicBezTo>
                      <a:pt x="20765" y="16395"/>
                      <a:pt x="22897" y="16097"/>
                      <a:pt x="25004" y="15800"/>
                    </a:cubicBezTo>
                    <a:cubicBezTo>
                      <a:pt x="25349" y="15764"/>
                      <a:pt x="25695" y="15716"/>
                      <a:pt x="26040" y="15657"/>
                    </a:cubicBezTo>
                    <a:cubicBezTo>
                      <a:pt x="26361" y="15597"/>
                      <a:pt x="26457" y="15443"/>
                      <a:pt x="26421" y="15121"/>
                    </a:cubicBezTo>
                    <a:cubicBezTo>
                      <a:pt x="26242" y="13466"/>
                      <a:pt x="26064" y="11823"/>
                      <a:pt x="25885" y="10180"/>
                    </a:cubicBezTo>
                    <a:cubicBezTo>
                      <a:pt x="25695" y="8418"/>
                      <a:pt x="25516" y="6644"/>
                      <a:pt x="25326" y="4894"/>
                    </a:cubicBezTo>
                    <a:cubicBezTo>
                      <a:pt x="25159" y="3453"/>
                      <a:pt x="25004" y="1989"/>
                      <a:pt x="24849" y="536"/>
                    </a:cubicBezTo>
                    <a:cubicBezTo>
                      <a:pt x="24790" y="36"/>
                      <a:pt x="24730" y="0"/>
                      <a:pt x="2425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3" name="Google Shape;3243;p36"/>
              <p:cNvSpPr/>
              <p:nvPr/>
            </p:nvSpPr>
            <p:spPr>
              <a:xfrm>
                <a:off x="475400" y="3657989"/>
                <a:ext cx="827055" cy="629483"/>
              </a:xfrm>
              <a:custGeom>
                <a:avLst/>
                <a:gdLst/>
                <a:ahLst/>
                <a:cxnLst/>
                <a:rect l="l" t="t" r="r" b="b"/>
                <a:pathLst>
                  <a:path w="33112" h="25202" extrusionOk="0">
                    <a:moveTo>
                      <a:pt x="30553" y="1"/>
                    </a:moveTo>
                    <a:cubicBezTo>
                      <a:pt x="30209" y="1"/>
                      <a:pt x="29866" y="76"/>
                      <a:pt x="29552" y="228"/>
                    </a:cubicBezTo>
                    <a:cubicBezTo>
                      <a:pt x="28778" y="609"/>
                      <a:pt x="28313" y="1205"/>
                      <a:pt x="28206" y="2050"/>
                    </a:cubicBezTo>
                    <a:cubicBezTo>
                      <a:pt x="28170" y="2276"/>
                      <a:pt x="28075" y="2383"/>
                      <a:pt x="27873" y="2455"/>
                    </a:cubicBezTo>
                    <a:cubicBezTo>
                      <a:pt x="27099" y="2729"/>
                      <a:pt x="26396" y="3122"/>
                      <a:pt x="25789" y="3645"/>
                    </a:cubicBezTo>
                    <a:cubicBezTo>
                      <a:pt x="23896" y="5265"/>
                      <a:pt x="22658" y="7324"/>
                      <a:pt x="21872" y="9658"/>
                    </a:cubicBezTo>
                    <a:cubicBezTo>
                      <a:pt x="21289" y="11408"/>
                      <a:pt x="21110" y="13242"/>
                      <a:pt x="20955" y="15075"/>
                    </a:cubicBezTo>
                    <a:cubicBezTo>
                      <a:pt x="20848" y="16254"/>
                      <a:pt x="20717" y="17409"/>
                      <a:pt x="20443" y="18742"/>
                    </a:cubicBezTo>
                    <a:cubicBezTo>
                      <a:pt x="20372" y="19159"/>
                      <a:pt x="20205" y="19731"/>
                      <a:pt x="20027" y="20314"/>
                    </a:cubicBezTo>
                    <a:cubicBezTo>
                      <a:pt x="19788" y="21159"/>
                      <a:pt x="19443" y="21969"/>
                      <a:pt x="18907" y="22683"/>
                    </a:cubicBezTo>
                    <a:cubicBezTo>
                      <a:pt x="17948" y="23966"/>
                      <a:pt x="16706" y="24589"/>
                      <a:pt x="15233" y="24589"/>
                    </a:cubicBezTo>
                    <a:cubicBezTo>
                      <a:pt x="14969" y="24589"/>
                      <a:pt x="14697" y="24569"/>
                      <a:pt x="14419" y="24529"/>
                    </a:cubicBezTo>
                    <a:cubicBezTo>
                      <a:pt x="12835" y="24303"/>
                      <a:pt x="11573" y="23457"/>
                      <a:pt x="10656" y="22148"/>
                    </a:cubicBezTo>
                    <a:cubicBezTo>
                      <a:pt x="10359" y="21731"/>
                      <a:pt x="10097" y="21278"/>
                      <a:pt x="9835" y="20850"/>
                    </a:cubicBezTo>
                    <a:cubicBezTo>
                      <a:pt x="9180" y="19778"/>
                      <a:pt x="8751" y="18623"/>
                      <a:pt x="8394" y="17409"/>
                    </a:cubicBezTo>
                    <a:cubicBezTo>
                      <a:pt x="8311" y="17147"/>
                      <a:pt x="8311" y="17123"/>
                      <a:pt x="8573" y="17016"/>
                    </a:cubicBezTo>
                    <a:cubicBezTo>
                      <a:pt x="9132" y="16754"/>
                      <a:pt x="9609" y="16373"/>
                      <a:pt x="10025" y="15921"/>
                    </a:cubicBezTo>
                    <a:cubicBezTo>
                      <a:pt x="10906" y="14968"/>
                      <a:pt x="11442" y="13837"/>
                      <a:pt x="11680" y="12575"/>
                    </a:cubicBezTo>
                    <a:cubicBezTo>
                      <a:pt x="12109" y="10372"/>
                      <a:pt x="12002" y="8170"/>
                      <a:pt x="11406" y="6003"/>
                    </a:cubicBezTo>
                    <a:cubicBezTo>
                      <a:pt x="11252" y="5384"/>
                      <a:pt x="11014" y="4788"/>
                      <a:pt x="10656" y="4253"/>
                    </a:cubicBezTo>
                    <a:cubicBezTo>
                      <a:pt x="10051" y="3361"/>
                      <a:pt x="9251" y="2825"/>
                      <a:pt x="8183" y="2825"/>
                    </a:cubicBezTo>
                    <a:cubicBezTo>
                      <a:pt x="8097" y="2825"/>
                      <a:pt x="8008" y="2829"/>
                      <a:pt x="7918" y="2836"/>
                    </a:cubicBezTo>
                    <a:cubicBezTo>
                      <a:pt x="7832" y="2844"/>
                      <a:pt x="7750" y="2852"/>
                      <a:pt x="7673" y="2852"/>
                    </a:cubicBezTo>
                    <a:cubicBezTo>
                      <a:pt x="7430" y="2852"/>
                      <a:pt x="7235" y="2780"/>
                      <a:pt x="7108" y="2455"/>
                    </a:cubicBezTo>
                    <a:cubicBezTo>
                      <a:pt x="7027" y="2239"/>
                      <a:pt x="6803" y="2138"/>
                      <a:pt x="6591" y="2138"/>
                    </a:cubicBezTo>
                    <a:cubicBezTo>
                      <a:pt x="6522" y="2138"/>
                      <a:pt x="6455" y="2149"/>
                      <a:pt x="6394" y="2169"/>
                    </a:cubicBezTo>
                    <a:cubicBezTo>
                      <a:pt x="6156" y="2264"/>
                      <a:pt x="5989" y="2502"/>
                      <a:pt x="5977" y="2800"/>
                    </a:cubicBezTo>
                    <a:cubicBezTo>
                      <a:pt x="5965" y="3145"/>
                      <a:pt x="6049" y="3479"/>
                      <a:pt x="6192" y="3800"/>
                    </a:cubicBezTo>
                    <a:cubicBezTo>
                      <a:pt x="6263" y="3955"/>
                      <a:pt x="6382" y="4098"/>
                      <a:pt x="6549" y="4181"/>
                    </a:cubicBezTo>
                    <a:cubicBezTo>
                      <a:pt x="6646" y="4241"/>
                      <a:pt x="6747" y="4270"/>
                      <a:pt x="6844" y="4270"/>
                    </a:cubicBezTo>
                    <a:cubicBezTo>
                      <a:pt x="7018" y="4270"/>
                      <a:pt x="7180" y="4175"/>
                      <a:pt x="7287" y="3991"/>
                    </a:cubicBezTo>
                    <a:cubicBezTo>
                      <a:pt x="7335" y="3895"/>
                      <a:pt x="7358" y="3812"/>
                      <a:pt x="7382" y="3705"/>
                    </a:cubicBezTo>
                    <a:cubicBezTo>
                      <a:pt x="7406" y="3574"/>
                      <a:pt x="7454" y="3514"/>
                      <a:pt x="7596" y="3503"/>
                    </a:cubicBezTo>
                    <a:cubicBezTo>
                      <a:pt x="7771" y="3477"/>
                      <a:pt x="7940" y="3463"/>
                      <a:pt x="8102" y="3463"/>
                    </a:cubicBezTo>
                    <a:cubicBezTo>
                      <a:pt x="8916" y="3463"/>
                      <a:pt x="9579" y="3794"/>
                      <a:pt x="10085" y="4538"/>
                    </a:cubicBezTo>
                    <a:cubicBezTo>
                      <a:pt x="10454" y="5074"/>
                      <a:pt x="10680" y="5669"/>
                      <a:pt x="10847" y="6277"/>
                    </a:cubicBezTo>
                    <a:cubicBezTo>
                      <a:pt x="11264" y="7789"/>
                      <a:pt x="11383" y="9337"/>
                      <a:pt x="11276" y="10896"/>
                    </a:cubicBezTo>
                    <a:cubicBezTo>
                      <a:pt x="11204" y="11932"/>
                      <a:pt x="11037" y="12968"/>
                      <a:pt x="10597" y="13932"/>
                    </a:cubicBezTo>
                    <a:cubicBezTo>
                      <a:pt x="10156" y="14885"/>
                      <a:pt x="9537" y="15683"/>
                      <a:pt x="8632" y="16254"/>
                    </a:cubicBezTo>
                    <a:cubicBezTo>
                      <a:pt x="8277" y="16480"/>
                      <a:pt x="7912" y="16583"/>
                      <a:pt x="7540" y="16583"/>
                    </a:cubicBezTo>
                    <a:cubicBezTo>
                      <a:pt x="7225" y="16583"/>
                      <a:pt x="6906" y="16509"/>
                      <a:pt x="6584" y="16373"/>
                    </a:cubicBezTo>
                    <a:cubicBezTo>
                      <a:pt x="5715" y="16004"/>
                      <a:pt x="4941" y="15480"/>
                      <a:pt x="4287" y="14778"/>
                    </a:cubicBezTo>
                    <a:cubicBezTo>
                      <a:pt x="2501" y="12885"/>
                      <a:pt x="1370" y="10658"/>
                      <a:pt x="798" y="8122"/>
                    </a:cubicBezTo>
                    <a:cubicBezTo>
                      <a:pt x="715" y="7741"/>
                      <a:pt x="667" y="7348"/>
                      <a:pt x="679" y="6955"/>
                    </a:cubicBezTo>
                    <a:cubicBezTo>
                      <a:pt x="715" y="6134"/>
                      <a:pt x="1036" y="5503"/>
                      <a:pt x="1810" y="5146"/>
                    </a:cubicBezTo>
                    <a:cubicBezTo>
                      <a:pt x="1917" y="5086"/>
                      <a:pt x="2036" y="5050"/>
                      <a:pt x="2155" y="4991"/>
                    </a:cubicBezTo>
                    <a:cubicBezTo>
                      <a:pt x="2284" y="4930"/>
                      <a:pt x="2406" y="4869"/>
                      <a:pt x="2520" y="4869"/>
                    </a:cubicBezTo>
                    <a:cubicBezTo>
                      <a:pt x="2628" y="4869"/>
                      <a:pt x="2729" y="4924"/>
                      <a:pt x="2822" y="5086"/>
                    </a:cubicBezTo>
                    <a:cubicBezTo>
                      <a:pt x="2901" y="5218"/>
                      <a:pt x="3052" y="5272"/>
                      <a:pt x="3207" y="5272"/>
                    </a:cubicBezTo>
                    <a:cubicBezTo>
                      <a:pt x="3262" y="5272"/>
                      <a:pt x="3317" y="5265"/>
                      <a:pt x="3370" y="5253"/>
                    </a:cubicBezTo>
                    <a:cubicBezTo>
                      <a:pt x="3596" y="5193"/>
                      <a:pt x="3715" y="5027"/>
                      <a:pt x="3751" y="4812"/>
                    </a:cubicBezTo>
                    <a:cubicBezTo>
                      <a:pt x="3834" y="4300"/>
                      <a:pt x="3703" y="3836"/>
                      <a:pt x="3346" y="3467"/>
                    </a:cubicBezTo>
                    <a:cubicBezTo>
                      <a:pt x="3225" y="3338"/>
                      <a:pt x="3086" y="3271"/>
                      <a:pt x="2932" y="3271"/>
                    </a:cubicBezTo>
                    <a:cubicBezTo>
                      <a:pt x="2874" y="3271"/>
                      <a:pt x="2813" y="3280"/>
                      <a:pt x="2751" y="3300"/>
                    </a:cubicBezTo>
                    <a:cubicBezTo>
                      <a:pt x="2513" y="3360"/>
                      <a:pt x="2358" y="3562"/>
                      <a:pt x="2382" y="3776"/>
                    </a:cubicBezTo>
                    <a:cubicBezTo>
                      <a:pt x="2405" y="4157"/>
                      <a:pt x="2203" y="4288"/>
                      <a:pt x="1905" y="4372"/>
                    </a:cubicBezTo>
                    <a:cubicBezTo>
                      <a:pt x="1751" y="4419"/>
                      <a:pt x="1620" y="4491"/>
                      <a:pt x="1489" y="4574"/>
                    </a:cubicBezTo>
                    <a:cubicBezTo>
                      <a:pt x="655" y="4967"/>
                      <a:pt x="191" y="5658"/>
                      <a:pt x="72" y="6562"/>
                    </a:cubicBezTo>
                    <a:cubicBezTo>
                      <a:pt x="0" y="7134"/>
                      <a:pt x="60" y="7682"/>
                      <a:pt x="179" y="8229"/>
                    </a:cubicBezTo>
                    <a:cubicBezTo>
                      <a:pt x="667" y="10551"/>
                      <a:pt x="1679" y="12623"/>
                      <a:pt x="3155" y="14456"/>
                    </a:cubicBezTo>
                    <a:cubicBezTo>
                      <a:pt x="3989" y="15492"/>
                      <a:pt x="4977" y="16361"/>
                      <a:pt x="6227" y="16897"/>
                    </a:cubicBezTo>
                    <a:cubicBezTo>
                      <a:pt x="6594" y="17046"/>
                      <a:pt x="6962" y="17195"/>
                      <a:pt x="7361" y="17195"/>
                    </a:cubicBezTo>
                    <a:cubicBezTo>
                      <a:pt x="7376" y="17195"/>
                      <a:pt x="7391" y="17195"/>
                      <a:pt x="7406" y="17195"/>
                    </a:cubicBezTo>
                    <a:cubicBezTo>
                      <a:pt x="7632" y="17195"/>
                      <a:pt x="7739" y="17266"/>
                      <a:pt x="7799" y="17504"/>
                    </a:cubicBezTo>
                    <a:cubicBezTo>
                      <a:pt x="8287" y="19314"/>
                      <a:pt x="9109" y="20969"/>
                      <a:pt x="10192" y="22505"/>
                    </a:cubicBezTo>
                    <a:cubicBezTo>
                      <a:pt x="11133" y="23826"/>
                      <a:pt x="12395" y="24672"/>
                      <a:pt x="13943" y="25053"/>
                    </a:cubicBezTo>
                    <a:cubicBezTo>
                      <a:pt x="14353" y="25150"/>
                      <a:pt x="14780" y="25201"/>
                      <a:pt x="15213" y="25201"/>
                    </a:cubicBezTo>
                    <a:cubicBezTo>
                      <a:pt x="16787" y="25201"/>
                      <a:pt x="18427" y="24524"/>
                      <a:pt x="19538" y="22945"/>
                    </a:cubicBezTo>
                    <a:cubicBezTo>
                      <a:pt x="20205" y="22029"/>
                      <a:pt x="20598" y="20981"/>
                      <a:pt x="20860" y="19885"/>
                    </a:cubicBezTo>
                    <a:cubicBezTo>
                      <a:pt x="21277" y="18242"/>
                      <a:pt x="21503" y="16576"/>
                      <a:pt x="21634" y="14897"/>
                    </a:cubicBezTo>
                    <a:cubicBezTo>
                      <a:pt x="21729" y="13742"/>
                      <a:pt x="21872" y="12563"/>
                      <a:pt x="22098" y="11420"/>
                    </a:cubicBezTo>
                    <a:cubicBezTo>
                      <a:pt x="22563" y="8944"/>
                      <a:pt x="23694" y="6812"/>
                      <a:pt x="25337" y="4943"/>
                    </a:cubicBezTo>
                    <a:cubicBezTo>
                      <a:pt x="26051" y="4134"/>
                      <a:pt x="26920" y="3503"/>
                      <a:pt x="27932" y="3098"/>
                    </a:cubicBezTo>
                    <a:cubicBezTo>
                      <a:pt x="28051" y="3047"/>
                      <a:pt x="28123" y="3018"/>
                      <a:pt x="28173" y="3018"/>
                    </a:cubicBezTo>
                    <a:cubicBezTo>
                      <a:pt x="28254" y="3018"/>
                      <a:pt x="28280" y="3093"/>
                      <a:pt x="28361" y="3276"/>
                    </a:cubicBezTo>
                    <a:cubicBezTo>
                      <a:pt x="28753" y="4188"/>
                      <a:pt x="29593" y="4730"/>
                      <a:pt x="30533" y="4730"/>
                    </a:cubicBezTo>
                    <a:cubicBezTo>
                      <a:pt x="30563" y="4730"/>
                      <a:pt x="30593" y="4730"/>
                      <a:pt x="30623" y="4729"/>
                    </a:cubicBezTo>
                    <a:cubicBezTo>
                      <a:pt x="31623" y="4705"/>
                      <a:pt x="32457" y="4098"/>
                      <a:pt x="32802" y="3145"/>
                    </a:cubicBezTo>
                    <a:cubicBezTo>
                      <a:pt x="33112" y="2276"/>
                      <a:pt x="32838" y="1240"/>
                      <a:pt x="32123" y="597"/>
                    </a:cubicBezTo>
                    <a:cubicBezTo>
                      <a:pt x="31686" y="204"/>
                      <a:pt x="31119" y="1"/>
                      <a:pt x="3055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4" name="Google Shape;3244;p36"/>
              <p:cNvSpPr/>
              <p:nvPr/>
            </p:nvSpPr>
            <p:spPr>
              <a:xfrm>
                <a:off x="878519" y="3688962"/>
                <a:ext cx="130582" cy="188255"/>
              </a:xfrm>
              <a:custGeom>
                <a:avLst/>
                <a:gdLst/>
                <a:ahLst/>
                <a:cxnLst/>
                <a:rect l="l" t="t" r="r" b="b"/>
                <a:pathLst>
                  <a:path w="5228" h="7537" extrusionOk="0">
                    <a:moveTo>
                      <a:pt x="4953" y="0"/>
                    </a:moveTo>
                    <a:cubicBezTo>
                      <a:pt x="4900" y="0"/>
                      <a:pt x="4846" y="24"/>
                      <a:pt x="4799" y="72"/>
                    </a:cubicBezTo>
                    <a:cubicBezTo>
                      <a:pt x="4715" y="155"/>
                      <a:pt x="4620" y="262"/>
                      <a:pt x="4537" y="381"/>
                    </a:cubicBezTo>
                    <a:cubicBezTo>
                      <a:pt x="2953" y="2524"/>
                      <a:pt x="1560" y="4775"/>
                      <a:pt x="143" y="7001"/>
                    </a:cubicBezTo>
                    <a:cubicBezTo>
                      <a:pt x="84" y="7085"/>
                      <a:pt x="36" y="7156"/>
                      <a:pt x="24" y="7239"/>
                    </a:cubicBezTo>
                    <a:cubicBezTo>
                      <a:pt x="0" y="7394"/>
                      <a:pt x="119" y="7525"/>
                      <a:pt x="262" y="7537"/>
                    </a:cubicBezTo>
                    <a:cubicBezTo>
                      <a:pt x="358" y="7537"/>
                      <a:pt x="429" y="7513"/>
                      <a:pt x="465" y="7442"/>
                    </a:cubicBezTo>
                    <a:cubicBezTo>
                      <a:pt x="548" y="7358"/>
                      <a:pt x="584" y="7275"/>
                      <a:pt x="643" y="7180"/>
                    </a:cubicBezTo>
                    <a:cubicBezTo>
                      <a:pt x="2072" y="4941"/>
                      <a:pt x="3477" y="2679"/>
                      <a:pt x="5072" y="548"/>
                    </a:cubicBezTo>
                    <a:cubicBezTo>
                      <a:pt x="5108" y="488"/>
                      <a:pt x="5144" y="441"/>
                      <a:pt x="5168" y="381"/>
                    </a:cubicBezTo>
                    <a:cubicBezTo>
                      <a:pt x="5227" y="262"/>
                      <a:pt x="5215" y="155"/>
                      <a:pt x="5108" y="72"/>
                    </a:cubicBezTo>
                    <a:cubicBezTo>
                      <a:pt x="5061" y="24"/>
                      <a:pt x="5007" y="0"/>
                      <a:pt x="495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5" name="Google Shape;3245;p36"/>
              <p:cNvSpPr/>
              <p:nvPr/>
            </p:nvSpPr>
            <p:spPr>
              <a:xfrm>
                <a:off x="886237" y="3742242"/>
                <a:ext cx="127310" cy="185258"/>
              </a:xfrm>
              <a:custGeom>
                <a:avLst/>
                <a:gdLst/>
                <a:ahLst/>
                <a:cxnLst/>
                <a:rect l="l" t="t" r="r" b="b"/>
                <a:pathLst>
                  <a:path w="5097" h="7417" extrusionOk="0">
                    <a:moveTo>
                      <a:pt x="4811" y="0"/>
                    </a:moveTo>
                    <a:cubicBezTo>
                      <a:pt x="4736" y="0"/>
                      <a:pt x="4668" y="39"/>
                      <a:pt x="4609" y="106"/>
                    </a:cubicBezTo>
                    <a:cubicBezTo>
                      <a:pt x="4490" y="260"/>
                      <a:pt x="4371" y="427"/>
                      <a:pt x="4275" y="570"/>
                    </a:cubicBezTo>
                    <a:cubicBezTo>
                      <a:pt x="2823" y="2606"/>
                      <a:pt x="1501" y="4725"/>
                      <a:pt x="180" y="6833"/>
                    </a:cubicBezTo>
                    <a:cubicBezTo>
                      <a:pt x="132" y="6928"/>
                      <a:pt x="72" y="7011"/>
                      <a:pt x="49" y="7107"/>
                    </a:cubicBezTo>
                    <a:cubicBezTo>
                      <a:pt x="1" y="7273"/>
                      <a:pt x="120" y="7416"/>
                      <a:pt x="287" y="7416"/>
                    </a:cubicBezTo>
                    <a:cubicBezTo>
                      <a:pt x="382" y="7416"/>
                      <a:pt x="465" y="7368"/>
                      <a:pt x="501" y="7285"/>
                    </a:cubicBezTo>
                    <a:cubicBezTo>
                      <a:pt x="572" y="7178"/>
                      <a:pt x="632" y="7059"/>
                      <a:pt x="715" y="6952"/>
                    </a:cubicBezTo>
                    <a:cubicBezTo>
                      <a:pt x="2001" y="4916"/>
                      <a:pt x="3287" y="2868"/>
                      <a:pt x="4680" y="880"/>
                    </a:cubicBezTo>
                    <a:cubicBezTo>
                      <a:pt x="4787" y="737"/>
                      <a:pt x="4906" y="582"/>
                      <a:pt x="5013" y="427"/>
                    </a:cubicBezTo>
                    <a:cubicBezTo>
                      <a:pt x="5097" y="284"/>
                      <a:pt x="5085" y="153"/>
                      <a:pt x="4954" y="46"/>
                    </a:cubicBezTo>
                    <a:cubicBezTo>
                      <a:pt x="4904" y="15"/>
                      <a:pt x="4856" y="0"/>
                      <a:pt x="481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6" name="Google Shape;3246;p36"/>
              <p:cNvSpPr/>
              <p:nvPr/>
            </p:nvSpPr>
            <p:spPr>
              <a:xfrm>
                <a:off x="862757" y="3653318"/>
                <a:ext cx="126411" cy="181986"/>
              </a:xfrm>
              <a:custGeom>
                <a:avLst/>
                <a:gdLst/>
                <a:ahLst/>
                <a:cxnLst/>
                <a:rect l="l" t="t" r="r" b="b"/>
                <a:pathLst>
                  <a:path w="5061" h="7286" extrusionOk="0">
                    <a:moveTo>
                      <a:pt x="4794" y="1"/>
                    </a:moveTo>
                    <a:cubicBezTo>
                      <a:pt x="4732" y="1"/>
                      <a:pt x="4675" y="26"/>
                      <a:pt x="4632" y="70"/>
                    </a:cubicBezTo>
                    <a:cubicBezTo>
                      <a:pt x="4537" y="141"/>
                      <a:pt x="4465" y="249"/>
                      <a:pt x="4406" y="332"/>
                    </a:cubicBezTo>
                    <a:cubicBezTo>
                      <a:pt x="2953" y="2416"/>
                      <a:pt x="1560" y="4559"/>
                      <a:pt x="179" y="6690"/>
                    </a:cubicBezTo>
                    <a:cubicBezTo>
                      <a:pt x="119" y="6785"/>
                      <a:pt x="48" y="6868"/>
                      <a:pt x="36" y="6988"/>
                    </a:cubicBezTo>
                    <a:cubicBezTo>
                      <a:pt x="0" y="7154"/>
                      <a:pt x="107" y="7273"/>
                      <a:pt x="250" y="7285"/>
                    </a:cubicBezTo>
                    <a:cubicBezTo>
                      <a:pt x="453" y="7285"/>
                      <a:pt x="524" y="7118"/>
                      <a:pt x="608" y="6976"/>
                    </a:cubicBezTo>
                    <a:cubicBezTo>
                      <a:pt x="2024" y="4833"/>
                      <a:pt x="3406" y="2677"/>
                      <a:pt x="4882" y="558"/>
                    </a:cubicBezTo>
                    <a:cubicBezTo>
                      <a:pt x="4930" y="499"/>
                      <a:pt x="4989" y="427"/>
                      <a:pt x="5013" y="332"/>
                    </a:cubicBezTo>
                    <a:cubicBezTo>
                      <a:pt x="5060" y="213"/>
                      <a:pt x="5025" y="118"/>
                      <a:pt x="4918" y="34"/>
                    </a:cubicBezTo>
                    <a:cubicBezTo>
                      <a:pt x="4876" y="11"/>
                      <a:pt x="4834" y="1"/>
                      <a:pt x="47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7" name="Google Shape;3247;p36"/>
              <p:cNvSpPr/>
              <p:nvPr/>
            </p:nvSpPr>
            <p:spPr>
              <a:xfrm>
                <a:off x="915088" y="3788402"/>
                <a:ext cx="111849" cy="164377"/>
              </a:xfrm>
              <a:custGeom>
                <a:avLst/>
                <a:gdLst/>
                <a:ahLst/>
                <a:cxnLst/>
                <a:rect l="l" t="t" r="r" b="b"/>
                <a:pathLst>
                  <a:path w="4478" h="6581" extrusionOk="0">
                    <a:moveTo>
                      <a:pt x="4211" y="1"/>
                    </a:moveTo>
                    <a:cubicBezTo>
                      <a:pt x="4135" y="1"/>
                      <a:pt x="4067" y="42"/>
                      <a:pt x="4013" y="103"/>
                    </a:cubicBezTo>
                    <a:cubicBezTo>
                      <a:pt x="3942" y="187"/>
                      <a:pt x="3882" y="258"/>
                      <a:pt x="3823" y="341"/>
                    </a:cubicBezTo>
                    <a:cubicBezTo>
                      <a:pt x="2561" y="2211"/>
                      <a:pt x="1358" y="4116"/>
                      <a:pt x="156" y="6021"/>
                    </a:cubicBezTo>
                    <a:cubicBezTo>
                      <a:pt x="96" y="6104"/>
                      <a:pt x="37" y="6175"/>
                      <a:pt x="13" y="6282"/>
                    </a:cubicBezTo>
                    <a:cubicBezTo>
                      <a:pt x="1" y="6449"/>
                      <a:pt x="96" y="6568"/>
                      <a:pt x="275" y="6580"/>
                    </a:cubicBezTo>
                    <a:cubicBezTo>
                      <a:pt x="465" y="6568"/>
                      <a:pt x="537" y="6390"/>
                      <a:pt x="620" y="6259"/>
                    </a:cubicBezTo>
                    <a:cubicBezTo>
                      <a:pt x="1834" y="4354"/>
                      <a:pt x="3037" y="2449"/>
                      <a:pt x="4311" y="579"/>
                    </a:cubicBezTo>
                    <a:cubicBezTo>
                      <a:pt x="4347" y="520"/>
                      <a:pt x="4394" y="460"/>
                      <a:pt x="4418" y="389"/>
                    </a:cubicBezTo>
                    <a:cubicBezTo>
                      <a:pt x="4478" y="258"/>
                      <a:pt x="4478" y="139"/>
                      <a:pt x="4347" y="44"/>
                    </a:cubicBezTo>
                    <a:cubicBezTo>
                      <a:pt x="4300" y="14"/>
                      <a:pt x="4254" y="1"/>
                      <a:pt x="421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8" name="Google Shape;3248;p36"/>
              <p:cNvSpPr/>
              <p:nvPr/>
            </p:nvSpPr>
            <p:spPr>
              <a:xfrm>
                <a:off x="851742" y="3627839"/>
                <a:ext cx="116620" cy="155110"/>
              </a:xfrm>
              <a:custGeom>
                <a:avLst/>
                <a:gdLst/>
                <a:ahLst/>
                <a:cxnLst/>
                <a:rect l="l" t="t" r="r" b="b"/>
                <a:pathLst>
                  <a:path w="4669" h="6210" extrusionOk="0">
                    <a:moveTo>
                      <a:pt x="4401" y="0"/>
                    </a:moveTo>
                    <a:cubicBezTo>
                      <a:pt x="4351" y="0"/>
                      <a:pt x="4303" y="21"/>
                      <a:pt x="4251" y="66"/>
                    </a:cubicBezTo>
                    <a:cubicBezTo>
                      <a:pt x="4168" y="138"/>
                      <a:pt x="4085" y="221"/>
                      <a:pt x="4013" y="316"/>
                    </a:cubicBezTo>
                    <a:cubicBezTo>
                      <a:pt x="2656" y="2043"/>
                      <a:pt x="1394" y="3817"/>
                      <a:pt x="191" y="5638"/>
                    </a:cubicBezTo>
                    <a:cubicBezTo>
                      <a:pt x="132" y="5722"/>
                      <a:pt x="84" y="5793"/>
                      <a:pt x="60" y="5876"/>
                    </a:cubicBezTo>
                    <a:cubicBezTo>
                      <a:pt x="1" y="6043"/>
                      <a:pt x="108" y="6210"/>
                      <a:pt x="275" y="6210"/>
                    </a:cubicBezTo>
                    <a:cubicBezTo>
                      <a:pt x="489" y="6210"/>
                      <a:pt x="560" y="6043"/>
                      <a:pt x="656" y="5888"/>
                    </a:cubicBezTo>
                    <a:cubicBezTo>
                      <a:pt x="1858" y="4078"/>
                      <a:pt x="3132" y="2293"/>
                      <a:pt x="4478" y="566"/>
                    </a:cubicBezTo>
                    <a:cubicBezTo>
                      <a:pt x="4537" y="495"/>
                      <a:pt x="4597" y="411"/>
                      <a:pt x="4620" y="340"/>
                    </a:cubicBezTo>
                    <a:cubicBezTo>
                      <a:pt x="4668" y="233"/>
                      <a:pt x="4656" y="114"/>
                      <a:pt x="4537" y="42"/>
                    </a:cubicBezTo>
                    <a:cubicBezTo>
                      <a:pt x="4488" y="15"/>
                      <a:pt x="4444" y="0"/>
                      <a:pt x="440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9" name="Google Shape;3249;p36"/>
              <p:cNvSpPr/>
              <p:nvPr/>
            </p:nvSpPr>
            <p:spPr>
              <a:xfrm>
                <a:off x="839852" y="3604784"/>
                <a:ext cx="106479" cy="140448"/>
              </a:xfrm>
              <a:custGeom>
                <a:avLst/>
                <a:gdLst/>
                <a:ahLst/>
                <a:cxnLst/>
                <a:rect l="l" t="t" r="r" b="b"/>
                <a:pathLst>
                  <a:path w="4263" h="5623" extrusionOk="0">
                    <a:moveTo>
                      <a:pt x="4053" y="1"/>
                    </a:moveTo>
                    <a:cubicBezTo>
                      <a:pt x="4002" y="1"/>
                      <a:pt x="3946" y="19"/>
                      <a:pt x="3894" y="60"/>
                    </a:cubicBezTo>
                    <a:cubicBezTo>
                      <a:pt x="3811" y="132"/>
                      <a:pt x="3715" y="239"/>
                      <a:pt x="3644" y="346"/>
                    </a:cubicBezTo>
                    <a:cubicBezTo>
                      <a:pt x="2418" y="1906"/>
                      <a:pt x="1310" y="3561"/>
                      <a:pt x="132" y="5156"/>
                    </a:cubicBezTo>
                    <a:cubicBezTo>
                      <a:pt x="120" y="5168"/>
                      <a:pt x="96" y="5192"/>
                      <a:pt x="84" y="5216"/>
                    </a:cubicBezTo>
                    <a:cubicBezTo>
                      <a:pt x="1" y="5335"/>
                      <a:pt x="1" y="5466"/>
                      <a:pt x="96" y="5549"/>
                    </a:cubicBezTo>
                    <a:cubicBezTo>
                      <a:pt x="151" y="5599"/>
                      <a:pt x="211" y="5623"/>
                      <a:pt x="271" y="5623"/>
                    </a:cubicBezTo>
                    <a:cubicBezTo>
                      <a:pt x="341" y="5623"/>
                      <a:pt x="413" y="5590"/>
                      <a:pt x="477" y="5525"/>
                    </a:cubicBezTo>
                    <a:cubicBezTo>
                      <a:pt x="548" y="5454"/>
                      <a:pt x="608" y="5371"/>
                      <a:pt x="667" y="5287"/>
                    </a:cubicBezTo>
                    <a:cubicBezTo>
                      <a:pt x="1810" y="3692"/>
                      <a:pt x="2929" y="2073"/>
                      <a:pt x="4144" y="513"/>
                    </a:cubicBezTo>
                    <a:cubicBezTo>
                      <a:pt x="4203" y="429"/>
                      <a:pt x="4263" y="346"/>
                      <a:pt x="4263" y="239"/>
                    </a:cubicBezTo>
                    <a:cubicBezTo>
                      <a:pt x="4263" y="92"/>
                      <a:pt x="4167" y="1"/>
                      <a:pt x="405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0" name="Google Shape;3250;p36"/>
              <p:cNvSpPr/>
              <p:nvPr/>
            </p:nvSpPr>
            <p:spPr>
              <a:xfrm>
                <a:off x="1325974" y="3748362"/>
                <a:ext cx="100235" cy="138975"/>
              </a:xfrm>
              <a:custGeom>
                <a:avLst/>
                <a:gdLst/>
                <a:ahLst/>
                <a:cxnLst/>
                <a:rect l="l" t="t" r="r" b="b"/>
                <a:pathLst>
                  <a:path w="4013" h="5564" extrusionOk="0">
                    <a:moveTo>
                      <a:pt x="3749" y="0"/>
                    </a:moveTo>
                    <a:cubicBezTo>
                      <a:pt x="3686" y="0"/>
                      <a:pt x="3628" y="31"/>
                      <a:pt x="3584" y="75"/>
                    </a:cubicBezTo>
                    <a:cubicBezTo>
                      <a:pt x="3501" y="158"/>
                      <a:pt x="3417" y="254"/>
                      <a:pt x="3358" y="337"/>
                    </a:cubicBezTo>
                    <a:cubicBezTo>
                      <a:pt x="2286" y="1873"/>
                      <a:pt x="1203" y="3409"/>
                      <a:pt x="191" y="4968"/>
                    </a:cubicBezTo>
                    <a:cubicBezTo>
                      <a:pt x="131" y="5064"/>
                      <a:pt x="72" y="5147"/>
                      <a:pt x="48" y="5242"/>
                    </a:cubicBezTo>
                    <a:cubicBezTo>
                      <a:pt x="0" y="5397"/>
                      <a:pt x="119" y="5564"/>
                      <a:pt x="286" y="5564"/>
                    </a:cubicBezTo>
                    <a:cubicBezTo>
                      <a:pt x="453" y="5552"/>
                      <a:pt x="536" y="5385"/>
                      <a:pt x="619" y="5266"/>
                    </a:cubicBezTo>
                    <a:cubicBezTo>
                      <a:pt x="1667" y="3694"/>
                      <a:pt x="2739" y="2159"/>
                      <a:pt x="3822" y="611"/>
                    </a:cubicBezTo>
                    <a:cubicBezTo>
                      <a:pt x="3882" y="516"/>
                      <a:pt x="3941" y="432"/>
                      <a:pt x="3977" y="337"/>
                    </a:cubicBezTo>
                    <a:cubicBezTo>
                      <a:pt x="4013" y="218"/>
                      <a:pt x="3989" y="123"/>
                      <a:pt x="3870" y="39"/>
                    </a:cubicBezTo>
                    <a:cubicBezTo>
                      <a:pt x="3829" y="12"/>
                      <a:pt x="3788" y="0"/>
                      <a:pt x="374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1" name="Google Shape;3251;p36"/>
              <p:cNvSpPr/>
              <p:nvPr/>
            </p:nvSpPr>
            <p:spPr>
              <a:xfrm>
                <a:off x="1320604" y="3702925"/>
                <a:ext cx="97287" cy="129408"/>
              </a:xfrm>
              <a:custGeom>
                <a:avLst/>
                <a:gdLst/>
                <a:ahLst/>
                <a:cxnLst/>
                <a:rect l="l" t="t" r="r" b="b"/>
                <a:pathLst>
                  <a:path w="3895" h="5181" extrusionOk="0">
                    <a:moveTo>
                      <a:pt x="3644" y="1"/>
                    </a:moveTo>
                    <a:cubicBezTo>
                      <a:pt x="3602" y="1"/>
                      <a:pt x="3561" y="13"/>
                      <a:pt x="3513" y="37"/>
                    </a:cubicBezTo>
                    <a:cubicBezTo>
                      <a:pt x="3394" y="108"/>
                      <a:pt x="3335" y="215"/>
                      <a:pt x="3263" y="310"/>
                    </a:cubicBezTo>
                    <a:cubicBezTo>
                      <a:pt x="2180" y="1739"/>
                      <a:pt x="1180" y="3228"/>
                      <a:pt x="132" y="4692"/>
                    </a:cubicBezTo>
                    <a:cubicBezTo>
                      <a:pt x="120" y="4704"/>
                      <a:pt x="108" y="4740"/>
                      <a:pt x="96" y="4752"/>
                    </a:cubicBezTo>
                    <a:cubicBezTo>
                      <a:pt x="25" y="4882"/>
                      <a:pt x="1" y="5013"/>
                      <a:pt x="132" y="5121"/>
                    </a:cubicBezTo>
                    <a:cubicBezTo>
                      <a:pt x="187" y="5162"/>
                      <a:pt x="240" y="5180"/>
                      <a:pt x="291" y="5180"/>
                    </a:cubicBezTo>
                    <a:cubicBezTo>
                      <a:pt x="372" y="5180"/>
                      <a:pt x="447" y="5134"/>
                      <a:pt x="513" y="5061"/>
                    </a:cubicBezTo>
                    <a:cubicBezTo>
                      <a:pt x="572" y="5002"/>
                      <a:pt x="632" y="4930"/>
                      <a:pt x="668" y="4859"/>
                    </a:cubicBezTo>
                    <a:cubicBezTo>
                      <a:pt x="1692" y="3406"/>
                      <a:pt x="2680" y="1954"/>
                      <a:pt x="3751" y="537"/>
                    </a:cubicBezTo>
                    <a:cubicBezTo>
                      <a:pt x="3811" y="465"/>
                      <a:pt x="3894" y="370"/>
                      <a:pt x="3894" y="227"/>
                    </a:cubicBezTo>
                    <a:cubicBezTo>
                      <a:pt x="3894" y="168"/>
                      <a:pt x="3858" y="96"/>
                      <a:pt x="3775" y="37"/>
                    </a:cubicBezTo>
                    <a:cubicBezTo>
                      <a:pt x="3728" y="13"/>
                      <a:pt x="3686" y="1"/>
                      <a:pt x="364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2" name="Google Shape;3252;p36"/>
              <p:cNvSpPr/>
              <p:nvPr/>
            </p:nvSpPr>
            <p:spPr>
              <a:xfrm>
                <a:off x="835381" y="3569964"/>
                <a:ext cx="95789" cy="121091"/>
              </a:xfrm>
              <a:custGeom>
                <a:avLst/>
                <a:gdLst/>
                <a:ahLst/>
                <a:cxnLst/>
                <a:rect l="l" t="t" r="r" b="b"/>
                <a:pathLst>
                  <a:path w="3835" h="4848" extrusionOk="0">
                    <a:moveTo>
                      <a:pt x="3602" y="0"/>
                    </a:moveTo>
                    <a:cubicBezTo>
                      <a:pt x="3551" y="0"/>
                      <a:pt x="3496" y="16"/>
                      <a:pt x="3442" y="49"/>
                    </a:cubicBezTo>
                    <a:cubicBezTo>
                      <a:pt x="3347" y="109"/>
                      <a:pt x="3251" y="216"/>
                      <a:pt x="3180" y="323"/>
                    </a:cubicBezTo>
                    <a:cubicBezTo>
                      <a:pt x="2180" y="1645"/>
                      <a:pt x="1192" y="2955"/>
                      <a:pt x="191" y="4276"/>
                    </a:cubicBezTo>
                    <a:cubicBezTo>
                      <a:pt x="1" y="4514"/>
                      <a:pt x="1" y="4681"/>
                      <a:pt x="120" y="4788"/>
                    </a:cubicBezTo>
                    <a:cubicBezTo>
                      <a:pt x="163" y="4827"/>
                      <a:pt x="210" y="4847"/>
                      <a:pt x="261" y="4847"/>
                    </a:cubicBezTo>
                    <a:cubicBezTo>
                      <a:pt x="363" y="4847"/>
                      <a:pt x="480" y="4765"/>
                      <a:pt x="608" y="4598"/>
                    </a:cubicBezTo>
                    <a:cubicBezTo>
                      <a:pt x="1632" y="3240"/>
                      <a:pt x="2680" y="1871"/>
                      <a:pt x="3704" y="514"/>
                    </a:cubicBezTo>
                    <a:cubicBezTo>
                      <a:pt x="3775" y="442"/>
                      <a:pt x="3835" y="371"/>
                      <a:pt x="3835" y="252"/>
                    </a:cubicBezTo>
                    <a:cubicBezTo>
                      <a:pt x="3835" y="99"/>
                      <a:pt x="3731" y="0"/>
                      <a:pt x="360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3" name="Google Shape;3253;p36"/>
              <p:cNvSpPr/>
              <p:nvPr/>
            </p:nvSpPr>
            <p:spPr>
              <a:xfrm>
                <a:off x="1360470" y="3801616"/>
                <a:ext cx="73784" cy="98786"/>
              </a:xfrm>
              <a:custGeom>
                <a:avLst/>
                <a:gdLst/>
                <a:ahLst/>
                <a:cxnLst/>
                <a:rect l="l" t="t" r="r" b="b"/>
                <a:pathLst>
                  <a:path w="2954" h="3955" extrusionOk="0">
                    <a:moveTo>
                      <a:pt x="2710" y="1"/>
                    </a:moveTo>
                    <a:cubicBezTo>
                      <a:pt x="2660" y="1"/>
                      <a:pt x="2608" y="17"/>
                      <a:pt x="2560" y="50"/>
                    </a:cubicBezTo>
                    <a:cubicBezTo>
                      <a:pt x="2489" y="110"/>
                      <a:pt x="2429" y="193"/>
                      <a:pt x="2370" y="277"/>
                    </a:cubicBezTo>
                    <a:cubicBezTo>
                      <a:pt x="1631" y="1348"/>
                      <a:pt x="905" y="2420"/>
                      <a:pt x="143" y="3479"/>
                    </a:cubicBezTo>
                    <a:cubicBezTo>
                      <a:pt x="0" y="3670"/>
                      <a:pt x="12" y="3825"/>
                      <a:pt x="143" y="3908"/>
                    </a:cubicBezTo>
                    <a:cubicBezTo>
                      <a:pt x="198" y="3941"/>
                      <a:pt x="247" y="3955"/>
                      <a:pt x="292" y="3955"/>
                    </a:cubicBezTo>
                    <a:cubicBezTo>
                      <a:pt x="394" y="3955"/>
                      <a:pt x="474" y="3883"/>
                      <a:pt x="548" y="3801"/>
                    </a:cubicBezTo>
                    <a:cubicBezTo>
                      <a:pt x="679" y="3646"/>
                      <a:pt x="822" y="3467"/>
                      <a:pt x="941" y="3289"/>
                    </a:cubicBezTo>
                    <a:lnTo>
                      <a:pt x="2763" y="610"/>
                    </a:lnTo>
                    <a:cubicBezTo>
                      <a:pt x="2846" y="491"/>
                      <a:pt x="2953" y="384"/>
                      <a:pt x="2953" y="253"/>
                    </a:cubicBezTo>
                    <a:cubicBezTo>
                      <a:pt x="2953" y="99"/>
                      <a:pt x="2837" y="1"/>
                      <a:pt x="271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4" name="Google Shape;3254;p36"/>
              <p:cNvSpPr/>
              <p:nvPr/>
            </p:nvSpPr>
            <p:spPr>
              <a:xfrm>
                <a:off x="837941" y="3546434"/>
                <a:ext cx="71935" cy="88945"/>
              </a:xfrm>
              <a:custGeom>
                <a:avLst/>
                <a:gdLst/>
                <a:ahLst/>
                <a:cxnLst/>
                <a:rect l="l" t="t" r="r" b="b"/>
                <a:pathLst>
                  <a:path w="2880" h="3561" extrusionOk="0">
                    <a:moveTo>
                      <a:pt x="2627" y="1"/>
                    </a:moveTo>
                    <a:cubicBezTo>
                      <a:pt x="2617" y="1"/>
                      <a:pt x="2606" y="2"/>
                      <a:pt x="2596" y="3"/>
                    </a:cubicBezTo>
                    <a:cubicBezTo>
                      <a:pt x="2465" y="15"/>
                      <a:pt x="2393" y="110"/>
                      <a:pt x="2334" y="206"/>
                    </a:cubicBezTo>
                    <a:cubicBezTo>
                      <a:pt x="1607" y="1146"/>
                      <a:pt x="893" y="2087"/>
                      <a:pt x="155" y="3027"/>
                    </a:cubicBezTo>
                    <a:cubicBezTo>
                      <a:pt x="95" y="3087"/>
                      <a:pt x="60" y="3158"/>
                      <a:pt x="24" y="3242"/>
                    </a:cubicBezTo>
                    <a:cubicBezTo>
                      <a:pt x="0" y="3349"/>
                      <a:pt x="24" y="3444"/>
                      <a:pt x="119" y="3516"/>
                    </a:cubicBezTo>
                    <a:cubicBezTo>
                      <a:pt x="161" y="3545"/>
                      <a:pt x="208" y="3560"/>
                      <a:pt x="256" y="3560"/>
                    </a:cubicBezTo>
                    <a:cubicBezTo>
                      <a:pt x="304" y="3560"/>
                      <a:pt x="351" y="3545"/>
                      <a:pt x="393" y="3516"/>
                    </a:cubicBezTo>
                    <a:cubicBezTo>
                      <a:pt x="452" y="3468"/>
                      <a:pt x="512" y="3408"/>
                      <a:pt x="560" y="3349"/>
                    </a:cubicBezTo>
                    <a:cubicBezTo>
                      <a:pt x="1274" y="2420"/>
                      <a:pt x="1988" y="1492"/>
                      <a:pt x="2703" y="563"/>
                    </a:cubicBezTo>
                    <a:cubicBezTo>
                      <a:pt x="2762" y="479"/>
                      <a:pt x="2834" y="408"/>
                      <a:pt x="2858" y="301"/>
                    </a:cubicBezTo>
                    <a:cubicBezTo>
                      <a:pt x="2880" y="156"/>
                      <a:pt x="2777" y="1"/>
                      <a:pt x="26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5" name="Google Shape;3255;p36"/>
              <p:cNvSpPr/>
              <p:nvPr/>
            </p:nvSpPr>
            <p:spPr>
              <a:xfrm>
                <a:off x="1340287" y="3679345"/>
                <a:ext cx="60346" cy="82526"/>
              </a:xfrm>
              <a:custGeom>
                <a:avLst/>
                <a:gdLst/>
                <a:ahLst/>
                <a:cxnLst/>
                <a:rect l="l" t="t" r="r" b="b"/>
                <a:pathLst>
                  <a:path w="2416" h="3304" extrusionOk="0">
                    <a:moveTo>
                      <a:pt x="2140" y="1"/>
                    </a:moveTo>
                    <a:cubicBezTo>
                      <a:pt x="2079" y="1"/>
                      <a:pt x="2020" y="28"/>
                      <a:pt x="1975" y="88"/>
                    </a:cubicBezTo>
                    <a:cubicBezTo>
                      <a:pt x="1927" y="123"/>
                      <a:pt x="1880" y="171"/>
                      <a:pt x="1856" y="231"/>
                    </a:cubicBezTo>
                    <a:cubicBezTo>
                      <a:pt x="1285" y="1100"/>
                      <a:pt x="701" y="1945"/>
                      <a:pt x="142" y="2802"/>
                    </a:cubicBezTo>
                    <a:cubicBezTo>
                      <a:pt x="94" y="2862"/>
                      <a:pt x="46" y="2921"/>
                      <a:pt x="34" y="3005"/>
                    </a:cubicBezTo>
                    <a:cubicBezTo>
                      <a:pt x="0" y="3176"/>
                      <a:pt x="119" y="3303"/>
                      <a:pt x="307" y="3303"/>
                    </a:cubicBezTo>
                    <a:cubicBezTo>
                      <a:pt x="315" y="3303"/>
                      <a:pt x="323" y="3303"/>
                      <a:pt x="332" y="3302"/>
                    </a:cubicBezTo>
                    <a:cubicBezTo>
                      <a:pt x="463" y="3279"/>
                      <a:pt x="558" y="3124"/>
                      <a:pt x="665" y="2981"/>
                    </a:cubicBezTo>
                    <a:lnTo>
                      <a:pt x="2273" y="576"/>
                    </a:lnTo>
                    <a:cubicBezTo>
                      <a:pt x="2332" y="504"/>
                      <a:pt x="2380" y="409"/>
                      <a:pt x="2404" y="302"/>
                    </a:cubicBezTo>
                    <a:cubicBezTo>
                      <a:pt x="2416" y="171"/>
                      <a:pt x="2368" y="88"/>
                      <a:pt x="2249" y="28"/>
                    </a:cubicBezTo>
                    <a:cubicBezTo>
                      <a:pt x="2213" y="10"/>
                      <a:pt x="2176" y="1"/>
                      <a:pt x="214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6" name="Google Shape;3256;p36"/>
              <p:cNvSpPr/>
              <p:nvPr/>
            </p:nvSpPr>
            <p:spPr>
              <a:xfrm>
                <a:off x="1405082" y="3843855"/>
                <a:ext cx="38690" cy="50979"/>
              </a:xfrm>
              <a:custGeom>
                <a:avLst/>
                <a:gdLst/>
                <a:ahLst/>
                <a:cxnLst/>
                <a:rect l="l" t="t" r="r" b="b"/>
                <a:pathLst>
                  <a:path w="1549" h="2041" extrusionOk="0">
                    <a:moveTo>
                      <a:pt x="1300" y="1"/>
                    </a:moveTo>
                    <a:cubicBezTo>
                      <a:pt x="1197" y="1"/>
                      <a:pt x="1117" y="69"/>
                      <a:pt x="1060" y="145"/>
                    </a:cubicBezTo>
                    <a:cubicBezTo>
                      <a:pt x="727" y="645"/>
                      <a:pt x="405" y="1122"/>
                      <a:pt x="95" y="1610"/>
                    </a:cubicBezTo>
                    <a:cubicBezTo>
                      <a:pt x="12" y="1741"/>
                      <a:pt x="0" y="1872"/>
                      <a:pt x="131" y="1979"/>
                    </a:cubicBezTo>
                    <a:cubicBezTo>
                      <a:pt x="177" y="2020"/>
                      <a:pt x="227" y="2040"/>
                      <a:pt x="278" y="2040"/>
                    </a:cubicBezTo>
                    <a:cubicBezTo>
                      <a:pt x="359" y="2040"/>
                      <a:pt x="444" y="1990"/>
                      <a:pt x="524" y="1896"/>
                    </a:cubicBezTo>
                    <a:cubicBezTo>
                      <a:pt x="536" y="1860"/>
                      <a:pt x="572" y="1836"/>
                      <a:pt x="584" y="1800"/>
                    </a:cubicBezTo>
                    <a:cubicBezTo>
                      <a:pt x="869" y="1384"/>
                      <a:pt x="1131" y="955"/>
                      <a:pt x="1417" y="538"/>
                    </a:cubicBezTo>
                    <a:cubicBezTo>
                      <a:pt x="1465" y="467"/>
                      <a:pt x="1500" y="372"/>
                      <a:pt x="1536" y="312"/>
                    </a:cubicBezTo>
                    <a:cubicBezTo>
                      <a:pt x="1548" y="169"/>
                      <a:pt x="1489" y="74"/>
                      <a:pt x="1381" y="14"/>
                    </a:cubicBezTo>
                    <a:cubicBezTo>
                      <a:pt x="1353" y="5"/>
                      <a:pt x="1326" y="1"/>
                      <a:pt x="13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7" name="Google Shape;3257;p36"/>
              <p:cNvSpPr/>
              <p:nvPr/>
            </p:nvSpPr>
            <p:spPr>
              <a:xfrm>
                <a:off x="1284035" y="4040937"/>
                <a:ext cx="337846" cy="94440"/>
              </a:xfrm>
              <a:custGeom>
                <a:avLst/>
                <a:gdLst/>
                <a:ahLst/>
                <a:cxnLst/>
                <a:rect l="l" t="t" r="r" b="b"/>
                <a:pathLst>
                  <a:path w="13526" h="3781" extrusionOk="0">
                    <a:moveTo>
                      <a:pt x="8837" y="1"/>
                    </a:moveTo>
                    <a:cubicBezTo>
                      <a:pt x="8750" y="1"/>
                      <a:pt x="8662" y="10"/>
                      <a:pt x="8573" y="30"/>
                    </a:cubicBezTo>
                    <a:cubicBezTo>
                      <a:pt x="5858" y="554"/>
                      <a:pt x="3132" y="1054"/>
                      <a:pt x="429" y="1578"/>
                    </a:cubicBezTo>
                    <a:lnTo>
                      <a:pt x="250" y="1626"/>
                    </a:lnTo>
                    <a:cubicBezTo>
                      <a:pt x="96" y="1649"/>
                      <a:pt x="24" y="1745"/>
                      <a:pt x="12" y="1887"/>
                    </a:cubicBezTo>
                    <a:cubicBezTo>
                      <a:pt x="0" y="2042"/>
                      <a:pt x="48" y="2138"/>
                      <a:pt x="191" y="2197"/>
                    </a:cubicBezTo>
                    <a:lnTo>
                      <a:pt x="500" y="2340"/>
                    </a:lnTo>
                    <a:cubicBezTo>
                      <a:pt x="1572" y="2816"/>
                      <a:pt x="2679" y="3209"/>
                      <a:pt x="3727" y="3721"/>
                    </a:cubicBezTo>
                    <a:cubicBezTo>
                      <a:pt x="3787" y="3745"/>
                      <a:pt x="3846" y="3769"/>
                      <a:pt x="3894" y="3781"/>
                    </a:cubicBezTo>
                    <a:cubicBezTo>
                      <a:pt x="4013" y="3769"/>
                      <a:pt x="4120" y="3733"/>
                      <a:pt x="4227" y="3733"/>
                    </a:cubicBezTo>
                    <a:cubicBezTo>
                      <a:pt x="7168" y="3078"/>
                      <a:pt x="10121" y="2435"/>
                      <a:pt x="13062" y="1804"/>
                    </a:cubicBezTo>
                    <a:cubicBezTo>
                      <a:pt x="13169" y="1768"/>
                      <a:pt x="13276" y="1757"/>
                      <a:pt x="13359" y="1709"/>
                    </a:cubicBezTo>
                    <a:cubicBezTo>
                      <a:pt x="13454" y="1661"/>
                      <a:pt x="13526" y="1590"/>
                      <a:pt x="13526" y="1471"/>
                    </a:cubicBezTo>
                    <a:cubicBezTo>
                      <a:pt x="13526" y="1352"/>
                      <a:pt x="13466" y="1280"/>
                      <a:pt x="13359" y="1233"/>
                    </a:cubicBezTo>
                    <a:cubicBezTo>
                      <a:pt x="13252" y="1185"/>
                      <a:pt x="13133" y="1161"/>
                      <a:pt x="13038" y="1125"/>
                    </a:cubicBezTo>
                    <a:cubicBezTo>
                      <a:pt x="11752" y="768"/>
                      <a:pt x="10490" y="411"/>
                      <a:pt x="9204" y="54"/>
                    </a:cubicBezTo>
                    <a:cubicBezTo>
                      <a:pt x="9079" y="19"/>
                      <a:pt x="8958" y="1"/>
                      <a:pt x="883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8" name="Google Shape;3258;p36"/>
              <p:cNvSpPr/>
              <p:nvPr/>
            </p:nvSpPr>
            <p:spPr>
              <a:xfrm>
                <a:off x="1019935" y="3992553"/>
                <a:ext cx="618293" cy="126461"/>
              </a:xfrm>
              <a:custGeom>
                <a:avLst/>
                <a:gdLst/>
                <a:ahLst/>
                <a:cxnLst/>
                <a:rect l="l" t="t" r="r" b="b"/>
                <a:pathLst>
                  <a:path w="24754" h="5063" extrusionOk="0">
                    <a:moveTo>
                      <a:pt x="24411" y="0"/>
                    </a:moveTo>
                    <a:cubicBezTo>
                      <a:pt x="24388" y="0"/>
                      <a:pt x="24363" y="1"/>
                      <a:pt x="24337" y="3"/>
                    </a:cubicBezTo>
                    <a:cubicBezTo>
                      <a:pt x="24301" y="3"/>
                      <a:pt x="24242" y="14"/>
                      <a:pt x="24194" y="50"/>
                    </a:cubicBezTo>
                    <a:cubicBezTo>
                      <a:pt x="22277" y="407"/>
                      <a:pt x="20348" y="776"/>
                      <a:pt x="18432" y="1134"/>
                    </a:cubicBezTo>
                    <a:cubicBezTo>
                      <a:pt x="15372" y="1693"/>
                      <a:pt x="12336" y="2277"/>
                      <a:pt x="9299" y="2848"/>
                    </a:cubicBezTo>
                    <a:cubicBezTo>
                      <a:pt x="6323" y="3408"/>
                      <a:pt x="3370" y="3955"/>
                      <a:pt x="405" y="4527"/>
                    </a:cubicBezTo>
                    <a:cubicBezTo>
                      <a:pt x="310" y="4539"/>
                      <a:pt x="227" y="4563"/>
                      <a:pt x="155" y="4598"/>
                    </a:cubicBezTo>
                    <a:cubicBezTo>
                      <a:pt x="48" y="4646"/>
                      <a:pt x="1" y="4729"/>
                      <a:pt x="13" y="4848"/>
                    </a:cubicBezTo>
                    <a:cubicBezTo>
                      <a:pt x="48" y="4991"/>
                      <a:pt x="120" y="5063"/>
                      <a:pt x="251" y="5063"/>
                    </a:cubicBezTo>
                    <a:cubicBezTo>
                      <a:pt x="346" y="5063"/>
                      <a:pt x="453" y="5051"/>
                      <a:pt x="548" y="5027"/>
                    </a:cubicBezTo>
                    <a:cubicBezTo>
                      <a:pt x="4061" y="4360"/>
                      <a:pt x="7573" y="3705"/>
                      <a:pt x="11085" y="3039"/>
                    </a:cubicBezTo>
                    <a:cubicBezTo>
                      <a:pt x="14979" y="2312"/>
                      <a:pt x="18872" y="1562"/>
                      <a:pt x="22753" y="836"/>
                    </a:cubicBezTo>
                    <a:lnTo>
                      <a:pt x="24408" y="526"/>
                    </a:lnTo>
                    <a:cubicBezTo>
                      <a:pt x="24647" y="479"/>
                      <a:pt x="24754" y="360"/>
                      <a:pt x="24706" y="193"/>
                    </a:cubicBezTo>
                    <a:cubicBezTo>
                      <a:pt x="24665" y="39"/>
                      <a:pt x="24562" y="0"/>
                      <a:pt x="2441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9" name="Google Shape;3259;p36"/>
              <p:cNvSpPr/>
              <p:nvPr/>
            </p:nvSpPr>
            <p:spPr>
              <a:xfrm>
                <a:off x="982467" y="3977691"/>
                <a:ext cx="614122" cy="125737"/>
              </a:xfrm>
              <a:custGeom>
                <a:avLst/>
                <a:gdLst/>
                <a:ahLst/>
                <a:cxnLst/>
                <a:rect l="l" t="t" r="r" b="b"/>
                <a:pathLst>
                  <a:path w="24587" h="5034" extrusionOk="0">
                    <a:moveTo>
                      <a:pt x="24278" y="0"/>
                    </a:moveTo>
                    <a:cubicBezTo>
                      <a:pt x="24262" y="0"/>
                      <a:pt x="24246" y="1"/>
                      <a:pt x="24230" y="2"/>
                    </a:cubicBezTo>
                    <a:cubicBezTo>
                      <a:pt x="24146" y="2"/>
                      <a:pt x="24099" y="14"/>
                      <a:pt x="24039" y="26"/>
                    </a:cubicBezTo>
                    <a:cubicBezTo>
                      <a:pt x="23051" y="228"/>
                      <a:pt x="22051" y="407"/>
                      <a:pt x="21075" y="598"/>
                    </a:cubicBezTo>
                    <a:cubicBezTo>
                      <a:pt x="17753" y="1217"/>
                      <a:pt x="14455" y="1848"/>
                      <a:pt x="11133" y="2467"/>
                    </a:cubicBezTo>
                    <a:cubicBezTo>
                      <a:pt x="8085" y="3050"/>
                      <a:pt x="5025" y="3622"/>
                      <a:pt x="1977" y="4193"/>
                    </a:cubicBezTo>
                    <a:lnTo>
                      <a:pt x="322" y="4515"/>
                    </a:lnTo>
                    <a:cubicBezTo>
                      <a:pt x="108" y="4550"/>
                      <a:pt x="0" y="4670"/>
                      <a:pt x="48" y="4836"/>
                    </a:cubicBezTo>
                    <a:cubicBezTo>
                      <a:pt x="77" y="4983"/>
                      <a:pt x="163" y="5033"/>
                      <a:pt x="305" y="5033"/>
                    </a:cubicBezTo>
                    <a:cubicBezTo>
                      <a:pt x="336" y="5033"/>
                      <a:pt x="369" y="5031"/>
                      <a:pt x="405" y="5027"/>
                    </a:cubicBezTo>
                    <a:cubicBezTo>
                      <a:pt x="441" y="5027"/>
                      <a:pt x="512" y="5015"/>
                      <a:pt x="608" y="4991"/>
                    </a:cubicBezTo>
                    <a:cubicBezTo>
                      <a:pt x="2751" y="4586"/>
                      <a:pt x="4882" y="4181"/>
                      <a:pt x="7025" y="3777"/>
                    </a:cubicBezTo>
                    <a:cubicBezTo>
                      <a:pt x="12681" y="2729"/>
                      <a:pt x="18324" y="1657"/>
                      <a:pt x="23980" y="586"/>
                    </a:cubicBezTo>
                    <a:cubicBezTo>
                      <a:pt x="24099" y="562"/>
                      <a:pt x="24230" y="538"/>
                      <a:pt x="24349" y="502"/>
                    </a:cubicBezTo>
                    <a:cubicBezTo>
                      <a:pt x="24492" y="455"/>
                      <a:pt x="24587" y="359"/>
                      <a:pt x="24551" y="193"/>
                    </a:cubicBezTo>
                    <a:cubicBezTo>
                      <a:pt x="24509" y="45"/>
                      <a:pt x="24401" y="0"/>
                      <a:pt x="2427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0" name="Google Shape;3260;p36"/>
              <p:cNvSpPr/>
              <p:nvPr/>
            </p:nvSpPr>
            <p:spPr>
              <a:xfrm>
                <a:off x="956889" y="3967599"/>
                <a:ext cx="583799" cy="115721"/>
              </a:xfrm>
              <a:custGeom>
                <a:avLst/>
                <a:gdLst/>
                <a:ahLst/>
                <a:cxnLst/>
                <a:rect l="l" t="t" r="r" b="b"/>
                <a:pathLst>
                  <a:path w="23373" h="4633" extrusionOk="0">
                    <a:moveTo>
                      <a:pt x="23060" y="0"/>
                    </a:moveTo>
                    <a:cubicBezTo>
                      <a:pt x="23045" y="0"/>
                      <a:pt x="23031" y="1"/>
                      <a:pt x="23015" y="1"/>
                    </a:cubicBezTo>
                    <a:cubicBezTo>
                      <a:pt x="22980" y="13"/>
                      <a:pt x="22920" y="13"/>
                      <a:pt x="22872" y="37"/>
                    </a:cubicBezTo>
                    <a:cubicBezTo>
                      <a:pt x="19622" y="609"/>
                      <a:pt x="16384" y="1204"/>
                      <a:pt x="13133" y="1787"/>
                    </a:cubicBezTo>
                    <a:cubicBezTo>
                      <a:pt x="9228" y="2502"/>
                      <a:pt x="5299" y="3204"/>
                      <a:pt x="1382" y="3919"/>
                    </a:cubicBezTo>
                    <a:cubicBezTo>
                      <a:pt x="989" y="3990"/>
                      <a:pt x="620" y="4061"/>
                      <a:pt x="251" y="4145"/>
                    </a:cubicBezTo>
                    <a:cubicBezTo>
                      <a:pt x="84" y="4169"/>
                      <a:pt x="1" y="4276"/>
                      <a:pt x="24" y="4442"/>
                    </a:cubicBezTo>
                    <a:cubicBezTo>
                      <a:pt x="48" y="4573"/>
                      <a:pt x="179" y="4633"/>
                      <a:pt x="310" y="4633"/>
                    </a:cubicBezTo>
                    <a:cubicBezTo>
                      <a:pt x="382" y="4621"/>
                      <a:pt x="477" y="4621"/>
                      <a:pt x="548" y="4597"/>
                    </a:cubicBezTo>
                    <a:cubicBezTo>
                      <a:pt x="1382" y="4442"/>
                      <a:pt x="2227" y="4288"/>
                      <a:pt x="3060" y="4145"/>
                    </a:cubicBezTo>
                    <a:cubicBezTo>
                      <a:pt x="6251" y="3573"/>
                      <a:pt x="9418" y="2990"/>
                      <a:pt x="12597" y="2430"/>
                    </a:cubicBezTo>
                    <a:cubicBezTo>
                      <a:pt x="15538" y="1895"/>
                      <a:pt x="18467" y="1371"/>
                      <a:pt x="21396" y="835"/>
                    </a:cubicBezTo>
                    <a:lnTo>
                      <a:pt x="23099" y="525"/>
                    </a:lnTo>
                    <a:cubicBezTo>
                      <a:pt x="23253" y="490"/>
                      <a:pt x="23372" y="406"/>
                      <a:pt x="23361" y="216"/>
                    </a:cubicBezTo>
                    <a:cubicBezTo>
                      <a:pt x="23350" y="72"/>
                      <a:pt x="23246" y="0"/>
                      <a:pt x="2306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1" name="Google Shape;3261;p36"/>
              <p:cNvSpPr/>
              <p:nvPr/>
            </p:nvSpPr>
            <p:spPr>
              <a:xfrm>
                <a:off x="928638" y="3955984"/>
                <a:ext cx="565066" cy="106304"/>
              </a:xfrm>
              <a:custGeom>
                <a:avLst/>
                <a:gdLst/>
                <a:ahLst/>
                <a:cxnLst/>
                <a:rect l="l" t="t" r="r" b="b"/>
                <a:pathLst>
                  <a:path w="22623" h="4256" extrusionOk="0">
                    <a:moveTo>
                      <a:pt x="22338" y="1"/>
                    </a:moveTo>
                    <a:cubicBezTo>
                      <a:pt x="22326" y="1"/>
                      <a:pt x="22314" y="1"/>
                      <a:pt x="22301" y="2"/>
                    </a:cubicBezTo>
                    <a:cubicBezTo>
                      <a:pt x="22182" y="2"/>
                      <a:pt x="22051" y="38"/>
                      <a:pt x="21932" y="50"/>
                    </a:cubicBezTo>
                    <a:cubicBezTo>
                      <a:pt x="20813" y="228"/>
                      <a:pt x="19705" y="419"/>
                      <a:pt x="18586" y="621"/>
                    </a:cubicBezTo>
                    <a:lnTo>
                      <a:pt x="10728" y="1955"/>
                    </a:lnTo>
                    <a:lnTo>
                      <a:pt x="2334" y="3383"/>
                    </a:lnTo>
                    <a:cubicBezTo>
                      <a:pt x="1667" y="3491"/>
                      <a:pt x="1012" y="3610"/>
                      <a:pt x="334" y="3729"/>
                    </a:cubicBezTo>
                    <a:cubicBezTo>
                      <a:pt x="96" y="3776"/>
                      <a:pt x="0" y="3895"/>
                      <a:pt x="36" y="4050"/>
                    </a:cubicBezTo>
                    <a:cubicBezTo>
                      <a:pt x="86" y="4220"/>
                      <a:pt x="203" y="4256"/>
                      <a:pt x="282" y="4256"/>
                    </a:cubicBezTo>
                    <a:cubicBezTo>
                      <a:pt x="297" y="4256"/>
                      <a:pt x="310" y="4255"/>
                      <a:pt x="322" y="4253"/>
                    </a:cubicBezTo>
                    <a:cubicBezTo>
                      <a:pt x="489" y="4229"/>
                      <a:pt x="560" y="4217"/>
                      <a:pt x="620" y="4205"/>
                    </a:cubicBezTo>
                    <a:cubicBezTo>
                      <a:pt x="1572" y="4050"/>
                      <a:pt x="2513" y="3895"/>
                      <a:pt x="3441" y="3729"/>
                    </a:cubicBezTo>
                    <a:cubicBezTo>
                      <a:pt x="6346" y="3241"/>
                      <a:pt x="9252" y="2729"/>
                      <a:pt x="12169" y="2240"/>
                    </a:cubicBezTo>
                    <a:cubicBezTo>
                      <a:pt x="15514" y="1669"/>
                      <a:pt x="18848" y="1109"/>
                      <a:pt x="22182" y="538"/>
                    </a:cubicBezTo>
                    <a:lnTo>
                      <a:pt x="22360" y="502"/>
                    </a:lnTo>
                    <a:cubicBezTo>
                      <a:pt x="22515" y="455"/>
                      <a:pt x="22622" y="359"/>
                      <a:pt x="22587" y="205"/>
                    </a:cubicBezTo>
                    <a:cubicBezTo>
                      <a:pt x="22565" y="62"/>
                      <a:pt x="22473" y="1"/>
                      <a:pt x="2233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2" name="Google Shape;3262;p36"/>
              <p:cNvSpPr/>
              <p:nvPr/>
            </p:nvSpPr>
            <p:spPr>
              <a:xfrm>
                <a:off x="1134138" y="3958307"/>
                <a:ext cx="106504" cy="26626"/>
              </a:xfrm>
              <a:custGeom>
                <a:avLst/>
                <a:gdLst/>
                <a:ahLst/>
                <a:cxnLst/>
                <a:rect l="l" t="t" r="r" b="b"/>
                <a:pathLst>
                  <a:path w="4264" h="1066" extrusionOk="0">
                    <a:moveTo>
                      <a:pt x="3938" y="0"/>
                    </a:moveTo>
                    <a:cubicBezTo>
                      <a:pt x="3887" y="0"/>
                      <a:pt x="3829" y="6"/>
                      <a:pt x="3763" y="16"/>
                    </a:cubicBezTo>
                    <a:cubicBezTo>
                      <a:pt x="3120" y="123"/>
                      <a:pt x="2477" y="207"/>
                      <a:pt x="1846" y="302"/>
                    </a:cubicBezTo>
                    <a:cubicBezTo>
                      <a:pt x="1322" y="373"/>
                      <a:pt x="798" y="445"/>
                      <a:pt x="298" y="540"/>
                    </a:cubicBezTo>
                    <a:cubicBezTo>
                      <a:pt x="84" y="564"/>
                      <a:pt x="1" y="707"/>
                      <a:pt x="24" y="850"/>
                    </a:cubicBezTo>
                    <a:cubicBezTo>
                      <a:pt x="68" y="1011"/>
                      <a:pt x="179" y="1066"/>
                      <a:pt x="315" y="1066"/>
                    </a:cubicBezTo>
                    <a:cubicBezTo>
                      <a:pt x="329" y="1066"/>
                      <a:pt x="343" y="1065"/>
                      <a:pt x="358" y="1064"/>
                    </a:cubicBezTo>
                    <a:cubicBezTo>
                      <a:pt x="382" y="1064"/>
                      <a:pt x="429" y="1064"/>
                      <a:pt x="477" y="1028"/>
                    </a:cubicBezTo>
                    <a:cubicBezTo>
                      <a:pt x="1608" y="862"/>
                      <a:pt x="2739" y="707"/>
                      <a:pt x="3870" y="528"/>
                    </a:cubicBezTo>
                    <a:cubicBezTo>
                      <a:pt x="4168" y="481"/>
                      <a:pt x="4263" y="373"/>
                      <a:pt x="4239" y="195"/>
                    </a:cubicBezTo>
                    <a:cubicBezTo>
                      <a:pt x="4202" y="65"/>
                      <a:pt x="4115" y="0"/>
                      <a:pt x="39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3" name="Google Shape;3263;p36"/>
              <p:cNvSpPr/>
              <p:nvPr/>
            </p:nvSpPr>
            <p:spPr>
              <a:xfrm>
                <a:off x="1443449" y="3385122"/>
                <a:ext cx="253397" cy="371390"/>
              </a:xfrm>
              <a:custGeom>
                <a:avLst/>
                <a:gdLst/>
                <a:ahLst/>
                <a:cxnLst/>
                <a:rect l="l" t="t" r="r" b="b"/>
                <a:pathLst>
                  <a:path w="10145" h="14869" extrusionOk="0">
                    <a:moveTo>
                      <a:pt x="9802" y="0"/>
                    </a:moveTo>
                    <a:cubicBezTo>
                      <a:pt x="9728" y="0"/>
                      <a:pt x="9656" y="39"/>
                      <a:pt x="9585" y="103"/>
                    </a:cubicBezTo>
                    <a:lnTo>
                      <a:pt x="9513" y="175"/>
                    </a:lnTo>
                    <a:cubicBezTo>
                      <a:pt x="8465" y="1222"/>
                      <a:pt x="7406" y="2258"/>
                      <a:pt x="6382" y="3318"/>
                    </a:cubicBezTo>
                    <a:cubicBezTo>
                      <a:pt x="4953" y="4782"/>
                      <a:pt x="3536" y="6247"/>
                      <a:pt x="2119" y="7711"/>
                    </a:cubicBezTo>
                    <a:cubicBezTo>
                      <a:pt x="2084" y="7759"/>
                      <a:pt x="2024" y="7795"/>
                      <a:pt x="1988" y="7842"/>
                    </a:cubicBezTo>
                    <a:cubicBezTo>
                      <a:pt x="1846" y="8057"/>
                      <a:pt x="1929" y="8271"/>
                      <a:pt x="2203" y="8307"/>
                    </a:cubicBezTo>
                    <a:cubicBezTo>
                      <a:pt x="2229" y="8309"/>
                      <a:pt x="2256" y="8310"/>
                      <a:pt x="2284" y="8310"/>
                    </a:cubicBezTo>
                    <a:cubicBezTo>
                      <a:pt x="2406" y="8310"/>
                      <a:pt x="2541" y="8290"/>
                      <a:pt x="2667" y="8271"/>
                    </a:cubicBezTo>
                    <a:cubicBezTo>
                      <a:pt x="3524" y="8152"/>
                      <a:pt x="4370" y="8033"/>
                      <a:pt x="5239" y="7914"/>
                    </a:cubicBezTo>
                    <a:cubicBezTo>
                      <a:pt x="5266" y="7908"/>
                      <a:pt x="5292" y="7903"/>
                      <a:pt x="5319" y="7903"/>
                    </a:cubicBezTo>
                    <a:cubicBezTo>
                      <a:pt x="5352" y="7903"/>
                      <a:pt x="5385" y="7911"/>
                      <a:pt x="5417" y="7938"/>
                    </a:cubicBezTo>
                    <a:cubicBezTo>
                      <a:pt x="5441" y="8021"/>
                      <a:pt x="5370" y="8069"/>
                      <a:pt x="5322" y="8128"/>
                    </a:cubicBezTo>
                    <a:cubicBezTo>
                      <a:pt x="4346" y="9271"/>
                      <a:pt x="3370" y="10414"/>
                      <a:pt x="2393" y="11545"/>
                    </a:cubicBezTo>
                    <a:cubicBezTo>
                      <a:pt x="1691" y="12367"/>
                      <a:pt x="976" y="13188"/>
                      <a:pt x="322" y="14046"/>
                    </a:cubicBezTo>
                    <a:cubicBezTo>
                      <a:pt x="226" y="14188"/>
                      <a:pt x="119" y="14331"/>
                      <a:pt x="36" y="14498"/>
                    </a:cubicBezTo>
                    <a:cubicBezTo>
                      <a:pt x="0" y="14581"/>
                      <a:pt x="0" y="14688"/>
                      <a:pt x="72" y="14784"/>
                    </a:cubicBezTo>
                    <a:cubicBezTo>
                      <a:pt x="135" y="14847"/>
                      <a:pt x="199" y="14868"/>
                      <a:pt x="269" y="14868"/>
                    </a:cubicBezTo>
                    <a:cubicBezTo>
                      <a:pt x="304" y="14868"/>
                      <a:pt x="341" y="14863"/>
                      <a:pt x="381" y="14855"/>
                    </a:cubicBezTo>
                    <a:cubicBezTo>
                      <a:pt x="524" y="14819"/>
                      <a:pt x="619" y="14724"/>
                      <a:pt x="726" y="14629"/>
                    </a:cubicBezTo>
                    <a:cubicBezTo>
                      <a:pt x="2096" y="13545"/>
                      <a:pt x="3417" y="12402"/>
                      <a:pt x="4715" y="11236"/>
                    </a:cubicBezTo>
                    <a:cubicBezTo>
                      <a:pt x="6441" y="9700"/>
                      <a:pt x="8120" y="8128"/>
                      <a:pt x="9894" y="6652"/>
                    </a:cubicBezTo>
                    <a:cubicBezTo>
                      <a:pt x="9918" y="6628"/>
                      <a:pt x="9954" y="6604"/>
                      <a:pt x="9978" y="6580"/>
                    </a:cubicBezTo>
                    <a:cubicBezTo>
                      <a:pt x="10073" y="6473"/>
                      <a:pt x="10144" y="6366"/>
                      <a:pt x="10085" y="6235"/>
                    </a:cubicBezTo>
                    <a:cubicBezTo>
                      <a:pt x="10049" y="6116"/>
                      <a:pt x="9942" y="6056"/>
                      <a:pt x="9823" y="6056"/>
                    </a:cubicBezTo>
                    <a:lnTo>
                      <a:pt x="5977" y="6056"/>
                    </a:lnTo>
                    <a:cubicBezTo>
                      <a:pt x="5977" y="5914"/>
                      <a:pt x="6060" y="5842"/>
                      <a:pt x="6084" y="5818"/>
                    </a:cubicBezTo>
                    <a:cubicBezTo>
                      <a:pt x="6668" y="5021"/>
                      <a:pt x="7227" y="4199"/>
                      <a:pt x="7799" y="3378"/>
                    </a:cubicBezTo>
                    <a:cubicBezTo>
                      <a:pt x="8418" y="2496"/>
                      <a:pt x="9108" y="1687"/>
                      <a:pt x="9763" y="830"/>
                    </a:cubicBezTo>
                    <a:cubicBezTo>
                      <a:pt x="9859" y="711"/>
                      <a:pt x="9966" y="580"/>
                      <a:pt x="10049" y="437"/>
                    </a:cubicBezTo>
                    <a:cubicBezTo>
                      <a:pt x="10120" y="294"/>
                      <a:pt x="10073" y="163"/>
                      <a:pt x="9954" y="56"/>
                    </a:cubicBezTo>
                    <a:cubicBezTo>
                      <a:pt x="9901" y="18"/>
                      <a:pt x="9851" y="0"/>
                      <a:pt x="980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264" name="Google Shape;3264;p36"/>
            <p:cNvGrpSpPr/>
            <p:nvPr/>
          </p:nvGrpSpPr>
          <p:grpSpPr>
            <a:xfrm>
              <a:off x="1997938" y="3609098"/>
              <a:ext cx="1052700" cy="611610"/>
              <a:chOff x="1841875" y="3523498"/>
              <a:chExt cx="1052700" cy="611610"/>
            </a:xfrm>
          </p:grpSpPr>
          <p:sp>
            <p:nvSpPr>
              <p:cNvPr id="3265" name="Google Shape;3265;p36"/>
              <p:cNvSpPr txBox="1"/>
              <p:nvPr/>
            </p:nvSpPr>
            <p:spPr>
              <a:xfrm>
                <a:off x="1841875" y="3523498"/>
                <a:ext cx="1052700" cy="183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91425" rIns="0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b="1">
                    <a:solidFill>
                      <a:schemeClr val="accent5"/>
                    </a:solidFill>
                    <a:latin typeface="Fira Sans"/>
                    <a:ea typeface="Fira Sans"/>
                    <a:cs typeface="Fira Sans"/>
                    <a:sym typeface="Fira Sans"/>
                  </a:rPr>
                  <a:t>JUPITER</a:t>
                </a:r>
                <a:endParaRPr b="1">
                  <a:solidFill>
                    <a:schemeClr val="accent5"/>
                  </a:solidFill>
                  <a:latin typeface="Fira Sans"/>
                  <a:ea typeface="Fira Sans"/>
                  <a:cs typeface="Fira Sans"/>
                  <a:sym typeface="Fira Sans"/>
                </a:endParaRPr>
              </a:p>
            </p:txBody>
          </p:sp>
          <p:sp>
            <p:nvSpPr>
              <p:cNvPr id="3266" name="Google Shape;3266;p36"/>
              <p:cNvSpPr txBox="1"/>
              <p:nvPr/>
            </p:nvSpPr>
            <p:spPr>
              <a:xfrm>
                <a:off x="1841875" y="3729208"/>
                <a:ext cx="1052700" cy="405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91425" rIns="0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rPr>
                  <a:t>Jupiter is  the biggest planet</a:t>
                </a:r>
                <a:endParaRPr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endParaRPr>
              </a:p>
            </p:txBody>
          </p:sp>
        </p:grpSp>
      </p:grpSp>
      <p:grpSp>
        <p:nvGrpSpPr>
          <p:cNvPr id="3267" name="Google Shape;3267;p36"/>
          <p:cNvGrpSpPr/>
          <p:nvPr/>
        </p:nvGrpSpPr>
        <p:grpSpPr>
          <a:xfrm>
            <a:off x="6184104" y="3449865"/>
            <a:ext cx="2364271" cy="816074"/>
            <a:chOff x="6184104" y="3449865"/>
            <a:chExt cx="2364271" cy="816074"/>
          </a:xfrm>
        </p:grpSpPr>
        <p:grpSp>
          <p:nvGrpSpPr>
            <p:cNvPr id="3268" name="Google Shape;3268;p36"/>
            <p:cNvGrpSpPr/>
            <p:nvPr/>
          </p:nvGrpSpPr>
          <p:grpSpPr>
            <a:xfrm>
              <a:off x="6184104" y="3449865"/>
              <a:ext cx="1192029" cy="816074"/>
              <a:chOff x="6184104" y="3364265"/>
              <a:chExt cx="1192029" cy="816074"/>
            </a:xfrm>
          </p:grpSpPr>
          <p:sp>
            <p:nvSpPr>
              <p:cNvPr id="3269" name="Google Shape;3269;p36"/>
              <p:cNvSpPr/>
              <p:nvPr/>
            </p:nvSpPr>
            <p:spPr>
              <a:xfrm>
                <a:off x="6833949" y="4116023"/>
                <a:ext cx="423793" cy="55075"/>
              </a:xfrm>
              <a:custGeom>
                <a:avLst/>
                <a:gdLst/>
                <a:ahLst/>
                <a:cxnLst/>
                <a:rect l="l" t="t" r="r" b="b"/>
                <a:pathLst>
                  <a:path w="16967" h="2205" extrusionOk="0">
                    <a:moveTo>
                      <a:pt x="1381" y="1"/>
                    </a:moveTo>
                    <a:cubicBezTo>
                      <a:pt x="1191" y="1"/>
                      <a:pt x="988" y="13"/>
                      <a:pt x="786" y="72"/>
                    </a:cubicBezTo>
                    <a:cubicBezTo>
                      <a:pt x="333" y="227"/>
                      <a:pt x="36" y="608"/>
                      <a:pt x="12" y="1084"/>
                    </a:cubicBezTo>
                    <a:cubicBezTo>
                      <a:pt x="0" y="1560"/>
                      <a:pt x="298" y="1965"/>
                      <a:pt x="762" y="2132"/>
                    </a:cubicBezTo>
                    <a:cubicBezTo>
                      <a:pt x="988" y="2203"/>
                      <a:pt x="1226" y="2203"/>
                      <a:pt x="1465" y="2203"/>
                    </a:cubicBezTo>
                    <a:lnTo>
                      <a:pt x="15526" y="2203"/>
                    </a:lnTo>
                    <a:cubicBezTo>
                      <a:pt x="15582" y="2203"/>
                      <a:pt x="15638" y="2204"/>
                      <a:pt x="15693" y="2204"/>
                    </a:cubicBezTo>
                    <a:cubicBezTo>
                      <a:pt x="15859" y="2204"/>
                      <a:pt x="16020" y="2197"/>
                      <a:pt x="16181" y="2144"/>
                    </a:cubicBezTo>
                    <a:cubicBezTo>
                      <a:pt x="16645" y="1989"/>
                      <a:pt x="16943" y="1596"/>
                      <a:pt x="16955" y="1132"/>
                    </a:cubicBezTo>
                    <a:cubicBezTo>
                      <a:pt x="16966" y="656"/>
                      <a:pt x="16645" y="227"/>
                      <a:pt x="16169" y="72"/>
                    </a:cubicBezTo>
                    <a:cubicBezTo>
                      <a:pt x="15954" y="13"/>
                      <a:pt x="15764" y="1"/>
                      <a:pt x="1555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0" name="Google Shape;3270;p36"/>
              <p:cNvSpPr/>
              <p:nvPr/>
            </p:nvSpPr>
            <p:spPr>
              <a:xfrm>
                <a:off x="6832450" y="4015508"/>
                <a:ext cx="419048" cy="56524"/>
              </a:xfrm>
              <a:custGeom>
                <a:avLst/>
                <a:gdLst/>
                <a:ahLst/>
                <a:cxnLst/>
                <a:rect l="l" t="t" r="r" b="b"/>
                <a:pathLst>
                  <a:path w="16777" h="2263" extrusionOk="0">
                    <a:moveTo>
                      <a:pt x="15479" y="0"/>
                    </a:moveTo>
                    <a:cubicBezTo>
                      <a:pt x="10895" y="24"/>
                      <a:pt x="6299" y="36"/>
                      <a:pt x="1715" y="48"/>
                    </a:cubicBezTo>
                    <a:cubicBezTo>
                      <a:pt x="1637" y="48"/>
                      <a:pt x="1560" y="47"/>
                      <a:pt x="1483" y="47"/>
                    </a:cubicBezTo>
                    <a:cubicBezTo>
                      <a:pt x="1291" y="47"/>
                      <a:pt x="1101" y="53"/>
                      <a:pt x="905" y="96"/>
                    </a:cubicBezTo>
                    <a:cubicBezTo>
                      <a:pt x="370" y="215"/>
                      <a:pt x="1" y="655"/>
                      <a:pt x="12" y="1179"/>
                    </a:cubicBezTo>
                    <a:cubicBezTo>
                      <a:pt x="36" y="1703"/>
                      <a:pt x="405" y="2143"/>
                      <a:pt x="941" y="2239"/>
                    </a:cubicBezTo>
                    <a:cubicBezTo>
                      <a:pt x="1120" y="2263"/>
                      <a:pt x="1298" y="2263"/>
                      <a:pt x="1489" y="2263"/>
                    </a:cubicBezTo>
                    <a:lnTo>
                      <a:pt x="8311" y="2263"/>
                    </a:lnTo>
                    <a:cubicBezTo>
                      <a:pt x="8311" y="2251"/>
                      <a:pt x="8311" y="2239"/>
                      <a:pt x="8287" y="2191"/>
                    </a:cubicBezTo>
                    <a:lnTo>
                      <a:pt x="15407" y="2191"/>
                    </a:lnTo>
                    <a:cubicBezTo>
                      <a:pt x="15574" y="2191"/>
                      <a:pt x="15753" y="2191"/>
                      <a:pt x="15907" y="2143"/>
                    </a:cubicBezTo>
                    <a:cubicBezTo>
                      <a:pt x="16431" y="2024"/>
                      <a:pt x="16776" y="1572"/>
                      <a:pt x="16741" y="1036"/>
                    </a:cubicBezTo>
                    <a:cubicBezTo>
                      <a:pt x="16717" y="405"/>
                      <a:pt x="16229" y="0"/>
                      <a:pt x="1547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1" name="Google Shape;3271;p36"/>
              <p:cNvSpPr/>
              <p:nvPr/>
            </p:nvSpPr>
            <p:spPr>
              <a:xfrm>
                <a:off x="6827979" y="3915269"/>
                <a:ext cx="415775" cy="57124"/>
              </a:xfrm>
              <a:custGeom>
                <a:avLst/>
                <a:gdLst/>
                <a:ahLst/>
                <a:cxnLst/>
                <a:rect l="l" t="t" r="r" b="b"/>
                <a:pathLst>
                  <a:path w="16646" h="2287" extrusionOk="0">
                    <a:moveTo>
                      <a:pt x="15134" y="1"/>
                    </a:moveTo>
                    <a:cubicBezTo>
                      <a:pt x="10550" y="25"/>
                      <a:pt x="5954" y="49"/>
                      <a:pt x="1370" y="72"/>
                    </a:cubicBezTo>
                    <a:cubicBezTo>
                      <a:pt x="1180" y="72"/>
                      <a:pt x="965" y="84"/>
                      <a:pt x="775" y="144"/>
                    </a:cubicBezTo>
                    <a:cubicBezTo>
                      <a:pt x="299" y="311"/>
                      <a:pt x="1" y="703"/>
                      <a:pt x="1" y="1180"/>
                    </a:cubicBezTo>
                    <a:cubicBezTo>
                      <a:pt x="1" y="1656"/>
                      <a:pt x="287" y="2049"/>
                      <a:pt x="751" y="2216"/>
                    </a:cubicBezTo>
                    <a:cubicBezTo>
                      <a:pt x="1001" y="2287"/>
                      <a:pt x="1251" y="2287"/>
                      <a:pt x="1501" y="2287"/>
                    </a:cubicBezTo>
                    <a:lnTo>
                      <a:pt x="8312" y="2287"/>
                    </a:lnTo>
                    <a:cubicBezTo>
                      <a:pt x="8312" y="2275"/>
                      <a:pt x="8312" y="2251"/>
                      <a:pt x="8323" y="2204"/>
                    </a:cubicBezTo>
                    <a:lnTo>
                      <a:pt x="15181" y="2204"/>
                    </a:lnTo>
                    <a:cubicBezTo>
                      <a:pt x="15360" y="2204"/>
                      <a:pt x="15551" y="2204"/>
                      <a:pt x="15729" y="2168"/>
                    </a:cubicBezTo>
                    <a:cubicBezTo>
                      <a:pt x="16265" y="2085"/>
                      <a:pt x="16646" y="1656"/>
                      <a:pt x="16646" y="1120"/>
                    </a:cubicBezTo>
                    <a:cubicBezTo>
                      <a:pt x="16646" y="584"/>
                      <a:pt x="16301" y="144"/>
                      <a:pt x="15753" y="49"/>
                    </a:cubicBezTo>
                    <a:cubicBezTo>
                      <a:pt x="15539" y="13"/>
                      <a:pt x="15348" y="1"/>
                      <a:pt x="1513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2" name="Google Shape;3272;p36"/>
              <p:cNvSpPr/>
              <p:nvPr/>
            </p:nvSpPr>
            <p:spPr>
              <a:xfrm>
                <a:off x="7279444" y="3872880"/>
                <a:ext cx="85373" cy="99985"/>
              </a:xfrm>
              <a:custGeom>
                <a:avLst/>
                <a:gdLst/>
                <a:ahLst/>
                <a:cxnLst/>
                <a:rect l="l" t="t" r="r" b="b"/>
                <a:pathLst>
                  <a:path w="3418" h="4003" extrusionOk="0">
                    <a:moveTo>
                      <a:pt x="2985" y="0"/>
                    </a:moveTo>
                    <a:cubicBezTo>
                      <a:pt x="2868" y="0"/>
                      <a:pt x="2758" y="56"/>
                      <a:pt x="2680" y="174"/>
                    </a:cubicBezTo>
                    <a:cubicBezTo>
                      <a:pt x="2572" y="329"/>
                      <a:pt x="2501" y="472"/>
                      <a:pt x="2418" y="626"/>
                    </a:cubicBezTo>
                    <a:cubicBezTo>
                      <a:pt x="2096" y="1293"/>
                      <a:pt x="1763" y="1960"/>
                      <a:pt x="1394" y="2734"/>
                    </a:cubicBezTo>
                    <a:cubicBezTo>
                      <a:pt x="1287" y="2484"/>
                      <a:pt x="1215" y="2341"/>
                      <a:pt x="1120" y="2162"/>
                    </a:cubicBezTo>
                    <a:cubicBezTo>
                      <a:pt x="1025" y="1865"/>
                      <a:pt x="929" y="1579"/>
                      <a:pt x="810" y="1293"/>
                    </a:cubicBezTo>
                    <a:cubicBezTo>
                      <a:pt x="721" y="1076"/>
                      <a:pt x="591" y="957"/>
                      <a:pt x="427" y="957"/>
                    </a:cubicBezTo>
                    <a:cubicBezTo>
                      <a:pt x="393" y="957"/>
                      <a:pt x="358" y="962"/>
                      <a:pt x="322" y="972"/>
                    </a:cubicBezTo>
                    <a:cubicBezTo>
                      <a:pt x="96" y="1043"/>
                      <a:pt x="1" y="1246"/>
                      <a:pt x="60" y="1543"/>
                    </a:cubicBezTo>
                    <a:cubicBezTo>
                      <a:pt x="72" y="1662"/>
                      <a:pt x="120" y="1781"/>
                      <a:pt x="155" y="1888"/>
                    </a:cubicBezTo>
                    <a:cubicBezTo>
                      <a:pt x="298" y="2234"/>
                      <a:pt x="429" y="2591"/>
                      <a:pt x="560" y="2936"/>
                    </a:cubicBezTo>
                    <a:cubicBezTo>
                      <a:pt x="679" y="3198"/>
                      <a:pt x="786" y="3472"/>
                      <a:pt x="917" y="3722"/>
                    </a:cubicBezTo>
                    <a:cubicBezTo>
                      <a:pt x="1030" y="3910"/>
                      <a:pt x="1186" y="4003"/>
                      <a:pt x="1345" y="4003"/>
                    </a:cubicBezTo>
                    <a:cubicBezTo>
                      <a:pt x="1488" y="4003"/>
                      <a:pt x="1633" y="3928"/>
                      <a:pt x="1751" y="3782"/>
                    </a:cubicBezTo>
                    <a:cubicBezTo>
                      <a:pt x="1870" y="3651"/>
                      <a:pt x="1965" y="3472"/>
                      <a:pt x="2037" y="3305"/>
                    </a:cubicBezTo>
                    <a:cubicBezTo>
                      <a:pt x="2441" y="2460"/>
                      <a:pt x="2834" y="1627"/>
                      <a:pt x="3239" y="793"/>
                    </a:cubicBezTo>
                    <a:cubicBezTo>
                      <a:pt x="3287" y="698"/>
                      <a:pt x="3334" y="591"/>
                      <a:pt x="3358" y="507"/>
                    </a:cubicBezTo>
                    <a:cubicBezTo>
                      <a:pt x="3418" y="317"/>
                      <a:pt x="3358" y="138"/>
                      <a:pt x="3168" y="43"/>
                    </a:cubicBezTo>
                    <a:cubicBezTo>
                      <a:pt x="3107" y="15"/>
                      <a:pt x="3045" y="0"/>
                      <a:pt x="298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3" name="Google Shape;3273;p36"/>
              <p:cNvSpPr/>
              <p:nvPr/>
            </p:nvSpPr>
            <p:spPr>
              <a:xfrm>
                <a:off x="7279744" y="3981113"/>
                <a:ext cx="87746" cy="97512"/>
              </a:xfrm>
              <a:custGeom>
                <a:avLst/>
                <a:gdLst/>
                <a:ahLst/>
                <a:cxnLst/>
                <a:rect l="l" t="t" r="r" b="b"/>
                <a:pathLst>
                  <a:path w="3513" h="3904" extrusionOk="0">
                    <a:moveTo>
                      <a:pt x="3073" y="1"/>
                    </a:moveTo>
                    <a:cubicBezTo>
                      <a:pt x="2940" y="1"/>
                      <a:pt x="2828" y="81"/>
                      <a:pt x="2739" y="211"/>
                    </a:cubicBezTo>
                    <a:cubicBezTo>
                      <a:pt x="2668" y="294"/>
                      <a:pt x="2608" y="401"/>
                      <a:pt x="2548" y="508"/>
                    </a:cubicBezTo>
                    <a:cubicBezTo>
                      <a:pt x="2263" y="1020"/>
                      <a:pt x="1965" y="1556"/>
                      <a:pt x="1667" y="2092"/>
                    </a:cubicBezTo>
                    <a:cubicBezTo>
                      <a:pt x="1560" y="2270"/>
                      <a:pt x="1513" y="2485"/>
                      <a:pt x="1322" y="2604"/>
                    </a:cubicBezTo>
                    <a:cubicBezTo>
                      <a:pt x="1096" y="2247"/>
                      <a:pt x="1013" y="1842"/>
                      <a:pt x="846" y="1473"/>
                    </a:cubicBezTo>
                    <a:cubicBezTo>
                      <a:pt x="747" y="1249"/>
                      <a:pt x="615" y="1139"/>
                      <a:pt x="460" y="1139"/>
                    </a:cubicBezTo>
                    <a:cubicBezTo>
                      <a:pt x="408" y="1139"/>
                      <a:pt x="354" y="1151"/>
                      <a:pt x="298" y="1175"/>
                    </a:cubicBezTo>
                    <a:cubicBezTo>
                      <a:pt x="72" y="1246"/>
                      <a:pt x="1" y="1449"/>
                      <a:pt x="108" y="1770"/>
                    </a:cubicBezTo>
                    <a:cubicBezTo>
                      <a:pt x="227" y="2127"/>
                      <a:pt x="358" y="2473"/>
                      <a:pt x="501" y="2806"/>
                    </a:cubicBezTo>
                    <a:cubicBezTo>
                      <a:pt x="620" y="3092"/>
                      <a:pt x="727" y="3390"/>
                      <a:pt x="894" y="3640"/>
                    </a:cubicBezTo>
                    <a:cubicBezTo>
                      <a:pt x="997" y="3817"/>
                      <a:pt x="1149" y="3903"/>
                      <a:pt x="1305" y="3903"/>
                    </a:cubicBezTo>
                    <a:cubicBezTo>
                      <a:pt x="1453" y="3903"/>
                      <a:pt x="1605" y="3826"/>
                      <a:pt x="1727" y="3675"/>
                    </a:cubicBezTo>
                    <a:cubicBezTo>
                      <a:pt x="1775" y="3616"/>
                      <a:pt x="1810" y="3544"/>
                      <a:pt x="1858" y="3461"/>
                    </a:cubicBezTo>
                    <a:cubicBezTo>
                      <a:pt x="2346" y="2568"/>
                      <a:pt x="2858" y="1663"/>
                      <a:pt x="3346" y="758"/>
                    </a:cubicBezTo>
                    <a:lnTo>
                      <a:pt x="3441" y="580"/>
                    </a:lnTo>
                    <a:cubicBezTo>
                      <a:pt x="3513" y="365"/>
                      <a:pt x="3477" y="175"/>
                      <a:pt x="3275" y="56"/>
                    </a:cubicBezTo>
                    <a:cubicBezTo>
                      <a:pt x="3203" y="18"/>
                      <a:pt x="3136" y="1"/>
                      <a:pt x="307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4" name="Google Shape;3274;p36"/>
              <p:cNvSpPr/>
              <p:nvPr/>
            </p:nvSpPr>
            <p:spPr>
              <a:xfrm>
                <a:off x="7293132" y="4086073"/>
                <a:ext cx="83000" cy="94265"/>
              </a:xfrm>
              <a:custGeom>
                <a:avLst/>
                <a:gdLst/>
                <a:ahLst/>
                <a:cxnLst/>
                <a:rect l="l" t="t" r="r" b="b"/>
                <a:pathLst>
                  <a:path w="3323" h="3774" extrusionOk="0">
                    <a:moveTo>
                      <a:pt x="2866" y="1"/>
                    </a:moveTo>
                    <a:cubicBezTo>
                      <a:pt x="2726" y="1"/>
                      <a:pt x="2588" y="75"/>
                      <a:pt x="2489" y="223"/>
                    </a:cubicBezTo>
                    <a:cubicBezTo>
                      <a:pt x="2310" y="497"/>
                      <a:pt x="2155" y="783"/>
                      <a:pt x="1989" y="1069"/>
                    </a:cubicBezTo>
                    <a:cubicBezTo>
                      <a:pt x="1739" y="1509"/>
                      <a:pt x="1501" y="1974"/>
                      <a:pt x="1250" y="2438"/>
                    </a:cubicBezTo>
                    <a:cubicBezTo>
                      <a:pt x="1096" y="2331"/>
                      <a:pt x="1084" y="2212"/>
                      <a:pt x="1036" y="2105"/>
                    </a:cubicBezTo>
                    <a:cubicBezTo>
                      <a:pt x="941" y="1819"/>
                      <a:pt x="846" y="1521"/>
                      <a:pt x="739" y="1235"/>
                    </a:cubicBezTo>
                    <a:cubicBezTo>
                      <a:pt x="678" y="1075"/>
                      <a:pt x="551" y="974"/>
                      <a:pt x="392" y="974"/>
                    </a:cubicBezTo>
                    <a:cubicBezTo>
                      <a:pt x="362" y="974"/>
                      <a:pt x="330" y="978"/>
                      <a:pt x="298" y="985"/>
                    </a:cubicBezTo>
                    <a:cubicBezTo>
                      <a:pt x="107" y="1045"/>
                      <a:pt x="0" y="1200"/>
                      <a:pt x="0" y="1402"/>
                    </a:cubicBezTo>
                    <a:cubicBezTo>
                      <a:pt x="0" y="1497"/>
                      <a:pt x="0" y="1581"/>
                      <a:pt x="24" y="1652"/>
                    </a:cubicBezTo>
                    <a:cubicBezTo>
                      <a:pt x="238" y="2224"/>
                      <a:pt x="417" y="2819"/>
                      <a:pt x="655" y="3367"/>
                    </a:cubicBezTo>
                    <a:cubicBezTo>
                      <a:pt x="774" y="3636"/>
                      <a:pt x="953" y="3774"/>
                      <a:pt x="1137" y="3774"/>
                    </a:cubicBezTo>
                    <a:cubicBezTo>
                      <a:pt x="1303" y="3774"/>
                      <a:pt x="1473" y="3663"/>
                      <a:pt x="1608" y="3438"/>
                    </a:cubicBezTo>
                    <a:cubicBezTo>
                      <a:pt x="2155" y="2521"/>
                      <a:pt x="2667" y="1569"/>
                      <a:pt x="3179" y="616"/>
                    </a:cubicBezTo>
                    <a:cubicBezTo>
                      <a:pt x="3322" y="378"/>
                      <a:pt x="3239" y="152"/>
                      <a:pt x="3048" y="45"/>
                    </a:cubicBezTo>
                    <a:cubicBezTo>
                      <a:pt x="2990" y="15"/>
                      <a:pt x="2928" y="1"/>
                      <a:pt x="286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5" name="Google Shape;3275;p36"/>
              <p:cNvSpPr/>
              <p:nvPr/>
            </p:nvSpPr>
            <p:spPr>
              <a:xfrm>
                <a:off x="6184104" y="3489832"/>
                <a:ext cx="626336" cy="633879"/>
              </a:xfrm>
              <a:custGeom>
                <a:avLst/>
                <a:gdLst/>
                <a:ahLst/>
                <a:cxnLst/>
                <a:rect l="l" t="t" r="r" b="b"/>
                <a:pathLst>
                  <a:path w="25076" h="25378" extrusionOk="0">
                    <a:moveTo>
                      <a:pt x="12964" y="5889"/>
                    </a:moveTo>
                    <a:cubicBezTo>
                      <a:pt x="16518" y="5889"/>
                      <a:pt x="19706" y="8715"/>
                      <a:pt x="19694" y="12651"/>
                    </a:cubicBezTo>
                    <a:cubicBezTo>
                      <a:pt x="19682" y="16318"/>
                      <a:pt x="16658" y="19296"/>
                      <a:pt x="13038" y="19296"/>
                    </a:cubicBezTo>
                    <a:cubicBezTo>
                      <a:pt x="13003" y="19296"/>
                      <a:pt x="12967" y="19296"/>
                      <a:pt x="12931" y="19295"/>
                    </a:cubicBezTo>
                    <a:cubicBezTo>
                      <a:pt x="9145" y="19236"/>
                      <a:pt x="6216" y="16211"/>
                      <a:pt x="6299" y="12401"/>
                    </a:cubicBezTo>
                    <a:cubicBezTo>
                      <a:pt x="6359" y="8841"/>
                      <a:pt x="9419" y="5901"/>
                      <a:pt x="12919" y="5889"/>
                    </a:cubicBezTo>
                    <a:cubicBezTo>
                      <a:pt x="12934" y="5889"/>
                      <a:pt x="12949" y="5889"/>
                      <a:pt x="12964" y="5889"/>
                    </a:cubicBezTo>
                    <a:close/>
                    <a:moveTo>
                      <a:pt x="11756" y="1"/>
                    </a:moveTo>
                    <a:cubicBezTo>
                      <a:pt x="11412" y="1"/>
                      <a:pt x="11069" y="10"/>
                      <a:pt x="10728" y="31"/>
                    </a:cubicBezTo>
                    <a:cubicBezTo>
                      <a:pt x="9966" y="78"/>
                      <a:pt x="9705" y="364"/>
                      <a:pt x="9645" y="1102"/>
                    </a:cubicBezTo>
                    <a:cubicBezTo>
                      <a:pt x="9609" y="1483"/>
                      <a:pt x="9597" y="1853"/>
                      <a:pt x="9597" y="2222"/>
                    </a:cubicBezTo>
                    <a:cubicBezTo>
                      <a:pt x="9597" y="2400"/>
                      <a:pt x="9574" y="2555"/>
                      <a:pt x="9359" y="2615"/>
                    </a:cubicBezTo>
                    <a:cubicBezTo>
                      <a:pt x="8871" y="2745"/>
                      <a:pt x="8395" y="2984"/>
                      <a:pt x="7919" y="3210"/>
                    </a:cubicBezTo>
                    <a:cubicBezTo>
                      <a:pt x="7858" y="3238"/>
                      <a:pt x="7807" y="3251"/>
                      <a:pt x="7761" y="3251"/>
                    </a:cubicBezTo>
                    <a:cubicBezTo>
                      <a:pt x="7673" y="3251"/>
                      <a:pt x="7604" y="3201"/>
                      <a:pt x="7526" y="3115"/>
                    </a:cubicBezTo>
                    <a:cubicBezTo>
                      <a:pt x="7264" y="2769"/>
                      <a:pt x="6978" y="2436"/>
                      <a:pt x="6680" y="2103"/>
                    </a:cubicBezTo>
                    <a:cubicBezTo>
                      <a:pt x="6448" y="1846"/>
                      <a:pt x="6279" y="1721"/>
                      <a:pt x="6098" y="1721"/>
                    </a:cubicBezTo>
                    <a:cubicBezTo>
                      <a:pt x="5935" y="1721"/>
                      <a:pt x="5762" y="1822"/>
                      <a:pt x="5525" y="2019"/>
                    </a:cubicBezTo>
                    <a:cubicBezTo>
                      <a:pt x="4656" y="2745"/>
                      <a:pt x="3799" y="3472"/>
                      <a:pt x="2930" y="4222"/>
                    </a:cubicBezTo>
                    <a:cubicBezTo>
                      <a:pt x="2751" y="4365"/>
                      <a:pt x="2585" y="4543"/>
                      <a:pt x="2442" y="4722"/>
                    </a:cubicBezTo>
                    <a:cubicBezTo>
                      <a:pt x="2108" y="5127"/>
                      <a:pt x="2108" y="5365"/>
                      <a:pt x="2454" y="5746"/>
                    </a:cubicBezTo>
                    <a:cubicBezTo>
                      <a:pt x="2751" y="6103"/>
                      <a:pt x="3061" y="6484"/>
                      <a:pt x="3406" y="6806"/>
                    </a:cubicBezTo>
                    <a:cubicBezTo>
                      <a:pt x="3620" y="7020"/>
                      <a:pt x="3680" y="7175"/>
                      <a:pt x="3501" y="7448"/>
                    </a:cubicBezTo>
                    <a:cubicBezTo>
                      <a:pt x="3061" y="8115"/>
                      <a:pt x="2799" y="8877"/>
                      <a:pt x="2573" y="9639"/>
                    </a:cubicBezTo>
                    <a:cubicBezTo>
                      <a:pt x="2466" y="9973"/>
                      <a:pt x="2311" y="10056"/>
                      <a:pt x="2013" y="10068"/>
                    </a:cubicBezTo>
                    <a:cubicBezTo>
                      <a:pt x="1573" y="10092"/>
                      <a:pt x="1132" y="10092"/>
                      <a:pt x="703" y="10199"/>
                    </a:cubicBezTo>
                    <a:cubicBezTo>
                      <a:pt x="203" y="10318"/>
                      <a:pt x="60" y="10473"/>
                      <a:pt x="49" y="10961"/>
                    </a:cubicBezTo>
                    <a:cubicBezTo>
                      <a:pt x="1" y="12330"/>
                      <a:pt x="1" y="13699"/>
                      <a:pt x="191" y="15068"/>
                    </a:cubicBezTo>
                    <a:cubicBezTo>
                      <a:pt x="261" y="15588"/>
                      <a:pt x="453" y="15771"/>
                      <a:pt x="952" y="15771"/>
                    </a:cubicBezTo>
                    <a:cubicBezTo>
                      <a:pt x="968" y="15771"/>
                      <a:pt x="985" y="15771"/>
                      <a:pt x="1001" y="15771"/>
                    </a:cubicBezTo>
                    <a:cubicBezTo>
                      <a:pt x="1394" y="15747"/>
                      <a:pt x="1811" y="15735"/>
                      <a:pt x="2215" y="15688"/>
                    </a:cubicBezTo>
                    <a:cubicBezTo>
                      <a:pt x="2242" y="15685"/>
                      <a:pt x="2268" y="15684"/>
                      <a:pt x="2293" y="15684"/>
                    </a:cubicBezTo>
                    <a:cubicBezTo>
                      <a:pt x="2498" y="15684"/>
                      <a:pt x="2628" y="15775"/>
                      <a:pt x="2692" y="16009"/>
                    </a:cubicBezTo>
                    <a:cubicBezTo>
                      <a:pt x="2858" y="16557"/>
                      <a:pt x="3061" y="17092"/>
                      <a:pt x="3358" y="17581"/>
                    </a:cubicBezTo>
                    <a:cubicBezTo>
                      <a:pt x="3454" y="17747"/>
                      <a:pt x="3418" y="17854"/>
                      <a:pt x="3299" y="17985"/>
                    </a:cubicBezTo>
                    <a:cubicBezTo>
                      <a:pt x="2966" y="18343"/>
                      <a:pt x="2620" y="18700"/>
                      <a:pt x="2287" y="19057"/>
                    </a:cubicBezTo>
                    <a:cubicBezTo>
                      <a:pt x="1811" y="19557"/>
                      <a:pt x="1811" y="19771"/>
                      <a:pt x="2263" y="20319"/>
                    </a:cubicBezTo>
                    <a:cubicBezTo>
                      <a:pt x="2311" y="20391"/>
                      <a:pt x="2370" y="20450"/>
                      <a:pt x="2430" y="20510"/>
                    </a:cubicBezTo>
                    <a:cubicBezTo>
                      <a:pt x="3263" y="21331"/>
                      <a:pt x="4061" y="22176"/>
                      <a:pt x="4942" y="22950"/>
                    </a:cubicBezTo>
                    <a:cubicBezTo>
                      <a:pt x="5061" y="23058"/>
                      <a:pt x="5180" y="23153"/>
                      <a:pt x="5299" y="23236"/>
                    </a:cubicBezTo>
                    <a:cubicBezTo>
                      <a:pt x="5494" y="23370"/>
                      <a:pt x="5655" y="23438"/>
                      <a:pt x="5807" y="23438"/>
                    </a:cubicBezTo>
                    <a:cubicBezTo>
                      <a:pt x="5981" y="23438"/>
                      <a:pt x="6145" y="23349"/>
                      <a:pt x="6335" y="23165"/>
                    </a:cubicBezTo>
                    <a:cubicBezTo>
                      <a:pt x="6680" y="22819"/>
                      <a:pt x="7038" y="22462"/>
                      <a:pt x="7371" y="22105"/>
                    </a:cubicBezTo>
                    <a:cubicBezTo>
                      <a:pt x="7455" y="22021"/>
                      <a:pt x="7529" y="21966"/>
                      <a:pt x="7622" y="21966"/>
                    </a:cubicBezTo>
                    <a:cubicBezTo>
                      <a:pt x="7674" y="21966"/>
                      <a:pt x="7731" y="21983"/>
                      <a:pt x="7800" y="22022"/>
                    </a:cubicBezTo>
                    <a:cubicBezTo>
                      <a:pt x="8228" y="22236"/>
                      <a:pt x="8681" y="22450"/>
                      <a:pt x="9157" y="22593"/>
                    </a:cubicBezTo>
                    <a:cubicBezTo>
                      <a:pt x="9407" y="22677"/>
                      <a:pt x="9466" y="22831"/>
                      <a:pt x="9466" y="23093"/>
                    </a:cubicBezTo>
                    <a:cubicBezTo>
                      <a:pt x="9466" y="23569"/>
                      <a:pt x="9490" y="24046"/>
                      <a:pt x="9514" y="24522"/>
                    </a:cubicBezTo>
                    <a:cubicBezTo>
                      <a:pt x="9538" y="25082"/>
                      <a:pt x="9681" y="25213"/>
                      <a:pt x="10240" y="25260"/>
                    </a:cubicBezTo>
                    <a:cubicBezTo>
                      <a:pt x="10895" y="25308"/>
                      <a:pt x="11550" y="25248"/>
                      <a:pt x="12133" y="25332"/>
                    </a:cubicBezTo>
                    <a:cubicBezTo>
                      <a:pt x="12521" y="25365"/>
                      <a:pt x="12895" y="25377"/>
                      <a:pt x="13258" y="25377"/>
                    </a:cubicBezTo>
                    <a:cubicBezTo>
                      <a:pt x="13809" y="25377"/>
                      <a:pt x="14334" y="25348"/>
                      <a:pt x="14836" y="25320"/>
                    </a:cubicBezTo>
                    <a:cubicBezTo>
                      <a:pt x="15312" y="25260"/>
                      <a:pt x="15479" y="25070"/>
                      <a:pt x="15479" y="24582"/>
                    </a:cubicBezTo>
                    <a:cubicBezTo>
                      <a:pt x="15491" y="24117"/>
                      <a:pt x="15479" y="23665"/>
                      <a:pt x="15467" y="23212"/>
                    </a:cubicBezTo>
                    <a:cubicBezTo>
                      <a:pt x="15467" y="23010"/>
                      <a:pt x="15539" y="22915"/>
                      <a:pt x="15729" y="22855"/>
                    </a:cubicBezTo>
                    <a:cubicBezTo>
                      <a:pt x="16217" y="22712"/>
                      <a:pt x="16682" y="22498"/>
                      <a:pt x="17158" y="22319"/>
                    </a:cubicBezTo>
                    <a:cubicBezTo>
                      <a:pt x="17387" y="22230"/>
                      <a:pt x="17575" y="22006"/>
                      <a:pt x="17798" y="22006"/>
                    </a:cubicBezTo>
                    <a:cubicBezTo>
                      <a:pt x="17841" y="22006"/>
                      <a:pt x="17885" y="22014"/>
                      <a:pt x="17932" y="22034"/>
                    </a:cubicBezTo>
                    <a:cubicBezTo>
                      <a:pt x="18182" y="22141"/>
                      <a:pt x="18348" y="22415"/>
                      <a:pt x="18527" y="22641"/>
                    </a:cubicBezTo>
                    <a:cubicBezTo>
                      <a:pt x="18858" y="23052"/>
                      <a:pt x="19100" y="23258"/>
                      <a:pt x="19362" y="23258"/>
                    </a:cubicBezTo>
                    <a:cubicBezTo>
                      <a:pt x="19600" y="23258"/>
                      <a:pt x="19854" y="23088"/>
                      <a:pt x="20206" y="22748"/>
                    </a:cubicBezTo>
                    <a:cubicBezTo>
                      <a:pt x="20908" y="22081"/>
                      <a:pt x="21599" y="21403"/>
                      <a:pt x="22278" y="20724"/>
                    </a:cubicBezTo>
                    <a:cubicBezTo>
                      <a:pt x="22528" y="20474"/>
                      <a:pt x="22766" y="20212"/>
                      <a:pt x="22992" y="19938"/>
                    </a:cubicBezTo>
                    <a:cubicBezTo>
                      <a:pt x="23325" y="19521"/>
                      <a:pt x="23290" y="19295"/>
                      <a:pt x="22932" y="18902"/>
                    </a:cubicBezTo>
                    <a:cubicBezTo>
                      <a:pt x="22670" y="18628"/>
                      <a:pt x="22397" y="18343"/>
                      <a:pt x="22111" y="18069"/>
                    </a:cubicBezTo>
                    <a:cubicBezTo>
                      <a:pt x="21968" y="17938"/>
                      <a:pt x="21932" y="17819"/>
                      <a:pt x="22039" y="17640"/>
                    </a:cubicBezTo>
                    <a:cubicBezTo>
                      <a:pt x="22325" y="17116"/>
                      <a:pt x="22575" y="16581"/>
                      <a:pt x="22730" y="16009"/>
                    </a:cubicBezTo>
                    <a:cubicBezTo>
                      <a:pt x="22764" y="15840"/>
                      <a:pt x="22872" y="15746"/>
                      <a:pt x="23064" y="15746"/>
                    </a:cubicBezTo>
                    <a:cubicBezTo>
                      <a:pt x="23075" y="15746"/>
                      <a:pt x="23087" y="15746"/>
                      <a:pt x="23099" y="15747"/>
                    </a:cubicBezTo>
                    <a:cubicBezTo>
                      <a:pt x="23260" y="15759"/>
                      <a:pt x="23421" y="15765"/>
                      <a:pt x="23581" y="15765"/>
                    </a:cubicBezTo>
                    <a:cubicBezTo>
                      <a:pt x="23742" y="15765"/>
                      <a:pt x="23903" y="15759"/>
                      <a:pt x="24063" y="15747"/>
                    </a:cubicBezTo>
                    <a:cubicBezTo>
                      <a:pt x="24706" y="15723"/>
                      <a:pt x="24933" y="15509"/>
                      <a:pt x="24956" y="14890"/>
                    </a:cubicBezTo>
                    <a:cubicBezTo>
                      <a:pt x="25028" y="13723"/>
                      <a:pt x="25075" y="12568"/>
                      <a:pt x="25064" y="11389"/>
                    </a:cubicBezTo>
                    <a:cubicBezTo>
                      <a:pt x="25064" y="11127"/>
                      <a:pt x="25052" y="10854"/>
                      <a:pt x="24968" y="10592"/>
                    </a:cubicBezTo>
                    <a:cubicBezTo>
                      <a:pt x="24837" y="10092"/>
                      <a:pt x="24671" y="9937"/>
                      <a:pt x="24171" y="9889"/>
                    </a:cubicBezTo>
                    <a:cubicBezTo>
                      <a:pt x="24007" y="9870"/>
                      <a:pt x="23839" y="9861"/>
                      <a:pt x="23672" y="9861"/>
                    </a:cubicBezTo>
                    <a:cubicBezTo>
                      <a:pt x="23536" y="9861"/>
                      <a:pt x="23400" y="9867"/>
                      <a:pt x="23266" y="9877"/>
                    </a:cubicBezTo>
                    <a:cubicBezTo>
                      <a:pt x="23004" y="9877"/>
                      <a:pt x="22873" y="9830"/>
                      <a:pt x="22801" y="9544"/>
                    </a:cubicBezTo>
                    <a:cubicBezTo>
                      <a:pt x="22623" y="8901"/>
                      <a:pt x="22373" y="8282"/>
                      <a:pt x="22027" y="7687"/>
                    </a:cubicBezTo>
                    <a:cubicBezTo>
                      <a:pt x="21932" y="7508"/>
                      <a:pt x="21932" y="7389"/>
                      <a:pt x="22087" y="7234"/>
                    </a:cubicBezTo>
                    <a:cubicBezTo>
                      <a:pt x="22349" y="6984"/>
                      <a:pt x="22611" y="6698"/>
                      <a:pt x="22849" y="6425"/>
                    </a:cubicBezTo>
                    <a:cubicBezTo>
                      <a:pt x="23111" y="6091"/>
                      <a:pt x="23111" y="5853"/>
                      <a:pt x="22873" y="5496"/>
                    </a:cubicBezTo>
                    <a:cubicBezTo>
                      <a:pt x="22801" y="5389"/>
                      <a:pt x="22706" y="5293"/>
                      <a:pt x="22623" y="5186"/>
                    </a:cubicBezTo>
                    <a:cubicBezTo>
                      <a:pt x="22039" y="4543"/>
                      <a:pt x="21456" y="3900"/>
                      <a:pt x="20861" y="3281"/>
                    </a:cubicBezTo>
                    <a:cubicBezTo>
                      <a:pt x="20551" y="2936"/>
                      <a:pt x="20230" y="2638"/>
                      <a:pt x="19849" y="2353"/>
                    </a:cubicBezTo>
                    <a:cubicBezTo>
                      <a:pt x="19641" y="2190"/>
                      <a:pt x="19470" y="2109"/>
                      <a:pt x="19307" y="2109"/>
                    </a:cubicBezTo>
                    <a:cubicBezTo>
                      <a:pt x="19124" y="2109"/>
                      <a:pt x="18949" y="2211"/>
                      <a:pt x="18741" y="2412"/>
                    </a:cubicBezTo>
                    <a:cubicBezTo>
                      <a:pt x="18479" y="2650"/>
                      <a:pt x="18229" y="2912"/>
                      <a:pt x="17991" y="3174"/>
                    </a:cubicBezTo>
                    <a:cubicBezTo>
                      <a:pt x="17917" y="3269"/>
                      <a:pt x="17850" y="3310"/>
                      <a:pt x="17771" y="3310"/>
                    </a:cubicBezTo>
                    <a:cubicBezTo>
                      <a:pt x="17711" y="3310"/>
                      <a:pt x="17645" y="3287"/>
                      <a:pt x="17563" y="3246"/>
                    </a:cubicBezTo>
                    <a:cubicBezTo>
                      <a:pt x="16848" y="2888"/>
                      <a:pt x="16122" y="2579"/>
                      <a:pt x="15348" y="2400"/>
                    </a:cubicBezTo>
                    <a:cubicBezTo>
                      <a:pt x="15169" y="2376"/>
                      <a:pt x="15122" y="2293"/>
                      <a:pt x="15122" y="2138"/>
                    </a:cubicBezTo>
                    <a:cubicBezTo>
                      <a:pt x="15134" y="1805"/>
                      <a:pt x="15146" y="1495"/>
                      <a:pt x="15146" y="1162"/>
                    </a:cubicBezTo>
                    <a:cubicBezTo>
                      <a:pt x="15146" y="424"/>
                      <a:pt x="14931" y="126"/>
                      <a:pt x="14181" y="90"/>
                    </a:cubicBezTo>
                    <a:cubicBezTo>
                      <a:pt x="13379" y="49"/>
                      <a:pt x="12565" y="1"/>
                      <a:pt x="1175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6" name="Google Shape;3276;p36"/>
              <p:cNvSpPr/>
              <p:nvPr/>
            </p:nvSpPr>
            <p:spPr>
              <a:xfrm>
                <a:off x="6471109" y="3662485"/>
                <a:ext cx="56524" cy="166575"/>
              </a:xfrm>
              <a:custGeom>
                <a:avLst/>
                <a:gdLst/>
                <a:ahLst/>
                <a:cxnLst/>
                <a:rect l="l" t="t" r="r" b="b"/>
                <a:pathLst>
                  <a:path w="2263" h="6669" extrusionOk="0">
                    <a:moveTo>
                      <a:pt x="1183" y="1"/>
                    </a:moveTo>
                    <a:cubicBezTo>
                      <a:pt x="906" y="1"/>
                      <a:pt x="630" y="158"/>
                      <a:pt x="429" y="477"/>
                    </a:cubicBezTo>
                    <a:cubicBezTo>
                      <a:pt x="215" y="834"/>
                      <a:pt x="120" y="1215"/>
                      <a:pt x="96" y="1632"/>
                    </a:cubicBezTo>
                    <a:cubicBezTo>
                      <a:pt x="0" y="3156"/>
                      <a:pt x="286" y="4632"/>
                      <a:pt x="643" y="6097"/>
                    </a:cubicBezTo>
                    <a:cubicBezTo>
                      <a:pt x="703" y="6371"/>
                      <a:pt x="810" y="6656"/>
                      <a:pt x="1132" y="6668"/>
                    </a:cubicBezTo>
                    <a:cubicBezTo>
                      <a:pt x="1138" y="6668"/>
                      <a:pt x="1144" y="6668"/>
                      <a:pt x="1151" y="6668"/>
                    </a:cubicBezTo>
                    <a:cubicBezTo>
                      <a:pt x="1479" y="6668"/>
                      <a:pt x="1550" y="6366"/>
                      <a:pt x="1620" y="6120"/>
                    </a:cubicBezTo>
                    <a:cubicBezTo>
                      <a:pt x="1953" y="4906"/>
                      <a:pt x="2215" y="3692"/>
                      <a:pt x="2263" y="2275"/>
                    </a:cubicBezTo>
                    <a:cubicBezTo>
                      <a:pt x="2263" y="2084"/>
                      <a:pt x="2251" y="1739"/>
                      <a:pt x="2215" y="1418"/>
                    </a:cubicBezTo>
                    <a:cubicBezTo>
                      <a:pt x="2191" y="1084"/>
                      <a:pt x="2132" y="775"/>
                      <a:pt x="1953" y="489"/>
                    </a:cubicBezTo>
                    <a:cubicBezTo>
                      <a:pt x="1749" y="164"/>
                      <a:pt x="1466" y="1"/>
                      <a:pt x="118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7" name="Google Shape;3277;p36"/>
              <p:cNvSpPr/>
              <p:nvPr/>
            </p:nvSpPr>
            <p:spPr>
              <a:xfrm>
                <a:off x="6469610" y="3857868"/>
                <a:ext cx="62494" cy="63668"/>
              </a:xfrm>
              <a:custGeom>
                <a:avLst/>
                <a:gdLst/>
                <a:ahLst/>
                <a:cxnLst/>
                <a:rect l="l" t="t" r="r" b="b"/>
                <a:pathLst>
                  <a:path w="2502" h="2549" extrusionOk="0">
                    <a:moveTo>
                      <a:pt x="1244" y="1"/>
                    </a:moveTo>
                    <a:cubicBezTo>
                      <a:pt x="585" y="1"/>
                      <a:pt x="36" y="603"/>
                      <a:pt x="13" y="1335"/>
                    </a:cubicBezTo>
                    <a:cubicBezTo>
                      <a:pt x="1" y="1989"/>
                      <a:pt x="608" y="2549"/>
                      <a:pt x="1311" y="2549"/>
                    </a:cubicBezTo>
                    <a:cubicBezTo>
                      <a:pt x="1942" y="2537"/>
                      <a:pt x="2477" y="1942"/>
                      <a:pt x="2489" y="1251"/>
                    </a:cubicBezTo>
                    <a:cubicBezTo>
                      <a:pt x="2501" y="525"/>
                      <a:pt x="2013" y="25"/>
                      <a:pt x="1263" y="1"/>
                    </a:cubicBezTo>
                    <a:cubicBezTo>
                      <a:pt x="1257" y="1"/>
                      <a:pt x="1250" y="1"/>
                      <a:pt x="124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8" name="Google Shape;3278;p36"/>
              <p:cNvSpPr/>
              <p:nvPr/>
            </p:nvSpPr>
            <p:spPr>
              <a:xfrm>
                <a:off x="6288514" y="3583977"/>
                <a:ext cx="432710" cy="432435"/>
              </a:xfrm>
              <a:custGeom>
                <a:avLst/>
                <a:gdLst/>
                <a:ahLst/>
                <a:cxnLst/>
                <a:rect l="l" t="t" r="r" b="b"/>
                <a:pathLst>
                  <a:path w="17324" h="17313" extrusionOk="0">
                    <a:moveTo>
                      <a:pt x="8668" y="703"/>
                    </a:moveTo>
                    <a:cubicBezTo>
                      <a:pt x="13073" y="703"/>
                      <a:pt x="16645" y="4275"/>
                      <a:pt x="16621" y="8644"/>
                    </a:cubicBezTo>
                    <a:cubicBezTo>
                      <a:pt x="16609" y="13042"/>
                      <a:pt x="13061" y="16598"/>
                      <a:pt x="8690" y="16598"/>
                    </a:cubicBezTo>
                    <a:cubicBezTo>
                      <a:pt x="8682" y="16598"/>
                      <a:pt x="8675" y="16598"/>
                      <a:pt x="8668" y="16598"/>
                    </a:cubicBezTo>
                    <a:cubicBezTo>
                      <a:pt x="4262" y="16598"/>
                      <a:pt x="691" y="13026"/>
                      <a:pt x="702" y="8644"/>
                    </a:cubicBezTo>
                    <a:cubicBezTo>
                      <a:pt x="714" y="4239"/>
                      <a:pt x="4262" y="703"/>
                      <a:pt x="8668" y="703"/>
                    </a:cubicBezTo>
                    <a:close/>
                    <a:moveTo>
                      <a:pt x="8680" y="0"/>
                    </a:moveTo>
                    <a:cubicBezTo>
                      <a:pt x="3905" y="0"/>
                      <a:pt x="36" y="3870"/>
                      <a:pt x="24" y="8621"/>
                    </a:cubicBezTo>
                    <a:cubicBezTo>
                      <a:pt x="0" y="13395"/>
                      <a:pt x="3905" y="17312"/>
                      <a:pt x="8668" y="17312"/>
                    </a:cubicBezTo>
                    <a:cubicBezTo>
                      <a:pt x="13454" y="17312"/>
                      <a:pt x="17324" y="13443"/>
                      <a:pt x="17324" y="8668"/>
                    </a:cubicBezTo>
                    <a:cubicBezTo>
                      <a:pt x="17312" y="3858"/>
                      <a:pt x="13454" y="0"/>
                      <a:pt x="868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9" name="Google Shape;3279;p36"/>
              <p:cNvSpPr/>
              <p:nvPr/>
            </p:nvSpPr>
            <p:spPr>
              <a:xfrm>
                <a:off x="6880634" y="3364265"/>
                <a:ext cx="321785" cy="473374"/>
              </a:xfrm>
              <a:custGeom>
                <a:avLst/>
                <a:gdLst/>
                <a:ahLst/>
                <a:cxnLst/>
                <a:rect l="l" t="t" r="r" b="b"/>
                <a:pathLst>
                  <a:path w="12883" h="18952" extrusionOk="0">
                    <a:moveTo>
                      <a:pt x="6517" y="1946"/>
                    </a:moveTo>
                    <a:cubicBezTo>
                      <a:pt x="6814" y="1946"/>
                      <a:pt x="7119" y="2015"/>
                      <a:pt x="7430" y="2141"/>
                    </a:cubicBezTo>
                    <a:cubicBezTo>
                      <a:pt x="7906" y="2331"/>
                      <a:pt x="8204" y="2712"/>
                      <a:pt x="8394" y="3189"/>
                    </a:cubicBezTo>
                    <a:cubicBezTo>
                      <a:pt x="8632" y="3784"/>
                      <a:pt x="8728" y="4427"/>
                      <a:pt x="8799" y="5058"/>
                    </a:cubicBezTo>
                    <a:cubicBezTo>
                      <a:pt x="8871" y="5772"/>
                      <a:pt x="8918" y="6510"/>
                      <a:pt x="8978" y="7237"/>
                    </a:cubicBezTo>
                    <a:cubicBezTo>
                      <a:pt x="9013" y="7701"/>
                      <a:pt x="9013" y="7701"/>
                      <a:pt x="8525" y="7701"/>
                    </a:cubicBezTo>
                    <a:lnTo>
                      <a:pt x="6025" y="7701"/>
                    </a:lnTo>
                    <a:cubicBezTo>
                      <a:pt x="5394" y="7725"/>
                      <a:pt x="4620" y="7761"/>
                      <a:pt x="3870" y="7796"/>
                    </a:cubicBezTo>
                    <a:cubicBezTo>
                      <a:pt x="3818" y="7798"/>
                      <a:pt x="3772" y="7799"/>
                      <a:pt x="3732" y="7799"/>
                    </a:cubicBezTo>
                    <a:cubicBezTo>
                      <a:pt x="3451" y="7799"/>
                      <a:pt x="3443" y="7744"/>
                      <a:pt x="3453" y="7380"/>
                    </a:cubicBezTo>
                    <a:cubicBezTo>
                      <a:pt x="3477" y="6427"/>
                      <a:pt x="3596" y="5486"/>
                      <a:pt x="3870" y="4582"/>
                    </a:cubicBezTo>
                    <a:cubicBezTo>
                      <a:pt x="4144" y="3736"/>
                      <a:pt x="4572" y="2986"/>
                      <a:pt x="5287" y="2415"/>
                    </a:cubicBezTo>
                    <a:cubicBezTo>
                      <a:pt x="5674" y="2090"/>
                      <a:pt x="6087" y="1946"/>
                      <a:pt x="6517" y="1946"/>
                    </a:cubicBezTo>
                    <a:close/>
                    <a:moveTo>
                      <a:pt x="6495" y="1"/>
                    </a:moveTo>
                    <a:cubicBezTo>
                      <a:pt x="5642" y="1"/>
                      <a:pt x="4792" y="269"/>
                      <a:pt x="4108" y="831"/>
                    </a:cubicBezTo>
                    <a:cubicBezTo>
                      <a:pt x="3179" y="1605"/>
                      <a:pt x="2501" y="2558"/>
                      <a:pt x="2108" y="3701"/>
                    </a:cubicBezTo>
                    <a:cubicBezTo>
                      <a:pt x="1715" y="4808"/>
                      <a:pt x="1572" y="5939"/>
                      <a:pt x="1489" y="7094"/>
                    </a:cubicBezTo>
                    <a:cubicBezTo>
                      <a:pt x="1477" y="7332"/>
                      <a:pt x="1572" y="7606"/>
                      <a:pt x="1429" y="7796"/>
                    </a:cubicBezTo>
                    <a:cubicBezTo>
                      <a:pt x="1298" y="7987"/>
                      <a:pt x="1000" y="7903"/>
                      <a:pt x="774" y="7963"/>
                    </a:cubicBezTo>
                    <a:cubicBezTo>
                      <a:pt x="227" y="8106"/>
                      <a:pt x="36" y="8308"/>
                      <a:pt x="24" y="8880"/>
                    </a:cubicBezTo>
                    <a:cubicBezTo>
                      <a:pt x="0" y="9392"/>
                      <a:pt x="0" y="9904"/>
                      <a:pt x="36" y="10404"/>
                    </a:cubicBezTo>
                    <a:cubicBezTo>
                      <a:pt x="108" y="12106"/>
                      <a:pt x="298" y="13785"/>
                      <a:pt x="881" y="15392"/>
                    </a:cubicBezTo>
                    <a:cubicBezTo>
                      <a:pt x="1393" y="16774"/>
                      <a:pt x="2310" y="17833"/>
                      <a:pt x="3667" y="18393"/>
                    </a:cubicBezTo>
                    <a:cubicBezTo>
                      <a:pt x="4570" y="18770"/>
                      <a:pt x="5469" y="18951"/>
                      <a:pt x="6360" y="18951"/>
                    </a:cubicBezTo>
                    <a:cubicBezTo>
                      <a:pt x="7549" y="18951"/>
                      <a:pt x="8726" y="18629"/>
                      <a:pt x="9883" y="18024"/>
                    </a:cubicBezTo>
                    <a:cubicBezTo>
                      <a:pt x="10264" y="17833"/>
                      <a:pt x="10561" y="17559"/>
                      <a:pt x="10835" y="17262"/>
                    </a:cubicBezTo>
                    <a:cubicBezTo>
                      <a:pt x="11585" y="16488"/>
                      <a:pt x="12014" y="15535"/>
                      <a:pt x="12288" y="14511"/>
                    </a:cubicBezTo>
                    <a:cubicBezTo>
                      <a:pt x="12657" y="13083"/>
                      <a:pt x="12776" y="11606"/>
                      <a:pt x="12871" y="10142"/>
                    </a:cubicBezTo>
                    <a:cubicBezTo>
                      <a:pt x="12871" y="9701"/>
                      <a:pt x="12883" y="9261"/>
                      <a:pt x="12859" y="8820"/>
                    </a:cubicBezTo>
                    <a:cubicBezTo>
                      <a:pt x="12835" y="8070"/>
                      <a:pt x="12621" y="7832"/>
                      <a:pt x="11883" y="7713"/>
                    </a:cubicBezTo>
                    <a:cubicBezTo>
                      <a:pt x="11668" y="7677"/>
                      <a:pt x="11478" y="7653"/>
                      <a:pt x="11276" y="7653"/>
                    </a:cubicBezTo>
                    <a:cubicBezTo>
                      <a:pt x="10990" y="7653"/>
                      <a:pt x="10895" y="7546"/>
                      <a:pt x="10883" y="7261"/>
                    </a:cubicBezTo>
                    <a:cubicBezTo>
                      <a:pt x="10859" y="6594"/>
                      <a:pt x="10799" y="5939"/>
                      <a:pt x="10740" y="5284"/>
                    </a:cubicBezTo>
                    <a:cubicBezTo>
                      <a:pt x="10645" y="4343"/>
                      <a:pt x="10514" y="3439"/>
                      <a:pt x="10204" y="2546"/>
                    </a:cubicBezTo>
                    <a:cubicBezTo>
                      <a:pt x="9634" y="904"/>
                      <a:pt x="8060" y="1"/>
                      <a:pt x="649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0" name="Google Shape;3280;p36"/>
              <p:cNvSpPr/>
              <p:nvPr/>
            </p:nvSpPr>
            <p:spPr>
              <a:xfrm>
                <a:off x="7004653" y="3616399"/>
                <a:ext cx="77330" cy="93741"/>
              </a:xfrm>
              <a:custGeom>
                <a:avLst/>
                <a:gdLst/>
                <a:ahLst/>
                <a:cxnLst/>
                <a:rect l="l" t="t" r="r" b="b"/>
                <a:pathLst>
                  <a:path w="3096" h="3753" extrusionOk="0">
                    <a:moveTo>
                      <a:pt x="1489" y="0"/>
                    </a:moveTo>
                    <a:cubicBezTo>
                      <a:pt x="1060" y="0"/>
                      <a:pt x="619" y="167"/>
                      <a:pt x="381" y="619"/>
                    </a:cubicBezTo>
                    <a:cubicBezTo>
                      <a:pt x="143" y="1119"/>
                      <a:pt x="0" y="1631"/>
                      <a:pt x="369" y="2108"/>
                    </a:cubicBezTo>
                    <a:cubicBezTo>
                      <a:pt x="548" y="2334"/>
                      <a:pt x="607" y="2548"/>
                      <a:pt x="607" y="2798"/>
                    </a:cubicBezTo>
                    <a:cubicBezTo>
                      <a:pt x="607" y="2977"/>
                      <a:pt x="655" y="3143"/>
                      <a:pt x="727" y="3286"/>
                    </a:cubicBezTo>
                    <a:cubicBezTo>
                      <a:pt x="868" y="3592"/>
                      <a:pt x="1132" y="3753"/>
                      <a:pt x="1419" y="3753"/>
                    </a:cubicBezTo>
                    <a:cubicBezTo>
                      <a:pt x="1568" y="3753"/>
                      <a:pt x="1723" y="3709"/>
                      <a:pt x="1870" y="3620"/>
                    </a:cubicBezTo>
                    <a:cubicBezTo>
                      <a:pt x="2155" y="3441"/>
                      <a:pt x="2286" y="3167"/>
                      <a:pt x="2310" y="2858"/>
                    </a:cubicBezTo>
                    <a:cubicBezTo>
                      <a:pt x="2322" y="2584"/>
                      <a:pt x="2429" y="2429"/>
                      <a:pt x="2620" y="2262"/>
                    </a:cubicBezTo>
                    <a:cubicBezTo>
                      <a:pt x="2977" y="1965"/>
                      <a:pt x="3096" y="1548"/>
                      <a:pt x="2989" y="1072"/>
                    </a:cubicBezTo>
                    <a:cubicBezTo>
                      <a:pt x="2846" y="429"/>
                      <a:pt x="2310" y="48"/>
                      <a:pt x="148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1" name="Google Shape;3281;p36"/>
              <p:cNvSpPr/>
              <p:nvPr/>
            </p:nvSpPr>
            <p:spPr>
              <a:xfrm>
                <a:off x="6902041" y="3618423"/>
                <a:ext cx="65441" cy="81601"/>
              </a:xfrm>
              <a:custGeom>
                <a:avLst/>
                <a:gdLst/>
                <a:ahLst/>
                <a:cxnLst/>
                <a:rect l="l" t="t" r="r" b="b"/>
                <a:pathLst>
                  <a:path w="2620" h="3267" extrusionOk="0">
                    <a:moveTo>
                      <a:pt x="2306" y="0"/>
                    </a:moveTo>
                    <a:cubicBezTo>
                      <a:pt x="2253" y="0"/>
                      <a:pt x="2198" y="12"/>
                      <a:pt x="2144" y="38"/>
                    </a:cubicBezTo>
                    <a:cubicBezTo>
                      <a:pt x="2013" y="110"/>
                      <a:pt x="1929" y="217"/>
                      <a:pt x="1846" y="324"/>
                    </a:cubicBezTo>
                    <a:cubicBezTo>
                      <a:pt x="1263" y="1038"/>
                      <a:pt x="739" y="1812"/>
                      <a:pt x="203" y="2562"/>
                    </a:cubicBezTo>
                    <a:cubicBezTo>
                      <a:pt x="143" y="2658"/>
                      <a:pt x="84" y="2741"/>
                      <a:pt x="60" y="2836"/>
                    </a:cubicBezTo>
                    <a:cubicBezTo>
                      <a:pt x="1" y="2967"/>
                      <a:pt x="48" y="3098"/>
                      <a:pt x="167" y="3193"/>
                    </a:cubicBezTo>
                    <a:cubicBezTo>
                      <a:pt x="220" y="3239"/>
                      <a:pt x="290" y="3267"/>
                      <a:pt x="362" y="3267"/>
                    </a:cubicBezTo>
                    <a:cubicBezTo>
                      <a:pt x="422" y="3267"/>
                      <a:pt x="483" y="3248"/>
                      <a:pt x="536" y="3205"/>
                    </a:cubicBezTo>
                    <a:cubicBezTo>
                      <a:pt x="620" y="3146"/>
                      <a:pt x="679" y="3062"/>
                      <a:pt x="739" y="2979"/>
                    </a:cubicBezTo>
                    <a:cubicBezTo>
                      <a:pt x="1310" y="2205"/>
                      <a:pt x="1846" y="1407"/>
                      <a:pt x="2453" y="657"/>
                    </a:cubicBezTo>
                    <a:cubicBezTo>
                      <a:pt x="2549" y="562"/>
                      <a:pt x="2620" y="455"/>
                      <a:pt x="2620" y="300"/>
                    </a:cubicBezTo>
                    <a:cubicBezTo>
                      <a:pt x="2611" y="119"/>
                      <a:pt x="2472" y="0"/>
                      <a:pt x="230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2" name="Google Shape;3282;p36"/>
              <p:cNvSpPr/>
              <p:nvPr/>
            </p:nvSpPr>
            <p:spPr>
              <a:xfrm>
                <a:off x="6915130" y="3655191"/>
                <a:ext cx="61869" cy="81676"/>
              </a:xfrm>
              <a:custGeom>
                <a:avLst/>
                <a:gdLst/>
                <a:ahLst/>
                <a:cxnLst/>
                <a:rect l="l" t="t" r="r" b="b"/>
                <a:pathLst>
                  <a:path w="2477" h="3270" extrusionOk="0">
                    <a:moveTo>
                      <a:pt x="2102" y="1"/>
                    </a:moveTo>
                    <a:cubicBezTo>
                      <a:pt x="1963" y="1"/>
                      <a:pt x="1818" y="106"/>
                      <a:pt x="1667" y="340"/>
                    </a:cubicBezTo>
                    <a:cubicBezTo>
                      <a:pt x="1155" y="1078"/>
                      <a:pt x="667" y="1840"/>
                      <a:pt x="179" y="2579"/>
                    </a:cubicBezTo>
                    <a:cubicBezTo>
                      <a:pt x="120" y="2674"/>
                      <a:pt x="36" y="2781"/>
                      <a:pt x="24" y="2900"/>
                    </a:cubicBezTo>
                    <a:cubicBezTo>
                      <a:pt x="0" y="3103"/>
                      <a:pt x="143" y="3269"/>
                      <a:pt x="334" y="3269"/>
                    </a:cubicBezTo>
                    <a:cubicBezTo>
                      <a:pt x="560" y="3269"/>
                      <a:pt x="655" y="3103"/>
                      <a:pt x="774" y="2972"/>
                    </a:cubicBezTo>
                    <a:cubicBezTo>
                      <a:pt x="1274" y="2221"/>
                      <a:pt x="1763" y="1471"/>
                      <a:pt x="2263" y="721"/>
                    </a:cubicBezTo>
                    <a:cubicBezTo>
                      <a:pt x="2465" y="376"/>
                      <a:pt x="2477" y="174"/>
                      <a:pt x="2275" y="55"/>
                    </a:cubicBezTo>
                    <a:cubicBezTo>
                      <a:pt x="2218" y="19"/>
                      <a:pt x="2161" y="1"/>
                      <a:pt x="210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3" name="Google Shape;3283;p36"/>
              <p:cNvSpPr/>
              <p:nvPr/>
            </p:nvSpPr>
            <p:spPr>
              <a:xfrm>
                <a:off x="6928518" y="3692784"/>
                <a:ext cx="57423" cy="77180"/>
              </a:xfrm>
              <a:custGeom>
                <a:avLst/>
                <a:gdLst/>
                <a:ahLst/>
                <a:cxnLst/>
                <a:rect l="l" t="t" r="r" b="b"/>
                <a:pathLst>
                  <a:path w="2299" h="3090" extrusionOk="0">
                    <a:moveTo>
                      <a:pt x="1986" y="0"/>
                    </a:moveTo>
                    <a:cubicBezTo>
                      <a:pt x="1924" y="0"/>
                      <a:pt x="1859" y="20"/>
                      <a:pt x="1798" y="62"/>
                    </a:cubicBezTo>
                    <a:cubicBezTo>
                      <a:pt x="1691" y="121"/>
                      <a:pt x="1620" y="228"/>
                      <a:pt x="1560" y="324"/>
                    </a:cubicBezTo>
                    <a:cubicBezTo>
                      <a:pt x="1096" y="1002"/>
                      <a:pt x="631" y="1681"/>
                      <a:pt x="191" y="2383"/>
                    </a:cubicBezTo>
                    <a:cubicBezTo>
                      <a:pt x="131" y="2467"/>
                      <a:pt x="84" y="2562"/>
                      <a:pt x="60" y="2657"/>
                    </a:cubicBezTo>
                    <a:cubicBezTo>
                      <a:pt x="0" y="2824"/>
                      <a:pt x="60" y="2955"/>
                      <a:pt x="203" y="3038"/>
                    </a:cubicBezTo>
                    <a:cubicBezTo>
                      <a:pt x="252" y="3073"/>
                      <a:pt x="308" y="3089"/>
                      <a:pt x="364" y="3089"/>
                    </a:cubicBezTo>
                    <a:cubicBezTo>
                      <a:pt x="441" y="3089"/>
                      <a:pt x="516" y="3058"/>
                      <a:pt x="572" y="3002"/>
                    </a:cubicBezTo>
                    <a:cubicBezTo>
                      <a:pt x="631" y="2943"/>
                      <a:pt x="691" y="2883"/>
                      <a:pt x="738" y="2800"/>
                    </a:cubicBezTo>
                    <a:cubicBezTo>
                      <a:pt x="1215" y="2086"/>
                      <a:pt x="1691" y="1359"/>
                      <a:pt x="2167" y="645"/>
                    </a:cubicBezTo>
                    <a:cubicBezTo>
                      <a:pt x="2227" y="538"/>
                      <a:pt x="2298" y="455"/>
                      <a:pt x="2298" y="347"/>
                    </a:cubicBezTo>
                    <a:cubicBezTo>
                      <a:pt x="2298" y="139"/>
                      <a:pt x="2153" y="0"/>
                      <a:pt x="198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4" name="Google Shape;3284;p36"/>
              <p:cNvSpPr/>
              <p:nvPr/>
            </p:nvSpPr>
            <p:spPr>
              <a:xfrm>
                <a:off x="7009100" y="3749436"/>
                <a:ext cx="58322" cy="76631"/>
              </a:xfrm>
              <a:custGeom>
                <a:avLst/>
                <a:gdLst/>
                <a:ahLst/>
                <a:cxnLst/>
                <a:rect l="l" t="t" r="r" b="b"/>
                <a:pathLst>
                  <a:path w="2335" h="3068" extrusionOk="0">
                    <a:moveTo>
                      <a:pt x="1995" y="1"/>
                    </a:moveTo>
                    <a:cubicBezTo>
                      <a:pt x="1868" y="1"/>
                      <a:pt x="1763" y="78"/>
                      <a:pt x="1680" y="199"/>
                    </a:cubicBezTo>
                    <a:cubicBezTo>
                      <a:pt x="1156" y="949"/>
                      <a:pt x="656" y="1711"/>
                      <a:pt x="168" y="2473"/>
                    </a:cubicBezTo>
                    <a:cubicBezTo>
                      <a:pt x="1" y="2711"/>
                      <a:pt x="48" y="2949"/>
                      <a:pt x="239" y="3032"/>
                    </a:cubicBezTo>
                    <a:cubicBezTo>
                      <a:pt x="297" y="3057"/>
                      <a:pt x="349" y="3068"/>
                      <a:pt x="398" y="3068"/>
                    </a:cubicBezTo>
                    <a:cubicBezTo>
                      <a:pt x="542" y="3068"/>
                      <a:pt x="650" y="2972"/>
                      <a:pt x="739" y="2830"/>
                    </a:cubicBezTo>
                    <a:cubicBezTo>
                      <a:pt x="1239" y="2092"/>
                      <a:pt x="1715" y="1366"/>
                      <a:pt x="2204" y="639"/>
                    </a:cubicBezTo>
                    <a:cubicBezTo>
                      <a:pt x="2275" y="532"/>
                      <a:pt x="2334" y="437"/>
                      <a:pt x="2334" y="294"/>
                    </a:cubicBezTo>
                    <a:cubicBezTo>
                      <a:pt x="2323" y="175"/>
                      <a:pt x="2251" y="56"/>
                      <a:pt x="2108" y="20"/>
                    </a:cubicBezTo>
                    <a:cubicBezTo>
                      <a:pt x="2069" y="7"/>
                      <a:pt x="2031" y="1"/>
                      <a:pt x="199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5" name="Google Shape;3285;p36"/>
              <p:cNvSpPr/>
              <p:nvPr/>
            </p:nvSpPr>
            <p:spPr>
              <a:xfrm>
                <a:off x="6949950" y="3722758"/>
                <a:ext cx="55900" cy="73883"/>
              </a:xfrm>
              <a:custGeom>
                <a:avLst/>
                <a:gdLst/>
                <a:ahLst/>
                <a:cxnLst/>
                <a:rect l="l" t="t" r="r" b="b"/>
                <a:pathLst>
                  <a:path w="2238" h="2958" extrusionOk="0">
                    <a:moveTo>
                      <a:pt x="1897" y="0"/>
                    </a:moveTo>
                    <a:cubicBezTo>
                      <a:pt x="1825" y="0"/>
                      <a:pt x="1752" y="27"/>
                      <a:pt x="1678" y="76"/>
                    </a:cubicBezTo>
                    <a:cubicBezTo>
                      <a:pt x="1547" y="159"/>
                      <a:pt x="1476" y="290"/>
                      <a:pt x="1381" y="409"/>
                    </a:cubicBezTo>
                    <a:lnTo>
                      <a:pt x="226" y="2195"/>
                    </a:lnTo>
                    <a:cubicBezTo>
                      <a:pt x="154" y="2303"/>
                      <a:pt x="71" y="2422"/>
                      <a:pt x="47" y="2553"/>
                    </a:cubicBezTo>
                    <a:cubicBezTo>
                      <a:pt x="1" y="2761"/>
                      <a:pt x="168" y="2958"/>
                      <a:pt x="353" y="2958"/>
                    </a:cubicBezTo>
                    <a:cubicBezTo>
                      <a:pt x="358" y="2958"/>
                      <a:pt x="363" y="2958"/>
                      <a:pt x="369" y="2957"/>
                    </a:cubicBezTo>
                    <a:cubicBezTo>
                      <a:pt x="547" y="2945"/>
                      <a:pt x="654" y="2826"/>
                      <a:pt x="750" y="2707"/>
                    </a:cubicBezTo>
                    <a:cubicBezTo>
                      <a:pt x="1190" y="2005"/>
                      <a:pt x="1654" y="1326"/>
                      <a:pt x="2095" y="624"/>
                    </a:cubicBezTo>
                    <a:cubicBezTo>
                      <a:pt x="2131" y="564"/>
                      <a:pt x="2178" y="505"/>
                      <a:pt x="2190" y="445"/>
                    </a:cubicBezTo>
                    <a:cubicBezTo>
                      <a:pt x="2238" y="290"/>
                      <a:pt x="2214" y="171"/>
                      <a:pt x="2095" y="76"/>
                    </a:cubicBezTo>
                    <a:cubicBezTo>
                      <a:pt x="2031" y="24"/>
                      <a:pt x="1965" y="0"/>
                      <a:pt x="189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6" name="Google Shape;3286;p36"/>
              <p:cNvSpPr/>
              <p:nvPr/>
            </p:nvSpPr>
            <p:spPr>
              <a:xfrm>
                <a:off x="6984720" y="3740993"/>
                <a:ext cx="53851" cy="72759"/>
              </a:xfrm>
              <a:custGeom>
                <a:avLst/>
                <a:gdLst/>
                <a:ahLst/>
                <a:cxnLst/>
                <a:rect l="l" t="t" r="r" b="b"/>
                <a:pathLst>
                  <a:path w="2156" h="2913" extrusionOk="0">
                    <a:moveTo>
                      <a:pt x="1834" y="1"/>
                    </a:moveTo>
                    <a:cubicBezTo>
                      <a:pt x="1679" y="1"/>
                      <a:pt x="1572" y="72"/>
                      <a:pt x="1489" y="191"/>
                    </a:cubicBezTo>
                    <a:cubicBezTo>
                      <a:pt x="1036" y="906"/>
                      <a:pt x="572" y="1620"/>
                      <a:pt x="120" y="2335"/>
                    </a:cubicBezTo>
                    <a:cubicBezTo>
                      <a:pt x="24" y="2513"/>
                      <a:pt x="1" y="2692"/>
                      <a:pt x="191" y="2835"/>
                    </a:cubicBezTo>
                    <a:cubicBezTo>
                      <a:pt x="244" y="2887"/>
                      <a:pt x="309" y="2912"/>
                      <a:pt x="378" y="2912"/>
                    </a:cubicBezTo>
                    <a:cubicBezTo>
                      <a:pt x="495" y="2912"/>
                      <a:pt x="620" y="2839"/>
                      <a:pt x="703" y="2704"/>
                    </a:cubicBezTo>
                    <a:cubicBezTo>
                      <a:pt x="1167" y="1989"/>
                      <a:pt x="1632" y="1275"/>
                      <a:pt x="2072" y="561"/>
                    </a:cubicBezTo>
                    <a:cubicBezTo>
                      <a:pt x="2120" y="477"/>
                      <a:pt x="2156" y="370"/>
                      <a:pt x="2132" y="263"/>
                    </a:cubicBezTo>
                    <a:cubicBezTo>
                      <a:pt x="2108" y="84"/>
                      <a:pt x="2001" y="13"/>
                      <a:pt x="183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7" name="Google Shape;3287;p36"/>
              <p:cNvSpPr/>
              <p:nvPr/>
            </p:nvSpPr>
            <p:spPr>
              <a:xfrm>
                <a:off x="7049390" y="3758753"/>
                <a:ext cx="53427" cy="62019"/>
              </a:xfrm>
              <a:custGeom>
                <a:avLst/>
                <a:gdLst/>
                <a:ahLst/>
                <a:cxnLst/>
                <a:rect l="l" t="t" r="r" b="b"/>
                <a:pathLst>
                  <a:path w="2139" h="2483" extrusionOk="0">
                    <a:moveTo>
                      <a:pt x="1754" y="0"/>
                    </a:moveTo>
                    <a:cubicBezTo>
                      <a:pt x="1662" y="0"/>
                      <a:pt x="1572" y="39"/>
                      <a:pt x="1507" y="123"/>
                    </a:cubicBezTo>
                    <a:cubicBezTo>
                      <a:pt x="1007" y="731"/>
                      <a:pt x="555" y="1374"/>
                      <a:pt x="126" y="2040"/>
                    </a:cubicBezTo>
                    <a:cubicBezTo>
                      <a:pt x="1" y="2234"/>
                      <a:pt x="170" y="2482"/>
                      <a:pt x="394" y="2482"/>
                    </a:cubicBezTo>
                    <a:cubicBezTo>
                      <a:pt x="404" y="2482"/>
                      <a:pt x="414" y="2482"/>
                      <a:pt x="424" y="2481"/>
                    </a:cubicBezTo>
                    <a:cubicBezTo>
                      <a:pt x="543" y="2481"/>
                      <a:pt x="650" y="2409"/>
                      <a:pt x="721" y="2326"/>
                    </a:cubicBezTo>
                    <a:cubicBezTo>
                      <a:pt x="1174" y="1731"/>
                      <a:pt x="1603" y="1135"/>
                      <a:pt x="2031" y="516"/>
                    </a:cubicBezTo>
                    <a:cubicBezTo>
                      <a:pt x="2138" y="373"/>
                      <a:pt x="2138" y="195"/>
                      <a:pt x="1972" y="76"/>
                    </a:cubicBezTo>
                    <a:cubicBezTo>
                      <a:pt x="1907" y="27"/>
                      <a:pt x="1830" y="0"/>
                      <a:pt x="175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8" name="Google Shape;3288;p36"/>
              <p:cNvSpPr/>
              <p:nvPr/>
            </p:nvSpPr>
            <p:spPr>
              <a:xfrm>
                <a:off x="6899368" y="3586800"/>
                <a:ext cx="48806" cy="61445"/>
              </a:xfrm>
              <a:custGeom>
                <a:avLst/>
                <a:gdLst/>
                <a:ahLst/>
                <a:cxnLst/>
                <a:rect l="l" t="t" r="r" b="b"/>
                <a:pathLst>
                  <a:path w="1954" h="2460" extrusionOk="0">
                    <a:moveTo>
                      <a:pt x="1639" y="1"/>
                    </a:moveTo>
                    <a:cubicBezTo>
                      <a:pt x="1605" y="1"/>
                      <a:pt x="1570" y="6"/>
                      <a:pt x="1536" y="18"/>
                    </a:cubicBezTo>
                    <a:cubicBezTo>
                      <a:pt x="1382" y="66"/>
                      <a:pt x="1298" y="173"/>
                      <a:pt x="1227" y="280"/>
                    </a:cubicBezTo>
                    <a:cubicBezTo>
                      <a:pt x="858" y="780"/>
                      <a:pt x="512" y="1304"/>
                      <a:pt x="143" y="1804"/>
                    </a:cubicBezTo>
                    <a:cubicBezTo>
                      <a:pt x="96" y="1888"/>
                      <a:pt x="48" y="1983"/>
                      <a:pt x="36" y="2078"/>
                    </a:cubicBezTo>
                    <a:cubicBezTo>
                      <a:pt x="0" y="2197"/>
                      <a:pt x="48" y="2316"/>
                      <a:pt x="143" y="2388"/>
                    </a:cubicBezTo>
                    <a:cubicBezTo>
                      <a:pt x="203" y="2435"/>
                      <a:pt x="268" y="2459"/>
                      <a:pt x="334" y="2459"/>
                    </a:cubicBezTo>
                    <a:cubicBezTo>
                      <a:pt x="399" y="2459"/>
                      <a:pt x="465" y="2435"/>
                      <a:pt x="524" y="2388"/>
                    </a:cubicBezTo>
                    <a:cubicBezTo>
                      <a:pt x="596" y="2328"/>
                      <a:pt x="667" y="2245"/>
                      <a:pt x="727" y="2162"/>
                    </a:cubicBezTo>
                    <a:cubicBezTo>
                      <a:pt x="1108" y="1661"/>
                      <a:pt x="1453" y="1138"/>
                      <a:pt x="1822" y="638"/>
                    </a:cubicBezTo>
                    <a:cubicBezTo>
                      <a:pt x="1882" y="542"/>
                      <a:pt x="1953" y="435"/>
                      <a:pt x="1953" y="316"/>
                    </a:cubicBezTo>
                    <a:cubicBezTo>
                      <a:pt x="1953" y="138"/>
                      <a:pt x="1805" y="1"/>
                      <a:pt x="163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289" name="Google Shape;3289;p36"/>
            <p:cNvGrpSpPr/>
            <p:nvPr/>
          </p:nvGrpSpPr>
          <p:grpSpPr>
            <a:xfrm>
              <a:off x="7495675" y="3609100"/>
              <a:ext cx="1052700" cy="611608"/>
              <a:chOff x="7367250" y="3523500"/>
              <a:chExt cx="1052700" cy="611608"/>
            </a:xfrm>
          </p:grpSpPr>
          <p:sp>
            <p:nvSpPr>
              <p:cNvPr id="3290" name="Google Shape;3290;p36"/>
              <p:cNvSpPr txBox="1"/>
              <p:nvPr/>
            </p:nvSpPr>
            <p:spPr>
              <a:xfrm>
                <a:off x="7367250" y="3523500"/>
                <a:ext cx="1052700" cy="183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91425" rIns="0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b="1">
                    <a:solidFill>
                      <a:schemeClr val="accent1"/>
                    </a:solidFill>
                    <a:latin typeface="Fira Sans"/>
                    <a:ea typeface="Fira Sans"/>
                    <a:cs typeface="Fira Sans"/>
                    <a:sym typeface="Fira Sans"/>
                  </a:rPr>
                  <a:t>SATURN</a:t>
                </a:r>
                <a:endParaRPr b="1">
                  <a:solidFill>
                    <a:schemeClr val="accent1"/>
                  </a:solidFill>
                  <a:latin typeface="Fira Sans"/>
                  <a:ea typeface="Fira Sans"/>
                  <a:cs typeface="Fira Sans"/>
                  <a:sym typeface="Fira Sans"/>
                </a:endParaRPr>
              </a:p>
            </p:txBody>
          </p:sp>
          <p:sp>
            <p:nvSpPr>
              <p:cNvPr id="3291" name="Google Shape;3291;p36"/>
              <p:cNvSpPr txBox="1"/>
              <p:nvPr/>
            </p:nvSpPr>
            <p:spPr>
              <a:xfrm>
                <a:off x="7367250" y="3729208"/>
                <a:ext cx="1052700" cy="405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91425" rIns="0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rPr>
                  <a:t>Yes, Saturn is the ringed one</a:t>
                </a:r>
                <a:endParaRPr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endParaRPr>
              </a:p>
            </p:txBody>
          </p:sp>
        </p:grpSp>
      </p:grpSp>
      <p:grpSp>
        <p:nvGrpSpPr>
          <p:cNvPr id="3292" name="Google Shape;3292;p36"/>
          <p:cNvGrpSpPr/>
          <p:nvPr/>
        </p:nvGrpSpPr>
        <p:grpSpPr>
          <a:xfrm>
            <a:off x="3718725" y="1911172"/>
            <a:ext cx="2080781" cy="861824"/>
            <a:chOff x="3718725" y="1911172"/>
            <a:chExt cx="2080781" cy="861824"/>
          </a:xfrm>
        </p:grpSpPr>
        <p:grpSp>
          <p:nvGrpSpPr>
            <p:cNvPr id="3293" name="Google Shape;3293;p36"/>
            <p:cNvGrpSpPr/>
            <p:nvPr/>
          </p:nvGrpSpPr>
          <p:grpSpPr>
            <a:xfrm>
              <a:off x="3718725" y="1911172"/>
              <a:ext cx="717351" cy="861824"/>
              <a:chOff x="3718725" y="1724072"/>
              <a:chExt cx="717351" cy="861824"/>
            </a:xfrm>
          </p:grpSpPr>
          <p:sp>
            <p:nvSpPr>
              <p:cNvPr id="3294" name="Google Shape;3294;p36"/>
              <p:cNvSpPr/>
              <p:nvPr/>
            </p:nvSpPr>
            <p:spPr>
              <a:xfrm>
                <a:off x="3718725" y="1724072"/>
                <a:ext cx="531172" cy="861824"/>
              </a:xfrm>
              <a:custGeom>
                <a:avLst/>
                <a:gdLst/>
                <a:ahLst/>
                <a:cxnLst/>
                <a:rect l="l" t="t" r="r" b="b"/>
                <a:pathLst>
                  <a:path w="21266" h="34504" extrusionOk="0">
                    <a:moveTo>
                      <a:pt x="19348" y="0"/>
                    </a:moveTo>
                    <a:cubicBezTo>
                      <a:pt x="17955" y="0"/>
                      <a:pt x="16574" y="12"/>
                      <a:pt x="15193" y="24"/>
                    </a:cubicBezTo>
                    <a:cubicBezTo>
                      <a:pt x="11968" y="49"/>
                      <a:pt x="8756" y="74"/>
                      <a:pt x="5547" y="74"/>
                    </a:cubicBezTo>
                    <a:cubicBezTo>
                      <a:pt x="4217" y="74"/>
                      <a:pt x="2889" y="70"/>
                      <a:pt x="1560" y="60"/>
                    </a:cubicBezTo>
                    <a:cubicBezTo>
                      <a:pt x="1334" y="60"/>
                      <a:pt x="1108" y="60"/>
                      <a:pt x="893" y="83"/>
                    </a:cubicBezTo>
                    <a:cubicBezTo>
                      <a:pt x="417" y="143"/>
                      <a:pt x="179" y="369"/>
                      <a:pt x="84" y="834"/>
                    </a:cubicBezTo>
                    <a:cubicBezTo>
                      <a:pt x="12" y="1203"/>
                      <a:pt x="0" y="1560"/>
                      <a:pt x="0" y="1929"/>
                    </a:cubicBezTo>
                    <a:cubicBezTo>
                      <a:pt x="12" y="2762"/>
                      <a:pt x="36" y="3596"/>
                      <a:pt x="36" y="4429"/>
                    </a:cubicBezTo>
                    <a:cubicBezTo>
                      <a:pt x="72" y="12514"/>
                      <a:pt x="108" y="20598"/>
                      <a:pt x="143" y="28670"/>
                    </a:cubicBezTo>
                    <a:cubicBezTo>
                      <a:pt x="155" y="29885"/>
                      <a:pt x="143" y="31075"/>
                      <a:pt x="143" y="32278"/>
                    </a:cubicBezTo>
                    <a:cubicBezTo>
                      <a:pt x="143" y="32695"/>
                      <a:pt x="203" y="33099"/>
                      <a:pt x="346" y="33480"/>
                    </a:cubicBezTo>
                    <a:cubicBezTo>
                      <a:pt x="560" y="34004"/>
                      <a:pt x="941" y="34326"/>
                      <a:pt x="1513" y="34421"/>
                    </a:cubicBezTo>
                    <a:cubicBezTo>
                      <a:pt x="1822" y="34469"/>
                      <a:pt x="2156" y="34492"/>
                      <a:pt x="2477" y="34492"/>
                    </a:cubicBezTo>
                    <a:cubicBezTo>
                      <a:pt x="2880" y="34500"/>
                      <a:pt x="3282" y="34504"/>
                      <a:pt x="3685" y="34504"/>
                    </a:cubicBezTo>
                    <a:cubicBezTo>
                      <a:pt x="5696" y="34504"/>
                      <a:pt x="7702" y="34421"/>
                      <a:pt x="9716" y="34421"/>
                    </a:cubicBezTo>
                    <a:cubicBezTo>
                      <a:pt x="10919" y="34421"/>
                      <a:pt x="12121" y="34350"/>
                      <a:pt x="13312" y="34302"/>
                    </a:cubicBezTo>
                    <a:cubicBezTo>
                      <a:pt x="14082" y="34274"/>
                      <a:pt x="14850" y="34262"/>
                      <a:pt x="15617" y="34262"/>
                    </a:cubicBezTo>
                    <a:cubicBezTo>
                      <a:pt x="16473" y="34262"/>
                      <a:pt x="17327" y="34277"/>
                      <a:pt x="18181" y="34302"/>
                    </a:cubicBezTo>
                    <a:cubicBezTo>
                      <a:pt x="18418" y="34307"/>
                      <a:pt x="18653" y="34310"/>
                      <a:pt x="18887" y="34310"/>
                    </a:cubicBezTo>
                    <a:cubicBezTo>
                      <a:pt x="19218" y="34310"/>
                      <a:pt x="19549" y="34304"/>
                      <a:pt x="19884" y="34290"/>
                    </a:cubicBezTo>
                    <a:cubicBezTo>
                      <a:pt x="20574" y="34242"/>
                      <a:pt x="21158" y="33897"/>
                      <a:pt x="21253" y="32897"/>
                    </a:cubicBezTo>
                    <a:cubicBezTo>
                      <a:pt x="21265" y="32778"/>
                      <a:pt x="21253" y="32683"/>
                      <a:pt x="21253" y="32564"/>
                    </a:cubicBezTo>
                    <a:cubicBezTo>
                      <a:pt x="21217" y="27349"/>
                      <a:pt x="21170" y="22158"/>
                      <a:pt x="21146" y="16943"/>
                    </a:cubicBezTo>
                    <a:lnTo>
                      <a:pt x="21146" y="15383"/>
                    </a:lnTo>
                    <a:cubicBezTo>
                      <a:pt x="21110" y="10668"/>
                      <a:pt x="21063" y="5965"/>
                      <a:pt x="21086" y="1250"/>
                    </a:cubicBezTo>
                    <a:cubicBezTo>
                      <a:pt x="21086" y="536"/>
                      <a:pt x="20789" y="179"/>
                      <a:pt x="20051" y="60"/>
                    </a:cubicBezTo>
                    <a:cubicBezTo>
                      <a:pt x="19824" y="12"/>
                      <a:pt x="19586" y="0"/>
                      <a:pt x="1934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5" name="Google Shape;3295;p36"/>
              <p:cNvSpPr/>
              <p:nvPr/>
            </p:nvSpPr>
            <p:spPr>
              <a:xfrm>
                <a:off x="3772554" y="1792039"/>
                <a:ext cx="436282" cy="671995"/>
              </a:xfrm>
              <a:custGeom>
                <a:avLst/>
                <a:gdLst/>
                <a:ahLst/>
                <a:cxnLst/>
                <a:rect l="l" t="t" r="r" b="b"/>
                <a:pathLst>
                  <a:path w="17467" h="26904" extrusionOk="0">
                    <a:moveTo>
                      <a:pt x="6758" y="1"/>
                    </a:moveTo>
                    <a:cubicBezTo>
                      <a:pt x="5137" y="1"/>
                      <a:pt x="3508" y="34"/>
                      <a:pt x="1887" y="34"/>
                    </a:cubicBezTo>
                    <a:cubicBezTo>
                      <a:pt x="1552" y="34"/>
                      <a:pt x="1216" y="33"/>
                      <a:pt x="882" y="29"/>
                    </a:cubicBezTo>
                    <a:cubicBezTo>
                      <a:pt x="298" y="29"/>
                      <a:pt x="120" y="208"/>
                      <a:pt x="72" y="768"/>
                    </a:cubicBezTo>
                    <a:cubicBezTo>
                      <a:pt x="60" y="994"/>
                      <a:pt x="60" y="1208"/>
                      <a:pt x="60" y="1411"/>
                    </a:cubicBezTo>
                    <a:cubicBezTo>
                      <a:pt x="1" y="5351"/>
                      <a:pt x="203" y="9281"/>
                      <a:pt x="227" y="12781"/>
                    </a:cubicBezTo>
                    <a:cubicBezTo>
                      <a:pt x="310" y="16770"/>
                      <a:pt x="429" y="20318"/>
                      <a:pt x="370" y="23842"/>
                    </a:cubicBezTo>
                    <a:cubicBezTo>
                      <a:pt x="370" y="24509"/>
                      <a:pt x="358" y="25199"/>
                      <a:pt x="429" y="25866"/>
                    </a:cubicBezTo>
                    <a:cubicBezTo>
                      <a:pt x="524" y="26533"/>
                      <a:pt x="763" y="26771"/>
                      <a:pt x="1429" y="26866"/>
                    </a:cubicBezTo>
                    <a:cubicBezTo>
                      <a:pt x="1612" y="26894"/>
                      <a:pt x="1794" y="26903"/>
                      <a:pt x="1977" y="26903"/>
                    </a:cubicBezTo>
                    <a:cubicBezTo>
                      <a:pt x="2343" y="26903"/>
                      <a:pt x="2711" y="26866"/>
                      <a:pt x="3084" y="26866"/>
                    </a:cubicBezTo>
                    <a:lnTo>
                      <a:pt x="8037" y="26818"/>
                    </a:lnTo>
                    <a:cubicBezTo>
                      <a:pt x="8181" y="26818"/>
                      <a:pt x="8326" y="26817"/>
                      <a:pt x="8470" y="26817"/>
                    </a:cubicBezTo>
                    <a:cubicBezTo>
                      <a:pt x="10199" y="26817"/>
                      <a:pt x="11927" y="26870"/>
                      <a:pt x="13656" y="26870"/>
                    </a:cubicBezTo>
                    <a:cubicBezTo>
                      <a:pt x="13926" y="26870"/>
                      <a:pt x="14196" y="26869"/>
                      <a:pt x="14467" y="26866"/>
                    </a:cubicBezTo>
                    <a:cubicBezTo>
                      <a:pt x="15050" y="26866"/>
                      <a:pt x="15610" y="26842"/>
                      <a:pt x="16193" y="26771"/>
                    </a:cubicBezTo>
                    <a:cubicBezTo>
                      <a:pt x="16812" y="26699"/>
                      <a:pt x="17134" y="26426"/>
                      <a:pt x="17276" y="25818"/>
                    </a:cubicBezTo>
                    <a:cubicBezTo>
                      <a:pt x="17336" y="25556"/>
                      <a:pt x="17372" y="25271"/>
                      <a:pt x="17384" y="24985"/>
                    </a:cubicBezTo>
                    <a:cubicBezTo>
                      <a:pt x="17431" y="23497"/>
                      <a:pt x="17467" y="21996"/>
                      <a:pt x="17443" y="20508"/>
                    </a:cubicBezTo>
                    <a:cubicBezTo>
                      <a:pt x="17396" y="18305"/>
                      <a:pt x="17288" y="16115"/>
                      <a:pt x="17276" y="13912"/>
                    </a:cubicBezTo>
                    <a:cubicBezTo>
                      <a:pt x="17229" y="9804"/>
                      <a:pt x="17157" y="5709"/>
                      <a:pt x="17288" y="1601"/>
                    </a:cubicBezTo>
                    <a:cubicBezTo>
                      <a:pt x="17312" y="1291"/>
                      <a:pt x="17288" y="958"/>
                      <a:pt x="17276" y="637"/>
                    </a:cubicBezTo>
                    <a:cubicBezTo>
                      <a:pt x="17241" y="160"/>
                      <a:pt x="17146" y="65"/>
                      <a:pt x="16681" y="53"/>
                    </a:cubicBezTo>
                    <a:cubicBezTo>
                      <a:pt x="16098" y="29"/>
                      <a:pt x="15502" y="6"/>
                      <a:pt x="14907" y="6"/>
                    </a:cubicBezTo>
                    <a:cubicBezTo>
                      <a:pt x="13320" y="6"/>
                      <a:pt x="11732" y="21"/>
                      <a:pt x="10145" y="21"/>
                    </a:cubicBezTo>
                    <a:cubicBezTo>
                      <a:pt x="9351" y="21"/>
                      <a:pt x="8557" y="18"/>
                      <a:pt x="7763" y="6"/>
                    </a:cubicBezTo>
                    <a:cubicBezTo>
                      <a:pt x="7429" y="2"/>
                      <a:pt x="7093" y="1"/>
                      <a:pt x="675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6" name="Google Shape;3296;p36"/>
              <p:cNvSpPr/>
              <p:nvPr/>
            </p:nvSpPr>
            <p:spPr>
              <a:xfrm>
                <a:off x="3857307" y="1925650"/>
                <a:ext cx="261739" cy="436507"/>
              </a:xfrm>
              <a:custGeom>
                <a:avLst/>
                <a:gdLst/>
                <a:ahLst/>
                <a:cxnLst/>
                <a:rect l="l" t="t" r="r" b="b"/>
                <a:pathLst>
                  <a:path w="10479" h="17476" extrusionOk="0">
                    <a:moveTo>
                      <a:pt x="5442" y="1423"/>
                    </a:moveTo>
                    <a:cubicBezTo>
                      <a:pt x="5770" y="1423"/>
                      <a:pt x="6082" y="1597"/>
                      <a:pt x="6335" y="1943"/>
                    </a:cubicBezTo>
                    <a:cubicBezTo>
                      <a:pt x="6621" y="2312"/>
                      <a:pt x="6775" y="2765"/>
                      <a:pt x="6847" y="3217"/>
                    </a:cubicBezTo>
                    <a:cubicBezTo>
                      <a:pt x="7037" y="4455"/>
                      <a:pt x="7085" y="5717"/>
                      <a:pt x="7109" y="6968"/>
                    </a:cubicBezTo>
                    <a:cubicBezTo>
                      <a:pt x="7109" y="7265"/>
                      <a:pt x="7109" y="7563"/>
                      <a:pt x="7133" y="7861"/>
                    </a:cubicBezTo>
                    <a:cubicBezTo>
                      <a:pt x="7133" y="8039"/>
                      <a:pt x="7049" y="8099"/>
                      <a:pt x="6871" y="8099"/>
                    </a:cubicBezTo>
                    <a:lnTo>
                      <a:pt x="5013" y="8099"/>
                    </a:lnTo>
                    <a:lnTo>
                      <a:pt x="5013" y="8146"/>
                    </a:lnTo>
                    <a:cubicBezTo>
                      <a:pt x="4624" y="8146"/>
                      <a:pt x="4241" y="8141"/>
                      <a:pt x="3862" y="8141"/>
                    </a:cubicBezTo>
                    <a:cubicBezTo>
                      <a:pt x="3673" y="8141"/>
                      <a:pt x="3485" y="8142"/>
                      <a:pt x="3299" y="8146"/>
                    </a:cubicBezTo>
                    <a:cubicBezTo>
                      <a:pt x="3241" y="8148"/>
                      <a:pt x="3192" y="8150"/>
                      <a:pt x="3151" y="8150"/>
                    </a:cubicBezTo>
                    <a:cubicBezTo>
                      <a:pt x="2930" y="8150"/>
                      <a:pt x="2932" y="8104"/>
                      <a:pt x="2942" y="7813"/>
                    </a:cubicBezTo>
                    <a:cubicBezTo>
                      <a:pt x="3001" y="6479"/>
                      <a:pt x="3156" y="5158"/>
                      <a:pt x="3466" y="3848"/>
                    </a:cubicBezTo>
                    <a:cubicBezTo>
                      <a:pt x="3620" y="3241"/>
                      <a:pt x="3870" y="2669"/>
                      <a:pt x="4251" y="2181"/>
                    </a:cubicBezTo>
                    <a:cubicBezTo>
                      <a:pt x="4370" y="2027"/>
                      <a:pt x="4513" y="1872"/>
                      <a:pt x="4656" y="1753"/>
                    </a:cubicBezTo>
                    <a:cubicBezTo>
                      <a:pt x="4914" y="1532"/>
                      <a:pt x="5183" y="1423"/>
                      <a:pt x="5442" y="1423"/>
                    </a:cubicBezTo>
                    <a:close/>
                    <a:moveTo>
                      <a:pt x="5470" y="0"/>
                    </a:moveTo>
                    <a:cubicBezTo>
                      <a:pt x="5433" y="0"/>
                      <a:pt x="5396" y="1"/>
                      <a:pt x="5359" y="2"/>
                    </a:cubicBezTo>
                    <a:cubicBezTo>
                      <a:pt x="4513" y="50"/>
                      <a:pt x="3835" y="455"/>
                      <a:pt x="3287" y="1098"/>
                    </a:cubicBezTo>
                    <a:cubicBezTo>
                      <a:pt x="2608" y="1896"/>
                      <a:pt x="2203" y="2836"/>
                      <a:pt x="1989" y="3860"/>
                    </a:cubicBezTo>
                    <a:cubicBezTo>
                      <a:pt x="1727" y="5170"/>
                      <a:pt x="1596" y="6491"/>
                      <a:pt x="1501" y="7837"/>
                    </a:cubicBezTo>
                    <a:cubicBezTo>
                      <a:pt x="1489" y="8134"/>
                      <a:pt x="1489" y="8134"/>
                      <a:pt x="1191" y="8146"/>
                    </a:cubicBezTo>
                    <a:cubicBezTo>
                      <a:pt x="906" y="8158"/>
                      <a:pt x="620" y="8182"/>
                      <a:pt x="346" y="8206"/>
                    </a:cubicBezTo>
                    <a:cubicBezTo>
                      <a:pt x="120" y="8242"/>
                      <a:pt x="13" y="8361"/>
                      <a:pt x="1" y="8563"/>
                    </a:cubicBezTo>
                    <a:lnTo>
                      <a:pt x="1" y="8908"/>
                    </a:lnTo>
                    <a:cubicBezTo>
                      <a:pt x="25" y="9968"/>
                      <a:pt x="72" y="11004"/>
                      <a:pt x="227" y="12028"/>
                    </a:cubicBezTo>
                    <a:cubicBezTo>
                      <a:pt x="358" y="13016"/>
                      <a:pt x="560" y="13980"/>
                      <a:pt x="965" y="14885"/>
                    </a:cubicBezTo>
                    <a:cubicBezTo>
                      <a:pt x="1441" y="15957"/>
                      <a:pt x="2215" y="16719"/>
                      <a:pt x="3346" y="17147"/>
                    </a:cubicBezTo>
                    <a:cubicBezTo>
                      <a:pt x="3974" y="17381"/>
                      <a:pt x="4598" y="17476"/>
                      <a:pt x="5227" y="17476"/>
                    </a:cubicBezTo>
                    <a:cubicBezTo>
                      <a:pt x="5625" y="17476"/>
                      <a:pt x="6025" y="17438"/>
                      <a:pt x="6430" y="17374"/>
                    </a:cubicBezTo>
                    <a:cubicBezTo>
                      <a:pt x="7668" y="17183"/>
                      <a:pt x="8597" y="16552"/>
                      <a:pt x="9240" y="15481"/>
                    </a:cubicBezTo>
                    <a:cubicBezTo>
                      <a:pt x="9597" y="14909"/>
                      <a:pt x="9847" y="14278"/>
                      <a:pt x="10050" y="13623"/>
                    </a:cubicBezTo>
                    <a:cubicBezTo>
                      <a:pt x="10371" y="12504"/>
                      <a:pt x="10371" y="11349"/>
                      <a:pt x="10478" y="10063"/>
                    </a:cubicBezTo>
                    <a:cubicBezTo>
                      <a:pt x="10478" y="9682"/>
                      <a:pt x="10478" y="9170"/>
                      <a:pt x="10466" y="8623"/>
                    </a:cubicBezTo>
                    <a:cubicBezTo>
                      <a:pt x="10443" y="8206"/>
                      <a:pt x="10347" y="8123"/>
                      <a:pt x="9931" y="8099"/>
                    </a:cubicBezTo>
                    <a:cubicBezTo>
                      <a:pt x="9669" y="8099"/>
                      <a:pt x="9417" y="8093"/>
                      <a:pt x="9162" y="8093"/>
                    </a:cubicBezTo>
                    <a:cubicBezTo>
                      <a:pt x="9035" y="8093"/>
                      <a:pt x="8907" y="8095"/>
                      <a:pt x="8776" y="8099"/>
                    </a:cubicBezTo>
                    <a:cubicBezTo>
                      <a:pt x="8755" y="8101"/>
                      <a:pt x="8736" y="8102"/>
                      <a:pt x="8718" y="8102"/>
                    </a:cubicBezTo>
                    <a:cubicBezTo>
                      <a:pt x="8560" y="8102"/>
                      <a:pt x="8503" y="8008"/>
                      <a:pt x="8514" y="7837"/>
                    </a:cubicBezTo>
                    <a:lnTo>
                      <a:pt x="8514" y="7670"/>
                    </a:lnTo>
                    <a:cubicBezTo>
                      <a:pt x="8502" y="6218"/>
                      <a:pt x="8442" y="4765"/>
                      <a:pt x="8264" y="3324"/>
                    </a:cubicBezTo>
                    <a:cubicBezTo>
                      <a:pt x="8145" y="2443"/>
                      <a:pt x="7883" y="1610"/>
                      <a:pt x="7311" y="931"/>
                    </a:cubicBezTo>
                    <a:cubicBezTo>
                      <a:pt x="6823" y="352"/>
                      <a:pt x="6237" y="0"/>
                      <a:pt x="547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7" name="Google Shape;3297;p36"/>
              <p:cNvSpPr/>
              <p:nvPr/>
            </p:nvSpPr>
            <p:spPr>
              <a:xfrm>
                <a:off x="3955748" y="2476779"/>
                <a:ext cx="79728" cy="80328"/>
              </a:xfrm>
              <a:custGeom>
                <a:avLst/>
                <a:gdLst/>
                <a:ahLst/>
                <a:cxnLst/>
                <a:rect l="l" t="t" r="r" b="b"/>
                <a:pathLst>
                  <a:path w="3192" h="3216" extrusionOk="0">
                    <a:moveTo>
                      <a:pt x="1439" y="1"/>
                    </a:moveTo>
                    <a:cubicBezTo>
                      <a:pt x="1432" y="1"/>
                      <a:pt x="1425" y="1"/>
                      <a:pt x="1418" y="1"/>
                    </a:cubicBezTo>
                    <a:cubicBezTo>
                      <a:pt x="632" y="1"/>
                      <a:pt x="1" y="715"/>
                      <a:pt x="1" y="1596"/>
                    </a:cubicBezTo>
                    <a:cubicBezTo>
                      <a:pt x="1" y="2501"/>
                      <a:pt x="703" y="3215"/>
                      <a:pt x="1560" y="3215"/>
                    </a:cubicBezTo>
                    <a:cubicBezTo>
                      <a:pt x="2442" y="3215"/>
                      <a:pt x="3192" y="2465"/>
                      <a:pt x="3168" y="1596"/>
                    </a:cubicBezTo>
                    <a:cubicBezTo>
                      <a:pt x="3191" y="746"/>
                      <a:pt x="2348" y="1"/>
                      <a:pt x="143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8" name="Google Shape;3298;p36"/>
              <p:cNvSpPr/>
              <p:nvPr/>
            </p:nvSpPr>
            <p:spPr>
              <a:xfrm>
                <a:off x="3956047" y="2176410"/>
                <a:ext cx="71985" cy="72585"/>
              </a:xfrm>
              <a:custGeom>
                <a:avLst/>
                <a:gdLst/>
                <a:ahLst/>
                <a:cxnLst/>
                <a:rect l="l" t="t" r="r" b="b"/>
                <a:pathLst>
                  <a:path w="2882" h="2906" extrusionOk="0">
                    <a:moveTo>
                      <a:pt x="1308" y="0"/>
                    </a:moveTo>
                    <a:cubicBezTo>
                      <a:pt x="1301" y="0"/>
                      <a:pt x="1294" y="0"/>
                      <a:pt x="1287" y="0"/>
                    </a:cubicBezTo>
                    <a:cubicBezTo>
                      <a:pt x="572" y="12"/>
                      <a:pt x="1" y="655"/>
                      <a:pt x="1" y="1441"/>
                    </a:cubicBezTo>
                    <a:cubicBezTo>
                      <a:pt x="1" y="2251"/>
                      <a:pt x="620" y="2906"/>
                      <a:pt x="1406" y="2906"/>
                    </a:cubicBezTo>
                    <a:cubicBezTo>
                      <a:pt x="2191" y="2906"/>
                      <a:pt x="2858" y="2227"/>
                      <a:pt x="2882" y="1441"/>
                    </a:cubicBezTo>
                    <a:cubicBezTo>
                      <a:pt x="2882" y="674"/>
                      <a:pt x="2133" y="0"/>
                      <a:pt x="130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9" name="Google Shape;3299;p36"/>
              <p:cNvSpPr/>
              <p:nvPr/>
            </p:nvSpPr>
            <p:spPr>
              <a:xfrm>
                <a:off x="3973607" y="2206135"/>
                <a:ext cx="35993" cy="72610"/>
              </a:xfrm>
              <a:custGeom>
                <a:avLst/>
                <a:gdLst/>
                <a:ahLst/>
                <a:cxnLst/>
                <a:rect l="l" t="t" r="r" b="b"/>
                <a:pathLst>
                  <a:path w="1441" h="2907" extrusionOk="0">
                    <a:moveTo>
                      <a:pt x="654" y="1"/>
                    </a:moveTo>
                    <a:cubicBezTo>
                      <a:pt x="650" y="1"/>
                      <a:pt x="647" y="1"/>
                      <a:pt x="643" y="1"/>
                    </a:cubicBezTo>
                    <a:cubicBezTo>
                      <a:pt x="286" y="13"/>
                      <a:pt x="0" y="656"/>
                      <a:pt x="0" y="1442"/>
                    </a:cubicBezTo>
                    <a:cubicBezTo>
                      <a:pt x="0" y="2251"/>
                      <a:pt x="310" y="2906"/>
                      <a:pt x="703" y="2906"/>
                    </a:cubicBezTo>
                    <a:cubicBezTo>
                      <a:pt x="1084" y="2906"/>
                      <a:pt x="1429" y="2228"/>
                      <a:pt x="1429" y="1442"/>
                    </a:cubicBezTo>
                    <a:cubicBezTo>
                      <a:pt x="1441" y="675"/>
                      <a:pt x="1066" y="1"/>
                      <a:pt x="65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0" name="Google Shape;3300;p36"/>
              <p:cNvSpPr/>
              <p:nvPr/>
            </p:nvSpPr>
            <p:spPr>
              <a:xfrm>
                <a:off x="3944158" y="1754396"/>
                <a:ext cx="96388" cy="15186"/>
              </a:xfrm>
              <a:custGeom>
                <a:avLst/>
                <a:gdLst/>
                <a:ahLst/>
                <a:cxnLst/>
                <a:rect l="l" t="t" r="r" b="b"/>
                <a:pathLst>
                  <a:path w="3859" h="608" extrusionOk="0">
                    <a:moveTo>
                      <a:pt x="584" y="1"/>
                    </a:moveTo>
                    <a:cubicBezTo>
                      <a:pt x="477" y="1"/>
                      <a:pt x="393" y="1"/>
                      <a:pt x="286" y="12"/>
                    </a:cubicBezTo>
                    <a:cubicBezTo>
                      <a:pt x="131" y="36"/>
                      <a:pt x="12" y="120"/>
                      <a:pt x="12" y="286"/>
                    </a:cubicBezTo>
                    <a:cubicBezTo>
                      <a:pt x="0" y="465"/>
                      <a:pt x="108" y="548"/>
                      <a:pt x="274" y="560"/>
                    </a:cubicBezTo>
                    <a:cubicBezTo>
                      <a:pt x="381" y="584"/>
                      <a:pt x="465" y="584"/>
                      <a:pt x="572" y="584"/>
                    </a:cubicBezTo>
                    <a:lnTo>
                      <a:pt x="1929" y="584"/>
                    </a:lnTo>
                    <a:lnTo>
                      <a:pt x="1917" y="608"/>
                    </a:lnTo>
                    <a:lnTo>
                      <a:pt x="3489" y="608"/>
                    </a:lnTo>
                    <a:cubicBezTo>
                      <a:pt x="3679" y="608"/>
                      <a:pt x="3822" y="536"/>
                      <a:pt x="3846" y="322"/>
                    </a:cubicBezTo>
                    <a:cubicBezTo>
                      <a:pt x="3858" y="167"/>
                      <a:pt x="3727" y="48"/>
                      <a:pt x="3501" y="24"/>
                    </a:cubicBezTo>
                    <a:lnTo>
                      <a:pt x="3334" y="24"/>
                    </a:lnTo>
                    <a:cubicBezTo>
                      <a:pt x="2417" y="12"/>
                      <a:pt x="1501" y="12"/>
                      <a:pt x="58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1" name="Google Shape;3301;p36"/>
              <p:cNvSpPr/>
              <p:nvPr/>
            </p:nvSpPr>
            <p:spPr>
              <a:xfrm>
                <a:off x="3792237" y="1917407"/>
                <a:ext cx="98411" cy="125512"/>
              </a:xfrm>
              <a:custGeom>
                <a:avLst/>
                <a:gdLst/>
                <a:ahLst/>
                <a:cxnLst/>
                <a:rect l="l" t="t" r="r" b="b"/>
                <a:pathLst>
                  <a:path w="3940" h="5025" extrusionOk="0">
                    <a:moveTo>
                      <a:pt x="3657" y="1"/>
                    </a:moveTo>
                    <a:cubicBezTo>
                      <a:pt x="3602" y="1"/>
                      <a:pt x="3545" y="24"/>
                      <a:pt x="3487" y="71"/>
                    </a:cubicBezTo>
                    <a:cubicBezTo>
                      <a:pt x="3392" y="130"/>
                      <a:pt x="3332" y="202"/>
                      <a:pt x="3273" y="273"/>
                    </a:cubicBezTo>
                    <a:cubicBezTo>
                      <a:pt x="2237" y="1618"/>
                      <a:pt x="1201" y="2988"/>
                      <a:pt x="225" y="4369"/>
                    </a:cubicBezTo>
                    <a:cubicBezTo>
                      <a:pt x="153" y="4476"/>
                      <a:pt x="70" y="4559"/>
                      <a:pt x="46" y="4702"/>
                    </a:cubicBezTo>
                    <a:cubicBezTo>
                      <a:pt x="0" y="4885"/>
                      <a:pt x="108" y="5024"/>
                      <a:pt x="318" y="5024"/>
                    </a:cubicBezTo>
                    <a:cubicBezTo>
                      <a:pt x="326" y="5024"/>
                      <a:pt x="335" y="5024"/>
                      <a:pt x="344" y="5024"/>
                    </a:cubicBezTo>
                    <a:cubicBezTo>
                      <a:pt x="475" y="5024"/>
                      <a:pt x="546" y="4904"/>
                      <a:pt x="641" y="4785"/>
                    </a:cubicBezTo>
                    <a:cubicBezTo>
                      <a:pt x="1629" y="3369"/>
                      <a:pt x="2677" y="1999"/>
                      <a:pt x="3737" y="630"/>
                    </a:cubicBezTo>
                    <a:cubicBezTo>
                      <a:pt x="3796" y="559"/>
                      <a:pt x="3844" y="499"/>
                      <a:pt x="3880" y="428"/>
                    </a:cubicBezTo>
                    <a:cubicBezTo>
                      <a:pt x="3939" y="309"/>
                      <a:pt x="3927" y="178"/>
                      <a:pt x="3820" y="82"/>
                    </a:cubicBezTo>
                    <a:cubicBezTo>
                      <a:pt x="3771" y="27"/>
                      <a:pt x="3716" y="1"/>
                      <a:pt x="365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2" name="Google Shape;3302;p36"/>
              <p:cNvSpPr/>
              <p:nvPr/>
            </p:nvSpPr>
            <p:spPr>
              <a:xfrm>
                <a:off x="3792537" y="1870297"/>
                <a:ext cx="88295" cy="114971"/>
              </a:xfrm>
              <a:custGeom>
                <a:avLst/>
                <a:gdLst/>
                <a:ahLst/>
                <a:cxnLst/>
                <a:rect l="l" t="t" r="r" b="b"/>
                <a:pathLst>
                  <a:path w="3535" h="4603" extrusionOk="0">
                    <a:moveTo>
                      <a:pt x="3219" y="1"/>
                    </a:moveTo>
                    <a:cubicBezTo>
                      <a:pt x="3151" y="1"/>
                      <a:pt x="3085" y="32"/>
                      <a:pt x="3022" y="87"/>
                    </a:cubicBezTo>
                    <a:cubicBezTo>
                      <a:pt x="2951" y="183"/>
                      <a:pt x="2880" y="266"/>
                      <a:pt x="2820" y="361"/>
                    </a:cubicBezTo>
                    <a:cubicBezTo>
                      <a:pt x="1939" y="1564"/>
                      <a:pt x="1070" y="2778"/>
                      <a:pt x="201" y="3981"/>
                    </a:cubicBezTo>
                    <a:cubicBezTo>
                      <a:pt x="117" y="4064"/>
                      <a:pt x="46" y="4159"/>
                      <a:pt x="34" y="4278"/>
                    </a:cubicBezTo>
                    <a:cubicBezTo>
                      <a:pt x="1" y="4445"/>
                      <a:pt x="123" y="4602"/>
                      <a:pt x="295" y="4602"/>
                    </a:cubicBezTo>
                    <a:cubicBezTo>
                      <a:pt x="307" y="4602"/>
                      <a:pt x="319" y="4601"/>
                      <a:pt x="332" y="4600"/>
                    </a:cubicBezTo>
                    <a:cubicBezTo>
                      <a:pt x="510" y="4588"/>
                      <a:pt x="582" y="4421"/>
                      <a:pt x="677" y="4290"/>
                    </a:cubicBezTo>
                    <a:cubicBezTo>
                      <a:pt x="1570" y="3064"/>
                      <a:pt x="2439" y="1849"/>
                      <a:pt x="3320" y="623"/>
                    </a:cubicBezTo>
                    <a:cubicBezTo>
                      <a:pt x="3368" y="564"/>
                      <a:pt x="3427" y="492"/>
                      <a:pt x="3451" y="421"/>
                    </a:cubicBezTo>
                    <a:cubicBezTo>
                      <a:pt x="3534" y="266"/>
                      <a:pt x="3511" y="135"/>
                      <a:pt x="3368" y="52"/>
                    </a:cubicBezTo>
                    <a:cubicBezTo>
                      <a:pt x="3318" y="17"/>
                      <a:pt x="3268" y="1"/>
                      <a:pt x="321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3" name="Google Shape;3303;p36"/>
              <p:cNvSpPr/>
              <p:nvPr/>
            </p:nvSpPr>
            <p:spPr>
              <a:xfrm>
                <a:off x="3790389" y="1833528"/>
                <a:ext cx="78554" cy="100210"/>
              </a:xfrm>
              <a:custGeom>
                <a:avLst/>
                <a:gdLst/>
                <a:ahLst/>
                <a:cxnLst/>
                <a:rect l="l" t="t" r="r" b="b"/>
                <a:pathLst>
                  <a:path w="3145" h="4012" extrusionOk="0">
                    <a:moveTo>
                      <a:pt x="2846" y="1"/>
                    </a:moveTo>
                    <a:cubicBezTo>
                      <a:pt x="2742" y="1"/>
                      <a:pt x="2626" y="88"/>
                      <a:pt x="2489" y="273"/>
                    </a:cubicBezTo>
                    <a:cubicBezTo>
                      <a:pt x="1727" y="1297"/>
                      <a:pt x="977" y="2309"/>
                      <a:pt x="227" y="3333"/>
                    </a:cubicBezTo>
                    <a:cubicBezTo>
                      <a:pt x="144" y="3440"/>
                      <a:pt x="72" y="3536"/>
                      <a:pt x="49" y="3667"/>
                    </a:cubicBezTo>
                    <a:cubicBezTo>
                      <a:pt x="1" y="3857"/>
                      <a:pt x="144" y="4012"/>
                      <a:pt x="239" y="4012"/>
                    </a:cubicBezTo>
                    <a:cubicBezTo>
                      <a:pt x="441" y="3988"/>
                      <a:pt x="525" y="3917"/>
                      <a:pt x="596" y="3833"/>
                    </a:cubicBezTo>
                    <a:cubicBezTo>
                      <a:pt x="1382" y="2762"/>
                      <a:pt x="2156" y="1702"/>
                      <a:pt x="2942" y="631"/>
                    </a:cubicBezTo>
                    <a:cubicBezTo>
                      <a:pt x="3144" y="357"/>
                      <a:pt x="3144" y="178"/>
                      <a:pt x="2989" y="59"/>
                    </a:cubicBezTo>
                    <a:cubicBezTo>
                      <a:pt x="2943" y="21"/>
                      <a:pt x="2896" y="1"/>
                      <a:pt x="284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4" name="Google Shape;3304;p36"/>
              <p:cNvSpPr/>
              <p:nvPr/>
            </p:nvSpPr>
            <p:spPr>
              <a:xfrm>
                <a:off x="3803478" y="2332852"/>
                <a:ext cx="73484" cy="98536"/>
              </a:xfrm>
              <a:custGeom>
                <a:avLst/>
                <a:gdLst/>
                <a:ahLst/>
                <a:cxnLst/>
                <a:rect l="l" t="t" r="r" b="b"/>
                <a:pathLst>
                  <a:path w="2942" h="3945" extrusionOk="0">
                    <a:moveTo>
                      <a:pt x="2670" y="0"/>
                    </a:moveTo>
                    <a:cubicBezTo>
                      <a:pt x="2616" y="0"/>
                      <a:pt x="2561" y="19"/>
                      <a:pt x="2513" y="60"/>
                    </a:cubicBezTo>
                    <a:cubicBezTo>
                      <a:pt x="2406" y="131"/>
                      <a:pt x="2322" y="250"/>
                      <a:pt x="2239" y="369"/>
                    </a:cubicBezTo>
                    <a:lnTo>
                      <a:pt x="191" y="3322"/>
                    </a:lnTo>
                    <a:cubicBezTo>
                      <a:pt x="132" y="3393"/>
                      <a:pt x="72" y="3477"/>
                      <a:pt x="36" y="3572"/>
                    </a:cubicBezTo>
                    <a:cubicBezTo>
                      <a:pt x="1" y="3703"/>
                      <a:pt x="36" y="3822"/>
                      <a:pt x="156" y="3905"/>
                    </a:cubicBezTo>
                    <a:cubicBezTo>
                      <a:pt x="196" y="3933"/>
                      <a:pt x="239" y="3944"/>
                      <a:pt x="282" y="3944"/>
                    </a:cubicBezTo>
                    <a:cubicBezTo>
                      <a:pt x="350" y="3944"/>
                      <a:pt x="418" y="3914"/>
                      <a:pt x="477" y="3870"/>
                    </a:cubicBezTo>
                    <a:cubicBezTo>
                      <a:pt x="548" y="3810"/>
                      <a:pt x="608" y="3727"/>
                      <a:pt x="668" y="3643"/>
                    </a:cubicBezTo>
                    <a:cubicBezTo>
                      <a:pt x="1382" y="2619"/>
                      <a:pt x="2108" y="1596"/>
                      <a:pt x="2823" y="572"/>
                    </a:cubicBezTo>
                    <a:cubicBezTo>
                      <a:pt x="2882" y="476"/>
                      <a:pt x="2942" y="369"/>
                      <a:pt x="2942" y="274"/>
                    </a:cubicBezTo>
                    <a:cubicBezTo>
                      <a:pt x="2933" y="113"/>
                      <a:pt x="2804" y="0"/>
                      <a:pt x="267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5" name="Google Shape;3305;p36"/>
              <p:cNvSpPr/>
              <p:nvPr/>
            </p:nvSpPr>
            <p:spPr>
              <a:xfrm>
                <a:off x="3796933" y="2303777"/>
                <a:ext cx="57423" cy="75557"/>
              </a:xfrm>
              <a:custGeom>
                <a:avLst/>
                <a:gdLst/>
                <a:ahLst/>
                <a:cxnLst/>
                <a:rect l="l" t="t" r="r" b="b"/>
                <a:pathLst>
                  <a:path w="2299" h="3025" extrusionOk="0">
                    <a:moveTo>
                      <a:pt x="2015" y="0"/>
                    </a:moveTo>
                    <a:cubicBezTo>
                      <a:pt x="1979" y="0"/>
                      <a:pt x="1942" y="7"/>
                      <a:pt x="1906" y="21"/>
                    </a:cubicBezTo>
                    <a:cubicBezTo>
                      <a:pt x="1811" y="69"/>
                      <a:pt x="1763" y="152"/>
                      <a:pt x="1703" y="224"/>
                    </a:cubicBezTo>
                    <a:cubicBezTo>
                      <a:pt x="1191" y="938"/>
                      <a:pt x="691" y="1676"/>
                      <a:pt x="179" y="2402"/>
                    </a:cubicBezTo>
                    <a:cubicBezTo>
                      <a:pt x="120" y="2486"/>
                      <a:pt x="84" y="2581"/>
                      <a:pt x="48" y="2664"/>
                    </a:cubicBezTo>
                    <a:cubicBezTo>
                      <a:pt x="1" y="2783"/>
                      <a:pt x="48" y="2891"/>
                      <a:pt x="156" y="2962"/>
                    </a:cubicBezTo>
                    <a:cubicBezTo>
                      <a:pt x="209" y="3004"/>
                      <a:pt x="260" y="3024"/>
                      <a:pt x="310" y="3024"/>
                    </a:cubicBezTo>
                    <a:cubicBezTo>
                      <a:pt x="361" y="3024"/>
                      <a:pt x="412" y="3004"/>
                      <a:pt x="465" y="2962"/>
                    </a:cubicBezTo>
                    <a:cubicBezTo>
                      <a:pt x="513" y="2938"/>
                      <a:pt x="560" y="2879"/>
                      <a:pt x="596" y="2819"/>
                    </a:cubicBezTo>
                    <a:cubicBezTo>
                      <a:pt x="1132" y="2069"/>
                      <a:pt x="1656" y="1319"/>
                      <a:pt x="2180" y="569"/>
                    </a:cubicBezTo>
                    <a:cubicBezTo>
                      <a:pt x="2239" y="462"/>
                      <a:pt x="2299" y="378"/>
                      <a:pt x="2299" y="259"/>
                    </a:cubicBezTo>
                    <a:cubicBezTo>
                      <a:pt x="2299" y="107"/>
                      <a:pt x="2162" y="0"/>
                      <a:pt x="201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6" name="Google Shape;3306;p36"/>
              <p:cNvSpPr/>
              <p:nvPr/>
            </p:nvSpPr>
            <p:spPr>
              <a:xfrm>
                <a:off x="3843643" y="2361128"/>
                <a:ext cx="55325" cy="73734"/>
              </a:xfrm>
              <a:custGeom>
                <a:avLst/>
                <a:gdLst/>
                <a:ahLst/>
                <a:cxnLst/>
                <a:rect l="l" t="t" r="r" b="b"/>
                <a:pathLst>
                  <a:path w="2215" h="2952" extrusionOk="0">
                    <a:moveTo>
                      <a:pt x="1907" y="0"/>
                    </a:moveTo>
                    <a:cubicBezTo>
                      <a:pt x="1794" y="0"/>
                      <a:pt x="1668" y="85"/>
                      <a:pt x="1548" y="261"/>
                    </a:cubicBezTo>
                    <a:cubicBezTo>
                      <a:pt x="1084" y="952"/>
                      <a:pt x="607" y="1630"/>
                      <a:pt x="143" y="2321"/>
                    </a:cubicBezTo>
                    <a:cubicBezTo>
                      <a:pt x="83" y="2428"/>
                      <a:pt x="12" y="2511"/>
                      <a:pt x="12" y="2630"/>
                    </a:cubicBezTo>
                    <a:cubicBezTo>
                      <a:pt x="0" y="2797"/>
                      <a:pt x="95" y="2952"/>
                      <a:pt x="262" y="2952"/>
                    </a:cubicBezTo>
                    <a:cubicBezTo>
                      <a:pt x="429" y="2952"/>
                      <a:pt x="500" y="2833"/>
                      <a:pt x="607" y="2714"/>
                    </a:cubicBezTo>
                    <a:cubicBezTo>
                      <a:pt x="1048" y="2011"/>
                      <a:pt x="1524" y="1309"/>
                      <a:pt x="2024" y="630"/>
                    </a:cubicBezTo>
                    <a:cubicBezTo>
                      <a:pt x="2191" y="356"/>
                      <a:pt x="2215" y="178"/>
                      <a:pt x="2060" y="59"/>
                    </a:cubicBezTo>
                    <a:cubicBezTo>
                      <a:pt x="2013" y="20"/>
                      <a:pt x="1962" y="0"/>
                      <a:pt x="190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7" name="Google Shape;3307;p36"/>
              <p:cNvSpPr/>
              <p:nvPr/>
            </p:nvSpPr>
            <p:spPr>
              <a:xfrm>
                <a:off x="3793086" y="1807475"/>
                <a:ext cx="53552" cy="68288"/>
              </a:xfrm>
              <a:custGeom>
                <a:avLst/>
                <a:gdLst/>
                <a:ahLst/>
                <a:cxnLst/>
                <a:rect l="l" t="t" r="r" b="b"/>
                <a:pathLst>
                  <a:path w="2144" h="2734" extrusionOk="0">
                    <a:moveTo>
                      <a:pt x="1852" y="0"/>
                    </a:moveTo>
                    <a:cubicBezTo>
                      <a:pt x="1755" y="0"/>
                      <a:pt x="1681" y="47"/>
                      <a:pt x="1619" y="126"/>
                    </a:cubicBezTo>
                    <a:cubicBezTo>
                      <a:pt x="1393" y="435"/>
                      <a:pt x="1167" y="733"/>
                      <a:pt x="953" y="1043"/>
                    </a:cubicBezTo>
                    <a:cubicBezTo>
                      <a:pt x="667" y="1435"/>
                      <a:pt x="381" y="1816"/>
                      <a:pt x="131" y="2221"/>
                    </a:cubicBezTo>
                    <a:cubicBezTo>
                      <a:pt x="0" y="2412"/>
                      <a:pt x="36" y="2626"/>
                      <a:pt x="191" y="2698"/>
                    </a:cubicBezTo>
                    <a:cubicBezTo>
                      <a:pt x="240" y="2722"/>
                      <a:pt x="285" y="2733"/>
                      <a:pt x="326" y="2733"/>
                    </a:cubicBezTo>
                    <a:cubicBezTo>
                      <a:pt x="442" y="2733"/>
                      <a:pt x="528" y="2645"/>
                      <a:pt x="607" y="2531"/>
                    </a:cubicBezTo>
                    <a:cubicBezTo>
                      <a:pt x="1072" y="1876"/>
                      <a:pt x="1548" y="1221"/>
                      <a:pt x="2000" y="566"/>
                    </a:cubicBezTo>
                    <a:cubicBezTo>
                      <a:pt x="2084" y="483"/>
                      <a:pt x="2143" y="388"/>
                      <a:pt x="2143" y="233"/>
                    </a:cubicBezTo>
                    <a:cubicBezTo>
                      <a:pt x="2143" y="138"/>
                      <a:pt x="2096" y="42"/>
                      <a:pt x="1965" y="19"/>
                    </a:cubicBezTo>
                    <a:cubicBezTo>
                      <a:pt x="1924" y="6"/>
                      <a:pt x="1886" y="0"/>
                      <a:pt x="18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8" name="Google Shape;3308;p36"/>
              <p:cNvSpPr/>
              <p:nvPr/>
            </p:nvSpPr>
            <p:spPr>
              <a:xfrm>
                <a:off x="3883185" y="2382460"/>
                <a:ext cx="39589" cy="50030"/>
              </a:xfrm>
              <a:custGeom>
                <a:avLst/>
                <a:gdLst/>
                <a:ahLst/>
                <a:cxnLst/>
                <a:rect l="l" t="t" r="r" b="b"/>
                <a:pathLst>
                  <a:path w="1585" h="2003" extrusionOk="0">
                    <a:moveTo>
                      <a:pt x="1325" y="0"/>
                    </a:moveTo>
                    <a:cubicBezTo>
                      <a:pt x="1281" y="0"/>
                      <a:pt x="1235" y="12"/>
                      <a:pt x="1191" y="38"/>
                    </a:cubicBezTo>
                    <a:cubicBezTo>
                      <a:pt x="1120" y="86"/>
                      <a:pt x="1060" y="157"/>
                      <a:pt x="1013" y="217"/>
                    </a:cubicBezTo>
                    <a:cubicBezTo>
                      <a:pt x="739" y="622"/>
                      <a:pt x="441" y="1026"/>
                      <a:pt x="155" y="1419"/>
                    </a:cubicBezTo>
                    <a:cubicBezTo>
                      <a:pt x="96" y="1515"/>
                      <a:pt x="36" y="1586"/>
                      <a:pt x="24" y="1693"/>
                    </a:cubicBezTo>
                    <a:cubicBezTo>
                      <a:pt x="1" y="1872"/>
                      <a:pt x="120" y="2003"/>
                      <a:pt x="286" y="2003"/>
                    </a:cubicBezTo>
                    <a:cubicBezTo>
                      <a:pt x="394" y="1991"/>
                      <a:pt x="477" y="1943"/>
                      <a:pt x="536" y="1860"/>
                    </a:cubicBezTo>
                    <a:cubicBezTo>
                      <a:pt x="870" y="1407"/>
                      <a:pt x="1179" y="967"/>
                      <a:pt x="1513" y="514"/>
                    </a:cubicBezTo>
                    <a:cubicBezTo>
                      <a:pt x="1548" y="443"/>
                      <a:pt x="1584" y="372"/>
                      <a:pt x="1584" y="276"/>
                    </a:cubicBezTo>
                    <a:cubicBezTo>
                      <a:pt x="1584" y="114"/>
                      <a:pt x="1462" y="0"/>
                      <a:pt x="132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9" name="Google Shape;3309;p36"/>
              <p:cNvSpPr/>
              <p:nvPr/>
            </p:nvSpPr>
            <p:spPr>
              <a:xfrm>
                <a:off x="3921552" y="2398920"/>
                <a:ext cx="30073" cy="36892"/>
              </a:xfrm>
              <a:custGeom>
                <a:avLst/>
                <a:gdLst/>
                <a:ahLst/>
                <a:cxnLst/>
                <a:rect l="l" t="t" r="r" b="b"/>
                <a:pathLst>
                  <a:path w="1204" h="1477" extrusionOk="0">
                    <a:moveTo>
                      <a:pt x="887" y="0"/>
                    </a:moveTo>
                    <a:cubicBezTo>
                      <a:pt x="801" y="0"/>
                      <a:pt x="727" y="42"/>
                      <a:pt x="667" y="117"/>
                    </a:cubicBezTo>
                    <a:cubicBezTo>
                      <a:pt x="465" y="415"/>
                      <a:pt x="251" y="748"/>
                      <a:pt x="48" y="1058"/>
                    </a:cubicBezTo>
                    <a:cubicBezTo>
                      <a:pt x="12" y="1094"/>
                      <a:pt x="12" y="1129"/>
                      <a:pt x="12" y="1153"/>
                    </a:cubicBezTo>
                    <a:cubicBezTo>
                      <a:pt x="1" y="1296"/>
                      <a:pt x="60" y="1391"/>
                      <a:pt x="179" y="1451"/>
                    </a:cubicBezTo>
                    <a:cubicBezTo>
                      <a:pt x="218" y="1469"/>
                      <a:pt x="256" y="1477"/>
                      <a:pt x="293" y="1477"/>
                    </a:cubicBezTo>
                    <a:cubicBezTo>
                      <a:pt x="379" y="1477"/>
                      <a:pt x="457" y="1431"/>
                      <a:pt x="524" y="1356"/>
                    </a:cubicBezTo>
                    <a:cubicBezTo>
                      <a:pt x="763" y="1070"/>
                      <a:pt x="989" y="760"/>
                      <a:pt x="1144" y="415"/>
                    </a:cubicBezTo>
                    <a:cubicBezTo>
                      <a:pt x="1203" y="272"/>
                      <a:pt x="1179" y="141"/>
                      <a:pt x="1048" y="46"/>
                    </a:cubicBezTo>
                    <a:cubicBezTo>
                      <a:pt x="991" y="15"/>
                      <a:pt x="937" y="0"/>
                      <a:pt x="88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0" name="Google Shape;3310;p36"/>
              <p:cNvSpPr/>
              <p:nvPr/>
            </p:nvSpPr>
            <p:spPr>
              <a:xfrm>
                <a:off x="4187725" y="1994391"/>
                <a:ext cx="248351" cy="223199"/>
              </a:xfrm>
              <a:custGeom>
                <a:avLst/>
                <a:gdLst/>
                <a:ahLst/>
                <a:cxnLst/>
                <a:rect l="l" t="t" r="r" b="b"/>
                <a:pathLst>
                  <a:path w="9943" h="8936" extrusionOk="0">
                    <a:moveTo>
                      <a:pt x="8783" y="1"/>
                    </a:moveTo>
                    <a:cubicBezTo>
                      <a:pt x="8707" y="1"/>
                      <a:pt x="8633" y="96"/>
                      <a:pt x="8442" y="287"/>
                    </a:cubicBezTo>
                    <a:cubicBezTo>
                      <a:pt x="6799" y="1930"/>
                      <a:pt x="5382" y="3763"/>
                      <a:pt x="4251" y="5787"/>
                    </a:cubicBezTo>
                    <a:cubicBezTo>
                      <a:pt x="4180" y="5918"/>
                      <a:pt x="4132" y="6061"/>
                      <a:pt x="3989" y="6168"/>
                    </a:cubicBezTo>
                    <a:cubicBezTo>
                      <a:pt x="3870" y="6085"/>
                      <a:pt x="3834" y="5942"/>
                      <a:pt x="3799" y="5823"/>
                    </a:cubicBezTo>
                    <a:cubicBezTo>
                      <a:pt x="3382" y="4870"/>
                      <a:pt x="2870" y="4001"/>
                      <a:pt x="2299" y="3144"/>
                    </a:cubicBezTo>
                    <a:cubicBezTo>
                      <a:pt x="2013" y="2727"/>
                      <a:pt x="1668" y="2370"/>
                      <a:pt x="1322" y="2013"/>
                    </a:cubicBezTo>
                    <a:cubicBezTo>
                      <a:pt x="1258" y="1963"/>
                      <a:pt x="1207" y="1922"/>
                      <a:pt x="1151" y="1922"/>
                    </a:cubicBezTo>
                    <a:cubicBezTo>
                      <a:pt x="1113" y="1922"/>
                      <a:pt x="1073" y="1941"/>
                      <a:pt x="1025" y="1989"/>
                    </a:cubicBezTo>
                    <a:cubicBezTo>
                      <a:pt x="691" y="2311"/>
                      <a:pt x="358" y="2632"/>
                      <a:pt x="1" y="2954"/>
                    </a:cubicBezTo>
                    <a:cubicBezTo>
                      <a:pt x="1287" y="4216"/>
                      <a:pt x="2037" y="5740"/>
                      <a:pt x="2668" y="7347"/>
                    </a:cubicBezTo>
                    <a:cubicBezTo>
                      <a:pt x="2799" y="7657"/>
                      <a:pt x="2894" y="8002"/>
                      <a:pt x="3025" y="8323"/>
                    </a:cubicBezTo>
                    <a:cubicBezTo>
                      <a:pt x="3179" y="8726"/>
                      <a:pt x="3488" y="8935"/>
                      <a:pt x="3818" y="8935"/>
                    </a:cubicBezTo>
                    <a:cubicBezTo>
                      <a:pt x="4074" y="8935"/>
                      <a:pt x="4342" y="8809"/>
                      <a:pt x="4561" y="8550"/>
                    </a:cubicBezTo>
                    <a:cubicBezTo>
                      <a:pt x="4704" y="8383"/>
                      <a:pt x="4775" y="8180"/>
                      <a:pt x="4882" y="7990"/>
                    </a:cubicBezTo>
                    <a:cubicBezTo>
                      <a:pt x="5847" y="6049"/>
                      <a:pt x="7002" y="4239"/>
                      <a:pt x="8442" y="2632"/>
                    </a:cubicBezTo>
                    <a:cubicBezTo>
                      <a:pt x="8918" y="2108"/>
                      <a:pt x="9383" y="1584"/>
                      <a:pt x="9942" y="1049"/>
                    </a:cubicBezTo>
                    <a:cubicBezTo>
                      <a:pt x="9645" y="763"/>
                      <a:pt x="9395" y="525"/>
                      <a:pt x="9133" y="287"/>
                    </a:cubicBezTo>
                    <a:cubicBezTo>
                      <a:pt x="8936" y="96"/>
                      <a:pt x="8859" y="1"/>
                      <a:pt x="878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311" name="Google Shape;3311;p36"/>
            <p:cNvGrpSpPr/>
            <p:nvPr/>
          </p:nvGrpSpPr>
          <p:grpSpPr>
            <a:xfrm>
              <a:off x="4746806" y="2076875"/>
              <a:ext cx="1052700" cy="611600"/>
              <a:chOff x="4597250" y="1737375"/>
              <a:chExt cx="1052700" cy="611600"/>
            </a:xfrm>
          </p:grpSpPr>
          <p:sp>
            <p:nvSpPr>
              <p:cNvPr id="3312" name="Google Shape;3312;p36"/>
              <p:cNvSpPr txBox="1"/>
              <p:nvPr/>
            </p:nvSpPr>
            <p:spPr>
              <a:xfrm>
                <a:off x="4597250" y="1737375"/>
                <a:ext cx="1052700" cy="183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91425" rIns="0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b="1">
                    <a:solidFill>
                      <a:schemeClr val="accent3"/>
                    </a:solidFill>
                    <a:latin typeface="Fira Sans"/>
                    <a:ea typeface="Fira Sans"/>
                    <a:cs typeface="Fira Sans"/>
                    <a:sym typeface="Fira Sans"/>
                  </a:rPr>
                  <a:t>VENUS</a:t>
                </a:r>
                <a:endParaRPr b="1">
                  <a:solidFill>
                    <a:schemeClr val="accent3"/>
                  </a:solidFill>
                  <a:latin typeface="Fira Sans"/>
                  <a:ea typeface="Fira Sans"/>
                  <a:cs typeface="Fira Sans"/>
                  <a:sym typeface="Fira Sans"/>
                </a:endParaRPr>
              </a:p>
            </p:txBody>
          </p:sp>
          <p:sp>
            <p:nvSpPr>
              <p:cNvPr id="3313" name="Google Shape;3313;p36"/>
              <p:cNvSpPr txBox="1"/>
              <p:nvPr/>
            </p:nvSpPr>
            <p:spPr>
              <a:xfrm>
                <a:off x="4597250" y="1943075"/>
                <a:ext cx="1052700" cy="405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91425" rIns="0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rPr>
                  <a:t>Venus has a beautiful name</a:t>
                </a:r>
                <a:endParaRPr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endParaRPr>
              </a:p>
            </p:txBody>
          </p:sp>
        </p:grpSp>
      </p:grpSp>
      <p:grpSp>
        <p:nvGrpSpPr>
          <p:cNvPr id="3314" name="Google Shape;3314;p36"/>
          <p:cNvGrpSpPr/>
          <p:nvPr/>
        </p:nvGrpSpPr>
        <p:grpSpPr>
          <a:xfrm>
            <a:off x="3415384" y="3487557"/>
            <a:ext cx="2384123" cy="758210"/>
            <a:chOff x="3415384" y="3487557"/>
            <a:chExt cx="2384123" cy="758210"/>
          </a:xfrm>
        </p:grpSpPr>
        <p:grpSp>
          <p:nvGrpSpPr>
            <p:cNvPr id="3315" name="Google Shape;3315;p36"/>
            <p:cNvGrpSpPr/>
            <p:nvPr/>
          </p:nvGrpSpPr>
          <p:grpSpPr>
            <a:xfrm>
              <a:off x="3415384" y="3487557"/>
              <a:ext cx="1075400" cy="758210"/>
              <a:chOff x="3415384" y="3401957"/>
              <a:chExt cx="1075400" cy="758210"/>
            </a:xfrm>
          </p:grpSpPr>
          <p:sp>
            <p:nvSpPr>
              <p:cNvPr id="3316" name="Google Shape;3316;p36"/>
              <p:cNvSpPr/>
              <p:nvPr/>
            </p:nvSpPr>
            <p:spPr>
              <a:xfrm>
                <a:off x="3614639" y="3401957"/>
                <a:ext cx="629583" cy="629008"/>
              </a:xfrm>
              <a:custGeom>
                <a:avLst/>
                <a:gdLst/>
                <a:ahLst/>
                <a:cxnLst/>
                <a:rect l="l" t="t" r="r" b="b"/>
                <a:pathLst>
                  <a:path w="25206" h="25183" extrusionOk="0">
                    <a:moveTo>
                      <a:pt x="12531" y="1"/>
                    </a:moveTo>
                    <a:cubicBezTo>
                      <a:pt x="5749" y="1"/>
                      <a:pt x="12" y="5489"/>
                      <a:pt x="12" y="12562"/>
                    </a:cubicBezTo>
                    <a:cubicBezTo>
                      <a:pt x="0" y="19532"/>
                      <a:pt x="5620" y="25183"/>
                      <a:pt x="12563" y="25183"/>
                    </a:cubicBezTo>
                    <a:cubicBezTo>
                      <a:pt x="12571" y="25183"/>
                      <a:pt x="12578" y="25182"/>
                      <a:pt x="12585" y="25182"/>
                    </a:cubicBezTo>
                    <a:cubicBezTo>
                      <a:pt x="19550" y="25159"/>
                      <a:pt x="25206" y="19503"/>
                      <a:pt x="25194" y="12574"/>
                    </a:cubicBezTo>
                    <a:cubicBezTo>
                      <a:pt x="25158" y="5623"/>
                      <a:pt x="19562" y="1"/>
                      <a:pt x="12641" y="1"/>
                    </a:cubicBezTo>
                    <a:cubicBezTo>
                      <a:pt x="12626" y="1"/>
                      <a:pt x="12612" y="1"/>
                      <a:pt x="12597" y="1"/>
                    </a:cubicBezTo>
                    <a:cubicBezTo>
                      <a:pt x="12575" y="1"/>
                      <a:pt x="12553" y="1"/>
                      <a:pt x="1253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7" name="Google Shape;3317;p36"/>
              <p:cNvSpPr/>
              <p:nvPr/>
            </p:nvSpPr>
            <p:spPr>
              <a:xfrm>
                <a:off x="3644663" y="3408202"/>
                <a:ext cx="592441" cy="610325"/>
              </a:xfrm>
              <a:custGeom>
                <a:avLst/>
                <a:gdLst/>
                <a:ahLst/>
                <a:cxnLst/>
                <a:rect l="l" t="t" r="r" b="b"/>
                <a:pathLst>
                  <a:path w="23719" h="24435" extrusionOk="0">
                    <a:moveTo>
                      <a:pt x="16954" y="8012"/>
                    </a:moveTo>
                    <a:cubicBezTo>
                      <a:pt x="17081" y="8012"/>
                      <a:pt x="17141" y="8091"/>
                      <a:pt x="17170" y="8264"/>
                    </a:cubicBezTo>
                    <a:cubicBezTo>
                      <a:pt x="17396" y="9431"/>
                      <a:pt x="17551" y="10609"/>
                      <a:pt x="17503" y="11812"/>
                    </a:cubicBezTo>
                    <a:cubicBezTo>
                      <a:pt x="17491" y="12169"/>
                      <a:pt x="17491" y="12169"/>
                      <a:pt x="17110" y="12169"/>
                    </a:cubicBezTo>
                    <a:lnTo>
                      <a:pt x="14705" y="12169"/>
                    </a:lnTo>
                    <a:cubicBezTo>
                      <a:pt x="13895" y="12193"/>
                      <a:pt x="13098" y="12217"/>
                      <a:pt x="12288" y="12252"/>
                    </a:cubicBezTo>
                    <a:cubicBezTo>
                      <a:pt x="12240" y="12254"/>
                      <a:pt x="12198" y="12255"/>
                      <a:pt x="12162" y="12255"/>
                    </a:cubicBezTo>
                    <a:cubicBezTo>
                      <a:pt x="11931" y="12255"/>
                      <a:pt x="11931" y="12207"/>
                      <a:pt x="11931" y="11919"/>
                    </a:cubicBezTo>
                    <a:cubicBezTo>
                      <a:pt x="11955" y="10895"/>
                      <a:pt x="11967" y="9871"/>
                      <a:pt x="11967" y="8835"/>
                    </a:cubicBezTo>
                    <a:cubicBezTo>
                      <a:pt x="11967" y="8645"/>
                      <a:pt x="12026" y="8573"/>
                      <a:pt x="12229" y="8573"/>
                    </a:cubicBezTo>
                    <a:cubicBezTo>
                      <a:pt x="13776" y="8561"/>
                      <a:pt x="15324" y="8347"/>
                      <a:pt x="16848" y="8026"/>
                    </a:cubicBezTo>
                    <a:cubicBezTo>
                      <a:pt x="16888" y="8016"/>
                      <a:pt x="16923" y="8012"/>
                      <a:pt x="16954" y="8012"/>
                    </a:cubicBezTo>
                    <a:close/>
                    <a:moveTo>
                      <a:pt x="5873" y="7823"/>
                    </a:moveTo>
                    <a:cubicBezTo>
                      <a:pt x="5912" y="7823"/>
                      <a:pt x="5959" y="7832"/>
                      <a:pt x="6013" y="7847"/>
                    </a:cubicBezTo>
                    <a:cubicBezTo>
                      <a:pt x="6549" y="7978"/>
                      <a:pt x="7085" y="8097"/>
                      <a:pt x="7633" y="8204"/>
                    </a:cubicBezTo>
                    <a:cubicBezTo>
                      <a:pt x="8692" y="8407"/>
                      <a:pt x="9764" y="8514"/>
                      <a:pt x="10847" y="8538"/>
                    </a:cubicBezTo>
                    <a:cubicBezTo>
                      <a:pt x="11383" y="8561"/>
                      <a:pt x="11383" y="8561"/>
                      <a:pt x="11383" y="9097"/>
                    </a:cubicBezTo>
                    <a:cubicBezTo>
                      <a:pt x="11383" y="10014"/>
                      <a:pt x="11383" y="10955"/>
                      <a:pt x="11371" y="11871"/>
                    </a:cubicBezTo>
                    <a:cubicBezTo>
                      <a:pt x="11359" y="12252"/>
                      <a:pt x="11359" y="12264"/>
                      <a:pt x="10966" y="12264"/>
                    </a:cubicBezTo>
                    <a:lnTo>
                      <a:pt x="8264" y="12264"/>
                    </a:lnTo>
                    <a:lnTo>
                      <a:pt x="8264" y="12312"/>
                    </a:lnTo>
                    <a:cubicBezTo>
                      <a:pt x="7335" y="12312"/>
                      <a:pt x="6394" y="12312"/>
                      <a:pt x="5490" y="12324"/>
                    </a:cubicBezTo>
                    <a:cubicBezTo>
                      <a:pt x="5204" y="12324"/>
                      <a:pt x="5204" y="12312"/>
                      <a:pt x="5204" y="12038"/>
                    </a:cubicBezTo>
                    <a:cubicBezTo>
                      <a:pt x="5251" y="10764"/>
                      <a:pt x="5371" y="9490"/>
                      <a:pt x="5668" y="8240"/>
                    </a:cubicBezTo>
                    <a:cubicBezTo>
                      <a:pt x="5680" y="8169"/>
                      <a:pt x="5716" y="8085"/>
                      <a:pt x="5728" y="8002"/>
                    </a:cubicBezTo>
                    <a:cubicBezTo>
                      <a:pt x="5736" y="7870"/>
                      <a:pt x="5784" y="7823"/>
                      <a:pt x="5873" y="7823"/>
                    </a:cubicBezTo>
                    <a:close/>
                    <a:moveTo>
                      <a:pt x="14717" y="12752"/>
                    </a:moveTo>
                    <a:cubicBezTo>
                      <a:pt x="15527" y="12752"/>
                      <a:pt x="16324" y="12752"/>
                      <a:pt x="17110" y="12764"/>
                    </a:cubicBezTo>
                    <a:cubicBezTo>
                      <a:pt x="17443" y="12764"/>
                      <a:pt x="17455" y="12764"/>
                      <a:pt x="17432" y="13086"/>
                    </a:cubicBezTo>
                    <a:cubicBezTo>
                      <a:pt x="17336" y="14312"/>
                      <a:pt x="17086" y="15503"/>
                      <a:pt x="16717" y="16670"/>
                    </a:cubicBezTo>
                    <a:cubicBezTo>
                      <a:pt x="16662" y="16842"/>
                      <a:pt x="16639" y="16901"/>
                      <a:pt x="16548" y="16901"/>
                    </a:cubicBezTo>
                    <a:cubicBezTo>
                      <a:pt x="16500" y="16901"/>
                      <a:pt x="16434" y="16885"/>
                      <a:pt x="16336" y="16860"/>
                    </a:cubicBezTo>
                    <a:cubicBezTo>
                      <a:pt x="14991" y="16539"/>
                      <a:pt x="13633" y="16312"/>
                      <a:pt x="12229" y="16265"/>
                    </a:cubicBezTo>
                    <a:cubicBezTo>
                      <a:pt x="11907" y="16253"/>
                      <a:pt x="11907" y="16253"/>
                      <a:pt x="11907" y="15943"/>
                    </a:cubicBezTo>
                    <a:cubicBezTo>
                      <a:pt x="11907" y="15015"/>
                      <a:pt x="11907" y="14074"/>
                      <a:pt x="11919" y="13157"/>
                    </a:cubicBezTo>
                    <a:cubicBezTo>
                      <a:pt x="11931" y="12848"/>
                      <a:pt x="11931" y="12848"/>
                      <a:pt x="12264" y="12824"/>
                    </a:cubicBezTo>
                    <a:cubicBezTo>
                      <a:pt x="13086" y="12788"/>
                      <a:pt x="13895" y="12764"/>
                      <a:pt x="14717" y="12752"/>
                    </a:cubicBezTo>
                    <a:close/>
                    <a:moveTo>
                      <a:pt x="8740" y="12848"/>
                    </a:moveTo>
                    <a:cubicBezTo>
                      <a:pt x="9228" y="12848"/>
                      <a:pt x="10133" y="12848"/>
                      <a:pt x="11038" y="12860"/>
                    </a:cubicBezTo>
                    <a:cubicBezTo>
                      <a:pt x="11324" y="12860"/>
                      <a:pt x="11336" y="12860"/>
                      <a:pt x="11336" y="13157"/>
                    </a:cubicBezTo>
                    <a:cubicBezTo>
                      <a:pt x="11336" y="14074"/>
                      <a:pt x="11336" y="15015"/>
                      <a:pt x="11324" y="15943"/>
                    </a:cubicBezTo>
                    <a:cubicBezTo>
                      <a:pt x="11324" y="16241"/>
                      <a:pt x="11324" y="16241"/>
                      <a:pt x="11002" y="16265"/>
                    </a:cubicBezTo>
                    <a:cubicBezTo>
                      <a:pt x="9371" y="16384"/>
                      <a:pt x="7776" y="16634"/>
                      <a:pt x="6240" y="17170"/>
                    </a:cubicBezTo>
                    <a:cubicBezTo>
                      <a:pt x="6122" y="17209"/>
                      <a:pt x="6046" y="17234"/>
                      <a:pt x="5992" y="17234"/>
                    </a:cubicBezTo>
                    <a:cubicBezTo>
                      <a:pt x="5900" y="17234"/>
                      <a:pt x="5876" y="17159"/>
                      <a:pt x="5823" y="16955"/>
                    </a:cubicBezTo>
                    <a:cubicBezTo>
                      <a:pt x="5478" y="15765"/>
                      <a:pt x="5287" y="14538"/>
                      <a:pt x="5228" y="13300"/>
                    </a:cubicBezTo>
                    <a:cubicBezTo>
                      <a:pt x="5204" y="12883"/>
                      <a:pt x="5204" y="12871"/>
                      <a:pt x="5656" y="12871"/>
                    </a:cubicBezTo>
                    <a:cubicBezTo>
                      <a:pt x="5741" y="12870"/>
                      <a:pt x="5827" y="12870"/>
                      <a:pt x="5912" y="12870"/>
                    </a:cubicBezTo>
                    <a:cubicBezTo>
                      <a:pt x="6367" y="12870"/>
                      <a:pt x="6835" y="12883"/>
                      <a:pt x="7372" y="12883"/>
                    </a:cubicBezTo>
                    <a:cubicBezTo>
                      <a:pt x="7780" y="12883"/>
                      <a:pt x="8228" y="12876"/>
                      <a:pt x="8740" y="12848"/>
                    </a:cubicBezTo>
                    <a:close/>
                    <a:moveTo>
                      <a:pt x="11740" y="1"/>
                    </a:moveTo>
                    <a:cubicBezTo>
                      <a:pt x="11598" y="1"/>
                      <a:pt x="11490" y="84"/>
                      <a:pt x="11478" y="227"/>
                    </a:cubicBezTo>
                    <a:cubicBezTo>
                      <a:pt x="11443" y="358"/>
                      <a:pt x="11443" y="501"/>
                      <a:pt x="11443" y="644"/>
                    </a:cubicBezTo>
                    <a:cubicBezTo>
                      <a:pt x="11431" y="2989"/>
                      <a:pt x="11419" y="5323"/>
                      <a:pt x="11395" y="7680"/>
                    </a:cubicBezTo>
                    <a:cubicBezTo>
                      <a:pt x="11385" y="7993"/>
                      <a:pt x="11383" y="8041"/>
                      <a:pt x="11166" y="8041"/>
                    </a:cubicBezTo>
                    <a:cubicBezTo>
                      <a:pt x="11126" y="8041"/>
                      <a:pt x="11080" y="8039"/>
                      <a:pt x="11026" y="8038"/>
                    </a:cubicBezTo>
                    <a:cubicBezTo>
                      <a:pt x="9490" y="8002"/>
                      <a:pt x="7990" y="7799"/>
                      <a:pt x="6502" y="7418"/>
                    </a:cubicBezTo>
                    <a:cubicBezTo>
                      <a:pt x="5859" y="7276"/>
                      <a:pt x="5883" y="7359"/>
                      <a:pt x="6133" y="6752"/>
                    </a:cubicBezTo>
                    <a:cubicBezTo>
                      <a:pt x="7085" y="4406"/>
                      <a:pt x="8585" y="2465"/>
                      <a:pt x="10585" y="894"/>
                    </a:cubicBezTo>
                    <a:cubicBezTo>
                      <a:pt x="10681" y="810"/>
                      <a:pt x="10800" y="727"/>
                      <a:pt x="10895" y="620"/>
                    </a:cubicBezTo>
                    <a:cubicBezTo>
                      <a:pt x="10978" y="537"/>
                      <a:pt x="10978" y="418"/>
                      <a:pt x="10907" y="310"/>
                    </a:cubicBezTo>
                    <a:cubicBezTo>
                      <a:pt x="10848" y="226"/>
                      <a:pt x="10771" y="178"/>
                      <a:pt x="10689" y="178"/>
                    </a:cubicBezTo>
                    <a:cubicBezTo>
                      <a:pt x="10655" y="178"/>
                      <a:pt x="10620" y="186"/>
                      <a:pt x="10585" y="203"/>
                    </a:cubicBezTo>
                    <a:cubicBezTo>
                      <a:pt x="10466" y="251"/>
                      <a:pt x="10371" y="334"/>
                      <a:pt x="10264" y="418"/>
                    </a:cubicBezTo>
                    <a:cubicBezTo>
                      <a:pt x="8109" y="2108"/>
                      <a:pt x="6502" y="4228"/>
                      <a:pt x="5502" y="6799"/>
                    </a:cubicBezTo>
                    <a:cubicBezTo>
                      <a:pt x="5428" y="6990"/>
                      <a:pt x="5400" y="7064"/>
                      <a:pt x="5316" y="7064"/>
                    </a:cubicBezTo>
                    <a:cubicBezTo>
                      <a:pt x="5265" y="7064"/>
                      <a:pt x="5191" y="7035"/>
                      <a:pt x="5073" y="6990"/>
                    </a:cubicBezTo>
                    <a:cubicBezTo>
                      <a:pt x="4239" y="6668"/>
                      <a:pt x="3454" y="6264"/>
                      <a:pt x="2668" y="5859"/>
                    </a:cubicBezTo>
                    <a:cubicBezTo>
                      <a:pt x="2561" y="5799"/>
                      <a:pt x="2442" y="5740"/>
                      <a:pt x="2323" y="5716"/>
                    </a:cubicBezTo>
                    <a:cubicBezTo>
                      <a:pt x="2287" y="5705"/>
                      <a:pt x="2254" y="5700"/>
                      <a:pt x="2224" y="5700"/>
                    </a:cubicBezTo>
                    <a:cubicBezTo>
                      <a:pt x="2126" y="5700"/>
                      <a:pt x="2059" y="5758"/>
                      <a:pt x="2013" y="5859"/>
                    </a:cubicBezTo>
                    <a:cubicBezTo>
                      <a:pt x="1953" y="5966"/>
                      <a:pt x="1977" y="6085"/>
                      <a:pt x="2073" y="6156"/>
                    </a:cubicBezTo>
                    <a:cubicBezTo>
                      <a:pt x="2156" y="6228"/>
                      <a:pt x="2275" y="6287"/>
                      <a:pt x="2382" y="6347"/>
                    </a:cubicBezTo>
                    <a:cubicBezTo>
                      <a:pt x="3216" y="6787"/>
                      <a:pt x="4061" y="7216"/>
                      <a:pt x="4942" y="7537"/>
                    </a:cubicBezTo>
                    <a:cubicBezTo>
                      <a:pt x="5168" y="7621"/>
                      <a:pt x="5204" y="7704"/>
                      <a:pt x="5144" y="7930"/>
                    </a:cubicBezTo>
                    <a:cubicBezTo>
                      <a:pt x="4894" y="8907"/>
                      <a:pt x="4751" y="9907"/>
                      <a:pt x="4668" y="10919"/>
                    </a:cubicBezTo>
                    <a:cubicBezTo>
                      <a:pt x="4644" y="11288"/>
                      <a:pt x="4632" y="11669"/>
                      <a:pt x="4609" y="12038"/>
                    </a:cubicBezTo>
                    <a:cubicBezTo>
                      <a:pt x="4597" y="12348"/>
                      <a:pt x="4597" y="12348"/>
                      <a:pt x="4275" y="12360"/>
                    </a:cubicBezTo>
                    <a:lnTo>
                      <a:pt x="644" y="12360"/>
                    </a:lnTo>
                    <a:cubicBezTo>
                      <a:pt x="501" y="12360"/>
                      <a:pt x="358" y="12360"/>
                      <a:pt x="227" y="12395"/>
                    </a:cubicBezTo>
                    <a:cubicBezTo>
                      <a:pt x="84" y="12419"/>
                      <a:pt x="1" y="12526"/>
                      <a:pt x="1" y="12657"/>
                    </a:cubicBezTo>
                    <a:cubicBezTo>
                      <a:pt x="1" y="12812"/>
                      <a:pt x="84" y="12895"/>
                      <a:pt x="227" y="12931"/>
                    </a:cubicBezTo>
                    <a:cubicBezTo>
                      <a:pt x="310" y="12943"/>
                      <a:pt x="418" y="12943"/>
                      <a:pt x="501" y="12943"/>
                    </a:cubicBezTo>
                    <a:cubicBezTo>
                      <a:pt x="1739" y="12931"/>
                      <a:pt x="2977" y="12931"/>
                      <a:pt x="4216" y="12931"/>
                    </a:cubicBezTo>
                    <a:cubicBezTo>
                      <a:pt x="4585" y="12931"/>
                      <a:pt x="4597" y="12931"/>
                      <a:pt x="4609" y="13312"/>
                    </a:cubicBezTo>
                    <a:cubicBezTo>
                      <a:pt x="4692" y="14622"/>
                      <a:pt x="4882" y="15908"/>
                      <a:pt x="5251" y="17170"/>
                    </a:cubicBezTo>
                    <a:cubicBezTo>
                      <a:pt x="5347" y="17479"/>
                      <a:pt x="5347" y="17479"/>
                      <a:pt x="5013" y="17598"/>
                    </a:cubicBezTo>
                    <a:cubicBezTo>
                      <a:pt x="4001" y="17955"/>
                      <a:pt x="3049" y="18432"/>
                      <a:pt x="2108" y="18956"/>
                    </a:cubicBezTo>
                    <a:cubicBezTo>
                      <a:pt x="2013" y="19015"/>
                      <a:pt x="1918" y="19063"/>
                      <a:pt x="1834" y="19134"/>
                    </a:cubicBezTo>
                    <a:cubicBezTo>
                      <a:pt x="1739" y="19206"/>
                      <a:pt x="1680" y="19325"/>
                      <a:pt x="1751" y="19468"/>
                    </a:cubicBezTo>
                    <a:cubicBezTo>
                      <a:pt x="1811" y="19571"/>
                      <a:pt x="1897" y="19618"/>
                      <a:pt x="1994" y="19618"/>
                    </a:cubicBezTo>
                    <a:cubicBezTo>
                      <a:pt x="2031" y="19618"/>
                      <a:pt x="2069" y="19612"/>
                      <a:pt x="2108" y="19598"/>
                    </a:cubicBezTo>
                    <a:cubicBezTo>
                      <a:pt x="2215" y="19563"/>
                      <a:pt x="2311" y="19503"/>
                      <a:pt x="2406" y="19444"/>
                    </a:cubicBezTo>
                    <a:cubicBezTo>
                      <a:pt x="3287" y="18967"/>
                      <a:pt x="4168" y="18515"/>
                      <a:pt x="5121" y="18182"/>
                    </a:cubicBezTo>
                    <a:cubicBezTo>
                      <a:pt x="5275" y="18133"/>
                      <a:pt x="5372" y="18101"/>
                      <a:pt x="5441" y="18101"/>
                    </a:cubicBezTo>
                    <a:cubicBezTo>
                      <a:pt x="5557" y="18101"/>
                      <a:pt x="5590" y="18193"/>
                      <a:pt x="5680" y="18455"/>
                    </a:cubicBezTo>
                    <a:cubicBezTo>
                      <a:pt x="6430" y="20480"/>
                      <a:pt x="7609" y="22206"/>
                      <a:pt x="9157" y="23670"/>
                    </a:cubicBezTo>
                    <a:cubicBezTo>
                      <a:pt x="9216" y="23730"/>
                      <a:pt x="9276" y="23789"/>
                      <a:pt x="9347" y="23837"/>
                    </a:cubicBezTo>
                    <a:cubicBezTo>
                      <a:pt x="9403" y="23867"/>
                      <a:pt x="9458" y="23885"/>
                      <a:pt x="9512" y="23885"/>
                    </a:cubicBezTo>
                    <a:cubicBezTo>
                      <a:pt x="9585" y="23885"/>
                      <a:pt x="9655" y="23853"/>
                      <a:pt x="9716" y="23778"/>
                    </a:cubicBezTo>
                    <a:cubicBezTo>
                      <a:pt x="9812" y="23659"/>
                      <a:pt x="9788" y="23539"/>
                      <a:pt x="9704" y="23444"/>
                    </a:cubicBezTo>
                    <a:cubicBezTo>
                      <a:pt x="9609" y="23313"/>
                      <a:pt x="9490" y="23218"/>
                      <a:pt x="9395" y="23111"/>
                    </a:cubicBezTo>
                    <a:cubicBezTo>
                      <a:pt x="7978" y="21706"/>
                      <a:pt x="6906" y="20110"/>
                      <a:pt x="6216" y="18229"/>
                    </a:cubicBezTo>
                    <a:cubicBezTo>
                      <a:pt x="6073" y="17860"/>
                      <a:pt x="6073" y="17860"/>
                      <a:pt x="6478" y="17729"/>
                    </a:cubicBezTo>
                    <a:cubicBezTo>
                      <a:pt x="7871" y="17241"/>
                      <a:pt x="9312" y="17003"/>
                      <a:pt x="10788" y="16896"/>
                    </a:cubicBezTo>
                    <a:cubicBezTo>
                      <a:pt x="10948" y="16878"/>
                      <a:pt x="11058" y="16862"/>
                      <a:pt x="11133" y="16862"/>
                    </a:cubicBezTo>
                    <a:cubicBezTo>
                      <a:pt x="11318" y="16862"/>
                      <a:pt x="11300" y="16959"/>
                      <a:pt x="11300" y="17372"/>
                    </a:cubicBezTo>
                    <a:cubicBezTo>
                      <a:pt x="11276" y="19551"/>
                      <a:pt x="11276" y="21754"/>
                      <a:pt x="11264" y="23944"/>
                    </a:cubicBezTo>
                    <a:cubicBezTo>
                      <a:pt x="11264" y="24278"/>
                      <a:pt x="11347" y="24421"/>
                      <a:pt x="11538" y="24432"/>
                    </a:cubicBezTo>
                    <a:cubicBezTo>
                      <a:pt x="11550" y="24434"/>
                      <a:pt x="11562" y="24435"/>
                      <a:pt x="11573" y="24435"/>
                    </a:cubicBezTo>
                    <a:cubicBezTo>
                      <a:pt x="11743" y="24435"/>
                      <a:pt x="11848" y="24268"/>
                      <a:pt x="11848" y="23944"/>
                    </a:cubicBezTo>
                    <a:cubicBezTo>
                      <a:pt x="11859" y="23337"/>
                      <a:pt x="11859" y="22730"/>
                      <a:pt x="11859" y="22111"/>
                    </a:cubicBezTo>
                    <a:cubicBezTo>
                      <a:pt x="11859" y="20480"/>
                      <a:pt x="11859" y="18836"/>
                      <a:pt x="11871" y="17205"/>
                    </a:cubicBezTo>
                    <a:cubicBezTo>
                      <a:pt x="11892" y="16906"/>
                      <a:pt x="11895" y="16857"/>
                      <a:pt x="12112" y="16857"/>
                    </a:cubicBezTo>
                    <a:cubicBezTo>
                      <a:pt x="12145" y="16857"/>
                      <a:pt x="12184" y="16858"/>
                      <a:pt x="12229" y="16860"/>
                    </a:cubicBezTo>
                    <a:cubicBezTo>
                      <a:pt x="13526" y="16896"/>
                      <a:pt x="14788" y="17098"/>
                      <a:pt x="16062" y="17396"/>
                    </a:cubicBezTo>
                    <a:cubicBezTo>
                      <a:pt x="16431" y="17491"/>
                      <a:pt x="16431" y="17503"/>
                      <a:pt x="16277" y="17872"/>
                    </a:cubicBezTo>
                    <a:cubicBezTo>
                      <a:pt x="15896" y="18872"/>
                      <a:pt x="15408" y="19813"/>
                      <a:pt x="14848" y="20730"/>
                    </a:cubicBezTo>
                    <a:cubicBezTo>
                      <a:pt x="14431" y="21420"/>
                      <a:pt x="13991" y="22087"/>
                      <a:pt x="13526" y="22742"/>
                    </a:cubicBezTo>
                    <a:cubicBezTo>
                      <a:pt x="13419" y="22873"/>
                      <a:pt x="13336" y="23004"/>
                      <a:pt x="13241" y="23158"/>
                    </a:cubicBezTo>
                    <a:cubicBezTo>
                      <a:pt x="13157" y="23301"/>
                      <a:pt x="13122" y="23468"/>
                      <a:pt x="13288" y="23599"/>
                    </a:cubicBezTo>
                    <a:cubicBezTo>
                      <a:pt x="13335" y="23637"/>
                      <a:pt x="13384" y="23656"/>
                      <a:pt x="13435" y="23656"/>
                    </a:cubicBezTo>
                    <a:cubicBezTo>
                      <a:pt x="13528" y="23656"/>
                      <a:pt x="13625" y="23595"/>
                      <a:pt x="13717" y="23480"/>
                    </a:cubicBezTo>
                    <a:cubicBezTo>
                      <a:pt x="13729" y="23456"/>
                      <a:pt x="13753" y="23444"/>
                      <a:pt x="13764" y="23408"/>
                    </a:cubicBezTo>
                    <a:cubicBezTo>
                      <a:pt x="14979" y="21694"/>
                      <a:pt x="16110" y="19932"/>
                      <a:pt x="16872" y="17967"/>
                    </a:cubicBezTo>
                    <a:cubicBezTo>
                      <a:pt x="16948" y="17776"/>
                      <a:pt x="16976" y="17698"/>
                      <a:pt x="17074" y="17698"/>
                    </a:cubicBezTo>
                    <a:cubicBezTo>
                      <a:pt x="17128" y="17698"/>
                      <a:pt x="17205" y="17722"/>
                      <a:pt x="17324" y="17765"/>
                    </a:cubicBezTo>
                    <a:cubicBezTo>
                      <a:pt x="18575" y="18217"/>
                      <a:pt x="19813" y="18706"/>
                      <a:pt x="20968" y="19372"/>
                    </a:cubicBezTo>
                    <a:cubicBezTo>
                      <a:pt x="21075" y="19420"/>
                      <a:pt x="21158" y="19479"/>
                      <a:pt x="21265" y="19527"/>
                    </a:cubicBezTo>
                    <a:cubicBezTo>
                      <a:pt x="21303" y="19542"/>
                      <a:pt x="21342" y="19550"/>
                      <a:pt x="21380" y="19550"/>
                    </a:cubicBezTo>
                    <a:cubicBezTo>
                      <a:pt x="21463" y="19550"/>
                      <a:pt x="21542" y="19513"/>
                      <a:pt x="21599" y="19432"/>
                    </a:cubicBezTo>
                    <a:cubicBezTo>
                      <a:pt x="21682" y="19301"/>
                      <a:pt x="21658" y="19170"/>
                      <a:pt x="21539" y="19063"/>
                    </a:cubicBezTo>
                    <a:cubicBezTo>
                      <a:pt x="21444" y="18979"/>
                      <a:pt x="21325" y="18920"/>
                      <a:pt x="21218" y="18860"/>
                    </a:cubicBezTo>
                    <a:cubicBezTo>
                      <a:pt x="20051" y="18170"/>
                      <a:pt x="18777" y="17670"/>
                      <a:pt x="17503" y="17205"/>
                    </a:cubicBezTo>
                    <a:cubicBezTo>
                      <a:pt x="17193" y="17098"/>
                      <a:pt x="17170" y="17086"/>
                      <a:pt x="17277" y="16777"/>
                    </a:cubicBezTo>
                    <a:cubicBezTo>
                      <a:pt x="17622" y="15646"/>
                      <a:pt x="17872" y="14491"/>
                      <a:pt x="17979" y="13324"/>
                    </a:cubicBezTo>
                    <a:cubicBezTo>
                      <a:pt x="18039" y="12669"/>
                      <a:pt x="17908" y="12741"/>
                      <a:pt x="18634" y="12705"/>
                    </a:cubicBezTo>
                    <a:cubicBezTo>
                      <a:pt x="19944" y="12645"/>
                      <a:pt x="21242" y="12633"/>
                      <a:pt x="22551" y="12586"/>
                    </a:cubicBezTo>
                    <a:cubicBezTo>
                      <a:pt x="22777" y="12574"/>
                      <a:pt x="23016" y="12574"/>
                      <a:pt x="23254" y="12562"/>
                    </a:cubicBezTo>
                    <a:cubicBezTo>
                      <a:pt x="23587" y="12526"/>
                      <a:pt x="23718" y="12431"/>
                      <a:pt x="23706" y="12229"/>
                    </a:cubicBezTo>
                    <a:cubicBezTo>
                      <a:pt x="23694" y="12050"/>
                      <a:pt x="23551" y="11990"/>
                      <a:pt x="23218" y="11990"/>
                    </a:cubicBezTo>
                    <a:cubicBezTo>
                      <a:pt x="21611" y="12014"/>
                      <a:pt x="20003" y="12074"/>
                      <a:pt x="18396" y="12145"/>
                    </a:cubicBezTo>
                    <a:cubicBezTo>
                      <a:pt x="18344" y="12147"/>
                      <a:pt x="18301" y="12149"/>
                      <a:pt x="18264" y="12149"/>
                    </a:cubicBezTo>
                    <a:cubicBezTo>
                      <a:pt x="18080" y="12149"/>
                      <a:pt x="18067" y="12107"/>
                      <a:pt x="18086" y="11859"/>
                    </a:cubicBezTo>
                    <a:cubicBezTo>
                      <a:pt x="18110" y="10621"/>
                      <a:pt x="17991" y="9407"/>
                      <a:pt x="17741" y="8180"/>
                    </a:cubicBezTo>
                    <a:cubicBezTo>
                      <a:pt x="17670" y="7847"/>
                      <a:pt x="17682" y="7847"/>
                      <a:pt x="18039" y="7740"/>
                    </a:cubicBezTo>
                    <a:cubicBezTo>
                      <a:pt x="19253" y="7383"/>
                      <a:pt x="20432" y="6895"/>
                      <a:pt x="21599" y="6359"/>
                    </a:cubicBezTo>
                    <a:cubicBezTo>
                      <a:pt x="21718" y="6311"/>
                      <a:pt x="21813" y="6252"/>
                      <a:pt x="21920" y="6180"/>
                    </a:cubicBezTo>
                    <a:cubicBezTo>
                      <a:pt x="22027" y="6097"/>
                      <a:pt x="22075" y="5978"/>
                      <a:pt x="22015" y="5847"/>
                    </a:cubicBezTo>
                    <a:cubicBezTo>
                      <a:pt x="21968" y="5751"/>
                      <a:pt x="21881" y="5694"/>
                      <a:pt x="21774" y="5694"/>
                    </a:cubicBezTo>
                    <a:cubicBezTo>
                      <a:pt x="21749" y="5694"/>
                      <a:pt x="21722" y="5697"/>
                      <a:pt x="21694" y="5704"/>
                    </a:cubicBezTo>
                    <a:cubicBezTo>
                      <a:pt x="21575" y="5728"/>
                      <a:pt x="21480" y="5775"/>
                      <a:pt x="21361" y="5835"/>
                    </a:cubicBezTo>
                    <a:cubicBezTo>
                      <a:pt x="20301" y="6323"/>
                      <a:pt x="19229" y="6787"/>
                      <a:pt x="18110" y="7109"/>
                    </a:cubicBezTo>
                    <a:cubicBezTo>
                      <a:pt x="17906" y="7171"/>
                      <a:pt x="17773" y="7211"/>
                      <a:pt x="17681" y="7211"/>
                    </a:cubicBezTo>
                    <a:cubicBezTo>
                      <a:pt x="17509" y="7211"/>
                      <a:pt x="17477" y="7075"/>
                      <a:pt x="17384" y="6704"/>
                    </a:cubicBezTo>
                    <a:cubicBezTo>
                      <a:pt x="16729" y="4228"/>
                      <a:pt x="15384" y="2192"/>
                      <a:pt x="13419" y="549"/>
                    </a:cubicBezTo>
                    <a:cubicBezTo>
                      <a:pt x="13336" y="453"/>
                      <a:pt x="13229" y="382"/>
                      <a:pt x="13122" y="322"/>
                    </a:cubicBezTo>
                    <a:cubicBezTo>
                      <a:pt x="13065" y="286"/>
                      <a:pt x="13001" y="266"/>
                      <a:pt x="12940" y="266"/>
                    </a:cubicBezTo>
                    <a:cubicBezTo>
                      <a:pt x="12860" y="266"/>
                      <a:pt x="12783" y="301"/>
                      <a:pt x="12729" y="382"/>
                    </a:cubicBezTo>
                    <a:cubicBezTo>
                      <a:pt x="12621" y="549"/>
                      <a:pt x="12681" y="679"/>
                      <a:pt x="12812" y="787"/>
                    </a:cubicBezTo>
                    <a:cubicBezTo>
                      <a:pt x="12860" y="834"/>
                      <a:pt x="12907" y="858"/>
                      <a:pt x="12943" y="894"/>
                    </a:cubicBezTo>
                    <a:cubicBezTo>
                      <a:pt x="14955" y="2525"/>
                      <a:pt x="16300" y="4597"/>
                      <a:pt x="16908" y="7133"/>
                    </a:cubicBezTo>
                    <a:cubicBezTo>
                      <a:pt x="16967" y="7407"/>
                      <a:pt x="16967" y="7430"/>
                      <a:pt x="16681" y="7490"/>
                    </a:cubicBezTo>
                    <a:cubicBezTo>
                      <a:pt x="15253" y="7764"/>
                      <a:pt x="13812" y="7978"/>
                      <a:pt x="12348" y="8002"/>
                    </a:cubicBezTo>
                    <a:cubicBezTo>
                      <a:pt x="12285" y="8006"/>
                      <a:pt x="12233" y="8008"/>
                      <a:pt x="12190" y="8008"/>
                    </a:cubicBezTo>
                    <a:cubicBezTo>
                      <a:pt x="11967" y="8008"/>
                      <a:pt x="11967" y="7940"/>
                      <a:pt x="11967" y="7621"/>
                    </a:cubicBezTo>
                    <a:lnTo>
                      <a:pt x="11967" y="4025"/>
                    </a:lnTo>
                    <a:cubicBezTo>
                      <a:pt x="11979" y="4025"/>
                      <a:pt x="11990" y="4025"/>
                      <a:pt x="12014" y="4097"/>
                    </a:cubicBezTo>
                    <a:lnTo>
                      <a:pt x="12014" y="596"/>
                    </a:lnTo>
                    <a:cubicBezTo>
                      <a:pt x="12014" y="477"/>
                      <a:pt x="12014" y="346"/>
                      <a:pt x="11990" y="227"/>
                    </a:cubicBezTo>
                    <a:cubicBezTo>
                      <a:pt x="11979" y="84"/>
                      <a:pt x="11895" y="1"/>
                      <a:pt x="1174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8" name="Google Shape;3318;p36"/>
              <p:cNvSpPr/>
              <p:nvPr/>
            </p:nvSpPr>
            <p:spPr>
              <a:xfrm>
                <a:off x="3517372" y="3626915"/>
                <a:ext cx="172220" cy="131057"/>
              </a:xfrm>
              <a:custGeom>
                <a:avLst/>
                <a:gdLst/>
                <a:ahLst/>
                <a:cxnLst/>
                <a:rect l="l" t="t" r="r" b="b"/>
                <a:pathLst>
                  <a:path w="6895" h="5247" extrusionOk="0">
                    <a:moveTo>
                      <a:pt x="6457" y="0"/>
                    </a:moveTo>
                    <a:cubicBezTo>
                      <a:pt x="6363" y="0"/>
                      <a:pt x="6264" y="28"/>
                      <a:pt x="6145" y="55"/>
                    </a:cubicBezTo>
                    <a:cubicBezTo>
                      <a:pt x="4835" y="341"/>
                      <a:pt x="3525" y="663"/>
                      <a:pt x="2239" y="996"/>
                    </a:cubicBezTo>
                    <a:cubicBezTo>
                      <a:pt x="2180" y="1008"/>
                      <a:pt x="2120" y="1020"/>
                      <a:pt x="2073" y="1032"/>
                    </a:cubicBezTo>
                    <a:cubicBezTo>
                      <a:pt x="1739" y="1175"/>
                      <a:pt x="1668" y="1353"/>
                      <a:pt x="1858" y="1651"/>
                    </a:cubicBezTo>
                    <a:cubicBezTo>
                      <a:pt x="1965" y="1794"/>
                      <a:pt x="2085" y="1925"/>
                      <a:pt x="2192" y="2080"/>
                    </a:cubicBezTo>
                    <a:cubicBezTo>
                      <a:pt x="2358" y="2318"/>
                      <a:pt x="2358" y="2318"/>
                      <a:pt x="2144" y="2508"/>
                    </a:cubicBezTo>
                    <a:cubicBezTo>
                      <a:pt x="1644" y="2961"/>
                      <a:pt x="1120" y="3401"/>
                      <a:pt x="620" y="3854"/>
                    </a:cubicBezTo>
                    <a:cubicBezTo>
                      <a:pt x="465" y="3973"/>
                      <a:pt x="334" y="4104"/>
                      <a:pt x="203" y="4246"/>
                    </a:cubicBezTo>
                    <a:cubicBezTo>
                      <a:pt x="1" y="4473"/>
                      <a:pt x="1" y="4639"/>
                      <a:pt x="203" y="4842"/>
                    </a:cubicBezTo>
                    <a:cubicBezTo>
                      <a:pt x="422" y="5082"/>
                      <a:pt x="536" y="5246"/>
                      <a:pt x="712" y="5246"/>
                    </a:cubicBezTo>
                    <a:cubicBezTo>
                      <a:pt x="833" y="5246"/>
                      <a:pt x="983" y="5169"/>
                      <a:pt x="1215" y="4985"/>
                    </a:cubicBezTo>
                    <a:cubicBezTo>
                      <a:pt x="1239" y="4961"/>
                      <a:pt x="1263" y="4949"/>
                      <a:pt x="1287" y="4937"/>
                    </a:cubicBezTo>
                    <a:cubicBezTo>
                      <a:pt x="1882" y="4508"/>
                      <a:pt x="2477" y="4068"/>
                      <a:pt x="3049" y="3627"/>
                    </a:cubicBezTo>
                    <a:cubicBezTo>
                      <a:pt x="3127" y="3571"/>
                      <a:pt x="3192" y="3539"/>
                      <a:pt x="3253" y="3539"/>
                    </a:cubicBezTo>
                    <a:cubicBezTo>
                      <a:pt x="3322" y="3539"/>
                      <a:pt x="3384" y="3580"/>
                      <a:pt x="3454" y="3675"/>
                    </a:cubicBezTo>
                    <a:cubicBezTo>
                      <a:pt x="3597" y="3854"/>
                      <a:pt x="3740" y="4008"/>
                      <a:pt x="3906" y="4163"/>
                    </a:cubicBezTo>
                    <a:cubicBezTo>
                      <a:pt x="3994" y="4251"/>
                      <a:pt x="4073" y="4293"/>
                      <a:pt x="4152" y="4293"/>
                    </a:cubicBezTo>
                    <a:cubicBezTo>
                      <a:pt x="4234" y="4293"/>
                      <a:pt x="4315" y="4248"/>
                      <a:pt x="4406" y="4163"/>
                    </a:cubicBezTo>
                    <a:cubicBezTo>
                      <a:pt x="4490" y="4104"/>
                      <a:pt x="4525" y="4008"/>
                      <a:pt x="4585" y="3937"/>
                    </a:cubicBezTo>
                    <a:cubicBezTo>
                      <a:pt x="5275" y="2877"/>
                      <a:pt x="5978" y="1829"/>
                      <a:pt x="6657" y="770"/>
                    </a:cubicBezTo>
                    <a:cubicBezTo>
                      <a:pt x="6716" y="663"/>
                      <a:pt x="6788" y="579"/>
                      <a:pt x="6823" y="472"/>
                    </a:cubicBezTo>
                    <a:cubicBezTo>
                      <a:pt x="6895" y="246"/>
                      <a:pt x="6776" y="55"/>
                      <a:pt x="6537" y="8"/>
                    </a:cubicBezTo>
                    <a:cubicBezTo>
                      <a:pt x="6511" y="2"/>
                      <a:pt x="6484" y="0"/>
                      <a:pt x="645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9" name="Google Shape;3319;p36"/>
              <p:cNvSpPr/>
              <p:nvPr/>
            </p:nvSpPr>
            <p:spPr>
              <a:xfrm>
                <a:off x="3415384" y="3781783"/>
                <a:ext cx="752397" cy="378384"/>
              </a:xfrm>
              <a:custGeom>
                <a:avLst/>
                <a:gdLst/>
                <a:ahLst/>
                <a:cxnLst/>
                <a:rect l="l" t="t" r="r" b="b"/>
                <a:pathLst>
                  <a:path w="30123" h="15149" extrusionOk="0">
                    <a:moveTo>
                      <a:pt x="1778" y="0"/>
                    </a:moveTo>
                    <a:cubicBezTo>
                      <a:pt x="1627" y="0"/>
                      <a:pt x="1543" y="88"/>
                      <a:pt x="1465" y="297"/>
                    </a:cubicBezTo>
                    <a:cubicBezTo>
                      <a:pt x="1441" y="368"/>
                      <a:pt x="1429" y="463"/>
                      <a:pt x="1405" y="535"/>
                    </a:cubicBezTo>
                    <a:cubicBezTo>
                      <a:pt x="1107" y="1964"/>
                      <a:pt x="905" y="3404"/>
                      <a:pt x="655" y="4833"/>
                    </a:cubicBezTo>
                    <a:cubicBezTo>
                      <a:pt x="429" y="6059"/>
                      <a:pt x="155" y="7274"/>
                      <a:pt x="60" y="8524"/>
                    </a:cubicBezTo>
                    <a:cubicBezTo>
                      <a:pt x="0" y="9274"/>
                      <a:pt x="60" y="9357"/>
                      <a:pt x="798" y="9453"/>
                    </a:cubicBezTo>
                    <a:cubicBezTo>
                      <a:pt x="3715" y="9822"/>
                      <a:pt x="6620" y="10238"/>
                      <a:pt x="9525" y="10715"/>
                    </a:cubicBezTo>
                    <a:cubicBezTo>
                      <a:pt x="11037" y="10953"/>
                      <a:pt x="12478" y="11358"/>
                      <a:pt x="13847" y="12084"/>
                    </a:cubicBezTo>
                    <a:cubicBezTo>
                      <a:pt x="16026" y="13227"/>
                      <a:pt x="18312" y="14096"/>
                      <a:pt x="20693" y="14751"/>
                    </a:cubicBezTo>
                    <a:cubicBezTo>
                      <a:pt x="21217" y="14894"/>
                      <a:pt x="21753" y="15072"/>
                      <a:pt x="22301" y="15132"/>
                    </a:cubicBezTo>
                    <a:cubicBezTo>
                      <a:pt x="22407" y="15143"/>
                      <a:pt x="22508" y="15148"/>
                      <a:pt x="22603" y="15148"/>
                    </a:cubicBezTo>
                    <a:cubicBezTo>
                      <a:pt x="23336" y="15148"/>
                      <a:pt x="23738" y="14815"/>
                      <a:pt x="23991" y="14025"/>
                    </a:cubicBezTo>
                    <a:cubicBezTo>
                      <a:pt x="24052" y="13823"/>
                      <a:pt x="24069" y="13770"/>
                      <a:pt x="24196" y="13770"/>
                    </a:cubicBezTo>
                    <a:cubicBezTo>
                      <a:pt x="24242" y="13770"/>
                      <a:pt x="24302" y="13777"/>
                      <a:pt x="24384" y="13786"/>
                    </a:cubicBezTo>
                    <a:cubicBezTo>
                      <a:pt x="24680" y="13802"/>
                      <a:pt x="24966" y="13848"/>
                      <a:pt x="25255" y="13848"/>
                    </a:cubicBezTo>
                    <a:cubicBezTo>
                      <a:pt x="25408" y="13848"/>
                      <a:pt x="25561" y="13835"/>
                      <a:pt x="25718" y="13798"/>
                    </a:cubicBezTo>
                    <a:cubicBezTo>
                      <a:pt x="26206" y="13691"/>
                      <a:pt x="26456" y="13298"/>
                      <a:pt x="26396" y="12810"/>
                    </a:cubicBezTo>
                    <a:cubicBezTo>
                      <a:pt x="26384" y="12679"/>
                      <a:pt x="26289" y="12548"/>
                      <a:pt x="26325" y="12382"/>
                    </a:cubicBezTo>
                    <a:lnTo>
                      <a:pt x="26325" y="12382"/>
                    </a:lnTo>
                    <a:cubicBezTo>
                      <a:pt x="26500" y="12386"/>
                      <a:pt x="26680" y="12402"/>
                      <a:pt x="26856" y="12402"/>
                    </a:cubicBezTo>
                    <a:cubicBezTo>
                      <a:pt x="27147" y="12402"/>
                      <a:pt x="27430" y="12358"/>
                      <a:pt x="27682" y="12143"/>
                    </a:cubicBezTo>
                    <a:cubicBezTo>
                      <a:pt x="28063" y="11822"/>
                      <a:pt x="28277" y="11417"/>
                      <a:pt x="28194" y="10905"/>
                    </a:cubicBezTo>
                    <a:cubicBezTo>
                      <a:pt x="28234" y="10890"/>
                      <a:pt x="28271" y="10884"/>
                      <a:pt x="28306" y="10884"/>
                    </a:cubicBezTo>
                    <a:cubicBezTo>
                      <a:pt x="28405" y="10884"/>
                      <a:pt x="28487" y="10932"/>
                      <a:pt x="28575" y="10941"/>
                    </a:cubicBezTo>
                    <a:cubicBezTo>
                      <a:pt x="28594" y="10942"/>
                      <a:pt x="28614" y="10942"/>
                      <a:pt x="28633" y="10942"/>
                    </a:cubicBezTo>
                    <a:cubicBezTo>
                      <a:pt x="29130" y="10942"/>
                      <a:pt x="29679" y="10651"/>
                      <a:pt x="29897" y="10238"/>
                    </a:cubicBezTo>
                    <a:cubicBezTo>
                      <a:pt x="30123" y="9810"/>
                      <a:pt x="30028" y="9369"/>
                      <a:pt x="29599" y="8917"/>
                    </a:cubicBezTo>
                    <a:cubicBezTo>
                      <a:pt x="29504" y="8810"/>
                      <a:pt x="29409" y="8703"/>
                      <a:pt x="29301" y="8619"/>
                    </a:cubicBezTo>
                    <a:cubicBezTo>
                      <a:pt x="28944" y="8274"/>
                      <a:pt x="28575" y="7976"/>
                      <a:pt x="28182" y="7679"/>
                    </a:cubicBezTo>
                    <a:cubicBezTo>
                      <a:pt x="26777" y="6607"/>
                      <a:pt x="25289" y="5666"/>
                      <a:pt x="23765" y="4785"/>
                    </a:cubicBezTo>
                    <a:cubicBezTo>
                      <a:pt x="22777" y="4226"/>
                      <a:pt x="21800" y="3678"/>
                      <a:pt x="20753" y="3202"/>
                    </a:cubicBezTo>
                    <a:cubicBezTo>
                      <a:pt x="20624" y="3137"/>
                      <a:pt x="20507" y="3106"/>
                      <a:pt x="20394" y="3106"/>
                    </a:cubicBezTo>
                    <a:cubicBezTo>
                      <a:pt x="20236" y="3106"/>
                      <a:pt x="20086" y="3167"/>
                      <a:pt x="19919" y="3285"/>
                    </a:cubicBezTo>
                    <a:cubicBezTo>
                      <a:pt x="19241" y="3809"/>
                      <a:pt x="18538" y="4309"/>
                      <a:pt x="17800" y="4750"/>
                    </a:cubicBezTo>
                    <a:cubicBezTo>
                      <a:pt x="17526" y="4893"/>
                      <a:pt x="17252" y="5047"/>
                      <a:pt x="16943" y="5071"/>
                    </a:cubicBezTo>
                    <a:cubicBezTo>
                      <a:pt x="16913" y="5074"/>
                      <a:pt x="16885" y="5075"/>
                      <a:pt x="16857" y="5075"/>
                    </a:cubicBezTo>
                    <a:cubicBezTo>
                      <a:pt x="16350" y="5075"/>
                      <a:pt x="16058" y="4674"/>
                      <a:pt x="16216" y="4166"/>
                    </a:cubicBezTo>
                    <a:cubicBezTo>
                      <a:pt x="16264" y="4035"/>
                      <a:pt x="16335" y="3892"/>
                      <a:pt x="16419" y="3761"/>
                    </a:cubicBezTo>
                    <a:cubicBezTo>
                      <a:pt x="16586" y="3511"/>
                      <a:pt x="16764" y="3261"/>
                      <a:pt x="16978" y="3035"/>
                    </a:cubicBezTo>
                    <a:cubicBezTo>
                      <a:pt x="17574" y="2368"/>
                      <a:pt x="18181" y="1725"/>
                      <a:pt x="18883" y="1178"/>
                    </a:cubicBezTo>
                    <a:cubicBezTo>
                      <a:pt x="19014" y="1059"/>
                      <a:pt x="19122" y="940"/>
                      <a:pt x="19062" y="737"/>
                    </a:cubicBezTo>
                    <a:cubicBezTo>
                      <a:pt x="18991" y="547"/>
                      <a:pt x="18812" y="547"/>
                      <a:pt x="18645" y="547"/>
                    </a:cubicBezTo>
                    <a:cubicBezTo>
                      <a:pt x="18300" y="547"/>
                      <a:pt x="17955" y="606"/>
                      <a:pt x="17621" y="702"/>
                    </a:cubicBezTo>
                    <a:cubicBezTo>
                      <a:pt x="16216" y="1071"/>
                      <a:pt x="14871" y="1559"/>
                      <a:pt x="13573" y="2190"/>
                    </a:cubicBezTo>
                    <a:cubicBezTo>
                      <a:pt x="13426" y="2254"/>
                      <a:pt x="13301" y="2297"/>
                      <a:pt x="13153" y="2297"/>
                    </a:cubicBezTo>
                    <a:cubicBezTo>
                      <a:pt x="13109" y="2297"/>
                      <a:pt x="13063" y="2293"/>
                      <a:pt x="13014" y="2285"/>
                    </a:cubicBezTo>
                    <a:cubicBezTo>
                      <a:pt x="10156" y="1797"/>
                      <a:pt x="7322" y="1237"/>
                      <a:pt x="4489" y="594"/>
                    </a:cubicBezTo>
                    <a:cubicBezTo>
                      <a:pt x="3655" y="404"/>
                      <a:pt x="2810" y="225"/>
                      <a:pt x="1977" y="35"/>
                    </a:cubicBezTo>
                    <a:cubicBezTo>
                      <a:pt x="1899" y="12"/>
                      <a:pt x="1834" y="0"/>
                      <a:pt x="177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0" name="Google Shape;3320;p36"/>
              <p:cNvSpPr/>
              <p:nvPr/>
            </p:nvSpPr>
            <p:spPr>
              <a:xfrm>
                <a:off x="3812270" y="3706597"/>
                <a:ext cx="678514" cy="336472"/>
              </a:xfrm>
              <a:custGeom>
                <a:avLst/>
                <a:gdLst/>
                <a:ahLst/>
                <a:cxnLst/>
                <a:rect l="l" t="t" r="r" b="b"/>
                <a:pathLst>
                  <a:path w="27165" h="13471" extrusionOk="0">
                    <a:moveTo>
                      <a:pt x="23042" y="1"/>
                    </a:moveTo>
                    <a:cubicBezTo>
                      <a:pt x="22917" y="1"/>
                      <a:pt x="22759" y="56"/>
                      <a:pt x="22533" y="152"/>
                    </a:cubicBezTo>
                    <a:cubicBezTo>
                      <a:pt x="20580" y="973"/>
                      <a:pt x="18651" y="1795"/>
                      <a:pt x="16699" y="2592"/>
                    </a:cubicBezTo>
                    <a:cubicBezTo>
                      <a:pt x="15746" y="2997"/>
                      <a:pt x="14794" y="3414"/>
                      <a:pt x="13817" y="3771"/>
                    </a:cubicBezTo>
                    <a:cubicBezTo>
                      <a:pt x="13199" y="3997"/>
                      <a:pt x="12580" y="4109"/>
                      <a:pt x="11956" y="4109"/>
                    </a:cubicBezTo>
                    <a:cubicBezTo>
                      <a:pt x="11595" y="4109"/>
                      <a:pt x="11231" y="4071"/>
                      <a:pt x="10864" y="3997"/>
                    </a:cubicBezTo>
                    <a:cubicBezTo>
                      <a:pt x="10376" y="3902"/>
                      <a:pt x="9888" y="3783"/>
                      <a:pt x="9388" y="3700"/>
                    </a:cubicBezTo>
                    <a:cubicBezTo>
                      <a:pt x="8257" y="3473"/>
                      <a:pt x="7114" y="3247"/>
                      <a:pt x="5935" y="3247"/>
                    </a:cubicBezTo>
                    <a:cubicBezTo>
                      <a:pt x="5816" y="3247"/>
                      <a:pt x="5703" y="3244"/>
                      <a:pt x="5586" y="3244"/>
                    </a:cubicBezTo>
                    <a:cubicBezTo>
                      <a:pt x="5468" y="3244"/>
                      <a:pt x="5346" y="3247"/>
                      <a:pt x="5209" y="3259"/>
                    </a:cubicBezTo>
                    <a:cubicBezTo>
                      <a:pt x="4399" y="3319"/>
                      <a:pt x="3649" y="3497"/>
                      <a:pt x="2994" y="3997"/>
                    </a:cubicBezTo>
                    <a:cubicBezTo>
                      <a:pt x="2221" y="4569"/>
                      <a:pt x="1482" y="5200"/>
                      <a:pt x="863" y="5926"/>
                    </a:cubicBezTo>
                    <a:cubicBezTo>
                      <a:pt x="637" y="6176"/>
                      <a:pt x="446" y="6438"/>
                      <a:pt x="280" y="6736"/>
                    </a:cubicBezTo>
                    <a:cubicBezTo>
                      <a:pt x="161" y="6938"/>
                      <a:pt x="77" y="7164"/>
                      <a:pt x="54" y="7402"/>
                    </a:cubicBezTo>
                    <a:cubicBezTo>
                      <a:pt x="1" y="8055"/>
                      <a:pt x="367" y="8485"/>
                      <a:pt x="972" y="8485"/>
                    </a:cubicBezTo>
                    <a:cubicBezTo>
                      <a:pt x="1051" y="8485"/>
                      <a:pt x="1134" y="8477"/>
                      <a:pt x="1220" y="8462"/>
                    </a:cubicBezTo>
                    <a:cubicBezTo>
                      <a:pt x="1578" y="8403"/>
                      <a:pt x="1899" y="8236"/>
                      <a:pt x="2221" y="8057"/>
                    </a:cubicBezTo>
                    <a:cubicBezTo>
                      <a:pt x="2899" y="7652"/>
                      <a:pt x="3530" y="7164"/>
                      <a:pt x="4126" y="6640"/>
                    </a:cubicBezTo>
                    <a:cubicBezTo>
                      <a:pt x="4211" y="6555"/>
                      <a:pt x="4293" y="6512"/>
                      <a:pt x="4388" y="6512"/>
                    </a:cubicBezTo>
                    <a:cubicBezTo>
                      <a:pt x="4451" y="6512"/>
                      <a:pt x="4521" y="6531"/>
                      <a:pt x="4602" y="6569"/>
                    </a:cubicBezTo>
                    <a:cubicBezTo>
                      <a:pt x="6697" y="7545"/>
                      <a:pt x="8733" y="8605"/>
                      <a:pt x="10686" y="9831"/>
                    </a:cubicBezTo>
                    <a:cubicBezTo>
                      <a:pt x="11412" y="10272"/>
                      <a:pt x="12103" y="10796"/>
                      <a:pt x="12722" y="11391"/>
                    </a:cubicBezTo>
                    <a:cubicBezTo>
                      <a:pt x="13186" y="11820"/>
                      <a:pt x="13531" y="12308"/>
                      <a:pt x="13496" y="12986"/>
                    </a:cubicBezTo>
                    <a:cubicBezTo>
                      <a:pt x="13496" y="13010"/>
                      <a:pt x="13496" y="13058"/>
                      <a:pt x="13508" y="13106"/>
                    </a:cubicBezTo>
                    <a:cubicBezTo>
                      <a:pt x="13554" y="13345"/>
                      <a:pt x="13671" y="13471"/>
                      <a:pt x="13861" y="13471"/>
                    </a:cubicBezTo>
                    <a:cubicBezTo>
                      <a:pt x="13915" y="13471"/>
                      <a:pt x="13976" y="13460"/>
                      <a:pt x="14043" y="13439"/>
                    </a:cubicBezTo>
                    <a:cubicBezTo>
                      <a:pt x="14139" y="13415"/>
                      <a:pt x="14222" y="13367"/>
                      <a:pt x="14317" y="13332"/>
                    </a:cubicBezTo>
                    <a:cubicBezTo>
                      <a:pt x="14996" y="13070"/>
                      <a:pt x="15675" y="12772"/>
                      <a:pt x="16365" y="12534"/>
                    </a:cubicBezTo>
                    <a:cubicBezTo>
                      <a:pt x="18199" y="11891"/>
                      <a:pt x="20092" y="11415"/>
                      <a:pt x="21902" y="10736"/>
                    </a:cubicBezTo>
                    <a:cubicBezTo>
                      <a:pt x="23437" y="10153"/>
                      <a:pt x="24997" y="9677"/>
                      <a:pt x="26545" y="9141"/>
                    </a:cubicBezTo>
                    <a:cubicBezTo>
                      <a:pt x="27105" y="8950"/>
                      <a:pt x="27164" y="8819"/>
                      <a:pt x="26950" y="8272"/>
                    </a:cubicBezTo>
                    <a:cubicBezTo>
                      <a:pt x="26521" y="7188"/>
                      <a:pt x="26104" y="6105"/>
                      <a:pt x="25640" y="5033"/>
                    </a:cubicBezTo>
                    <a:cubicBezTo>
                      <a:pt x="24997" y="3497"/>
                      <a:pt x="24307" y="1985"/>
                      <a:pt x="23545" y="509"/>
                    </a:cubicBezTo>
                    <a:cubicBezTo>
                      <a:pt x="23360" y="148"/>
                      <a:pt x="23244" y="1"/>
                      <a:pt x="2304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1" name="Google Shape;3321;p36"/>
              <p:cNvSpPr/>
              <p:nvPr/>
            </p:nvSpPr>
            <p:spPr>
              <a:xfrm>
                <a:off x="3732988" y="4024801"/>
                <a:ext cx="198346" cy="130657"/>
              </a:xfrm>
              <a:custGeom>
                <a:avLst/>
                <a:gdLst/>
                <a:ahLst/>
                <a:cxnLst/>
                <a:rect l="l" t="t" r="r" b="b"/>
                <a:pathLst>
                  <a:path w="7941" h="5231" extrusionOk="0">
                    <a:moveTo>
                      <a:pt x="1197" y="1"/>
                    </a:moveTo>
                    <a:cubicBezTo>
                      <a:pt x="963" y="1"/>
                      <a:pt x="764" y="119"/>
                      <a:pt x="620" y="331"/>
                    </a:cubicBezTo>
                    <a:cubicBezTo>
                      <a:pt x="156" y="986"/>
                      <a:pt x="1" y="1712"/>
                      <a:pt x="180" y="2510"/>
                    </a:cubicBezTo>
                    <a:cubicBezTo>
                      <a:pt x="239" y="2760"/>
                      <a:pt x="370" y="2998"/>
                      <a:pt x="632" y="3069"/>
                    </a:cubicBezTo>
                    <a:cubicBezTo>
                      <a:pt x="1073" y="3224"/>
                      <a:pt x="1358" y="3498"/>
                      <a:pt x="1668" y="3819"/>
                    </a:cubicBezTo>
                    <a:cubicBezTo>
                      <a:pt x="2042" y="4173"/>
                      <a:pt x="2511" y="4321"/>
                      <a:pt x="3023" y="4321"/>
                    </a:cubicBezTo>
                    <a:cubicBezTo>
                      <a:pt x="3114" y="4321"/>
                      <a:pt x="3206" y="4316"/>
                      <a:pt x="3299" y="4308"/>
                    </a:cubicBezTo>
                    <a:cubicBezTo>
                      <a:pt x="3337" y="4299"/>
                      <a:pt x="3373" y="4294"/>
                      <a:pt x="3407" y="4294"/>
                    </a:cubicBezTo>
                    <a:cubicBezTo>
                      <a:pt x="3512" y="4294"/>
                      <a:pt x="3602" y="4337"/>
                      <a:pt x="3692" y="4427"/>
                    </a:cubicBezTo>
                    <a:cubicBezTo>
                      <a:pt x="4028" y="4718"/>
                      <a:pt x="4421" y="4842"/>
                      <a:pt x="4831" y="4842"/>
                    </a:cubicBezTo>
                    <a:cubicBezTo>
                      <a:pt x="4958" y="4842"/>
                      <a:pt x="5087" y="4830"/>
                      <a:pt x="5216" y="4808"/>
                    </a:cubicBezTo>
                    <a:cubicBezTo>
                      <a:pt x="5258" y="4803"/>
                      <a:pt x="5294" y="4799"/>
                      <a:pt x="5328" y="4799"/>
                    </a:cubicBezTo>
                    <a:cubicBezTo>
                      <a:pt x="5390" y="4799"/>
                      <a:pt x="5444" y="4813"/>
                      <a:pt x="5514" y="4867"/>
                    </a:cubicBezTo>
                    <a:cubicBezTo>
                      <a:pt x="5819" y="5134"/>
                      <a:pt x="6158" y="5230"/>
                      <a:pt x="6513" y="5230"/>
                    </a:cubicBezTo>
                    <a:cubicBezTo>
                      <a:pt x="6712" y="5230"/>
                      <a:pt x="6916" y="5200"/>
                      <a:pt x="7121" y="5153"/>
                    </a:cubicBezTo>
                    <a:cubicBezTo>
                      <a:pt x="7419" y="5081"/>
                      <a:pt x="7621" y="4867"/>
                      <a:pt x="7716" y="4558"/>
                    </a:cubicBezTo>
                    <a:cubicBezTo>
                      <a:pt x="7940" y="3757"/>
                      <a:pt x="7352" y="3014"/>
                      <a:pt x="6576" y="3014"/>
                    </a:cubicBezTo>
                    <a:cubicBezTo>
                      <a:pt x="6486" y="3014"/>
                      <a:pt x="6393" y="3024"/>
                      <a:pt x="6299" y="3045"/>
                    </a:cubicBezTo>
                    <a:cubicBezTo>
                      <a:pt x="6250" y="3054"/>
                      <a:pt x="6201" y="3068"/>
                      <a:pt x="6136" y="3068"/>
                    </a:cubicBezTo>
                    <a:cubicBezTo>
                      <a:pt x="6107" y="3068"/>
                      <a:pt x="6074" y="3065"/>
                      <a:pt x="6037" y="3057"/>
                    </a:cubicBezTo>
                    <a:cubicBezTo>
                      <a:pt x="6049" y="2688"/>
                      <a:pt x="6061" y="2295"/>
                      <a:pt x="5990" y="1926"/>
                    </a:cubicBezTo>
                    <a:cubicBezTo>
                      <a:pt x="5877" y="1377"/>
                      <a:pt x="5528" y="1074"/>
                      <a:pt x="5099" y="1074"/>
                    </a:cubicBezTo>
                    <a:cubicBezTo>
                      <a:pt x="4896" y="1074"/>
                      <a:pt x="4676" y="1142"/>
                      <a:pt x="4454" y="1283"/>
                    </a:cubicBezTo>
                    <a:cubicBezTo>
                      <a:pt x="4379" y="1326"/>
                      <a:pt x="4333" y="1418"/>
                      <a:pt x="4228" y="1418"/>
                    </a:cubicBezTo>
                    <a:cubicBezTo>
                      <a:pt x="4217" y="1418"/>
                      <a:pt x="4205" y="1417"/>
                      <a:pt x="4192" y="1414"/>
                    </a:cubicBezTo>
                    <a:cubicBezTo>
                      <a:pt x="4156" y="1176"/>
                      <a:pt x="4168" y="926"/>
                      <a:pt x="4085" y="688"/>
                    </a:cubicBezTo>
                    <a:cubicBezTo>
                      <a:pt x="3955" y="369"/>
                      <a:pt x="3700" y="192"/>
                      <a:pt x="3383" y="192"/>
                    </a:cubicBezTo>
                    <a:cubicBezTo>
                      <a:pt x="3321" y="192"/>
                      <a:pt x="3257" y="198"/>
                      <a:pt x="3192" y="212"/>
                    </a:cubicBezTo>
                    <a:cubicBezTo>
                      <a:pt x="2954" y="271"/>
                      <a:pt x="2763" y="390"/>
                      <a:pt x="2597" y="569"/>
                    </a:cubicBezTo>
                    <a:cubicBezTo>
                      <a:pt x="2406" y="795"/>
                      <a:pt x="2239" y="1033"/>
                      <a:pt x="2120" y="1295"/>
                    </a:cubicBezTo>
                    <a:cubicBezTo>
                      <a:pt x="2075" y="1375"/>
                      <a:pt x="2073" y="1498"/>
                      <a:pt x="1947" y="1498"/>
                    </a:cubicBezTo>
                    <a:cubicBezTo>
                      <a:pt x="1942" y="1498"/>
                      <a:pt x="1936" y="1498"/>
                      <a:pt x="1930" y="1498"/>
                    </a:cubicBezTo>
                    <a:cubicBezTo>
                      <a:pt x="1906" y="1200"/>
                      <a:pt x="1930" y="879"/>
                      <a:pt x="1846" y="581"/>
                    </a:cubicBezTo>
                    <a:cubicBezTo>
                      <a:pt x="1787" y="319"/>
                      <a:pt x="1668" y="93"/>
                      <a:pt x="1370" y="21"/>
                    </a:cubicBezTo>
                    <a:cubicBezTo>
                      <a:pt x="1311" y="8"/>
                      <a:pt x="1253" y="1"/>
                      <a:pt x="119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2" name="Google Shape;3322;p36"/>
              <p:cNvSpPr/>
              <p:nvPr/>
            </p:nvSpPr>
            <p:spPr>
              <a:xfrm>
                <a:off x="3481103" y="3903804"/>
                <a:ext cx="93691" cy="95764"/>
              </a:xfrm>
              <a:custGeom>
                <a:avLst/>
                <a:gdLst/>
                <a:ahLst/>
                <a:cxnLst/>
                <a:rect l="l" t="t" r="r" b="b"/>
                <a:pathLst>
                  <a:path w="3751" h="3834" extrusionOk="0">
                    <a:moveTo>
                      <a:pt x="3495" y="0"/>
                    </a:moveTo>
                    <a:cubicBezTo>
                      <a:pt x="3442" y="0"/>
                      <a:pt x="3386" y="17"/>
                      <a:pt x="3334" y="55"/>
                    </a:cubicBezTo>
                    <a:cubicBezTo>
                      <a:pt x="3179" y="150"/>
                      <a:pt x="3048" y="281"/>
                      <a:pt x="2929" y="412"/>
                    </a:cubicBezTo>
                    <a:lnTo>
                      <a:pt x="203" y="3270"/>
                    </a:lnTo>
                    <a:cubicBezTo>
                      <a:pt x="179" y="3306"/>
                      <a:pt x="131" y="3341"/>
                      <a:pt x="96" y="3389"/>
                    </a:cubicBezTo>
                    <a:cubicBezTo>
                      <a:pt x="12" y="3508"/>
                      <a:pt x="0" y="3639"/>
                      <a:pt x="119" y="3758"/>
                    </a:cubicBezTo>
                    <a:cubicBezTo>
                      <a:pt x="177" y="3810"/>
                      <a:pt x="238" y="3834"/>
                      <a:pt x="298" y="3834"/>
                    </a:cubicBezTo>
                    <a:cubicBezTo>
                      <a:pt x="363" y="3834"/>
                      <a:pt x="427" y="3807"/>
                      <a:pt x="489" y="3758"/>
                    </a:cubicBezTo>
                    <a:cubicBezTo>
                      <a:pt x="548" y="3722"/>
                      <a:pt x="608" y="3663"/>
                      <a:pt x="667" y="3603"/>
                    </a:cubicBezTo>
                    <a:cubicBezTo>
                      <a:pt x="1655" y="2567"/>
                      <a:pt x="2620" y="1555"/>
                      <a:pt x="3596" y="531"/>
                    </a:cubicBezTo>
                    <a:cubicBezTo>
                      <a:pt x="3679" y="460"/>
                      <a:pt x="3751" y="365"/>
                      <a:pt x="3751" y="246"/>
                    </a:cubicBezTo>
                    <a:cubicBezTo>
                      <a:pt x="3742" y="102"/>
                      <a:pt x="3626" y="0"/>
                      <a:pt x="349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3" name="Google Shape;3323;p36"/>
              <p:cNvSpPr/>
              <p:nvPr/>
            </p:nvSpPr>
            <p:spPr>
              <a:xfrm>
                <a:off x="3972109" y="4050603"/>
                <a:ext cx="104406" cy="41662"/>
              </a:xfrm>
              <a:custGeom>
                <a:avLst/>
                <a:gdLst/>
                <a:ahLst/>
                <a:cxnLst/>
                <a:rect l="l" t="t" r="r" b="b"/>
                <a:pathLst>
                  <a:path w="4180" h="1668" extrusionOk="0">
                    <a:moveTo>
                      <a:pt x="334" y="0"/>
                    </a:moveTo>
                    <a:cubicBezTo>
                      <a:pt x="191" y="0"/>
                      <a:pt x="96" y="60"/>
                      <a:pt x="48" y="191"/>
                    </a:cubicBezTo>
                    <a:cubicBezTo>
                      <a:pt x="1" y="322"/>
                      <a:pt x="60" y="429"/>
                      <a:pt x="179" y="500"/>
                    </a:cubicBezTo>
                    <a:cubicBezTo>
                      <a:pt x="274" y="560"/>
                      <a:pt x="358" y="596"/>
                      <a:pt x="453" y="619"/>
                    </a:cubicBezTo>
                    <a:cubicBezTo>
                      <a:pt x="1441" y="953"/>
                      <a:pt x="2441" y="1274"/>
                      <a:pt x="3453" y="1572"/>
                    </a:cubicBezTo>
                    <a:lnTo>
                      <a:pt x="3811" y="1667"/>
                    </a:lnTo>
                    <a:cubicBezTo>
                      <a:pt x="3965" y="1667"/>
                      <a:pt x="4096" y="1620"/>
                      <a:pt x="4144" y="1489"/>
                    </a:cubicBezTo>
                    <a:cubicBezTo>
                      <a:pt x="4180" y="1310"/>
                      <a:pt x="4096" y="1191"/>
                      <a:pt x="3930" y="1131"/>
                    </a:cubicBezTo>
                    <a:cubicBezTo>
                      <a:pt x="3870" y="1096"/>
                      <a:pt x="3823" y="1084"/>
                      <a:pt x="3763" y="1072"/>
                    </a:cubicBezTo>
                    <a:cubicBezTo>
                      <a:pt x="2715" y="786"/>
                      <a:pt x="1679" y="429"/>
                      <a:pt x="644" y="84"/>
                    </a:cubicBezTo>
                    <a:cubicBezTo>
                      <a:pt x="536" y="48"/>
                      <a:pt x="429" y="12"/>
                      <a:pt x="33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4" name="Google Shape;3324;p36"/>
              <p:cNvSpPr/>
              <p:nvPr/>
            </p:nvSpPr>
            <p:spPr>
              <a:xfrm>
                <a:off x="4019993" y="4008964"/>
                <a:ext cx="103806" cy="42886"/>
              </a:xfrm>
              <a:custGeom>
                <a:avLst/>
                <a:gdLst/>
                <a:ahLst/>
                <a:cxnLst/>
                <a:rect l="l" t="t" r="r" b="b"/>
                <a:pathLst>
                  <a:path w="4156" h="1717" extrusionOk="0">
                    <a:moveTo>
                      <a:pt x="298" y="0"/>
                    </a:moveTo>
                    <a:cubicBezTo>
                      <a:pt x="167" y="0"/>
                      <a:pt x="60" y="72"/>
                      <a:pt x="36" y="203"/>
                    </a:cubicBezTo>
                    <a:cubicBezTo>
                      <a:pt x="1" y="322"/>
                      <a:pt x="48" y="429"/>
                      <a:pt x="155" y="489"/>
                    </a:cubicBezTo>
                    <a:cubicBezTo>
                      <a:pt x="239" y="536"/>
                      <a:pt x="334" y="584"/>
                      <a:pt x="417" y="608"/>
                    </a:cubicBezTo>
                    <a:cubicBezTo>
                      <a:pt x="1465" y="1012"/>
                      <a:pt x="2537" y="1322"/>
                      <a:pt x="3608" y="1667"/>
                    </a:cubicBezTo>
                    <a:cubicBezTo>
                      <a:pt x="3680" y="1679"/>
                      <a:pt x="3739" y="1691"/>
                      <a:pt x="3787" y="1715"/>
                    </a:cubicBezTo>
                    <a:cubicBezTo>
                      <a:pt x="3803" y="1716"/>
                      <a:pt x="3819" y="1717"/>
                      <a:pt x="3834" y="1717"/>
                    </a:cubicBezTo>
                    <a:cubicBezTo>
                      <a:pt x="3976" y="1717"/>
                      <a:pt x="4075" y="1666"/>
                      <a:pt x="4096" y="1548"/>
                    </a:cubicBezTo>
                    <a:cubicBezTo>
                      <a:pt x="4156" y="1393"/>
                      <a:pt x="4096" y="1274"/>
                      <a:pt x="3965" y="1203"/>
                    </a:cubicBezTo>
                    <a:cubicBezTo>
                      <a:pt x="3870" y="1155"/>
                      <a:pt x="3787" y="1132"/>
                      <a:pt x="3691" y="1096"/>
                    </a:cubicBezTo>
                    <a:cubicBezTo>
                      <a:pt x="2656" y="762"/>
                      <a:pt x="1596" y="465"/>
                      <a:pt x="584" y="60"/>
                    </a:cubicBezTo>
                    <a:cubicBezTo>
                      <a:pt x="501" y="24"/>
                      <a:pt x="393" y="0"/>
                      <a:pt x="29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5" name="Google Shape;3325;p36"/>
              <p:cNvSpPr/>
              <p:nvPr/>
            </p:nvSpPr>
            <p:spPr>
              <a:xfrm>
                <a:off x="3468014" y="3886219"/>
                <a:ext cx="80328" cy="79653"/>
              </a:xfrm>
              <a:custGeom>
                <a:avLst/>
                <a:gdLst/>
                <a:ahLst/>
                <a:cxnLst/>
                <a:rect l="l" t="t" r="r" b="b"/>
                <a:pathLst>
                  <a:path w="3216" h="3189" extrusionOk="0">
                    <a:moveTo>
                      <a:pt x="2906" y="0"/>
                    </a:moveTo>
                    <a:cubicBezTo>
                      <a:pt x="2803" y="0"/>
                      <a:pt x="2690" y="75"/>
                      <a:pt x="2548" y="223"/>
                    </a:cubicBezTo>
                    <a:cubicBezTo>
                      <a:pt x="1775" y="1009"/>
                      <a:pt x="1013" y="1819"/>
                      <a:pt x="239" y="2617"/>
                    </a:cubicBezTo>
                    <a:cubicBezTo>
                      <a:pt x="191" y="2664"/>
                      <a:pt x="131" y="2712"/>
                      <a:pt x="108" y="2771"/>
                    </a:cubicBezTo>
                    <a:cubicBezTo>
                      <a:pt x="1" y="2962"/>
                      <a:pt x="131" y="3188"/>
                      <a:pt x="346" y="3188"/>
                    </a:cubicBezTo>
                    <a:cubicBezTo>
                      <a:pt x="489" y="3176"/>
                      <a:pt x="596" y="3081"/>
                      <a:pt x="691" y="2974"/>
                    </a:cubicBezTo>
                    <a:lnTo>
                      <a:pt x="2965" y="616"/>
                    </a:lnTo>
                    <a:cubicBezTo>
                      <a:pt x="3191" y="378"/>
                      <a:pt x="3215" y="200"/>
                      <a:pt x="3084" y="80"/>
                    </a:cubicBezTo>
                    <a:cubicBezTo>
                      <a:pt x="3026" y="27"/>
                      <a:pt x="2968" y="0"/>
                      <a:pt x="290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6" name="Google Shape;3326;p36"/>
              <p:cNvSpPr/>
              <p:nvPr/>
            </p:nvSpPr>
            <p:spPr>
              <a:xfrm>
                <a:off x="3923925" y="4089245"/>
                <a:ext cx="97287" cy="37516"/>
              </a:xfrm>
              <a:custGeom>
                <a:avLst/>
                <a:gdLst/>
                <a:ahLst/>
                <a:cxnLst/>
                <a:rect l="l" t="t" r="r" b="b"/>
                <a:pathLst>
                  <a:path w="3895" h="1502" extrusionOk="0">
                    <a:moveTo>
                      <a:pt x="321" y="0"/>
                    </a:moveTo>
                    <a:cubicBezTo>
                      <a:pt x="194" y="0"/>
                      <a:pt x="117" y="56"/>
                      <a:pt x="72" y="168"/>
                    </a:cubicBezTo>
                    <a:cubicBezTo>
                      <a:pt x="1" y="358"/>
                      <a:pt x="96" y="489"/>
                      <a:pt x="441" y="608"/>
                    </a:cubicBezTo>
                    <a:cubicBezTo>
                      <a:pt x="1358" y="942"/>
                      <a:pt x="2299" y="1216"/>
                      <a:pt x="3251" y="1454"/>
                    </a:cubicBezTo>
                    <a:cubicBezTo>
                      <a:pt x="3346" y="1477"/>
                      <a:pt x="3454" y="1489"/>
                      <a:pt x="3513" y="1501"/>
                    </a:cubicBezTo>
                    <a:cubicBezTo>
                      <a:pt x="3716" y="1501"/>
                      <a:pt x="3835" y="1430"/>
                      <a:pt x="3870" y="1311"/>
                    </a:cubicBezTo>
                    <a:cubicBezTo>
                      <a:pt x="3894" y="1144"/>
                      <a:pt x="3823" y="1037"/>
                      <a:pt x="3668" y="977"/>
                    </a:cubicBezTo>
                    <a:cubicBezTo>
                      <a:pt x="3608" y="954"/>
                      <a:pt x="3573" y="942"/>
                      <a:pt x="3513" y="918"/>
                    </a:cubicBezTo>
                    <a:cubicBezTo>
                      <a:pt x="2525" y="680"/>
                      <a:pt x="1561" y="382"/>
                      <a:pt x="608" y="61"/>
                    </a:cubicBezTo>
                    <a:cubicBezTo>
                      <a:pt x="492" y="20"/>
                      <a:pt x="398" y="0"/>
                      <a:pt x="32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7" name="Google Shape;3327;p36"/>
              <p:cNvSpPr/>
              <p:nvPr/>
            </p:nvSpPr>
            <p:spPr>
              <a:xfrm>
                <a:off x="3523042" y="3924511"/>
                <a:ext cx="77031" cy="76156"/>
              </a:xfrm>
              <a:custGeom>
                <a:avLst/>
                <a:gdLst/>
                <a:ahLst/>
                <a:cxnLst/>
                <a:rect l="l" t="t" r="r" b="b"/>
                <a:pathLst>
                  <a:path w="3084" h="3049" extrusionOk="0">
                    <a:moveTo>
                      <a:pt x="2788" y="1"/>
                    </a:moveTo>
                    <a:cubicBezTo>
                      <a:pt x="2742" y="1"/>
                      <a:pt x="2697" y="16"/>
                      <a:pt x="2655" y="48"/>
                    </a:cubicBezTo>
                    <a:cubicBezTo>
                      <a:pt x="2560" y="107"/>
                      <a:pt x="2500" y="167"/>
                      <a:pt x="2429" y="238"/>
                    </a:cubicBezTo>
                    <a:cubicBezTo>
                      <a:pt x="1703" y="964"/>
                      <a:pt x="988" y="1715"/>
                      <a:pt x="274" y="2441"/>
                    </a:cubicBezTo>
                    <a:cubicBezTo>
                      <a:pt x="191" y="2500"/>
                      <a:pt x="131" y="2572"/>
                      <a:pt x="95" y="2667"/>
                    </a:cubicBezTo>
                    <a:cubicBezTo>
                      <a:pt x="0" y="2858"/>
                      <a:pt x="131" y="3048"/>
                      <a:pt x="357" y="3048"/>
                    </a:cubicBezTo>
                    <a:cubicBezTo>
                      <a:pt x="476" y="3036"/>
                      <a:pt x="584" y="2953"/>
                      <a:pt x="703" y="2846"/>
                    </a:cubicBezTo>
                    <a:cubicBezTo>
                      <a:pt x="1417" y="2096"/>
                      <a:pt x="2143" y="1357"/>
                      <a:pt x="2870" y="607"/>
                    </a:cubicBezTo>
                    <a:cubicBezTo>
                      <a:pt x="2917" y="548"/>
                      <a:pt x="2977" y="488"/>
                      <a:pt x="3024" y="417"/>
                    </a:cubicBezTo>
                    <a:cubicBezTo>
                      <a:pt x="3084" y="286"/>
                      <a:pt x="3072" y="167"/>
                      <a:pt x="2965" y="71"/>
                    </a:cubicBezTo>
                    <a:cubicBezTo>
                      <a:pt x="2905" y="25"/>
                      <a:pt x="2845" y="1"/>
                      <a:pt x="278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8" name="Google Shape;3328;p36"/>
              <p:cNvSpPr/>
              <p:nvPr/>
            </p:nvSpPr>
            <p:spPr>
              <a:xfrm>
                <a:off x="4214202" y="3920989"/>
                <a:ext cx="35418" cy="82925"/>
              </a:xfrm>
              <a:custGeom>
                <a:avLst/>
                <a:gdLst/>
                <a:ahLst/>
                <a:cxnLst/>
                <a:rect l="l" t="t" r="r" b="b"/>
                <a:pathLst>
                  <a:path w="1418" h="3320" extrusionOk="0">
                    <a:moveTo>
                      <a:pt x="1111" y="1"/>
                    </a:moveTo>
                    <a:cubicBezTo>
                      <a:pt x="1010" y="1"/>
                      <a:pt x="936" y="68"/>
                      <a:pt x="881" y="177"/>
                    </a:cubicBezTo>
                    <a:cubicBezTo>
                      <a:pt x="822" y="248"/>
                      <a:pt x="798" y="355"/>
                      <a:pt x="774" y="439"/>
                    </a:cubicBezTo>
                    <a:cubicBezTo>
                      <a:pt x="536" y="1225"/>
                      <a:pt x="310" y="1998"/>
                      <a:pt x="72" y="2796"/>
                    </a:cubicBezTo>
                    <a:cubicBezTo>
                      <a:pt x="60" y="2856"/>
                      <a:pt x="24" y="2915"/>
                      <a:pt x="12" y="2987"/>
                    </a:cubicBezTo>
                    <a:cubicBezTo>
                      <a:pt x="0" y="3130"/>
                      <a:pt x="48" y="3237"/>
                      <a:pt x="179" y="3296"/>
                    </a:cubicBezTo>
                    <a:cubicBezTo>
                      <a:pt x="217" y="3312"/>
                      <a:pt x="254" y="3319"/>
                      <a:pt x="291" y="3319"/>
                    </a:cubicBezTo>
                    <a:cubicBezTo>
                      <a:pt x="392" y="3319"/>
                      <a:pt x="483" y="3262"/>
                      <a:pt x="536" y="3165"/>
                    </a:cubicBezTo>
                    <a:cubicBezTo>
                      <a:pt x="584" y="3058"/>
                      <a:pt x="619" y="2951"/>
                      <a:pt x="655" y="2856"/>
                    </a:cubicBezTo>
                    <a:cubicBezTo>
                      <a:pt x="858" y="2153"/>
                      <a:pt x="1072" y="1439"/>
                      <a:pt x="1274" y="736"/>
                    </a:cubicBezTo>
                    <a:cubicBezTo>
                      <a:pt x="1322" y="605"/>
                      <a:pt x="1358" y="474"/>
                      <a:pt x="1393" y="332"/>
                    </a:cubicBezTo>
                    <a:cubicBezTo>
                      <a:pt x="1417" y="189"/>
                      <a:pt x="1370" y="58"/>
                      <a:pt x="1215" y="22"/>
                    </a:cubicBezTo>
                    <a:cubicBezTo>
                      <a:pt x="1178" y="8"/>
                      <a:pt x="1143" y="1"/>
                      <a:pt x="111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9" name="Google Shape;3329;p36"/>
              <p:cNvSpPr/>
              <p:nvPr/>
            </p:nvSpPr>
            <p:spPr>
              <a:xfrm>
                <a:off x="4246899" y="3909799"/>
                <a:ext cx="31846" cy="81851"/>
              </a:xfrm>
              <a:custGeom>
                <a:avLst/>
                <a:gdLst/>
                <a:ahLst/>
                <a:cxnLst/>
                <a:rect l="l" t="t" r="r" b="b"/>
                <a:pathLst>
                  <a:path w="1275" h="3277" extrusionOk="0">
                    <a:moveTo>
                      <a:pt x="989" y="1"/>
                    </a:moveTo>
                    <a:cubicBezTo>
                      <a:pt x="873" y="1"/>
                      <a:pt x="778" y="62"/>
                      <a:pt x="727" y="184"/>
                    </a:cubicBezTo>
                    <a:lnTo>
                      <a:pt x="632" y="506"/>
                    </a:lnTo>
                    <a:cubicBezTo>
                      <a:pt x="489" y="1125"/>
                      <a:pt x="322" y="1768"/>
                      <a:pt x="180" y="2387"/>
                    </a:cubicBezTo>
                    <a:cubicBezTo>
                      <a:pt x="132" y="2565"/>
                      <a:pt x="72" y="2732"/>
                      <a:pt x="25" y="2911"/>
                    </a:cubicBezTo>
                    <a:cubicBezTo>
                      <a:pt x="1" y="3066"/>
                      <a:pt x="25" y="3197"/>
                      <a:pt x="180" y="3256"/>
                    </a:cubicBezTo>
                    <a:cubicBezTo>
                      <a:pt x="216" y="3270"/>
                      <a:pt x="252" y="3277"/>
                      <a:pt x="287" y="3277"/>
                    </a:cubicBezTo>
                    <a:cubicBezTo>
                      <a:pt x="398" y="3277"/>
                      <a:pt x="494" y="3207"/>
                      <a:pt x="549" y="3089"/>
                    </a:cubicBezTo>
                    <a:cubicBezTo>
                      <a:pt x="608" y="2970"/>
                      <a:pt x="656" y="2839"/>
                      <a:pt x="680" y="2708"/>
                    </a:cubicBezTo>
                    <a:cubicBezTo>
                      <a:pt x="858" y="1970"/>
                      <a:pt x="1037" y="1256"/>
                      <a:pt x="1215" y="530"/>
                    </a:cubicBezTo>
                    <a:cubicBezTo>
                      <a:pt x="1227" y="458"/>
                      <a:pt x="1251" y="399"/>
                      <a:pt x="1263" y="351"/>
                    </a:cubicBezTo>
                    <a:cubicBezTo>
                      <a:pt x="1275" y="172"/>
                      <a:pt x="1227" y="41"/>
                      <a:pt x="1049" y="6"/>
                    </a:cubicBezTo>
                    <a:cubicBezTo>
                      <a:pt x="1028" y="2"/>
                      <a:pt x="1008" y="1"/>
                      <a:pt x="98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0" name="Google Shape;3330;p36"/>
              <p:cNvSpPr/>
              <p:nvPr/>
            </p:nvSpPr>
            <p:spPr>
              <a:xfrm>
                <a:off x="3566455" y="3944194"/>
                <a:ext cx="63967" cy="65541"/>
              </a:xfrm>
              <a:custGeom>
                <a:avLst/>
                <a:gdLst/>
                <a:ahLst/>
                <a:cxnLst/>
                <a:rect l="l" t="t" r="r" b="b"/>
                <a:pathLst>
                  <a:path w="2561" h="2624" extrusionOk="0">
                    <a:moveTo>
                      <a:pt x="2268" y="0"/>
                    </a:moveTo>
                    <a:cubicBezTo>
                      <a:pt x="2219" y="0"/>
                      <a:pt x="2169" y="16"/>
                      <a:pt x="2120" y="45"/>
                    </a:cubicBezTo>
                    <a:cubicBezTo>
                      <a:pt x="2013" y="117"/>
                      <a:pt x="1929" y="212"/>
                      <a:pt x="1834" y="296"/>
                    </a:cubicBezTo>
                    <a:cubicBezTo>
                      <a:pt x="1346" y="831"/>
                      <a:pt x="870" y="1355"/>
                      <a:pt x="381" y="1891"/>
                    </a:cubicBezTo>
                    <a:cubicBezTo>
                      <a:pt x="286" y="1998"/>
                      <a:pt x="179" y="2081"/>
                      <a:pt x="96" y="2189"/>
                    </a:cubicBezTo>
                    <a:cubicBezTo>
                      <a:pt x="0" y="2296"/>
                      <a:pt x="0" y="2403"/>
                      <a:pt x="84" y="2498"/>
                    </a:cubicBezTo>
                    <a:cubicBezTo>
                      <a:pt x="133" y="2577"/>
                      <a:pt x="199" y="2623"/>
                      <a:pt x="288" y="2623"/>
                    </a:cubicBezTo>
                    <a:cubicBezTo>
                      <a:pt x="306" y="2623"/>
                      <a:pt x="325" y="2621"/>
                      <a:pt x="346" y="2617"/>
                    </a:cubicBezTo>
                    <a:cubicBezTo>
                      <a:pt x="512" y="2593"/>
                      <a:pt x="620" y="2474"/>
                      <a:pt x="751" y="2331"/>
                    </a:cubicBezTo>
                    <a:cubicBezTo>
                      <a:pt x="1274" y="1772"/>
                      <a:pt x="1786" y="1188"/>
                      <a:pt x="2310" y="629"/>
                    </a:cubicBezTo>
                    <a:cubicBezTo>
                      <a:pt x="2370" y="569"/>
                      <a:pt x="2429" y="510"/>
                      <a:pt x="2477" y="426"/>
                    </a:cubicBezTo>
                    <a:cubicBezTo>
                      <a:pt x="2548" y="307"/>
                      <a:pt x="2560" y="200"/>
                      <a:pt x="2465" y="93"/>
                    </a:cubicBezTo>
                    <a:cubicBezTo>
                      <a:pt x="2403" y="31"/>
                      <a:pt x="2336" y="0"/>
                      <a:pt x="226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1" name="Google Shape;3331;p36"/>
              <p:cNvSpPr/>
              <p:nvPr/>
            </p:nvSpPr>
            <p:spPr>
              <a:xfrm>
                <a:off x="4285866" y="3902280"/>
                <a:ext cx="28574" cy="74733"/>
              </a:xfrm>
              <a:custGeom>
                <a:avLst/>
                <a:gdLst/>
                <a:ahLst/>
                <a:cxnLst/>
                <a:rect l="l" t="t" r="r" b="b"/>
                <a:pathLst>
                  <a:path w="1144" h="2992" extrusionOk="0">
                    <a:moveTo>
                      <a:pt x="868" y="1"/>
                    </a:moveTo>
                    <a:cubicBezTo>
                      <a:pt x="743" y="1"/>
                      <a:pt x="658" y="81"/>
                      <a:pt x="608" y="211"/>
                    </a:cubicBezTo>
                    <a:cubicBezTo>
                      <a:pt x="584" y="295"/>
                      <a:pt x="572" y="402"/>
                      <a:pt x="536" y="485"/>
                    </a:cubicBezTo>
                    <a:cubicBezTo>
                      <a:pt x="370" y="1140"/>
                      <a:pt x="227" y="1819"/>
                      <a:pt x="60" y="2474"/>
                    </a:cubicBezTo>
                    <a:cubicBezTo>
                      <a:pt x="36" y="2545"/>
                      <a:pt x="13" y="2616"/>
                      <a:pt x="13" y="2712"/>
                    </a:cubicBezTo>
                    <a:cubicBezTo>
                      <a:pt x="1" y="2843"/>
                      <a:pt x="60" y="2926"/>
                      <a:pt x="179" y="2974"/>
                    </a:cubicBezTo>
                    <a:cubicBezTo>
                      <a:pt x="213" y="2986"/>
                      <a:pt x="246" y="2992"/>
                      <a:pt x="278" y="2992"/>
                    </a:cubicBezTo>
                    <a:cubicBezTo>
                      <a:pt x="369" y="2992"/>
                      <a:pt x="451" y="2943"/>
                      <a:pt x="513" y="2855"/>
                    </a:cubicBezTo>
                    <a:cubicBezTo>
                      <a:pt x="560" y="2747"/>
                      <a:pt x="596" y="2652"/>
                      <a:pt x="632" y="2545"/>
                    </a:cubicBezTo>
                    <a:cubicBezTo>
                      <a:pt x="787" y="1854"/>
                      <a:pt x="953" y="1188"/>
                      <a:pt x="1120" y="521"/>
                    </a:cubicBezTo>
                    <a:cubicBezTo>
                      <a:pt x="1132" y="450"/>
                      <a:pt x="1144" y="390"/>
                      <a:pt x="1144" y="342"/>
                    </a:cubicBezTo>
                    <a:cubicBezTo>
                      <a:pt x="1144" y="152"/>
                      <a:pt x="1108" y="33"/>
                      <a:pt x="941" y="9"/>
                    </a:cubicBezTo>
                    <a:cubicBezTo>
                      <a:pt x="915" y="3"/>
                      <a:pt x="891" y="1"/>
                      <a:pt x="86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2" name="Google Shape;3332;p36"/>
              <p:cNvSpPr/>
              <p:nvPr/>
            </p:nvSpPr>
            <p:spPr>
              <a:xfrm>
                <a:off x="4357255" y="3879325"/>
                <a:ext cx="29448" cy="72610"/>
              </a:xfrm>
              <a:custGeom>
                <a:avLst/>
                <a:gdLst/>
                <a:ahLst/>
                <a:cxnLst/>
                <a:rect l="l" t="t" r="r" b="b"/>
                <a:pathLst>
                  <a:path w="1179" h="2907" extrusionOk="0">
                    <a:moveTo>
                      <a:pt x="877" y="1"/>
                    </a:moveTo>
                    <a:cubicBezTo>
                      <a:pt x="743" y="1"/>
                      <a:pt x="662" y="108"/>
                      <a:pt x="631" y="249"/>
                    </a:cubicBezTo>
                    <a:cubicBezTo>
                      <a:pt x="429" y="1011"/>
                      <a:pt x="238" y="1785"/>
                      <a:pt x="48" y="2535"/>
                    </a:cubicBezTo>
                    <a:cubicBezTo>
                      <a:pt x="0" y="2690"/>
                      <a:pt x="48" y="2821"/>
                      <a:pt x="191" y="2881"/>
                    </a:cubicBezTo>
                    <a:cubicBezTo>
                      <a:pt x="232" y="2898"/>
                      <a:pt x="271" y="2906"/>
                      <a:pt x="308" y="2906"/>
                    </a:cubicBezTo>
                    <a:cubicBezTo>
                      <a:pt x="419" y="2906"/>
                      <a:pt x="509" y="2830"/>
                      <a:pt x="572" y="2714"/>
                    </a:cubicBezTo>
                    <a:cubicBezTo>
                      <a:pt x="607" y="2631"/>
                      <a:pt x="631" y="2523"/>
                      <a:pt x="655" y="2440"/>
                    </a:cubicBezTo>
                    <a:cubicBezTo>
                      <a:pt x="822" y="1809"/>
                      <a:pt x="965" y="1166"/>
                      <a:pt x="1131" y="547"/>
                    </a:cubicBezTo>
                    <a:cubicBezTo>
                      <a:pt x="1143" y="487"/>
                      <a:pt x="1167" y="416"/>
                      <a:pt x="1179" y="356"/>
                    </a:cubicBezTo>
                    <a:cubicBezTo>
                      <a:pt x="1179" y="178"/>
                      <a:pt x="1119" y="23"/>
                      <a:pt x="953" y="11"/>
                    </a:cubicBezTo>
                    <a:cubicBezTo>
                      <a:pt x="926" y="4"/>
                      <a:pt x="900" y="1"/>
                      <a:pt x="87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3" name="Google Shape;3333;p36"/>
              <p:cNvSpPr/>
              <p:nvPr/>
            </p:nvSpPr>
            <p:spPr>
              <a:xfrm>
                <a:off x="4324533" y="3889816"/>
                <a:ext cx="28275" cy="70012"/>
              </a:xfrm>
              <a:custGeom>
                <a:avLst/>
                <a:gdLst/>
                <a:ahLst/>
                <a:cxnLst/>
                <a:rect l="l" t="t" r="r" b="b"/>
                <a:pathLst>
                  <a:path w="1132" h="2803" extrusionOk="0">
                    <a:moveTo>
                      <a:pt x="866" y="1"/>
                    </a:moveTo>
                    <a:cubicBezTo>
                      <a:pt x="735" y="1"/>
                      <a:pt x="647" y="97"/>
                      <a:pt x="596" y="210"/>
                    </a:cubicBezTo>
                    <a:cubicBezTo>
                      <a:pt x="572" y="294"/>
                      <a:pt x="536" y="377"/>
                      <a:pt x="524" y="448"/>
                    </a:cubicBezTo>
                    <a:cubicBezTo>
                      <a:pt x="358" y="1068"/>
                      <a:pt x="203" y="1687"/>
                      <a:pt x="48" y="2294"/>
                    </a:cubicBezTo>
                    <a:cubicBezTo>
                      <a:pt x="24" y="2353"/>
                      <a:pt x="12" y="2401"/>
                      <a:pt x="12" y="2461"/>
                    </a:cubicBezTo>
                    <a:cubicBezTo>
                      <a:pt x="1" y="2627"/>
                      <a:pt x="60" y="2746"/>
                      <a:pt x="203" y="2794"/>
                    </a:cubicBezTo>
                    <a:cubicBezTo>
                      <a:pt x="227" y="2800"/>
                      <a:pt x="251" y="2802"/>
                      <a:pt x="273" y="2802"/>
                    </a:cubicBezTo>
                    <a:cubicBezTo>
                      <a:pt x="394" y="2802"/>
                      <a:pt x="486" y="2726"/>
                      <a:pt x="536" y="2615"/>
                    </a:cubicBezTo>
                    <a:cubicBezTo>
                      <a:pt x="584" y="2508"/>
                      <a:pt x="608" y="2401"/>
                      <a:pt x="643" y="2294"/>
                    </a:cubicBezTo>
                    <a:cubicBezTo>
                      <a:pt x="727" y="1937"/>
                      <a:pt x="822" y="1568"/>
                      <a:pt x="905" y="1210"/>
                    </a:cubicBezTo>
                    <a:cubicBezTo>
                      <a:pt x="965" y="925"/>
                      <a:pt x="1048" y="651"/>
                      <a:pt x="1120" y="365"/>
                    </a:cubicBezTo>
                    <a:cubicBezTo>
                      <a:pt x="1132" y="187"/>
                      <a:pt x="1072" y="56"/>
                      <a:pt x="929" y="8"/>
                    </a:cubicBezTo>
                    <a:cubicBezTo>
                      <a:pt x="907" y="3"/>
                      <a:pt x="886" y="1"/>
                      <a:pt x="86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4" name="Google Shape;3334;p36"/>
              <p:cNvSpPr/>
              <p:nvPr/>
            </p:nvSpPr>
            <p:spPr>
              <a:xfrm>
                <a:off x="3599751" y="3963103"/>
                <a:ext cx="54151" cy="54501"/>
              </a:xfrm>
              <a:custGeom>
                <a:avLst/>
                <a:gdLst/>
                <a:ahLst/>
                <a:cxnLst/>
                <a:rect l="l" t="t" r="r" b="b"/>
                <a:pathLst>
                  <a:path w="2168" h="2182" extrusionOk="0">
                    <a:moveTo>
                      <a:pt x="1863" y="1"/>
                    </a:moveTo>
                    <a:cubicBezTo>
                      <a:pt x="1772" y="1"/>
                      <a:pt x="1688" y="54"/>
                      <a:pt x="1608" y="134"/>
                    </a:cubicBezTo>
                    <a:cubicBezTo>
                      <a:pt x="1465" y="277"/>
                      <a:pt x="1334" y="420"/>
                      <a:pt x="1204" y="551"/>
                    </a:cubicBezTo>
                    <a:cubicBezTo>
                      <a:pt x="846" y="932"/>
                      <a:pt x="489" y="1301"/>
                      <a:pt x="132" y="1658"/>
                    </a:cubicBezTo>
                    <a:cubicBezTo>
                      <a:pt x="37" y="1765"/>
                      <a:pt x="1" y="1860"/>
                      <a:pt x="37" y="2003"/>
                    </a:cubicBezTo>
                    <a:cubicBezTo>
                      <a:pt x="84" y="2122"/>
                      <a:pt x="180" y="2158"/>
                      <a:pt x="299" y="2182"/>
                    </a:cubicBezTo>
                    <a:cubicBezTo>
                      <a:pt x="418" y="2158"/>
                      <a:pt x="501" y="2122"/>
                      <a:pt x="596" y="2015"/>
                    </a:cubicBezTo>
                    <a:cubicBezTo>
                      <a:pt x="1073" y="1527"/>
                      <a:pt x="1549" y="1027"/>
                      <a:pt x="2025" y="527"/>
                    </a:cubicBezTo>
                    <a:cubicBezTo>
                      <a:pt x="2168" y="360"/>
                      <a:pt x="2168" y="181"/>
                      <a:pt x="2049" y="74"/>
                    </a:cubicBezTo>
                    <a:cubicBezTo>
                      <a:pt x="1984" y="23"/>
                      <a:pt x="1922" y="1"/>
                      <a:pt x="18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5" name="Google Shape;3335;p36"/>
              <p:cNvSpPr/>
              <p:nvPr/>
            </p:nvSpPr>
            <p:spPr>
              <a:xfrm>
                <a:off x="4393224" y="3879425"/>
                <a:ext cx="25302" cy="59846"/>
              </a:xfrm>
              <a:custGeom>
                <a:avLst/>
                <a:gdLst/>
                <a:ahLst/>
                <a:cxnLst/>
                <a:rect l="l" t="t" r="r" b="b"/>
                <a:pathLst>
                  <a:path w="1013" h="2396" extrusionOk="0">
                    <a:moveTo>
                      <a:pt x="748" y="1"/>
                    </a:moveTo>
                    <a:cubicBezTo>
                      <a:pt x="644" y="1"/>
                      <a:pt x="560" y="82"/>
                      <a:pt x="513" y="186"/>
                    </a:cubicBezTo>
                    <a:cubicBezTo>
                      <a:pt x="465" y="257"/>
                      <a:pt x="453" y="364"/>
                      <a:pt x="418" y="448"/>
                    </a:cubicBezTo>
                    <a:cubicBezTo>
                      <a:pt x="299" y="900"/>
                      <a:pt x="203" y="1329"/>
                      <a:pt x="84" y="1781"/>
                    </a:cubicBezTo>
                    <a:cubicBezTo>
                      <a:pt x="48" y="1876"/>
                      <a:pt x="25" y="1996"/>
                      <a:pt x="1" y="2103"/>
                    </a:cubicBezTo>
                    <a:cubicBezTo>
                      <a:pt x="1" y="2234"/>
                      <a:pt x="60" y="2341"/>
                      <a:pt x="203" y="2388"/>
                    </a:cubicBezTo>
                    <a:cubicBezTo>
                      <a:pt x="228" y="2393"/>
                      <a:pt x="253" y="2395"/>
                      <a:pt x="277" y="2395"/>
                    </a:cubicBezTo>
                    <a:cubicBezTo>
                      <a:pt x="378" y="2395"/>
                      <a:pt x="465" y="2354"/>
                      <a:pt x="513" y="2257"/>
                    </a:cubicBezTo>
                    <a:cubicBezTo>
                      <a:pt x="560" y="2174"/>
                      <a:pt x="572" y="2079"/>
                      <a:pt x="596" y="1984"/>
                    </a:cubicBezTo>
                    <a:cubicBezTo>
                      <a:pt x="715" y="1507"/>
                      <a:pt x="858" y="1019"/>
                      <a:pt x="977" y="543"/>
                    </a:cubicBezTo>
                    <a:cubicBezTo>
                      <a:pt x="1001" y="472"/>
                      <a:pt x="1001" y="376"/>
                      <a:pt x="1013" y="329"/>
                    </a:cubicBezTo>
                    <a:cubicBezTo>
                      <a:pt x="1013" y="174"/>
                      <a:pt x="977" y="55"/>
                      <a:pt x="834" y="19"/>
                    </a:cubicBezTo>
                    <a:cubicBezTo>
                      <a:pt x="804" y="7"/>
                      <a:pt x="776" y="1"/>
                      <a:pt x="74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6" name="Google Shape;3336;p36"/>
              <p:cNvSpPr/>
              <p:nvPr/>
            </p:nvSpPr>
            <p:spPr>
              <a:xfrm>
                <a:off x="3636520" y="3977541"/>
                <a:ext cx="42961" cy="45459"/>
              </a:xfrm>
              <a:custGeom>
                <a:avLst/>
                <a:gdLst/>
                <a:ahLst/>
                <a:cxnLst/>
                <a:rect l="l" t="t" r="r" b="b"/>
                <a:pathLst>
                  <a:path w="1720" h="1820" extrusionOk="0">
                    <a:moveTo>
                      <a:pt x="1473" y="0"/>
                    </a:moveTo>
                    <a:cubicBezTo>
                      <a:pt x="1434" y="0"/>
                      <a:pt x="1392" y="10"/>
                      <a:pt x="1351" y="32"/>
                    </a:cubicBezTo>
                    <a:cubicBezTo>
                      <a:pt x="1291" y="56"/>
                      <a:pt x="1232" y="115"/>
                      <a:pt x="1184" y="151"/>
                    </a:cubicBezTo>
                    <a:cubicBezTo>
                      <a:pt x="851" y="508"/>
                      <a:pt x="517" y="889"/>
                      <a:pt x="196" y="1258"/>
                    </a:cubicBezTo>
                    <a:cubicBezTo>
                      <a:pt x="136" y="1318"/>
                      <a:pt x="53" y="1389"/>
                      <a:pt x="41" y="1497"/>
                    </a:cubicBezTo>
                    <a:cubicBezTo>
                      <a:pt x="1" y="1688"/>
                      <a:pt x="122" y="1820"/>
                      <a:pt x="291" y="1820"/>
                    </a:cubicBezTo>
                    <a:cubicBezTo>
                      <a:pt x="321" y="1820"/>
                      <a:pt x="353" y="1815"/>
                      <a:pt x="386" y="1806"/>
                    </a:cubicBezTo>
                    <a:cubicBezTo>
                      <a:pt x="458" y="1782"/>
                      <a:pt x="517" y="1723"/>
                      <a:pt x="577" y="1663"/>
                    </a:cubicBezTo>
                    <a:cubicBezTo>
                      <a:pt x="910" y="1306"/>
                      <a:pt x="1244" y="925"/>
                      <a:pt x="1577" y="556"/>
                    </a:cubicBezTo>
                    <a:cubicBezTo>
                      <a:pt x="1648" y="473"/>
                      <a:pt x="1720" y="377"/>
                      <a:pt x="1720" y="258"/>
                    </a:cubicBezTo>
                    <a:cubicBezTo>
                      <a:pt x="1720" y="112"/>
                      <a:pt x="1607" y="0"/>
                      <a:pt x="147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7" name="Google Shape;3337;p36"/>
              <p:cNvSpPr/>
              <p:nvPr/>
            </p:nvSpPr>
            <p:spPr>
              <a:xfrm>
                <a:off x="3670241" y="3988606"/>
                <a:ext cx="41613" cy="41263"/>
              </a:xfrm>
              <a:custGeom>
                <a:avLst/>
                <a:gdLst/>
                <a:ahLst/>
                <a:cxnLst/>
                <a:rect l="l" t="t" r="r" b="b"/>
                <a:pathLst>
                  <a:path w="1666" h="1652" extrusionOk="0">
                    <a:moveTo>
                      <a:pt x="1404" y="1"/>
                    </a:moveTo>
                    <a:cubicBezTo>
                      <a:pt x="1366" y="1"/>
                      <a:pt x="1326" y="10"/>
                      <a:pt x="1287" y="30"/>
                    </a:cubicBezTo>
                    <a:cubicBezTo>
                      <a:pt x="1203" y="53"/>
                      <a:pt x="1144" y="113"/>
                      <a:pt x="1084" y="172"/>
                    </a:cubicBezTo>
                    <a:cubicBezTo>
                      <a:pt x="787" y="482"/>
                      <a:pt x="477" y="815"/>
                      <a:pt x="179" y="1137"/>
                    </a:cubicBezTo>
                    <a:cubicBezTo>
                      <a:pt x="13" y="1315"/>
                      <a:pt x="1" y="1458"/>
                      <a:pt x="132" y="1577"/>
                    </a:cubicBezTo>
                    <a:cubicBezTo>
                      <a:pt x="198" y="1630"/>
                      <a:pt x="263" y="1652"/>
                      <a:pt x="324" y="1652"/>
                    </a:cubicBezTo>
                    <a:cubicBezTo>
                      <a:pt x="418" y="1652"/>
                      <a:pt x="505" y="1601"/>
                      <a:pt x="584" y="1530"/>
                    </a:cubicBezTo>
                    <a:lnTo>
                      <a:pt x="644" y="1470"/>
                    </a:lnTo>
                    <a:cubicBezTo>
                      <a:pt x="941" y="1161"/>
                      <a:pt x="1227" y="839"/>
                      <a:pt x="1525" y="530"/>
                    </a:cubicBezTo>
                    <a:cubicBezTo>
                      <a:pt x="1596" y="458"/>
                      <a:pt x="1644" y="387"/>
                      <a:pt x="1656" y="280"/>
                    </a:cubicBezTo>
                    <a:cubicBezTo>
                      <a:pt x="1665" y="129"/>
                      <a:pt x="1548" y="1"/>
                      <a:pt x="140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8" name="Google Shape;3338;p36"/>
              <p:cNvSpPr/>
              <p:nvPr/>
            </p:nvSpPr>
            <p:spPr>
              <a:xfrm>
                <a:off x="4422374" y="3880474"/>
                <a:ext cx="24128" cy="44010"/>
              </a:xfrm>
              <a:custGeom>
                <a:avLst/>
                <a:gdLst/>
                <a:ahLst/>
                <a:cxnLst/>
                <a:rect l="l" t="t" r="r" b="b"/>
                <a:pathLst>
                  <a:path w="966" h="1762" extrusionOk="0">
                    <a:moveTo>
                      <a:pt x="661" y="0"/>
                    </a:moveTo>
                    <a:cubicBezTo>
                      <a:pt x="597" y="0"/>
                      <a:pt x="539" y="27"/>
                      <a:pt x="489" y="84"/>
                    </a:cubicBezTo>
                    <a:cubicBezTo>
                      <a:pt x="417" y="144"/>
                      <a:pt x="405" y="251"/>
                      <a:pt x="370" y="334"/>
                    </a:cubicBezTo>
                    <a:lnTo>
                      <a:pt x="60" y="1323"/>
                    </a:lnTo>
                    <a:cubicBezTo>
                      <a:pt x="1" y="1525"/>
                      <a:pt x="48" y="1680"/>
                      <a:pt x="191" y="1739"/>
                    </a:cubicBezTo>
                    <a:cubicBezTo>
                      <a:pt x="223" y="1754"/>
                      <a:pt x="256" y="1761"/>
                      <a:pt x="291" y="1761"/>
                    </a:cubicBezTo>
                    <a:cubicBezTo>
                      <a:pt x="398" y="1761"/>
                      <a:pt x="512" y="1688"/>
                      <a:pt x="584" y="1525"/>
                    </a:cubicBezTo>
                    <a:cubicBezTo>
                      <a:pt x="763" y="1144"/>
                      <a:pt x="846" y="739"/>
                      <a:pt x="953" y="346"/>
                    </a:cubicBezTo>
                    <a:cubicBezTo>
                      <a:pt x="965" y="215"/>
                      <a:pt x="941" y="96"/>
                      <a:pt x="798" y="37"/>
                    </a:cubicBezTo>
                    <a:cubicBezTo>
                      <a:pt x="750" y="13"/>
                      <a:pt x="704" y="0"/>
                      <a:pt x="66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339" name="Google Shape;3339;p36"/>
            <p:cNvGrpSpPr/>
            <p:nvPr/>
          </p:nvGrpSpPr>
          <p:grpSpPr>
            <a:xfrm>
              <a:off x="4746806" y="3609100"/>
              <a:ext cx="1052700" cy="611608"/>
              <a:chOff x="4597250" y="3523500"/>
              <a:chExt cx="1052700" cy="611608"/>
            </a:xfrm>
          </p:grpSpPr>
          <p:sp>
            <p:nvSpPr>
              <p:cNvPr id="3340" name="Google Shape;3340;p36"/>
              <p:cNvSpPr txBox="1"/>
              <p:nvPr/>
            </p:nvSpPr>
            <p:spPr>
              <a:xfrm>
                <a:off x="4597250" y="3523500"/>
                <a:ext cx="1052700" cy="183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91425" rIns="0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b="1">
                    <a:solidFill>
                      <a:schemeClr val="accent6"/>
                    </a:solidFill>
                    <a:latin typeface="Fira Sans"/>
                    <a:ea typeface="Fira Sans"/>
                    <a:cs typeface="Fira Sans"/>
                    <a:sym typeface="Fira Sans"/>
                  </a:rPr>
                  <a:t>NEPTUNE</a:t>
                </a:r>
                <a:endParaRPr b="1">
                  <a:solidFill>
                    <a:schemeClr val="accent6"/>
                  </a:solidFill>
                  <a:latin typeface="Fira Sans"/>
                  <a:ea typeface="Fira Sans"/>
                  <a:cs typeface="Fira Sans"/>
                  <a:sym typeface="Fira Sans"/>
                </a:endParaRPr>
              </a:p>
            </p:txBody>
          </p:sp>
          <p:sp>
            <p:nvSpPr>
              <p:cNvPr id="3341" name="Google Shape;3341;p36"/>
              <p:cNvSpPr txBox="1"/>
              <p:nvPr/>
            </p:nvSpPr>
            <p:spPr>
              <a:xfrm>
                <a:off x="4597250" y="3729208"/>
                <a:ext cx="1052700" cy="405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91425" rIns="0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r>
                  <a:rPr lang="en" sz="1200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rPr>
                  <a:t>It’s the farthest planet</a:t>
                </a:r>
                <a:endParaRPr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endParaRPr>
              </a:p>
            </p:txBody>
          </p:sp>
        </p:grpSp>
      </p:grpSp>
      <p:sp>
        <p:nvSpPr>
          <p:cNvPr id="3342" name="Google Shape;3342;p36"/>
          <p:cNvSpPr txBox="1"/>
          <p:nvPr/>
        </p:nvSpPr>
        <p:spPr>
          <a:xfrm>
            <a:off x="3757950" y="982250"/>
            <a:ext cx="1628100" cy="48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accent6"/>
                </a:solidFill>
                <a:latin typeface="Fira Sans"/>
                <a:ea typeface="Fira Sans"/>
                <a:cs typeface="Fira Sans"/>
                <a:sym typeface="Fira Sans"/>
              </a:rPr>
              <a:t>EARTH</a:t>
            </a:r>
            <a:endParaRPr sz="1800" b="1">
              <a:solidFill>
                <a:schemeClr val="accent6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3343" name="Google Shape;3343;p36"/>
          <p:cNvSpPr/>
          <p:nvPr/>
        </p:nvSpPr>
        <p:spPr>
          <a:xfrm>
            <a:off x="1655889" y="1764530"/>
            <a:ext cx="148800" cy="1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344" name="Google Shape;3344;p36"/>
          <p:cNvCxnSpPr>
            <a:stCxn id="3342" idx="1"/>
            <a:endCxn id="3343" idx="0"/>
          </p:cNvCxnSpPr>
          <p:nvPr/>
        </p:nvCxnSpPr>
        <p:spPr>
          <a:xfrm flipH="1">
            <a:off x="1730250" y="1222550"/>
            <a:ext cx="2027700" cy="542100"/>
          </a:xfrm>
          <a:prstGeom prst="curvedConnector2">
            <a:avLst/>
          </a:prstGeom>
          <a:noFill/>
          <a:ln w="9525" cap="flat" cmpd="sng">
            <a:solidFill>
              <a:schemeClr val="dk1"/>
            </a:solidFill>
            <a:prstDash val="lgDash"/>
            <a:round/>
            <a:headEnd type="none" w="med" len="med"/>
            <a:tailEnd type="none" w="med" len="med"/>
          </a:ln>
        </p:spPr>
      </p:cxnSp>
      <p:sp>
        <p:nvSpPr>
          <p:cNvPr id="3345" name="Google Shape;3345;p36"/>
          <p:cNvSpPr/>
          <p:nvPr/>
        </p:nvSpPr>
        <p:spPr>
          <a:xfrm>
            <a:off x="4497600" y="1764530"/>
            <a:ext cx="148800" cy="1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6" name="Google Shape;3346;p36"/>
          <p:cNvSpPr/>
          <p:nvPr/>
        </p:nvSpPr>
        <p:spPr>
          <a:xfrm>
            <a:off x="7440764" y="1764530"/>
            <a:ext cx="148800" cy="1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347" name="Google Shape;3347;p36"/>
          <p:cNvCxnSpPr>
            <a:stCxn id="3342" idx="3"/>
            <a:endCxn id="3346" idx="0"/>
          </p:cNvCxnSpPr>
          <p:nvPr/>
        </p:nvCxnSpPr>
        <p:spPr>
          <a:xfrm>
            <a:off x="5386050" y="1222550"/>
            <a:ext cx="2129100" cy="542100"/>
          </a:xfrm>
          <a:prstGeom prst="curvedConnector2">
            <a:avLst/>
          </a:prstGeom>
          <a:noFill/>
          <a:ln w="9525" cap="flat" cmpd="sng">
            <a:solidFill>
              <a:schemeClr val="dk1"/>
            </a:solidFill>
            <a:prstDash val="lgDash"/>
            <a:round/>
            <a:headEnd type="none" w="med" len="med"/>
            <a:tailEnd type="none" w="med" len="med"/>
          </a:ln>
        </p:spPr>
      </p:cxnSp>
      <p:cxnSp>
        <p:nvCxnSpPr>
          <p:cNvPr id="3348" name="Google Shape;3348;p36"/>
          <p:cNvCxnSpPr>
            <a:stCxn id="3342" idx="2"/>
            <a:endCxn id="3345" idx="0"/>
          </p:cNvCxnSpPr>
          <p:nvPr/>
        </p:nvCxnSpPr>
        <p:spPr>
          <a:xfrm>
            <a:off x="4572000" y="1462850"/>
            <a:ext cx="0" cy="3018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lgDash"/>
            <a:round/>
            <a:headEnd type="none" w="med" len="med"/>
            <a:tailEnd type="none" w="med" len="med"/>
          </a:ln>
        </p:spPr>
      </p:cxnSp>
      <p:cxnSp>
        <p:nvCxnSpPr>
          <p:cNvPr id="3349" name="Google Shape;3349;p36"/>
          <p:cNvCxnSpPr/>
          <p:nvPr/>
        </p:nvCxnSpPr>
        <p:spPr>
          <a:xfrm>
            <a:off x="1730300" y="2897163"/>
            <a:ext cx="0" cy="4494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3350" name="Google Shape;3350;p36"/>
          <p:cNvCxnSpPr/>
          <p:nvPr/>
        </p:nvCxnSpPr>
        <p:spPr>
          <a:xfrm>
            <a:off x="4572050" y="2897163"/>
            <a:ext cx="0" cy="4494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3351" name="Google Shape;3351;p36"/>
          <p:cNvCxnSpPr/>
          <p:nvPr/>
        </p:nvCxnSpPr>
        <p:spPr>
          <a:xfrm>
            <a:off x="7515175" y="2897163"/>
            <a:ext cx="0" cy="4494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6" name="Google Shape;3356;p37"/>
          <p:cNvSpPr txBox="1">
            <a:spLocks noGrp="1"/>
          </p:cNvSpPr>
          <p:nvPr>
            <p:ph type="title"/>
          </p:nvPr>
        </p:nvSpPr>
        <p:spPr>
          <a:xfrm>
            <a:off x="457200" y="292625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Cybersecurity Infographics</a:t>
            </a:r>
            <a:endParaRPr/>
          </a:p>
        </p:txBody>
      </p:sp>
      <p:grpSp>
        <p:nvGrpSpPr>
          <p:cNvPr id="3357" name="Google Shape;3357;p37"/>
          <p:cNvGrpSpPr/>
          <p:nvPr/>
        </p:nvGrpSpPr>
        <p:grpSpPr>
          <a:xfrm>
            <a:off x="4590600" y="2297159"/>
            <a:ext cx="3894575" cy="547591"/>
            <a:chOff x="4590600" y="2297159"/>
            <a:chExt cx="3894575" cy="547591"/>
          </a:xfrm>
        </p:grpSpPr>
        <p:sp>
          <p:nvSpPr>
            <p:cNvPr id="3358" name="Google Shape;3358;p37"/>
            <p:cNvSpPr/>
            <p:nvPr/>
          </p:nvSpPr>
          <p:spPr>
            <a:xfrm>
              <a:off x="4875875" y="2298150"/>
              <a:ext cx="3609300" cy="546600"/>
            </a:xfrm>
            <a:prstGeom prst="roundRect">
              <a:avLst>
                <a:gd name="adj" fmla="val 16667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182875" tIns="91425" rIns="274300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Jupiter is a gas giant and actually also the biggest planet in the Solar System</a:t>
              </a:r>
              <a:endParaRPr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3359" name="Google Shape;3359;p37"/>
            <p:cNvSpPr/>
            <p:nvPr/>
          </p:nvSpPr>
          <p:spPr>
            <a:xfrm>
              <a:off x="4590600" y="2297159"/>
              <a:ext cx="547291" cy="546636"/>
            </a:xfrm>
            <a:custGeom>
              <a:avLst/>
              <a:gdLst/>
              <a:ahLst/>
              <a:cxnLst/>
              <a:rect l="l" t="t" r="r" b="b"/>
              <a:pathLst>
                <a:path w="27554" h="27521" extrusionOk="0">
                  <a:moveTo>
                    <a:pt x="27553" y="13777"/>
                  </a:moveTo>
                  <a:cubicBezTo>
                    <a:pt x="27553" y="21349"/>
                    <a:pt x="21382" y="27520"/>
                    <a:pt x="13777" y="27520"/>
                  </a:cubicBezTo>
                  <a:cubicBezTo>
                    <a:pt x="6171" y="27520"/>
                    <a:pt x="0" y="21349"/>
                    <a:pt x="0" y="13777"/>
                  </a:cubicBezTo>
                  <a:cubicBezTo>
                    <a:pt x="0" y="6172"/>
                    <a:pt x="6171" y="1"/>
                    <a:pt x="13777" y="1"/>
                  </a:cubicBezTo>
                  <a:cubicBezTo>
                    <a:pt x="21382" y="1"/>
                    <a:pt x="27553" y="6172"/>
                    <a:pt x="27553" y="1377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2500" b="1">
                  <a:solidFill>
                    <a:schemeClr val="lt1"/>
                  </a:solidFill>
                  <a:latin typeface="Fira Sans"/>
                  <a:ea typeface="Fira Sans"/>
                  <a:cs typeface="Fira Sans"/>
                  <a:sym typeface="Fira Sans"/>
                </a:rPr>
                <a:t>1</a:t>
              </a:r>
              <a:endParaRPr b="1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grpSp>
        <p:nvGrpSpPr>
          <p:cNvPr id="3360" name="Google Shape;3360;p37"/>
          <p:cNvGrpSpPr/>
          <p:nvPr/>
        </p:nvGrpSpPr>
        <p:grpSpPr>
          <a:xfrm>
            <a:off x="4590600" y="3114189"/>
            <a:ext cx="3894575" cy="548787"/>
            <a:chOff x="4590600" y="3114189"/>
            <a:chExt cx="3894575" cy="548787"/>
          </a:xfrm>
        </p:grpSpPr>
        <p:sp>
          <p:nvSpPr>
            <p:cNvPr id="3361" name="Google Shape;3361;p37"/>
            <p:cNvSpPr/>
            <p:nvPr/>
          </p:nvSpPr>
          <p:spPr>
            <a:xfrm>
              <a:off x="4875875" y="3116376"/>
              <a:ext cx="3609300" cy="546600"/>
            </a:xfrm>
            <a:prstGeom prst="roundRect">
              <a:avLst>
                <a:gd name="adj" fmla="val 16667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182875" tIns="91425" rIns="274300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Saturn is a gas giant in the Solar System, composed mostly of hydrogen and helium</a:t>
              </a:r>
              <a:endParaRPr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3362" name="Google Shape;3362;p37"/>
            <p:cNvSpPr/>
            <p:nvPr/>
          </p:nvSpPr>
          <p:spPr>
            <a:xfrm>
              <a:off x="4590600" y="3114189"/>
              <a:ext cx="547291" cy="546616"/>
            </a:xfrm>
            <a:custGeom>
              <a:avLst/>
              <a:gdLst/>
              <a:ahLst/>
              <a:cxnLst/>
              <a:rect l="l" t="t" r="r" b="b"/>
              <a:pathLst>
                <a:path w="27554" h="27520" extrusionOk="0">
                  <a:moveTo>
                    <a:pt x="27553" y="13777"/>
                  </a:moveTo>
                  <a:cubicBezTo>
                    <a:pt x="27553" y="21349"/>
                    <a:pt x="21382" y="27520"/>
                    <a:pt x="13777" y="27520"/>
                  </a:cubicBezTo>
                  <a:cubicBezTo>
                    <a:pt x="6171" y="27520"/>
                    <a:pt x="0" y="21349"/>
                    <a:pt x="0" y="13777"/>
                  </a:cubicBezTo>
                  <a:cubicBezTo>
                    <a:pt x="0" y="6171"/>
                    <a:pt x="6171" y="0"/>
                    <a:pt x="13777" y="0"/>
                  </a:cubicBezTo>
                  <a:cubicBezTo>
                    <a:pt x="21382" y="0"/>
                    <a:pt x="27553" y="6171"/>
                    <a:pt x="27553" y="1377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2500" b="1">
                  <a:solidFill>
                    <a:schemeClr val="lt1"/>
                  </a:solidFill>
                  <a:latin typeface="Fira Sans"/>
                  <a:ea typeface="Fira Sans"/>
                  <a:cs typeface="Fira Sans"/>
                  <a:sym typeface="Fira Sans"/>
                </a:rPr>
                <a:t>2</a:t>
              </a:r>
              <a:endParaRPr b="1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grpSp>
        <p:nvGrpSpPr>
          <p:cNvPr id="3363" name="Google Shape;3363;p37"/>
          <p:cNvGrpSpPr/>
          <p:nvPr/>
        </p:nvGrpSpPr>
        <p:grpSpPr>
          <a:xfrm>
            <a:off x="4590600" y="3930117"/>
            <a:ext cx="3894575" cy="549908"/>
            <a:chOff x="4590600" y="3930117"/>
            <a:chExt cx="3894575" cy="549908"/>
          </a:xfrm>
        </p:grpSpPr>
        <p:sp>
          <p:nvSpPr>
            <p:cNvPr id="3364" name="Google Shape;3364;p37"/>
            <p:cNvSpPr/>
            <p:nvPr/>
          </p:nvSpPr>
          <p:spPr>
            <a:xfrm>
              <a:off x="4875875" y="3933425"/>
              <a:ext cx="3609300" cy="546600"/>
            </a:xfrm>
            <a:prstGeom prst="roundRect">
              <a:avLst>
                <a:gd name="adj" fmla="val 16667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182875" tIns="91425" rIns="274300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Venus has a beautiful name and is the second planet from the Sun </a:t>
              </a:r>
              <a:endParaRPr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3365" name="Google Shape;3365;p37"/>
            <p:cNvSpPr/>
            <p:nvPr/>
          </p:nvSpPr>
          <p:spPr>
            <a:xfrm>
              <a:off x="4590600" y="3930117"/>
              <a:ext cx="547291" cy="546636"/>
            </a:xfrm>
            <a:custGeom>
              <a:avLst/>
              <a:gdLst/>
              <a:ahLst/>
              <a:cxnLst/>
              <a:rect l="l" t="t" r="r" b="b"/>
              <a:pathLst>
                <a:path w="27554" h="27521" extrusionOk="0">
                  <a:moveTo>
                    <a:pt x="27553" y="13777"/>
                  </a:moveTo>
                  <a:cubicBezTo>
                    <a:pt x="27553" y="21349"/>
                    <a:pt x="21382" y="27520"/>
                    <a:pt x="13777" y="27520"/>
                  </a:cubicBezTo>
                  <a:cubicBezTo>
                    <a:pt x="6171" y="27520"/>
                    <a:pt x="0" y="21349"/>
                    <a:pt x="0" y="13777"/>
                  </a:cubicBezTo>
                  <a:cubicBezTo>
                    <a:pt x="0" y="6172"/>
                    <a:pt x="6171" y="0"/>
                    <a:pt x="13777" y="0"/>
                  </a:cubicBezTo>
                  <a:cubicBezTo>
                    <a:pt x="21382" y="0"/>
                    <a:pt x="27553" y="6172"/>
                    <a:pt x="27553" y="1377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2500" b="1">
                  <a:solidFill>
                    <a:schemeClr val="lt1"/>
                  </a:solidFill>
                  <a:latin typeface="Fira Sans"/>
                  <a:ea typeface="Fira Sans"/>
                  <a:cs typeface="Fira Sans"/>
                  <a:sym typeface="Fira Sans"/>
                </a:rPr>
                <a:t>3</a:t>
              </a:r>
              <a:endParaRPr b="1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sp>
        <p:nvSpPr>
          <p:cNvPr id="3366" name="Google Shape;3366;p37"/>
          <p:cNvSpPr/>
          <p:nvPr/>
        </p:nvSpPr>
        <p:spPr>
          <a:xfrm>
            <a:off x="4572000" y="1466850"/>
            <a:ext cx="3991500" cy="546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182875" tIns="91425" rIns="13715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Mercury is the closest planet to the Sun and the smallest one in the Solar System</a:t>
            </a:r>
            <a:endParaRPr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grpSp>
        <p:nvGrpSpPr>
          <p:cNvPr id="3367" name="Google Shape;3367;p37"/>
          <p:cNvGrpSpPr/>
          <p:nvPr/>
        </p:nvGrpSpPr>
        <p:grpSpPr>
          <a:xfrm>
            <a:off x="-1006072" y="1271750"/>
            <a:ext cx="4357952" cy="5991287"/>
            <a:chOff x="-1006072" y="1271750"/>
            <a:chExt cx="4357952" cy="5991287"/>
          </a:xfrm>
        </p:grpSpPr>
        <p:sp>
          <p:nvSpPr>
            <p:cNvPr id="3368" name="Google Shape;3368;p37"/>
            <p:cNvSpPr/>
            <p:nvPr/>
          </p:nvSpPr>
          <p:spPr>
            <a:xfrm>
              <a:off x="1068003" y="1271750"/>
              <a:ext cx="486039" cy="429385"/>
            </a:xfrm>
            <a:custGeom>
              <a:avLst/>
              <a:gdLst/>
              <a:ahLst/>
              <a:cxnLst/>
              <a:rect l="l" t="t" r="r" b="b"/>
              <a:pathLst>
                <a:path w="11942" h="10550" extrusionOk="0">
                  <a:moveTo>
                    <a:pt x="7370" y="0"/>
                  </a:moveTo>
                  <a:lnTo>
                    <a:pt x="0" y="10549"/>
                  </a:lnTo>
                  <a:lnTo>
                    <a:pt x="4572" y="10549"/>
                  </a:lnTo>
                  <a:lnTo>
                    <a:pt x="1194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9" name="Google Shape;3369;p37"/>
            <p:cNvSpPr/>
            <p:nvPr/>
          </p:nvSpPr>
          <p:spPr>
            <a:xfrm>
              <a:off x="1368409" y="1271750"/>
              <a:ext cx="485592" cy="429385"/>
            </a:xfrm>
            <a:custGeom>
              <a:avLst/>
              <a:gdLst/>
              <a:ahLst/>
              <a:cxnLst/>
              <a:rect l="l" t="t" r="r" b="b"/>
              <a:pathLst>
                <a:path w="11931" h="10550" extrusionOk="0">
                  <a:moveTo>
                    <a:pt x="7359" y="0"/>
                  </a:moveTo>
                  <a:lnTo>
                    <a:pt x="1" y="10549"/>
                  </a:lnTo>
                  <a:lnTo>
                    <a:pt x="4573" y="10549"/>
                  </a:lnTo>
                  <a:lnTo>
                    <a:pt x="119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0" name="Google Shape;3370;p37"/>
            <p:cNvSpPr/>
            <p:nvPr/>
          </p:nvSpPr>
          <p:spPr>
            <a:xfrm>
              <a:off x="1668856" y="1271750"/>
              <a:ext cx="485592" cy="429385"/>
            </a:xfrm>
            <a:custGeom>
              <a:avLst/>
              <a:gdLst/>
              <a:ahLst/>
              <a:cxnLst/>
              <a:rect l="l" t="t" r="r" b="b"/>
              <a:pathLst>
                <a:path w="11931" h="10550" extrusionOk="0">
                  <a:moveTo>
                    <a:pt x="7359" y="0"/>
                  </a:moveTo>
                  <a:lnTo>
                    <a:pt x="1" y="10549"/>
                  </a:lnTo>
                  <a:lnTo>
                    <a:pt x="4573" y="10549"/>
                  </a:lnTo>
                  <a:lnTo>
                    <a:pt x="119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1" name="Google Shape;3371;p37"/>
            <p:cNvSpPr/>
            <p:nvPr/>
          </p:nvSpPr>
          <p:spPr>
            <a:xfrm>
              <a:off x="1968814" y="1271750"/>
              <a:ext cx="486080" cy="429385"/>
            </a:xfrm>
            <a:custGeom>
              <a:avLst/>
              <a:gdLst/>
              <a:ahLst/>
              <a:cxnLst/>
              <a:rect l="l" t="t" r="r" b="b"/>
              <a:pathLst>
                <a:path w="11943" h="10550" extrusionOk="0">
                  <a:moveTo>
                    <a:pt x="7371" y="0"/>
                  </a:moveTo>
                  <a:lnTo>
                    <a:pt x="1" y="10549"/>
                  </a:lnTo>
                  <a:lnTo>
                    <a:pt x="4573" y="10549"/>
                  </a:lnTo>
                  <a:lnTo>
                    <a:pt x="1194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2" name="Google Shape;3372;p37"/>
            <p:cNvSpPr/>
            <p:nvPr/>
          </p:nvSpPr>
          <p:spPr>
            <a:xfrm>
              <a:off x="2269261" y="1271750"/>
              <a:ext cx="485103" cy="429385"/>
            </a:xfrm>
            <a:custGeom>
              <a:avLst/>
              <a:gdLst/>
              <a:ahLst/>
              <a:cxnLst/>
              <a:rect l="l" t="t" r="r" b="b"/>
              <a:pathLst>
                <a:path w="11919" h="10550" extrusionOk="0">
                  <a:moveTo>
                    <a:pt x="7359" y="0"/>
                  </a:moveTo>
                  <a:lnTo>
                    <a:pt x="1" y="10549"/>
                  </a:lnTo>
                  <a:lnTo>
                    <a:pt x="4573" y="10549"/>
                  </a:lnTo>
                  <a:lnTo>
                    <a:pt x="1191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3" name="Google Shape;3373;p37"/>
            <p:cNvSpPr/>
            <p:nvPr/>
          </p:nvSpPr>
          <p:spPr>
            <a:xfrm>
              <a:off x="2569708" y="1271750"/>
              <a:ext cx="485103" cy="429385"/>
            </a:xfrm>
            <a:custGeom>
              <a:avLst/>
              <a:gdLst/>
              <a:ahLst/>
              <a:cxnLst/>
              <a:rect l="l" t="t" r="r" b="b"/>
              <a:pathLst>
                <a:path w="11919" h="10550" extrusionOk="0">
                  <a:moveTo>
                    <a:pt x="7359" y="0"/>
                  </a:moveTo>
                  <a:lnTo>
                    <a:pt x="1" y="10549"/>
                  </a:lnTo>
                  <a:lnTo>
                    <a:pt x="4561" y="10549"/>
                  </a:lnTo>
                  <a:lnTo>
                    <a:pt x="1191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4" name="Google Shape;3374;p37"/>
            <p:cNvSpPr/>
            <p:nvPr/>
          </p:nvSpPr>
          <p:spPr>
            <a:xfrm>
              <a:off x="2866777" y="1271750"/>
              <a:ext cx="485103" cy="429385"/>
            </a:xfrm>
            <a:custGeom>
              <a:avLst/>
              <a:gdLst/>
              <a:ahLst/>
              <a:cxnLst/>
              <a:rect l="l" t="t" r="r" b="b"/>
              <a:pathLst>
                <a:path w="11919" h="10550" extrusionOk="0">
                  <a:moveTo>
                    <a:pt x="7346" y="0"/>
                  </a:moveTo>
                  <a:lnTo>
                    <a:pt x="0" y="10549"/>
                  </a:lnTo>
                  <a:lnTo>
                    <a:pt x="4560" y="10549"/>
                  </a:lnTo>
                  <a:lnTo>
                    <a:pt x="1191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5" name="Google Shape;3375;p37"/>
            <p:cNvSpPr/>
            <p:nvPr/>
          </p:nvSpPr>
          <p:spPr>
            <a:xfrm>
              <a:off x="1055875" y="4208223"/>
              <a:ext cx="502564" cy="182865"/>
            </a:xfrm>
            <a:custGeom>
              <a:avLst/>
              <a:gdLst/>
              <a:ahLst/>
              <a:cxnLst/>
              <a:rect l="l" t="t" r="r" b="b"/>
              <a:pathLst>
                <a:path w="12348" h="4493" extrusionOk="0">
                  <a:moveTo>
                    <a:pt x="9838" y="0"/>
                  </a:moveTo>
                  <a:cubicBezTo>
                    <a:pt x="9200" y="0"/>
                    <a:pt x="8568" y="272"/>
                    <a:pt x="8132" y="800"/>
                  </a:cubicBezTo>
                  <a:cubicBezTo>
                    <a:pt x="7799" y="1192"/>
                    <a:pt x="7620" y="1669"/>
                    <a:pt x="7608" y="2145"/>
                  </a:cubicBezTo>
                  <a:lnTo>
                    <a:pt x="2941" y="2181"/>
                  </a:lnTo>
                  <a:cubicBezTo>
                    <a:pt x="2906" y="1847"/>
                    <a:pt x="2739" y="1514"/>
                    <a:pt x="2465" y="1264"/>
                  </a:cubicBezTo>
                  <a:cubicBezTo>
                    <a:pt x="2206" y="1047"/>
                    <a:pt x="1887" y="940"/>
                    <a:pt x="1570" y="940"/>
                  </a:cubicBezTo>
                  <a:cubicBezTo>
                    <a:pt x="1173" y="940"/>
                    <a:pt x="778" y="1107"/>
                    <a:pt x="500" y="1431"/>
                  </a:cubicBezTo>
                  <a:cubicBezTo>
                    <a:pt x="0" y="2002"/>
                    <a:pt x="84" y="2883"/>
                    <a:pt x="655" y="3395"/>
                  </a:cubicBezTo>
                  <a:cubicBezTo>
                    <a:pt x="915" y="3612"/>
                    <a:pt x="1233" y="3719"/>
                    <a:pt x="1550" y="3719"/>
                  </a:cubicBezTo>
                  <a:cubicBezTo>
                    <a:pt x="1947" y="3719"/>
                    <a:pt x="2342" y="3552"/>
                    <a:pt x="2620" y="3228"/>
                  </a:cubicBezTo>
                  <a:cubicBezTo>
                    <a:pt x="2822" y="3002"/>
                    <a:pt x="2917" y="2728"/>
                    <a:pt x="2953" y="2443"/>
                  </a:cubicBezTo>
                  <a:lnTo>
                    <a:pt x="7620" y="2395"/>
                  </a:lnTo>
                  <a:cubicBezTo>
                    <a:pt x="7668" y="2978"/>
                    <a:pt x="7918" y="3562"/>
                    <a:pt x="8418" y="3955"/>
                  </a:cubicBezTo>
                  <a:cubicBezTo>
                    <a:pt x="8832" y="4316"/>
                    <a:pt x="9346" y="4492"/>
                    <a:pt x="9859" y="4492"/>
                  </a:cubicBezTo>
                  <a:cubicBezTo>
                    <a:pt x="10496" y="4492"/>
                    <a:pt x="11131" y="4220"/>
                    <a:pt x="11573" y="3693"/>
                  </a:cubicBezTo>
                  <a:cubicBezTo>
                    <a:pt x="12347" y="2752"/>
                    <a:pt x="12228" y="1335"/>
                    <a:pt x="11288" y="538"/>
                  </a:cubicBezTo>
                  <a:cubicBezTo>
                    <a:pt x="10868" y="176"/>
                    <a:pt x="10351" y="0"/>
                    <a:pt x="9838" y="0"/>
                  </a:cubicBezTo>
                  <a:close/>
                </a:path>
              </a:pathLst>
            </a:custGeom>
            <a:solidFill>
              <a:srgbClr val="E2E2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6" name="Google Shape;3376;p37"/>
            <p:cNvSpPr/>
            <p:nvPr/>
          </p:nvSpPr>
          <p:spPr>
            <a:xfrm>
              <a:off x="1063608" y="2410971"/>
              <a:ext cx="94546" cy="94546"/>
            </a:xfrm>
            <a:custGeom>
              <a:avLst/>
              <a:gdLst/>
              <a:ahLst/>
              <a:cxnLst/>
              <a:rect l="l" t="t" r="r" b="b"/>
              <a:pathLst>
                <a:path w="2323" h="2323" extrusionOk="0">
                  <a:moveTo>
                    <a:pt x="1168" y="1"/>
                  </a:moveTo>
                  <a:cubicBezTo>
                    <a:pt x="525" y="1"/>
                    <a:pt x="1" y="525"/>
                    <a:pt x="1" y="1167"/>
                  </a:cubicBezTo>
                  <a:cubicBezTo>
                    <a:pt x="1" y="1799"/>
                    <a:pt x="525" y="2322"/>
                    <a:pt x="1168" y="2322"/>
                  </a:cubicBezTo>
                  <a:cubicBezTo>
                    <a:pt x="1811" y="2322"/>
                    <a:pt x="2323" y="1799"/>
                    <a:pt x="2323" y="1167"/>
                  </a:cubicBezTo>
                  <a:cubicBezTo>
                    <a:pt x="2323" y="525"/>
                    <a:pt x="1811" y="1"/>
                    <a:pt x="11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7" name="Google Shape;3377;p37"/>
            <p:cNvSpPr/>
            <p:nvPr/>
          </p:nvSpPr>
          <p:spPr>
            <a:xfrm>
              <a:off x="1063608" y="2277721"/>
              <a:ext cx="94546" cy="94546"/>
            </a:xfrm>
            <a:custGeom>
              <a:avLst/>
              <a:gdLst/>
              <a:ahLst/>
              <a:cxnLst/>
              <a:rect l="l" t="t" r="r" b="b"/>
              <a:pathLst>
                <a:path w="2323" h="2323" extrusionOk="0">
                  <a:moveTo>
                    <a:pt x="1168" y="0"/>
                  </a:moveTo>
                  <a:cubicBezTo>
                    <a:pt x="525" y="0"/>
                    <a:pt x="1" y="524"/>
                    <a:pt x="1" y="1167"/>
                  </a:cubicBezTo>
                  <a:cubicBezTo>
                    <a:pt x="1" y="1798"/>
                    <a:pt x="525" y="2322"/>
                    <a:pt x="1168" y="2322"/>
                  </a:cubicBezTo>
                  <a:cubicBezTo>
                    <a:pt x="1811" y="2322"/>
                    <a:pt x="2323" y="1798"/>
                    <a:pt x="2323" y="1167"/>
                  </a:cubicBezTo>
                  <a:cubicBezTo>
                    <a:pt x="2323" y="524"/>
                    <a:pt x="1811" y="0"/>
                    <a:pt x="116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8" name="Google Shape;3378;p37"/>
            <p:cNvSpPr/>
            <p:nvPr/>
          </p:nvSpPr>
          <p:spPr>
            <a:xfrm>
              <a:off x="1069916" y="1822700"/>
              <a:ext cx="914936" cy="110053"/>
            </a:xfrm>
            <a:custGeom>
              <a:avLst/>
              <a:gdLst/>
              <a:ahLst/>
              <a:cxnLst/>
              <a:rect l="l" t="t" r="r" b="b"/>
              <a:pathLst>
                <a:path w="22480" h="2704" extrusionOk="0">
                  <a:moveTo>
                    <a:pt x="1" y="1"/>
                  </a:moveTo>
                  <a:lnTo>
                    <a:pt x="1" y="2703"/>
                  </a:lnTo>
                  <a:lnTo>
                    <a:pt x="22480" y="2703"/>
                  </a:lnTo>
                  <a:lnTo>
                    <a:pt x="2248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9" name="Google Shape;3379;p37"/>
            <p:cNvSpPr/>
            <p:nvPr/>
          </p:nvSpPr>
          <p:spPr>
            <a:xfrm>
              <a:off x="1069916" y="1981143"/>
              <a:ext cx="745828" cy="54335"/>
            </a:xfrm>
            <a:custGeom>
              <a:avLst/>
              <a:gdLst/>
              <a:ahLst/>
              <a:cxnLst/>
              <a:rect l="l" t="t" r="r" b="b"/>
              <a:pathLst>
                <a:path w="18325" h="1335" extrusionOk="0">
                  <a:moveTo>
                    <a:pt x="1" y="1"/>
                  </a:moveTo>
                  <a:lnTo>
                    <a:pt x="1" y="1334"/>
                  </a:lnTo>
                  <a:lnTo>
                    <a:pt x="18324" y="1334"/>
                  </a:lnTo>
                  <a:lnTo>
                    <a:pt x="1832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0" name="Google Shape;3380;p37"/>
            <p:cNvSpPr/>
            <p:nvPr/>
          </p:nvSpPr>
          <p:spPr>
            <a:xfrm>
              <a:off x="1069916" y="2069828"/>
              <a:ext cx="745828" cy="54823"/>
            </a:xfrm>
            <a:custGeom>
              <a:avLst/>
              <a:gdLst/>
              <a:ahLst/>
              <a:cxnLst/>
              <a:rect l="l" t="t" r="r" b="b"/>
              <a:pathLst>
                <a:path w="18325" h="1347" extrusionOk="0">
                  <a:moveTo>
                    <a:pt x="1" y="1"/>
                  </a:moveTo>
                  <a:lnTo>
                    <a:pt x="1" y="1346"/>
                  </a:lnTo>
                  <a:lnTo>
                    <a:pt x="18324" y="1346"/>
                  </a:lnTo>
                  <a:lnTo>
                    <a:pt x="1832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1" name="Google Shape;3381;p37"/>
            <p:cNvSpPr/>
            <p:nvPr/>
          </p:nvSpPr>
          <p:spPr>
            <a:xfrm>
              <a:off x="1069916" y="2158512"/>
              <a:ext cx="489947" cy="54335"/>
            </a:xfrm>
            <a:custGeom>
              <a:avLst/>
              <a:gdLst/>
              <a:ahLst/>
              <a:cxnLst/>
              <a:rect l="l" t="t" r="r" b="b"/>
              <a:pathLst>
                <a:path w="12038" h="1335" extrusionOk="0">
                  <a:moveTo>
                    <a:pt x="1" y="1"/>
                  </a:moveTo>
                  <a:lnTo>
                    <a:pt x="1" y="1334"/>
                  </a:lnTo>
                  <a:lnTo>
                    <a:pt x="12038" y="1334"/>
                  </a:lnTo>
                  <a:lnTo>
                    <a:pt x="1203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2" name="Google Shape;3382;p37"/>
            <p:cNvSpPr/>
            <p:nvPr/>
          </p:nvSpPr>
          <p:spPr>
            <a:xfrm>
              <a:off x="1130966" y="5001539"/>
              <a:ext cx="220065" cy="194831"/>
            </a:xfrm>
            <a:custGeom>
              <a:avLst/>
              <a:gdLst/>
              <a:ahLst/>
              <a:cxnLst/>
              <a:rect l="l" t="t" r="r" b="b"/>
              <a:pathLst>
                <a:path w="5407" h="4787" extrusionOk="0">
                  <a:moveTo>
                    <a:pt x="3335" y="0"/>
                  </a:moveTo>
                  <a:lnTo>
                    <a:pt x="1" y="4787"/>
                  </a:lnTo>
                  <a:lnTo>
                    <a:pt x="2073" y="4787"/>
                  </a:lnTo>
                  <a:lnTo>
                    <a:pt x="5406" y="0"/>
                  </a:lnTo>
                  <a:close/>
                </a:path>
              </a:pathLst>
            </a:custGeom>
            <a:solidFill>
              <a:srgbClr val="E2E2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3" name="Google Shape;3383;p37"/>
            <p:cNvSpPr/>
            <p:nvPr/>
          </p:nvSpPr>
          <p:spPr>
            <a:xfrm>
              <a:off x="1267636" y="5001539"/>
              <a:ext cx="219536" cy="194831"/>
            </a:xfrm>
            <a:custGeom>
              <a:avLst/>
              <a:gdLst/>
              <a:ahLst/>
              <a:cxnLst/>
              <a:rect l="l" t="t" r="r" b="b"/>
              <a:pathLst>
                <a:path w="5394" h="4787" extrusionOk="0">
                  <a:moveTo>
                    <a:pt x="3334" y="0"/>
                  </a:moveTo>
                  <a:lnTo>
                    <a:pt x="0" y="4787"/>
                  </a:lnTo>
                  <a:lnTo>
                    <a:pt x="2060" y="4787"/>
                  </a:lnTo>
                  <a:lnTo>
                    <a:pt x="5394" y="0"/>
                  </a:lnTo>
                  <a:close/>
                </a:path>
              </a:pathLst>
            </a:custGeom>
            <a:solidFill>
              <a:srgbClr val="E2E2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4" name="Google Shape;3384;p37"/>
            <p:cNvSpPr/>
            <p:nvPr/>
          </p:nvSpPr>
          <p:spPr>
            <a:xfrm>
              <a:off x="1403330" y="5001539"/>
              <a:ext cx="220513" cy="194831"/>
            </a:xfrm>
            <a:custGeom>
              <a:avLst/>
              <a:gdLst/>
              <a:ahLst/>
              <a:cxnLst/>
              <a:rect l="l" t="t" r="r" b="b"/>
              <a:pathLst>
                <a:path w="5418" h="4787" extrusionOk="0">
                  <a:moveTo>
                    <a:pt x="3346" y="0"/>
                  </a:moveTo>
                  <a:lnTo>
                    <a:pt x="0" y="4787"/>
                  </a:lnTo>
                  <a:lnTo>
                    <a:pt x="2084" y="4787"/>
                  </a:lnTo>
                  <a:lnTo>
                    <a:pt x="5418" y="0"/>
                  </a:lnTo>
                  <a:close/>
                </a:path>
              </a:pathLst>
            </a:custGeom>
            <a:solidFill>
              <a:srgbClr val="E2E2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5" name="Google Shape;3385;p37"/>
            <p:cNvSpPr/>
            <p:nvPr/>
          </p:nvSpPr>
          <p:spPr>
            <a:xfrm>
              <a:off x="1539471" y="5001539"/>
              <a:ext cx="220065" cy="194831"/>
            </a:xfrm>
            <a:custGeom>
              <a:avLst/>
              <a:gdLst/>
              <a:ahLst/>
              <a:cxnLst/>
              <a:rect l="l" t="t" r="r" b="b"/>
              <a:pathLst>
                <a:path w="5407" h="4787" extrusionOk="0">
                  <a:moveTo>
                    <a:pt x="3335" y="0"/>
                  </a:moveTo>
                  <a:lnTo>
                    <a:pt x="1" y="4787"/>
                  </a:lnTo>
                  <a:lnTo>
                    <a:pt x="2073" y="4787"/>
                  </a:lnTo>
                  <a:lnTo>
                    <a:pt x="5406" y="0"/>
                  </a:lnTo>
                  <a:close/>
                </a:path>
              </a:pathLst>
            </a:custGeom>
            <a:solidFill>
              <a:srgbClr val="E2E2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6" name="Google Shape;3386;p37"/>
            <p:cNvSpPr/>
            <p:nvPr/>
          </p:nvSpPr>
          <p:spPr>
            <a:xfrm>
              <a:off x="1675653" y="5001539"/>
              <a:ext cx="220024" cy="194831"/>
            </a:xfrm>
            <a:custGeom>
              <a:avLst/>
              <a:gdLst/>
              <a:ahLst/>
              <a:cxnLst/>
              <a:rect l="l" t="t" r="r" b="b"/>
              <a:pathLst>
                <a:path w="5406" h="4787" extrusionOk="0">
                  <a:moveTo>
                    <a:pt x="3334" y="0"/>
                  </a:moveTo>
                  <a:lnTo>
                    <a:pt x="0" y="4787"/>
                  </a:lnTo>
                  <a:lnTo>
                    <a:pt x="2072" y="4787"/>
                  </a:lnTo>
                  <a:lnTo>
                    <a:pt x="5406" y="0"/>
                  </a:lnTo>
                  <a:close/>
                </a:path>
              </a:pathLst>
            </a:custGeom>
            <a:solidFill>
              <a:srgbClr val="E2E2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7" name="Google Shape;3387;p37"/>
            <p:cNvSpPr/>
            <p:nvPr/>
          </p:nvSpPr>
          <p:spPr>
            <a:xfrm>
              <a:off x="1811835" y="5001539"/>
              <a:ext cx="220024" cy="194831"/>
            </a:xfrm>
            <a:custGeom>
              <a:avLst/>
              <a:gdLst/>
              <a:ahLst/>
              <a:cxnLst/>
              <a:rect l="l" t="t" r="r" b="b"/>
              <a:pathLst>
                <a:path w="5406" h="4787" extrusionOk="0">
                  <a:moveTo>
                    <a:pt x="3334" y="0"/>
                  </a:moveTo>
                  <a:lnTo>
                    <a:pt x="0" y="4787"/>
                  </a:lnTo>
                  <a:lnTo>
                    <a:pt x="2072" y="4787"/>
                  </a:lnTo>
                  <a:lnTo>
                    <a:pt x="5406" y="0"/>
                  </a:lnTo>
                  <a:close/>
                </a:path>
              </a:pathLst>
            </a:custGeom>
            <a:solidFill>
              <a:srgbClr val="E2E2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8" name="Google Shape;3388;p37"/>
            <p:cNvSpPr/>
            <p:nvPr/>
          </p:nvSpPr>
          <p:spPr>
            <a:xfrm>
              <a:off x="1598120" y="4774272"/>
              <a:ext cx="1247862" cy="2488764"/>
            </a:xfrm>
            <a:custGeom>
              <a:avLst/>
              <a:gdLst/>
              <a:ahLst/>
              <a:cxnLst/>
              <a:rect l="l" t="t" r="r" b="b"/>
              <a:pathLst>
                <a:path w="30660" h="61149" extrusionOk="0">
                  <a:moveTo>
                    <a:pt x="727" y="0"/>
                  </a:moveTo>
                  <a:cubicBezTo>
                    <a:pt x="0" y="11014"/>
                    <a:pt x="3072" y="44744"/>
                    <a:pt x="4144" y="56293"/>
                  </a:cubicBezTo>
                  <a:cubicBezTo>
                    <a:pt x="4168" y="56603"/>
                    <a:pt x="4453" y="56960"/>
                    <a:pt x="4477" y="57245"/>
                  </a:cubicBezTo>
                  <a:cubicBezTo>
                    <a:pt x="4644" y="59019"/>
                    <a:pt x="4751" y="60091"/>
                    <a:pt x="4751" y="60258"/>
                  </a:cubicBezTo>
                  <a:cubicBezTo>
                    <a:pt x="4779" y="60847"/>
                    <a:pt x="6567" y="61148"/>
                    <a:pt x="8454" y="61148"/>
                  </a:cubicBezTo>
                  <a:cubicBezTo>
                    <a:pt x="10570" y="61148"/>
                    <a:pt x="12810" y="60770"/>
                    <a:pt x="12835" y="59996"/>
                  </a:cubicBezTo>
                  <a:lnTo>
                    <a:pt x="12871" y="57055"/>
                  </a:lnTo>
                  <a:lnTo>
                    <a:pt x="13276" y="56186"/>
                  </a:lnTo>
                  <a:lnTo>
                    <a:pt x="15633" y="14514"/>
                  </a:lnTo>
                  <a:cubicBezTo>
                    <a:pt x="15615" y="14003"/>
                    <a:pt x="15763" y="13674"/>
                    <a:pt x="15908" y="13674"/>
                  </a:cubicBezTo>
                  <a:cubicBezTo>
                    <a:pt x="16040" y="13674"/>
                    <a:pt x="16169" y="13945"/>
                    <a:pt x="16169" y="14597"/>
                  </a:cubicBezTo>
                  <a:cubicBezTo>
                    <a:pt x="16122" y="24872"/>
                    <a:pt x="18622" y="46697"/>
                    <a:pt x="19003" y="55733"/>
                  </a:cubicBezTo>
                  <a:cubicBezTo>
                    <a:pt x="19027" y="55948"/>
                    <a:pt x="19348" y="56162"/>
                    <a:pt x="19348" y="56364"/>
                  </a:cubicBezTo>
                  <a:cubicBezTo>
                    <a:pt x="19455" y="58567"/>
                    <a:pt x="19527" y="59936"/>
                    <a:pt x="19539" y="60079"/>
                  </a:cubicBezTo>
                  <a:cubicBezTo>
                    <a:pt x="19635" y="60525"/>
                    <a:pt x="21296" y="60734"/>
                    <a:pt x="23092" y="60734"/>
                  </a:cubicBezTo>
                  <a:cubicBezTo>
                    <a:pt x="25274" y="60734"/>
                    <a:pt x="27656" y="60426"/>
                    <a:pt x="27683" y="59865"/>
                  </a:cubicBezTo>
                  <a:cubicBezTo>
                    <a:pt x="27683" y="59734"/>
                    <a:pt x="27790" y="58424"/>
                    <a:pt x="27921" y="56257"/>
                  </a:cubicBezTo>
                  <a:cubicBezTo>
                    <a:pt x="27933" y="56007"/>
                    <a:pt x="28171" y="55733"/>
                    <a:pt x="28194" y="55448"/>
                  </a:cubicBezTo>
                  <a:cubicBezTo>
                    <a:pt x="28921" y="44041"/>
                    <a:pt x="30659" y="13573"/>
                    <a:pt x="29385" y="48"/>
                  </a:cubicBezTo>
                  <a:cubicBezTo>
                    <a:pt x="29385" y="48"/>
                    <a:pt x="15360" y="0"/>
                    <a:pt x="72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9" name="Google Shape;3389;p37"/>
            <p:cNvSpPr/>
            <p:nvPr/>
          </p:nvSpPr>
          <p:spPr>
            <a:xfrm>
              <a:off x="1615091" y="4944844"/>
              <a:ext cx="1192103" cy="155596"/>
            </a:xfrm>
            <a:custGeom>
              <a:avLst/>
              <a:gdLst/>
              <a:ahLst/>
              <a:cxnLst/>
              <a:rect l="l" t="t" r="r" b="b"/>
              <a:pathLst>
                <a:path w="29290" h="3823" extrusionOk="0">
                  <a:moveTo>
                    <a:pt x="16252" y="0"/>
                  </a:moveTo>
                  <a:lnTo>
                    <a:pt x="0" y="1310"/>
                  </a:lnTo>
                  <a:cubicBezTo>
                    <a:pt x="0" y="1310"/>
                    <a:pt x="5668" y="3822"/>
                    <a:pt x="15443" y="3822"/>
                  </a:cubicBezTo>
                  <a:cubicBezTo>
                    <a:pt x="25230" y="3822"/>
                    <a:pt x="29290" y="1310"/>
                    <a:pt x="29290" y="1310"/>
                  </a:cubicBezTo>
                  <a:lnTo>
                    <a:pt x="1625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0" name="Google Shape;3390;p37"/>
            <p:cNvSpPr/>
            <p:nvPr/>
          </p:nvSpPr>
          <p:spPr>
            <a:xfrm>
              <a:off x="1944598" y="1693805"/>
              <a:ext cx="632885" cy="1078224"/>
            </a:xfrm>
            <a:custGeom>
              <a:avLst/>
              <a:gdLst/>
              <a:ahLst/>
              <a:cxnLst/>
              <a:rect l="l" t="t" r="r" b="b"/>
              <a:pathLst>
                <a:path w="15550" h="26492" extrusionOk="0">
                  <a:moveTo>
                    <a:pt x="7870" y="0"/>
                  </a:moveTo>
                  <a:cubicBezTo>
                    <a:pt x="7870" y="0"/>
                    <a:pt x="131" y="3787"/>
                    <a:pt x="131" y="7335"/>
                  </a:cubicBezTo>
                  <a:cubicBezTo>
                    <a:pt x="131" y="10907"/>
                    <a:pt x="0" y="21860"/>
                    <a:pt x="1977" y="26492"/>
                  </a:cubicBezTo>
                  <a:lnTo>
                    <a:pt x="13657" y="26492"/>
                  </a:lnTo>
                  <a:cubicBezTo>
                    <a:pt x="15348" y="23587"/>
                    <a:pt x="15550" y="10918"/>
                    <a:pt x="15550" y="7370"/>
                  </a:cubicBezTo>
                  <a:cubicBezTo>
                    <a:pt x="15550" y="3822"/>
                    <a:pt x="7870" y="0"/>
                    <a:pt x="7870" y="0"/>
                  </a:cubicBezTo>
                  <a:close/>
                </a:path>
              </a:pathLst>
            </a:custGeom>
            <a:solidFill>
              <a:srgbClr val="03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1" name="Google Shape;3391;p37"/>
            <p:cNvSpPr/>
            <p:nvPr/>
          </p:nvSpPr>
          <p:spPr>
            <a:xfrm>
              <a:off x="2657416" y="3209578"/>
              <a:ext cx="399348" cy="940170"/>
            </a:xfrm>
            <a:custGeom>
              <a:avLst/>
              <a:gdLst/>
              <a:ahLst/>
              <a:cxnLst/>
              <a:rect l="l" t="t" r="r" b="b"/>
              <a:pathLst>
                <a:path w="9812" h="23100" extrusionOk="0">
                  <a:moveTo>
                    <a:pt x="7287" y="0"/>
                  </a:moveTo>
                  <a:lnTo>
                    <a:pt x="310" y="5215"/>
                  </a:lnTo>
                  <a:lnTo>
                    <a:pt x="4287" y="15097"/>
                  </a:lnTo>
                  <a:lnTo>
                    <a:pt x="1" y="20014"/>
                  </a:lnTo>
                  <a:cubicBezTo>
                    <a:pt x="1" y="20014"/>
                    <a:pt x="897" y="23099"/>
                    <a:pt x="1032" y="23099"/>
                  </a:cubicBezTo>
                  <a:cubicBezTo>
                    <a:pt x="1034" y="23099"/>
                    <a:pt x="1035" y="23099"/>
                    <a:pt x="1036" y="23098"/>
                  </a:cubicBezTo>
                  <a:cubicBezTo>
                    <a:pt x="1155" y="23039"/>
                    <a:pt x="8978" y="18074"/>
                    <a:pt x="9395" y="16038"/>
                  </a:cubicBezTo>
                  <a:cubicBezTo>
                    <a:pt x="9811" y="14002"/>
                    <a:pt x="7287" y="0"/>
                    <a:pt x="7287" y="0"/>
                  </a:cubicBezTo>
                  <a:close/>
                </a:path>
              </a:pathLst>
            </a:custGeom>
            <a:solidFill>
              <a:srgbClr val="0E26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2" name="Google Shape;3392;p37"/>
            <p:cNvSpPr/>
            <p:nvPr/>
          </p:nvSpPr>
          <p:spPr>
            <a:xfrm>
              <a:off x="1425104" y="3226997"/>
              <a:ext cx="400814" cy="942124"/>
            </a:xfrm>
            <a:custGeom>
              <a:avLst/>
              <a:gdLst/>
              <a:ahLst/>
              <a:cxnLst/>
              <a:rect l="l" t="t" r="r" b="b"/>
              <a:pathLst>
                <a:path w="9848" h="23148" extrusionOk="0">
                  <a:moveTo>
                    <a:pt x="2835" y="1"/>
                  </a:moveTo>
                  <a:cubicBezTo>
                    <a:pt x="2835" y="1"/>
                    <a:pt x="1" y="13538"/>
                    <a:pt x="418" y="15562"/>
                  </a:cubicBezTo>
                  <a:cubicBezTo>
                    <a:pt x="834" y="17610"/>
                    <a:pt x="8704" y="23087"/>
                    <a:pt x="8823" y="23146"/>
                  </a:cubicBezTo>
                  <a:cubicBezTo>
                    <a:pt x="8825" y="23147"/>
                    <a:pt x="8826" y="23148"/>
                    <a:pt x="8828" y="23148"/>
                  </a:cubicBezTo>
                  <a:cubicBezTo>
                    <a:pt x="8963" y="23148"/>
                    <a:pt x="9847" y="20063"/>
                    <a:pt x="9847" y="20063"/>
                  </a:cubicBezTo>
                  <a:lnTo>
                    <a:pt x="5561" y="15145"/>
                  </a:lnTo>
                  <a:lnTo>
                    <a:pt x="9538" y="5263"/>
                  </a:lnTo>
                  <a:lnTo>
                    <a:pt x="2835" y="1"/>
                  </a:lnTo>
                  <a:close/>
                </a:path>
              </a:pathLst>
            </a:custGeom>
            <a:solidFill>
              <a:srgbClr val="0E26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3" name="Google Shape;3393;p37"/>
            <p:cNvSpPr/>
            <p:nvPr/>
          </p:nvSpPr>
          <p:spPr>
            <a:xfrm>
              <a:off x="1367473" y="2660053"/>
              <a:ext cx="1682009" cy="2371589"/>
            </a:xfrm>
            <a:custGeom>
              <a:avLst/>
              <a:gdLst/>
              <a:ahLst/>
              <a:cxnLst/>
              <a:rect l="l" t="t" r="r" b="b"/>
              <a:pathLst>
                <a:path w="41327" h="58270" extrusionOk="0">
                  <a:moveTo>
                    <a:pt x="17026" y="0"/>
                  </a:moveTo>
                  <a:cubicBezTo>
                    <a:pt x="17026" y="0"/>
                    <a:pt x="9489" y="2917"/>
                    <a:pt x="6930" y="4656"/>
                  </a:cubicBezTo>
                  <a:cubicBezTo>
                    <a:pt x="3524" y="6966"/>
                    <a:pt x="107" y="15717"/>
                    <a:pt x="0" y="18515"/>
                  </a:cubicBezTo>
                  <a:cubicBezTo>
                    <a:pt x="0" y="18515"/>
                    <a:pt x="4929" y="19693"/>
                    <a:pt x="9156" y="20836"/>
                  </a:cubicBezTo>
                  <a:cubicBezTo>
                    <a:pt x="9275" y="22872"/>
                    <a:pt x="9192" y="25194"/>
                    <a:pt x="8799" y="27873"/>
                  </a:cubicBezTo>
                  <a:cubicBezTo>
                    <a:pt x="8585" y="29230"/>
                    <a:pt x="6179" y="44482"/>
                    <a:pt x="5298" y="52090"/>
                  </a:cubicBezTo>
                  <a:cubicBezTo>
                    <a:pt x="5239" y="52566"/>
                    <a:pt x="6358" y="53614"/>
                    <a:pt x="6299" y="54067"/>
                  </a:cubicBezTo>
                  <a:cubicBezTo>
                    <a:pt x="6120" y="55543"/>
                    <a:pt x="5906" y="57150"/>
                    <a:pt x="6096" y="57436"/>
                  </a:cubicBezTo>
                  <a:cubicBezTo>
                    <a:pt x="6346" y="57817"/>
                    <a:pt x="13299" y="58270"/>
                    <a:pt x="21443" y="58270"/>
                  </a:cubicBezTo>
                  <a:cubicBezTo>
                    <a:pt x="28730" y="58270"/>
                    <a:pt x="35147" y="57615"/>
                    <a:pt x="35421" y="57353"/>
                  </a:cubicBezTo>
                  <a:cubicBezTo>
                    <a:pt x="35671" y="57162"/>
                    <a:pt x="35445" y="56210"/>
                    <a:pt x="35338" y="54531"/>
                  </a:cubicBezTo>
                  <a:cubicBezTo>
                    <a:pt x="35326" y="54186"/>
                    <a:pt x="36445" y="53305"/>
                    <a:pt x="36409" y="52924"/>
                  </a:cubicBezTo>
                  <a:cubicBezTo>
                    <a:pt x="36017" y="46613"/>
                    <a:pt x="33873" y="32183"/>
                    <a:pt x="33814" y="31326"/>
                  </a:cubicBezTo>
                  <a:cubicBezTo>
                    <a:pt x="33552" y="27218"/>
                    <a:pt x="33683" y="23813"/>
                    <a:pt x="33992" y="20967"/>
                  </a:cubicBezTo>
                  <a:cubicBezTo>
                    <a:pt x="38576" y="20265"/>
                    <a:pt x="41327" y="15955"/>
                    <a:pt x="41327" y="15955"/>
                  </a:cubicBezTo>
                  <a:cubicBezTo>
                    <a:pt x="41208" y="12633"/>
                    <a:pt x="39803" y="7489"/>
                    <a:pt x="37005" y="5715"/>
                  </a:cubicBezTo>
                  <a:cubicBezTo>
                    <a:pt x="35135" y="4037"/>
                    <a:pt x="28349" y="1263"/>
                    <a:pt x="26480" y="715"/>
                  </a:cubicBezTo>
                  <a:cubicBezTo>
                    <a:pt x="25721" y="492"/>
                    <a:pt x="25006" y="422"/>
                    <a:pt x="24298" y="422"/>
                  </a:cubicBezTo>
                  <a:cubicBezTo>
                    <a:pt x="23141" y="422"/>
                    <a:pt x="22001" y="607"/>
                    <a:pt x="20706" y="607"/>
                  </a:cubicBezTo>
                  <a:cubicBezTo>
                    <a:pt x="19621" y="607"/>
                    <a:pt x="18427" y="477"/>
                    <a:pt x="1702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4" name="Google Shape;3394;p37"/>
            <p:cNvSpPr/>
            <p:nvPr/>
          </p:nvSpPr>
          <p:spPr>
            <a:xfrm>
              <a:off x="2053022" y="2400797"/>
              <a:ext cx="384615" cy="318925"/>
            </a:xfrm>
            <a:custGeom>
              <a:avLst/>
              <a:gdLst/>
              <a:ahLst/>
              <a:cxnLst/>
              <a:rect l="l" t="t" r="r" b="b"/>
              <a:pathLst>
                <a:path w="9450" h="7836" extrusionOk="0">
                  <a:moveTo>
                    <a:pt x="587" y="1"/>
                  </a:moveTo>
                  <a:lnTo>
                    <a:pt x="587" y="1"/>
                  </a:lnTo>
                  <a:cubicBezTo>
                    <a:pt x="599" y="1477"/>
                    <a:pt x="492" y="4513"/>
                    <a:pt x="182" y="6370"/>
                  </a:cubicBezTo>
                  <a:cubicBezTo>
                    <a:pt x="0" y="7389"/>
                    <a:pt x="2797" y="7835"/>
                    <a:pt x="5353" y="7835"/>
                  </a:cubicBezTo>
                  <a:cubicBezTo>
                    <a:pt x="7485" y="7835"/>
                    <a:pt x="9449" y="7525"/>
                    <a:pt x="9374" y="6978"/>
                  </a:cubicBezTo>
                  <a:cubicBezTo>
                    <a:pt x="9255" y="6644"/>
                    <a:pt x="8909" y="2549"/>
                    <a:pt x="9016" y="382"/>
                  </a:cubicBezTo>
                  <a:lnTo>
                    <a:pt x="58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5" name="Google Shape;3395;p37"/>
            <p:cNvSpPr/>
            <p:nvPr/>
          </p:nvSpPr>
          <p:spPr>
            <a:xfrm>
              <a:off x="2076873" y="2363963"/>
              <a:ext cx="343142" cy="217135"/>
            </a:xfrm>
            <a:custGeom>
              <a:avLst/>
              <a:gdLst/>
              <a:ahLst/>
              <a:cxnLst/>
              <a:rect l="l" t="t" r="r" b="b"/>
              <a:pathLst>
                <a:path w="8431" h="5335" extrusionOk="0">
                  <a:moveTo>
                    <a:pt x="8430" y="1"/>
                  </a:moveTo>
                  <a:lnTo>
                    <a:pt x="1" y="906"/>
                  </a:lnTo>
                  <a:cubicBezTo>
                    <a:pt x="1" y="906"/>
                    <a:pt x="72" y="1441"/>
                    <a:pt x="13" y="2382"/>
                  </a:cubicBezTo>
                  <a:cubicBezTo>
                    <a:pt x="13" y="2382"/>
                    <a:pt x="2525" y="5335"/>
                    <a:pt x="4311" y="5335"/>
                  </a:cubicBezTo>
                  <a:cubicBezTo>
                    <a:pt x="6097" y="5335"/>
                    <a:pt x="8395" y="2596"/>
                    <a:pt x="8395" y="2596"/>
                  </a:cubicBezTo>
                  <a:cubicBezTo>
                    <a:pt x="8395" y="2596"/>
                    <a:pt x="8347" y="775"/>
                    <a:pt x="8430" y="1"/>
                  </a:cubicBezTo>
                  <a:close/>
                </a:path>
              </a:pathLst>
            </a:custGeom>
            <a:solidFill>
              <a:srgbClr val="C1C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6" name="Google Shape;3396;p37"/>
            <p:cNvSpPr/>
            <p:nvPr/>
          </p:nvSpPr>
          <p:spPr>
            <a:xfrm>
              <a:off x="2493640" y="1956032"/>
              <a:ext cx="179528" cy="223443"/>
            </a:xfrm>
            <a:custGeom>
              <a:avLst/>
              <a:gdLst/>
              <a:ahLst/>
              <a:cxnLst/>
              <a:rect l="l" t="t" r="r" b="b"/>
              <a:pathLst>
                <a:path w="4411" h="5490" extrusionOk="0">
                  <a:moveTo>
                    <a:pt x="2769" y="0"/>
                  </a:moveTo>
                  <a:cubicBezTo>
                    <a:pt x="2657" y="0"/>
                    <a:pt x="2540" y="11"/>
                    <a:pt x="2417" y="34"/>
                  </a:cubicBezTo>
                  <a:cubicBezTo>
                    <a:pt x="1215" y="273"/>
                    <a:pt x="405" y="1035"/>
                    <a:pt x="203" y="2559"/>
                  </a:cubicBezTo>
                  <a:cubicBezTo>
                    <a:pt x="0" y="4094"/>
                    <a:pt x="762" y="4904"/>
                    <a:pt x="1691" y="5380"/>
                  </a:cubicBezTo>
                  <a:cubicBezTo>
                    <a:pt x="1833" y="5455"/>
                    <a:pt x="1976" y="5489"/>
                    <a:pt x="2117" y="5489"/>
                  </a:cubicBezTo>
                  <a:cubicBezTo>
                    <a:pt x="3105" y="5489"/>
                    <a:pt x="4040" y="3818"/>
                    <a:pt x="4227" y="2475"/>
                  </a:cubicBezTo>
                  <a:cubicBezTo>
                    <a:pt x="4411" y="1081"/>
                    <a:pt x="3868" y="0"/>
                    <a:pt x="2769" y="0"/>
                  </a:cubicBezTo>
                  <a:close/>
                </a:path>
              </a:pathLst>
            </a:custGeom>
            <a:solidFill>
              <a:srgbClr val="ED90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7" name="Google Shape;3397;p37"/>
            <p:cNvSpPr/>
            <p:nvPr/>
          </p:nvSpPr>
          <p:spPr>
            <a:xfrm>
              <a:off x="2572150" y="1956113"/>
              <a:ext cx="78999" cy="49817"/>
            </a:xfrm>
            <a:custGeom>
              <a:avLst/>
              <a:gdLst/>
              <a:ahLst/>
              <a:cxnLst/>
              <a:rect l="l" t="t" r="r" b="b"/>
              <a:pathLst>
                <a:path w="1941" h="1224" extrusionOk="0">
                  <a:moveTo>
                    <a:pt x="820" y="0"/>
                  </a:moveTo>
                  <a:cubicBezTo>
                    <a:pt x="433" y="0"/>
                    <a:pt x="155" y="140"/>
                    <a:pt x="155" y="140"/>
                  </a:cubicBezTo>
                  <a:lnTo>
                    <a:pt x="0" y="1223"/>
                  </a:lnTo>
                  <a:cubicBezTo>
                    <a:pt x="222" y="536"/>
                    <a:pt x="784" y="318"/>
                    <a:pt x="1254" y="318"/>
                  </a:cubicBezTo>
                  <a:cubicBezTo>
                    <a:pt x="1565" y="318"/>
                    <a:pt x="1836" y="414"/>
                    <a:pt x="1941" y="533"/>
                  </a:cubicBezTo>
                  <a:cubicBezTo>
                    <a:pt x="1941" y="533"/>
                    <a:pt x="1715" y="116"/>
                    <a:pt x="1072" y="21"/>
                  </a:cubicBezTo>
                  <a:cubicBezTo>
                    <a:pt x="984" y="6"/>
                    <a:pt x="900" y="0"/>
                    <a:pt x="820" y="0"/>
                  </a:cubicBezTo>
                  <a:close/>
                </a:path>
              </a:pathLst>
            </a:custGeom>
            <a:solidFill>
              <a:srgbClr val="FFAF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8" name="Google Shape;3398;p37"/>
            <p:cNvSpPr/>
            <p:nvPr/>
          </p:nvSpPr>
          <p:spPr>
            <a:xfrm>
              <a:off x="1852779" y="1956520"/>
              <a:ext cx="179080" cy="223443"/>
            </a:xfrm>
            <a:custGeom>
              <a:avLst/>
              <a:gdLst/>
              <a:ahLst/>
              <a:cxnLst/>
              <a:rect l="l" t="t" r="r" b="b"/>
              <a:pathLst>
                <a:path w="4400" h="5490" extrusionOk="0">
                  <a:moveTo>
                    <a:pt x="1625" y="0"/>
                  </a:moveTo>
                  <a:cubicBezTo>
                    <a:pt x="544" y="0"/>
                    <a:pt x="1" y="1081"/>
                    <a:pt x="185" y="2475"/>
                  </a:cubicBezTo>
                  <a:cubicBezTo>
                    <a:pt x="372" y="3818"/>
                    <a:pt x="1306" y="5489"/>
                    <a:pt x="2294" y="5489"/>
                  </a:cubicBezTo>
                  <a:cubicBezTo>
                    <a:pt x="2436" y="5489"/>
                    <a:pt x="2579" y="5455"/>
                    <a:pt x="2721" y="5380"/>
                  </a:cubicBezTo>
                  <a:cubicBezTo>
                    <a:pt x="3638" y="4904"/>
                    <a:pt x="4400" y="4094"/>
                    <a:pt x="4209" y="2570"/>
                  </a:cubicBezTo>
                  <a:cubicBezTo>
                    <a:pt x="3995" y="1034"/>
                    <a:pt x="3197" y="284"/>
                    <a:pt x="1971" y="34"/>
                  </a:cubicBezTo>
                  <a:cubicBezTo>
                    <a:pt x="1850" y="11"/>
                    <a:pt x="1735" y="0"/>
                    <a:pt x="1625" y="0"/>
                  </a:cubicBezTo>
                  <a:close/>
                </a:path>
              </a:pathLst>
            </a:custGeom>
            <a:solidFill>
              <a:srgbClr val="ED90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9" name="Google Shape;3399;p37"/>
            <p:cNvSpPr/>
            <p:nvPr/>
          </p:nvSpPr>
          <p:spPr>
            <a:xfrm>
              <a:off x="1874798" y="1956764"/>
              <a:ext cx="79039" cy="49613"/>
            </a:xfrm>
            <a:custGeom>
              <a:avLst/>
              <a:gdLst/>
              <a:ahLst/>
              <a:cxnLst/>
              <a:rect l="l" t="t" r="r" b="b"/>
              <a:pathLst>
                <a:path w="1942" h="1219" extrusionOk="0">
                  <a:moveTo>
                    <a:pt x="1099" y="0"/>
                  </a:moveTo>
                  <a:cubicBezTo>
                    <a:pt x="1026" y="0"/>
                    <a:pt x="949" y="5"/>
                    <a:pt x="870" y="16"/>
                  </a:cubicBezTo>
                  <a:cubicBezTo>
                    <a:pt x="227" y="124"/>
                    <a:pt x="1" y="540"/>
                    <a:pt x="1" y="540"/>
                  </a:cubicBezTo>
                  <a:cubicBezTo>
                    <a:pt x="107" y="420"/>
                    <a:pt x="383" y="321"/>
                    <a:pt x="699" y="321"/>
                  </a:cubicBezTo>
                  <a:cubicBezTo>
                    <a:pt x="1167" y="321"/>
                    <a:pt x="1722" y="537"/>
                    <a:pt x="1942" y="1219"/>
                  </a:cubicBezTo>
                  <a:lnTo>
                    <a:pt x="1787" y="136"/>
                  </a:lnTo>
                  <a:cubicBezTo>
                    <a:pt x="1787" y="136"/>
                    <a:pt x="1491" y="0"/>
                    <a:pt x="1099" y="0"/>
                  </a:cubicBezTo>
                  <a:close/>
                </a:path>
              </a:pathLst>
            </a:custGeom>
            <a:solidFill>
              <a:srgbClr val="FFAF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0" name="Google Shape;3400;p37"/>
            <p:cNvSpPr/>
            <p:nvPr/>
          </p:nvSpPr>
          <p:spPr>
            <a:xfrm>
              <a:off x="1948953" y="1581881"/>
              <a:ext cx="628530" cy="659544"/>
            </a:xfrm>
            <a:custGeom>
              <a:avLst/>
              <a:gdLst/>
              <a:ahLst/>
              <a:cxnLst/>
              <a:rect l="l" t="t" r="r" b="b"/>
              <a:pathLst>
                <a:path w="15443" h="16205" extrusionOk="0">
                  <a:moveTo>
                    <a:pt x="7728" y="0"/>
                  </a:moveTo>
                  <a:cubicBezTo>
                    <a:pt x="3453" y="0"/>
                    <a:pt x="1" y="2750"/>
                    <a:pt x="1" y="8477"/>
                  </a:cubicBezTo>
                  <a:cubicBezTo>
                    <a:pt x="1" y="12752"/>
                    <a:pt x="3453" y="16204"/>
                    <a:pt x="7728" y="16204"/>
                  </a:cubicBezTo>
                  <a:cubicBezTo>
                    <a:pt x="11990" y="16204"/>
                    <a:pt x="15443" y="12752"/>
                    <a:pt x="15443" y="8477"/>
                  </a:cubicBezTo>
                  <a:cubicBezTo>
                    <a:pt x="15443" y="2870"/>
                    <a:pt x="11978" y="0"/>
                    <a:pt x="7728" y="0"/>
                  </a:cubicBezTo>
                  <a:close/>
                </a:path>
              </a:pathLst>
            </a:custGeom>
            <a:solidFill>
              <a:srgbClr val="FFAF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1" name="Google Shape;3401;p37"/>
            <p:cNvSpPr/>
            <p:nvPr/>
          </p:nvSpPr>
          <p:spPr>
            <a:xfrm>
              <a:off x="1947976" y="1926891"/>
              <a:ext cx="629507" cy="577777"/>
            </a:xfrm>
            <a:custGeom>
              <a:avLst/>
              <a:gdLst/>
              <a:ahLst/>
              <a:cxnLst/>
              <a:rect l="l" t="t" r="r" b="b"/>
              <a:pathLst>
                <a:path w="15467" h="14196" extrusionOk="0">
                  <a:moveTo>
                    <a:pt x="15467" y="0"/>
                  </a:moveTo>
                  <a:lnTo>
                    <a:pt x="1" y="24"/>
                  </a:lnTo>
                  <a:cubicBezTo>
                    <a:pt x="1" y="4156"/>
                    <a:pt x="1" y="7608"/>
                    <a:pt x="1584" y="9859"/>
                  </a:cubicBezTo>
                  <a:cubicBezTo>
                    <a:pt x="2489" y="11156"/>
                    <a:pt x="4775" y="13419"/>
                    <a:pt x="6537" y="14038"/>
                  </a:cubicBezTo>
                  <a:cubicBezTo>
                    <a:pt x="6813" y="14132"/>
                    <a:pt x="7390" y="14196"/>
                    <a:pt x="7901" y="14196"/>
                  </a:cubicBezTo>
                  <a:cubicBezTo>
                    <a:pt x="8228" y="14196"/>
                    <a:pt x="8528" y="14170"/>
                    <a:pt x="8704" y="14109"/>
                  </a:cubicBezTo>
                  <a:cubicBezTo>
                    <a:pt x="10490" y="13514"/>
                    <a:pt x="12943" y="11192"/>
                    <a:pt x="13895" y="9847"/>
                  </a:cubicBezTo>
                  <a:cubicBezTo>
                    <a:pt x="15467" y="7597"/>
                    <a:pt x="15467" y="4144"/>
                    <a:pt x="1546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2" name="Google Shape;3402;p37"/>
            <p:cNvSpPr/>
            <p:nvPr/>
          </p:nvSpPr>
          <p:spPr>
            <a:xfrm>
              <a:off x="2346794" y="2016511"/>
              <a:ext cx="137647" cy="28287"/>
            </a:xfrm>
            <a:custGeom>
              <a:avLst/>
              <a:gdLst/>
              <a:ahLst/>
              <a:cxnLst/>
              <a:rect l="l" t="t" r="r" b="b"/>
              <a:pathLst>
                <a:path w="3382" h="695" extrusionOk="0">
                  <a:moveTo>
                    <a:pt x="2477" y="1"/>
                  </a:moveTo>
                  <a:cubicBezTo>
                    <a:pt x="2191" y="25"/>
                    <a:pt x="1918" y="37"/>
                    <a:pt x="1656" y="84"/>
                  </a:cubicBezTo>
                  <a:cubicBezTo>
                    <a:pt x="1382" y="120"/>
                    <a:pt x="1120" y="168"/>
                    <a:pt x="846" y="239"/>
                  </a:cubicBezTo>
                  <a:cubicBezTo>
                    <a:pt x="584" y="322"/>
                    <a:pt x="334" y="406"/>
                    <a:pt x="72" y="513"/>
                  </a:cubicBezTo>
                  <a:cubicBezTo>
                    <a:pt x="36" y="537"/>
                    <a:pt x="1" y="584"/>
                    <a:pt x="36" y="620"/>
                  </a:cubicBezTo>
                  <a:cubicBezTo>
                    <a:pt x="46" y="670"/>
                    <a:pt x="89" y="695"/>
                    <a:pt x="138" y="695"/>
                  </a:cubicBezTo>
                  <a:cubicBezTo>
                    <a:pt x="147" y="695"/>
                    <a:pt x="157" y="694"/>
                    <a:pt x="167" y="692"/>
                  </a:cubicBezTo>
                  <a:cubicBezTo>
                    <a:pt x="405" y="620"/>
                    <a:pt x="667" y="549"/>
                    <a:pt x="929" y="501"/>
                  </a:cubicBezTo>
                  <a:cubicBezTo>
                    <a:pt x="1179" y="453"/>
                    <a:pt x="1441" y="394"/>
                    <a:pt x="1703" y="358"/>
                  </a:cubicBezTo>
                  <a:cubicBezTo>
                    <a:pt x="1965" y="334"/>
                    <a:pt x="2215" y="299"/>
                    <a:pt x="2489" y="287"/>
                  </a:cubicBezTo>
                  <a:cubicBezTo>
                    <a:pt x="2751" y="263"/>
                    <a:pt x="3013" y="263"/>
                    <a:pt x="3275" y="263"/>
                  </a:cubicBezTo>
                  <a:cubicBezTo>
                    <a:pt x="3334" y="263"/>
                    <a:pt x="3382" y="215"/>
                    <a:pt x="3382" y="168"/>
                  </a:cubicBezTo>
                  <a:cubicBezTo>
                    <a:pt x="3382" y="108"/>
                    <a:pt x="3346" y="61"/>
                    <a:pt x="3287" y="49"/>
                  </a:cubicBezTo>
                  <a:cubicBezTo>
                    <a:pt x="3025" y="25"/>
                    <a:pt x="2739" y="1"/>
                    <a:pt x="24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3" name="Google Shape;3403;p37"/>
            <p:cNvSpPr/>
            <p:nvPr/>
          </p:nvSpPr>
          <p:spPr>
            <a:xfrm>
              <a:off x="2023596" y="2020541"/>
              <a:ext cx="137159" cy="19780"/>
            </a:xfrm>
            <a:custGeom>
              <a:avLst/>
              <a:gdLst/>
              <a:ahLst/>
              <a:cxnLst/>
              <a:rect l="l" t="t" r="r" b="b"/>
              <a:pathLst>
                <a:path w="3370" h="486" extrusionOk="0">
                  <a:moveTo>
                    <a:pt x="1280" y="0"/>
                  </a:moveTo>
                  <a:cubicBezTo>
                    <a:pt x="1143" y="0"/>
                    <a:pt x="1006" y="3"/>
                    <a:pt x="869" y="9"/>
                  </a:cubicBezTo>
                  <a:cubicBezTo>
                    <a:pt x="607" y="21"/>
                    <a:pt x="334" y="69"/>
                    <a:pt x="72" y="128"/>
                  </a:cubicBezTo>
                  <a:cubicBezTo>
                    <a:pt x="24" y="128"/>
                    <a:pt x="0" y="188"/>
                    <a:pt x="0" y="235"/>
                  </a:cubicBezTo>
                  <a:cubicBezTo>
                    <a:pt x="0" y="283"/>
                    <a:pt x="36" y="319"/>
                    <a:pt x="95" y="319"/>
                  </a:cubicBezTo>
                  <a:cubicBezTo>
                    <a:pt x="369" y="307"/>
                    <a:pt x="619" y="283"/>
                    <a:pt x="893" y="283"/>
                  </a:cubicBezTo>
                  <a:cubicBezTo>
                    <a:pt x="1155" y="283"/>
                    <a:pt x="1405" y="283"/>
                    <a:pt x="1679" y="295"/>
                  </a:cubicBezTo>
                  <a:cubicBezTo>
                    <a:pt x="1941" y="307"/>
                    <a:pt x="2203" y="343"/>
                    <a:pt x="2465" y="366"/>
                  </a:cubicBezTo>
                  <a:cubicBezTo>
                    <a:pt x="2715" y="402"/>
                    <a:pt x="2989" y="438"/>
                    <a:pt x="3239" y="485"/>
                  </a:cubicBezTo>
                  <a:cubicBezTo>
                    <a:pt x="3298" y="485"/>
                    <a:pt x="3358" y="462"/>
                    <a:pt x="3346" y="426"/>
                  </a:cubicBezTo>
                  <a:cubicBezTo>
                    <a:pt x="3370" y="366"/>
                    <a:pt x="3346" y="307"/>
                    <a:pt x="3286" y="295"/>
                  </a:cubicBezTo>
                  <a:cubicBezTo>
                    <a:pt x="3024" y="200"/>
                    <a:pt x="2762" y="140"/>
                    <a:pt x="2489" y="104"/>
                  </a:cubicBezTo>
                  <a:cubicBezTo>
                    <a:pt x="2227" y="57"/>
                    <a:pt x="1965" y="21"/>
                    <a:pt x="1691" y="9"/>
                  </a:cubicBezTo>
                  <a:cubicBezTo>
                    <a:pt x="1554" y="3"/>
                    <a:pt x="1417" y="0"/>
                    <a:pt x="12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4" name="Google Shape;3404;p37"/>
            <p:cNvSpPr/>
            <p:nvPr/>
          </p:nvSpPr>
          <p:spPr>
            <a:xfrm>
              <a:off x="2191728" y="2273977"/>
              <a:ext cx="142979" cy="31909"/>
            </a:xfrm>
            <a:custGeom>
              <a:avLst/>
              <a:gdLst/>
              <a:ahLst/>
              <a:cxnLst/>
              <a:rect l="l" t="t" r="r" b="b"/>
              <a:pathLst>
                <a:path w="3513" h="784" extrusionOk="0">
                  <a:moveTo>
                    <a:pt x="1818" y="0"/>
                  </a:moveTo>
                  <a:cubicBezTo>
                    <a:pt x="1245" y="0"/>
                    <a:pt x="655" y="66"/>
                    <a:pt x="405" y="188"/>
                  </a:cubicBezTo>
                  <a:cubicBezTo>
                    <a:pt x="1" y="402"/>
                    <a:pt x="1298" y="783"/>
                    <a:pt x="1739" y="783"/>
                  </a:cubicBezTo>
                  <a:cubicBezTo>
                    <a:pt x="2203" y="783"/>
                    <a:pt x="3513" y="438"/>
                    <a:pt x="3096" y="188"/>
                  </a:cubicBezTo>
                  <a:cubicBezTo>
                    <a:pt x="2893" y="60"/>
                    <a:pt x="2363" y="0"/>
                    <a:pt x="1818" y="0"/>
                  </a:cubicBezTo>
                  <a:close/>
                </a:path>
              </a:pathLst>
            </a:custGeom>
            <a:solidFill>
              <a:srgbClr val="ED90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5" name="Google Shape;3405;p37"/>
            <p:cNvSpPr/>
            <p:nvPr/>
          </p:nvSpPr>
          <p:spPr>
            <a:xfrm>
              <a:off x="2206258" y="2424565"/>
              <a:ext cx="115385" cy="10216"/>
            </a:xfrm>
            <a:custGeom>
              <a:avLst/>
              <a:gdLst/>
              <a:ahLst/>
              <a:cxnLst/>
              <a:rect l="l" t="t" r="r" b="b"/>
              <a:pathLst>
                <a:path w="2835" h="251" extrusionOk="0">
                  <a:moveTo>
                    <a:pt x="1382" y="0"/>
                  </a:moveTo>
                  <a:cubicBezTo>
                    <a:pt x="1013" y="0"/>
                    <a:pt x="1" y="131"/>
                    <a:pt x="346" y="238"/>
                  </a:cubicBezTo>
                  <a:cubicBezTo>
                    <a:pt x="346" y="238"/>
                    <a:pt x="906" y="155"/>
                    <a:pt x="1370" y="155"/>
                  </a:cubicBezTo>
                  <a:cubicBezTo>
                    <a:pt x="1834" y="155"/>
                    <a:pt x="2501" y="250"/>
                    <a:pt x="2501" y="250"/>
                  </a:cubicBezTo>
                  <a:cubicBezTo>
                    <a:pt x="2835" y="155"/>
                    <a:pt x="1775" y="12"/>
                    <a:pt x="1382" y="0"/>
                  </a:cubicBezTo>
                  <a:close/>
                </a:path>
              </a:pathLst>
            </a:custGeom>
            <a:solidFill>
              <a:srgbClr val="ED90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6" name="Google Shape;3406;p37"/>
            <p:cNvSpPr/>
            <p:nvPr/>
          </p:nvSpPr>
          <p:spPr>
            <a:xfrm>
              <a:off x="2151028" y="2349067"/>
              <a:ext cx="225844" cy="30077"/>
            </a:xfrm>
            <a:custGeom>
              <a:avLst/>
              <a:gdLst/>
              <a:ahLst/>
              <a:cxnLst/>
              <a:rect l="l" t="t" r="r" b="b"/>
              <a:pathLst>
                <a:path w="5549" h="739" extrusionOk="0">
                  <a:moveTo>
                    <a:pt x="2311" y="1"/>
                  </a:moveTo>
                  <a:cubicBezTo>
                    <a:pt x="1737" y="1"/>
                    <a:pt x="1046" y="324"/>
                    <a:pt x="490" y="324"/>
                  </a:cubicBezTo>
                  <a:cubicBezTo>
                    <a:pt x="310" y="324"/>
                    <a:pt x="144" y="290"/>
                    <a:pt x="1" y="200"/>
                  </a:cubicBezTo>
                  <a:lnTo>
                    <a:pt x="1" y="200"/>
                  </a:lnTo>
                  <a:cubicBezTo>
                    <a:pt x="282" y="526"/>
                    <a:pt x="1696" y="739"/>
                    <a:pt x="3033" y="739"/>
                  </a:cubicBezTo>
                  <a:cubicBezTo>
                    <a:pt x="4187" y="739"/>
                    <a:pt x="5284" y="581"/>
                    <a:pt x="5549" y="200"/>
                  </a:cubicBezTo>
                  <a:lnTo>
                    <a:pt x="5549" y="200"/>
                  </a:lnTo>
                  <a:cubicBezTo>
                    <a:pt x="5406" y="290"/>
                    <a:pt x="5240" y="324"/>
                    <a:pt x="5061" y="324"/>
                  </a:cubicBezTo>
                  <a:cubicBezTo>
                    <a:pt x="4507" y="324"/>
                    <a:pt x="3822" y="1"/>
                    <a:pt x="3249" y="1"/>
                  </a:cubicBezTo>
                  <a:cubicBezTo>
                    <a:pt x="3097" y="1"/>
                    <a:pt x="2954" y="23"/>
                    <a:pt x="2822" y="81"/>
                  </a:cubicBezTo>
                  <a:lnTo>
                    <a:pt x="2739" y="81"/>
                  </a:lnTo>
                  <a:cubicBezTo>
                    <a:pt x="2608" y="23"/>
                    <a:pt x="2463" y="1"/>
                    <a:pt x="2311" y="1"/>
                  </a:cubicBezTo>
                  <a:close/>
                </a:path>
              </a:pathLst>
            </a:custGeom>
            <a:solidFill>
              <a:srgbClr val="ED90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7" name="Google Shape;3407;p37"/>
            <p:cNvSpPr/>
            <p:nvPr/>
          </p:nvSpPr>
          <p:spPr>
            <a:xfrm>
              <a:off x="2164093" y="2364940"/>
              <a:ext cx="202116" cy="38258"/>
            </a:xfrm>
            <a:custGeom>
              <a:avLst/>
              <a:gdLst/>
              <a:ahLst/>
              <a:cxnLst/>
              <a:rect l="l" t="t" r="r" b="b"/>
              <a:pathLst>
                <a:path w="4966" h="940" extrusionOk="0">
                  <a:moveTo>
                    <a:pt x="1" y="1"/>
                  </a:moveTo>
                  <a:cubicBezTo>
                    <a:pt x="332" y="259"/>
                    <a:pt x="1409" y="931"/>
                    <a:pt x="2147" y="931"/>
                  </a:cubicBezTo>
                  <a:cubicBezTo>
                    <a:pt x="2258" y="931"/>
                    <a:pt x="2362" y="916"/>
                    <a:pt x="2454" y="882"/>
                  </a:cubicBezTo>
                  <a:cubicBezTo>
                    <a:pt x="2584" y="922"/>
                    <a:pt x="2712" y="939"/>
                    <a:pt x="2838" y="939"/>
                  </a:cubicBezTo>
                  <a:cubicBezTo>
                    <a:pt x="3651" y="939"/>
                    <a:pt x="4389" y="211"/>
                    <a:pt x="4966" y="36"/>
                  </a:cubicBezTo>
                  <a:lnTo>
                    <a:pt x="4966" y="36"/>
                  </a:lnTo>
                  <a:lnTo>
                    <a:pt x="2454" y="298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D90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8" name="Google Shape;3408;p37"/>
            <p:cNvSpPr/>
            <p:nvPr/>
          </p:nvSpPr>
          <p:spPr>
            <a:xfrm>
              <a:off x="2202880" y="2371737"/>
              <a:ext cx="114408" cy="12658"/>
            </a:xfrm>
            <a:custGeom>
              <a:avLst/>
              <a:gdLst/>
              <a:ahLst/>
              <a:cxnLst/>
              <a:rect l="l" t="t" r="r" b="b"/>
              <a:pathLst>
                <a:path w="2811" h="311" extrusionOk="0">
                  <a:moveTo>
                    <a:pt x="2810" y="0"/>
                  </a:moveTo>
                  <a:lnTo>
                    <a:pt x="2810" y="0"/>
                  </a:lnTo>
                  <a:cubicBezTo>
                    <a:pt x="2632" y="84"/>
                    <a:pt x="2370" y="131"/>
                    <a:pt x="2096" y="167"/>
                  </a:cubicBezTo>
                  <a:cubicBezTo>
                    <a:pt x="1917" y="179"/>
                    <a:pt x="1715" y="262"/>
                    <a:pt x="1524" y="262"/>
                  </a:cubicBezTo>
                  <a:cubicBezTo>
                    <a:pt x="1322" y="262"/>
                    <a:pt x="1096" y="167"/>
                    <a:pt x="893" y="143"/>
                  </a:cubicBezTo>
                  <a:cubicBezTo>
                    <a:pt x="560" y="119"/>
                    <a:pt x="251" y="72"/>
                    <a:pt x="0" y="12"/>
                  </a:cubicBezTo>
                  <a:lnTo>
                    <a:pt x="0" y="12"/>
                  </a:lnTo>
                  <a:cubicBezTo>
                    <a:pt x="1" y="12"/>
                    <a:pt x="746" y="310"/>
                    <a:pt x="1482" y="310"/>
                  </a:cubicBezTo>
                  <a:cubicBezTo>
                    <a:pt x="1496" y="310"/>
                    <a:pt x="1510" y="310"/>
                    <a:pt x="1524" y="310"/>
                  </a:cubicBezTo>
                  <a:cubicBezTo>
                    <a:pt x="2274" y="310"/>
                    <a:pt x="2810" y="0"/>
                    <a:pt x="2810" y="0"/>
                  </a:cubicBezTo>
                  <a:close/>
                </a:path>
              </a:pathLst>
            </a:custGeom>
            <a:solidFill>
              <a:srgbClr val="C1C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9" name="Google Shape;3409;p37"/>
            <p:cNvSpPr/>
            <p:nvPr/>
          </p:nvSpPr>
          <p:spPr>
            <a:xfrm>
              <a:off x="2625914" y="3196473"/>
              <a:ext cx="88238" cy="491900"/>
            </a:xfrm>
            <a:custGeom>
              <a:avLst/>
              <a:gdLst/>
              <a:ahLst/>
              <a:cxnLst/>
              <a:rect l="l" t="t" r="r" b="b"/>
              <a:pathLst>
                <a:path w="2168" h="12086" extrusionOk="0">
                  <a:moveTo>
                    <a:pt x="1" y="1"/>
                  </a:moveTo>
                  <a:lnTo>
                    <a:pt x="453" y="7013"/>
                  </a:lnTo>
                  <a:lnTo>
                    <a:pt x="1072" y="7299"/>
                  </a:lnTo>
                  <a:lnTo>
                    <a:pt x="1370" y="12085"/>
                  </a:lnTo>
                  <a:lnTo>
                    <a:pt x="1644" y="6406"/>
                  </a:lnTo>
                  <a:lnTo>
                    <a:pt x="2168" y="6299"/>
                  </a:lnTo>
                  <a:lnTo>
                    <a:pt x="2168" y="6299"/>
                  </a:lnTo>
                  <a:lnTo>
                    <a:pt x="1191" y="6478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1C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0" name="Google Shape;3410;p37"/>
            <p:cNvSpPr/>
            <p:nvPr/>
          </p:nvSpPr>
          <p:spPr>
            <a:xfrm>
              <a:off x="1769181" y="3196473"/>
              <a:ext cx="114408" cy="573300"/>
            </a:xfrm>
            <a:custGeom>
              <a:avLst/>
              <a:gdLst/>
              <a:ahLst/>
              <a:cxnLst/>
              <a:rect l="l" t="t" r="r" b="b"/>
              <a:pathLst>
                <a:path w="2811" h="14086" extrusionOk="0">
                  <a:moveTo>
                    <a:pt x="386" y="6230"/>
                  </a:moveTo>
                  <a:cubicBezTo>
                    <a:pt x="376" y="6230"/>
                    <a:pt x="369" y="6240"/>
                    <a:pt x="369" y="6240"/>
                  </a:cubicBezTo>
                  <a:lnTo>
                    <a:pt x="410" y="6247"/>
                  </a:lnTo>
                  <a:lnTo>
                    <a:pt x="410" y="6247"/>
                  </a:lnTo>
                  <a:cubicBezTo>
                    <a:pt x="401" y="6234"/>
                    <a:pt x="393" y="6230"/>
                    <a:pt x="386" y="6230"/>
                  </a:cubicBezTo>
                  <a:close/>
                  <a:moveTo>
                    <a:pt x="2810" y="1"/>
                  </a:moveTo>
                  <a:lnTo>
                    <a:pt x="1620" y="6478"/>
                  </a:lnTo>
                  <a:lnTo>
                    <a:pt x="410" y="6247"/>
                  </a:lnTo>
                  <a:lnTo>
                    <a:pt x="410" y="6247"/>
                  </a:lnTo>
                  <a:cubicBezTo>
                    <a:pt x="447" y="6299"/>
                    <a:pt x="498" y="6496"/>
                    <a:pt x="512" y="7168"/>
                  </a:cubicBezTo>
                  <a:cubicBezTo>
                    <a:pt x="608" y="9847"/>
                    <a:pt x="0" y="14086"/>
                    <a:pt x="0" y="14086"/>
                  </a:cubicBezTo>
                  <a:lnTo>
                    <a:pt x="1131" y="7299"/>
                  </a:lnTo>
                  <a:lnTo>
                    <a:pt x="2155" y="7299"/>
                  </a:lnTo>
                  <a:lnTo>
                    <a:pt x="2810" y="1"/>
                  </a:lnTo>
                  <a:close/>
                </a:path>
              </a:pathLst>
            </a:custGeom>
            <a:solidFill>
              <a:srgbClr val="C1C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1" name="Google Shape;3411;p37"/>
            <p:cNvSpPr/>
            <p:nvPr/>
          </p:nvSpPr>
          <p:spPr>
            <a:xfrm>
              <a:off x="2563888" y="2040768"/>
              <a:ext cx="37851" cy="96947"/>
            </a:xfrm>
            <a:custGeom>
              <a:avLst/>
              <a:gdLst/>
              <a:ahLst/>
              <a:cxnLst/>
              <a:rect l="l" t="t" r="r" b="b"/>
              <a:pathLst>
                <a:path w="930" h="2382" extrusionOk="0">
                  <a:moveTo>
                    <a:pt x="274" y="0"/>
                  </a:moveTo>
                  <a:lnTo>
                    <a:pt x="1" y="2382"/>
                  </a:lnTo>
                  <a:cubicBezTo>
                    <a:pt x="1" y="2382"/>
                    <a:pt x="870" y="1655"/>
                    <a:pt x="906" y="1286"/>
                  </a:cubicBezTo>
                  <a:cubicBezTo>
                    <a:pt x="929" y="917"/>
                    <a:pt x="274" y="0"/>
                    <a:pt x="274" y="0"/>
                  </a:cubicBezTo>
                  <a:close/>
                </a:path>
              </a:pathLst>
            </a:custGeom>
            <a:solidFill>
              <a:srgbClr val="FFAF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2" name="Google Shape;3412;p37"/>
            <p:cNvSpPr/>
            <p:nvPr/>
          </p:nvSpPr>
          <p:spPr>
            <a:xfrm>
              <a:off x="1301539" y="4483026"/>
              <a:ext cx="1885590" cy="50427"/>
            </a:xfrm>
            <a:custGeom>
              <a:avLst/>
              <a:gdLst/>
              <a:ahLst/>
              <a:cxnLst/>
              <a:rect l="l" t="t" r="r" b="b"/>
              <a:pathLst>
                <a:path w="46329" h="1239" extrusionOk="0">
                  <a:moveTo>
                    <a:pt x="144" y="1"/>
                  </a:moveTo>
                  <a:cubicBezTo>
                    <a:pt x="72" y="1"/>
                    <a:pt x="1" y="84"/>
                    <a:pt x="1" y="155"/>
                  </a:cubicBezTo>
                  <a:lnTo>
                    <a:pt x="1" y="1096"/>
                  </a:lnTo>
                  <a:cubicBezTo>
                    <a:pt x="1" y="1167"/>
                    <a:pt x="72" y="1239"/>
                    <a:pt x="144" y="1239"/>
                  </a:cubicBezTo>
                  <a:lnTo>
                    <a:pt x="46173" y="1239"/>
                  </a:lnTo>
                  <a:cubicBezTo>
                    <a:pt x="46257" y="1239"/>
                    <a:pt x="46328" y="1167"/>
                    <a:pt x="46328" y="1096"/>
                  </a:cubicBezTo>
                  <a:lnTo>
                    <a:pt x="46328" y="155"/>
                  </a:lnTo>
                  <a:cubicBezTo>
                    <a:pt x="46328" y="84"/>
                    <a:pt x="46257" y="1"/>
                    <a:pt x="461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3" name="Google Shape;3413;p37"/>
            <p:cNvSpPr/>
            <p:nvPr/>
          </p:nvSpPr>
          <p:spPr>
            <a:xfrm>
              <a:off x="2077361" y="2112969"/>
              <a:ext cx="72731" cy="100814"/>
            </a:xfrm>
            <a:custGeom>
              <a:avLst/>
              <a:gdLst/>
              <a:ahLst/>
              <a:cxnLst/>
              <a:rect l="l" t="t" r="r" b="b"/>
              <a:pathLst>
                <a:path w="1787" h="2477" extrusionOk="0">
                  <a:moveTo>
                    <a:pt x="894" y="0"/>
                  </a:moveTo>
                  <a:cubicBezTo>
                    <a:pt x="406" y="0"/>
                    <a:pt x="1" y="548"/>
                    <a:pt x="1" y="1239"/>
                  </a:cubicBezTo>
                  <a:cubicBezTo>
                    <a:pt x="1" y="1917"/>
                    <a:pt x="406" y="2477"/>
                    <a:pt x="894" y="2477"/>
                  </a:cubicBezTo>
                  <a:cubicBezTo>
                    <a:pt x="1382" y="2477"/>
                    <a:pt x="1787" y="1917"/>
                    <a:pt x="1787" y="1239"/>
                  </a:cubicBezTo>
                  <a:cubicBezTo>
                    <a:pt x="1787" y="572"/>
                    <a:pt x="1382" y="12"/>
                    <a:pt x="8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4" name="Google Shape;3414;p37"/>
            <p:cNvSpPr/>
            <p:nvPr/>
          </p:nvSpPr>
          <p:spPr>
            <a:xfrm>
              <a:off x="2366168" y="2112969"/>
              <a:ext cx="72731" cy="100814"/>
            </a:xfrm>
            <a:custGeom>
              <a:avLst/>
              <a:gdLst/>
              <a:ahLst/>
              <a:cxnLst/>
              <a:rect l="l" t="t" r="r" b="b"/>
              <a:pathLst>
                <a:path w="1787" h="2477" extrusionOk="0">
                  <a:moveTo>
                    <a:pt x="894" y="0"/>
                  </a:moveTo>
                  <a:cubicBezTo>
                    <a:pt x="406" y="0"/>
                    <a:pt x="1" y="548"/>
                    <a:pt x="1" y="1239"/>
                  </a:cubicBezTo>
                  <a:cubicBezTo>
                    <a:pt x="1" y="1917"/>
                    <a:pt x="406" y="2477"/>
                    <a:pt x="894" y="2477"/>
                  </a:cubicBezTo>
                  <a:cubicBezTo>
                    <a:pt x="1382" y="2477"/>
                    <a:pt x="1787" y="1917"/>
                    <a:pt x="1787" y="1239"/>
                  </a:cubicBezTo>
                  <a:cubicBezTo>
                    <a:pt x="1787" y="572"/>
                    <a:pt x="1382" y="12"/>
                    <a:pt x="8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5" name="Google Shape;3415;p37"/>
            <p:cNvSpPr/>
            <p:nvPr/>
          </p:nvSpPr>
          <p:spPr>
            <a:xfrm>
              <a:off x="1929742" y="2140726"/>
              <a:ext cx="654537" cy="389499"/>
            </a:xfrm>
            <a:custGeom>
              <a:avLst/>
              <a:gdLst/>
              <a:ahLst/>
              <a:cxnLst/>
              <a:rect l="l" t="t" r="r" b="b"/>
              <a:pathLst>
                <a:path w="16082" h="9570" extrusionOk="0">
                  <a:moveTo>
                    <a:pt x="65" y="1"/>
                  </a:moveTo>
                  <a:cubicBezTo>
                    <a:pt x="0" y="1"/>
                    <a:pt x="89" y="603"/>
                    <a:pt x="615" y="2759"/>
                  </a:cubicBezTo>
                  <a:cubicBezTo>
                    <a:pt x="1782" y="7605"/>
                    <a:pt x="7259" y="9570"/>
                    <a:pt x="8224" y="9570"/>
                  </a:cubicBezTo>
                  <a:cubicBezTo>
                    <a:pt x="9188" y="9570"/>
                    <a:pt x="10462" y="8724"/>
                    <a:pt x="13141" y="6557"/>
                  </a:cubicBezTo>
                  <a:cubicBezTo>
                    <a:pt x="15820" y="4379"/>
                    <a:pt x="16082" y="735"/>
                    <a:pt x="16082" y="735"/>
                  </a:cubicBezTo>
                  <a:lnTo>
                    <a:pt x="16082" y="735"/>
                  </a:lnTo>
                  <a:cubicBezTo>
                    <a:pt x="15394" y="1695"/>
                    <a:pt x="13549" y="3294"/>
                    <a:pt x="11894" y="3294"/>
                  </a:cubicBezTo>
                  <a:cubicBezTo>
                    <a:pt x="11372" y="3294"/>
                    <a:pt x="10869" y="3135"/>
                    <a:pt x="10426" y="2747"/>
                  </a:cubicBezTo>
                  <a:cubicBezTo>
                    <a:pt x="9496" y="1926"/>
                    <a:pt x="9035" y="1527"/>
                    <a:pt x="8522" y="1527"/>
                  </a:cubicBezTo>
                  <a:cubicBezTo>
                    <a:pt x="8016" y="1527"/>
                    <a:pt x="7459" y="1914"/>
                    <a:pt x="6354" y="2664"/>
                  </a:cubicBezTo>
                  <a:cubicBezTo>
                    <a:pt x="5759" y="3071"/>
                    <a:pt x="5130" y="3239"/>
                    <a:pt x="4511" y="3239"/>
                  </a:cubicBezTo>
                  <a:cubicBezTo>
                    <a:pt x="2812" y="3239"/>
                    <a:pt x="1179" y="1982"/>
                    <a:pt x="473" y="961"/>
                  </a:cubicBezTo>
                  <a:cubicBezTo>
                    <a:pt x="473" y="961"/>
                    <a:pt x="146" y="1"/>
                    <a:pt x="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6" name="Google Shape;3416;p37"/>
            <p:cNvSpPr/>
            <p:nvPr/>
          </p:nvSpPr>
          <p:spPr>
            <a:xfrm>
              <a:off x="2004183" y="2745807"/>
              <a:ext cx="51404" cy="251567"/>
            </a:xfrm>
            <a:custGeom>
              <a:avLst/>
              <a:gdLst/>
              <a:ahLst/>
              <a:cxnLst/>
              <a:rect l="l" t="t" r="r" b="b"/>
              <a:pathLst>
                <a:path w="1263" h="6181" fill="none" extrusionOk="0">
                  <a:moveTo>
                    <a:pt x="1" y="1"/>
                  </a:moveTo>
                  <a:cubicBezTo>
                    <a:pt x="25" y="2025"/>
                    <a:pt x="775" y="4097"/>
                    <a:pt x="1263" y="6180"/>
                  </a:cubicBezTo>
                </a:path>
              </a:pathLst>
            </a:custGeom>
            <a:noFill/>
            <a:ln w="387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7" name="Google Shape;3417;p37"/>
            <p:cNvSpPr/>
            <p:nvPr/>
          </p:nvSpPr>
          <p:spPr>
            <a:xfrm>
              <a:off x="2428683" y="2748249"/>
              <a:ext cx="83394" cy="379446"/>
            </a:xfrm>
            <a:custGeom>
              <a:avLst/>
              <a:gdLst/>
              <a:ahLst/>
              <a:cxnLst/>
              <a:rect l="l" t="t" r="r" b="b"/>
              <a:pathLst>
                <a:path w="2049" h="9323" fill="none" extrusionOk="0">
                  <a:moveTo>
                    <a:pt x="2049" y="0"/>
                  </a:moveTo>
                  <a:cubicBezTo>
                    <a:pt x="1799" y="1489"/>
                    <a:pt x="775" y="2727"/>
                    <a:pt x="418" y="4251"/>
                  </a:cubicBezTo>
                  <a:cubicBezTo>
                    <a:pt x="1" y="6037"/>
                    <a:pt x="287" y="7561"/>
                    <a:pt x="656" y="9323"/>
                  </a:cubicBezTo>
                </a:path>
              </a:pathLst>
            </a:custGeom>
            <a:noFill/>
            <a:ln w="387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8" name="Google Shape;3418;p37"/>
            <p:cNvSpPr/>
            <p:nvPr/>
          </p:nvSpPr>
          <p:spPr>
            <a:xfrm>
              <a:off x="2445166" y="3074374"/>
              <a:ext cx="10704" cy="53317"/>
            </a:xfrm>
            <a:custGeom>
              <a:avLst/>
              <a:gdLst/>
              <a:ahLst/>
              <a:cxnLst/>
              <a:rect l="l" t="t" r="r" b="b"/>
              <a:pathLst>
                <a:path w="263" h="1310" fill="none" extrusionOk="0">
                  <a:moveTo>
                    <a:pt x="1" y="0"/>
                  </a:moveTo>
                  <a:lnTo>
                    <a:pt x="263" y="1310"/>
                  </a:lnTo>
                </a:path>
              </a:pathLst>
            </a:custGeom>
            <a:noFill/>
            <a:ln w="7450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9" name="Google Shape;3419;p37"/>
            <p:cNvSpPr/>
            <p:nvPr/>
          </p:nvSpPr>
          <p:spPr>
            <a:xfrm>
              <a:off x="1893723" y="1701334"/>
              <a:ext cx="707040" cy="741188"/>
            </a:xfrm>
            <a:custGeom>
              <a:avLst/>
              <a:gdLst/>
              <a:ahLst/>
              <a:cxnLst/>
              <a:rect l="l" t="t" r="r" b="b"/>
              <a:pathLst>
                <a:path w="17372" h="18211" extrusionOk="0">
                  <a:moveTo>
                    <a:pt x="9314" y="1"/>
                  </a:moveTo>
                  <a:cubicBezTo>
                    <a:pt x="8798" y="1"/>
                    <a:pt x="524" y="4459"/>
                    <a:pt x="524" y="4459"/>
                  </a:cubicBezTo>
                  <a:cubicBezTo>
                    <a:pt x="524" y="4459"/>
                    <a:pt x="0" y="11793"/>
                    <a:pt x="96" y="12662"/>
                  </a:cubicBezTo>
                  <a:cubicBezTo>
                    <a:pt x="179" y="13520"/>
                    <a:pt x="941" y="15936"/>
                    <a:pt x="941" y="15936"/>
                  </a:cubicBezTo>
                  <a:lnTo>
                    <a:pt x="4287" y="17949"/>
                  </a:lnTo>
                  <a:cubicBezTo>
                    <a:pt x="3441" y="15603"/>
                    <a:pt x="2441" y="7376"/>
                    <a:pt x="6144" y="6102"/>
                  </a:cubicBezTo>
                  <a:cubicBezTo>
                    <a:pt x="7364" y="5677"/>
                    <a:pt x="8416" y="5507"/>
                    <a:pt x="9321" y="5507"/>
                  </a:cubicBezTo>
                  <a:cubicBezTo>
                    <a:pt x="11179" y="5507"/>
                    <a:pt x="12415" y="6223"/>
                    <a:pt x="13216" y="6912"/>
                  </a:cubicBezTo>
                  <a:cubicBezTo>
                    <a:pt x="14395" y="7924"/>
                    <a:pt x="13883" y="15817"/>
                    <a:pt x="12919" y="18211"/>
                  </a:cubicBezTo>
                  <a:lnTo>
                    <a:pt x="16955" y="15044"/>
                  </a:lnTo>
                  <a:lnTo>
                    <a:pt x="17372" y="3887"/>
                  </a:lnTo>
                  <a:cubicBezTo>
                    <a:pt x="17372" y="3887"/>
                    <a:pt x="9537" y="185"/>
                    <a:pt x="9335" y="6"/>
                  </a:cubicBezTo>
                  <a:cubicBezTo>
                    <a:pt x="9331" y="3"/>
                    <a:pt x="9324" y="1"/>
                    <a:pt x="931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0" name="Google Shape;3420;p37"/>
            <p:cNvSpPr/>
            <p:nvPr/>
          </p:nvSpPr>
          <p:spPr>
            <a:xfrm>
              <a:off x="1790996" y="1390959"/>
              <a:ext cx="944973" cy="1381073"/>
            </a:xfrm>
            <a:custGeom>
              <a:avLst/>
              <a:gdLst/>
              <a:ahLst/>
              <a:cxnLst/>
              <a:rect l="l" t="t" r="r" b="b"/>
              <a:pathLst>
                <a:path w="23218" h="33933" extrusionOk="0">
                  <a:moveTo>
                    <a:pt x="11514" y="0"/>
                  </a:moveTo>
                  <a:cubicBezTo>
                    <a:pt x="10180" y="0"/>
                    <a:pt x="1608" y="5453"/>
                    <a:pt x="786" y="12252"/>
                  </a:cubicBezTo>
                  <a:cubicBezTo>
                    <a:pt x="0" y="19050"/>
                    <a:pt x="1786" y="27492"/>
                    <a:pt x="4763" y="33933"/>
                  </a:cubicBezTo>
                  <a:lnTo>
                    <a:pt x="5775" y="33933"/>
                  </a:lnTo>
                  <a:cubicBezTo>
                    <a:pt x="5775" y="33933"/>
                    <a:pt x="4024" y="21324"/>
                    <a:pt x="4477" y="16240"/>
                  </a:cubicBezTo>
                  <a:cubicBezTo>
                    <a:pt x="4882" y="11525"/>
                    <a:pt x="9085" y="10704"/>
                    <a:pt x="11871" y="10704"/>
                  </a:cubicBezTo>
                  <a:cubicBezTo>
                    <a:pt x="14657" y="10704"/>
                    <a:pt x="17764" y="11525"/>
                    <a:pt x="18312" y="15538"/>
                  </a:cubicBezTo>
                  <a:cubicBezTo>
                    <a:pt x="18883" y="19741"/>
                    <a:pt x="16943" y="33576"/>
                    <a:pt x="16943" y="33576"/>
                  </a:cubicBezTo>
                  <a:lnTo>
                    <a:pt x="18967" y="33933"/>
                  </a:lnTo>
                  <a:cubicBezTo>
                    <a:pt x="21277" y="27396"/>
                    <a:pt x="23217" y="17752"/>
                    <a:pt x="22205" y="12156"/>
                  </a:cubicBezTo>
                  <a:cubicBezTo>
                    <a:pt x="21134" y="6263"/>
                    <a:pt x="12859" y="0"/>
                    <a:pt x="115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1" name="Google Shape;3421;p37"/>
            <p:cNvSpPr/>
            <p:nvPr/>
          </p:nvSpPr>
          <p:spPr>
            <a:xfrm>
              <a:off x="1301539" y="3226997"/>
              <a:ext cx="1885590" cy="1256083"/>
            </a:xfrm>
            <a:custGeom>
              <a:avLst/>
              <a:gdLst/>
              <a:ahLst/>
              <a:cxnLst/>
              <a:rect l="l" t="t" r="r" b="b"/>
              <a:pathLst>
                <a:path w="46329" h="30862" extrusionOk="0">
                  <a:moveTo>
                    <a:pt x="441" y="1"/>
                  </a:moveTo>
                  <a:cubicBezTo>
                    <a:pt x="203" y="1"/>
                    <a:pt x="1" y="191"/>
                    <a:pt x="1" y="441"/>
                  </a:cubicBezTo>
                  <a:lnTo>
                    <a:pt x="1" y="30421"/>
                  </a:lnTo>
                  <a:cubicBezTo>
                    <a:pt x="1" y="30671"/>
                    <a:pt x="203" y="30862"/>
                    <a:pt x="441" y="30862"/>
                  </a:cubicBezTo>
                  <a:lnTo>
                    <a:pt x="45876" y="30862"/>
                  </a:lnTo>
                  <a:cubicBezTo>
                    <a:pt x="46138" y="30862"/>
                    <a:pt x="46328" y="30671"/>
                    <a:pt x="46328" y="30421"/>
                  </a:cubicBezTo>
                  <a:lnTo>
                    <a:pt x="46328" y="441"/>
                  </a:lnTo>
                  <a:cubicBezTo>
                    <a:pt x="46328" y="191"/>
                    <a:pt x="46138" y="1"/>
                    <a:pt x="4587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2" name="Google Shape;3422;p37"/>
            <p:cNvSpPr/>
            <p:nvPr/>
          </p:nvSpPr>
          <p:spPr>
            <a:xfrm>
              <a:off x="1092220" y="3508638"/>
              <a:ext cx="330525" cy="521367"/>
            </a:xfrm>
            <a:custGeom>
              <a:avLst/>
              <a:gdLst/>
              <a:ahLst/>
              <a:cxnLst/>
              <a:rect l="l" t="t" r="r" b="b"/>
              <a:pathLst>
                <a:path w="8121" h="12810" extrusionOk="0">
                  <a:moveTo>
                    <a:pt x="3652" y="0"/>
                  </a:moveTo>
                  <a:cubicBezTo>
                    <a:pt x="2300" y="0"/>
                    <a:pt x="1546" y="755"/>
                    <a:pt x="2001" y="2010"/>
                  </a:cubicBezTo>
                  <a:cubicBezTo>
                    <a:pt x="1882" y="2427"/>
                    <a:pt x="286" y="3380"/>
                    <a:pt x="1310" y="4404"/>
                  </a:cubicBezTo>
                  <a:cubicBezTo>
                    <a:pt x="1191" y="4701"/>
                    <a:pt x="0" y="5225"/>
                    <a:pt x="893" y="7035"/>
                  </a:cubicBezTo>
                  <a:cubicBezTo>
                    <a:pt x="393" y="8095"/>
                    <a:pt x="691" y="8976"/>
                    <a:pt x="1691" y="9749"/>
                  </a:cubicBezTo>
                  <a:cubicBezTo>
                    <a:pt x="2120" y="10071"/>
                    <a:pt x="2501" y="10952"/>
                    <a:pt x="3679" y="11952"/>
                  </a:cubicBezTo>
                  <a:cubicBezTo>
                    <a:pt x="4287" y="12476"/>
                    <a:pt x="5144" y="12809"/>
                    <a:pt x="5144" y="12809"/>
                  </a:cubicBezTo>
                  <a:lnTo>
                    <a:pt x="5120" y="8785"/>
                  </a:lnTo>
                  <a:cubicBezTo>
                    <a:pt x="6489" y="8726"/>
                    <a:pt x="7299" y="8404"/>
                    <a:pt x="7501" y="7630"/>
                  </a:cubicBezTo>
                  <a:cubicBezTo>
                    <a:pt x="7501" y="6928"/>
                    <a:pt x="5703" y="6975"/>
                    <a:pt x="5739" y="6904"/>
                  </a:cubicBezTo>
                  <a:cubicBezTo>
                    <a:pt x="6192" y="6785"/>
                    <a:pt x="7561" y="6975"/>
                    <a:pt x="7906" y="5785"/>
                  </a:cubicBezTo>
                  <a:cubicBezTo>
                    <a:pt x="8120" y="4916"/>
                    <a:pt x="6037" y="4749"/>
                    <a:pt x="5263" y="4701"/>
                  </a:cubicBezTo>
                  <a:cubicBezTo>
                    <a:pt x="5261" y="4696"/>
                    <a:pt x="5270" y="4694"/>
                    <a:pt x="5290" y="4694"/>
                  </a:cubicBezTo>
                  <a:cubicBezTo>
                    <a:pt x="5391" y="4694"/>
                    <a:pt x="5768" y="4752"/>
                    <a:pt x="6197" y="4752"/>
                  </a:cubicBezTo>
                  <a:cubicBezTo>
                    <a:pt x="6667" y="4752"/>
                    <a:pt x="7199" y="4683"/>
                    <a:pt x="7501" y="4392"/>
                  </a:cubicBezTo>
                  <a:cubicBezTo>
                    <a:pt x="7918" y="3999"/>
                    <a:pt x="7906" y="3451"/>
                    <a:pt x="7608" y="3106"/>
                  </a:cubicBezTo>
                  <a:cubicBezTo>
                    <a:pt x="7311" y="2772"/>
                    <a:pt x="5322" y="2332"/>
                    <a:pt x="5287" y="2272"/>
                  </a:cubicBezTo>
                  <a:cubicBezTo>
                    <a:pt x="5600" y="2272"/>
                    <a:pt x="5914" y="2323"/>
                    <a:pt x="6163" y="2323"/>
                  </a:cubicBezTo>
                  <a:cubicBezTo>
                    <a:pt x="6367" y="2323"/>
                    <a:pt x="6528" y="2289"/>
                    <a:pt x="6608" y="2165"/>
                  </a:cubicBezTo>
                  <a:cubicBezTo>
                    <a:pt x="7251" y="1237"/>
                    <a:pt x="6037" y="498"/>
                    <a:pt x="5061" y="224"/>
                  </a:cubicBezTo>
                  <a:cubicBezTo>
                    <a:pt x="4546" y="73"/>
                    <a:pt x="4071" y="0"/>
                    <a:pt x="36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3" name="Google Shape;3423;p37"/>
            <p:cNvSpPr/>
            <p:nvPr/>
          </p:nvSpPr>
          <p:spPr>
            <a:xfrm>
              <a:off x="1215296" y="3585520"/>
              <a:ext cx="92104" cy="15629"/>
            </a:xfrm>
            <a:custGeom>
              <a:avLst/>
              <a:gdLst/>
              <a:ahLst/>
              <a:cxnLst/>
              <a:rect l="l" t="t" r="r" b="b"/>
              <a:pathLst>
                <a:path w="2263" h="384" extrusionOk="0">
                  <a:moveTo>
                    <a:pt x="146" y="1"/>
                  </a:moveTo>
                  <a:cubicBezTo>
                    <a:pt x="54" y="1"/>
                    <a:pt x="1" y="2"/>
                    <a:pt x="1" y="2"/>
                  </a:cubicBezTo>
                  <a:lnTo>
                    <a:pt x="2263" y="383"/>
                  </a:lnTo>
                  <a:cubicBezTo>
                    <a:pt x="1737" y="33"/>
                    <a:pt x="557" y="1"/>
                    <a:pt x="14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4" name="Google Shape;3424;p37"/>
            <p:cNvSpPr/>
            <p:nvPr/>
          </p:nvSpPr>
          <p:spPr>
            <a:xfrm>
              <a:off x="1192993" y="3686821"/>
              <a:ext cx="138665" cy="15100"/>
            </a:xfrm>
            <a:custGeom>
              <a:avLst/>
              <a:gdLst/>
              <a:ahLst/>
              <a:cxnLst/>
              <a:rect l="l" t="t" r="r" b="b"/>
              <a:pathLst>
                <a:path w="3407" h="371" extrusionOk="0">
                  <a:moveTo>
                    <a:pt x="225" y="0"/>
                  </a:moveTo>
                  <a:cubicBezTo>
                    <a:pt x="84" y="0"/>
                    <a:pt x="1" y="2"/>
                    <a:pt x="1" y="2"/>
                  </a:cubicBezTo>
                  <a:lnTo>
                    <a:pt x="3406" y="371"/>
                  </a:lnTo>
                  <a:cubicBezTo>
                    <a:pt x="2582" y="32"/>
                    <a:pt x="844" y="0"/>
                    <a:pt x="22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5" name="Google Shape;3425;p37"/>
            <p:cNvSpPr/>
            <p:nvPr/>
          </p:nvSpPr>
          <p:spPr>
            <a:xfrm>
              <a:off x="1178951" y="3781610"/>
              <a:ext cx="146886" cy="8018"/>
            </a:xfrm>
            <a:custGeom>
              <a:avLst/>
              <a:gdLst/>
              <a:ahLst/>
              <a:cxnLst/>
              <a:rect l="l" t="t" r="r" b="b"/>
              <a:pathLst>
                <a:path w="3609" h="197" extrusionOk="0">
                  <a:moveTo>
                    <a:pt x="1526" y="0"/>
                  </a:moveTo>
                  <a:cubicBezTo>
                    <a:pt x="994" y="0"/>
                    <a:pt x="447" y="47"/>
                    <a:pt x="1" y="185"/>
                  </a:cubicBezTo>
                  <a:lnTo>
                    <a:pt x="3608" y="197"/>
                  </a:lnTo>
                  <a:cubicBezTo>
                    <a:pt x="3608" y="189"/>
                    <a:pt x="2598" y="0"/>
                    <a:pt x="15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6" name="Google Shape;3426;p37"/>
            <p:cNvSpPr/>
            <p:nvPr/>
          </p:nvSpPr>
          <p:spPr>
            <a:xfrm>
              <a:off x="1164910" y="3863742"/>
              <a:ext cx="135734" cy="15873"/>
            </a:xfrm>
            <a:custGeom>
              <a:avLst/>
              <a:gdLst/>
              <a:ahLst/>
              <a:cxnLst/>
              <a:rect l="l" t="t" r="r" b="b"/>
              <a:pathLst>
                <a:path w="3335" h="390" extrusionOk="0">
                  <a:moveTo>
                    <a:pt x="0" y="1"/>
                  </a:moveTo>
                  <a:cubicBezTo>
                    <a:pt x="0" y="1"/>
                    <a:pt x="1606" y="389"/>
                    <a:pt x="3007" y="389"/>
                  </a:cubicBezTo>
                  <a:cubicBezTo>
                    <a:pt x="3118" y="389"/>
                    <a:pt x="3227" y="387"/>
                    <a:pt x="3334" y="382"/>
                  </a:cubicBezTo>
                  <a:lnTo>
                    <a:pt x="3334" y="6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7" name="Google Shape;3427;p37"/>
            <p:cNvSpPr/>
            <p:nvPr/>
          </p:nvSpPr>
          <p:spPr>
            <a:xfrm>
              <a:off x="2600721" y="4533413"/>
              <a:ext cx="364428" cy="137485"/>
            </a:xfrm>
            <a:custGeom>
              <a:avLst/>
              <a:gdLst/>
              <a:ahLst/>
              <a:cxnLst/>
              <a:rect l="l" t="t" r="r" b="b"/>
              <a:pathLst>
                <a:path w="8954" h="3378" extrusionOk="0">
                  <a:moveTo>
                    <a:pt x="1" y="1"/>
                  </a:moveTo>
                  <a:cubicBezTo>
                    <a:pt x="485" y="1874"/>
                    <a:pt x="2565" y="3377"/>
                    <a:pt x="4873" y="3377"/>
                  </a:cubicBezTo>
                  <a:cubicBezTo>
                    <a:pt x="6249" y="3377"/>
                    <a:pt x="7705" y="2844"/>
                    <a:pt x="8954" y="1537"/>
                  </a:cubicBezTo>
                  <a:lnTo>
                    <a:pt x="764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8" name="Google Shape;3428;p37"/>
            <p:cNvSpPr/>
            <p:nvPr/>
          </p:nvSpPr>
          <p:spPr>
            <a:xfrm>
              <a:off x="2649683" y="4533413"/>
              <a:ext cx="474928" cy="92877"/>
            </a:xfrm>
            <a:custGeom>
              <a:avLst/>
              <a:gdLst/>
              <a:ahLst/>
              <a:cxnLst/>
              <a:rect l="l" t="t" r="r" b="b"/>
              <a:pathLst>
                <a:path w="11669" h="2282" extrusionOk="0">
                  <a:moveTo>
                    <a:pt x="0" y="1"/>
                  </a:moveTo>
                  <a:cubicBezTo>
                    <a:pt x="0" y="1"/>
                    <a:pt x="429" y="1084"/>
                    <a:pt x="1834" y="1287"/>
                  </a:cubicBezTo>
                  <a:cubicBezTo>
                    <a:pt x="1834" y="1287"/>
                    <a:pt x="2152" y="2282"/>
                    <a:pt x="5073" y="2282"/>
                  </a:cubicBezTo>
                  <a:cubicBezTo>
                    <a:pt x="5299" y="2282"/>
                    <a:pt x="5540" y="2276"/>
                    <a:pt x="5798" y="2263"/>
                  </a:cubicBezTo>
                  <a:cubicBezTo>
                    <a:pt x="7549" y="2180"/>
                    <a:pt x="7977" y="2096"/>
                    <a:pt x="9180" y="1442"/>
                  </a:cubicBezTo>
                  <a:cubicBezTo>
                    <a:pt x="11668" y="1132"/>
                    <a:pt x="11001" y="1"/>
                    <a:pt x="1100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9" name="Google Shape;3429;p37"/>
            <p:cNvSpPr/>
            <p:nvPr/>
          </p:nvSpPr>
          <p:spPr>
            <a:xfrm>
              <a:off x="2043946" y="2952235"/>
              <a:ext cx="11640" cy="45625"/>
            </a:xfrm>
            <a:custGeom>
              <a:avLst/>
              <a:gdLst/>
              <a:ahLst/>
              <a:cxnLst/>
              <a:rect l="l" t="t" r="r" b="b"/>
              <a:pathLst>
                <a:path w="286" h="1121" fill="none" extrusionOk="0">
                  <a:moveTo>
                    <a:pt x="286" y="1120"/>
                  </a:moveTo>
                  <a:lnTo>
                    <a:pt x="0" y="1"/>
                  </a:lnTo>
                </a:path>
              </a:pathLst>
            </a:custGeom>
            <a:noFill/>
            <a:ln w="7450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0" name="Google Shape;3430;p37"/>
            <p:cNvSpPr/>
            <p:nvPr/>
          </p:nvSpPr>
          <p:spPr>
            <a:xfrm>
              <a:off x="1964459" y="3547873"/>
              <a:ext cx="589784" cy="661416"/>
            </a:xfrm>
            <a:custGeom>
              <a:avLst/>
              <a:gdLst/>
              <a:ahLst/>
              <a:cxnLst/>
              <a:rect l="l" t="t" r="r" b="b"/>
              <a:pathLst>
                <a:path w="14491" h="16251" extrusionOk="0">
                  <a:moveTo>
                    <a:pt x="7267" y="0"/>
                  </a:moveTo>
                  <a:cubicBezTo>
                    <a:pt x="7222" y="0"/>
                    <a:pt x="7177" y="12"/>
                    <a:pt x="7132" y="34"/>
                  </a:cubicBezTo>
                  <a:cubicBezTo>
                    <a:pt x="4947" y="1375"/>
                    <a:pt x="2774" y="1583"/>
                    <a:pt x="1592" y="1583"/>
                  </a:cubicBezTo>
                  <a:cubicBezTo>
                    <a:pt x="1557" y="1583"/>
                    <a:pt x="1522" y="1583"/>
                    <a:pt x="1489" y="1582"/>
                  </a:cubicBezTo>
                  <a:cubicBezTo>
                    <a:pt x="894" y="1558"/>
                    <a:pt x="524" y="1499"/>
                    <a:pt x="524" y="1499"/>
                  </a:cubicBezTo>
                  <a:cubicBezTo>
                    <a:pt x="508" y="1496"/>
                    <a:pt x="491" y="1495"/>
                    <a:pt x="474" y="1495"/>
                  </a:cubicBezTo>
                  <a:cubicBezTo>
                    <a:pt x="420" y="1495"/>
                    <a:pt x="368" y="1510"/>
                    <a:pt x="322" y="1546"/>
                  </a:cubicBezTo>
                  <a:cubicBezTo>
                    <a:pt x="263" y="1594"/>
                    <a:pt x="227" y="1666"/>
                    <a:pt x="227" y="1725"/>
                  </a:cubicBezTo>
                  <a:cubicBezTo>
                    <a:pt x="227" y="1773"/>
                    <a:pt x="1" y="6535"/>
                    <a:pt x="2680" y="11417"/>
                  </a:cubicBezTo>
                  <a:cubicBezTo>
                    <a:pt x="3513" y="12953"/>
                    <a:pt x="4846" y="14429"/>
                    <a:pt x="6942" y="16191"/>
                  </a:cubicBezTo>
                  <a:cubicBezTo>
                    <a:pt x="6990" y="16239"/>
                    <a:pt x="7049" y="16251"/>
                    <a:pt x="7109" y="16251"/>
                  </a:cubicBezTo>
                  <a:cubicBezTo>
                    <a:pt x="7168" y="16251"/>
                    <a:pt x="7204" y="16239"/>
                    <a:pt x="7263" y="16191"/>
                  </a:cubicBezTo>
                  <a:cubicBezTo>
                    <a:pt x="9276" y="14679"/>
                    <a:pt x="10692" y="13203"/>
                    <a:pt x="11585" y="11702"/>
                  </a:cubicBezTo>
                  <a:cubicBezTo>
                    <a:pt x="14431" y="6940"/>
                    <a:pt x="14491" y="2058"/>
                    <a:pt x="14491" y="1999"/>
                  </a:cubicBezTo>
                  <a:cubicBezTo>
                    <a:pt x="14491" y="1927"/>
                    <a:pt x="14455" y="1844"/>
                    <a:pt x="14395" y="1808"/>
                  </a:cubicBezTo>
                  <a:cubicBezTo>
                    <a:pt x="14349" y="1771"/>
                    <a:pt x="14302" y="1741"/>
                    <a:pt x="14250" y="1741"/>
                  </a:cubicBezTo>
                  <a:cubicBezTo>
                    <a:pt x="14236" y="1741"/>
                    <a:pt x="14220" y="1744"/>
                    <a:pt x="14205" y="1749"/>
                  </a:cubicBezTo>
                  <a:cubicBezTo>
                    <a:pt x="14205" y="1749"/>
                    <a:pt x="13776" y="1785"/>
                    <a:pt x="13121" y="1785"/>
                  </a:cubicBezTo>
                  <a:cubicBezTo>
                    <a:pt x="11871" y="1773"/>
                    <a:pt x="9454" y="1511"/>
                    <a:pt x="7418" y="46"/>
                  </a:cubicBezTo>
                  <a:cubicBezTo>
                    <a:pt x="7368" y="15"/>
                    <a:pt x="7318" y="0"/>
                    <a:pt x="72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1" name="Google Shape;3431;p37"/>
            <p:cNvSpPr/>
            <p:nvPr/>
          </p:nvSpPr>
          <p:spPr>
            <a:xfrm>
              <a:off x="2223718" y="3729027"/>
              <a:ext cx="79528" cy="306797"/>
            </a:xfrm>
            <a:custGeom>
              <a:avLst/>
              <a:gdLst/>
              <a:ahLst/>
              <a:cxnLst/>
              <a:rect l="l" t="t" r="r" b="b"/>
              <a:pathLst>
                <a:path w="1954" h="7538" extrusionOk="0">
                  <a:moveTo>
                    <a:pt x="120" y="1"/>
                  </a:moveTo>
                  <a:lnTo>
                    <a:pt x="477" y="4799"/>
                  </a:lnTo>
                  <a:lnTo>
                    <a:pt x="1548" y="4799"/>
                  </a:lnTo>
                  <a:lnTo>
                    <a:pt x="1905" y="1"/>
                  </a:lnTo>
                  <a:close/>
                  <a:moveTo>
                    <a:pt x="1001" y="5585"/>
                  </a:moveTo>
                  <a:cubicBezTo>
                    <a:pt x="453" y="5585"/>
                    <a:pt x="0" y="6025"/>
                    <a:pt x="0" y="6537"/>
                  </a:cubicBezTo>
                  <a:cubicBezTo>
                    <a:pt x="0" y="7078"/>
                    <a:pt x="430" y="7537"/>
                    <a:pt x="980" y="7537"/>
                  </a:cubicBezTo>
                  <a:cubicBezTo>
                    <a:pt x="987" y="7537"/>
                    <a:pt x="994" y="7537"/>
                    <a:pt x="1001" y="7537"/>
                  </a:cubicBezTo>
                  <a:cubicBezTo>
                    <a:pt x="1524" y="7537"/>
                    <a:pt x="1953" y="7085"/>
                    <a:pt x="1953" y="6537"/>
                  </a:cubicBezTo>
                  <a:cubicBezTo>
                    <a:pt x="1953" y="6025"/>
                    <a:pt x="1524" y="5585"/>
                    <a:pt x="1001" y="5585"/>
                  </a:cubicBez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2" name="Google Shape;3432;p37"/>
            <p:cNvSpPr/>
            <p:nvPr/>
          </p:nvSpPr>
          <p:spPr>
            <a:xfrm>
              <a:off x="2632711" y="2657611"/>
              <a:ext cx="401750" cy="366422"/>
            </a:xfrm>
            <a:custGeom>
              <a:avLst/>
              <a:gdLst/>
              <a:ahLst/>
              <a:cxnLst/>
              <a:rect l="l" t="t" r="r" b="b"/>
              <a:pathLst>
                <a:path w="9871" h="9003" extrusionOk="0">
                  <a:moveTo>
                    <a:pt x="7620" y="1"/>
                  </a:moveTo>
                  <a:cubicBezTo>
                    <a:pt x="6382" y="1"/>
                    <a:pt x="5394" y="1001"/>
                    <a:pt x="5394" y="2227"/>
                  </a:cubicBezTo>
                  <a:cubicBezTo>
                    <a:pt x="5394" y="2739"/>
                    <a:pt x="5572" y="3216"/>
                    <a:pt x="5846" y="3585"/>
                  </a:cubicBezTo>
                  <a:lnTo>
                    <a:pt x="2334" y="6621"/>
                  </a:lnTo>
                  <a:cubicBezTo>
                    <a:pt x="2084" y="6383"/>
                    <a:pt x="1762" y="6228"/>
                    <a:pt x="1381" y="6228"/>
                  </a:cubicBezTo>
                  <a:cubicBezTo>
                    <a:pt x="631" y="6228"/>
                    <a:pt x="0" y="6859"/>
                    <a:pt x="0" y="7621"/>
                  </a:cubicBezTo>
                  <a:cubicBezTo>
                    <a:pt x="0" y="8371"/>
                    <a:pt x="631" y="9002"/>
                    <a:pt x="1381" y="9002"/>
                  </a:cubicBezTo>
                  <a:cubicBezTo>
                    <a:pt x="2143" y="9002"/>
                    <a:pt x="2774" y="8371"/>
                    <a:pt x="2774" y="7621"/>
                  </a:cubicBezTo>
                  <a:cubicBezTo>
                    <a:pt x="2774" y="7323"/>
                    <a:pt x="2667" y="7038"/>
                    <a:pt x="2513" y="6811"/>
                  </a:cubicBezTo>
                  <a:lnTo>
                    <a:pt x="6025" y="3775"/>
                  </a:lnTo>
                  <a:cubicBezTo>
                    <a:pt x="6430" y="4192"/>
                    <a:pt x="7001" y="4466"/>
                    <a:pt x="7632" y="4466"/>
                  </a:cubicBezTo>
                  <a:cubicBezTo>
                    <a:pt x="8870" y="4466"/>
                    <a:pt x="9871" y="3466"/>
                    <a:pt x="9871" y="2227"/>
                  </a:cubicBezTo>
                  <a:cubicBezTo>
                    <a:pt x="9835" y="1001"/>
                    <a:pt x="8847" y="1"/>
                    <a:pt x="76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3" name="Google Shape;3433;p37"/>
            <p:cNvSpPr/>
            <p:nvPr/>
          </p:nvSpPr>
          <p:spPr>
            <a:xfrm>
              <a:off x="2264418" y="4879399"/>
              <a:ext cx="914936" cy="109564"/>
            </a:xfrm>
            <a:custGeom>
              <a:avLst/>
              <a:gdLst/>
              <a:ahLst/>
              <a:cxnLst/>
              <a:rect l="l" t="t" r="r" b="b"/>
              <a:pathLst>
                <a:path w="22480" h="2692" extrusionOk="0">
                  <a:moveTo>
                    <a:pt x="1" y="1"/>
                  </a:moveTo>
                  <a:lnTo>
                    <a:pt x="1" y="2692"/>
                  </a:lnTo>
                  <a:lnTo>
                    <a:pt x="22480" y="2692"/>
                  </a:lnTo>
                  <a:lnTo>
                    <a:pt x="22480" y="1"/>
                  </a:lnTo>
                  <a:close/>
                </a:path>
              </a:pathLst>
            </a:custGeom>
            <a:solidFill>
              <a:srgbClr val="E2E2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4" name="Google Shape;3434;p37"/>
            <p:cNvSpPr/>
            <p:nvPr/>
          </p:nvSpPr>
          <p:spPr>
            <a:xfrm>
              <a:off x="2434014" y="5036907"/>
              <a:ext cx="745828" cy="54294"/>
            </a:xfrm>
            <a:custGeom>
              <a:avLst/>
              <a:gdLst/>
              <a:ahLst/>
              <a:cxnLst/>
              <a:rect l="l" t="t" r="r" b="b"/>
              <a:pathLst>
                <a:path w="18325" h="1334" extrusionOk="0">
                  <a:moveTo>
                    <a:pt x="1" y="1"/>
                  </a:moveTo>
                  <a:lnTo>
                    <a:pt x="1" y="1334"/>
                  </a:lnTo>
                  <a:lnTo>
                    <a:pt x="18324" y="1334"/>
                  </a:lnTo>
                  <a:lnTo>
                    <a:pt x="18324" y="1"/>
                  </a:lnTo>
                  <a:close/>
                </a:path>
              </a:pathLst>
            </a:custGeom>
            <a:solidFill>
              <a:srgbClr val="E2E2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5" name="Google Shape;3435;p37"/>
            <p:cNvSpPr/>
            <p:nvPr/>
          </p:nvSpPr>
          <p:spPr>
            <a:xfrm>
              <a:off x="2434014" y="5126079"/>
              <a:ext cx="745828" cy="54294"/>
            </a:xfrm>
            <a:custGeom>
              <a:avLst/>
              <a:gdLst/>
              <a:ahLst/>
              <a:cxnLst/>
              <a:rect l="l" t="t" r="r" b="b"/>
              <a:pathLst>
                <a:path w="18325" h="1334" extrusionOk="0">
                  <a:moveTo>
                    <a:pt x="1" y="0"/>
                  </a:moveTo>
                  <a:lnTo>
                    <a:pt x="1" y="1334"/>
                  </a:lnTo>
                  <a:lnTo>
                    <a:pt x="18324" y="1334"/>
                  </a:lnTo>
                  <a:lnTo>
                    <a:pt x="18324" y="0"/>
                  </a:lnTo>
                  <a:close/>
                </a:path>
              </a:pathLst>
            </a:custGeom>
            <a:solidFill>
              <a:srgbClr val="E2E2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6" name="Google Shape;3436;p37"/>
            <p:cNvSpPr/>
            <p:nvPr/>
          </p:nvSpPr>
          <p:spPr>
            <a:xfrm>
              <a:off x="2689895" y="5214764"/>
              <a:ext cx="489947" cy="54782"/>
            </a:xfrm>
            <a:custGeom>
              <a:avLst/>
              <a:gdLst/>
              <a:ahLst/>
              <a:cxnLst/>
              <a:rect l="l" t="t" r="r" b="b"/>
              <a:pathLst>
                <a:path w="12038" h="1346" extrusionOk="0">
                  <a:moveTo>
                    <a:pt x="0" y="0"/>
                  </a:moveTo>
                  <a:lnTo>
                    <a:pt x="0" y="1345"/>
                  </a:lnTo>
                  <a:lnTo>
                    <a:pt x="12037" y="1345"/>
                  </a:lnTo>
                  <a:lnTo>
                    <a:pt x="12037" y="0"/>
                  </a:lnTo>
                  <a:close/>
                </a:path>
              </a:pathLst>
            </a:custGeom>
            <a:solidFill>
              <a:srgbClr val="E2E2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7" name="Google Shape;3437;p37"/>
            <p:cNvSpPr/>
            <p:nvPr/>
          </p:nvSpPr>
          <p:spPr>
            <a:xfrm>
              <a:off x="2894859" y="2508365"/>
              <a:ext cx="94546" cy="94546"/>
            </a:xfrm>
            <a:custGeom>
              <a:avLst/>
              <a:gdLst/>
              <a:ahLst/>
              <a:cxnLst/>
              <a:rect l="l" t="t" r="r" b="b"/>
              <a:pathLst>
                <a:path w="2323" h="2323" extrusionOk="0">
                  <a:moveTo>
                    <a:pt x="1167" y="1"/>
                  </a:moveTo>
                  <a:cubicBezTo>
                    <a:pt x="524" y="1"/>
                    <a:pt x="1" y="525"/>
                    <a:pt x="1" y="1168"/>
                  </a:cubicBezTo>
                  <a:cubicBezTo>
                    <a:pt x="1" y="1811"/>
                    <a:pt x="524" y="2323"/>
                    <a:pt x="1167" y="2323"/>
                  </a:cubicBezTo>
                  <a:cubicBezTo>
                    <a:pt x="1810" y="2323"/>
                    <a:pt x="2322" y="1811"/>
                    <a:pt x="2322" y="1168"/>
                  </a:cubicBezTo>
                  <a:cubicBezTo>
                    <a:pt x="2322" y="525"/>
                    <a:pt x="1810" y="1"/>
                    <a:pt x="116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8" name="Google Shape;3438;p37"/>
            <p:cNvSpPr/>
            <p:nvPr/>
          </p:nvSpPr>
          <p:spPr>
            <a:xfrm>
              <a:off x="-1006072" y="1271750"/>
              <a:ext cx="486039" cy="429385"/>
            </a:xfrm>
            <a:custGeom>
              <a:avLst/>
              <a:gdLst/>
              <a:ahLst/>
              <a:cxnLst/>
              <a:rect l="l" t="t" r="r" b="b"/>
              <a:pathLst>
                <a:path w="11942" h="10550" extrusionOk="0">
                  <a:moveTo>
                    <a:pt x="7370" y="0"/>
                  </a:moveTo>
                  <a:lnTo>
                    <a:pt x="0" y="10549"/>
                  </a:lnTo>
                  <a:lnTo>
                    <a:pt x="4572" y="10549"/>
                  </a:lnTo>
                  <a:lnTo>
                    <a:pt x="1194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9" name="Google Shape;3439;p37"/>
            <p:cNvSpPr/>
            <p:nvPr/>
          </p:nvSpPr>
          <p:spPr>
            <a:xfrm>
              <a:off x="-705666" y="1271750"/>
              <a:ext cx="485592" cy="429385"/>
            </a:xfrm>
            <a:custGeom>
              <a:avLst/>
              <a:gdLst/>
              <a:ahLst/>
              <a:cxnLst/>
              <a:rect l="l" t="t" r="r" b="b"/>
              <a:pathLst>
                <a:path w="11931" h="10550" extrusionOk="0">
                  <a:moveTo>
                    <a:pt x="7359" y="0"/>
                  </a:moveTo>
                  <a:lnTo>
                    <a:pt x="1" y="10549"/>
                  </a:lnTo>
                  <a:lnTo>
                    <a:pt x="4573" y="10549"/>
                  </a:lnTo>
                  <a:lnTo>
                    <a:pt x="119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0" name="Google Shape;3440;p37"/>
            <p:cNvSpPr/>
            <p:nvPr/>
          </p:nvSpPr>
          <p:spPr>
            <a:xfrm>
              <a:off x="-405219" y="1271750"/>
              <a:ext cx="485592" cy="429385"/>
            </a:xfrm>
            <a:custGeom>
              <a:avLst/>
              <a:gdLst/>
              <a:ahLst/>
              <a:cxnLst/>
              <a:rect l="l" t="t" r="r" b="b"/>
              <a:pathLst>
                <a:path w="11931" h="10550" extrusionOk="0">
                  <a:moveTo>
                    <a:pt x="7359" y="0"/>
                  </a:moveTo>
                  <a:lnTo>
                    <a:pt x="1" y="10549"/>
                  </a:lnTo>
                  <a:lnTo>
                    <a:pt x="4573" y="10549"/>
                  </a:lnTo>
                  <a:lnTo>
                    <a:pt x="119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1" name="Google Shape;3441;p37"/>
            <p:cNvSpPr/>
            <p:nvPr/>
          </p:nvSpPr>
          <p:spPr>
            <a:xfrm>
              <a:off x="-105261" y="1271750"/>
              <a:ext cx="486080" cy="429385"/>
            </a:xfrm>
            <a:custGeom>
              <a:avLst/>
              <a:gdLst/>
              <a:ahLst/>
              <a:cxnLst/>
              <a:rect l="l" t="t" r="r" b="b"/>
              <a:pathLst>
                <a:path w="11943" h="10550" extrusionOk="0">
                  <a:moveTo>
                    <a:pt x="7371" y="0"/>
                  </a:moveTo>
                  <a:lnTo>
                    <a:pt x="1" y="10549"/>
                  </a:lnTo>
                  <a:lnTo>
                    <a:pt x="4573" y="10549"/>
                  </a:lnTo>
                  <a:lnTo>
                    <a:pt x="1194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2" name="Google Shape;3442;p37"/>
            <p:cNvSpPr/>
            <p:nvPr/>
          </p:nvSpPr>
          <p:spPr>
            <a:xfrm>
              <a:off x="195186" y="1271750"/>
              <a:ext cx="485103" cy="429385"/>
            </a:xfrm>
            <a:custGeom>
              <a:avLst/>
              <a:gdLst/>
              <a:ahLst/>
              <a:cxnLst/>
              <a:rect l="l" t="t" r="r" b="b"/>
              <a:pathLst>
                <a:path w="11919" h="10550" extrusionOk="0">
                  <a:moveTo>
                    <a:pt x="7359" y="0"/>
                  </a:moveTo>
                  <a:lnTo>
                    <a:pt x="1" y="10549"/>
                  </a:lnTo>
                  <a:lnTo>
                    <a:pt x="4573" y="10549"/>
                  </a:lnTo>
                  <a:lnTo>
                    <a:pt x="1191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3" name="Google Shape;3443;p37"/>
            <p:cNvSpPr/>
            <p:nvPr/>
          </p:nvSpPr>
          <p:spPr>
            <a:xfrm>
              <a:off x="495633" y="1271750"/>
              <a:ext cx="485103" cy="429385"/>
            </a:xfrm>
            <a:custGeom>
              <a:avLst/>
              <a:gdLst/>
              <a:ahLst/>
              <a:cxnLst/>
              <a:rect l="l" t="t" r="r" b="b"/>
              <a:pathLst>
                <a:path w="11919" h="10550" extrusionOk="0">
                  <a:moveTo>
                    <a:pt x="7359" y="0"/>
                  </a:moveTo>
                  <a:lnTo>
                    <a:pt x="1" y="10549"/>
                  </a:lnTo>
                  <a:lnTo>
                    <a:pt x="4561" y="10549"/>
                  </a:lnTo>
                  <a:lnTo>
                    <a:pt x="1191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4" name="Google Shape;3444;p37"/>
            <p:cNvSpPr/>
            <p:nvPr/>
          </p:nvSpPr>
          <p:spPr>
            <a:xfrm>
              <a:off x="792702" y="1271750"/>
              <a:ext cx="485103" cy="429385"/>
            </a:xfrm>
            <a:custGeom>
              <a:avLst/>
              <a:gdLst/>
              <a:ahLst/>
              <a:cxnLst/>
              <a:rect l="l" t="t" r="r" b="b"/>
              <a:pathLst>
                <a:path w="11919" h="10550" extrusionOk="0">
                  <a:moveTo>
                    <a:pt x="7346" y="0"/>
                  </a:moveTo>
                  <a:lnTo>
                    <a:pt x="0" y="10549"/>
                  </a:lnTo>
                  <a:lnTo>
                    <a:pt x="4560" y="10549"/>
                  </a:lnTo>
                  <a:lnTo>
                    <a:pt x="1191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9" name="Google Shape;3449;p38"/>
          <p:cNvSpPr txBox="1">
            <a:spLocks noGrp="1"/>
          </p:cNvSpPr>
          <p:nvPr>
            <p:ph type="title"/>
          </p:nvPr>
        </p:nvSpPr>
        <p:spPr>
          <a:xfrm>
            <a:off x="457200" y="292625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Cybersecurity Infographics</a:t>
            </a:r>
            <a:endParaRPr/>
          </a:p>
        </p:txBody>
      </p:sp>
      <p:sp>
        <p:nvSpPr>
          <p:cNvPr id="3450" name="Google Shape;3450;p38"/>
          <p:cNvSpPr/>
          <p:nvPr/>
        </p:nvSpPr>
        <p:spPr>
          <a:xfrm>
            <a:off x="537393" y="2375190"/>
            <a:ext cx="6225" cy="73"/>
          </a:xfrm>
          <a:custGeom>
            <a:avLst/>
            <a:gdLst/>
            <a:ahLst/>
            <a:cxnLst/>
            <a:rect l="l" t="t" r="r" b="b"/>
            <a:pathLst>
              <a:path w="85" h="1" fill="none" extrusionOk="0">
                <a:moveTo>
                  <a:pt x="1" y="0"/>
                </a:moveTo>
                <a:lnTo>
                  <a:pt x="84" y="0"/>
                </a:lnTo>
              </a:path>
            </a:pathLst>
          </a:custGeom>
          <a:noFill/>
          <a:ln w="3875" cap="rnd" cmpd="sng">
            <a:solidFill>
              <a:srgbClr val="B2BAE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1" name="Google Shape;3451;p38"/>
          <p:cNvSpPr/>
          <p:nvPr/>
        </p:nvSpPr>
        <p:spPr>
          <a:xfrm>
            <a:off x="8600383" y="2375190"/>
            <a:ext cx="5346" cy="73"/>
          </a:xfrm>
          <a:custGeom>
            <a:avLst/>
            <a:gdLst/>
            <a:ahLst/>
            <a:cxnLst/>
            <a:rect l="l" t="t" r="r" b="b"/>
            <a:pathLst>
              <a:path w="73" h="1" fill="none" extrusionOk="0">
                <a:moveTo>
                  <a:pt x="1" y="0"/>
                </a:moveTo>
                <a:lnTo>
                  <a:pt x="72" y="0"/>
                </a:lnTo>
              </a:path>
            </a:pathLst>
          </a:custGeom>
          <a:noFill/>
          <a:ln w="3875" cap="rnd" cmpd="sng">
            <a:solidFill>
              <a:srgbClr val="B2BAE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452" name="Google Shape;3452;p38"/>
          <p:cNvGrpSpPr/>
          <p:nvPr/>
        </p:nvGrpSpPr>
        <p:grpSpPr>
          <a:xfrm>
            <a:off x="457200" y="1749100"/>
            <a:ext cx="8229600" cy="1050777"/>
            <a:chOff x="457200" y="1749100"/>
            <a:chExt cx="8229600" cy="1050777"/>
          </a:xfrm>
        </p:grpSpPr>
        <p:grpSp>
          <p:nvGrpSpPr>
            <p:cNvPr id="3453" name="Google Shape;3453;p38"/>
            <p:cNvGrpSpPr/>
            <p:nvPr/>
          </p:nvGrpSpPr>
          <p:grpSpPr>
            <a:xfrm>
              <a:off x="457200" y="2305909"/>
              <a:ext cx="8229600" cy="160531"/>
              <a:chOff x="457200" y="2305909"/>
              <a:chExt cx="8229600" cy="160531"/>
            </a:xfrm>
          </p:grpSpPr>
          <p:sp>
            <p:nvSpPr>
              <p:cNvPr id="3454" name="Google Shape;3454;p38"/>
              <p:cNvSpPr/>
              <p:nvPr/>
            </p:nvSpPr>
            <p:spPr>
              <a:xfrm>
                <a:off x="576225" y="2375190"/>
                <a:ext cx="7991550" cy="73"/>
              </a:xfrm>
              <a:custGeom>
                <a:avLst/>
                <a:gdLst/>
                <a:ahLst/>
                <a:cxnLst/>
                <a:rect l="l" t="t" r="r" b="b"/>
                <a:pathLst>
                  <a:path w="109122" h="1" fill="none" extrusionOk="0">
                    <a:moveTo>
                      <a:pt x="1" y="0"/>
                    </a:moveTo>
                    <a:lnTo>
                      <a:pt x="109121" y="0"/>
                    </a:lnTo>
                  </a:path>
                </a:pathLst>
              </a:custGeom>
              <a:noFill/>
              <a:ln w="9525" cap="rnd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5" name="Google Shape;3455;p38"/>
              <p:cNvSpPr/>
              <p:nvPr/>
            </p:nvSpPr>
            <p:spPr>
              <a:xfrm>
                <a:off x="457200" y="2334178"/>
                <a:ext cx="81144" cy="81144"/>
              </a:xfrm>
              <a:custGeom>
                <a:avLst/>
                <a:gdLst/>
                <a:ahLst/>
                <a:cxnLst/>
                <a:rect l="l" t="t" r="r" b="b"/>
                <a:pathLst>
                  <a:path w="1108" h="1108" extrusionOk="0">
                    <a:moveTo>
                      <a:pt x="548" y="0"/>
                    </a:moveTo>
                    <a:cubicBezTo>
                      <a:pt x="251" y="0"/>
                      <a:pt x="0" y="250"/>
                      <a:pt x="0" y="560"/>
                    </a:cubicBezTo>
                    <a:cubicBezTo>
                      <a:pt x="0" y="858"/>
                      <a:pt x="251" y="1108"/>
                      <a:pt x="548" y="1108"/>
                    </a:cubicBezTo>
                    <a:cubicBezTo>
                      <a:pt x="858" y="1108"/>
                      <a:pt x="1108" y="858"/>
                      <a:pt x="1108" y="560"/>
                    </a:cubicBezTo>
                    <a:cubicBezTo>
                      <a:pt x="1108" y="250"/>
                      <a:pt x="858" y="0"/>
                      <a:pt x="54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3875" cap="flat" cmpd="sng">
                <a:solidFill>
                  <a:srgbClr val="252A30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6" name="Google Shape;3456;p38"/>
              <p:cNvSpPr/>
              <p:nvPr/>
            </p:nvSpPr>
            <p:spPr>
              <a:xfrm>
                <a:off x="8605656" y="2334178"/>
                <a:ext cx="81144" cy="81144"/>
              </a:xfrm>
              <a:custGeom>
                <a:avLst/>
                <a:gdLst/>
                <a:ahLst/>
                <a:cxnLst/>
                <a:rect l="l" t="t" r="r" b="b"/>
                <a:pathLst>
                  <a:path w="1108" h="1108" extrusionOk="0">
                    <a:moveTo>
                      <a:pt x="548" y="0"/>
                    </a:moveTo>
                    <a:cubicBezTo>
                      <a:pt x="250" y="0"/>
                      <a:pt x="0" y="250"/>
                      <a:pt x="0" y="560"/>
                    </a:cubicBezTo>
                    <a:cubicBezTo>
                      <a:pt x="0" y="858"/>
                      <a:pt x="250" y="1108"/>
                      <a:pt x="548" y="1108"/>
                    </a:cubicBezTo>
                    <a:cubicBezTo>
                      <a:pt x="858" y="1108"/>
                      <a:pt x="1108" y="858"/>
                      <a:pt x="1108" y="560"/>
                    </a:cubicBezTo>
                    <a:cubicBezTo>
                      <a:pt x="1108" y="250"/>
                      <a:pt x="858" y="0"/>
                      <a:pt x="54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3875" cap="flat" cmpd="sng">
                <a:solidFill>
                  <a:srgbClr val="252A30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7" name="Google Shape;3457;p38"/>
              <p:cNvSpPr/>
              <p:nvPr/>
            </p:nvSpPr>
            <p:spPr>
              <a:xfrm>
                <a:off x="2422616" y="2305909"/>
                <a:ext cx="151743" cy="160531"/>
              </a:xfrm>
              <a:custGeom>
                <a:avLst/>
                <a:gdLst/>
                <a:ahLst/>
                <a:cxnLst/>
                <a:rect l="l" t="t" r="r" b="b"/>
                <a:pathLst>
                  <a:path w="2072" h="2192" extrusionOk="0">
                    <a:moveTo>
                      <a:pt x="343" y="0"/>
                    </a:moveTo>
                    <a:cubicBezTo>
                      <a:pt x="168" y="0"/>
                      <a:pt x="0" y="138"/>
                      <a:pt x="0" y="339"/>
                    </a:cubicBezTo>
                    <a:lnTo>
                      <a:pt x="0" y="1863"/>
                    </a:lnTo>
                    <a:cubicBezTo>
                      <a:pt x="0" y="2056"/>
                      <a:pt x="156" y="2191"/>
                      <a:pt x="324" y="2191"/>
                    </a:cubicBezTo>
                    <a:cubicBezTo>
                      <a:pt x="383" y="2191"/>
                      <a:pt x="444" y="2174"/>
                      <a:pt x="500" y="2137"/>
                    </a:cubicBezTo>
                    <a:lnTo>
                      <a:pt x="1846" y="1375"/>
                    </a:lnTo>
                    <a:cubicBezTo>
                      <a:pt x="2072" y="1256"/>
                      <a:pt x="2072" y="934"/>
                      <a:pt x="1846" y="791"/>
                    </a:cubicBezTo>
                    <a:lnTo>
                      <a:pt x="500" y="41"/>
                    </a:lnTo>
                    <a:cubicBezTo>
                      <a:pt x="450" y="13"/>
                      <a:pt x="396" y="0"/>
                      <a:pt x="34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3875" cap="flat" cmpd="sng">
                <a:solidFill>
                  <a:srgbClr val="252A30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8" name="Google Shape;3458;p38"/>
              <p:cNvSpPr/>
              <p:nvPr/>
            </p:nvSpPr>
            <p:spPr>
              <a:xfrm>
                <a:off x="4455117" y="2305909"/>
                <a:ext cx="151816" cy="160531"/>
              </a:xfrm>
              <a:custGeom>
                <a:avLst/>
                <a:gdLst/>
                <a:ahLst/>
                <a:cxnLst/>
                <a:rect l="l" t="t" r="r" b="b"/>
                <a:pathLst>
                  <a:path w="2073" h="2192" extrusionOk="0">
                    <a:moveTo>
                      <a:pt x="348" y="0"/>
                    </a:moveTo>
                    <a:cubicBezTo>
                      <a:pt x="168" y="0"/>
                      <a:pt x="1" y="138"/>
                      <a:pt x="1" y="339"/>
                    </a:cubicBezTo>
                    <a:lnTo>
                      <a:pt x="1" y="1863"/>
                    </a:lnTo>
                    <a:cubicBezTo>
                      <a:pt x="1" y="2056"/>
                      <a:pt x="156" y="2191"/>
                      <a:pt x="329" y="2191"/>
                    </a:cubicBezTo>
                    <a:cubicBezTo>
                      <a:pt x="390" y="2191"/>
                      <a:pt x="453" y="2174"/>
                      <a:pt x="513" y="2137"/>
                    </a:cubicBezTo>
                    <a:lnTo>
                      <a:pt x="1846" y="1375"/>
                    </a:lnTo>
                    <a:cubicBezTo>
                      <a:pt x="2072" y="1256"/>
                      <a:pt x="2072" y="934"/>
                      <a:pt x="1846" y="791"/>
                    </a:cubicBezTo>
                    <a:lnTo>
                      <a:pt x="513" y="41"/>
                    </a:lnTo>
                    <a:cubicBezTo>
                      <a:pt x="460" y="13"/>
                      <a:pt x="403" y="0"/>
                      <a:pt x="34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3875" cap="flat" cmpd="sng">
                <a:solidFill>
                  <a:srgbClr val="252A30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9" name="Google Shape;3459;p38"/>
              <p:cNvSpPr/>
              <p:nvPr/>
            </p:nvSpPr>
            <p:spPr>
              <a:xfrm>
                <a:off x="6487690" y="2305909"/>
                <a:ext cx="151743" cy="160531"/>
              </a:xfrm>
              <a:custGeom>
                <a:avLst/>
                <a:gdLst/>
                <a:ahLst/>
                <a:cxnLst/>
                <a:rect l="l" t="t" r="r" b="b"/>
                <a:pathLst>
                  <a:path w="2072" h="2192" extrusionOk="0">
                    <a:moveTo>
                      <a:pt x="348" y="0"/>
                    </a:moveTo>
                    <a:cubicBezTo>
                      <a:pt x="168" y="0"/>
                      <a:pt x="0" y="138"/>
                      <a:pt x="0" y="339"/>
                    </a:cubicBezTo>
                    <a:lnTo>
                      <a:pt x="0" y="1863"/>
                    </a:lnTo>
                    <a:cubicBezTo>
                      <a:pt x="0" y="2056"/>
                      <a:pt x="149" y="2191"/>
                      <a:pt x="323" y="2191"/>
                    </a:cubicBezTo>
                    <a:cubicBezTo>
                      <a:pt x="385" y="2191"/>
                      <a:pt x="450" y="2174"/>
                      <a:pt x="512" y="2137"/>
                    </a:cubicBezTo>
                    <a:lnTo>
                      <a:pt x="1846" y="1375"/>
                    </a:lnTo>
                    <a:cubicBezTo>
                      <a:pt x="2072" y="1256"/>
                      <a:pt x="2072" y="934"/>
                      <a:pt x="1846" y="791"/>
                    </a:cubicBezTo>
                    <a:lnTo>
                      <a:pt x="512" y="41"/>
                    </a:lnTo>
                    <a:cubicBezTo>
                      <a:pt x="459" y="13"/>
                      <a:pt x="403" y="0"/>
                      <a:pt x="34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3875" cap="flat" cmpd="sng">
                <a:solidFill>
                  <a:srgbClr val="252A30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460" name="Google Shape;3460;p38"/>
            <p:cNvGrpSpPr/>
            <p:nvPr/>
          </p:nvGrpSpPr>
          <p:grpSpPr>
            <a:xfrm>
              <a:off x="7072767" y="1871183"/>
              <a:ext cx="1036788" cy="927816"/>
              <a:chOff x="7072767" y="1871183"/>
              <a:chExt cx="1036788" cy="927816"/>
            </a:xfrm>
          </p:grpSpPr>
          <p:sp>
            <p:nvSpPr>
              <p:cNvPr id="3461" name="Google Shape;3461;p38"/>
              <p:cNvSpPr/>
              <p:nvPr/>
            </p:nvSpPr>
            <p:spPr>
              <a:xfrm>
                <a:off x="7182620" y="1871183"/>
                <a:ext cx="806610" cy="726418"/>
              </a:xfrm>
              <a:custGeom>
                <a:avLst/>
                <a:gdLst/>
                <a:ahLst/>
                <a:cxnLst/>
                <a:rect l="l" t="t" r="r" b="b"/>
                <a:pathLst>
                  <a:path w="11014" h="9919" extrusionOk="0">
                    <a:moveTo>
                      <a:pt x="1096" y="0"/>
                    </a:moveTo>
                    <a:cubicBezTo>
                      <a:pt x="489" y="0"/>
                      <a:pt x="0" y="488"/>
                      <a:pt x="0" y="1108"/>
                    </a:cubicBezTo>
                    <a:lnTo>
                      <a:pt x="0" y="9918"/>
                    </a:lnTo>
                    <a:lnTo>
                      <a:pt x="11014" y="9918"/>
                    </a:lnTo>
                    <a:lnTo>
                      <a:pt x="5799" y="619"/>
                    </a:lnTo>
                    <a:cubicBezTo>
                      <a:pt x="5620" y="238"/>
                      <a:pt x="5239" y="0"/>
                      <a:pt x="482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2" name="Google Shape;3462;p38"/>
              <p:cNvSpPr/>
              <p:nvPr/>
            </p:nvSpPr>
            <p:spPr>
              <a:xfrm>
                <a:off x="7260249" y="1992388"/>
                <a:ext cx="809247" cy="726418"/>
              </a:xfrm>
              <a:custGeom>
                <a:avLst/>
                <a:gdLst/>
                <a:ahLst/>
                <a:cxnLst/>
                <a:rect l="l" t="t" r="r" b="b"/>
                <a:pathLst>
                  <a:path w="11050" h="9919" extrusionOk="0">
                    <a:moveTo>
                      <a:pt x="0" y="0"/>
                    </a:moveTo>
                    <a:lnTo>
                      <a:pt x="0" y="9918"/>
                    </a:lnTo>
                    <a:lnTo>
                      <a:pt x="11049" y="9918"/>
                    </a:lnTo>
                    <a:lnTo>
                      <a:pt x="11049" y="0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3" name="Google Shape;3463;p38"/>
              <p:cNvSpPr/>
              <p:nvPr/>
            </p:nvSpPr>
            <p:spPr>
              <a:xfrm>
                <a:off x="7222753" y="2032448"/>
                <a:ext cx="808368" cy="726418"/>
              </a:xfrm>
              <a:custGeom>
                <a:avLst/>
                <a:gdLst/>
                <a:ahLst/>
                <a:cxnLst/>
                <a:rect l="l" t="t" r="r" b="b"/>
                <a:pathLst>
                  <a:path w="11038" h="9919" extrusionOk="0">
                    <a:moveTo>
                      <a:pt x="0" y="1"/>
                    </a:moveTo>
                    <a:lnTo>
                      <a:pt x="0" y="9919"/>
                    </a:lnTo>
                    <a:lnTo>
                      <a:pt x="11037" y="9919"/>
                    </a:lnTo>
                    <a:lnTo>
                      <a:pt x="11037" y="1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4" name="Google Shape;3464;p38"/>
              <p:cNvSpPr/>
              <p:nvPr/>
            </p:nvSpPr>
            <p:spPr>
              <a:xfrm>
                <a:off x="7182620" y="2073460"/>
                <a:ext cx="926935" cy="725539"/>
              </a:xfrm>
              <a:custGeom>
                <a:avLst/>
                <a:gdLst/>
                <a:ahLst/>
                <a:cxnLst/>
                <a:rect l="l" t="t" r="r" b="b"/>
                <a:pathLst>
                  <a:path w="12657" h="9907" extrusionOk="0">
                    <a:moveTo>
                      <a:pt x="596" y="0"/>
                    </a:moveTo>
                    <a:cubicBezTo>
                      <a:pt x="262" y="0"/>
                      <a:pt x="0" y="262"/>
                      <a:pt x="0" y="596"/>
                    </a:cubicBezTo>
                    <a:lnTo>
                      <a:pt x="0" y="9311"/>
                    </a:lnTo>
                    <a:cubicBezTo>
                      <a:pt x="0" y="9645"/>
                      <a:pt x="262" y="9906"/>
                      <a:pt x="596" y="9906"/>
                    </a:cubicBezTo>
                    <a:lnTo>
                      <a:pt x="12061" y="9906"/>
                    </a:lnTo>
                    <a:cubicBezTo>
                      <a:pt x="12395" y="9906"/>
                      <a:pt x="12657" y="9645"/>
                      <a:pt x="12657" y="9311"/>
                    </a:cubicBezTo>
                    <a:lnTo>
                      <a:pt x="12657" y="596"/>
                    </a:lnTo>
                    <a:cubicBezTo>
                      <a:pt x="12657" y="262"/>
                      <a:pt x="12395" y="0"/>
                      <a:pt x="1206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5" name="Google Shape;3465;p38"/>
              <p:cNvSpPr/>
              <p:nvPr/>
            </p:nvSpPr>
            <p:spPr>
              <a:xfrm>
                <a:off x="7094518" y="2241755"/>
                <a:ext cx="666292" cy="436041"/>
              </a:xfrm>
              <a:custGeom>
                <a:avLst/>
                <a:gdLst/>
                <a:ahLst/>
                <a:cxnLst/>
                <a:rect l="l" t="t" r="r" b="b"/>
                <a:pathLst>
                  <a:path w="9098" h="5954" extrusionOk="0">
                    <a:moveTo>
                      <a:pt x="2370" y="2144"/>
                    </a:moveTo>
                    <a:cubicBezTo>
                      <a:pt x="2835" y="2144"/>
                      <a:pt x="3204" y="2525"/>
                      <a:pt x="3204" y="2977"/>
                    </a:cubicBezTo>
                    <a:cubicBezTo>
                      <a:pt x="3204" y="3441"/>
                      <a:pt x="2835" y="3810"/>
                      <a:pt x="2370" y="3810"/>
                    </a:cubicBezTo>
                    <a:cubicBezTo>
                      <a:pt x="1918" y="3810"/>
                      <a:pt x="1537" y="3429"/>
                      <a:pt x="1537" y="2977"/>
                    </a:cubicBezTo>
                    <a:cubicBezTo>
                      <a:pt x="1537" y="2525"/>
                      <a:pt x="1918" y="2144"/>
                      <a:pt x="2370" y="2144"/>
                    </a:cubicBezTo>
                    <a:close/>
                    <a:moveTo>
                      <a:pt x="2977" y="0"/>
                    </a:moveTo>
                    <a:cubicBezTo>
                      <a:pt x="1334" y="0"/>
                      <a:pt x="1" y="1346"/>
                      <a:pt x="1" y="2977"/>
                    </a:cubicBezTo>
                    <a:cubicBezTo>
                      <a:pt x="1" y="4620"/>
                      <a:pt x="1346" y="5954"/>
                      <a:pt x="2977" y="5954"/>
                    </a:cubicBezTo>
                    <a:cubicBezTo>
                      <a:pt x="4192" y="5954"/>
                      <a:pt x="5228" y="5239"/>
                      <a:pt x="5692" y="4215"/>
                    </a:cubicBezTo>
                    <a:lnTo>
                      <a:pt x="7526" y="4215"/>
                    </a:lnTo>
                    <a:lnTo>
                      <a:pt x="7788" y="3620"/>
                    </a:lnTo>
                    <a:lnTo>
                      <a:pt x="9097" y="3620"/>
                    </a:lnTo>
                    <a:lnTo>
                      <a:pt x="9097" y="1751"/>
                    </a:lnTo>
                    <a:lnTo>
                      <a:pt x="5692" y="1751"/>
                    </a:lnTo>
                    <a:cubicBezTo>
                      <a:pt x="5228" y="715"/>
                      <a:pt x="4192" y="0"/>
                      <a:pt x="297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3875" cap="flat" cmpd="sng">
                <a:solidFill>
                  <a:schemeClr val="accent4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6" name="Google Shape;3466;p38"/>
              <p:cNvSpPr/>
              <p:nvPr/>
            </p:nvSpPr>
            <p:spPr>
              <a:xfrm>
                <a:off x="7072767" y="2219931"/>
                <a:ext cx="666219" cy="436041"/>
              </a:xfrm>
              <a:custGeom>
                <a:avLst/>
                <a:gdLst/>
                <a:ahLst/>
                <a:cxnLst/>
                <a:rect l="l" t="t" r="r" b="b"/>
                <a:pathLst>
                  <a:path w="9097" h="5954" extrusionOk="0">
                    <a:moveTo>
                      <a:pt x="2370" y="2144"/>
                    </a:moveTo>
                    <a:cubicBezTo>
                      <a:pt x="2834" y="2144"/>
                      <a:pt x="3203" y="2525"/>
                      <a:pt x="3203" y="2977"/>
                    </a:cubicBezTo>
                    <a:cubicBezTo>
                      <a:pt x="3203" y="3442"/>
                      <a:pt x="2834" y="3811"/>
                      <a:pt x="2370" y="3811"/>
                    </a:cubicBezTo>
                    <a:cubicBezTo>
                      <a:pt x="1917" y="3811"/>
                      <a:pt x="1536" y="3430"/>
                      <a:pt x="1536" y="2977"/>
                    </a:cubicBezTo>
                    <a:cubicBezTo>
                      <a:pt x="1536" y="2525"/>
                      <a:pt x="1917" y="2144"/>
                      <a:pt x="2370" y="2144"/>
                    </a:cubicBezTo>
                    <a:close/>
                    <a:moveTo>
                      <a:pt x="2977" y="1"/>
                    </a:moveTo>
                    <a:cubicBezTo>
                      <a:pt x="1334" y="1"/>
                      <a:pt x="0" y="1346"/>
                      <a:pt x="0" y="2977"/>
                    </a:cubicBezTo>
                    <a:cubicBezTo>
                      <a:pt x="0" y="4620"/>
                      <a:pt x="1346" y="5954"/>
                      <a:pt x="2977" y="5954"/>
                    </a:cubicBezTo>
                    <a:cubicBezTo>
                      <a:pt x="4191" y="5954"/>
                      <a:pt x="5227" y="5239"/>
                      <a:pt x="5691" y="4216"/>
                    </a:cubicBezTo>
                    <a:lnTo>
                      <a:pt x="7525" y="4216"/>
                    </a:lnTo>
                    <a:lnTo>
                      <a:pt x="7787" y="3620"/>
                    </a:lnTo>
                    <a:lnTo>
                      <a:pt x="9097" y="3620"/>
                    </a:lnTo>
                    <a:lnTo>
                      <a:pt x="9097" y="1751"/>
                    </a:lnTo>
                    <a:lnTo>
                      <a:pt x="5691" y="1751"/>
                    </a:lnTo>
                    <a:cubicBezTo>
                      <a:pt x="5227" y="715"/>
                      <a:pt x="4191" y="1"/>
                      <a:pt x="297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7" name="Google Shape;3467;p38"/>
              <p:cNvSpPr/>
              <p:nvPr/>
            </p:nvSpPr>
            <p:spPr>
              <a:xfrm>
                <a:off x="7724122" y="2288845"/>
                <a:ext cx="89859" cy="279099"/>
              </a:xfrm>
              <a:custGeom>
                <a:avLst/>
                <a:gdLst/>
                <a:ahLst/>
                <a:cxnLst/>
                <a:rect l="l" t="t" r="r" b="b"/>
                <a:pathLst>
                  <a:path w="1227" h="3811" extrusionOk="0">
                    <a:moveTo>
                      <a:pt x="0" y="0"/>
                    </a:moveTo>
                    <a:lnTo>
                      <a:pt x="0" y="3810"/>
                    </a:lnTo>
                    <a:lnTo>
                      <a:pt x="1227" y="3810"/>
                    </a:lnTo>
                    <a:lnTo>
                      <a:pt x="1227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8" name="Google Shape;3468;p38"/>
              <p:cNvSpPr/>
              <p:nvPr/>
            </p:nvSpPr>
            <p:spPr>
              <a:xfrm>
                <a:off x="7728443" y="2287967"/>
                <a:ext cx="73" cy="241602"/>
              </a:xfrm>
              <a:custGeom>
                <a:avLst/>
                <a:gdLst/>
                <a:ahLst/>
                <a:cxnLst/>
                <a:rect l="l" t="t" r="r" b="b"/>
                <a:pathLst>
                  <a:path w="1" h="3299" fill="none" extrusionOk="0">
                    <a:moveTo>
                      <a:pt x="1" y="0"/>
                    </a:moveTo>
                    <a:lnTo>
                      <a:pt x="1" y="3298"/>
                    </a:lnTo>
                  </a:path>
                </a:pathLst>
              </a:custGeom>
              <a:noFill/>
              <a:ln w="3875" cap="flat" cmpd="sng">
                <a:solidFill>
                  <a:srgbClr val="252A30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469" name="Google Shape;3469;p38"/>
            <p:cNvGrpSpPr/>
            <p:nvPr/>
          </p:nvGrpSpPr>
          <p:grpSpPr>
            <a:xfrm>
              <a:off x="975999" y="1749100"/>
              <a:ext cx="1008080" cy="1049899"/>
              <a:chOff x="975999" y="1749100"/>
              <a:chExt cx="1008080" cy="1049899"/>
            </a:xfrm>
          </p:grpSpPr>
          <p:sp>
            <p:nvSpPr>
              <p:cNvPr id="3470" name="Google Shape;3470;p38"/>
              <p:cNvSpPr/>
              <p:nvPr/>
            </p:nvSpPr>
            <p:spPr>
              <a:xfrm>
                <a:off x="975999" y="1992388"/>
                <a:ext cx="1008080" cy="806610"/>
              </a:xfrm>
              <a:custGeom>
                <a:avLst/>
                <a:gdLst/>
                <a:ahLst/>
                <a:cxnLst/>
                <a:rect l="l" t="t" r="r" b="b"/>
                <a:pathLst>
                  <a:path w="13765" h="11014" extrusionOk="0">
                    <a:moveTo>
                      <a:pt x="596" y="0"/>
                    </a:moveTo>
                    <a:cubicBezTo>
                      <a:pt x="275" y="0"/>
                      <a:pt x="1" y="274"/>
                      <a:pt x="1" y="596"/>
                    </a:cubicBezTo>
                    <a:lnTo>
                      <a:pt x="1" y="10418"/>
                    </a:lnTo>
                    <a:cubicBezTo>
                      <a:pt x="1" y="10752"/>
                      <a:pt x="275" y="11013"/>
                      <a:pt x="596" y="11013"/>
                    </a:cubicBezTo>
                    <a:lnTo>
                      <a:pt x="13169" y="11013"/>
                    </a:lnTo>
                    <a:cubicBezTo>
                      <a:pt x="13502" y="11013"/>
                      <a:pt x="13764" y="10752"/>
                      <a:pt x="13764" y="10418"/>
                    </a:cubicBezTo>
                    <a:lnTo>
                      <a:pt x="13764" y="596"/>
                    </a:lnTo>
                    <a:cubicBezTo>
                      <a:pt x="13764" y="274"/>
                      <a:pt x="13502" y="0"/>
                      <a:pt x="1316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1" name="Google Shape;3471;p38"/>
              <p:cNvSpPr/>
              <p:nvPr/>
            </p:nvSpPr>
            <p:spPr>
              <a:xfrm>
                <a:off x="1002144" y="2396062"/>
                <a:ext cx="955790" cy="381994"/>
              </a:xfrm>
              <a:custGeom>
                <a:avLst/>
                <a:gdLst/>
                <a:ahLst/>
                <a:cxnLst/>
                <a:rect l="l" t="t" r="r" b="b"/>
                <a:pathLst>
                  <a:path w="13051" h="5216" fill="none" extrusionOk="0">
                    <a:moveTo>
                      <a:pt x="13050" y="5216"/>
                    </a:moveTo>
                    <a:lnTo>
                      <a:pt x="6537" y="1"/>
                    </a:lnTo>
                    <a:lnTo>
                      <a:pt x="1" y="5216"/>
                    </a:lnTo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2" name="Google Shape;3472;p38"/>
              <p:cNvSpPr/>
              <p:nvPr/>
            </p:nvSpPr>
            <p:spPr>
              <a:xfrm>
                <a:off x="1002144" y="2013260"/>
                <a:ext cx="955790" cy="537032"/>
              </a:xfrm>
              <a:custGeom>
                <a:avLst/>
                <a:gdLst/>
                <a:ahLst/>
                <a:cxnLst/>
                <a:rect l="l" t="t" r="r" b="b"/>
                <a:pathLst>
                  <a:path w="13051" h="7333" extrusionOk="0">
                    <a:moveTo>
                      <a:pt x="1" y="1"/>
                    </a:moveTo>
                    <a:lnTo>
                      <a:pt x="5668" y="6930"/>
                    </a:lnTo>
                    <a:cubicBezTo>
                      <a:pt x="5894" y="7198"/>
                      <a:pt x="6213" y="7332"/>
                      <a:pt x="6530" y="7332"/>
                    </a:cubicBezTo>
                    <a:cubicBezTo>
                      <a:pt x="6847" y="7332"/>
                      <a:pt x="7162" y="7198"/>
                      <a:pt x="7383" y="6930"/>
                    </a:cubicBezTo>
                    <a:lnTo>
                      <a:pt x="13050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3" name="Google Shape;3473;p38"/>
              <p:cNvSpPr/>
              <p:nvPr/>
            </p:nvSpPr>
            <p:spPr>
              <a:xfrm>
                <a:off x="1002144" y="2013260"/>
                <a:ext cx="955790" cy="546846"/>
              </a:xfrm>
              <a:custGeom>
                <a:avLst/>
                <a:gdLst/>
                <a:ahLst/>
                <a:cxnLst/>
                <a:rect l="l" t="t" r="r" b="b"/>
                <a:pathLst>
                  <a:path w="13051" h="7467" fill="none" extrusionOk="0">
                    <a:moveTo>
                      <a:pt x="1" y="1"/>
                    </a:moveTo>
                    <a:lnTo>
                      <a:pt x="5668" y="6930"/>
                    </a:lnTo>
                    <a:cubicBezTo>
                      <a:pt x="6121" y="7466"/>
                      <a:pt x="6942" y="7466"/>
                      <a:pt x="7383" y="6930"/>
                    </a:cubicBezTo>
                    <a:lnTo>
                      <a:pt x="13050" y="1"/>
                    </a:lnTo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4" name="Google Shape;3474;p38"/>
              <p:cNvSpPr/>
              <p:nvPr/>
            </p:nvSpPr>
            <p:spPr>
              <a:xfrm>
                <a:off x="1119906" y="1780079"/>
                <a:ext cx="763035" cy="648349"/>
              </a:xfrm>
              <a:custGeom>
                <a:avLst/>
                <a:gdLst/>
                <a:ahLst/>
                <a:cxnLst/>
                <a:rect l="l" t="t" r="r" b="b"/>
                <a:pathLst>
                  <a:path w="10419" h="8853" extrusionOk="0">
                    <a:moveTo>
                      <a:pt x="5218" y="0"/>
                    </a:moveTo>
                    <a:cubicBezTo>
                      <a:pt x="5034" y="0"/>
                      <a:pt x="4846" y="125"/>
                      <a:pt x="4703" y="375"/>
                    </a:cubicBezTo>
                    <a:lnTo>
                      <a:pt x="238" y="7959"/>
                    </a:lnTo>
                    <a:cubicBezTo>
                      <a:pt x="0" y="8364"/>
                      <a:pt x="298" y="8852"/>
                      <a:pt x="738" y="8852"/>
                    </a:cubicBezTo>
                    <a:lnTo>
                      <a:pt x="9668" y="8852"/>
                    </a:lnTo>
                    <a:cubicBezTo>
                      <a:pt x="10132" y="8852"/>
                      <a:pt x="10418" y="8352"/>
                      <a:pt x="10180" y="7959"/>
                    </a:cubicBezTo>
                    <a:lnTo>
                      <a:pt x="5715" y="375"/>
                    </a:lnTo>
                    <a:cubicBezTo>
                      <a:pt x="5584" y="125"/>
                      <a:pt x="5403" y="0"/>
                      <a:pt x="521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5" name="Google Shape;3475;p38"/>
              <p:cNvSpPr/>
              <p:nvPr/>
            </p:nvSpPr>
            <p:spPr>
              <a:xfrm>
                <a:off x="1098082" y="1758254"/>
                <a:ext cx="763035" cy="648349"/>
              </a:xfrm>
              <a:custGeom>
                <a:avLst/>
                <a:gdLst/>
                <a:ahLst/>
                <a:cxnLst/>
                <a:rect l="l" t="t" r="r" b="b"/>
                <a:pathLst>
                  <a:path w="10419" h="8853" extrusionOk="0">
                    <a:moveTo>
                      <a:pt x="5218" y="0"/>
                    </a:moveTo>
                    <a:cubicBezTo>
                      <a:pt x="5034" y="0"/>
                      <a:pt x="4846" y="125"/>
                      <a:pt x="4704" y="375"/>
                    </a:cubicBezTo>
                    <a:lnTo>
                      <a:pt x="239" y="7960"/>
                    </a:lnTo>
                    <a:cubicBezTo>
                      <a:pt x="1" y="8365"/>
                      <a:pt x="298" y="8853"/>
                      <a:pt x="739" y="8853"/>
                    </a:cubicBezTo>
                    <a:lnTo>
                      <a:pt x="9668" y="8853"/>
                    </a:lnTo>
                    <a:cubicBezTo>
                      <a:pt x="10133" y="8853"/>
                      <a:pt x="10419" y="8353"/>
                      <a:pt x="10180" y="7960"/>
                    </a:cubicBezTo>
                    <a:lnTo>
                      <a:pt x="5716" y="375"/>
                    </a:lnTo>
                    <a:cubicBezTo>
                      <a:pt x="5585" y="125"/>
                      <a:pt x="5403" y="0"/>
                      <a:pt x="521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6" name="Google Shape;3476;p38"/>
              <p:cNvSpPr/>
              <p:nvPr/>
            </p:nvSpPr>
            <p:spPr>
              <a:xfrm>
                <a:off x="1098082" y="1749100"/>
                <a:ext cx="763035" cy="657504"/>
              </a:xfrm>
              <a:custGeom>
                <a:avLst/>
                <a:gdLst/>
                <a:ahLst/>
                <a:cxnLst/>
                <a:rect l="l" t="t" r="r" b="b"/>
                <a:pathLst>
                  <a:path w="10419" h="8978" fill="none" extrusionOk="0">
                    <a:moveTo>
                      <a:pt x="4704" y="500"/>
                    </a:moveTo>
                    <a:lnTo>
                      <a:pt x="239" y="8085"/>
                    </a:lnTo>
                    <a:cubicBezTo>
                      <a:pt x="1" y="8490"/>
                      <a:pt x="298" y="8978"/>
                      <a:pt x="739" y="8978"/>
                    </a:cubicBezTo>
                    <a:lnTo>
                      <a:pt x="9668" y="8978"/>
                    </a:lnTo>
                    <a:cubicBezTo>
                      <a:pt x="10133" y="8978"/>
                      <a:pt x="10419" y="8478"/>
                      <a:pt x="10180" y="8085"/>
                    </a:cubicBezTo>
                    <a:lnTo>
                      <a:pt x="5716" y="500"/>
                    </a:lnTo>
                    <a:cubicBezTo>
                      <a:pt x="5454" y="0"/>
                      <a:pt x="4989" y="0"/>
                      <a:pt x="4704" y="500"/>
                    </a:cubicBezTo>
                    <a:close/>
                  </a:path>
                </a:pathLst>
              </a:custGeom>
              <a:noFill/>
              <a:ln w="3875" cap="flat" cmpd="sng">
                <a:solidFill>
                  <a:srgbClr val="252A30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7" name="Google Shape;3477;p38"/>
              <p:cNvSpPr/>
              <p:nvPr/>
            </p:nvSpPr>
            <p:spPr>
              <a:xfrm>
                <a:off x="1377109" y="1967049"/>
                <a:ext cx="204106" cy="348892"/>
              </a:xfrm>
              <a:custGeom>
                <a:avLst/>
                <a:gdLst/>
                <a:ahLst/>
                <a:cxnLst/>
                <a:rect l="l" t="t" r="r" b="b"/>
                <a:pathLst>
                  <a:path w="2787" h="4764" extrusionOk="0">
                    <a:moveTo>
                      <a:pt x="1417" y="1"/>
                    </a:moveTo>
                    <a:cubicBezTo>
                      <a:pt x="1" y="96"/>
                      <a:pt x="667" y="2418"/>
                      <a:pt x="1394" y="2894"/>
                    </a:cubicBezTo>
                    <a:cubicBezTo>
                      <a:pt x="2215" y="2442"/>
                      <a:pt x="2787" y="108"/>
                      <a:pt x="1417" y="1"/>
                    </a:cubicBezTo>
                    <a:close/>
                    <a:moveTo>
                      <a:pt x="1407" y="3263"/>
                    </a:moveTo>
                    <a:cubicBezTo>
                      <a:pt x="436" y="3263"/>
                      <a:pt x="413" y="4764"/>
                      <a:pt x="1394" y="4764"/>
                    </a:cubicBezTo>
                    <a:cubicBezTo>
                      <a:pt x="1402" y="4764"/>
                      <a:pt x="1410" y="4764"/>
                      <a:pt x="1417" y="4763"/>
                    </a:cubicBezTo>
                    <a:cubicBezTo>
                      <a:pt x="1425" y="4764"/>
                      <a:pt x="1432" y="4764"/>
                      <a:pt x="1440" y="4764"/>
                    </a:cubicBezTo>
                    <a:cubicBezTo>
                      <a:pt x="2382" y="4764"/>
                      <a:pt x="2410" y="3263"/>
                      <a:pt x="1429" y="3263"/>
                    </a:cubicBezTo>
                    <a:cubicBezTo>
                      <a:pt x="1422" y="3263"/>
                      <a:pt x="1414" y="3263"/>
                      <a:pt x="1407" y="3263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478" name="Google Shape;3478;p38"/>
            <p:cNvGrpSpPr/>
            <p:nvPr/>
          </p:nvGrpSpPr>
          <p:grpSpPr>
            <a:xfrm>
              <a:off x="3006839" y="1992388"/>
              <a:ext cx="1008885" cy="806610"/>
              <a:chOff x="3008572" y="1992388"/>
              <a:chExt cx="1008885" cy="806610"/>
            </a:xfrm>
          </p:grpSpPr>
          <p:sp>
            <p:nvSpPr>
              <p:cNvPr id="3479" name="Google Shape;3479;p38"/>
              <p:cNvSpPr/>
              <p:nvPr/>
            </p:nvSpPr>
            <p:spPr>
              <a:xfrm>
                <a:off x="3008572" y="1992388"/>
                <a:ext cx="1008885" cy="806610"/>
              </a:xfrm>
              <a:custGeom>
                <a:avLst/>
                <a:gdLst/>
                <a:ahLst/>
                <a:cxnLst/>
                <a:rect l="l" t="t" r="r" b="b"/>
                <a:pathLst>
                  <a:path w="13776" h="11014" extrusionOk="0">
                    <a:moveTo>
                      <a:pt x="595" y="0"/>
                    </a:moveTo>
                    <a:cubicBezTo>
                      <a:pt x="274" y="0"/>
                      <a:pt x="0" y="274"/>
                      <a:pt x="0" y="596"/>
                    </a:cubicBezTo>
                    <a:lnTo>
                      <a:pt x="0" y="10418"/>
                    </a:lnTo>
                    <a:cubicBezTo>
                      <a:pt x="0" y="10752"/>
                      <a:pt x="274" y="11013"/>
                      <a:pt x="595" y="11013"/>
                    </a:cubicBezTo>
                    <a:lnTo>
                      <a:pt x="13180" y="11013"/>
                    </a:lnTo>
                    <a:cubicBezTo>
                      <a:pt x="13502" y="11013"/>
                      <a:pt x="13776" y="10752"/>
                      <a:pt x="13776" y="10418"/>
                    </a:cubicBezTo>
                    <a:lnTo>
                      <a:pt x="13776" y="596"/>
                    </a:lnTo>
                    <a:cubicBezTo>
                      <a:pt x="13776" y="274"/>
                      <a:pt x="13502" y="0"/>
                      <a:pt x="13180" y="0"/>
                    </a:cubicBezTo>
                    <a:close/>
                  </a:path>
                </a:pathLst>
              </a:custGeom>
              <a:solidFill>
                <a:srgbClr val="DEE9FE"/>
              </a:solidFill>
              <a:ln w="3875" cap="flat" cmpd="sng">
                <a:solidFill>
                  <a:srgbClr val="252A30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0" name="Google Shape;3480;p38"/>
              <p:cNvSpPr/>
              <p:nvPr/>
            </p:nvSpPr>
            <p:spPr>
              <a:xfrm>
                <a:off x="3008572" y="1992388"/>
                <a:ext cx="1008885" cy="806610"/>
              </a:xfrm>
              <a:custGeom>
                <a:avLst/>
                <a:gdLst/>
                <a:ahLst/>
                <a:cxnLst/>
                <a:rect l="l" t="t" r="r" b="b"/>
                <a:pathLst>
                  <a:path w="13776" h="11014" extrusionOk="0">
                    <a:moveTo>
                      <a:pt x="595" y="0"/>
                    </a:moveTo>
                    <a:cubicBezTo>
                      <a:pt x="274" y="0"/>
                      <a:pt x="0" y="274"/>
                      <a:pt x="0" y="596"/>
                    </a:cubicBezTo>
                    <a:lnTo>
                      <a:pt x="0" y="10418"/>
                    </a:lnTo>
                    <a:cubicBezTo>
                      <a:pt x="0" y="10752"/>
                      <a:pt x="274" y="11013"/>
                      <a:pt x="595" y="11013"/>
                    </a:cubicBezTo>
                    <a:lnTo>
                      <a:pt x="13180" y="11013"/>
                    </a:lnTo>
                    <a:cubicBezTo>
                      <a:pt x="13502" y="11013"/>
                      <a:pt x="13776" y="10752"/>
                      <a:pt x="13776" y="10418"/>
                    </a:cubicBezTo>
                    <a:lnTo>
                      <a:pt x="13776" y="596"/>
                    </a:lnTo>
                    <a:cubicBezTo>
                      <a:pt x="13776" y="274"/>
                      <a:pt x="13502" y="0"/>
                      <a:pt x="1318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1" name="Google Shape;3481;p38"/>
              <p:cNvSpPr/>
              <p:nvPr/>
            </p:nvSpPr>
            <p:spPr>
              <a:xfrm>
                <a:off x="3008572" y="1992388"/>
                <a:ext cx="1008885" cy="161337"/>
              </a:xfrm>
              <a:custGeom>
                <a:avLst/>
                <a:gdLst/>
                <a:ahLst/>
                <a:cxnLst/>
                <a:rect l="l" t="t" r="r" b="b"/>
                <a:pathLst>
                  <a:path w="13776" h="2203" extrusionOk="0">
                    <a:moveTo>
                      <a:pt x="1107" y="0"/>
                    </a:moveTo>
                    <a:cubicBezTo>
                      <a:pt x="500" y="0"/>
                      <a:pt x="0" y="488"/>
                      <a:pt x="0" y="1107"/>
                    </a:cubicBezTo>
                    <a:lnTo>
                      <a:pt x="0" y="2203"/>
                    </a:lnTo>
                    <a:lnTo>
                      <a:pt x="13776" y="2203"/>
                    </a:lnTo>
                    <a:lnTo>
                      <a:pt x="13776" y="1107"/>
                    </a:lnTo>
                    <a:cubicBezTo>
                      <a:pt x="13776" y="488"/>
                      <a:pt x="13276" y="0"/>
                      <a:pt x="1266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2" name="Google Shape;3482;p38"/>
              <p:cNvSpPr/>
              <p:nvPr/>
            </p:nvSpPr>
            <p:spPr>
              <a:xfrm>
                <a:off x="3258817" y="2040357"/>
                <a:ext cx="65472" cy="65472"/>
              </a:xfrm>
              <a:custGeom>
                <a:avLst/>
                <a:gdLst/>
                <a:ahLst/>
                <a:cxnLst/>
                <a:rect l="l" t="t" r="r" b="b"/>
                <a:pathLst>
                  <a:path w="894" h="894" extrusionOk="0">
                    <a:moveTo>
                      <a:pt x="441" y="0"/>
                    </a:moveTo>
                    <a:cubicBezTo>
                      <a:pt x="191" y="0"/>
                      <a:pt x="0" y="202"/>
                      <a:pt x="0" y="441"/>
                    </a:cubicBezTo>
                    <a:cubicBezTo>
                      <a:pt x="0" y="691"/>
                      <a:pt x="191" y="893"/>
                      <a:pt x="441" y="893"/>
                    </a:cubicBezTo>
                    <a:cubicBezTo>
                      <a:pt x="691" y="893"/>
                      <a:pt x="893" y="691"/>
                      <a:pt x="893" y="441"/>
                    </a:cubicBezTo>
                    <a:cubicBezTo>
                      <a:pt x="893" y="202"/>
                      <a:pt x="691" y="0"/>
                      <a:pt x="44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3" name="Google Shape;3483;p38"/>
              <p:cNvSpPr/>
              <p:nvPr/>
            </p:nvSpPr>
            <p:spPr>
              <a:xfrm>
                <a:off x="3154164" y="2040357"/>
                <a:ext cx="65472" cy="65472"/>
              </a:xfrm>
              <a:custGeom>
                <a:avLst/>
                <a:gdLst/>
                <a:ahLst/>
                <a:cxnLst/>
                <a:rect l="l" t="t" r="r" b="b"/>
                <a:pathLst>
                  <a:path w="894" h="894" extrusionOk="0">
                    <a:moveTo>
                      <a:pt x="441" y="0"/>
                    </a:moveTo>
                    <a:cubicBezTo>
                      <a:pt x="191" y="0"/>
                      <a:pt x="1" y="202"/>
                      <a:pt x="1" y="441"/>
                    </a:cubicBezTo>
                    <a:cubicBezTo>
                      <a:pt x="1" y="691"/>
                      <a:pt x="191" y="893"/>
                      <a:pt x="441" y="893"/>
                    </a:cubicBezTo>
                    <a:cubicBezTo>
                      <a:pt x="691" y="893"/>
                      <a:pt x="893" y="691"/>
                      <a:pt x="893" y="441"/>
                    </a:cubicBezTo>
                    <a:cubicBezTo>
                      <a:pt x="893" y="202"/>
                      <a:pt x="691" y="0"/>
                      <a:pt x="44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4" name="Google Shape;3484;p38"/>
              <p:cNvSpPr/>
              <p:nvPr/>
            </p:nvSpPr>
            <p:spPr>
              <a:xfrm>
                <a:off x="3047753" y="2040357"/>
                <a:ext cx="65472" cy="65472"/>
              </a:xfrm>
              <a:custGeom>
                <a:avLst/>
                <a:gdLst/>
                <a:ahLst/>
                <a:cxnLst/>
                <a:rect l="l" t="t" r="r" b="b"/>
                <a:pathLst>
                  <a:path w="894" h="894" extrusionOk="0">
                    <a:moveTo>
                      <a:pt x="453" y="0"/>
                    </a:moveTo>
                    <a:cubicBezTo>
                      <a:pt x="203" y="0"/>
                      <a:pt x="1" y="202"/>
                      <a:pt x="1" y="441"/>
                    </a:cubicBezTo>
                    <a:cubicBezTo>
                      <a:pt x="1" y="691"/>
                      <a:pt x="203" y="893"/>
                      <a:pt x="453" y="893"/>
                    </a:cubicBezTo>
                    <a:cubicBezTo>
                      <a:pt x="692" y="893"/>
                      <a:pt x="894" y="691"/>
                      <a:pt x="894" y="441"/>
                    </a:cubicBezTo>
                    <a:cubicBezTo>
                      <a:pt x="894" y="202"/>
                      <a:pt x="692" y="0"/>
                      <a:pt x="45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5" name="Google Shape;3485;p38"/>
              <p:cNvSpPr/>
              <p:nvPr/>
            </p:nvSpPr>
            <p:spPr>
              <a:xfrm>
                <a:off x="3190782" y="2314990"/>
                <a:ext cx="687164" cy="368885"/>
              </a:xfrm>
              <a:custGeom>
                <a:avLst/>
                <a:gdLst/>
                <a:ahLst/>
                <a:cxnLst/>
                <a:rect l="l" t="t" r="r" b="b"/>
                <a:pathLst>
                  <a:path w="9383" h="5037" extrusionOk="0">
                    <a:moveTo>
                      <a:pt x="4692" y="1"/>
                    </a:moveTo>
                    <a:cubicBezTo>
                      <a:pt x="2239" y="1"/>
                      <a:pt x="1" y="2513"/>
                      <a:pt x="1" y="2513"/>
                    </a:cubicBezTo>
                    <a:cubicBezTo>
                      <a:pt x="1" y="2513"/>
                      <a:pt x="2239" y="5037"/>
                      <a:pt x="4692" y="5037"/>
                    </a:cubicBezTo>
                    <a:cubicBezTo>
                      <a:pt x="7144" y="5037"/>
                      <a:pt x="9383" y="2513"/>
                      <a:pt x="9383" y="2513"/>
                    </a:cubicBezTo>
                    <a:cubicBezTo>
                      <a:pt x="9383" y="2513"/>
                      <a:pt x="7144" y="1"/>
                      <a:pt x="469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3875" cap="flat" cmpd="sng">
                <a:solidFill>
                  <a:schemeClr val="accent4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6" name="Google Shape;3486;p38"/>
              <p:cNvSpPr/>
              <p:nvPr/>
            </p:nvSpPr>
            <p:spPr>
              <a:xfrm>
                <a:off x="3413124" y="2378632"/>
                <a:ext cx="241602" cy="241602"/>
              </a:xfrm>
              <a:custGeom>
                <a:avLst/>
                <a:gdLst/>
                <a:ahLst/>
                <a:cxnLst/>
                <a:rect l="l" t="t" r="r" b="b"/>
                <a:pathLst>
                  <a:path w="3299" h="3299" extrusionOk="0">
                    <a:moveTo>
                      <a:pt x="1656" y="1"/>
                    </a:moveTo>
                    <a:cubicBezTo>
                      <a:pt x="739" y="1"/>
                      <a:pt x="1" y="739"/>
                      <a:pt x="1" y="1644"/>
                    </a:cubicBezTo>
                    <a:cubicBezTo>
                      <a:pt x="1" y="2561"/>
                      <a:pt x="739" y="3299"/>
                      <a:pt x="1656" y="3299"/>
                    </a:cubicBezTo>
                    <a:cubicBezTo>
                      <a:pt x="2561" y="3299"/>
                      <a:pt x="3299" y="2561"/>
                      <a:pt x="3299" y="1644"/>
                    </a:cubicBezTo>
                    <a:cubicBezTo>
                      <a:pt x="3299" y="739"/>
                      <a:pt x="2561" y="1"/>
                      <a:pt x="1656" y="1"/>
                    </a:cubicBezTo>
                    <a:close/>
                  </a:path>
                </a:pathLst>
              </a:custGeom>
              <a:solidFill>
                <a:srgbClr val="B1B9E1"/>
              </a:solidFill>
              <a:ln w="3875" cap="flat" cmpd="sng">
                <a:solidFill>
                  <a:srgbClr val="B1B9E1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7" name="Google Shape;3487;p38"/>
              <p:cNvSpPr/>
              <p:nvPr/>
            </p:nvSpPr>
            <p:spPr>
              <a:xfrm>
                <a:off x="3473324" y="2437953"/>
                <a:ext cx="122156" cy="122156"/>
              </a:xfrm>
              <a:custGeom>
                <a:avLst/>
                <a:gdLst/>
                <a:ahLst/>
                <a:cxnLst/>
                <a:rect l="l" t="t" r="r" b="b"/>
                <a:pathLst>
                  <a:path w="1668" h="1668" extrusionOk="0">
                    <a:moveTo>
                      <a:pt x="834" y="0"/>
                    </a:moveTo>
                    <a:cubicBezTo>
                      <a:pt x="369" y="0"/>
                      <a:pt x="0" y="381"/>
                      <a:pt x="0" y="834"/>
                    </a:cubicBezTo>
                    <a:cubicBezTo>
                      <a:pt x="0" y="1298"/>
                      <a:pt x="369" y="1667"/>
                      <a:pt x="834" y="1667"/>
                    </a:cubicBezTo>
                    <a:cubicBezTo>
                      <a:pt x="1286" y="1667"/>
                      <a:pt x="1667" y="1298"/>
                      <a:pt x="1667" y="834"/>
                    </a:cubicBezTo>
                    <a:cubicBezTo>
                      <a:pt x="1667" y="381"/>
                      <a:pt x="1286" y="0"/>
                      <a:pt x="834" y="0"/>
                    </a:cubicBezTo>
                    <a:close/>
                  </a:path>
                </a:pathLst>
              </a:custGeom>
              <a:solidFill>
                <a:srgbClr val="B1B9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8" name="Google Shape;3488;p38"/>
              <p:cNvSpPr/>
              <p:nvPr/>
            </p:nvSpPr>
            <p:spPr>
              <a:xfrm>
                <a:off x="3168958" y="2293166"/>
                <a:ext cx="687237" cy="368958"/>
              </a:xfrm>
              <a:custGeom>
                <a:avLst/>
                <a:gdLst/>
                <a:ahLst/>
                <a:cxnLst/>
                <a:rect l="l" t="t" r="r" b="b"/>
                <a:pathLst>
                  <a:path w="9384" h="5038" extrusionOk="0">
                    <a:moveTo>
                      <a:pt x="4692" y="1"/>
                    </a:moveTo>
                    <a:cubicBezTo>
                      <a:pt x="2239" y="1"/>
                      <a:pt x="1" y="2513"/>
                      <a:pt x="1" y="2513"/>
                    </a:cubicBezTo>
                    <a:cubicBezTo>
                      <a:pt x="1" y="2513"/>
                      <a:pt x="2239" y="5037"/>
                      <a:pt x="4692" y="5037"/>
                    </a:cubicBezTo>
                    <a:cubicBezTo>
                      <a:pt x="7145" y="5037"/>
                      <a:pt x="9383" y="2513"/>
                      <a:pt x="9383" y="2513"/>
                    </a:cubicBezTo>
                    <a:cubicBezTo>
                      <a:pt x="9383" y="2513"/>
                      <a:pt x="7145" y="1"/>
                      <a:pt x="469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9" name="Google Shape;3489;p38"/>
              <p:cNvSpPr/>
              <p:nvPr/>
            </p:nvSpPr>
            <p:spPr>
              <a:xfrm>
                <a:off x="3391373" y="2356881"/>
                <a:ext cx="241602" cy="241602"/>
              </a:xfrm>
              <a:custGeom>
                <a:avLst/>
                <a:gdLst/>
                <a:ahLst/>
                <a:cxnLst/>
                <a:rect l="l" t="t" r="r" b="b"/>
                <a:pathLst>
                  <a:path w="3299" h="3299" extrusionOk="0">
                    <a:moveTo>
                      <a:pt x="1655" y="0"/>
                    </a:moveTo>
                    <a:cubicBezTo>
                      <a:pt x="738" y="0"/>
                      <a:pt x="0" y="738"/>
                      <a:pt x="0" y="1643"/>
                    </a:cubicBezTo>
                    <a:cubicBezTo>
                      <a:pt x="0" y="2560"/>
                      <a:pt x="738" y="3298"/>
                      <a:pt x="1655" y="3298"/>
                    </a:cubicBezTo>
                    <a:cubicBezTo>
                      <a:pt x="2560" y="3298"/>
                      <a:pt x="3298" y="2560"/>
                      <a:pt x="3298" y="1643"/>
                    </a:cubicBezTo>
                    <a:cubicBezTo>
                      <a:pt x="3298" y="738"/>
                      <a:pt x="2560" y="0"/>
                      <a:pt x="165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0" name="Google Shape;3490;p38"/>
              <p:cNvSpPr/>
              <p:nvPr/>
            </p:nvSpPr>
            <p:spPr>
              <a:xfrm>
                <a:off x="3451500" y="2416129"/>
                <a:ext cx="122156" cy="122156"/>
              </a:xfrm>
              <a:custGeom>
                <a:avLst/>
                <a:gdLst/>
                <a:ahLst/>
                <a:cxnLst/>
                <a:rect l="l" t="t" r="r" b="b"/>
                <a:pathLst>
                  <a:path w="1668" h="1668" extrusionOk="0">
                    <a:moveTo>
                      <a:pt x="834" y="1"/>
                    </a:moveTo>
                    <a:cubicBezTo>
                      <a:pt x="370" y="1"/>
                      <a:pt x="1" y="382"/>
                      <a:pt x="1" y="834"/>
                    </a:cubicBezTo>
                    <a:cubicBezTo>
                      <a:pt x="1" y="1298"/>
                      <a:pt x="370" y="1668"/>
                      <a:pt x="834" y="1668"/>
                    </a:cubicBezTo>
                    <a:cubicBezTo>
                      <a:pt x="1286" y="1668"/>
                      <a:pt x="1667" y="1298"/>
                      <a:pt x="1667" y="834"/>
                    </a:cubicBezTo>
                    <a:cubicBezTo>
                      <a:pt x="1667" y="382"/>
                      <a:pt x="1286" y="1"/>
                      <a:pt x="834" y="1"/>
                    </a:cubicBezTo>
                    <a:close/>
                  </a:path>
                </a:pathLst>
              </a:custGeom>
              <a:solidFill>
                <a:srgbClr val="252A3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1" name="Google Shape;3491;p38"/>
              <p:cNvSpPr/>
              <p:nvPr/>
            </p:nvSpPr>
            <p:spPr>
              <a:xfrm>
                <a:off x="3241387" y="2272294"/>
                <a:ext cx="578996" cy="438604"/>
              </a:xfrm>
              <a:custGeom>
                <a:avLst/>
                <a:gdLst/>
                <a:ahLst/>
                <a:cxnLst/>
                <a:rect l="l" t="t" r="r" b="b"/>
                <a:pathLst>
                  <a:path w="7906" h="5989" extrusionOk="0">
                    <a:moveTo>
                      <a:pt x="0" y="5989"/>
                    </a:moveTo>
                    <a:lnTo>
                      <a:pt x="7906" y="0"/>
                    </a:lnTo>
                  </a:path>
                </a:pathLst>
              </a:custGeom>
              <a:solidFill>
                <a:srgbClr val="B1B9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2" name="Google Shape;3492;p38"/>
              <p:cNvSpPr/>
              <p:nvPr/>
            </p:nvSpPr>
            <p:spPr>
              <a:xfrm>
                <a:off x="3241387" y="2272294"/>
                <a:ext cx="578996" cy="438604"/>
              </a:xfrm>
              <a:custGeom>
                <a:avLst/>
                <a:gdLst/>
                <a:ahLst/>
                <a:cxnLst/>
                <a:rect l="l" t="t" r="r" b="b"/>
                <a:pathLst>
                  <a:path w="7906" h="5989" fill="none" extrusionOk="0">
                    <a:moveTo>
                      <a:pt x="0" y="5989"/>
                    </a:moveTo>
                    <a:lnTo>
                      <a:pt x="7906" y="0"/>
                    </a:lnTo>
                  </a:path>
                </a:pathLst>
              </a:custGeom>
              <a:noFill/>
              <a:ln w="7450" cap="flat" cmpd="sng">
                <a:solidFill>
                  <a:schemeClr val="accent5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3" name="Google Shape;3493;p38"/>
              <p:cNvSpPr/>
              <p:nvPr/>
            </p:nvSpPr>
            <p:spPr>
              <a:xfrm>
                <a:off x="3230036" y="2261821"/>
                <a:ext cx="579875" cy="437799"/>
              </a:xfrm>
              <a:custGeom>
                <a:avLst/>
                <a:gdLst/>
                <a:ahLst/>
                <a:cxnLst/>
                <a:rect l="l" t="t" r="r" b="b"/>
                <a:pathLst>
                  <a:path w="7918" h="5978" extrusionOk="0">
                    <a:moveTo>
                      <a:pt x="0" y="5977"/>
                    </a:moveTo>
                    <a:lnTo>
                      <a:pt x="7918" y="0"/>
                    </a:lnTo>
                  </a:path>
                </a:pathLst>
              </a:custGeom>
              <a:solidFill>
                <a:srgbClr val="252A3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4" name="Google Shape;3494;p38"/>
              <p:cNvSpPr/>
              <p:nvPr/>
            </p:nvSpPr>
            <p:spPr>
              <a:xfrm>
                <a:off x="3230036" y="2261821"/>
                <a:ext cx="579875" cy="437799"/>
              </a:xfrm>
              <a:custGeom>
                <a:avLst/>
                <a:gdLst/>
                <a:ahLst/>
                <a:cxnLst/>
                <a:rect l="l" t="t" r="r" b="b"/>
                <a:pathLst>
                  <a:path w="7918" h="5978" fill="none" extrusionOk="0">
                    <a:moveTo>
                      <a:pt x="0" y="5977"/>
                    </a:moveTo>
                    <a:lnTo>
                      <a:pt x="7918" y="0"/>
                    </a:lnTo>
                  </a:path>
                </a:pathLst>
              </a:custGeom>
              <a:noFill/>
              <a:ln w="74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495" name="Google Shape;3495;p38"/>
            <p:cNvGrpSpPr/>
            <p:nvPr/>
          </p:nvGrpSpPr>
          <p:grpSpPr>
            <a:xfrm>
              <a:off x="5038484" y="1770045"/>
              <a:ext cx="1011523" cy="1029832"/>
              <a:chOff x="5040194" y="1770045"/>
              <a:chExt cx="1011523" cy="1029832"/>
            </a:xfrm>
          </p:grpSpPr>
          <p:sp>
            <p:nvSpPr>
              <p:cNvPr id="3496" name="Google Shape;3496;p38"/>
              <p:cNvSpPr/>
              <p:nvPr/>
            </p:nvSpPr>
            <p:spPr>
              <a:xfrm>
                <a:off x="5491030" y="1774366"/>
                <a:ext cx="232887" cy="384630"/>
              </a:xfrm>
              <a:custGeom>
                <a:avLst/>
                <a:gdLst/>
                <a:ahLst/>
                <a:cxnLst/>
                <a:rect l="l" t="t" r="r" b="b"/>
                <a:pathLst>
                  <a:path w="3180" h="5252" extrusionOk="0">
                    <a:moveTo>
                      <a:pt x="1584" y="1"/>
                    </a:moveTo>
                    <a:cubicBezTo>
                      <a:pt x="715" y="1"/>
                      <a:pt x="0" y="715"/>
                      <a:pt x="0" y="1596"/>
                    </a:cubicBezTo>
                    <a:lnTo>
                      <a:pt x="0" y="5251"/>
                    </a:lnTo>
                    <a:lnTo>
                      <a:pt x="429" y="5251"/>
                    </a:lnTo>
                    <a:lnTo>
                      <a:pt x="429" y="1596"/>
                    </a:lnTo>
                    <a:cubicBezTo>
                      <a:pt x="429" y="953"/>
                      <a:pt x="953" y="429"/>
                      <a:pt x="1584" y="429"/>
                    </a:cubicBezTo>
                    <a:cubicBezTo>
                      <a:pt x="2227" y="429"/>
                      <a:pt x="2751" y="953"/>
                      <a:pt x="2751" y="1596"/>
                    </a:cubicBezTo>
                    <a:lnTo>
                      <a:pt x="2751" y="5251"/>
                    </a:lnTo>
                    <a:lnTo>
                      <a:pt x="3179" y="5251"/>
                    </a:lnTo>
                    <a:lnTo>
                      <a:pt x="3179" y="1596"/>
                    </a:lnTo>
                    <a:cubicBezTo>
                      <a:pt x="3179" y="715"/>
                      <a:pt x="2465" y="1"/>
                      <a:pt x="158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7" name="Google Shape;3497;p38"/>
              <p:cNvSpPr/>
              <p:nvPr/>
            </p:nvSpPr>
            <p:spPr>
              <a:xfrm>
                <a:off x="5484073" y="1770045"/>
                <a:ext cx="244165" cy="395908"/>
              </a:xfrm>
              <a:custGeom>
                <a:avLst/>
                <a:gdLst/>
                <a:ahLst/>
                <a:cxnLst/>
                <a:rect l="l" t="t" r="r" b="b"/>
                <a:pathLst>
                  <a:path w="3334" h="5406" extrusionOk="0">
                    <a:moveTo>
                      <a:pt x="1667" y="155"/>
                    </a:moveTo>
                    <a:cubicBezTo>
                      <a:pt x="2500" y="155"/>
                      <a:pt x="3191" y="834"/>
                      <a:pt x="3191" y="1667"/>
                    </a:cubicBezTo>
                    <a:lnTo>
                      <a:pt x="3191" y="5251"/>
                    </a:lnTo>
                    <a:lnTo>
                      <a:pt x="2905" y="5251"/>
                    </a:lnTo>
                    <a:lnTo>
                      <a:pt x="2905" y="1667"/>
                    </a:lnTo>
                    <a:cubicBezTo>
                      <a:pt x="2905" y="988"/>
                      <a:pt x="2357" y="429"/>
                      <a:pt x="1667" y="429"/>
                    </a:cubicBezTo>
                    <a:cubicBezTo>
                      <a:pt x="988" y="429"/>
                      <a:pt x="429" y="988"/>
                      <a:pt x="429" y="1667"/>
                    </a:cubicBezTo>
                    <a:lnTo>
                      <a:pt x="429" y="5251"/>
                    </a:lnTo>
                    <a:lnTo>
                      <a:pt x="155" y="5251"/>
                    </a:lnTo>
                    <a:lnTo>
                      <a:pt x="155" y="1667"/>
                    </a:lnTo>
                    <a:cubicBezTo>
                      <a:pt x="167" y="822"/>
                      <a:pt x="833" y="155"/>
                      <a:pt x="1667" y="155"/>
                    </a:cubicBezTo>
                    <a:close/>
                    <a:moveTo>
                      <a:pt x="1667" y="0"/>
                    </a:moveTo>
                    <a:cubicBezTo>
                      <a:pt x="750" y="0"/>
                      <a:pt x="0" y="750"/>
                      <a:pt x="0" y="1667"/>
                    </a:cubicBezTo>
                    <a:lnTo>
                      <a:pt x="0" y="5251"/>
                    </a:lnTo>
                    <a:lnTo>
                      <a:pt x="0" y="5406"/>
                    </a:lnTo>
                    <a:lnTo>
                      <a:pt x="583" y="5406"/>
                    </a:lnTo>
                    <a:lnTo>
                      <a:pt x="583" y="5251"/>
                    </a:lnTo>
                    <a:lnTo>
                      <a:pt x="583" y="1667"/>
                    </a:lnTo>
                    <a:cubicBezTo>
                      <a:pt x="583" y="1072"/>
                      <a:pt x="1072" y="584"/>
                      <a:pt x="1667" y="584"/>
                    </a:cubicBezTo>
                    <a:cubicBezTo>
                      <a:pt x="2262" y="584"/>
                      <a:pt x="2750" y="1072"/>
                      <a:pt x="2750" y="1667"/>
                    </a:cubicBezTo>
                    <a:lnTo>
                      <a:pt x="2750" y="5251"/>
                    </a:lnTo>
                    <a:lnTo>
                      <a:pt x="2750" y="5406"/>
                    </a:lnTo>
                    <a:lnTo>
                      <a:pt x="3334" y="5406"/>
                    </a:lnTo>
                    <a:lnTo>
                      <a:pt x="3334" y="5251"/>
                    </a:lnTo>
                    <a:lnTo>
                      <a:pt x="3334" y="1667"/>
                    </a:lnTo>
                    <a:cubicBezTo>
                      <a:pt x="3334" y="750"/>
                      <a:pt x="2596" y="0"/>
                      <a:pt x="16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8" name="Google Shape;3498;p38"/>
              <p:cNvSpPr/>
              <p:nvPr/>
            </p:nvSpPr>
            <p:spPr>
              <a:xfrm>
                <a:off x="5249500" y="1992388"/>
                <a:ext cx="802216" cy="806610"/>
              </a:xfrm>
              <a:custGeom>
                <a:avLst/>
                <a:gdLst/>
                <a:ahLst/>
                <a:cxnLst/>
                <a:rect l="l" t="t" r="r" b="b"/>
                <a:pathLst>
                  <a:path w="10954" h="11014" extrusionOk="0">
                    <a:moveTo>
                      <a:pt x="1584" y="0"/>
                    </a:moveTo>
                    <a:cubicBezTo>
                      <a:pt x="1298" y="0"/>
                      <a:pt x="1060" y="215"/>
                      <a:pt x="1036" y="488"/>
                    </a:cubicBezTo>
                    <a:lnTo>
                      <a:pt x="36" y="10406"/>
                    </a:lnTo>
                    <a:cubicBezTo>
                      <a:pt x="0" y="10728"/>
                      <a:pt x="262" y="11013"/>
                      <a:pt x="584" y="11013"/>
                    </a:cubicBezTo>
                    <a:lnTo>
                      <a:pt x="10382" y="11013"/>
                    </a:lnTo>
                    <a:cubicBezTo>
                      <a:pt x="10692" y="11013"/>
                      <a:pt x="10954" y="10728"/>
                      <a:pt x="10942" y="10406"/>
                    </a:cubicBezTo>
                    <a:lnTo>
                      <a:pt x="9942" y="488"/>
                    </a:lnTo>
                    <a:cubicBezTo>
                      <a:pt x="9918" y="215"/>
                      <a:pt x="9680" y="0"/>
                      <a:pt x="939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9" name="Google Shape;3499;p38"/>
              <p:cNvSpPr/>
              <p:nvPr/>
            </p:nvSpPr>
            <p:spPr>
              <a:xfrm>
                <a:off x="5248621" y="1992388"/>
                <a:ext cx="203227" cy="807489"/>
              </a:xfrm>
              <a:custGeom>
                <a:avLst/>
                <a:gdLst/>
                <a:ahLst/>
                <a:cxnLst/>
                <a:rect l="l" t="t" r="r" b="b"/>
                <a:pathLst>
                  <a:path w="2775" h="11026" extrusionOk="0">
                    <a:moveTo>
                      <a:pt x="1703" y="0"/>
                    </a:moveTo>
                    <a:lnTo>
                      <a:pt x="1703" y="12"/>
                    </a:lnTo>
                    <a:lnTo>
                      <a:pt x="1584" y="12"/>
                    </a:lnTo>
                    <a:cubicBezTo>
                      <a:pt x="1298" y="12"/>
                      <a:pt x="1060" y="226"/>
                      <a:pt x="1024" y="512"/>
                    </a:cubicBezTo>
                    <a:lnTo>
                      <a:pt x="36" y="10418"/>
                    </a:lnTo>
                    <a:cubicBezTo>
                      <a:pt x="0" y="10752"/>
                      <a:pt x="250" y="11025"/>
                      <a:pt x="584" y="11025"/>
                    </a:cubicBezTo>
                    <a:lnTo>
                      <a:pt x="2191" y="11025"/>
                    </a:lnTo>
                    <a:cubicBezTo>
                      <a:pt x="2513" y="11025"/>
                      <a:pt x="2774" y="10752"/>
                      <a:pt x="2739" y="10418"/>
                    </a:cubicBezTo>
                    <a:lnTo>
                      <a:pt x="1703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0" name="Google Shape;3500;p38"/>
              <p:cNvSpPr/>
              <p:nvPr/>
            </p:nvSpPr>
            <p:spPr>
              <a:xfrm>
                <a:off x="5553793" y="2121429"/>
                <a:ext cx="65472" cy="65472"/>
              </a:xfrm>
              <a:custGeom>
                <a:avLst/>
                <a:gdLst/>
                <a:ahLst/>
                <a:cxnLst/>
                <a:rect l="l" t="t" r="r" b="b"/>
                <a:pathLst>
                  <a:path w="894" h="894" extrusionOk="0">
                    <a:moveTo>
                      <a:pt x="441" y="0"/>
                    </a:moveTo>
                    <a:cubicBezTo>
                      <a:pt x="203" y="0"/>
                      <a:pt x="1" y="191"/>
                      <a:pt x="1" y="441"/>
                    </a:cubicBezTo>
                    <a:cubicBezTo>
                      <a:pt x="1" y="691"/>
                      <a:pt x="203" y="893"/>
                      <a:pt x="441" y="893"/>
                    </a:cubicBezTo>
                    <a:cubicBezTo>
                      <a:pt x="691" y="893"/>
                      <a:pt x="893" y="691"/>
                      <a:pt x="893" y="441"/>
                    </a:cubicBezTo>
                    <a:cubicBezTo>
                      <a:pt x="893" y="191"/>
                      <a:pt x="691" y="0"/>
                      <a:pt x="44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1" name="Google Shape;3501;p38"/>
              <p:cNvSpPr/>
              <p:nvPr/>
            </p:nvSpPr>
            <p:spPr>
              <a:xfrm>
                <a:off x="5753506" y="2121429"/>
                <a:ext cx="65399" cy="65472"/>
              </a:xfrm>
              <a:custGeom>
                <a:avLst/>
                <a:gdLst/>
                <a:ahLst/>
                <a:cxnLst/>
                <a:rect l="l" t="t" r="r" b="b"/>
                <a:pathLst>
                  <a:path w="893" h="894" extrusionOk="0">
                    <a:moveTo>
                      <a:pt x="441" y="0"/>
                    </a:moveTo>
                    <a:cubicBezTo>
                      <a:pt x="202" y="0"/>
                      <a:pt x="0" y="191"/>
                      <a:pt x="0" y="441"/>
                    </a:cubicBezTo>
                    <a:cubicBezTo>
                      <a:pt x="0" y="691"/>
                      <a:pt x="202" y="893"/>
                      <a:pt x="441" y="893"/>
                    </a:cubicBezTo>
                    <a:cubicBezTo>
                      <a:pt x="691" y="893"/>
                      <a:pt x="893" y="691"/>
                      <a:pt x="893" y="441"/>
                    </a:cubicBezTo>
                    <a:cubicBezTo>
                      <a:pt x="893" y="191"/>
                      <a:pt x="691" y="0"/>
                      <a:pt x="44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2" name="Google Shape;3502;p38"/>
              <p:cNvSpPr/>
              <p:nvPr/>
            </p:nvSpPr>
            <p:spPr>
              <a:xfrm>
                <a:off x="5266930" y="2758797"/>
                <a:ext cx="167488" cy="32370"/>
              </a:xfrm>
              <a:custGeom>
                <a:avLst/>
                <a:gdLst/>
                <a:ahLst/>
                <a:cxnLst/>
                <a:rect l="l" t="t" r="r" b="b"/>
                <a:pathLst>
                  <a:path w="2287" h="442" extrusionOk="0">
                    <a:moveTo>
                      <a:pt x="1131" y="1"/>
                    </a:moveTo>
                    <a:lnTo>
                      <a:pt x="0" y="441"/>
                    </a:lnTo>
                    <a:lnTo>
                      <a:pt x="2286" y="441"/>
                    </a:lnTo>
                    <a:lnTo>
                      <a:pt x="113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3" name="Google Shape;3503;p38"/>
              <p:cNvSpPr/>
              <p:nvPr/>
            </p:nvSpPr>
            <p:spPr>
              <a:xfrm>
                <a:off x="5266930" y="2758797"/>
                <a:ext cx="167488" cy="32370"/>
              </a:xfrm>
              <a:custGeom>
                <a:avLst/>
                <a:gdLst/>
                <a:ahLst/>
                <a:cxnLst/>
                <a:rect l="l" t="t" r="r" b="b"/>
                <a:pathLst>
                  <a:path w="2287" h="442" fill="none" extrusionOk="0">
                    <a:moveTo>
                      <a:pt x="2286" y="441"/>
                    </a:moveTo>
                    <a:lnTo>
                      <a:pt x="1131" y="1"/>
                    </a:lnTo>
                    <a:lnTo>
                      <a:pt x="0" y="441"/>
                    </a:lnTo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4" name="Google Shape;3504;p38"/>
              <p:cNvSpPr/>
              <p:nvPr/>
            </p:nvSpPr>
            <p:spPr>
              <a:xfrm>
                <a:off x="5349759" y="1992388"/>
                <a:ext cx="3589" cy="766478"/>
              </a:xfrm>
              <a:custGeom>
                <a:avLst/>
                <a:gdLst/>
                <a:ahLst/>
                <a:cxnLst/>
                <a:rect l="l" t="t" r="r" b="b"/>
                <a:pathLst>
                  <a:path w="49" h="10466" extrusionOk="0">
                    <a:moveTo>
                      <a:pt x="48" y="0"/>
                    </a:moveTo>
                    <a:lnTo>
                      <a:pt x="0" y="10466"/>
                    </a:lnTo>
                  </a:path>
                </a:pathLst>
              </a:custGeom>
              <a:solidFill>
                <a:srgbClr val="3140A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5" name="Google Shape;3505;p38"/>
              <p:cNvSpPr/>
              <p:nvPr/>
            </p:nvSpPr>
            <p:spPr>
              <a:xfrm>
                <a:off x="5349759" y="1992388"/>
                <a:ext cx="3589" cy="766478"/>
              </a:xfrm>
              <a:custGeom>
                <a:avLst/>
                <a:gdLst/>
                <a:ahLst/>
                <a:cxnLst/>
                <a:rect l="l" t="t" r="r" b="b"/>
                <a:pathLst>
                  <a:path w="49" h="10466" fill="none" extrusionOk="0">
                    <a:moveTo>
                      <a:pt x="48" y="0"/>
                    </a:moveTo>
                    <a:lnTo>
                      <a:pt x="0" y="10466"/>
                    </a:lnTo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6" name="Google Shape;3506;p38"/>
              <p:cNvSpPr/>
              <p:nvPr/>
            </p:nvSpPr>
            <p:spPr>
              <a:xfrm>
                <a:off x="5571223" y="1774366"/>
                <a:ext cx="233766" cy="384630"/>
              </a:xfrm>
              <a:custGeom>
                <a:avLst/>
                <a:gdLst/>
                <a:ahLst/>
                <a:cxnLst/>
                <a:rect l="l" t="t" r="r" b="b"/>
                <a:pathLst>
                  <a:path w="3192" h="5252" extrusionOk="0">
                    <a:moveTo>
                      <a:pt x="1596" y="1"/>
                    </a:moveTo>
                    <a:cubicBezTo>
                      <a:pt x="715" y="1"/>
                      <a:pt x="1" y="715"/>
                      <a:pt x="1" y="1596"/>
                    </a:cubicBezTo>
                    <a:lnTo>
                      <a:pt x="1" y="5251"/>
                    </a:lnTo>
                    <a:lnTo>
                      <a:pt x="429" y="5251"/>
                    </a:lnTo>
                    <a:lnTo>
                      <a:pt x="429" y="1596"/>
                    </a:lnTo>
                    <a:cubicBezTo>
                      <a:pt x="429" y="953"/>
                      <a:pt x="953" y="429"/>
                      <a:pt x="1596" y="429"/>
                    </a:cubicBezTo>
                    <a:cubicBezTo>
                      <a:pt x="2239" y="429"/>
                      <a:pt x="2751" y="953"/>
                      <a:pt x="2751" y="1596"/>
                    </a:cubicBezTo>
                    <a:lnTo>
                      <a:pt x="2751" y="5251"/>
                    </a:lnTo>
                    <a:lnTo>
                      <a:pt x="3192" y="5251"/>
                    </a:lnTo>
                    <a:lnTo>
                      <a:pt x="3192" y="1596"/>
                    </a:lnTo>
                    <a:cubicBezTo>
                      <a:pt x="3192" y="715"/>
                      <a:pt x="2477" y="1"/>
                      <a:pt x="159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7" name="Google Shape;3507;p38"/>
              <p:cNvSpPr/>
              <p:nvPr/>
            </p:nvSpPr>
            <p:spPr>
              <a:xfrm>
                <a:off x="5564266" y="1770045"/>
                <a:ext cx="245118" cy="395908"/>
              </a:xfrm>
              <a:custGeom>
                <a:avLst/>
                <a:gdLst/>
                <a:ahLst/>
                <a:cxnLst/>
                <a:rect l="l" t="t" r="r" b="b"/>
                <a:pathLst>
                  <a:path w="3347" h="5406" extrusionOk="0">
                    <a:moveTo>
                      <a:pt x="1679" y="155"/>
                    </a:moveTo>
                    <a:cubicBezTo>
                      <a:pt x="2513" y="155"/>
                      <a:pt x="3191" y="834"/>
                      <a:pt x="3191" y="1667"/>
                    </a:cubicBezTo>
                    <a:lnTo>
                      <a:pt x="3191" y="5251"/>
                    </a:lnTo>
                    <a:lnTo>
                      <a:pt x="2906" y="5251"/>
                    </a:lnTo>
                    <a:lnTo>
                      <a:pt x="2906" y="1667"/>
                    </a:lnTo>
                    <a:cubicBezTo>
                      <a:pt x="2906" y="988"/>
                      <a:pt x="2358" y="429"/>
                      <a:pt x="1679" y="429"/>
                    </a:cubicBezTo>
                    <a:cubicBezTo>
                      <a:pt x="989" y="429"/>
                      <a:pt x="441" y="988"/>
                      <a:pt x="441" y="1667"/>
                    </a:cubicBezTo>
                    <a:lnTo>
                      <a:pt x="441" y="5251"/>
                    </a:lnTo>
                    <a:lnTo>
                      <a:pt x="155" y="5251"/>
                    </a:lnTo>
                    <a:lnTo>
                      <a:pt x="155" y="1667"/>
                    </a:lnTo>
                    <a:cubicBezTo>
                      <a:pt x="167" y="822"/>
                      <a:pt x="846" y="155"/>
                      <a:pt x="1679" y="155"/>
                    </a:cubicBezTo>
                    <a:close/>
                    <a:moveTo>
                      <a:pt x="1679" y="0"/>
                    </a:moveTo>
                    <a:cubicBezTo>
                      <a:pt x="750" y="0"/>
                      <a:pt x="0" y="750"/>
                      <a:pt x="0" y="1667"/>
                    </a:cubicBezTo>
                    <a:lnTo>
                      <a:pt x="0" y="5251"/>
                    </a:lnTo>
                    <a:lnTo>
                      <a:pt x="0" y="5406"/>
                    </a:lnTo>
                    <a:lnTo>
                      <a:pt x="584" y="5406"/>
                    </a:lnTo>
                    <a:lnTo>
                      <a:pt x="584" y="5251"/>
                    </a:lnTo>
                    <a:lnTo>
                      <a:pt x="584" y="1667"/>
                    </a:lnTo>
                    <a:cubicBezTo>
                      <a:pt x="584" y="1072"/>
                      <a:pt x="1072" y="584"/>
                      <a:pt x="1667" y="584"/>
                    </a:cubicBezTo>
                    <a:cubicBezTo>
                      <a:pt x="2263" y="584"/>
                      <a:pt x="2763" y="1072"/>
                      <a:pt x="2763" y="1667"/>
                    </a:cubicBezTo>
                    <a:lnTo>
                      <a:pt x="2763" y="5251"/>
                    </a:lnTo>
                    <a:lnTo>
                      <a:pt x="2763" y="5406"/>
                    </a:lnTo>
                    <a:lnTo>
                      <a:pt x="3334" y="5406"/>
                    </a:lnTo>
                    <a:lnTo>
                      <a:pt x="3334" y="5251"/>
                    </a:lnTo>
                    <a:lnTo>
                      <a:pt x="3334" y="1667"/>
                    </a:lnTo>
                    <a:cubicBezTo>
                      <a:pt x="3346" y="750"/>
                      <a:pt x="2596" y="0"/>
                      <a:pt x="167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8" name="Google Shape;3508;p38"/>
              <p:cNvSpPr/>
              <p:nvPr/>
            </p:nvSpPr>
            <p:spPr>
              <a:xfrm>
                <a:off x="5062018" y="2298439"/>
                <a:ext cx="484010" cy="322673"/>
              </a:xfrm>
              <a:custGeom>
                <a:avLst/>
                <a:gdLst/>
                <a:ahLst/>
                <a:cxnLst/>
                <a:rect l="l" t="t" r="r" b="b"/>
                <a:pathLst>
                  <a:path w="6609" h="4406" extrusionOk="0">
                    <a:moveTo>
                      <a:pt x="298" y="0"/>
                    </a:moveTo>
                    <a:cubicBezTo>
                      <a:pt x="143" y="0"/>
                      <a:pt x="0" y="143"/>
                      <a:pt x="0" y="298"/>
                    </a:cubicBezTo>
                    <a:lnTo>
                      <a:pt x="0" y="4108"/>
                    </a:lnTo>
                    <a:cubicBezTo>
                      <a:pt x="0" y="4275"/>
                      <a:pt x="143" y="4406"/>
                      <a:pt x="298" y="4406"/>
                    </a:cubicBezTo>
                    <a:lnTo>
                      <a:pt x="6311" y="4406"/>
                    </a:lnTo>
                    <a:cubicBezTo>
                      <a:pt x="6489" y="4406"/>
                      <a:pt x="6608" y="4275"/>
                      <a:pt x="6608" y="4108"/>
                    </a:cubicBezTo>
                    <a:lnTo>
                      <a:pt x="6608" y="298"/>
                    </a:lnTo>
                    <a:cubicBezTo>
                      <a:pt x="6608" y="143"/>
                      <a:pt x="6477" y="0"/>
                      <a:pt x="631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9" name="Google Shape;3509;p38"/>
              <p:cNvSpPr/>
              <p:nvPr/>
            </p:nvSpPr>
            <p:spPr>
              <a:xfrm>
                <a:off x="5062018" y="2337693"/>
                <a:ext cx="484010" cy="69793"/>
              </a:xfrm>
              <a:custGeom>
                <a:avLst/>
                <a:gdLst/>
                <a:ahLst/>
                <a:cxnLst/>
                <a:rect l="l" t="t" r="r" b="b"/>
                <a:pathLst>
                  <a:path w="6609" h="953" extrusionOk="0">
                    <a:moveTo>
                      <a:pt x="0" y="0"/>
                    </a:moveTo>
                    <a:lnTo>
                      <a:pt x="0" y="953"/>
                    </a:lnTo>
                    <a:lnTo>
                      <a:pt x="6608" y="953"/>
                    </a:lnTo>
                    <a:lnTo>
                      <a:pt x="6608" y="0"/>
                    </a:lnTo>
                    <a:close/>
                  </a:path>
                </a:pathLst>
              </a:custGeom>
              <a:solidFill>
                <a:schemeClr val="accent5"/>
              </a:solidFill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0" name="Google Shape;3510;p38"/>
              <p:cNvSpPr/>
              <p:nvPr/>
            </p:nvSpPr>
            <p:spPr>
              <a:xfrm>
                <a:off x="5131738" y="2464098"/>
                <a:ext cx="102090" cy="26218"/>
              </a:xfrm>
              <a:custGeom>
                <a:avLst/>
                <a:gdLst/>
                <a:ahLst/>
                <a:cxnLst/>
                <a:rect l="l" t="t" r="r" b="b"/>
                <a:pathLst>
                  <a:path w="1394" h="358" extrusionOk="0">
                    <a:moveTo>
                      <a:pt x="1" y="0"/>
                    </a:moveTo>
                    <a:lnTo>
                      <a:pt x="1" y="358"/>
                    </a:lnTo>
                    <a:lnTo>
                      <a:pt x="1394" y="358"/>
                    </a:lnTo>
                    <a:lnTo>
                      <a:pt x="1394" y="0"/>
                    </a:lnTo>
                    <a:close/>
                  </a:path>
                </a:pathLst>
              </a:custGeom>
              <a:solidFill>
                <a:srgbClr val="B1B9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1" name="Google Shape;3511;p38"/>
              <p:cNvSpPr/>
              <p:nvPr/>
            </p:nvSpPr>
            <p:spPr>
              <a:xfrm>
                <a:off x="5348002" y="2514704"/>
                <a:ext cx="61151" cy="61078"/>
              </a:xfrm>
              <a:custGeom>
                <a:avLst/>
                <a:gdLst/>
                <a:ahLst/>
                <a:cxnLst/>
                <a:rect l="l" t="t" r="r" b="b"/>
                <a:pathLst>
                  <a:path w="835" h="834" extrusionOk="0">
                    <a:moveTo>
                      <a:pt x="417" y="0"/>
                    </a:moveTo>
                    <a:cubicBezTo>
                      <a:pt x="179" y="0"/>
                      <a:pt x="1" y="179"/>
                      <a:pt x="1" y="417"/>
                    </a:cubicBezTo>
                    <a:cubicBezTo>
                      <a:pt x="1" y="643"/>
                      <a:pt x="179" y="833"/>
                      <a:pt x="417" y="833"/>
                    </a:cubicBezTo>
                    <a:cubicBezTo>
                      <a:pt x="644" y="833"/>
                      <a:pt x="834" y="643"/>
                      <a:pt x="834" y="417"/>
                    </a:cubicBezTo>
                    <a:cubicBezTo>
                      <a:pt x="834" y="179"/>
                      <a:pt x="644" y="0"/>
                      <a:pt x="417" y="0"/>
                    </a:cubicBezTo>
                    <a:close/>
                  </a:path>
                </a:pathLst>
              </a:custGeom>
              <a:solidFill>
                <a:srgbClr val="B1B9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2" name="Google Shape;3512;p38"/>
              <p:cNvSpPr/>
              <p:nvPr/>
            </p:nvSpPr>
            <p:spPr>
              <a:xfrm>
                <a:off x="5431710" y="2514704"/>
                <a:ext cx="61151" cy="61078"/>
              </a:xfrm>
              <a:custGeom>
                <a:avLst/>
                <a:gdLst/>
                <a:ahLst/>
                <a:cxnLst/>
                <a:rect l="l" t="t" r="r" b="b"/>
                <a:pathLst>
                  <a:path w="835" h="834" extrusionOk="0">
                    <a:moveTo>
                      <a:pt x="417" y="0"/>
                    </a:moveTo>
                    <a:cubicBezTo>
                      <a:pt x="191" y="0"/>
                      <a:pt x="1" y="179"/>
                      <a:pt x="1" y="417"/>
                    </a:cubicBezTo>
                    <a:cubicBezTo>
                      <a:pt x="1" y="643"/>
                      <a:pt x="191" y="833"/>
                      <a:pt x="417" y="833"/>
                    </a:cubicBezTo>
                    <a:cubicBezTo>
                      <a:pt x="644" y="833"/>
                      <a:pt x="834" y="643"/>
                      <a:pt x="834" y="417"/>
                    </a:cubicBezTo>
                    <a:cubicBezTo>
                      <a:pt x="834" y="179"/>
                      <a:pt x="644" y="0"/>
                      <a:pt x="417" y="0"/>
                    </a:cubicBezTo>
                    <a:close/>
                  </a:path>
                </a:pathLst>
              </a:custGeom>
              <a:solidFill>
                <a:srgbClr val="B1B9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3" name="Google Shape;3513;p38"/>
              <p:cNvSpPr/>
              <p:nvPr/>
            </p:nvSpPr>
            <p:spPr>
              <a:xfrm>
                <a:off x="5040194" y="2276615"/>
                <a:ext cx="484010" cy="322673"/>
              </a:xfrm>
              <a:custGeom>
                <a:avLst/>
                <a:gdLst/>
                <a:ahLst/>
                <a:cxnLst/>
                <a:rect l="l" t="t" r="r" b="b"/>
                <a:pathLst>
                  <a:path w="6609" h="4406" extrusionOk="0">
                    <a:moveTo>
                      <a:pt x="298" y="1"/>
                    </a:moveTo>
                    <a:cubicBezTo>
                      <a:pt x="144" y="1"/>
                      <a:pt x="1" y="144"/>
                      <a:pt x="1" y="298"/>
                    </a:cubicBezTo>
                    <a:lnTo>
                      <a:pt x="1" y="4108"/>
                    </a:lnTo>
                    <a:cubicBezTo>
                      <a:pt x="1" y="4275"/>
                      <a:pt x="144" y="4406"/>
                      <a:pt x="298" y="4406"/>
                    </a:cubicBezTo>
                    <a:lnTo>
                      <a:pt x="6311" y="4406"/>
                    </a:lnTo>
                    <a:cubicBezTo>
                      <a:pt x="6490" y="4406"/>
                      <a:pt x="6609" y="4275"/>
                      <a:pt x="6609" y="4108"/>
                    </a:cubicBezTo>
                    <a:lnTo>
                      <a:pt x="6609" y="298"/>
                    </a:lnTo>
                    <a:cubicBezTo>
                      <a:pt x="6609" y="144"/>
                      <a:pt x="6478" y="1"/>
                      <a:pt x="631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4" name="Google Shape;3514;p38"/>
              <p:cNvSpPr/>
              <p:nvPr/>
            </p:nvSpPr>
            <p:spPr>
              <a:xfrm>
                <a:off x="5040194" y="2315869"/>
                <a:ext cx="484010" cy="69793"/>
              </a:xfrm>
              <a:custGeom>
                <a:avLst/>
                <a:gdLst/>
                <a:ahLst/>
                <a:cxnLst/>
                <a:rect l="l" t="t" r="r" b="b"/>
                <a:pathLst>
                  <a:path w="6609" h="953" extrusionOk="0">
                    <a:moveTo>
                      <a:pt x="1" y="0"/>
                    </a:moveTo>
                    <a:lnTo>
                      <a:pt x="1" y="953"/>
                    </a:lnTo>
                    <a:lnTo>
                      <a:pt x="6609" y="953"/>
                    </a:lnTo>
                    <a:lnTo>
                      <a:pt x="6609" y="0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5" name="Google Shape;3515;p38"/>
              <p:cNvSpPr/>
              <p:nvPr/>
            </p:nvSpPr>
            <p:spPr>
              <a:xfrm>
                <a:off x="5109987" y="2442274"/>
                <a:ext cx="102090" cy="26218"/>
              </a:xfrm>
              <a:custGeom>
                <a:avLst/>
                <a:gdLst/>
                <a:ahLst/>
                <a:cxnLst/>
                <a:rect l="l" t="t" r="r" b="b"/>
                <a:pathLst>
                  <a:path w="1394" h="358" extrusionOk="0">
                    <a:moveTo>
                      <a:pt x="0" y="1"/>
                    </a:moveTo>
                    <a:lnTo>
                      <a:pt x="0" y="358"/>
                    </a:lnTo>
                    <a:lnTo>
                      <a:pt x="1393" y="358"/>
                    </a:lnTo>
                    <a:lnTo>
                      <a:pt x="1393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6" name="Google Shape;3516;p38"/>
              <p:cNvSpPr/>
              <p:nvPr/>
            </p:nvSpPr>
            <p:spPr>
              <a:xfrm>
                <a:off x="5326178" y="2492879"/>
                <a:ext cx="61151" cy="61078"/>
              </a:xfrm>
              <a:custGeom>
                <a:avLst/>
                <a:gdLst/>
                <a:ahLst/>
                <a:cxnLst/>
                <a:rect l="l" t="t" r="r" b="b"/>
                <a:pathLst>
                  <a:path w="835" h="834" extrusionOk="0">
                    <a:moveTo>
                      <a:pt x="418" y="0"/>
                    </a:moveTo>
                    <a:cubicBezTo>
                      <a:pt x="180" y="0"/>
                      <a:pt x="1" y="179"/>
                      <a:pt x="1" y="417"/>
                    </a:cubicBezTo>
                    <a:cubicBezTo>
                      <a:pt x="1" y="643"/>
                      <a:pt x="180" y="834"/>
                      <a:pt x="418" y="834"/>
                    </a:cubicBezTo>
                    <a:cubicBezTo>
                      <a:pt x="644" y="834"/>
                      <a:pt x="834" y="643"/>
                      <a:pt x="834" y="417"/>
                    </a:cubicBezTo>
                    <a:cubicBezTo>
                      <a:pt x="834" y="179"/>
                      <a:pt x="644" y="0"/>
                      <a:pt x="41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7" name="Google Shape;3517;p38"/>
              <p:cNvSpPr/>
              <p:nvPr/>
            </p:nvSpPr>
            <p:spPr>
              <a:xfrm>
                <a:off x="5409885" y="2492879"/>
                <a:ext cx="61151" cy="61078"/>
              </a:xfrm>
              <a:custGeom>
                <a:avLst/>
                <a:gdLst/>
                <a:ahLst/>
                <a:cxnLst/>
                <a:rect l="l" t="t" r="r" b="b"/>
                <a:pathLst>
                  <a:path w="835" h="834" extrusionOk="0">
                    <a:moveTo>
                      <a:pt x="418" y="0"/>
                    </a:moveTo>
                    <a:cubicBezTo>
                      <a:pt x="191" y="0"/>
                      <a:pt x="1" y="179"/>
                      <a:pt x="1" y="417"/>
                    </a:cubicBezTo>
                    <a:cubicBezTo>
                      <a:pt x="1" y="643"/>
                      <a:pt x="191" y="834"/>
                      <a:pt x="418" y="834"/>
                    </a:cubicBezTo>
                    <a:cubicBezTo>
                      <a:pt x="644" y="834"/>
                      <a:pt x="834" y="643"/>
                      <a:pt x="834" y="417"/>
                    </a:cubicBezTo>
                    <a:cubicBezTo>
                      <a:pt x="834" y="179"/>
                      <a:pt x="644" y="0"/>
                      <a:pt x="41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518" name="Google Shape;3518;p38"/>
          <p:cNvGrpSpPr/>
          <p:nvPr/>
        </p:nvGrpSpPr>
        <p:grpSpPr>
          <a:xfrm>
            <a:off x="861875" y="3084550"/>
            <a:ext cx="1236341" cy="1087400"/>
            <a:chOff x="861875" y="3084550"/>
            <a:chExt cx="1236341" cy="1087400"/>
          </a:xfrm>
        </p:grpSpPr>
        <p:sp>
          <p:nvSpPr>
            <p:cNvPr id="3519" name="Google Shape;3519;p38"/>
            <p:cNvSpPr txBox="1"/>
            <p:nvPr/>
          </p:nvSpPr>
          <p:spPr>
            <a:xfrm>
              <a:off x="861916" y="3084550"/>
              <a:ext cx="1236300" cy="42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accent2"/>
                  </a:solidFill>
                  <a:latin typeface="Fira Sans"/>
                  <a:ea typeface="Fira Sans"/>
                  <a:cs typeface="Fira Sans"/>
                  <a:sym typeface="Fira Sans"/>
                </a:rPr>
                <a:t>EARTH</a:t>
              </a:r>
              <a:endParaRPr b="1">
                <a:solidFill>
                  <a:schemeClr val="accent2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3520" name="Google Shape;3520;p38"/>
            <p:cNvSpPr txBox="1"/>
            <p:nvPr/>
          </p:nvSpPr>
          <p:spPr>
            <a:xfrm>
              <a:off x="861875" y="3637050"/>
              <a:ext cx="1236300" cy="534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Earth is the third planet from the Sun </a:t>
              </a:r>
              <a:endParaRPr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grpSp>
        <p:nvGrpSpPr>
          <p:cNvPr id="3521" name="Google Shape;3521;p38"/>
          <p:cNvGrpSpPr/>
          <p:nvPr/>
        </p:nvGrpSpPr>
        <p:grpSpPr>
          <a:xfrm>
            <a:off x="2921557" y="3084550"/>
            <a:ext cx="1236327" cy="1087400"/>
            <a:chOff x="2937330" y="3084550"/>
            <a:chExt cx="1236327" cy="1087400"/>
          </a:xfrm>
        </p:grpSpPr>
        <p:sp>
          <p:nvSpPr>
            <p:cNvPr id="3522" name="Google Shape;3522;p38"/>
            <p:cNvSpPr txBox="1"/>
            <p:nvPr/>
          </p:nvSpPr>
          <p:spPr>
            <a:xfrm>
              <a:off x="2937357" y="3084550"/>
              <a:ext cx="1236300" cy="42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accent3"/>
                  </a:solidFill>
                  <a:latin typeface="Fira Sans"/>
                  <a:ea typeface="Fira Sans"/>
                  <a:cs typeface="Fira Sans"/>
                  <a:sym typeface="Fira Sans"/>
                </a:rPr>
                <a:t>NEPTUNE</a:t>
              </a:r>
              <a:endParaRPr b="1">
                <a:solidFill>
                  <a:schemeClr val="accent3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3523" name="Google Shape;3523;p38"/>
            <p:cNvSpPr txBox="1"/>
            <p:nvPr/>
          </p:nvSpPr>
          <p:spPr>
            <a:xfrm>
              <a:off x="2937330" y="3637050"/>
              <a:ext cx="1236300" cy="534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It’s the farthest planet from the Sun </a:t>
              </a:r>
              <a:endParaRPr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grpSp>
        <p:nvGrpSpPr>
          <p:cNvPr id="3524" name="Google Shape;3524;p38"/>
          <p:cNvGrpSpPr/>
          <p:nvPr/>
        </p:nvGrpSpPr>
        <p:grpSpPr>
          <a:xfrm>
            <a:off x="4981225" y="3084550"/>
            <a:ext cx="1236314" cy="1087400"/>
            <a:chOff x="4970360" y="3084550"/>
            <a:chExt cx="1236314" cy="1087400"/>
          </a:xfrm>
        </p:grpSpPr>
        <p:sp>
          <p:nvSpPr>
            <p:cNvPr id="3525" name="Google Shape;3525;p38"/>
            <p:cNvSpPr txBox="1"/>
            <p:nvPr/>
          </p:nvSpPr>
          <p:spPr>
            <a:xfrm>
              <a:off x="4970374" y="3084550"/>
              <a:ext cx="1236300" cy="42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accent4"/>
                  </a:solidFill>
                  <a:latin typeface="Fira Sans"/>
                  <a:ea typeface="Fira Sans"/>
                  <a:cs typeface="Fira Sans"/>
                  <a:sym typeface="Fira Sans"/>
                </a:rPr>
                <a:t>MARS</a:t>
              </a:r>
              <a:endParaRPr b="1">
                <a:solidFill>
                  <a:schemeClr val="accent4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3526" name="Google Shape;3526;p38"/>
            <p:cNvSpPr txBox="1"/>
            <p:nvPr/>
          </p:nvSpPr>
          <p:spPr>
            <a:xfrm>
              <a:off x="4970360" y="3637050"/>
              <a:ext cx="1236300" cy="534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Despite being red, Mars is a cold place</a:t>
              </a:r>
              <a:endParaRPr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grpSp>
        <p:nvGrpSpPr>
          <p:cNvPr id="3527" name="Google Shape;3527;p38"/>
          <p:cNvGrpSpPr/>
          <p:nvPr/>
        </p:nvGrpSpPr>
        <p:grpSpPr>
          <a:xfrm>
            <a:off x="7040880" y="3084550"/>
            <a:ext cx="1236300" cy="1087400"/>
            <a:chOff x="7040880" y="3084550"/>
            <a:chExt cx="1236300" cy="1087400"/>
          </a:xfrm>
        </p:grpSpPr>
        <p:sp>
          <p:nvSpPr>
            <p:cNvPr id="3528" name="Google Shape;3528;p38"/>
            <p:cNvSpPr txBox="1"/>
            <p:nvPr/>
          </p:nvSpPr>
          <p:spPr>
            <a:xfrm>
              <a:off x="7040880" y="3637050"/>
              <a:ext cx="1236300" cy="534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Mercury is the closest object to the Sun</a:t>
              </a:r>
              <a:endParaRPr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3529" name="Google Shape;3529;p38"/>
            <p:cNvSpPr txBox="1"/>
            <p:nvPr/>
          </p:nvSpPr>
          <p:spPr>
            <a:xfrm>
              <a:off x="7040880" y="3084550"/>
              <a:ext cx="1236300" cy="42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accent5"/>
                  </a:solidFill>
                  <a:latin typeface="Fira Sans"/>
                  <a:ea typeface="Fira Sans"/>
                  <a:cs typeface="Fira Sans"/>
                  <a:sym typeface="Fira Sans"/>
                </a:rPr>
                <a:t>MERCURY</a:t>
              </a:r>
              <a:endParaRPr b="1">
                <a:solidFill>
                  <a:schemeClr val="accent5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20"/>
          <p:cNvSpPr txBox="1">
            <a:spLocks noGrp="1"/>
          </p:cNvSpPr>
          <p:nvPr>
            <p:ph type="title"/>
          </p:nvPr>
        </p:nvSpPr>
        <p:spPr>
          <a:xfrm>
            <a:off x="4330855" y="1789921"/>
            <a:ext cx="4529682" cy="172351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l"/>
            <a:r>
              <a:rPr lang="pt-PT" sz="2000" dirty="0">
                <a:latin typeface="Kanit" pitchFamily="2" charset="-34"/>
                <a:cs typeface="Kanit" pitchFamily="2" charset="-34"/>
              </a:rPr>
              <a:t>“Cibersegurança é a coleção de recursos, processos e estruturas que podem ser usadas para proteção do ciberespaço e sistemas habilitados para o ciberespaço.”</a:t>
            </a:r>
          </a:p>
        </p:txBody>
      </p:sp>
      <p:grpSp>
        <p:nvGrpSpPr>
          <p:cNvPr id="448" name="Google Shape;448;p20"/>
          <p:cNvGrpSpPr/>
          <p:nvPr/>
        </p:nvGrpSpPr>
        <p:grpSpPr>
          <a:xfrm>
            <a:off x="733900" y="1708125"/>
            <a:ext cx="3561605" cy="3020624"/>
            <a:chOff x="733900" y="1708125"/>
            <a:chExt cx="3561605" cy="3020624"/>
          </a:xfrm>
        </p:grpSpPr>
        <p:sp>
          <p:nvSpPr>
            <p:cNvPr id="449" name="Google Shape;449;p20"/>
            <p:cNvSpPr/>
            <p:nvPr/>
          </p:nvSpPr>
          <p:spPr>
            <a:xfrm>
              <a:off x="733900" y="4490375"/>
              <a:ext cx="3561605" cy="238374"/>
            </a:xfrm>
            <a:custGeom>
              <a:avLst/>
              <a:gdLst/>
              <a:ahLst/>
              <a:cxnLst/>
              <a:rect l="l" t="t" r="r" b="b"/>
              <a:pathLst>
                <a:path w="81618" h="4728" extrusionOk="0">
                  <a:moveTo>
                    <a:pt x="40803" y="0"/>
                  </a:moveTo>
                  <a:cubicBezTo>
                    <a:pt x="18265" y="0"/>
                    <a:pt x="1" y="1060"/>
                    <a:pt x="1" y="2370"/>
                  </a:cubicBezTo>
                  <a:cubicBezTo>
                    <a:pt x="1" y="3679"/>
                    <a:pt x="18265" y="4727"/>
                    <a:pt x="40803" y="4727"/>
                  </a:cubicBezTo>
                  <a:cubicBezTo>
                    <a:pt x="63342" y="4727"/>
                    <a:pt x="81618" y="3679"/>
                    <a:pt x="81618" y="2370"/>
                  </a:cubicBezTo>
                  <a:cubicBezTo>
                    <a:pt x="81618" y="1060"/>
                    <a:pt x="63342" y="0"/>
                    <a:pt x="408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20"/>
            <p:cNvSpPr/>
            <p:nvPr/>
          </p:nvSpPr>
          <p:spPr>
            <a:xfrm>
              <a:off x="733939" y="1708125"/>
              <a:ext cx="3561543" cy="2379555"/>
            </a:xfrm>
            <a:custGeom>
              <a:avLst/>
              <a:gdLst/>
              <a:ahLst/>
              <a:cxnLst/>
              <a:rect l="l" t="t" r="r" b="b"/>
              <a:pathLst>
                <a:path w="70641" h="47197" extrusionOk="0">
                  <a:moveTo>
                    <a:pt x="953" y="0"/>
                  </a:moveTo>
                  <a:cubicBezTo>
                    <a:pt x="417" y="0"/>
                    <a:pt x="0" y="429"/>
                    <a:pt x="0" y="953"/>
                  </a:cubicBezTo>
                  <a:lnTo>
                    <a:pt x="0" y="46244"/>
                  </a:lnTo>
                  <a:cubicBezTo>
                    <a:pt x="0" y="46780"/>
                    <a:pt x="429" y="47196"/>
                    <a:pt x="953" y="47196"/>
                  </a:cubicBezTo>
                  <a:lnTo>
                    <a:pt x="69688" y="47196"/>
                  </a:lnTo>
                  <a:cubicBezTo>
                    <a:pt x="70223" y="47196"/>
                    <a:pt x="70640" y="46780"/>
                    <a:pt x="70640" y="46256"/>
                  </a:cubicBezTo>
                  <a:lnTo>
                    <a:pt x="70640" y="953"/>
                  </a:lnTo>
                  <a:cubicBezTo>
                    <a:pt x="70640" y="417"/>
                    <a:pt x="70200" y="0"/>
                    <a:pt x="6968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20"/>
            <p:cNvSpPr/>
            <p:nvPr/>
          </p:nvSpPr>
          <p:spPr>
            <a:xfrm>
              <a:off x="2514364" y="1708125"/>
              <a:ext cx="1781099" cy="2379555"/>
            </a:xfrm>
            <a:custGeom>
              <a:avLst/>
              <a:gdLst/>
              <a:ahLst/>
              <a:cxnLst/>
              <a:rect l="l" t="t" r="r" b="b"/>
              <a:pathLst>
                <a:path w="35327" h="47197" extrusionOk="0">
                  <a:moveTo>
                    <a:pt x="0" y="0"/>
                  </a:moveTo>
                  <a:lnTo>
                    <a:pt x="0" y="47196"/>
                  </a:lnTo>
                  <a:lnTo>
                    <a:pt x="33481" y="47196"/>
                  </a:lnTo>
                  <a:cubicBezTo>
                    <a:pt x="34493" y="47196"/>
                    <a:pt x="35326" y="46363"/>
                    <a:pt x="35326" y="45351"/>
                  </a:cubicBezTo>
                  <a:lnTo>
                    <a:pt x="35326" y="1846"/>
                  </a:lnTo>
                  <a:cubicBezTo>
                    <a:pt x="35326" y="834"/>
                    <a:pt x="34493" y="0"/>
                    <a:pt x="3348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20"/>
            <p:cNvSpPr/>
            <p:nvPr/>
          </p:nvSpPr>
          <p:spPr>
            <a:xfrm>
              <a:off x="814354" y="1787935"/>
              <a:ext cx="3401265" cy="1904773"/>
            </a:xfrm>
            <a:custGeom>
              <a:avLst/>
              <a:gdLst/>
              <a:ahLst/>
              <a:cxnLst/>
              <a:rect l="l" t="t" r="r" b="b"/>
              <a:pathLst>
                <a:path w="67462" h="37780" extrusionOk="0">
                  <a:moveTo>
                    <a:pt x="358" y="1"/>
                  </a:moveTo>
                  <a:cubicBezTo>
                    <a:pt x="167" y="1"/>
                    <a:pt x="1" y="155"/>
                    <a:pt x="1" y="358"/>
                  </a:cubicBezTo>
                  <a:lnTo>
                    <a:pt x="1" y="37422"/>
                  </a:lnTo>
                  <a:cubicBezTo>
                    <a:pt x="1" y="37624"/>
                    <a:pt x="167" y="37779"/>
                    <a:pt x="358" y="37779"/>
                  </a:cubicBezTo>
                  <a:lnTo>
                    <a:pt x="67104" y="37779"/>
                  </a:lnTo>
                  <a:cubicBezTo>
                    <a:pt x="67295" y="37779"/>
                    <a:pt x="67462" y="37624"/>
                    <a:pt x="67462" y="37422"/>
                  </a:cubicBezTo>
                  <a:lnTo>
                    <a:pt x="67462" y="358"/>
                  </a:lnTo>
                  <a:cubicBezTo>
                    <a:pt x="67462" y="155"/>
                    <a:pt x="67295" y="1"/>
                    <a:pt x="671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20"/>
            <p:cNvSpPr/>
            <p:nvPr/>
          </p:nvSpPr>
          <p:spPr>
            <a:xfrm>
              <a:off x="2514364" y="1787935"/>
              <a:ext cx="1701238" cy="1904773"/>
            </a:xfrm>
            <a:custGeom>
              <a:avLst/>
              <a:gdLst/>
              <a:ahLst/>
              <a:cxnLst/>
              <a:rect l="l" t="t" r="r" b="b"/>
              <a:pathLst>
                <a:path w="33743" h="37780" extrusionOk="0">
                  <a:moveTo>
                    <a:pt x="0" y="1"/>
                  </a:moveTo>
                  <a:lnTo>
                    <a:pt x="0" y="37779"/>
                  </a:lnTo>
                  <a:lnTo>
                    <a:pt x="33040" y="37779"/>
                  </a:lnTo>
                  <a:cubicBezTo>
                    <a:pt x="33433" y="37779"/>
                    <a:pt x="33731" y="37470"/>
                    <a:pt x="33731" y="37100"/>
                  </a:cubicBezTo>
                  <a:lnTo>
                    <a:pt x="33731" y="691"/>
                  </a:lnTo>
                  <a:cubicBezTo>
                    <a:pt x="33743" y="310"/>
                    <a:pt x="33433" y="1"/>
                    <a:pt x="3304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20"/>
            <p:cNvSpPr/>
            <p:nvPr/>
          </p:nvSpPr>
          <p:spPr>
            <a:xfrm>
              <a:off x="1883446" y="4518012"/>
              <a:ext cx="1263664" cy="91861"/>
            </a:xfrm>
            <a:custGeom>
              <a:avLst/>
              <a:gdLst/>
              <a:ahLst/>
              <a:cxnLst/>
              <a:rect l="l" t="t" r="r" b="b"/>
              <a:pathLst>
                <a:path w="25064" h="1822" extrusionOk="0">
                  <a:moveTo>
                    <a:pt x="906" y="0"/>
                  </a:moveTo>
                  <a:cubicBezTo>
                    <a:pt x="406" y="0"/>
                    <a:pt x="1" y="417"/>
                    <a:pt x="1" y="917"/>
                  </a:cubicBezTo>
                  <a:cubicBezTo>
                    <a:pt x="1" y="1417"/>
                    <a:pt x="418" y="1822"/>
                    <a:pt x="906" y="1822"/>
                  </a:cubicBezTo>
                  <a:lnTo>
                    <a:pt x="24147" y="1822"/>
                  </a:lnTo>
                  <a:cubicBezTo>
                    <a:pt x="24647" y="1822"/>
                    <a:pt x="25052" y="1417"/>
                    <a:pt x="25063" y="917"/>
                  </a:cubicBezTo>
                  <a:cubicBezTo>
                    <a:pt x="25063" y="405"/>
                    <a:pt x="24647" y="0"/>
                    <a:pt x="24159" y="0"/>
                  </a:cubicBezTo>
                  <a:close/>
                </a:path>
              </a:pathLst>
            </a:custGeom>
            <a:solidFill>
              <a:srgbClr val="2D55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20"/>
            <p:cNvSpPr/>
            <p:nvPr/>
          </p:nvSpPr>
          <p:spPr>
            <a:xfrm>
              <a:off x="1989120" y="4087602"/>
              <a:ext cx="1052314" cy="430465"/>
            </a:xfrm>
            <a:custGeom>
              <a:avLst/>
              <a:gdLst/>
              <a:ahLst/>
              <a:cxnLst/>
              <a:rect l="l" t="t" r="r" b="b"/>
              <a:pathLst>
                <a:path w="20872" h="8538" extrusionOk="0">
                  <a:moveTo>
                    <a:pt x="4608" y="0"/>
                  </a:moveTo>
                  <a:cubicBezTo>
                    <a:pt x="4608" y="2763"/>
                    <a:pt x="4608" y="8537"/>
                    <a:pt x="0" y="8537"/>
                  </a:cubicBezTo>
                  <a:lnTo>
                    <a:pt x="20815" y="8537"/>
                  </a:lnTo>
                  <a:cubicBezTo>
                    <a:pt x="16240" y="8513"/>
                    <a:pt x="16240" y="2751"/>
                    <a:pt x="16240" y="0"/>
                  </a:cubicBezTo>
                  <a:close/>
                  <a:moveTo>
                    <a:pt x="20815" y="8537"/>
                  </a:moveTo>
                  <a:lnTo>
                    <a:pt x="20815" y="8537"/>
                  </a:lnTo>
                  <a:cubicBezTo>
                    <a:pt x="20825" y="8537"/>
                    <a:pt x="20834" y="8537"/>
                    <a:pt x="20844" y="8537"/>
                  </a:cubicBezTo>
                  <a:cubicBezTo>
                    <a:pt x="20853" y="8537"/>
                    <a:pt x="20862" y="8537"/>
                    <a:pt x="20872" y="853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20"/>
            <p:cNvSpPr/>
            <p:nvPr/>
          </p:nvSpPr>
          <p:spPr>
            <a:xfrm>
              <a:off x="2423109" y="3798865"/>
              <a:ext cx="183116" cy="183116"/>
            </a:xfrm>
            <a:custGeom>
              <a:avLst/>
              <a:gdLst/>
              <a:ahLst/>
              <a:cxnLst/>
              <a:rect l="l" t="t" r="r" b="b"/>
              <a:pathLst>
                <a:path w="3632" h="3632" extrusionOk="0">
                  <a:moveTo>
                    <a:pt x="1810" y="0"/>
                  </a:moveTo>
                  <a:cubicBezTo>
                    <a:pt x="810" y="0"/>
                    <a:pt x="1" y="810"/>
                    <a:pt x="1" y="1810"/>
                  </a:cubicBezTo>
                  <a:cubicBezTo>
                    <a:pt x="1" y="2810"/>
                    <a:pt x="810" y="3632"/>
                    <a:pt x="1810" y="3632"/>
                  </a:cubicBezTo>
                  <a:cubicBezTo>
                    <a:pt x="2810" y="3632"/>
                    <a:pt x="3632" y="2810"/>
                    <a:pt x="3632" y="1810"/>
                  </a:cubicBezTo>
                  <a:cubicBezTo>
                    <a:pt x="3632" y="810"/>
                    <a:pt x="2810" y="0"/>
                    <a:pt x="18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20"/>
            <p:cNvSpPr/>
            <p:nvPr/>
          </p:nvSpPr>
          <p:spPr>
            <a:xfrm>
              <a:off x="2514364" y="3798865"/>
              <a:ext cx="91861" cy="183116"/>
            </a:xfrm>
            <a:custGeom>
              <a:avLst/>
              <a:gdLst/>
              <a:ahLst/>
              <a:cxnLst/>
              <a:rect l="l" t="t" r="r" b="b"/>
              <a:pathLst>
                <a:path w="1822" h="3632" extrusionOk="0">
                  <a:moveTo>
                    <a:pt x="0" y="0"/>
                  </a:moveTo>
                  <a:lnTo>
                    <a:pt x="0" y="3632"/>
                  </a:lnTo>
                  <a:cubicBezTo>
                    <a:pt x="1000" y="3632"/>
                    <a:pt x="1822" y="2810"/>
                    <a:pt x="1822" y="1810"/>
                  </a:cubicBezTo>
                  <a:cubicBezTo>
                    <a:pt x="1822" y="810"/>
                    <a:pt x="1012" y="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20"/>
            <p:cNvSpPr/>
            <p:nvPr/>
          </p:nvSpPr>
          <p:spPr>
            <a:xfrm>
              <a:off x="2514364" y="4087602"/>
              <a:ext cx="526510" cy="430465"/>
            </a:xfrm>
            <a:custGeom>
              <a:avLst/>
              <a:gdLst/>
              <a:ahLst/>
              <a:cxnLst/>
              <a:rect l="l" t="t" r="r" b="b"/>
              <a:pathLst>
                <a:path w="10443" h="8538" extrusionOk="0">
                  <a:moveTo>
                    <a:pt x="0" y="0"/>
                  </a:moveTo>
                  <a:lnTo>
                    <a:pt x="0" y="8537"/>
                  </a:lnTo>
                  <a:lnTo>
                    <a:pt x="10386" y="8537"/>
                  </a:lnTo>
                  <a:cubicBezTo>
                    <a:pt x="5822" y="8513"/>
                    <a:pt x="5822" y="2751"/>
                    <a:pt x="5822" y="0"/>
                  </a:cubicBezTo>
                  <a:close/>
                  <a:moveTo>
                    <a:pt x="10386" y="8537"/>
                  </a:moveTo>
                  <a:cubicBezTo>
                    <a:pt x="10395" y="8537"/>
                    <a:pt x="10404" y="8537"/>
                    <a:pt x="10414" y="8537"/>
                  </a:cubicBezTo>
                  <a:cubicBezTo>
                    <a:pt x="10423" y="8537"/>
                    <a:pt x="10433" y="8537"/>
                    <a:pt x="10442" y="8537"/>
                  </a:cubicBezTo>
                  <a:close/>
                </a:path>
              </a:pathLst>
            </a:custGeom>
            <a:solidFill>
              <a:srgbClr val="1C37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20"/>
            <p:cNvSpPr/>
            <p:nvPr/>
          </p:nvSpPr>
          <p:spPr>
            <a:xfrm>
              <a:off x="2514364" y="4519171"/>
              <a:ext cx="632135" cy="90701"/>
            </a:xfrm>
            <a:custGeom>
              <a:avLst/>
              <a:gdLst/>
              <a:ahLst/>
              <a:cxnLst/>
              <a:rect l="l" t="t" r="r" b="b"/>
              <a:pathLst>
                <a:path w="12538" h="1799" extrusionOk="0">
                  <a:moveTo>
                    <a:pt x="0" y="1"/>
                  </a:moveTo>
                  <a:lnTo>
                    <a:pt x="0" y="1799"/>
                  </a:lnTo>
                  <a:lnTo>
                    <a:pt x="11633" y="1799"/>
                  </a:lnTo>
                  <a:cubicBezTo>
                    <a:pt x="12121" y="1799"/>
                    <a:pt x="12538" y="1394"/>
                    <a:pt x="12538" y="894"/>
                  </a:cubicBezTo>
                  <a:cubicBezTo>
                    <a:pt x="12538" y="394"/>
                    <a:pt x="12133" y="1"/>
                    <a:pt x="116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20"/>
            <p:cNvSpPr/>
            <p:nvPr/>
          </p:nvSpPr>
          <p:spPr>
            <a:xfrm>
              <a:off x="2100138" y="2137324"/>
              <a:ext cx="829670" cy="1228221"/>
            </a:xfrm>
            <a:custGeom>
              <a:avLst/>
              <a:gdLst/>
              <a:ahLst/>
              <a:cxnLst/>
              <a:rect l="l" t="t" r="r" b="b"/>
              <a:pathLst>
                <a:path w="16456" h="24361" extrusionOk="0">
                  <a:moveTo>
                    <a:pt x="8240" y="869"/>
                  </a:moveTo>
                  <a:cubicBezTo>
                    <a:pt x="10157" y="869"/>
                    <a:pt x="11729" y="2429"/>
                    <a:pt x="11729" y="4358"/>
                  </a:cubicBezTo>
                  <a:lnTo>
                    <a:pt x="11729" y="9299"/>
                  </a:lnTo>
                  <a:lnTo>
                    <a:pt x="4740" y="9299"/>
                  </a:lnTo>
                  <a:lnTo>
                    <a:pt x="4740" y="4358"/>
                  </a:lnTo>
                  <a:cubicBezTo>
                    <a:pt x="4740" y="2441"/>
                    <a:pt x="6299" y="869"/>
                    <a:pt x="8240" y="869"/>
                  </a:cubicBezTo>
                  <a:close/>
                  <a:moveTo>
                    <a:pt x="8216" y="0"/>
                  </a:moveTo>
                  <a:cubicBezTo>
                    <a:pt x="5811" y="0"/>
                    <a:pt x="3859" y="1965"/>
                    <a:pt x="3859" y="4358"/>
                  </a:cubicBezTo>
                  <a:lnTo>
                    <a:pt x="3859" y="9299"/>
                  </a:lnTo>
                  <a:lnTo>
                    <a:pt x="1168" y="9299"/>
                  </a:lnTo>
                  <a:cubicBezTo>
                    <a:pt x="525" y="9299"/>
                    <a:pt x="1" y="9823"/>
                    <a:pt x="1" y="10466"/>
                  </a:cubicBezTo>
                  <a:lnTo>
                    <a:pt x="1" y="23205"/>
                  </a:lnTo>
                  <a:cubicBezTo>
                    <a:pt x="1" y="23836"/>
                    <a:pt x="525" y="24360"/>
                    <a:pt x="1168" y="24360"/>
                  </a:cubicBezTo>
                  <a:lnTo>
                    <a:pt x="15277" y="24360"/>
                  </a:lnTo>
                  <a:cubicBezTo>
                    <a:pt x="15920" y="24360"/>
                    <a:pt x="16432" y="23836"/>
                    <a:pt x="16432" y="23205"/>
                  </a:cubicBezTo>
                  <a:lnTo>
                    <a:pt x="16432" y="10466"/>
                  </a:lnTo>
                  <a:cubicBezTo>
                    <a:pt x="16455" y="9823"/>
                    <a:pt x="15932" y="9299"/>
                    <a:pt x="15277" y="9299"/>
                  </a:cubicBezTo>
                  <a:lnTo>
                    <a:pt x="12586" y="9299"/>
                  </a:lnTo>
                  <a:lnTo>
                    <a:pt x="12586" y="4358"/>
                  </a:lnTo>
                  <a:cubicBezTo>
                    <a:pt x="12586" y="1953"/>
                    <a:pt x="10609" y="0"/>
                    <a:pt x="82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20"/>
            <p:cNvSpPr/>
            <p:nvPr/>
          </p:nvSpPr>
          <p:spPr>
            <a:xfrm>
              <a:off x="2514364" y="2137324"/>
              <a:ext cx="415440" cy="1228826"/>
            </a:xfrm>
            <a:custGeom>
              <a:avLst/>
              <a:gdLst/>
              <a:ahLst/>
              <a:cxnLst/>
              <a:rect l="l" t="t" r="r" b="b"/>
              <a:pathLst>
                <a:path w="8240" h="24373" extrusionOk="0">
                  <a:moveTo>
                    <a:pt x="0" y="0"/>
                  </a:moveTo>
                  <a:lnTo>
                    <a:pt x="0" y="881"/>
                  </a:lnTo>
                  <a:cubicBezTo>
                    <a:pt x="1929" y="881"/>
                    <a:pt x="3501" y="2441"/>
                    <a:pt x="3501" y="4370"/>
                  </a:cubicBezTo>
                  <a:lnTo>
                    <a:pt x="3501" y="9311"/>
                  </a:lnTo>
                  <a:lnTo>
                    <a:pt x="0" y="9311"/>
                  </a:lnTo>
                  <a:lnTo>
                    <a:pt x="0" y="24372"/>
                  </a:lnTo>
                  <a:lnTo>
                    <a:pt x="7061" y="24372"/>
                  </a:lnTo>
                  <a:cubicBezTo>
                    <a:pt x="7704" y="24372"/>
                    <a:pt x="8216" y="23860"/>
                    <a:pt x="8216" y="23217"/>
                  </a:cubicBezTo>
                  <a:lnTo>
                    <a:pt x="8216" y="10478"/>
                  </a:lnTo>
                  <a:cubicBezTo>
                    <a:pt x="8239" y="9823"/>
                    <a:pt x="7716" y="9299"/>
                    <a:pt x="7061" y="9299"/>
                  </a:cubicBezTo>
                  <a:lnTo>
                    <a:pt x="4370" y="9299"/>
                  </a:lnTo>
                  <a:lnTo>
                    <a:pt x="4370" y="4358"/>
                  </a:lnTo>
                  <a:cubicBezTo>
                    <a:pt x="4370" y="1953"/>
                    <a:pt x="2393" y="0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20"/>
            <p:cNvSpPr/>
            <p:nvPr/>
          </p:nvSpPr>
          <p:spPr>
            <a:xfrm>
              <a:off x="2399111" y="2764813"/>
              <a:ext cx="225165" cy="441052"/>
            </a:xfrm>
            <a:custGeom>
              <a:avLst/>
              <a:gdLst/>
              <a:ahLst/>
              <a:cxnLst/>
              <a:rect l="l" t="t" r="r" b="b"/>
              <a:pathLst>
                <a:path w="4466" h="8748" extrusionOk="0">
                  <a:moveTo>
                    <a:pt x="2295" y="0"/>
                  </a:moveTo>
                  <a:cubicBezTo>
                    <a:pt x="2152" y="0"/>
                    <a:pt x="2006" y="14"/>
                    <a:pt x="1858" y="44"/>
                  </a:cubicBezTo>
                  <a:cubicBezTo>
                    <a:pt x="1000" y="210"/>
                    <a:pt x="310" y="925"/>
                    <a:pt x="167" y="1782"/>
                  </a:cubicBezTo>
                  <a:cubicBezTo>
                    <a:pt x="0" y="2711"/>
                    <a:pt x="429" y="3556"/>
                    <a:pt x="1143" y="3997"/>
                  </a:cubicBezTo>
                  <a:lnTo>
                    <a:pt x="286" y="8045"/>
                  </a:lnTo>
                  <a:cubicBezTo>
                    <a:pt x="203" y="8402"/>
                    <a:pt x="477" y="8747"/>
                    <a:pt x="846" y="8747"/>
                  </a:cubicBezTo>
                  <a:lnTo>
                    <a:pt x="3739" y="8747"/>
                  </a:lnTo>
                  <a:cubicBezTo>
                    <a:pt x="4108" y="8747"/>
                    <a:pt x="4370" y="8402"/>
                    <a:pt x="4298" y="8045"/>
                  </a:cubicBezTo>
                  <a:lnTo>
                    <a:pt x="3441" y="3997"/>
                  </a:lnTo>
                  <a:cubicBezTo>
                    <a:pt x="4060" y="3627"/>
                    <a:pt x="4465" y="2949"/>
                    <a:pt x="4465" y="2175"/>
                  </a:cubicBezTo>
                  <a:cubicBezTo>
                    <a:pt x="4465" y="974"/>
                    <a:pt x="3488" y="0"/>
                    <a:pt x="22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20"/>
            <p:cNvSpPr/>
            <p:nvPr/>
          </p:nvSpPr>
          <p:spPr>
            <a:xfrm>
              <a:off x="2514364" y="2765771"/>
              <a:ext cx="109305" cy="440699"/>
            </a:xfrm>
            <a:custGeom>
              <a:avLst/>
              <a:gdLst/>
              <a:ahLst/>
              <a:cxnLst/>
              <a:rect l="l" t="t" r="r" b="b"/>
              <a:pathLst>
                <a:path w="2168" h="8741" extrusionOk="0">
                  <a:moveTo>
                    <a:pt x="0" y="1"/>
                  </a:moveTo>
                  <a:lnTo>
                    <a:pt x="0" y="8740"/>
                  </a:lnTo>
                  <a:lnTo>
                    <a:pt x="1453" y="8740"/>
                  </a:lnTo>
                  <a:cubicBezTo>
                    <a:pt x="1822" y="8740"/>
                    <a:pt x="2084" y="8407"/>
                    <a:pt x="2012" y="8038"/>
                  </a:cubicBezTo>
                  <a:lnTo>
                    <a:pt x="1155" y="3989"/>
                  </a:lnTo>
                  <a:cubicBezTo>
                    <a:pt x="1762" y="3608"/>
                    <a:pt x="2167" y="2942"/>
                    <a:pt x="2167" y="2168"/>
                  </a:cubicBezTo>
                  <a:cubicBezTo>
                    <a:pt x="2167" y="977"/>
                    <a:pt x="1191" y="1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Google Shape;69;p16">
            <a:extLst>
              <a:ext uri="{FF2B5EF4-FFF2-40B4-BE49-F238E27FC236}">
                <a16:creationId xmlns:a16="http://schemas.microsoft.com/office/drawing/2014/main" id="{9FAB4ED7-9FE1-4836-7E81-0F96DD417B22}"/>
              </a:ext>
            </a:extLst>
          </p:cNvPr>
          <p:cNvSpPr txBox="1">
            <a:spLocks/>
          </p:cNvSpPr>
          <p:nvPr/>
        </p:nvSpPr>
        <p:spPr>
          <a:xfrm>
            <a:off x="457200" y="292625"/>
            <a:ext cx="8229600" cy="7162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r>
              <a:rPr lang="pt-PT" sz="3600" dirty="0">
                <a:latin typeface="Poppins" pitchFamily="2" charset="77"/>
                <a:cs typeface="Poppins" pitchFamily="2" charset="77"/>
              </a:rPr>
              <a:t>CIBERSEGURANÇA</a:t>
            </a:r>
            <a:endParaRPr lang="pt-PT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3" name="Google Shape;69;p16">
            <a:extLst>
              <a:ext uri="{FF2B5EF4-FFF2-40B4-BE49-F238E27FC236}">
                <a16:creationId xmlns:a16="http://schemas.microsoft.com/office/drawing/2014/main" id="{838F754D-3629-CC75-2B68-2C5B6F10814C}"/>
              </a:ext>
            </a:extLst>
          </p:cNvPr>
          <p:cNvSpPr txBox="1">
            <a:spLocks/>
          </p:cNvSpPr>
          <p:nvPr/>
        </p:nvSpPr>
        <p:spPr>
          <a:xfrm>
            <a:off x="457200" y="794412"/>
            <a:ext cx="8229600" cy="7162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r>
              <a:rPr lang="pt-PT" sz="3600" dirty="0">
                <a:latin typeface="Poppins" pitchFamily="2" charset="77"/>
                <a:cs typeface="Poppins" pitchFamily="2" charset="77"/>
              </a:rPr>
              <a:t>Definição</a:t>
            </a:r>
            <a:endParaRPr lang="pt-PT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4" name="Google Shape;447;p20">
            <a:extLst>
              <a:ext uri="{FF2B5EF4-FFF2-40B4-BE49-F238E27FC236}">
                <a16:creationId xmlns:a16="http://schemas.microsoft.com/office/drawing/2014/main" id="{7686C402-047A-D511-6BB7-D9006F156177}"/>
              </a:ext>
            </a:extLst>
          </p:cNvPr>
          <p:cNvSpPr txBox="1">
            <a:spLocks/>
          </p:cNvSpPr>
          <p:nvPr/>
        </p:nvSpPr>
        <p:spPr>
          <a:xfrm>
            <a:off x="4410716" y="3521115"/>
            <a:ext cx="4529682" cy="669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 algn="l"/>
            <a:r>
              <a:rPr lang="pt-PT" sz="1050" b="0" dirty="0" err="1">
                <a:latin typeface="Kanit" pitchFamily="2" charset="-34"/>
                <a:cs typeface="Kanit" pitchFamily="2" charset="-34"/>
              </a:rPr>
              <a:t>Craigen</a:t>
            </a:r>
            <a:r>
              <a:rPr lang="pt-PT" sz="1050" b="0" dirty="0">
                <a:latin typeface="Kanit" pitchFamily="2" charset="-34"/>
                <a:cs typeface="Kanit" pitchFamily="2" charset="-34"/>
              </a:rPr>
              <a:t>, </a:t>
            </a:r>
            <a:r>
              <a:rPr lang="pt-PT" sz="1050" b="0" dirty="0" err="1">
                <a:latin typeface="Kanit" pitchFamily="2" charset="-34"/>
                <a:cs typeface="Kanit" pitchFamily="2" charset="-34"/>
              </a:rPr>
              <a:t>Dan</a:t>
            </a:r>
            <a:r>
              <a:rPr lang="pt-PT" sz="1050" b="0" dirty="0">
                <a:latin typeface="Kanit" pitchFamily="2" charset="-34"/>
                <a:cs typeface="Kanit" pitchFamily="2" charset="-34"/>
              </a:rPr>
              <a:t>, </a:t>
            </a:r>
            <a:r>
              <a:rPr lang="pt-PT" sz="1050" b="0" dirty="0" err="1">
                <a:latin typeface="Kanit" pitchFamily="2" charset="-34"/>
                <a:cs typeface="Kanit" pitchFamily="2" charset="-34"/>
              </a:rPr>
              <a:t>Nadia</a:t>
            </a:r>
            <a:r>
              <a:rPr lang="pt-PT" sz="1050" b="0" dirty="0">
                <a:latin typeface="Kanit" pitchFamily="2" charset="-34"/>
                <a:cs typeface="Kanit" pitchFamily="2" charset="-34"/>
              </a:rPr>
              <a:t> </a:t>
            </a:r>
            <a:r>
              <a:rPr lang="pt-PT" sz="1050" b="0" dirty="0" err="1">
                <a:latin typeface="Kanit" pitchFamily="2" charset="-34"/>
                <a:cs typeface="Kanit" pitchFamily="2" charset="-34"/>
              </a:rPr>
              <a:t>Diakun-Thibault</a:t>
            </a:r>
            <a:r>
              <a:rPr lang="pt-PT" sz="1050" b="0" dirty="0">
                <a:latin typeface="Kanit" pitchFamily="2" charset="-34"/>
                <a:cs typeface="Kanit" pitchFamily="2" charset="-34"/>
              </a:rPr>
              <a:t>, </a:t>
            </a:r>
            <a:r>
              <a:rPr lang="pt-PT" sz="1050" b="0" dirty="0" err="1">
                <a:latin typeface="Kanit" pitchFamily="2" charset="-34"/>
                <a:cs typeface="Kanit" pitchFamily="2" charset="-34"/>
              </a:rPr>
              <a:t>and</a:t>
            </a:r>
            <a:r>
              <a:rPr lang="pt-PT" sz="1050" b="0" dirty="0">
                <a:latin typeface="Kanit" pitchFamily="2" charset="-34"/>
                <a:cs typeface="Kanit" pitchFamily="2" charset="-34"/>
              </a:rPr>
              <a:t> Randy </a:t>
            </a:r>
            <a:r>
              <a:rPr lang="pt-PT" sz="1050" b="0" dirty="0" err="1">
                <a:latin typeface="Kanit" pitchFamily="2" charset="-34"/>
                <a:cs typeface="Kanit" pitchFamily="2" charset="-34"/>
              </a:rPr>
              <a:t>Purse</a:t>
            </a:r>
            <a:r>
              <a:rPr lang="pt-PT" sz="1050" b="0" dirty="0">
                <a:latin typeface="Kanit" pitchFamily="2" charset="-34"/>
                <a:cs typeface="Kanit" pitchFamily="2" charset="-34"/>
              </a:rPr>
              <a:t>. “</a:t>
            </a:r>
            <a:r>
              <a:rPr lang="pt-PT" sz="1050" b="0" dirty="0" err="1">
                <a:latin typeface="Kanit" pitchFamily="2" charset="-34"/>
                <a:cs typeface="Kanit" pitchFamily="2" charset="-34"/>
              </a:rPr>
              <a:t>Defining</a:t>
            </a:r>
            <a:r>
              <a:rPr lang="pt-PT" sz="1050" b="0" dirty="0">
                <a:latin typeface="Kanit" pitchFamily="2" charset="-34"/>
                <a:cs typeface="Kanit" pitchFamily="2" charset="-34"/>
              </a:rPr>
              <a:t> </a:t>
            </a:r>
            <a:r>
              <a:rPr lang="pt-PT" sz="1050" b="0" dirty="0" err="1">
                <a:latin typeface="Kanit" pitchFamily="2" charset="-34"/>
                <a:cs typeface="Kanit" pitchFamily="2" charset="-34"/>
              </a:rPr>
              <a:t>cybersecurity</a:t>
            </a:r>
            <a:r>
              <a:rPr lang="pt-PT" sz="1050" b="0" dirty="0">
                <a:latin typeface="Kanit" pitchFamily="2" charset="-34"/>
                <a:cs typeface="Kanit" pitchFamily="2" charset="-34"/>
              </a:rPr>
              <a:t>.”</a:t>
            </a:r>
          </a:p>
          <a:p>
            <a:pPr algn="l"/>
            <a:r>
              <a:rPr lang="pt-PT" sz="1050" b="0" dirty="0" err="1">
                <a:latin typeface="Kanit" pitchFamily="2" charset="-34"/>
                <a:cs typeface="Kanit" pitchFamily="2" charset="-34"/>
              </a:rPr>
              <a:t>Techonogy</a:t>
            </a:r>
            <a:r>
              <a:rPr lang="pt-PT" sz="1050" b="0" dirty="0">
                <a:latin typeface="Kanit" pitchFamily="2" charset="-34"/>
                <a:cs typeface="Kanit" pitchFamily="2" charset="-34"/>
              </a:rPr>
              <a:t> </a:t>
            </a:r>
            <a:r>
              <a:rPr lang="pt-PT" sz="1050" b="0" dirty="0" err="1">
                <a:latin typeface="Kanit" pitchFamily="2" charset="-34"/>
                <a:cs typeface="Kanit" pitchFamily="2" charset="-34"/>
              </a:rPr>
              <a:t>Innovation</a:t>
            </a:r>
            <a:r>
              <a:rPr lang="pt-PT" sz="1050" b="0" dirty="0">
                <a:latin typeface="Kanit" pitchFamily="2" charset="-34"/>
                <a:cs typeface="Kanit" pitchFamily="2" charset="-34"/>
              </a:rPr>
              <a:t> </a:t>
            </a:r>
            <a:r>
              <a:rPr lang="pt-PT" sz="1050" b="0" dirty="0" err="1">
                <a:latin typeface="Kanit" pitchFamily="2" charset="-34"/>
                <a:cs typeface="Kanit" pitchFamily="2" charset="-34"/>
              </a:rPr>
              <a:t>Maganement</a:t>
            </a:r>
            <a:r>
              <a:rPr lang="pt-PT" sz="1050" b="0" dirty="0">
                <a:latin typeface="Kanit" pitchFamily="2" charset="-34"/>
                <a:cs typeface="Kanit" pitchFamily="2" charset="-34"/>
              </a:rPr>
              <a:t> </a:t>
            </a:r>
            <a:r>
              <a:rPr lang="pt-PT" sz="1050" b="0" dirty="0" err="1">
                <a:latin typeface="Kanit" pitchFamily="2" charset="-34"/>
                <a:cs typeface="Kanit" pitchFamily="2" charset="-34"/>
              </a:rPr>
              <a:t>Review</a:t>
            </a:r>
            <a:r>
              <a:rPr lang="pt-PT" sz="1050" b="0" dirty="0">
                <a:latin typeface="Kanit" pitchFamily="2" charset="-34"/>
                <a:cs typeface="Kanit" pitchFamily="2" charset="-34"/>
              </a:rPr>
              <a:t> 4, no. 10 (2014)</a:t>
            </a:r>
          </a:p>
        </p:txBody>
      </p:sp>
    </p:spTree>
    <p:extLst>
      <p:ext uri="{BB962C8B-B14F-4D97-AF65-F5344CB8AC3E}">
        <p14:creationId xmlns:p14="http://schemas.microsoft.com/office/powerpoint/2010/main" val="3816814725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4" name="Google Shape;3534;p39"/>
          <p:cNvSpPr txBox="1">
            <a:spLocks noGrp="1"/>
          </p:cNvSpPr>
          <p:nvPr>
            <p:ph type="title"/>
          </p:nvPr>
        </p:nvSpPr>
        <p:spPr>
          <a:xfrm>
            <a:off x="457200" y="292625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Cybersecurity Infographics</a:t>
            </a:r>
            <a:endParaRPr/>
          </a:p>
        </p:txBody>
      </p:sp>
      <p:sp>
        <p:nvSpPr>
          <p:cNvPr id="3535" name="Google Shape;3535;p39"/>
          <p:cNvSpPr/>
          <p:nvPr/>
        </p:nvSpPr>
        <p:spPr>
          <a:xfrm>
            <a:off x="4560641" y="3159509"/>
            <a:ext cx="28024" cy="369291"/>
          </a:xfrm>
          <a:custGeom>
            <a:avLst/>
            <a:gdLst/>
            <a:ahLst/>
            <a:cxnLst/>
            <a:rect l="l" t="t" r="r" b="b"/>
            <a:pathLst>
              <a:path w="834" h="10990" extrusionOk="0">
                <a:moveTo>
                  <a:pt x="0" y="0"/>
                </a:moveTo>
                <a:lnTo>
                  <a:pt x="0" y="10990"/>
                </a:lnTo>
                <a:lnTo>
                  <a:pt x="834" y="10990"/>
                </a:lnTo>
                <a:lnTo>
                  <a:pt x="834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36" name="Google Shape;3536;p39"/>
          <p:cNvSpPr/>
          <p:nvPr/>
        </p:nvSpPr>
        <p:spPr>
          <a:xfrm>
            <a:off x="4489401" y="3002648"/>
            <a:ext cx="170096" cy="170096"/>
          </a:xfrm>
          <a:custGeom>
            <a:avLst/>
            <a:gdLst/>
            <a:ahLst/>
            <a:cxnLst/>
            <a:rect l="l" t="t" r="r" b="b"/>
            <a:pathLst>
              <a:path w="5062" h="5062" extrusionOk="0">
                <a:moveTo>
                  <a:pt x="2525" y="846"/>
                </a:moveTo>
                <a:cubicBezTo>
                  <a:pt x="3466" y="846"/>
                  <a:pt x="4228" y="1608"/>
                  <a:pt x="4228" y="2549"/>
                </a:cubicBezTo>
                <a:cubicBezTo>
                  <a:pt x="4228" y="3478"/>
                  <a:pt x="3466" y="4240"/>
                  <a:pt x="2525" y="4240"/>
                </a:cubicBezTo>
                <a:cubicBezTo>
                  <a:pt x="1584" y="4240"/>
                  <a:pt x="834" y="3478"/>
                  <a:pt x="834" y="2549"/>
                </a:cubicBezTo>
                <a:cubicBezTo>
                  <a:pt x="834" y="1608"/>
                  <a:pt x="1584" y="846"/>
                  <a:pt x="2525" y="846"/>
                </a:cubicBezTo>
                <a:close/>
                <a:moveTo>
                  <a:pt x="2525" y="1"/>
                </a:moveTo>
                <a:cubicBezTo>
                  <a:pt x="1144" y="1"/>
                  <a:pt x="1" y="1132"/>
                  <a:pt x="1" y="2525"/>
                </a:cubicBezTo>
                <a:cubicBezTo>
                  <a:pt x="1" y="3930"/>
                  <a:pt x="1132" y="5061"/>
                  <a:pt x="2525" y="5061"/>
                </a:cubicBezTo>
                <a:cubicBezTo>
                  <a:pt x="3930" y="5061"/>
                  <a:pt x="5061" y="3930"/>
                  <a:pt x="5061" y="2525"/>
                </a:cubicBezTo>
                <a:cubicBezTo>
                  <a:pt x="5061" y="1132"/>
                  <a:pt x="3930" y="1"/>
                  <a:pt x="252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37" name="Google Shape;3537;p39"/>
          <p:cNvSpPr/>
          <p:nvPr/>
        </p:nvSpPr>
        <p:spPr>
          <a:xfrm>
            <a:off x="5238772" y="4099150"/>
            <a:ext cx="448131" cy="28024"/>
          </a:xfrm>
          <a:custGeom>
            <a:avLst/>
            <a:gdLst/>
            <a:ahLst/>
            <a:cxnLst/>
            <a:rect l="l" t="t" r="r" b="b"/>
            <a:pathLst>
              <a:path w="10991" h="834" extrusionOk="0">
                <a:moveTo>
                  <a:pt x="1" y="0"/>
                </a:moveTo>
                <a:lnTo>
                  <a:pt x="1" y="834"/>
                </a:lnTo>
                <a:lnTo>
                  <a:pt x="10990" y="834"/>
                </a:lnTo>
                <a:lnTo>
                  <a:pt x="1099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38" name="Google Shape;3538;p39"/>
          <p:cNvSpPr/>
          <p:nvPr/>
        </p:nvSpPr>
        <p:spPr>
          <a:xfrm>
            <a:off x="5673681" y="4028304"/>
            <a:ext cx="170062" cy="170062"/>
          </a:xfrm>
          <a:custGeom>
            <a:avLst/>
            <a:gdLst/>
            <a:ahLst/>
            <a:cxnLst/>
            <a:rect l="l" t="t" r="r" b="b"/>
            <a:pathLst>
              <a:path w="5061" h="5061" extrusionOk="0">
                <a:moveTo>
                  <a:pt x="2503" y="834"/>
                </a:moveTo>
                <a:cubicBezTo>
                  <a:pt x="2510" y="834"/>
                  <a:pt x="2517" y="834"/>
                  <a:pt x="2524" y="834"/>
                </a:cubicBezTo>
                <a:cubicBezTo>
                  <a:pt x="3453" y="834"/>
                  <a:pt x="4215" y="1584"/>
                  <a:pt x="4215" y="2525"/>
                </a:cubicBezTo>
                <a:cubicBezTo>
                  <a:pt x="4215" y="3465"/>
                  <a:pt x="3453" y="4227"/>
                  <a:pt x="2524" y="4227"/>
                </a:cubicBezTo>
                <a:cubicBezTo>
                  <a:pt x="1584" y="4227"/>
                  <a:pt x="822" y="3465"/>
                  <a:pt x="822" y="2525"/>
                </a:cubicBezTo>
                <a:cubicBezTo>
                  <a:pt x="822" y="1591"/>
                  <a:pt x="1584" y="834"/>
                  <a:pt x="2503" y="834"/>
                </a:cubicBezTo>
                <a:close/>
                <a:moveTo>
                  <a:pt x="2536" y="1"/>
                </a:moveTo>
                <a:cubicBezTo>
                  <a:pt x="1131" y="1"/>
                  <a:pt x="0" y="1132"/>
                  <a:pt x="0" y="2525"/>
                </a:cubicBezTo>
                <a:cubicBezTo>
                  <a:pt x="0" y="3930"/>
                  <a:pt x="1131" y="5061"/>
                  <a:pt x="2536" y="5061"/>
                </a:cubicBezTo>
                <a:cubicBezTo>
                  <a:pt x="3929" y="5061"/>
                  <a:pt x="5060" y="3930"/>
                  <a:pt x="5060" y="2525"/>
                </a:cubicBezTo>
                <a:cubicBezTo>
                  <a:pt x="5060" y="1120"/>
                  <a:pt x="3929" y="1"/>
                  <a:pt x="253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39" name="Google Shape;3539;p39"/>
          <p:cNvSpPr/>
          <p:nvPr/>
        </p:nvSpPr>
        <p:spPr>
          <a:xfrm>
            <a:off x="3450400" y="4099150"/>
            <a:ext cx="448131" cy="28024"/>
          </a:xfrm>
          <a:custGeom>
            <a:avLst/>
            <a:gdLst/>
            <a:ahLst/>
            <a:cxnLst/>
            <a:rect l="l" t="t" r="r" b="b"/>
            <a:pathLst>
              <a:path w="10991" h="834" extrusionOk="0">
                <a:moveTo>
                  <a:pt x="1" y="0"/>
                </a:moveTo>
                <a:lnTo>
                  <a:pt x="1" y="834"/>
                </a:lnTo>
                <a:lnTo>
                  <a:pt x="10990" y="834"/>
                </a:lnTo>
                <a:lnTo>
                  <a:pt x="1099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40" name="Google Shape;3540;p39"/>
          <p:cNvSpPr/>
          <p:nvPr/>
        </p:nvSpPr>
        <p:spPr>
          <a:xfrm>
            <a:off x="3293570" y="4028304"/>
            <a:ext cx="170062" cy="170062"/>
          </a:xfrm>
          <a:custGeom>
            <a:avLst/>
            <a:gdLst/>
            <a:ahLst/>
            <a:cxnLst/>
            <a:rect l="l" t="t" r="r" b="b"/>
            <a:pathLst>
              <a:path w="5061" h="5061" extrusionOk="0">
                <a:moveTo>
                  <a:pt x="2536" y="834"/>
                </a:moveTo>
                <a:cubicBezTo>
                  <a:pt x="3477" y="834"/>
                  <a:pt x="4239" y="1584"/>
                  <a:pt x="4239" y="2525"/>
                </a:cubicBezTo>
                <a:cubicBezTo>
                  <a:pt x="4239" y="3465"/>
                  <a:pt x="3477" y="4227"/>
                  <a:pt x="2536" y="4227"/>
                </a:cubicBezTo>
                <a:cubicBezTo>
                  <a:pt x="1608" y="4227"/>
                  <a:pt x="846" y="3465"/>
                  <a:pt x="846" y="2525"/>
                </a:cubicBezTo>
                <a:cubicBezTo>
                  <a:pt x="846" y="1584"/>
                  <a:pt x="1608" y="834"/>
                  <a:pt x="2536" y="834"/>
                </a:cubicBezTo>
                <a:close/>
                <a:moveTo>
                  <a:pt x="2524" y="1"/>
                </a:moveTo>
                <a:cubicBezTo>
                  <a:pt x="1131" y="1"/>
                  <a:pt x="0" y="1132"/>
                  <a:pt x="0" y="2525"/>
                </a:cubicBezTo>
                <a:cubicBezTo>
                  <a:pt x="0" y="3930"/>
                  <a:pt x="1131" y="5061"/>
                  <a:pt x="2524" y="5061"/>
                </a:cubicBezTo>
                <a:cubicBezTo>
                  <a:pt x="3929" y="5061"/>
                  <a:pt x="5060" y="3930"/>
                  <a:pt x="5060" y="2525"/>
                </a:cubicBezTo>
                <a:cubicBezTo>
                  <a:pt x="5060" y="1132"/>
                  <a:pt x="3929" y="1"/>
                  <a:pt x="252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41" name="Google Shape;3541;p39"/>
          <p:cNvSpPr/>
          <p:nvPr/>
        </p:nvSpPr>
        <p:spPr>
          <a:xfrm>
            <a:off x="3847272" y="3366552"/>
            <a:ext cx="363310" cy="358505"/>
          </a:xfrm>
          <a:custGeom>
            <a:avLst/>
            <a:gdLst/>
            <a:ahLst/>
            <a:cxnLst/>
            <a:rect l="l" t="t" r="r" b="b"/>
            <a:pathLst>
              <a:path w="10812" h="10669" extrusionOk="0">
                <a:moveTo>
                  <a:pt x="596" y="1"/>
                </a:moveTo>
                <a:lnTo>
                  <a:pt x="0" y="584"/>
                </a:lnTo>
                <a:lnTo>
                  <a:pt x="10240" y="10669"/>
                </a:lnTo>
                <a:lnTo>
                  <a:pt x="10811" y="10085"/>
                </a:lnTo>
                <a:lnTo>
                  <a:pt x="596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42" name="Google Shape;3542;p39"/>
          <p:cNvSpPr/>
          <p:nvPr/>
        </p:nvSpPr>
        <p:spPr>
          <a:xfrm>
            <a:off x="3713228" y="3240741"/>
            <a:ext cx="186864" cy="170062"/>
          </a:xfrm>
          <a:custGeom>
            <a:avLst/>
            <a:gdLst/>
            <a:ahLst/>
            <a:cxnLst/>
            <a:rect l="l" t="t" r="r" b="b"/>
            <a:pathLst>
              <a:path w="5561" h="5061" extrusionOk="0">
                <a:moveTo>
                  <a:pt x="2776" y="816"/>
                </a:moveTo>
                <a:cubicBezTo>
                  <a:pt x="3212" y="816"/>
                  <a:pt x="3650" y="983"/>
                  <a:pt x="3989" y="1316"/>
                </a:cubicBezTo>
                <a:cubicBezTo>
                  <a:pt x="4656" y="1983"/>
                  <a:pt x="4656" y="3054"/>
                  <a:pt x="3989" y="3733"/>
                </a:cubicBezTo>
                <a:cubicBezTo>
                  <a:pt x="3649" y="4062"/>
                  <a:pt x="3209" y="4229"/>
                  <a:pt x="2771" y="4229"/>
                </a:cubicBezTo>
                <a:cubicBezTo>
                  <a:pt x="2336" y="4229"/>
                  <a:pt x="1904" y="4065"/>
                  <a:pt x="1572" y="3733"/>
                </a:cubicBezTo>
                <a:cubicBezTo>
                  <a:pt x="906" y="3054"/>
                  <a:pt x="906" y="1983"/>
                  <a:pt x="1572" y="1316"/>
                </a:cubicBezTo>
                <a:cubicBezTo>
                  <a:pt x="1906" y="983"/>
                  <a:pt x="2340" y="816"/>
                  <a:pt x="2776" y="816"/>
                </a:cubicBezTo>
                <a:close/>
                <a:moveTo>
                  <a:pt x="2782" y="0"/>
                </a:moveTo>
                <a:cubicBezTo>
                  <a:pt x="2132" y="0"/>
                  <a:pt x="1483" y="244"/>
                  <a:pt x="989" y="733"/>
                </a:cubicBezTo>
                <a:cubicBezTo>
                  <a:pt x="1" y="1721"/>
                  <a:pt x="1" y="3328"/>
                  <a:pt x="989" y="4328"/>
                </a:cubicBezTo>
                <a:cubicBezTo>
                  <a:pt x="1489" y="4816"/>
                  <a:pt x="2141" y="5060"/>
                  <a:pt x="2791" y="5060"/>
                </a:cubicBezTo>
                <a:cubicBezTo>
                  <a:pt x="3442" y="5060"/>
                  <a:pt x="4091" y="4816"/>
                  <a:pt x="4585" y="4328"/>
                </a:cubicBezTo>
                <a:cubicBezTo>
                  <a:pt x="5561" y="3328"/>
                  <a:pt x="5561" y="1721"/>
                  <a:pt x="4585" y="733"/>
                </a:cubicBezTo>
                <a:cubicBezTo>
                  <a:pt x="4085" y="244"/>
                  <a:pt x="3433" y="0"/>
                  <a:pt x="278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43" name="Google Shape;3543;p39"/>
          <p:cNvSpPr/>
          <p:nvPr/>
        </p:nvSpPr>
        <p:spPr>
          <a:xfrm>
            <a:off x="4936328" y="3366552"/>
            <a:ext cx="368082" cy="364117"/>
          </a:xfrm>
          <a:custGeom>
            <a:avLst/>
            <a:gdLst/>
            <a:ahLst/>
            <a:cxnLst/>
            <a:rect l="l" t="t" r="r" b="b"/>
            <a:pathLst>
              <a:path w="10954" h="10836" extrusionOk="0">
                <a:moveTo>
                  <a:pt x="10359" y="1"/>
                </a:moveTo>
                <a:lnTo>
                  <a:pt x="0" y="10252"/>
                </a:lnTo>
                <a:lnTo>
                  <a:pt x="584" y="10835"/>
                </a:lnTo>
                <a:lnTo>
                  <a:pt x="10954" y="584"/>
                </a:lnTo>
                <a:lnTo>
                  <a:pt x="10359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44" name="Google Shape;3544;p39"/>
          <p:cNvSpPr/>
          <p:nvPr/>
        </p:nvSpPr>
        <p:spPr>
          <a:xfrm>
            <a:off x="5251999" y="3240271"/>
            <a:ext cx="186460" cy="170667"/>
          </a:xfrm>
          <a:custGeom>
            <a:avLst/>
            <a:gdLst/>
            <a:ahLst/>
            <a:cxnLst/>
            <a:rect l="l" t="t" r="r" b="b"/>
            <a:pathLst>
              <a:path w="5549" h="5079" extrusionOk="0">
                <a:moveTo>
                  <a:pt x="2785" y="830"/>
                </a:moveTo>
                <a:cubicBezTo>
                  <a:pt x="3221" y="830"/>
                  <a:pt x="3655" y="997"/>
                  <a:pt x="3989" y="1330"/>
                </a:cubicBezTo>
                <a:cubicBezTo>
                  <a:pt x="4656" y="1997"/>
                  <a:pt x="4656" y="3068"/>
                  <a:pt x="3989" y="3747"/>
                </a:cubicBezTo>
                <a:cubicBezTo>
                  <a:pt x="3655" y="4080"/>
                  <a:pt x="3221" y="4247"/>
                  <a:pt x="2785" y="4247"/>
                </a:cubicBezTo>
                <a:cubicBezTo>
                  <a:pt x="2349" y="4247"/>
                  <a:pt x="1911" y="4080"/>
                  <a:pt x="1572" y="3747"/>
                </a:cubicBezTo>
                <a:cubicBezTo>
                  <a:pt x="905" y="3068"/>
                  <a:pt x="905" y="1997"/>
                  <a:pt x="1572" y="1330"/>
                </a:cubicBezTo>
                <a:cubicBezTo>
                  <a:pt x="1911" y="997"/>
                  <a:pt x="2349" y="830"/>
                  <a:pt x="2785" y="830"/>
                </a:cubicBezTo>
                <a:close/>
                <a:moveTo>
                  <a:pt x="2763" y="1"/>
                </a:moveTo>
                <a:cubicBezTo>
                  <a:pt x="2116" y="1"/>
                  <a:pt x="1469" y="248"/>
                  <a:pt x="977" y="747"/>
                </a:cubicBezTo>
                <a:cubicBezTo>
                  <a:pt x="0" y="1747"/>
                  <a:pt x="0" y="3354"/>
                  <a:pt x="977" y="4342"/>
                </a:cubicBezTo>
                <a:cubicBezTo>
                  <a:pt x="1478" y="4832"/>
                  <a:pt x="2132" y="5079"/>
                  <a:pt x="2783" y="5079"/>
                </a:cubicBezTo>
                <a:cubicBezTo>
                  <a:pt x="3430" y="5079"/>
                  <a:pt x="4074" y="4835"/>
                  <a:pt x="4560" y="4342"/>
                </a:cubicBezTo>
                <a:cubicBezTo>
                  <a:pt x="5549" y="3342"/>
                  <a:pt x="5549" y="1735"/>
                  <a:pt x="4560" y="747"/>
                </a:cubicBezTo>
                <a:cubicBezTo>
                  <a:pt x="4065" y="251"/>
                  <a:pt x="3413" y="1"/>
                  <a:pt x="276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45" name="Google Shape;3545;p39"/>
          <p:cNvSpPr/>
          <p:nvPr/>
        </p:nvSpPr>
        <p:spPr>
          <a:xfrm>
            <a:off x="3871668" y="3891068"/>
            <a:ext cx="1407105" cy="854209"/>
          </a:xfrm>
          <a:custGeom>
            <a:avLst/>
            <a:gdLst/>
            <a:ahLst/>
            <a:cxnLst/>
            <a:rect l="l" t="t" r="r" b="b"/>
            <a:pathLst>
              <a:path w="41875" h="25421" extrusionOk="0">
                <a:moveTo>
                  <a:pt x="1560" y="1"/>
                </a:moveTo>
                <a:cubicBezTo>
                  <a:pt x="703" y="1"/>
                  <a:pt x="1" y="703"/>
                  <a:pt x="1" y="1561"/>
                </a:cubicBezTo>
                <a:lnTo>
                  <a:pt x="1" y="25421"/>
                </a:lnTo>
                <a:lnTo>
                  <a:pt x="41863" y="25421"/>
                </a:lnTo>
                <a:lnTo>
                  <a:pt x="41863" y="1561"/>
                </a:lnTo>
                <a:cubicBezTo>
                  <a:pt x="41875" y="703"/>
                  <a:pt x="41172" y="1"/>
                  <a:pt x="40315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46" name="Google Shape;3546;p39"/>
          <p:cNvSpPr/>
          <p:nvPr/>
        </p:nvSpPr>
        <p:spPr>
          <a:xfrm>
            <a:off x="3929298" y="3948698"/>
            <a:ext cx="1291478" cy="738986"/>
          </a:xfrm>
          <a:custGeom>
            <a:avLst/>
            <a:gdLst/>
            <a:ahLst/>
            <a:cxnLst/>
            <a:rect l="l" t="t" r="r" b="b"/>
            <a:pathLst>
              <a:path w="38434" h="21992" extrusionOk="0">
                <a:moveTo>
                  <a:pt x="0" y="0"/>
                </a:moveTo>
                <a:lnTo>
                  <a:pt x="0" y="21991"/>
                </a:lnTo>
                <a:lnTo>
                  <a:pt x="38434" y="21991"/>
                </a:lnTo>
                <a:lnTo>
                  <a:pt x="3843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47" name="Google Shape;3547;p39"/>
          <p:cNvSpPr/>
          <p:nvPr/>
        </p:nvSpPr>
        <p:spPr>
          <a:xfrm>
            <a:off x="3868475" y="4667850"/>
            <a:ext cx="1407060" cy="126496"/>
          </a:xfrm>
          <a:custGeom>
            <a:avLst/>
            <a:gdLst/>
            <a:ahLst/>
            <a:cxnLst/>
            <a:rect l="l" t="t" r="r" b="b"/>
            <a:pathLst>
              <a:path w="47114" h="4311" extrusionOk="0">
                <a:moveTo>
                  <a:pt x="0" y="1"/>
                </a:moveTo>
                <a:lnTo>
                  <a:pt x="0" y="2227"/>
                </a:lnTo>
                <a:cubicBezTo>
                  <a:pt x="0" y="3370"/>
                  <a:pt x="917" y="4311"/>
                  <a:pt x="2084" y="4311"/>
                </a:cubicBezTo>
                <a:lnTo>
                  <a:pt x="45030" y="4311"/>
                </a:lnTo>
                <a:cubicBezTo>
                  <a:pt x="46185" y="4311"/>
                  <a:pt x="47113" y="3382"/>
                  <a:pt x="47113" y="2227"/>
                </a:cubicBezTo>
                <a:lnTo>
                  <a:pt x="4711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48" name="Google Shape;3548;p39"/>
          <p:cNvSpPr/>
          <p:nvPr/>
        </p:nvSpPr>
        <p:spPr>
          <a:xfrm>
            <a:off x="4025707" y="3893084"/>
            <a:ext cx="1100247" cy="763785"/>
          </a:xfrm>
          <a:custGeom>
            <a:avLst/>
            <a:gdLst/>
            <a:ahLst/>
            <a:cxnLst/>
            <a:rect l="l" t="t" r="r" b="b"/>
            <a:pathLst>
              <a:path w="32743" h="22730" extrusionOk="0">
                <a:moveTo>
                  <a:pt x="1" y="0"/>
                </a:moveTo>
                <a:cubicBezTo>
                  <a:pt x="3168" y="18431"/>
                  <a:pt x="16372" y="22729"/>
                  <a:pt x="16372" y="22729"/>
                </a:cubicBezTo>
                <a:cubicBezTo>
                  <a:pt x="16372" y="22729"/>
                  <a:pt x="29552" y="18443"/>
                  <a:pt x="3274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49" name="Google Shape;3549;p39"/>
          <p:cNvSpPr/>
          <p:nvPr/>
        </p:nvSpPr>
        <p:spPr>
          <a:xfrm>
            <a:off x="4058504" y="3400962"/>
            <a:ext cx="1033445" cy="1137478"/>
          </a:xfrm>
          <a:custGeom>
            <a:avLst/>
            <a:gdLst/>
            <a:ahLst/>
            <a:cxnLst/>
            <a:rect l="l" t="t" r="r" b="b"/>
            <a:pathLst>
              <a:path w="30755" h="33851" extrusionOk="0">
                <a:moveTo>
                  <a:pt x="15384" y="1"/>
                </a:moveTo>
                <a:cubicBezTo>
                  <a:pt x="11934" y="7241"/>
                  <a:pt x="3427" y="7820"/>
                  <a:pt x="792" y="7820"/>
                </a:cubicBezTo>
                <a:cubicBezTo>
                  <a:pt x="290" y="7820"/>
                  <a:pt x="1" y="7799"/>
                  <a:pt x="1" y="7799"/>
                </a:cubicBezTo>
                <a:lnTo>
                  <a:pt x="1" y="7799"/>
                </a:lnTo>
                <a:cubicBezTo>
                  <a:pt x="1037" y="29123"/>
                  <a:pt x="15384" y="33850"/>
                  <a:pt x="15384" y="33850"/>
                </a:cubicBezTo>
                <a:cubicBezTo>
                  <a:pt x="15384" y="33850"/>
                  <a:pt x="29731" y="29123"/>
                  <a:pt x="30755" y="7799"/>
                </a:cubicBezTo>
                <a:lnTo>
                  <a:pt x="30755" y="7799"/>
                </a:lnTo>
                <a:cubicBezTo>
                  <a:pt x="30755" y="7799"/>
                  <a:pt x="30466" y="7820"/>
                  <a:pt x="29964" y="7820"/>
                </a:cubicBezTo>
                <a:cubicBezTo>
                  <a:pt x="27332" y="7820"/>
                  <a:pt x="18834" y="7241"/>
                  <a:pt x="1538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50" name="Google Shape;3550;p39"/>
          <p:cNvSpPr/>
          <p:nvPr/>
        </p:nvSpPr>
        <p:spPr>
          <a:xfrm>
            <a:off x="4120132" y="3510980"/>
            <a:ext cx="910225" cy="965030"/>
          </a:xfrm>
          <a:custGeom>
            <a:avLst/>
            <a:gdLst/>
            <a:ahLst/>
            <a:cxnLst/>
            <a:rect l="l" t="t" r="r" b="b"/>
            <a:pathLst>
              <a:path w="27088" h="28719" extrusionOk="0">
                <a:moveTo>
                  <a:pt x="13550" y="1"/>
                </a:moveTo>
                <a:cubicBezTo>
                  <a:pt x="9633" y="5109"/>
                  <a:pt x="3156" y="6085"/>
                  <a:pt x="0" y="6240"/>
                </a:cubicBezTo>
                <a:cubicBezTo>
                  <a:pt x="655" y="13741"/>
                  <a:pt x="3108" y="19777"/>
                  <a:pt x="7335" y="24218"/>
                </a:cubicBezTo>
                <a:cubicBezTo>
                  <a:pt x="9918" y="26921"/>
                  <a:pt x="12454" y="28243"/>
                  <a:pt x="13550" y="28719"/>
                </a:cubicBezTo>
                <a:cubicBezTo>
                  <a:pt x="14633" y="28231"/>
                  <a:pt x="17181" y="26921"/>
                  <a:pt x="19753" y="24218"/>
                </a:cubicBezTo>
                <a:cubicBezTo>
                  <a:pt x="23968" y="19777"/>
                  <a:pt x="26432" y="13741"/>
                  <a:pt x="27087" y="6240"/>
                </a:cubicBezTo>
                <a:cubicBezTo>
                  <a:pt x="23932" y="6073"/>
                  <a:pt x="17479" y="5109"/>
                  <a:pt x="1355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51" name="Google Shape;3551;p39"/>
          <p:cNvSpPr/>
          <p:nvPr/>
        </p:nvSpPr>
        <p:spPr>
          <a:xfrm>
            <a:off x="4341378" y="3720632"/>
            <a:ext cx="688986" cy="755384"/>
          </a:xfrm>
          <a:custGeom>
            <a:avLst/>
            <a:gdLst/>
            <a:ahLst/>
            <a:cxnLst/>
            <a:rect l="l" t="t" r="r" b="b"/>
            <a:pathLst>
              <a:path w="20504" h="22480" extrusionOk="0">
                <a:moveTo>
                  <a:pt x="20503" y="1"/>
                </a:moveTo>
                <a:cubicBezTo>
                  <a:pt x="20499" y="1"/>
                  <a:pt x="14488" y="16230"/>
                  <a:pt x="7156" y="19467"/>
                </a:cubicBezTo>
                <a:cubicBezTo>
                  <a:pt x="7156" y="19467"/>
                  <a:pt x="3823" y="19098"/>
                  <a:pt x="1" y="17122"/>
                </a:cubicBezTo>
                <a:lnTo>
                  <a:pt x="1" y="17122"/>
                </a:lnTo>
                <a:lnTo>
                  <a:pt x="751" y="17979"/>
                </a:lnTo>
                <a:cubicBezTo>
                  <a:pt x="3334" y="20682"/>
                  <a:pt x="5870" y="22015"/>
                  <a:pt x="6966" y="22480"/>
                </a:cubicBezTo>
                <a:cubicBezTo>
                  <a:pt x="8049" y="22004"/>
                  <a:pt x="10597" y="20682"/>
                  <a:pt x="13169" y="17979"/>
                </a:cubicBezTo>
                <a:cubicBezTo>
                  <a:pt x="17396" y="13538"/>
                  <a:pt x="19848" y="7502"/>
                  <a:pt x="20503" y="1"/>
                </a:cubicBezTo>
                <a:cubicBezTo>
                  <a:pt x="20503" y="1"/>
                  <a:pt x="20503" y="1"/>
                  <a:pt x="2050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52" name="Google Shape;3552;p39"/>
          <p:cNvSpPr/>
          <p:nvPr/>
        </p:nvSpPr>
        <p:spPr>
          <a:xfrm>
            <a:off x="4424614" y="3923495"/>
            <a:ext cx="301280" cy="253262"/>
          </a:xfrm>
          <a:custGeom>
            <a:avLst/>
            <a:gdLst/>
            <a:ahLst/>
            <a:cxnLst/>
            <a:rect l="l" t="t" r="r" b="b"/>
            <a:pathLst>
              <a:path w="8966" h="7537" extrusionOk="0">
                <a:moveTo>
                  <a:pt x="988" y="0"/>
                </a:moveTo>
                <a:cubicBezTo>
                  <a:pt x="441" y="0"/>
                  <a:pt x="0" y="453"/>
                  <a:pt x="0" y="988"/>
                </a:cubicBezTo>
                <a:lnTo>
                  <a:pt x="0" y="6549"/>
                </a:lnTo>
                <a:cubicBezTo>
                  <a:pt x="0" y="7108"/>
                  <a:pt x="453" y="7537"/>
                  <a:pt x="988" y="7537"/>
                </a:cubicBezTo>
                <a:lnTo>
                  <a:pt x="7977" y="7537"/>
                </a:lnTo>
                <a:cubicBezTo>
                  <a:pt x="8537" y="7537"/>
                  <a:pt x="8966" y="7084"/>
                  <a:pt x="8966" y="6549"/>
                </a:cubicBezTo>
                <a:lnTo>
                  <a:pt x="8966" y="988"/>
                </a:lnTo>
                <a:cubicBezTo>
                  <a:pt x="8966" y="453"/>
                  <a:pt x="8513" y="0"/>
                  <a:pt x="797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53" name="Google Shape;3553;p39"/>
          <p:cNvSpPr/>
          <p:nvPr/>
        </p:nvSpPr>
        <p:spPr>
          <a:xfrm>
            <a:off x="4425387" y="3925478"/>
            <a:ext cx="300507" cy="251279"/>
          </a:xfrm>
          <a:custGeom>
            <a:avLst/>
            <a:gdLst/>
            <a:ahLst/>
            <a:cxnLst/>
            <a:rect l="l" t="t" r="r" b="b"/>
            <a:pathLst>
              <a:path w="8943" h="7478" extrusionOk="0">
                <a:moveTo>
                  <a:pt x="8311" y="1"/>
                </a:moveTo>
                <a:lnTo>
                  <a:pt x="8311" y="1"/>
                </a:lnTo>
                <a:cubicBezTo>
                  <a:pt x="8335" y="60"/>
                  <a:pt x="8335" y="144"/>
                  <a:pt x="8335" y="215"/>
                </a:cubicBezTo>
                <a:lnTo>
                  <a:pt x="8335" y="5775"/>
                </a:lnTo>
                <a:cubicBezTo>
                  <a:pt x="8335" y="6335"/>
                  <a:pt x="7883" y="6764"/>
                  <a:pt x="7347" y="6764"/>
                </a:cubicBezTo>
                <a:lnTo>
                  <a:pt x="358" y="6764"/>
                </a:lnTo>
                <a:cubicBezTo>
                  <a:pt x="239" y="6764"/>
                  <a:pt x="120" y="6728"/>
                  <a:pt x="1" y="6692"/>
                </a:cubicBezTo>
                <a:lnTo>
                  <a:pt x="1" y="6692"/>
                </a:lnTo>
                <a:cubicBezTo>
                  <a:pt x="84" y="7133"/>
                  <a:pt x="489" y="7478"/>
                  <a:pt x="965" y="7478"/>
                </a:cubicBezTo>
                <a:lnTo>
                  <a:pt x="7954" y="7478"/>
                </a:lnTo>
                <a:cubicBezTo>
                  <a:pt x="8514" y="7478"/>
                  <a:pt x="8943" y="7025"/>
                  <a:pt x="8943" y="6490"/>
                </a:cubicBezTo>
                <a:lnTo>
                  <a:pt x="8943" y="929"/>
                </a:lnTo>
                <a:cubicBezTo>
                  <a:pt x="8943" y="513"/>
                  <a:pt x="8669" y="156"/>
                  <a:pt x="8311" y="1"/>
                </a:cubicBezTo>
                <a:close/>
              </a:path>
            </a:pathLst>
          </a:custGeom>
          <a:solidFill>
            <a:srgbClr val="E8DFE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54" name="Google Shape;3554;p39"/>
          <p:cNvSpPr/>
          <p:nvPr/>
        </p:nvSpPr>
        <p:spPr>
          <a:xfrm>
            <a:off x="4467794" y="3810655"/>
            <a:ext cx="214888" cy="220500"/>
          </a:xfrm>
          <a:custGeom>
            <a:avLst/>
            <a:gdLst/>
            <a:ahLst/>
            <a:cxnLst/>
            <a:rect l="l" t="t" r="r" b="b"/>
            <a:pathLst>
              <a:path w="6395" h="6562" extrusionOk="0">
                <a:moveTo>
                  <a:pt x="4037" y="715"/>
                </a:moveTo>
                <a:cubicBezTo>
                  <a:pt x="4942" y="715"/>
                  <a:pt x="5668" y="1453"/>
                  <a:pt x="5668" y="2346"/>
                </a:cubicBezTo>
                <a:lnTo>
                  <a:pt x="5668" y="5811"/>
                </a:lnTo>
                <a:lnTo>
                  <a:pt x="727" y="5811"/>
                </a:lnTo>
                <a:lnTo>
                  <a:pt x="727" y="2346"/>
                </a:lnTo>
                <a:cubicBezTo>
                  <a:pt x="727" y="1441"/>
                  <a:pt x="1477" y="715"/>
                  <a:pt x="2370" y="715"/>
                </a:cubicBezTo>
                <a:close/>
                <a:moveTo>
                  <a:pt x="2370" y="1"/>
                </a:moveTo>
                <a:cubicBezTo>
                  <a:pt x="1061" y="1"/>
                  <a:pt x="1" y="1048"/>
                  <a:pt x="1" y="2358"/>
                </a:cubicBezTo>
                <a:lnTo>
                  <a:pt x="1" y="6561"/>
                </a:lnTo>
                <a:lnTo>
                  <a:pt x="6395" y="6561"/>
                </a:lnTo>
                <a:lnTo>
                  <a:pt x="6395" y="2358"/>
                </a:lnTo>
                <a:cubicBezTo>
                  <a:pt x="6395" y="1048"/>
                  <a:pt x="5347" y="1"/>
                  <a:pt x="403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55" name="Google Shape;3555;p39"/>
          <p:cNvSpPr/>
          <p:nvPr/>
        </p:nvSpPr>
        <p:spPr>
          <a:xfrm>
            <a:off x="4537824" y="3989492"/>
            <a:ext cx="74866" cy="121675"/>
          </a:xfrm>
          <a:custGeom>
            <a:avLst/>
            <a:gdLst/>
            <a:ahLst/>
            <a:cxnLst/>
            <a:rect l="l" t="t" r="r" b="b"/>
            <a:pathLst>
              <a:path w="2228" h="3621" extrusionOk="0">
                <a:moveTo>
                  <a:pt x="1120" y="1"/>
                </a:moveTo>
                <a:cubicBezTo>
                  <a:pt x="501" y="1"/>
                  <a:pt x="1" y="513"/>
                  <a:pt x="1" y="1120"/>
                </a:cubicBezTo>
                <a:cubicBezTo>
                  <a:pt x="1" y="1549"/>
                  <a:pt x="239" y="1930"/>
                  <a:pt x="584" y="2108"/>
                </a:cubicBezTo>
                <a:lnTo>
                  <a:pt x="584" y="3085"/>
                </a:lnTo>
                <a:cubicBezTo>
                  <a:pt x="584" y="3382"/>
                  <a:pt x="822" y="3620"/>
                  <a:pt x="1120" y="3620"/>
                </a:cubicBezTo>
                <a:cubicBezTo>
                  <a:pt x="1417" y="3620"/>
                  <a:pt x="1656" y="3382"/>
                  <a:pt x="1656" y="3085"/>
                </a:cubicBezTo>
                <a:lnTo>
                  <a:pt x="1656" y="2108"/>
                </a:lnTo>
                <a:cubicBezTo>
                  <a:pt x="1989" y="1906"/>
                  <a:pt x="2227" y="1537"/>
                  <a:pt x="2227" y="1120"/>
                </a:cubicBezTo>
                <a:cubicBezTo>
                  <a:pt x="2227" y="489"/>
                  <a:pt x="1727" y="1"/>
                  <a:pt x="1120" y="1"/>
                </a:cubicBezTo>
                <a:close/>
              </a:path>
            </a:pathLst>
          </a:custGeom>
          <a:solidFill>
            <a:srgbClr val="1A51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56" name="Google Shape;3556;p39"/>
          <p:cNvSpPr/>
          <p:nvPr/>
        </p:nvSpPr>
        <p:spPr>
          <a:xfrm>
            <a:off x="4187339" y="3670630"/>
            <a:ext cx="354103" cy="395300"/>
          </a:xfrm>
          <a:custGeom>
            <a:avLst/>
            <a:gdLst/>
            <a:ahLst/>
            <a:cxnLst/>
            <a:rect l="l" t="t" r="r" b="b"/>
            <a:pathLst>
              <a:path w="10538" h="11764" extrusionOk="0">
                <a:moveTo>
                  <a:pt x="10538" y="1"/>
                </a:moveTo>
                <a:cubicBezTo>
                  <a:pt x="10537" y="1"/>
                  <a:pt x="5534" y="2919"/>
                  <a:pt x="222" y="2919"/>
                </a:cubicBezTo>
                <a:cubicBezTo>
                  <a:pt x="148" y="2919"/>
                  <a:pt x="75" y="2919"/>
                  <a:pt x="1" y="2918"/>
                </a:cubicBezTo>
                <a:lnTo>
                  <a:pt x="1" y="2918"/>
                </a:lnTo>
                <a:cubicBezTo>
                  <a:pt x="1" y="2918"/>
                  <a:pt x="358" y="8406"/>
                  <a:pt x="2394" y="11764"/>
                </a:cubicBezTo>
                <a:lnTo>
                  <a:pt x="1763" y="4680"/>
                </a:lnTo>
                <a:lnTo>
                  <a:pt x="1763" y="4680"/>
                </a:lnTo>
                <a:cubicBezTo>
                  <a:pt x="1763" y="4680"/>
                  <a:pt x="1763" y="4680"/>
                  <a:pt x="1763" y="4680"/>
                </a:cubicBezTo>
                <a:cubicBezTo>
                  <a:pt x="1818" y="4680"/>
                  <a:pt x="7540" y="3437"/>
                  <a:pt x="10538" y="1"/>
                </a:cubicBezTo>
                <a:close/>
              </a:path>
            </a:pathLst>
          </a:custGeom>
          <a:solidFill>
            <a:srgbClr val="FFFFFF">
              <a:alpha val="446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557" name="Google Shape;3557;p39"/>
          <p:cNvGrpSpPr/>
          <p:nvPr/>
        </p:nvGrpSpPr>
        <p:grpSpPr>
          <a:xfrm>
            <a:off x="4291376" y="2205225"/>
            <a:ext cx="566135" cy="622957"/>
            <a:chOff x="4291376" y="2205225"/>
            <a:chExt cx="566135" cy="622957"/>
          </a:xfrm>
        </p:grpSpPr>
        <p:sp>
          <p:nvSpPr>
            <p:cNvPr id="3558" name="Google Shape;3558;p39"/>
            <p:cNvSpPr/>
            <p:nvPr/>
          </p:nvSpPr>
          <p:spPr>
            <a:xfrm>
              <a:off x="4291376" y="2205225"/>
              <a:ext cx="566135" cy="622957"/>
            </a:xfrm>
            <a:custGeom>
              <a:avLst/>
              <a:gdLst/>
              <a:ahLst/>
              <a:cxnLst/>
              <a:rect l="l" t="t" r="r" b="b"/>
              <a:pathLst>
                <a:path w="16848" h="18539" extrusionOk="0">
                  <a:moveTo>
                    <a:pt x="16848" y="4263"/>
                  </a:moveTo>
                  <a:cubicBezTo>
                    <a:pt x="16848" y="4263"/>
                    <a:pt x="16848" y="4263"/>
                    <a:pt x="16848" y="4263"/>
                  </a:cubicBezTo>
                  <a:lnTo>
                    <a:pt x="16848" y="4263"/>
                  </a:lnTo>
                  <a:cubicBezTo>
                    <a:pt x="16848" y="4263"/>
                    <a:pt x="16848" y="4263"/>
                    <a:pt x="16848" y="4263"/>
                  </a:cubicBezTo>
                  <a:close/>
                  <a:moveTo>
                    <a:pt x="8418" y="1"/>
                  </a:moveTo>
                  <a:cubicBezTo>
                    <a:pt x="6530" y="3957"/>
                    <a:pt x="1885" y="4275"/>
                    <a:pt x="438" y="4275"/>
                  </a:cubicBezTo>
                  <a:cubicBezTo>
                    <a:pt x="160" y="4275"/>
                    <a:pt x="0" y="4263"/>
                    <a:pt x="0" y="4263"/>
                  </a:cubicBezTo>
                  <a:lnTo>
                    <a:pt x="0" y="4263"/>
                  </a:lnTo>
                  <a:cubicBezTo>
                    <a:pt x="560" y="15955"/>
                    <a:pt x="8418" y="18539"/>
                    <a:pt x="8418" y="18539"/>
                  </a:cubicBezTo>
                  <a:cubicBezTo>
                    <a:pt x="8418" y="18539"/>
                    <a:pt x="16288" y="15955"/>
                    <a:pt x="16848" y="4263"/>
                  </a:cubicBezTo>
                  <a:lnTo>
                    <a:pt x="16848" y="4263"/>
                  </a:lnTo>
                  <a:cubicBezTo>
                    <a:pt x="16846" y="4264"/>
                    <a:pt x="16687" y="4275"/>
                    <a:pt x="16413" y="4275"/>
                  </a:cubicBezTo>
                  <a:cubicBezTo>
                    <a:pt x="14968" y="4275"/>
                    <a:pt x="10306" y="3957"/>
                    <a:pt x="84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9" name="Google Shape;3559;p39"/>
            <p:cNvSpPr/>
            <p:nvPr/>
          </p:nvSpPr>
          <p:spPr>
            <a:xfrm>
              <a:off x="4324576" y="2265644"/>
              <a:ext cx="499333" cy="528534"/>
            </a:xfrm>
            <a:custGeom>
              <a:avLst/>
              <a:gdLst/>
              <a:ahLst/>
              <a:cxnLst/>
              <a:rect l="l" t="t" r="r" b="b"/>
              <a:pathLst>
                <a:path w="14860" h="15729" extrusionOk="0">
                  <a:moveTo>
                    <a:pt x="7430" y="1"/>
                  </a:moveTo>
                  <a:cubicBezTo>
                    <a:pt x="5275" y="2787"/>
                    <a:pt x="1727" y="3323"/>
                    <a:pt x="1" y="3406"/>
                  </a:cubicBezTo>
                  <a:cubicBezTo>
                    <a:pt x="358" y="7514"/>
                    <a:pt x="1715" y="10823"/>
                    <a:pt x="4025" y="13264"/>
                  </a:cubicBezTo>
                  <a:cubicBezTo>
                    <a:pt x="5442" y="14753"/>
                    <a:pt x="6835" y="15455"/>
                    <a:pt x="7430" y="15729"/>
                  </a:cubicBezTo>
                  <a:cubicBezTo>
                    <a:pt x="8025" y="15467"/>
                    <a:pt x="9430" y="14753"/>
                    <a:pt x="10835" y="13252"/>
                  </a:cubicBezTo>
                  <a:cubicBezTo>
                    <a:pt x="13145" y="10835"/>
                    <a:pt x="14502" y="7514"/>
                    <a:pt x="14860" y="3406"/>
                  </a:cubicBezTo>
                  <a:cubicBezTo>
                    <a:pt x="13133" y="3334"/>
                    <a:pt x="9573" y="2799"/>
                    <a:pt x="74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0" name="Google Shape;3560;p39"/>
            <p:cNvSpPr/>
            <p:nvPr/>
          </p:nvSpPr>
          <p:spPr>
            <a:xfrm>
              <a:off x="4445817" y="2380064"/>
              <a:ext cx="378095" cy="414117"/>
            </a:xfrm>
            <a:custGeom>
              <a:avLst/>
              <a:gdLst/>
              <a:ahLst/>
              <a:cxnLst/>
              <a:rect l="l" t="t" r="r" b="b"/>
              <a:pathLst>
                <a:path w="11252" h="12324" extrusionOk="0">
                  <a:moveTo>
                    <a:pt x="11252" y="1"/>
                  </a:moveTo>
                  <a:cubicBezTo>
                    <a:pt x="11251" y="2"/>
                    <a:pt x="7965" y="8907"/>
                    <a:pt x="3929" y="10669"/>
                  </a:cubicBezTo>
                  <a:cubicBezTo>
                    <a:pt x="3929" y="10669"/>
                    <a:pt x="2096" y="10466"/>
                    <a:pt x="0" y="9395"/>
                  </a:cubicBezTo>
                  <a:lnTo>
                    <a:pt x="0" y="9395"/>
                  </a:lnTo>
                  <a:cubicBezTo>
                    <a:pt x="131" y="9562"/>
                    <a:pt x="286" y="9704"/>
                    <a:pt x="417" y="9859"/>
                  </a:cubicBezTo>
                  <a:cubicBezTo>
                    <a:pt x="1834" y="11348"/>
                    <a:pt x="3227" y="12062"/>
                    <a:pt x="3822" y="12324"/>
                  </a:cubicBezTo>
                  <a:cubicBezTo>
                    <a:pt x="4417" y="12050"/>
                    <a:pt x="5822" y="11348"/>
                    <a:pt x="7227" y="9859"/>
                  </a:cubicBezTo>
                  <a:cubicBezTo>
                    <a:pt x="9537" y="7418"/>
                    <a:pt x="10894" y="4109"/>
                    <a:pt x="1125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1" name="Google Shape;3561;p39"/>
            <p:cNvSpPr/>
            <p:nvPr/>
          </p:nvSpPr>
          <p:spPr>
            <a:xfrm>
              <a:off x="4361775" y="2352476"/>
              <a:ext cx="194088" cy="217274"/>
            </a:xfrm>
            <a:custGeom>
              <a:avLst/>
              <a:gdLst/>
              <a:ahLst/>
              <a:cxnLst/>
              <a:rect l="l" t="t" r="r" b="b"/>
              <a:pathLst>
                <a:path w="5776" h="6466" extrusionOk="0">
                  <a:moveTo>
                    <a:pt x="5775" y="0"/>
                  </a:moveTo>
                  <a:cubicBezTo>
                    <a:pt x="5775" y="1"/>
                    <a:pt x="3044" y="1609"/>
                    <a:pt x="127" y="1609"/>
                  </a:cubicBezTo>
                  <a:cubicBezTo>
                    <a:pt x="85" y="1609"/>
                    <a:pt x="43" y="1608"/>
                    <a:pt x="1" y="1608"/>
                  </a:cubicBezTo>
                  <a:lnTo>
                    <a:pt x="1" y="1608"/>
                  </a:lnTo>
                  <a:cubicBezTo>
                    <a:pt x="1" y="1608"/>
                    <a:pt x="191" y="4620"/>
                    <a:pt x="1311" y="6465"/>
                  </a:cubicBezTo>
                  <a:lnTo>
                    <a:pt x="965" y="2584"/>
                  </a:lnTo>
                  <a:cubicBezTo>
                    <a:pt x="977" y="2584"/>
                    <a:pt x="4120" y="1893"/>
                    <a:pt x="5775" y="0"/>
                  </a:cubicBezTo>
                  <a:close/>
                </a:path>
              </a:pathLst>
            </a:custGeom>
            <a:solidFill>
              <a:srgbClr val="FFFFFF">
                <a:alpha val="4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2" name="Google Shape;3562;p39"/>
            <p:cNvSpPr/>
            <p:nvPr/>
          </p:nvSpPr>
          <p:spPr>
            <a:xfrm>
              <a:off x="4452202" y="2407686"/>
              <a:ext cx="244089" cy="244089"/>
            </a:xfrm>
            <a:custGeom>
              <a:avLst/>
              <a:gdLst/>
              <a:ahLst/>
              <a:cxnLst/>
              <a:rect l="l" t="t" r="r" b="b"/>
              <a:pathLst>
                <a:path w="7264" h="7264" extrusionOk="0">
                  <a:moveTo>
                    <a:pt x="3632" y="417"/>
                  </a:moveTo>
                  <a:cubicBezTo>
                    <a:pt x="5418" y="417"/>
                    <a:pt x="6859" y="1858"/>
                    <a:pt x="6847" y="3632"/>
                  </a:cubicBezTo>
                  <a:cubicBezTo>
                    <a:pt x="6847" y="5406"/>
                    <a:pt x="5406" y="6847"/>
                    <a:pt x="3632" y="6847"/>
                  </a:cubicBezTo>
                  <a:cubicBezTo>
                    <a:pt x="1858" y="6847"/>
                    <a:pt x="417" y="5406"/>
                    <a:pt x="417" y="3632"/>
                  </a:cubicBezTo>
                  <a:cubicBezTo>
                    <a:pt x="417" y="1858"/>
                    <a:pt x="1858" y="417"/>
                    <a:pt x="3632" y="417"/>
                  </a:cubicBezTo>
                  <a:close/>
                  <a:moveTo>
                    <a:pt x="3632" y="0"/>
                  </a:moveTo>
                  <a:cubicBezTo>
                    <a:pt x="1620" y="0"/>
                    <a:pt x="1" y="1632"/>
                    <a:pt x="1" y="3632"/>
                  </a:cubicBezTo>
                  <a:cubicBezTo>
                    <a:pt x="1" y="5644"/>
                    <a:pt x="1644" y="7263"/>
                    <a:pt x="3632" y="7263"/>
                  </a:cubicBezTo>
                  <a:cubicBezTo>
                    <a:pt x="5644" y="7263"/>
                    <a:pt x="7263" y="5644"/>
                    <a:pt x="7263" y="3632"/>
                  </a:cubicBezTo>
                  <a:cubicBezTo>
                    <a:pt x="7263" y="1620"/>
                    <a:pt x="5632" y="0"/>
                    <a:pt x="36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3" name="Google Shape;3563;p39"/>
            <p:cNvSpPr/>
            <p:nvPr/>
          </p:nvSpPr>
          <p:spPr>
            <a:xfrm>
              <a:off x="4514637" y="2407686"/>
              <a:ext cx="119625" cy="244089"/>
            </a:xfrm>
            <a:custGeom>
              <a:avLst/>
              <a:gdLst/>
              <a:ahLst/>
              <a:cxnLst/>
              <a:rect l="l" t="t" r="r" b="b"/>
              <a:pathLst>
                <a:path w="3560" h="7264" extrusionOk="0">
                  <a:moveTo>
                    <a:pt x="1774" y="417"/>
                  </a:moveTo>
                  <a:cubicBezTo>
                    <a:pt x="2441" y="417"/>
                    <a:pt x="3143" y="1715"/>
                    <a:pt x="3143" y="3632"/>
                  </a:cubicBezTo>
                  <a:cubicBezTo>
                    <a:pt x="3143" y="5549"/>
                    <a:pt x="2429" y="6847"/>
                    <a:pt x="1774" y="6847"/>
                  </a:cubicBezTo>
                  <a:cubicBezTo>
                    <a:pt x="1119" y="6847"/>
                    <a:pt x="405" y="5549"/>
                    <a:pt x="405" y="3632"/>
                  </a:cubicBezTo>
                  <a:cubicBezTo>
                    <a:pt x="405" y="1703"/>
                    <a:pt x="1119" y="417"/>
                    <a:pt x="1774" y="417"/>
                  </a:cubicBezTo>
                  <a:close/>
                  <a:moveTo>
                    <a:pt x="1774" y="0"/>
                  </a:moveTo>
                  <a:cubicBezTo>
                    <a:pt x="774" y="0"/>
                    <a:pt x="0" y="1596"/>
                    <a:pt x="0" y="3632"/>
                  </a:cubicBezTo>
                  <a:cubicBezTo>
                    <a:pt x="0" y="5668"/>
                    <a:pt x="774" y="7263"/>
                    <a:pt x="1774" y="7263"/>
                  </a:cubicBezTo>
                  <a:cubicBezTo>
                    <a:pt x="2774" y="7263"/>
                    <a:pt x="3560" y="5668"/>
                    <a:pt x="3548" y="3632"/>
                  </a:cubicBezTo>
                  <a:cubicBezTo>
                    <a:pt x="3548" y="1584"/>
                    <a:pt x="2774" y="0"/>
                    <a:pt x="17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4" name="Google Shape;3564;p39"/>
            <p:cNvSpPr/>
            <p:nvPr/>
          </p:nvSpPr>
          <p:spPr>
            <a:xfrm>
              <a:off x="4459393" y="2523315"/>
              <a:ext cx="230110" cy="13239"/>
            </a:xfrm>
            <a:custGeom>
              <a:avLst/>
              <a:gdLst/>
              <a:ahLst/>
              <a:cxnLst/>
              <a:rect l="l" t="t" r="r" b="b"/>
              <a:pathLst>
                <a:path w="6848" h="394" extrusionOk="0">
                  <a:moveTo>
                    <a:pt x="1" y="0"/>
                  </a:moveTo>
                  <a:lnTo>
                    <a:pt x="1" y="393"/>
                  </a:lnTo>
                  <a:lnTo>
                    <a:pt x="6847" y="393"/>
                  </a:lnTo>
                  <a:lnTo>
                    <a:pt x="68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5" name="Google Shape;3565;p39"/>
            <p:cNvSpPr/>
            <p:nvPr/>
          </p:nvSpPr>
          <p:spPr>
            <a:xfrm>
              <a:off x="4567832" y="2414474"/>
              <a:ext cx="13239" cy="230076"/>
            </a:xfrm>
            <a:custGeom>
              <a:avLst/>
              <a:gdLst/>
              <a:ahLst/>
              <a:cxnLst/>
              <a:rect l="l" t="t" r="r" b="b"/>
              <a:pathLst>
                <a:path w="394" h="6847" extrusionOk="0">
                  <a:moveTo>
                    <a:pt x="1" y="1"/>
                  </a:moveTo>
                  <a:lnTo>
                    <a:pt x="1" y="6847"/>
                  </a:lnTo>
                  <a:lnTo>
                    <a:pt x="393" y="6847"/>
                  </a:lnTo>
                  <a:lnTo>
                    <a:pt x="393" y="1"/>
                  </a:lnTo>
                  <a:close/>
                </a:path>
              </a:pathLst>
            </a:custGeom>
            <a:solidFill>
              <a:srgbClr val="FFFF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66" name="Google Shape;3566;p39"/>
          <p:cNvGrpSpPr/>
          <p:nvPr/>
        </p:nvGrpSpPr>
        <p:grpSpPr>
          <a:xfrm>
            <a:off x="5464844" y="2470248"/>
            <a:ext cx="772191" cy="766315"/>
            <a:chOff x="5464844" y="2470248"/>
            <a:chExt cx="772191" cy="766315"/>
          </a:xfrm>
        </p:grpSpPr>
        <p:sp>
          <p:nvSpPr>
            <p:cNvPr id="3567" name="Google Shape;3567;p39"/>
            <p:cNvSpPr/>
            <p:nvPr/>
          </p:nvSpPr>
          <p:spPr>
            <a:xfrm>
              <a:off x="5519651" y="2470248"/>
              <a:ext cx="658575" cy="510321"/>
            </a:xfrm>
            <a:custGeom>
              <a:avLst/>
              <a:gdLst/>
              <a:ahLst/>
              <a:cxnLst/>
              <a:rect l="l" t="t" r="r" b="b"/>
              <a:pathLst>
                <a:path w="19599" h="15187" extrusionOk="0">
                  <a:moveTo>
                    <a:pt x="16602" y="1"/>
                  </a:moveTo>
                  <a:cubicBezTo>
                    <a:pt x="16549" y="1"/>
                    <a:pt x="16496" y="6"/>
                    <a:pt x="16443" y="16"/>
                  </a:cubicBezTo>
                  <a:lnTo>
                    <a:pt x="715" y="3207"/>
                  </a:lnTo>
                  <a:cubicBezTo>
                    <a:pt x="274" y="3290"/>
                    <a:pt x="1" y="3719"/>
                    <a:pt x="84" y="4147"/>
                  </a:cubicBezTo>
                  <a:lnTo>
                    <a:pt x="2203" y="14541"/>
                  </a:lnTo>
                  <a:cubicBezTo>
                    <a:pt x="2277" y="14920"/>
                    <a:pt x="2619" y="15187"/>
                    <a:pt x="3002" y="15187"/>
                  </a:cubicBezTo>
                  <a:cubicBezTo>
                    <a:pt x="3053" y="15187"/>
                    <a:pt x="3104" y="15182"/>
                    <a:pt x="3156" y="15172"/>
                  </a:cubicBezTo>
                  <a:lnTo>
                    <a:pt x="18884" y="11982"/>
                  </a:lnTo>
                  <a:cubicBezTo>
                    <a:pt x="19312" y="11886"/>
                    <a:pt x="19598" y="11458"/>
                    <a:pt x="19503" y="11029"/>
                  </a:cubicBezTo>
                  <a:lnTo>
                    <a:pt x="17396" y="647"/>
                  </a:lnTo>
                  <a:cubicBezTo>
                    <a:pt x="17333" y="259"/>
                    <a:pt x="16984" y="1"/>
                    <a:pt x="166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8" name="Google Shape;3568;p39"/>
            <p:cNvSpPr/>
            <p:nvPr/>
          </p:nvSpPr>
          <p:spPr>
            <a:xfrm>
              <a:off x="5527649" y="2517159"/>
              <a:ext cx="597352" cy="195701"/>
            </a:xfrm>
            <a:custGeom>
              <a:avLst/>
              <a:gdLst/>
              <a:ahLst/>
              <a:cxnLst/>
              <a:rect l="l" t="t" r="r" b="b"/>
              <a:pathLst>
                <a:path w="17777" h="5824" extrusionOk="0">
                  <a:moveTo>
                    <a:pt x="17312" y="1"/>
                  </a:moveTo>
                  <a:lnTo>
                    <a:pt x="1" y="3513"/>
                  </a:lnTo>
                  <a:lnTo>
                    <a:pt x="465" y="5823"/>
                  </a:lnTo>
                  <a:lnTo>
                    <a:pt x="17777" y="2311"/>
                  </a:lnTo>
                  <a:lnTo>
                    <a:pt x="1731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9" name="Google Shape;3569;p39"/>
            <p:cNvSpPr/>
            <p:nvPr/>
          </p:nvSpPr>
          <p:spPr>
            <a:xfrm>
              <a:off x="5858139" y="2707018"/>
              <a:ext cx="150438" cy="138039"/>
            </a:xfrm>
            <a:custGeom>
              <a:avLst/>
              <a:gdLst/>
              <a:ahLst/>
              <a:cxnLst/>
              <a:rect l="l" t="t" r="r" b="b"/>
              <a:pathLst>
                <a:path w="4477" h="4108" extrusionOk="0">
                  <a:moveTo>
                    <a:pt x="2246" y="0"/>
                  </a:moveTo>
                  <a:cubicBezTo>
                    <a:pt x="2110" y="0"/>
                    <a:pt x="1972" y="14"/>
                    <a:pt x="1834" y="42"/>
                  </a:cubicBezTo>
                  <a:cubicBezTo>
                    <a:pt x="726" y="268"/>
                    <a:pt x="0" y="1352"/>
                    <a:pt x="226" y="2459"/>
                  </a:cubicBezTo>
                  <a:cubicBezTo>
                    <a:pt x="425" y="3430"/>
                    <a:pt x="1282" y="4108"/>
                    <a:pt x="2244" y="4108"/>
                  </a:cubicBezTo>
                  <a:cubicBezTo>
                    <a:pt x="2380" y="4108"/>
                    <a:pt x="2517" y="4094"/>
                    <a:pt x="2655" y="4066"/>
                  </a:cubicBezTo>
                  <a:cubicBezTo>
                    <a:pt x="3763" y="3840"/>
                    <a:pt x="4477" y="2757"/>
                    <a:pt x="4251" y="1638"/>
                  </a:cubicBezTo>
                  <a:cubicBezTo>
                    <a:pt x="4053" y="668"/>
                    <a:pt x="3198" y="0"/>
                    <a:pt x="2246" y="0"/>
                  </a:cubicBezTo>
                  <a:close/>
                </a:path>
              </a:pathLst>
            </a:custGeom>
            <a:solidFill>
              <a:srgbClr val="FF91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0" name="Google Shape;3570;p39"/>
            <p:cNvSpPr/>
            <p:nvPr/>
          </p:nvSpPr>
          <p:spPr>
            <a:xfrm>
              <a:off x="5945340" y="2689007"/>
              <a:ext cx="150472" cy="138039"/>
            </a:xfrm>
            <a:custGeom>
              <a:avLst/>
              <a:gdLst/>
              <a:ahLst/>
              <a:cxnLst/>
              <a:rect l="l" t="t" r="r" b="b"/>
              <a:pathLst>
                <a:path w="4478" h="4108" extrusionOk="0">
                  <a:moveTo>
                    <a:pt x="2238" y="0"/>
                  </a:moveTo>
                  <a:cubicBezTo>
                    <a:pt x="2101" y="0"/>
                    <a:pt x="1962" y="14"/>
                    <a:pt x="1822" y="42"/>
                  </a:cubicBezTo>
                  <a:cubicBezTo>
                    <a:pt x="715" y="269"/>
                    <a:pt x="1" y="1352"/>
                    <a:pt x="227" y="2459"/>
                  </a:cubicBezTo>
                  <a:cubicBezTo>
                    <a:pt x="415" y="3430"/>
                    <a:pt x="1280" y="4108"/>
                    <a:pt x="2236" y="4108"/>
                  </a:cubicBezTo>
                  <a:cubicBezTo>
                    <a:pt x="2371" y="4108"/>
                    <a:pt x="2507" y="4094"/>
                    <a:pt x="2644" y="4067"/>
                  </a:cubicBezTo>
                  <a:cubicBezTo>
                    <a:pt x="3751" y="3840"/>
                    <a:pt x="4478" y="2757"/>
                    <a:pt x="4251" y="1638"/>
                  </a:cubicBezTo>
                  <a:cubicBezTo>
                    <a:pt x="4053" y="669"/>
                    <a:pt x="3199" y="0"/>
                    <a:pt x="2238" y="0"/>
                  </a:cubicBezTo>
                  <a:close/>
                </a:path>
              </a:pathLst>
            </a:custGeom>
            <a:solidFill>
              <a:srgbClr val="4CA3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1" name="Google Shape;3571;p39"/>
            <p:cNvSpPr/>
            <p:nvPr/>
          </p:nvSpPr>
          <p:spPr>
            <a:xfrm>
              <a:off x="5590454" y="2470248"/>
              <a:ext cx="587775" cy="510321"/>
            </a:xfrm>
            <a:custGeom>
              <a:avLst/>
              <a:gdLst/>
              <a:ahLst/>
              <a:cxnLst/>
              <a:rect l="l" t="t" r="r" b="b"/>
              <a:pathLst>
                <a:path w="17492" h="15187" extrusionOk="0">
                  <a:moveTo>
                    <a:pt x="14495" y="1"/>
                  </a:moveTo>
                  <a:cubicBezTo>
                    <a:pt x="14442" y="1"/>
                    <a:pt x="14389" y="6"/>
                    <a:pt x="14336" y="16"/>
                  </a:cubicBezTo>
                  <a:lnTo>
                    <a:pt x="14038" y="75"/>
                  </a:lnTo>
                  <a:lnTo>
                    <a:pt x="16062" y="10053"/>
                  </a:lnTo>
                  <a:cubicBezTo>
                    <a:pt x="16146" y="10481"/>
                    <a:pt x="15872" y="10910"/>
                    <a:pt x="15431" y="11005"/>
                  </a:cubicBezTo>
                  <a:lnTo>
                    <a:pt x="1" y="14125"/>
                  </a:lnTo>
                  <a:lnTo>
                    <a:pt x="84" y="14541"/>
                  </a:lnTo>
                  <a:cubicBezTo>
                    <a:pt x="168" y="14920"/>
                    <a:pt x="512" y="15187"/>
                    <a:pt x="887" y="15187"/>
                  </a:cubicBezTo>
                  <a:cubicBezTo>
                    <a:pt x="936" y="15187"/>
                    <a:pt x="987" y="15182"/>
                    <a:pt x="1037" y="15172"/>
                  </a:cubicBezTo>
                  <a:lnTo>
                    <a:pt x="16777" y="11982"/>
                  </a:lnTo>
                  <a:cubicBezTo>
                    <a:pt x="17205" y="11898"/>
                    <a:pt x="17491" y="11458"/>
                    <a:pt x="17396" y="11029"/>
                  </a:cubicBezTo>
                  <a:lnTo>
                    <a:pt x="15289" y="647"/>
                  </a:lnTo>
                  <a:cubicBezTo>
                    <a:pt x="15226" y="259"/>
                    <a:pt x="14877" y="1"/>
                    <a:pt x="1449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2" name="Google Shape;3572;p39"/>
            <p:cNvSpPr/>
            <p:nvPr/>
          </p:nvSpPr>
          <p:spPr>
            <a:xfrm>
              <a:off x="5550869" y="2552778"/>
              <a:ext cx="228867" cy="248894"/>
            </a:xfrm>
            <a:custGeom>
              <a:avLst/>
              <a:gdLst/>
              <a:ahLst/>
              <a:cxnLst/>
              <a:rect l="l" t="t" r="r" b="b"/>
              <a:pathLst>
                <a:path w="6811" h="7407" extrusionOk="0">
                  <a:moveTo>
                    <a:pt x="6811" y="1"/>
                  </a:moveTo>
                  <a:lnTo>
                    <a:pt x="798" y="1215"/>
                  </a:lnTo>
                  <a:cubicBezTo>
                    <a:pt x="322" y="1310"/>
                    <a:pt x="0" y="1786"/>
                    <a:pt x="107" y="2251"/>
                  </a:cubicBezTo>
                  <a:lnTo>
                    <a:pt x="1155" y="7406"/>
                  </a:lnTo>
                  <a:lnTo>
                    <a:pt x="1453" y="3227"/>
                  </a:lnTo>
                  <a:cubicBezTo>
                    <a:pt x="1465" y="2918"/>
                    <a:pt x="1655" y="2644"/>
                    <a:pt x="1929" y="2513"/>
                  </a:cubicBezTo>
                  <a:lnTo>
                    <a:pt x="6811" y="1"/>
                  </a:lnTo>
                  <a:close/>
                </a:path>
              </a:pathLst>
            </a:custGeom>
            <a:solidFill>
              <a:srgbClr val="FFFFFF">
                <a:alpha val="4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3" name="Google Shape;3573;p39"/>
            <p:cNvSpPr/>
            <p:nvPr/>
          </p:nvSpPr>
          <p:spPr>
            <a:xfrm>
              <a:off x="5644085" y="2652816"/>
              <a:ext cx="592950" cy="410085"/>
            </a:xfrm>
            <a:custGeom>
              <a:avLst/>
              <a:gdLst/>
              <a:ahLst/>
              <a:cxnLst/>
              <a:rect l="l" t="t" r="r" b="b"/>
              <a:pathLst>
                <a:path w="17646" h="12204" extrusionOk="0">
                  <a:moveTo>
                    <a:pt x="798" y="0"/>
                  </a:moveTo>
                  <a:cubicBezTo>
                    <a:pt x="358" y="0"/>
                    <a:pt x="0" y="357"/>
                    <a:pt x="0" y="798"/>
                  </a:cubicBezTo>
                  <a:lnTo>
                    <a:pt x="0" y="11394"/>
                  </a:lnTo>
                  <a:cubicBezTo>
                    <a:pt x="0" y="11847"/>
                    <a:pt x="358" y="12204"/>
                    <a:pt x="798" y="12204"/>
                  </a:cubicBezTo>
                  <a:lnTo>
                    <a:pt x="16848" y="12204"/>
                  </a:lnTo>
                  <a:cubicBezTo>
                    <a:pt x="17288" y="12204"/>
                    <a:pt x="17645" y="11847"/>
                    <a:pt x="17645" y="11394"/>
                  </a:cubicBezTo>
                  <a:lnTo>
                    <a:pt x="17645" y="798"/>
                  </a:lnTo>
                  <a:cubicBezTo>
                    <a:pt x="17645" y="357"/>
                    <a:pt x="17288" y="0"/>
                    <a:pt x="1684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4" name="Google Shape;3574;p39"/>
            <p:cNvSpPr/>
            <p:nvPr/>
          </p:nvSpPr>
          <p:spPr>
            <a:xfrm>
              <a:off x="5643278" y="2705204"/>
              <a:ext cx="593756" cy="79268"/>
            </a:xfrm>
            <a:custGeom>
              <a:avLst/>
              <a:gdLst/>
              <a:ahLst/>
              <a:cxnLst/>
              <a:rect l="l" t="t" r="r" b="b"/>
              <a:pathLst>
                <a:path w="17670" h="2359" extrusionOk="0">
                  <a:moveTo>
                    <a:pt x="1" y="1"/>
                  </a:moveTo>
                  <a:lnTo>
                    <a:pt x="1" y="2358"/>
                  </a:lnTo>
                  <a:lnTo>
                    <a:pt x="17669" y="2358"/>
                  </a:lnTo>
                  <a:lnTo>
                    <a:pt x="1766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5" name="Google Shape;3575;p39"/>
            <p:cNvSpPr/>
            <p:nvPr/>
          </p:nvSpPr>
          <p:spPr>
            <a:xfrm>
              <a:off x="5944534" y="2854840"/>
              <a:ext cx="138073" cy="138073"/>
            </a:xfrm>
            <a:custGeom>
              <a:avLst/>
              <a:gdLst/>
              <a:ahLst/>
              <a:cxnLst/>
              <a:rect l="l" t="t" r="r" b="b"/>
              <a:pathLst>
                <a:path w="4109" h="4109" extrusionOk="0">
                  <a:moveTo>
                    <a:pt x="2049" y="1"/>
                  </a:moveTo>
                  <a:cubicBezTo>
                    <a:pt x="918" y="1"/>
                    <a:pt x="1" y="918"/>
                    <a:pt x="1" y="2049"/>
                  </a:cubicBezTo>
                  <a:cubicBezTo>
                    <a:pt x="1" y="3192"/>
                    <a:pt x="918" y="4108"/>
                    <a:pt x="2049" y="4108"/>
                  </a:cubicBezTo>
                  <a:cubicBezTo>
                    <a:pt x="3192" y="4108"/>
                    <a:pt x="4109" y="3192"/>
                    <a:pt x="4109" y="2049"/>
                  </a:cubicBezTo>
                  <a:cubicBezTo>
                    <a:pt x="4109" y="918"/>
                    <a:pt x="3192" y="1"/>
                    <a:pt x="20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6" name="Google Shape;3576;p39"/>
            <p:cNvSpPr/>
            <p:nvPr/>
          </p:nvSpPr>
          <p:spPr>
            <a:xfrm>
              <a:off x="6033381" y="2854840"/>
              <a:ext cx="138442" cy="138073"/>
            </a:xfrm>
            <a:custGeom>
              <a:avLst/>
              <a:gdLst/>
              <a:ahLst/>
              <a:cxnLst/>
              <a:rect l="l" t="t" r="r" b="b"/>
              <a:pathLst>
                <a:path w="4120" h="4109" extrusionOk="0">
                  <a:moveTo>
                    <a:pt x="2060" y="1"/>
                  </a:moveTo>
                  <a:cubicBezTo>
                    <a:pt x="929" y="1"/>
                    <a:pt x="0" y="918"/>
                    <a:pt x="0" y="2049"/>
                  </a:cubicBezTo>
                  <a:cubicBezTo>
                    <a:pt x="0" y="3192"/>
                    <a:pt x="929" y="4108"/>
                    <a:pt x="2060" y="4108"/>
                  </a:cubicBezTo>
                  <a:cubicBezTo>
                    <a:pt x="3191" y="4108"/>
                    <a:pt x="4120" y="3192"/>
                    <a:pt x="4120" y="2049"/>
                  </a:cubicBezTo>
                  <a:cubicBezTo>
                    <a:pt x="4120" y="918"/>
                    <a:pt x="3191" y="1"/>
                    <a:pt x="206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7" name="Google Shape;3577;p39"/>
            <p:cNvSpPr/>
            <p:nvPr/>
          </p:nvSpPr>
          <p:spPr>
            <a:xfrm>
              <a:off x="5644085" y="2652816"/>
              <a:ext cx="592950" cy="410085"/>
            </a:xfrm>
            <a:custGeom>
              <a:avLst/>
              <a:gdLst/>
              <a:ahLst/>
              <a:cxnLst/>
              <a:rect l="l" t="t" r="r" b="b"/>
              <a:pathLst>
                <a:path w="17646" h="12204" extrusionOk="0">
                  <a:moveTo>
                    <a:pt x="16550" y="0"/>
                  </a:moveTo>
                  <a:lnTo>
                    <a:pt x="16550" y="10180"/>
                  </a:lnTo>
                  <a:cubicBezTo>
                    <a:pt x="16550" y="10632"/>
                    <a:pt x="16193" y="10990"/>
                    <a:pt x="15740" y="10990"/>
                  </a:cubicBezTo>
                  <a:lnTo>
                    <a:pt x="0" y="10990"/>
                  </a:lnTo>
                  <a:lnTo>
                    <a:pt x="0" y="11406"/>
                  </a:lnTo>
                  <a:cubicBezTo>
                    <a:pt x="0" y="11847"/>
                    <a:pt x="358" y="12204"/>
                    <a:pt x="798" y="12204"/>
                  </a:cubicBezTo>
                  <a:lnTo>
                    <a:pt x="16848" y="12204"/>
                  </a:lnTo>
                  <a:cubicBezTo>
                    <a:pt x="17288" y="12204"/>
                    <a:pt x="17645" y="11847"/>
                    <a:pt x="17645" y="11406"/>
                  </a:cubicBezTo>
                  <a:lnTo>
                    <a:pt x="17645" y="810"/>
                  </a:lnTo>
                  <a:cubicBezTo>
                    <a:pt x="17645" y="357"/>
                    <a:pt x="17288" y="0"/>
                    <a:pt x="168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8" name="Google Shape;3578;p39"/>
            <p:cNvSpPr/>
            <p:nvPr/>
          </p:nvSpPr>
          <p:spPr>
            <a:xfrm>
              <a:off x="5670900" y="2674792"/>
              <a:ext cx="236058" cy="206487"/>
            </a:xfrm>
            <a:custGeom>
              <a:avLst/>
              <a:gdLst/>
              <a:ahLst/>
              <a:cxnLst/>
              <a:rect l="l" t="t" r="r" b="b"/>
              <a:pathLst>
                <a:path w="7025" h="6145" extrusionOk="0">
                  <a:moveTo>
                    <a:pt x="881" y="1"/>
                  </a:moveTo>
                  <a:cubicBezTo>
                    <a:pt x="393" y="1"/>
                    <a:pt x="0" y="394"/>
                    <a:pt x="0" y="882"/>
                  </a:cubicBezTo>
                  <a:lnTo>
                    <a:pt x="0" y="6145"/>
                  </a:lnTo>
                  <a:lnTo>
                    <a:pt x="1119" y="2108"/>
                  </a:lnTo>
                  <a:cubicBezTo>
                    <a:pt x="1203" y="1811"/>
                    <a:pt x="1429" y="1596"/>
                    <a:pt x="1726" y="1501"/>
                  </a:cubicBezTo>
                  <a:lnTo>
                    <a:pt x="7025" y="13"/>
                  </a:lnTo>
                  <a:lnTo>
                    <a:pt x="881" y="13"/>
                  </a:lnTo>
                  <a:lnTo>
                    <a:pt x="881" y="1"/>
                  </a:lnTo>
                  <a:close/>
                </a:path>
              </a:pathLst>
            </a:custGeom>
            <a:solidFill>
              <a:srgbClr val="FFFFFF">
                <a:alpha val="4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9" name="Google Shape;3579;p39"/>
            <p:cNvSpPr/>
            <p:nvPr/>
          </p:nvSpPr>
          <p:spPr>
            <a:xfrm>
              <a:off x="5464844" y="2852050"/>
              <a:ext cx="350104" cy="384513"/>
            </a:xfrm>
            <a:custGeom>
              <a:avLst/>
              <a:gdLst/>
              <a:ahLst/>
              <a:cxnLst/>
              <a:rect l="l" t="t" r="r" b="b"/>
              <a:pathLst>
                <a:path w="10419" h="11443" extrusionOk="0">
                  <a:moveTo>
                    <a:pt x="5215" y="0"/>
                  </a:moveTo>
                  <a:cubicBezTo>
                    <a:pt x="4060" y="2440"/>
                    <a:pt x="1191" y="2639"/>
                    <a:pt x="281" y="2639"/>
                  </a:cubicBezTo>
                  <a:cubicBezTo>
                    <a:pt x="103" y="2639"/>
                    <a:pt x="0" y="2632"/>
                    <a:pt x="0" y="2632"/>
                  </a:cubicBezTo>
                  <a:lnTo>
                    <a:pt x="0" y="2632"/>
                  </a:lnTo>
                  <a:cubicBezTo>
                    <a:pt x="346" y="9847"/>
                    <a:pt x="5215" y="11442"/>
                    <a:pt x="5215" y="11442"/>
                  </a:cubicBezTo>
                  <a:cubicBezTo>
                    <a:pt x="5215" y="11442"/>
                    <a:pt x="10061" y="9847"/>
                    <a:pt x="10418" y="2632"/>
                  </a:cubicBezTo>
                  <a:lnTo>
                    <a:pt x="10418" y="2632"/>
                  </a:lnTo>
                  <a:cubicBezTo>
                    <a:pt x="10418" y="2632"/>
                    <a:pt x="10316" y="2639"/>
                    <a:pt x="10138" y="2639"/>
                  </a:cubicBezTo>
                  <a:cubicBezTo>
                    <a:pt x="9232" y="2639"/>
                    <a:pt x="6370" y="2440"/>
                    <a:pt x="52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0" name="Google Shape;3580;p39"/>
            <p:cNvSpPr/>
            <p:nvPr/>
          </p:nvSpPr>
          <p:spPr>
            <a:xfrm>
              <a:off x="5486048" y="2888846"/>
              <a:ext cx="308101" cy="327322"/>
            </a:xfrm>
            <a:custGeom>
              <a:avLst/>
              <a:gdLst/>
              <a:ahLst/>
              <a:cxnLst/>
              <a:rect l="l" t="t" r="r" b="b"/>
              <a:pathLst>
                <a:path w="9169" h="9741" extrusionOk="0">
                  <a:moveTo>
                    <a:pt x="4584" y="1"/>
                  </a:moveTo>
                  <a:cubicBezTo>
                    <a:pt x="3263" y="1727"/>
                    <a:pt x="1072" y="2061"/>
                    <a:pt x="0" y="2120"/>
                  </a:cubicBezTo>
                  <a:cubicBezTo>
                    <a:pt x="227" y="4656"/>
                    <a:pt x="1060" y="6704"/>
                    <a:pt x="2489" y="8204"/>
                  </a:cubicBezTo>
                  <a:cubicBezTo>
                    <a:pt x="3358" y="9121"/>
                    <a:pt x="4215" y="9573"/>
                    <a:pt x="4584" y="9740"/>
                  </a:cubicBezTo>
                  <a:cubicBezTo>
                    <a:pt x="4953" y="9573"/>
                    <a:pt x="5799" y="9121"/>
                    <a:pt x="6680" y="8204"/>
                  </a:cubicBezTo>
                  <a:cubicBezTo>
                    <a:pt x="8109" y="6704"/>
                    <a:pt x="8942" y="4656"/>
                    <a:pt x="9168" y="2120"/>
                  </a:cubicBezTo>
                  <a:cubicBezTo>
                    <a:pt x="8097" y="2061"/>
                    <a:pt x="5906" y="1727"/>
                    <a:pt x="45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1" name="Google Shape;3581;p39"/>
            <p:cNvSpPr/>
            <p:nvPr/>
          </p:nvSpPr>
          <p:spPr>
            <a:xfrm>
              <a:off x="5560446" y="2960085"/>
              <a:ext cx="233302" cy="255681"/>
            </a:xfrm>
            <a:custGeom>
              <a:avLst/>
              <a:gdLst/>
              <a:ahLst/>
              <a:cxnLst/>
              <a:rect l="l" t="t" r="r" b="b"/>
              <a:pathLst>
                <a:path w="6943" h="7609" extrusionOk="0">
                  <a:moveTo>
                    <a:pt x="6942" y="0"/>
                  </a:moveTo>
                  <a:lnTo>
                    <a:pt x="6942" y="0"/>
                  </a:lnTo>
                  <a:cubicBezTo>
                    <a:pt x="6942" y="0"/>
                    <a:pt x="6942" y="1"/>
                    <a:pt x="6942" y="1"/>
                  </a:cubicBezTo>
                  <a:lnTo>
                    <a:pt x="6942" y="1"/>
                  </a:lnTo>
                  <a:cubicBezTo>
                    <a:pt x="6942" y="0"/>
                    <a:pt x="6942" y="0"/>
                    <a:pt x="6942" y="0"/>
                  </a:cubicBezTo>
                  <a:close/>
                  <a:moveTo>
                    <a:pt x="6942" y="1"/>
                  </a:moveTo>
                  <a:cubicBezTo>
                    <a:pt x="6923" y="83"/>
                    <a:pt x="4888" y="5497"/>
                    <a:pt x="2430" y="6584"/>
                  </a:cubicBezTo>
                  <a:cubicBezTo>
                    <a:pt x="2430" y="6584"/>
                    <a:pt x="1299" y="6453"/>
                    <a:pt x="1" y="5798"/>
                  </a:cubicBezTo>
                  <a:lnTo>
                    <a:pt x="1" y="5798"/>
                  </a:lnTo>
                  <a:cubicBezTo>
                    <a:pt x="96" y="5906"/>
                    <a:pt x="168" y="5989"/>
                    <a:pt x="251" y="6084"/>
                  </a:cubicBezTo>
                  <a:cubicBezTo>
                    <a:pt x="1132" y="7001"/>
                    <a:pt x="2001" y="7453"/>
                    <a:pt x="2358" y="7608"/>
                  </a:cubicBezTo>
                  <a:cubicBezTo>
                    <a:pt x="2727" y="7453"/>
                    <a:pt x="3573" y="7001"/>
                    <a:pt x="4454" y="6084"/>
                  </a:cubicBezTo>
                  <a:cubicBezTo>
                    <a:pt x="5882" y="4572"/>
                    <a:pt x="6716" y="2537"/>
                    <a:pt x="694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2" name="Google Shape;3582;p39"/>
            <p:cNvSpPr/>
            <p:nvPr/>
          </p:nvSpPr>
          <p:spPr>
            <a:xfrm>
              <a:off x="5508864" y="2942880"/>
              <a:ext cx="119625" cy="133637"/>
            </a:xfrm>
            <a:custGeom>
              <a:avLst/>
              <a:gdLst/>
              <a:ahLst/>
              <a:cxnLst/>
              <a:rect l="l" t="t" r="r" b="b"/>
              <a:pathLst>
                <a:path w="3560" h="3977" extrusionOk="0">
                  <a:moveTo>
                    <a:pt x="3560" y="0"/>
                  </a:moveTo>
                  <a:cubicBezTo>
                    <a:pt x="3560" y="0"/>
                    <a:pt x="1862" y="989"/>
                    <a:pt x="64" y="989"/>
                  </a:cubicBezTo>
                  <a:cubicBezTo>
                    <a:pt x="42" y="989"/>
                    <a:pt x="21" y="989"/>
                    <a:pt x="0" y="988"/>
                  </a:cubicBezTo>
                  <a:lnTo>
                    <a:pt x="0" y="988"/>
                  </a:lnTo>
                  <a:cubicBezTo>
                    <a:pt x="0" y="988"/>
                    <a:pt x="119" y="2846"/>
                    <a:pt x="810" y="3977"/>
                  </a:cubicBezTo>
                  <a:lnTo>
                    <a:pt x="595" y="1584"/>
                  </a:lnTo>
                  <a:lnTo>
                    <a:pt x="595" y="1584"/>
                  </a:lnTo>
                  <a:cubicBezTo>
                    <a:pt x="595" y="1584"/>
                    <a:pt x="596" y="1584"/>
                    <a:pt x="596" y="1584"/>
                  </a:cubicBezTo>
                  <a:cubicBezTo>
                    <a:pt x="649" y="1584"/>
                    <a:pt x="2562" y="1163"/>
                    <a:pt x="3560" y="0"/>
                  </a:cubicBezTo>
                  <a:close/>
                </a:path>
              </a:pathLst>
            </a:custGeom>
            <a:solidFill>
              <a:srgbClr val="FFFFFF">
                <a:alpha val="4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83" name="Google Shape;3583;p39"/>
          <p:cNvGrpSpPr/>
          <p:nvPr/>
        </p:nvGrpSpPr>
        <p:grpSpPr>
          <a:xfrm>
            <a:off x="2539524" y="3703427"/>
            <a:ext cx="624548" cy="931048"/>
            <a:chOff x="2539524" y="3703427"/>
            <a:chExt cx="624548" cy="931048"/>
          </a:xfrm>
        </p:grpSpPr>
        <p:sp>
          <p:nvSpPr>
            <p:cNvPr id="3584" name="Google Shape;3584;p39"/>
            <p:cNvSpPr/>
            <p:nvPr/>
          </p:nvSpPr>
          <p:spPr>
            <a:xfrm>
              <a:off x="2539524" y="3751043"/>
              <a:ext cx="544125" cy="451718"/>
            </a:xfrm>
            <a:custGeom>
              <a:avLst/>
              <a:gdLst/>
              <a:ahLst/>
              <a:cxnLst/>
              <a:rect l="l" t="t" r="r" b="b"/>
              <a:pathLst>
                <a:path w="16193" h="13443" extrusionOk="0">
                  <a:moveTo>
                    <a:pt x="7870" y="1"/>
                  </a:moveTo>
                  <a:cubicBezTo>
                    <a:pt x="7870" y="1"/>
                    <a:pt x="131" y="6359"/>
                    <a:pt x="0" y="6561"/>
                  </a:cubicBezTo>
                  <a:lnTo>
                    <a:pt x="8454" y="13443"/>
                  </a:lnTo>
                  <a:lnTo>
                    <a:pt x="16193" y="6561"/>
                  </a:lnTo>
                  <a:lnTo>
                    <a:pt x="787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5" name="Google Shape;3585;p39"/>
            <p:cNvSpPr/>
            <p:nvPr/>
          </p:nvSpPr>
          <p:spPr>
            <a:xfrm>
              <a:off x="2604748" y="3703427"/>
              <a:ext cx="414890" cy="501349"/>
            </a:xfrm>
            <a:custGeom>
              <a:avLst/>
              <a:gdLst/>
              <a:ahLst/>
              <a:cxnLst/>
              <a:rect l="l" t="t" r="r" b="b"/>
              <a:pathLst>
                <a:path w="12347" h="14920" extrusionOk="0">
                  <a:moveTo>
                    <a:pt x="0" y="1"/>
                  </a:moveTo>
                  <a:lnTo>
                    <a:pt x="0" y="14919"/>
                  </a:lnTo>
                  <a:lnTo>
                    <a:pt x="12347" y="14919"/>
                  </a:lnTo>
                  <a:lnTo>
                    <a:pt x="1234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6" name="Google Shape;3586;p39"/>
            <p:cNvSpPr/>
            <p:nvPr/>
          </p:nvSpPr>
          <p:spPr>
            <a:xfrm>
              <a:off x="2649945" y="3761460"/>
              <a:ext cx="262872" cy="26445"/>
            </a:xfrm>
            <a:custGeom>
              <a:avLst/>
              <a:gdLst/>
              <a:ahLst/>
              <a:cxnLst/>
              <a:rect l="l" t="t" r="r" b="b"/>
              <a:pathLst>
                <a:path w="7823" h="787" extrusionOk="0">
                  <a:moveTo>
                    <a:pt x="0" y="0"/>
                  </a:moveTo>
                  <a:lnTo>
                    <a:pt x="0" y="786"/>
                  </a:lnTo>
                  <a:lnTo>
                    <a:pt x="7823" y="786"/>
                  </a:lnTo>
                  <a:lnTo>
                    <a:pt x="782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7" name="Google Shape;3587;p39"/>
            <p:cNvSpPr/>
            <p:nvPr/>
          </p:nvSpPr>
          <p:spPr>
            <a:xfrm>
              <a:off x="2649945" y="3832665"/>
              <a:ext cx="327692" cy="27655"/>
            </a:xfrm>
            <a:custGeom>
              <a:avLst/>
              <a:gdLst/>
              <a:ahLst/>
              <a:cxnLst/>
              <a:rect l="l" t="t" r="r" b="b"/>
              <a:pathLst>
                <a:path w="9752" h="823" extrusionOk="0">
                  <a:moveTo>
                    <a:pt x="0" y="1"/>
                  </a:moveTo>
                  <a:lnTo>
                    <a:pt x="0" y="822"/>
                  </a:lnTo>
                  <a:lnTo>
                    <a:pt x="9752" y="822"/>
                  </a:lnTo>
                  <a:lnTo>
                    <a:pt x="975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8" name="Google Shape;3588;p39"/>
            <p:cNvSpPr/>
            <p:nvPr/>
          </p:nvSpPr>
          <p:spPr>
            <a:xfrm>
              <a:off x="2649945" y="3903468"/>
              <a:ext cx="327692" cy="27655"/>
            </a:xfrm>
            <a:custGeom>
              <a:avLst/>
              <a:gdLst/>
              <a:ahLst/>
              <a:cxnLst/>
              <a:rect l="l" t="t" r="r" b="b"/>
              <a:pathLst>
                <a:path w="9752" h="823" extrusionOk="0">
                  <a:moveTo>
                    <a:pt x="0" y="1"/>
                  </a:moveTo>
                  <a:lnTo>
                    <a:pt x="0" y="822"/>
                  </a:lnTo>
                  <a:lnTo>
                    <a:pt x="9752" y="822"/>
                  </a:lnTo>
                  <a:lnTo>
                    <a:pt x="975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9" name="Google Shape;3589;p39"/>
            <p:cNvSpPr/>
            <p:nvPr/>
          </p:nvSpPr>
          <p:spPr>
            <a:xfrm>
              <a:off x="2649945" y="3974707"/>
              <a:ext cx="327692" cy="27621"/>
            </a:xfrm>
            <a:custGeom>
              <a:avLst/>
              <a:gdLst/>
              <a:ahLst/>
              <a:cxnLst/>
              <a:rect l="l" t="t" r="r" b="b"/>
              <a:pathLst>
                <a:path w="9752" h="822" extrusionOk="0">
                  <a:moveTo>
                    <a:pt x="0" y="0"/>
                  </a:moveTo>
                  <a:lnTo>
                    <a:pt x="0" y="822"/>
                  </a:lnTo>
                  <a:lnTo>
                    <a:pt x="9752" y="822"/>
                  </a:lnTo>
                  <a:lnTo>
                    <a:pt x="975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0" name="Google Shape;3590;p39"/>
            <p:cNvSpPr/>
            <p:nvPr/>
          </p:nvSpPr>
          <p:spPr>
            <a:xfrm>
              <a:off x="2539524" y="3971515"/>
              <a:ext cx="544529" cy="335689"/>
            </a:xfrm>
            <a:custGeom>
              <a:avLst/>
              <a:gdLst/>
              <a:ahLst/>
              <a:cxnLst/>
              <a:rect l="l" t="t" r="r" b="b"/>
              <a:pathLst>
                <a:path w="16205" h="9990" extrusionOk="0">
                  <a:moveTo>
                    <a:pt x="0" y="0"/>
                  </a:moveTo>
                  <a:lnTo>
                    <a:pt x="0" y="9989"/>
                  </a:lnTo>
                  <a:lnTo>
                    <a:pt x="16205" y="9989"/>
                  </a:lnTo>
                  <a:lnTo>
                    <a:pt x="16205" y="0"/>
                  </a:lnTo>
                  <a:lnTo>
                    <a:pt x="8097" y="50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1" name="Google Shape;3591;p39"/>
            <p:cNvSpPr/>
            <p:nvPr/>
          </p:nvSpPr>
          <p:spPr>
            <a:xfrm>
              <a:off x="2539524" y="4140741"/>
              <a:ext cx="544529" cy="166467"/>
            </a:xfrm>
            <a:custGeom>
              <a:avLst/>
              <a:gdLst/>
              <a:ahLst/>
              <a:cxnLst/>
              <a:rect l="l" t="t" r="r" b="b"/>
              <a:pathLst>
                <a:path w="16205" h="4954" extrusionOk="0">
                  <a:moveTo>
                    <a:pt x="8037" y="0"/>
                  </a:moveTo>
                  <a:lnTo>
                    <a:pt x="0" y="4953"/>
                  </a:lnTo>
                  <a:lnTo>
                    <a:pt x="16205" y="4953"/>
                  </a:lnTo>
                  <a:lnTo>
                    <a:pt x="8168" y="0"/>
                  </a:lnTo>
                  <a:lnTo>
                    <a:pt x="8097" y="48"/>
                  </a:lnTo>
                  <a:lnTo>
                    <a:pt x="803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2" name="Google Shape;3592;p39"/>
            <p:cNvSpPr/>
            <p:nvPr/>
          </p:nvSpPr>
          <p:spPr>
            <a:xfrm>
              <a:off x="2539524" y="3971515"/>
              <a:ext cx="544529" cy="335689"/>
            </a:xfrm>
            <a:custGeom>
              <a:avLst/>
              <a:gdLst/>
              <a:ahLst/>
              <a:cxnLst/>
              <a:rect l="l" t="t" r="r" b="b"/>
              <a:pathLst>
                <a:path w="16205" h="9990" extrusionOk="0">
                  <a:moveTo>
                    <a:pt x="16205" y="0"/>
                  </a:moveTo>
                  <a:lnTo>
                    <a:pt x="14919" y="8418"/>
                  </a:lnTo>
                  <a:lnTo>
                    <a:pt x="0" y="9989"/>
                  </a:lnTo>
                  <a:lnTo>
                    <a:pt x="16205" y="9989"/>
                  </a:lnTo>
                  <a:lnTo>
                    <a:pt x="1620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3" name="Google Shape;3593;p39"/>
            <p:cNvSpPr/>
            <p:nvPr/>
          </p:nvSpPr>
          <p:spPr>
            <a:xfrm>
              <a:off x="2558711" y="4012712"/>
              <a:ext cx="156890" cy="188073"/>
            </a:xfrm>
            <a:custGeom>
              <a:avLst/>
              <a:gdLst/>
              <a:ahLst/>
              <a:cxnLst/>
              <a:rect l="l" t="t" r="r" b="b"/>
              <a:pathLst>
                <a:path w="4669" h="5597" extrusionOk="0">
                  <a:moveTo>
                    <a:pt x="1" y="0"/>
                  </a:moveTo>
                  <a:lnTo>
                    <a:pt x="1" y="5596"/>
                  </a:lnTo>
                  <a:lnTo>
                    <a:pt x="1072" y="2084"/>
                  </a:lnTo>
                  <a:lnTo>
                    <a:pt x="4668" y="281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>
                <a:alpha val="4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4" name="Google Shape;3594;p39"/>
            <p:cNvSpPr/>
            <p:nvPr/>
          </p:nvSpPr>
          <p:spPr>
            <a:xfrm>
              <a:off x="2795582" y="4147966"/>
              <a:ext cx="358102" cy="439689"/>
            </a:xfrm>
            <a:custGeom>
              <a:avLst/>
              <a:gdLst/>
              <a:ahLst/>
              <a:cxnLst/>
              <a:rect l="l" t="t" r="r" b="b"/>
              <a:pathLst>
                <a:path w="10657" h="13085" extrusionOk="0">
                  <a:moveTo>
                    <a:pt x="8419" y="857"/>
                  </a:moveTo>
                  <a:cubicBezTo>
                    <a:pt x="8598" y="857"/>
                    <a:pt x="8778" y="911"/>
                    <a:pt x="8930" y="1024"/>
                  </a:cubicBezTo>
                  <a:cubicBezTo>
                    <a:pt x="9299" y="1297"/>
                    <a:pt x="9382" y="1833"/>
                    <a:pt x="9097" y="2214"/>
                  </a:cubicBezTo>
                  <a:cubicBezTo>
                    <a:pt x="8929" y="2430"/>
                    <a:pt x="8676" y="2544"/>
                    <a:pt x="8421" y="2544"/>
                  </a:cubicBezTo>
                  <a:cubicBezTo>
                    <a:pt x="8241" y="2544"/>
                    <a:pt x="8059" y="2487"/>
                    <a:pt x="7906" y="2369"/>
                  </a:cubicBezTo>
                  <a:cubicBezTo>
                    <a:pt x="7537" y="2095"/>
                    <a:pt x="7454" y="1559"/>
                    <a:pt x="7739" y="1178"/>
                  </a:cubicBezTo>
                  <a:cubicBezTo>
                    <a:pt x="7908" y="968"/>
                    <a:pt x="8163" y="857"/>
                    <a:pt x="8419" y="857"/>
                  </a:cubicBezTo>
                  <a:close/>
                  <a:moveTo>
                    <a:pt x="7771" y="1"/>
                  </a:moveTo>
                  <a:cubicBezTo>
                    <a:pt x="6998" y="1"/>
                    <a:pt x="6235" y="353"/>
                    <a:pt x="5727" y="1024"/>
                  </a:cubicBezTo>
                  <a:cubicBezTo>
                    <a:pt x="5049" y="1940"/>
                    <a:pt x="5060" y="3179"/>
                    <a:pt x="5715" y="4060"/>
                  </a:cubicBezTo>
                  <a:lnTo>
                    <a:pt x="0" y="11656"/>
                  </a:lnTo>
                  <a:lnTo>
                    <a:pt x="1191" y="12549"/>
                  </a:lnTo>
                  <a:lnTo>
                    <a:pt x="1715" y="11870"/>
                  </a:lnTo>
                  <a:lnTo>
                    <a:pt x="3334" y="13085"/>
                  </a:lnTo>
                  <a:lnTo>
                    <a:pt x="4060" y="12120"/>
                  </a:lnTo>
                  <a:lnTo>
                    <a:pt x="2441" y="10906"/>
                  </a:lnTo>
                  <a:lnTo>
                    <a:pt x="3036" y="10096"/>
                  </a:lnTo>
                  <a:lnTo>
                    <a:pt x="4179" y="10953"/>
                  </a:lnTo>
                  <a:lnTo>
                    <a:pt x="4977" y="9906"/>
                  </a:lnTo>
                  <a:lnTo>
                    <a:pt x="3822" y="9036"/>
                  </a:lnTo>
                  <a:lnTo>
                    <a:pt x="6906" y="4953"/>
                  </a:lnTo>
                  <a:cubicBezTo>
                    <a:pt x="7182" y="5052"/>
                    <a:pt x="7470" y="5101"/>
                    <a:pt x="7757" y="5101"/>
                  </a:cubicBezTo>
                  <a:cubicBezTo>
                    <a:pt x="8535" y="5101"/>
                    <a:pt x="9307" y="4745"/>
                    <a:pt x="9811" y="4084"/>
                  </a:cubicBezTo>
                  <a:cubicBezTo>
                    <a:pt x="10656" y="2952"/>
                    <a:pt x="10430" y="1357"/>
                    <a:pt x="9299" y="512"/>
                  </a:cubicBezTo>
                  <a:cubicBezTo>
                    <a:pt x="8838" y="167"/>
                    <a:pt x="8303" y="1"/>
                    <a:pt x="77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5" name="Google Shape;3595;p39"/>
            <p:cNvSpPr/>
            <p:nvPr/>
          </p:nvSpPr>
          <p:spPr>
            <a:xfrm>
              <a:off x="2911615" y="4190340"/>
              <a:ext cx="236058" cy="262100"/>
            </a:xfrm>
            <a:custGeom>
              <a:avLst/>
              <a:gdLst/>
              <a:ahLst/>
              <a:cxnLst/>
              <a:rect l="l" t="t" r="r" b="b"/>
              <a:pathLst>
                <a:path w="7025" h="7800" extrusionOk="0">
                  <a:moveTo>
                    <a:pt x="6501" y="1"/>
                  </a:moveTo>
                  <a:lnTo>
                    <a:pt x="6501" y="1"/>
                  </a:lnTo>
                  <a:cubicBezTo>
                    <a:pt x="6763" y="751"/>
                    <a:pt x="6644" y="1632"/>
                    <a:pt x="6120" y="2334"/>
                  </a:cubicBezTo>
                  <a:cubicBezTo>
                    <a:pt x="5620" y="2998"/>
                    <a:pt x="4858" y="3344"/>
                    <a:pt x="4087" y="3344"/>
                  </a:cubicBezTo>
                  <a:cubicBezTo>
                    <a:pt x="3793" y="3344"/>
                    <a:pt x="3497" y="3293"/>
                    <a:pt x="3215" y="3192"/>
                  </a:cubicBezTo>
                  <a:lnTo>
                    <a:pt x="0" y="7502"/>
                  </a:lnTo>
                  <a:lnTo>
                    <a:pt x="393" y="7799"/>
                  </a:lnTo>
                  <a:lnTo>
                    <a:pt x="3453" y="3704"/>
                  </a:lnTo>
                  <a:cubicBezTo>
                    <a:pt x="3729" y="3803"/>
                    <a:pt x="4017" y="3851"/>
                    <a:pt x="4304" y="3851"/>
                  </a:cubicBezTo>
                  <a:cubicBezTo>
                    <a:pt x="5082" y="3851"/>
                    <a:pt x="5854" y="3495"/>
                    <a:pt x="6358" y="2834"/>
                  </a:cubicBezTo>
                  <a:cubicBezTo>
                    <a:pt x="7001" y="1989"/>
                    <a:pt x="7025" y="858"/>
                    <a:pt x="650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6" name="Google Shape;3596;p39"/>
            <p:cNvSpPr/>
            <p:nvPr/>
          </p:nvSpPr>
          <p:spPr>
            <a:xfrm>
              <a:off x="2864806" y="4470794"/>
              <a:ext cx="98455" cy="46069"/>
            </a:xfrm>
            <a:custGeom>
              <a:avLst/>
              <a:gdLst/>
              <a:ahLst/>
              <a:cxnLst/>
              <a:rect l="l" t="t" r="r" b="b"/>
              <a:pathLst>
                <a:path w="2930" h="1371" extrusionOk="0">
                  <a:moveTo>
                    <a:pt x="750" y="1"/>
                  </a:moveTo>
                  <a:lnTo>
                    <a:pt x="0" y="1001"/>
                  </a:lnTo>
                  <a:lnTo>
                    <a:pt x="381" y="1299"/>
                  </a:lnTo>
                  <a:lnTo>
                    <a:pt x="976" y="501"/>
                  </a:lnTo>
                  <a:lnTo>
                    <a:pt x="2119" y="1370"/>
                  </a:lnTo>
                  <a:lnTo>
                    <a:pt x="2929" y="311"/>
                  </a:lnTo>
                  <a:lnTo>
                    <a:pt x="2524" y="13"/>
                  </a:lnTo>
                  <a:lnTo>
                    <a:pt x="1905" y="858"/>
                  </a:lnTo>
                  <a:lnTo>
                    <a:pt x="75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7" name="Google Shape;3597;p39"/>
            <p:cNvSpPr/>
            <p:nvPr/>
          </p:nvSpPr>
          <p:spPr>
            <a:xfrm>
              <a:off x="2795582" y="4530440"/>
              <a:ext cx="136460" cy="58032"/>
            </a:xfrm>
            <a:custGeom>
              <a:avLst/>
              <a:gdLst/>
              <a:ahLst/>
              <a:cxnLst/>
              <a:rect l="l" t="t" r="r" b="b"/>
              <a:pathLst>
                <a:path w="4061" h="1727" extrusionOk="0">
                  <a:moveTo>
                    <a:pt x="1477" y="0"/>
                  </a:moveTo>
                  <a:lnTo>
                    <a:pt x="953" y="691"/>
                  </a:lnTo>
                  <a:lnTo>
                    <a:pt x="155" y="83"/>
                  </a:lnTo>
                  <a:lnTo>
                    <a:pt x="0" y="298"/>
                  </a:lnTo>
                  <a:lnTo>
                    <a:pt x="1191" y="1191"/>
                  </a:lnTo>
                  <a:lnTo>
                    <a:pt x="1715" y="500"/>
                  </a:lnTo>
                  <a:lnTo>
                    <a:pt x="3334" y="1726"/>
                  </a:lnTo>
                  <a:lnTo>
                    <a:pt x="4060" y="738"/>
                  </a:lnTo>
                  <a:lnTo>
                    <a:pt x="3679" y="452"/>
                  </a:lnTo>
                  <a:lnTo>
                    <a:pt x="3096" y="1214"/>
                  </a:lnTo>
                  <a:lnTo>
                    <a:pt x="147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8" name="Google Shape;3598;p39"/>
            <p:cNvSpPr/>
            <p:nvPr/>
          </p:nvSpPr>
          <p:spPr>
            <a:xfrm>
              <a:off x="2944816" y="4147462"/>
              <a:ext cx="219256" cy="487001"/>
            </a:xfrm>
            <a:custGeom>
              <a:avLst/>
              <a:gdLst/>
              <a:ahLst/>
              <a:cxnLst/>
              <a:rect l="l" t="t" r="r" b="b"/>
              <a:pathLst>
                <a:path w="6525" h="14493" extrusionOk="0">
                  <a:moveTo>
                    <a:pt x="3960" y="666"/>
                  </a:moveTo>
                  <a:cubicBezTo>
                    <a:pt x="4032" y="666"/>
                    <a:pt x="4106" y="675"/>
                    <a:pt x="4179" y="693"/>
                  </a:cubicBezTo>
                  <a:cubicBezTo>
                    <a:pt x="4644" y="812"/>
                    <a:pt x="4918" y="1277"/>
                    <a:pt x="4799" y="1729"/>
                  </a:cubicBezTo>
                  <a:cubicBezTo>
                    <a:pt x="4698" y="2122"/>
                    <a:pt x="4358" y="2387"/>
                    <a:pt x="3975" y="2387"/>
                  </a:cubicBezTo>
                  <a:cubicBezTo>
                    <a:pt x="3905" y="2387"/>
                    <a:pt x="3834" y="2378"/>
                    <a:pt x="3763" y="2360"/>
                  </a:cubicBezTo>
                  <a:cubicBezTo>
                    <a:pt x="3298" y="2241"/>
                    <a:pt x="3013" y="1777"/>
                    <a:pt x="3132" y="1312"/>
                  </a:cubicBezTo>
                  <a:cubicBezTo>
                    <a:pt x="3222" y="921"/>
                    <a:pt x="3574" y="666"/>
                    <a:pt x="3960" y="666"/>
                  </a:cubicBezTo>
                  <a:close/>
                  <a:moveTo>
                    <a:pt x="3708" y="1"/>
                  </a:moveTo>
                  <a:cubicBezTo>
                    <a:pt x="2550" y="1"/>
                    <a:pt x="1497" y="778"/>
                    <a:pt x="1203" y="1943"/>
                  </a:cubicBezTo>
                  <a:cubicBezTo>
                    <a:pt x="917" y="3075"/>
                    <a:pt x="1429" y="4206"/>
                    <a:pt x="2358" y="4777"/>
                  </a:cubicBezTo>
                  <a:lnTo>
                    <a:pt x="0" y="14112"/>
                  </a:lnTo>
                  <a:lnTo>
                    <a:pt x="1453" y="14493"/>
                  </a:lnTo>
                  <a:lnTo>
                    <a:pt x="1667" y="13635"/>
                  </a:lnTo>
                  <a:lnTo>
                    <a:pt x="3656" y="14147"/>
                  </a:lnTo>
                  <a:lnTo>
                    <a:pt x="3965" y="12945"/>
                  </a:lnTo>
                  <a:lnTo>
                    <a:pt x="1977" y="12433"/>
                  </a:lnTo>
                  <a:lnTo>
                    <a:pt x="2227" y="11457"/>
                  </a:lnTo>
                  <a:lnTo>
                    <a:pt x="3644" y="11814"/>
                  </a:lnTo>
                  <a:lnTo>
                    <a:pt x="3965" y="10516"/>
                  </a:lnTo>
                  <a:lnTo>
                    <a:pt x="2560" y="10159"/>
                  </a:lnTo>
                  <a:lnTo>
                    <a:pt x="3822" y="5134"/>
                  </a:lnTo>
                  <a:cubicBezTo>
                    <a:pt x="4918" y="5075"/>
                    <a:pt x="5906" y="4325"/>
                    <a:pt x="6192" y="3206"/>
                  </a:cubicBezTo>
                  <a:cubicBezTo>
                    <a:pt x="6525" y="1824"/>
                    <a:pt x="5692" y="419"/>
                    <a:pt x="4322" y="74"/>
                  </a:cubicBezTo>
                  <a:cubicBezTo>
                    <a:pt x="4117" y="25"/>
                    <a:pt x="3911" y="1"/>
                    <a:pt x="37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9" name="Google Shape;3599;p39"/>
            <p:cNvSpPr/>
            <p:nvPr/>
          </p:nvSpPr>
          <p:spPr>
            <a:xfrm>
              <a:off x="3014812" y="4163928"/>
              <a:ext cx="146877" cy="324903"/>
            </a:xfrm>
            <a:custGeom>
              <a:avLst/>
              <a:gdLst/>
              <a:ahLst/>
              <a:cxnLst/>
              <a:rect l="l" t="t" r="r" b="b"/>
              <a:pathLst>
                <a:path w="4371" h="9669" extrusionOk="0">
                  <a:moveTo>
                    <a:pt x="3132" y="1"/>
                  </a:moveTo>
                  <a:lnTo>
                    <a:pt x="3132" y="1"/>
                  </a:lnTo>
                  <a:cubicBezTo>
                    <a:pt x="3668" y="632"/>
                    <a:pt x="3906" y="1501"/>
                    <a:pt x="3704" y="2346"/>
                  </a:cubicBezTo>
                  <a:cubicBezTo>
                    <a:pt x="3418" y="3466"/>
                    <a:pt x="2442" y="4240"/>
                    <a:pt x="1334" y="4275"/>
                  </a:cubicBezTo>
                  <a:lnTo>
                    <a:pt x="1" y="9550"/>
                  </a:lnTo>
                  <a:lnTo>
                    <a:pt x="477" y="9669"/>
                  </a:lnTo>
                  <a:lnTo>
                    <a:pt x="1739" y="4644"/>
                  </a:lnTo>
                  <a:cubicBezTo>
                    <a:pt x="2835" y="4585"/>
                    <a:pt x="3823" y="3835"/>
                    <a:pt x="4109" y="2716"/>
                  </a:cubicBezTo>
                  <a:cubicBezTo>
                    <a:pt x="4371" y="1668"/>
                    <a:pt x="3954" y="596"/>
                    <a:pt x="313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0" name="Google Shape;3600;p39"/>
            <p:cNvSpPr/>
            <p:nvPr/>
          </p:nvSpPr>
          <p:spPr>
            <a:xfrm>
              <a:off x="2995221" y="4497206"/>
              <a:ext cx="82461" cy="68045"/>
            </a:xfrm>
            <a:custGeom>
              <a:avLst/>
              <a:gdLst/>
              <a:ahLst/>
              <a:cxnLst/>
              <a:rect l="l" t="t" r="r" b="b"/>
              <a:pathLst>
                <a:path w="2454" h="2025" extrusionOk="0">
                  <a:moveTo>
                    <a:pt x="1977" y="1"/>
                  </a:moveTo>
                  <a:lnTo>
                    <a:pt x="1727" y="1025"/>
                  </a:lnTo>
                  <a:lnTo>
                    <a:pt x="310" y="668"/>
                  </a:lnTo>
                  <a:lnTo>
                    <a:pt x="1" y="1906"/>
                  </a:lnTo>
                  <a:lnTo>
                    <a:pt x="477" y="2025"/>
                  </a:lnTo>
                  <a:lnTo>
                    <a:pt x="727" y="1060"/>
                  </a:lnTo>
                  <a:lnTo>
                    <a:pt x="2132" y="1418"/>
                  </a:lnTo>
                  <a:lnTo>
                    <a:pt x="2453" y="120"/>
                  </a:lnTo>
                  <a:lnTo>
                    <a:pt x="197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1" name="Google Shape;3601;p39"/>
            <p:cNvSpPr/>
            <p:nvPr/>
          </p:nvSpPr>
          <p:spPr>
            <a:xfrm>
              <a:off x="2944816" y="4578426"/>
              <a:ext cx="133268" cy="56049"/>
            </a:xfrm>
            <a:custGeom>
              <a:avLst/>
              <a:gdLst/>
              <a:ahLst/>
              <a:cxnLst/>
              <a:rect l="l" t="t" r="r" b="b"/>
              <a:pathLst>
                <a:path w="3966" h="1668" extrusionOk="0">
                  <a:moveTo>
                    <a:pt x="3489" y="1"/>
                  </a:moveTo>
                  <a:lnTo>
                    <a:pt x="3251" y="929"/>
                  </a:lnTo>
                  <a:lnTo>
                    <a:pt x="1262" y="441"/>
                  </a:lnTo>
                  <a:lnTo>
                    <a:pt x="1048" y="1275"/>
                  </a:lnTo>
                  <a:lnTo>
                    <a:pt x="72" y="1037"/>
                  </a:lnTo>
                  <a:lnTo>
                    <a:pt x="0" y="1287"/>
                  </a:lnTo>
                  <a:lnTo>
                    <a:pt x="1465" y="1668"/>
                  </a:lnTo>
                  <a:lnTo>
                    <a:pt x="1679" y="810"/>
                  </a:lnTo>
                  <a:lnTo>
                    <a:pt x="3667" y="1322"/>
                  </a:lnTo>
                  <a:lnTo>
                    <a:pt x="3965" y="120"/>
                  </a:lnTo>
                  <a:lnTo>
                    <a:pt x="348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2" name="Google Shape;3602;p39"/>
            <p:cNvSpPr/>
            <p:nvPr/>
          </p:nvSpPr>
          <p:spPr>
            <a:xfrm>
              <a:off x="2995221" y="4154586"/>
              <a:ext cx="114450" cy="89013"/>
            </a:xfrm>
            <a:custGeom>
              <a:avLst/>
              <a:gdLst/>
              <a:ahLst/>
              <a:cxnLst/>
              <a:rect l="l" t="t" r="r" b="b"/>
              <a:pathLst>
                <a:path w="3406" h="2649" extrusionOk="0">
                  <a:moveTo>
                    <a:pt x="2158" y="0"/>
                  </a:moveTo>
                  <a:cubicBezTo>
                    <a:pt x="1201" y="0"/>
                    <a:pt x="326" y="644"/>
                    <a:pt x="84" y="1612"/>
                  </a:cubicBezTo>
                  <a:cubicBezTo>
                    <a:pt x="1" y="1970"/>
                    <a:pt x="1" y="2327"/>
                    <a:pt x="84" y="2648"/>
                  </a:cubicBezTo>
                  <a:lnTo>
                    <a:pt x="132" y="2434"/>
                  </a:lnTo>
                  <a:cubicBezTo>
                    <a:pt x="439" y="1172"/>
                    <a:pt x="1568" y="344"/>
                    <a:pt x="2804" y="344"/>
                  </a:cubicBezTo>
                  <a:cubicBezTo>
                    <a:pt x="3003" y="344"/>
                    <a:pt x="3204" y="365"/>
                    <a:pt x="3406" y="410"/>
                  </a:cubicBezTo>
                  <a:cubicBezTo>
                    <a:pt x="3203" y="255"/>
                    <a:pt x="2941" y="124"/>
                    <a:pt x="2679" y="65"/>
                  </a:cubicBezTo>
                  <a:cubicBezTo>
                    <a:pt x="2505" y="21"/>
                    <a:pt x="2330" y="0"/>
                    <a:pt x="2158" y="0"/>
                  </a:cubicBezTo>
                  <a:close/>
                </a:path>
              </a:pathLst>
            </a:custGeom>
            <a:solidFill>
              <a:srgbClr val="FFFFFF">
                <a:alpha val="4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3" name="Google Shape;3603;p39"/>
            <p:cNvSpPr/>
            <p:nvPr/>
          </p:nvSpPr>
          <p:spPr>
            <a:xfrm>
              <a:off x="3035243" y="4100921"/>
              <a:ext cx="124430" cy="104941"/>
            </a:xfrm>
            <a:custGeom>
              <a:avLst/>
              <a:gdLst/>
              <a:ahLst/>
              <a:cxnLst/>
              <a:rect l="l" t="t" r="r" b="b"/>
              <a:pathLst>
                <a:path w="3703" h="3123" extrusionOk="0">
                  <a:moveTo>
                    <a:pt x="1883" y="0"/>
                  </a:moveTo>
                  <a:cubicBezTo>
                    <a:pt x="1793" y="0"/>
                    <a:pt x="1701" y="6"/>
                    <a:pt x="1608" y="19"/>
                  </a:cubicBezTo>
                  <a:cubicBezTo>
                    <a:pt x="726" y="126"/>
                    <a:pt x="72" y="769"/>
                    <a:pt x="0" y="1495"/>
                  </a:cubicBezTo>
                  <a:cubicBezTo>
                    <a:pt x="60" y="1483"/>
                    <a:pt x="179" y="1447"/>
                    <a:pt x="286" y="1435"/>
                  </a:cubicBezTo>
                  <a:cubicBezTo>
                    <a:pt x="381" y="876"/>
                    <a:pt x="917" y="376"/>
                    <a:pt x="1631" y="292"/>
                  </a:cubicBezTo>
                  <a:cubicBezTo>
                    <a:pt x="1712" y="282"/>
                    <a:pt x="1792" y="277"/>
                    <a:pt x="1871" y="277"/>
                  </a:cubicBezTo>
                  <a:cubicBezTo>
                    <a:pt x="2622" y="277"/>
                    <a:pt x="3236" y="729"/>
                    <a:pt x="3322" y="1376"/>
                  </a:cubicBezTo>
                  <a:cubicBezTo>
                    <a:pt x="3405" y="2078"/>
                    <a:pt x="2798" y="2733"/>
                    <a:pt x="1953" y="2828"/>
                  </a:cubicBezTo>
                  <a:cubicBezTo>
                    <a:pt x="1868" y="2839"/>
                    <a:pt x="1783" y="2844"/>
                    <a:pt x="1700" y="2844"/>
                  </a:cubicBezTo>
                  <a:cubicBezTo>
                    <a:pt x="1318" y="2844"/>
                    <a:pt x="962" y="2732"/>
                    <a:pt x="679" y="2507"/>
                  </a:cubicBezTo>
                  <a:cubicBezTo>
                    <a:pt x="595" y="2555"/>
                    <a:pt x="536" y="2638"/>
                    <a:pt x="524" y="2733"/>
                  </a:cubicBezTo>
                  <a:lnTo>
                    <a:pt x="524" y="2745"/>
                  </a:lnTo>
                  <a:cubicBezTo>
                    <a:pt x="834" y="2997"/>
                    <a:pt x="1245" y="3122"/>
                    <a:pt x="1676" y="3122"/>
                  </a:cubicBezTo>
                  <a:cubicBezTo>
                    <a:pt x="1776" y="3122"/>
                    <a:pt x="1876" y="3116"/>
                    <a:pt x="1977" y="3102"/>
                  </a:cubicBezTo>
                  <a:cubicBezTo>
                    <a:pt x="2977" y="2971"/>
                    <a:pt x="3703" y="2185"/>
                    <a:pt x="3596" y="1328"/>
                  </a:cubicBezTo>
                  <a:cubicBezTo>
                    <a:pt x="3509" y="562"/>
                    <a:pt x="2767" y="0"/>
                    <a:pt x="18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04" name="Google Shape;3604;p39"/>
          <p:cNvGrpSpPr/>
          <p:nvPr/>
        </p:nvGrpSpPr>
        <p:grpSpPr>
          <a:xfrm>
            <a:off x="3017870" y="2511177"/>
            <a:ext cx="507744" cy="632177"/>
            <a:chOff x="3017870" y="2511177"/>
            <a:chExt cx="507744" cy="632177"/>
          </a:xfrm>
        </p:grpSpPr>
        <p:sp>
          <p:nvSpPr>
            <p:cNvPr id="3605" name="Google Shape;3605;p39"/>
            <p:cNvSpPr/>
            <p:nvPr/>
          </p:nvSpPr>
          <p:spPr>
            <a:xfrm>
              <a:off x="3047072" y="2511177"/>
              <a:ext cx="389319" cy="470536"/>
            </a:xfrm>
            <a:custGeom>
              <a:avLst/>
              <a:gdLst/>
              <a:ahLst/>
              <a:cxnLst/>
              <a:rect l="l" t="t" r="r" b="b"/>
              <a:pathLst>
                <a:path w="11586" h="14003" extrusionOk="0">
                  <a:moveTo>
                    <a:pt x="1" y="0"/>
                  </a:moveTo>
                  <a:lnTo>
                    <a:pt x="1" y="14002"/>
                  </a:lnTo>
                  <a:lnTo>
                    <a:pt x="11586" y="14002"/>
                  </a:lnTo>
                  <a:lnTo>
                    <a:pt x="115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6" name="Google Shape;3606;p39"/>
            <p:cNvSpPr/>
            <p:nvPr/>
          </p:nvSpPr>
          <p:spPr>
            <a:xfrm>
              <a:off x="3090286" y="2565178"/>
              <a:ext cx="246878" cy="24429"/>
            </a:xfrm>
            <a:custGeom>
              <a:avLst/>
              <a:gdLst/>
              <a:ahLst/>
              <a:cxnLst/>
              <a:rect l="l" t="t" r="r" b="b"/>
              <a:pathLst>
                <a:path w="7347" h="727" extrusionOk="0">
                  <a:moveTo>
                    <a:pt x="1" y="1"/>
                  </a:moveTo>
                  <a:lnTo>
                    <a:pt x="1" y="727"/>
                  </a:lnTo>
                  <a:lnTo>
                    <a:pt x="7347" y="727"/>
                  </a:lnTo>
                  <a:lnTo>
                    <a:pt x="734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7" name="Google Shape;3607;p39"/>
            <p:cNvSpPr/>
            <p:nvPr/>
          </p:nvSpPr>
          <p:spPr>
            <a:xfrm>
              <a:off x="3090286" y="2632385"/>
              <a:ext cx="307698" cy="26042"/>
            </a:xfrm>
            <a:custGeom>
              <a:avLst/>
              <a:gdLst/>
              <a:ahLst/>
              <a:cxnLst/>
              <a:rect l="l" t="t" r="r" b="b"/>
              <a:pathLst>
                <a:path w="9157" h="775" extrusionOk="0">
                  <a:moveTo>
                    <a:pt x="1" y="1"/>
                  </a:moveTo>
                  <a:lnTo>
                    <a:pt x="1" y="775"/>
                  </a:lnTo>
                  <a:lnTo>
                    <a:pt x="9157" y="775"/>
                  </a:lnTo>
                  <a:lnTo>
                    <a:pt x="915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8" name="Google Shape;3608;p39"/>
            <p:cNvSpPr/>
            <p:nvPr/>
          </p:nvSpPr>
          <p:spPr>
            <a:xfrm>
              <a:off x="3090286" y="2698819"/>
              <a:ext cx="307698" cy="26042"/>
            </a:xfrm>
            <a:custGeom>
              <a:avLst/>
              <a:gdLst/>
              <a:ahLst/>
              <a:cxnLst/>
              <a:rect l="l" t="t" r="r" b="b"/>
              <a:pathLst>
                <a:path w="9157" h="775" extrusionOk="0">
                  <a:moveTo>
                    <a:pt x="1" y="0"/>
                  </a:moveTo>
                  <a:lnTo>
                    <a:pt x="1" y="774"/>
                  </a:lnTo>
                  <a:lnTo>
                    <a:pt x="9157" y="774"/>
                  </a:lnTo>
                  <a:lnTo>
                    <a:pt x="915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9" name="Google Shape;3609;p39"/>
            <p:cNvSpPr/>
            <p:nvPr/>
          </p:nvSpPr>
          <p:spPr>
            <a:xfrm>
              <a:off x="3090286" y="2765622"/>
              <a:ext cx="307698" cy="26042"/>
            </a:xfrm>
            <a:custGeom>
              <a:avLst/>
              <a:gdLst/>
              <a:ahLst/>
              <a:cxnLst/>
              <a:rect l="l" t="t" r="r" b="b"/>
              <a:pathLst>
                <a:path w="9157" h="775" extrusionOk="0">
                  <a:moveTo>
                    <a:pt x="1" y="1"/>
                  </a:moveTo>
                  <a:lnTo>
                    <a:pt x="1" y="775"/>
                  </a:lnTo>
                  <a:lnTo>
                    <a:pt x="9157" y="775"/>
                  </a:lnTo>
                  <a:lnTo>
                    <a:pt x="915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0" name="Google Shape;3610;p39"/>
            <p:cNvSpPr/>
            <p:nvPr/>
          </p:nvSpPr>
          <p:spPr>
            <a:xfrm>
              <a:off x="3017870" y="2777216"/>
              <a:ext cx="448123" cy="318921"/>
            </a:xfrm>
            <a:custGeom>
              <a:avLst/>
              <a:gdLst/>
              <a:ahLst/>
              <a:cxnLst/>
              <a:rect l="l" t="t" r="r" b="b"/>
              <a:pathLst>
                <a:path w="13336" h="9491" extrusionOk="0">
                  <a:moveTo>
                    <a:pt x="1" y="1"/>
                  </a:moveTo>
                  <a:lnTo>
                    <a:pt x="1" y="9490"/>
                  </a:lnTo>
                  <a:lnTo>
                    <a:pt x="13336" y="9490"/>
                  </a:lnTo>
                  <a:lnTo>
                    <a:pt x="13336" y="2346"/>
                  </a:lnTo>
                  <a:lnTo>
                    <a:pt x="7633" y="2346"/>
                  </a:lnTo>
                  <a:lnTo>
                    <a:pt x="514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1" name="Google Shape;3611;p39"/>
            <p:cNvSpPr/>
            <p:nvPr/>
          </p:nvSpPr>
          <p:spPr>
            <a:xfrm>
              <a:off x="3017870" y="2856049"/>
              <a:ext cx="448123" cy="240090"/>
            </a:xfrm>
            <a:custGeom>
              <a:avLst/>
              <a:gdLst/>
              <a:ahLst/>
              <a:cxnLst/>
              <a:rect l="l" t="t" r="r" b="b"/>
              <a:pathLst>
                <a:path w="13336" h="7145" extrusionOk="0">
                  <a:moveTo>
                    <a:pt x="13336" y="0"/>
                  </a:moveTo>
                  <a:lnTo>
                    <a:pt x="12490" y="6037"/>
                  </a:lnTo>
                  <a:lnTo>
                    <a:pt x="1" y="7144"/>
                  </a:lnTo>
                  <a:lnTo>
                    <a:pt x="13336" y="7144"/>
                  </a:lnTo>
                  <a:lnTo>
                    <a:pt x="1333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2" name="Google Shape;3612;p39"/>
            <p:cNvSpPr/>
            <p:nvPr/>
          </p:nvSpPr>
          <p:spPr>
            <a:xfrm>
              <a:off x="3043073" y="2802049"/>
              <a:ext cx="114853" cy="100438"/>
            </a:xfrm>
            <a:custGeom>
              <a:avLst/>
              <a:gdLst/>
              <a:ahLst/>
              <a:cxnLst/>
              <a:rect l="l" t="t" r="r" b="b"/>
              <a:pathLst>
                <a:path w="3418" h="2989" extrusionOk="0">
                  <a:moveTo>
                    <a:pt x="1" y="0"/>
                  </a:moveTo>
                  <a:lnTo>
                    <a:pt x="1" y="2989"/>
                  </a:lnTo>
                  <a:lnTo>
                    <a:pt x="608" y="786"/>
                  </a:lnTo>
                  <a:lnTo>
                    <a:pt x="3418" y="0"/>
                  </a:lnTo>
                  <a:close/>
                </a:path>
              </a:pathLst>
            </a:custGeom>
            <a:solidFill>
              <a:srgbClr val="FFFFFF">
                <a:alpha val="4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3" name="Google Shape;3613;p39"/>
            <p:cNvSpPr/>
            <p:nvPr/>
          </p:nvSpPr>
          <p:spPr>
            <a:xfrm>
              <a:off x="3355955" y="3000880"/>
              <a:ext cx="169659" cy="142071"/>
            </a:xfrm>
            <a:custGeom>
              <a:avLst/>
              <a:gdLst/>
              <a:ahLst/>
              <a:cxnLst/>
              <a:rect l="l" t="t" r="r" b="b"/>
              <a:pathLst>
                <a:path w="5049" h="4228" extrusionOk="0">
                  <a:moveTo>
                    <a:pt x="548" y="1"/>
                  </a:moveTo>
                  <a:cubicBezTo>
                    <a:pt x="239" y="1"/>
                    <a:pt x="1" y="251"/>
                    <a:pt x="1" y="548"/>
                  </a:cubicBezTo>
                  <a:lnTo>
                    <a:pt x="1" y="3680"/>
                  </a:lnTo>
                  <a:cubicBezTo>
                    <a:pt x="1" y="3989"/>
                    <a:pt x="251" y="4227"/>
                    <a:pt x="548" y="4227"/>
                  </a:cubicBezTo>
                  <a:lnTo>
                    <a:pt x="4501" y="4227"/>
                  </a:lnTo>
                  <a:cubicBezTo>
                    <a:pt x="4811" y="4227"/>
                    <a:pt x="5049" y="3977"/>
                    <a:pt x="5049" y="3680"/>
                  </a:cubicBezTo>
                  <a:lnTo>
                    <a:pt x="5049" y="548"/>
                  </a:lnTo>
                  <a:cubicBezTo>
                    <a:pt x="5049" y="251"/>
                    <a:pt x="4799" y="1"/>
                    <a:pt x="45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4" name="Google Shape;3614;p39"/>
            <p:cNvSpPr/>
            <p:nvPr/>
          </p:nvSpPr>
          <p:spPr>
            <a:xfrm>
              <a:off x="3356358" y="3002493"/>
              <a:ext cx="169256" cy="140862"/>
            </a:xfrm>
            <a:custGeom>
              <a:avLst/>
              <a:gdLst/>
              <a:ahLst/>
              <a:cxnLst/>
              <a:rect l="l" t="t" r="r" b="b"/>
              <a:pathLst>
                <a:path w="5037" h="4192" extrusionOk="0">
                  <a:moveTo>
                    <a:pt x="4680" y="0"/>
                  </a:moveTo>
                  <a:lnTo>
                    <a:pt x="4680" y="0"/>
                  </a:lnTo>
                  <a:cubicBezTo>
                    <a:pt x="4691" y="24"/>
                    <a:pt x="4691" y="72"/>
                    <a:pt x="4691" y="119"/>
                  </a:cubicBezTo>
                  <a:lnTo>
                    <a:pt x="4691" y="3239"/>
                  </a:lnTo>
                  <a:cubicBezTo>
                    <a:pt x="4691" y="3560"/>
                    <a:pt x="4441" y="3798"/>
                    <a:pt x="4144" y="3798"/>
                  </a:cubicBezTo>
                  <a:lnTo>
                    <a:pt x="203" y="3798"/>
                  </a:lnTo>
                  <a:cubicBezTo>
                    <a:pt x="119" y="3798"/>
                    <a:pt x="60" y="3774"/>
                    <a:pt x="0" y="3751"/>
                  </a:cubicBezTo>
                  <a:lnTo>
                    <a:pt x="0" y="3751"/>
                  </a:lnTo>
                  <a:cubicBezTo>
                    <a:pt x="60" y="4001"/>
                    <a:pt x="286" y="4191"/>
                    <a:pt x="560" y="4191"/>
                  </a:cubicBezTo>
                  <a:lnTo>
                    <a:pt x="4489" y="4191"/>
                  </a:lnTo>
                  <a:cubicBezTo>
                    <a:pt x="4799" y="4191"/>
                    <a:pt x="5037" y="3941"/>
                    <a:pt x="5037" y="3643"/>
                  </a:cubicBezTo>
                  <a:lnTo>
                    <a:pt x="5037" y="524"/>
                  </a:lnTo>
                  <a:cubicBezTo>
                    <a:pt x="5037" y="262"/>
                    <a:pt x="4882" y="72"/>
                    <a:pt x="46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5" name="Google Shape;3615;p39"/>
            <p:cNvSpPr/>
            <p:nvPr/>
          </p:nvSpPr>
          <p:spPr>
            <a:xfrm>
              <a:off x="3380351" y="2936865"/>
              <a:ext cx="121675" cy="124464"/>
            </a:xfrm>
            <a:custGeom>
              <a:avLst/>
              <a:gdLst/>
              <a:ahLst/>
              <a:cxnLst/>
              <a:rect l="l" t="t" r="r" b="b"/>
              <a:pathLst>
                <a:path w="3621" h="3704" extrusionOk="0">
                  <a:moveTo>
                    <a:pt x="2251" y="417"/>
                  </a:moveTo>
                  <a:cubicBezTo>
                    <a:pt x="2763" y="417"/>
                    <a:pt x="3180" y="834"/>
                    <a:pt x="3180" y="1346"/>
                  </a:cubicBezTo>
                  <a:lnTo>
                    <a:pt x="3180" y="3287"/>
                  </a:lnTo>
                  <a:lnTo>
                    <a:pt x="394" y="3287"/>
                  </a:lnTo>
                  <a:lnTo>
                    <a:pt x="394" y="1346"/>
                  </a:lnTo>
                  <a:cubicBezTo>
                    <a:pt x="394" y="834"/>
                    <a:pt x="810" y="417"/>
                    <a:pt x="1310" y="417"/>
                  </a:cubicBezTo>
                  <a:close/>
                  <a:moveTo>
                    <a:pt x="1346" y="1"/>
                  </a:moveTo>
                  <a:cubicBezTo>
                    <a:pt x="596" y="1"/>
                    <a:pt x="1" y="608"/>
                    <a:pt x="1" y="1346"/>
                  </a:cubicBezTo>
                  <a:lnTo>
                    <a:pt x="1" y="3703"/>
                  </a:lnTo>
                  <a:lnTo>
                    <a:pt x="3620" y="3703"/>
                  </a:lnTo>
                  <a:lnTo>
                    <a:pt x="3620" y="1346"/>
                  </a:lnTo>
                  <a:cubicBezTo>
                    <a:pt x="3620" y="596"/>
                    <a:pt x="3013" y="1"/>
                    <a:pt x="22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6" name="Google Shape;3616;p39"/>
            <p:cNvSpPr/>
            <p:nvPr/>
          </p:nvSpPr>
          <p:spPr>
            <a:xfrm>
              <a:off x="3419970" y="3038079"/>
              <a:ext cx="42037" cy="67642"/>
            </a:xfrm>
            <a:custGeom>
              <a:avLst/>
              <a:gdLst/>
              <a:ahLst/>
              <a:cxnLst/>
              <a:rect l="l" t="t" r="r" b="b"/>
              <a:pathLst>
                <a:path w="1251" h="2013" extrusionOk="0">
                  <a:moveTo>
                    <a:pt x="632" y="1"/>
                  </a:moveTo>
                  <a:cubicBezTo>
                    <a:pt x="286" y="1"/>
                    <a:pt x="1" y="275"/>
                    <a:pt x="1" y="620"/>
                  </a:cubicBezTo>
                  <a:cubicBezTo>
                    <a:pt x="1" y="858"/>
                    <a:pt x="131" y="1072"/>
                    <a:pt x="334" y="1168"/>
                  </a:cubicBezTo>
                  <a:lnTo>
                    <a:pt x="334" y="1715"/>
                  </a:lnTo>
                  <a:cubicBezTo>
                    <a:pt x="334" y="1882"/>
                    <a:pt x="465" y="2013"/>
                    <a:pt x="632" y="2013"/>
                  </a:cubicBezTo>
                  <a:cubicBezTo>
                    <a:pt x="786" y="2013"/>
                    <a:pt x="929" y="1882"/>
                    <a:pt x="929" y="1715"/>
                  </a:cubicBezTo>
                  <a:lnTo>
                    <a:pt x="929" y="1168"/>
                  </a:lnTo>
                  <a:cubicBezTo>
                    <a:pt x="1120" y="1084"/>
                    <a:pt x="1251" y="870"/>
                    <a:pt x="1251" y="620"/>
                  </a:cubicBezTo>
                  <a:cubicBezTo>
                    <a:pt x="1251" y="275"/>
                    <a:pt x="965" y="1"/>
                    <a:pt x="6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17" name="Google Shape;3617;p39"/>
          <p:cNvGrpSpPr/>
          <p:nvPr/>
        </p:nvGrpSpPr>
        <p:grpSpPr>
          <a:xfrm>
            <a:off x="789900" y="3794525"/>
            <a:ext cx="7569063" cy="729300"/>
            <a:chOff x="789900" y="3794525"/>
            <a:chExt cx="7569063" cy="729300"/>
          </a:xfrm>
        </p:grpSpPr>
        <p:sp>
          <p:nvSpPr>
            <p:cNvPr id="3618" name="Google Shape;3618;p39"/>
            <p:cNvSpPr txBox="1"/>
            <p:nvPr/>
          </p:nvSpPr>
          <p:spPr>
            <a:xfrm>
              <a:off x="789900" y="3794525"/>
              <a:ext cx="1228800" cy="72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00000"/>
                  </a:solidFill>
                  <a:latin typeface="Fira Sans"/>
                  <a:ea typeface="Fira Sans"/>
                  <a:cs typeface="Fira Sans"/>
                  <a:sym typeface="Fira Sans"/>
                </a:rPr>
                <a:t>Jupiter is the fifth planet from the Sun</a:t>
              </a:r>
              <a:endParaRPr sz="120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3619" name="Google Shape;3619;p39"/>
            <p:cNvSpPr txBox="1"/>
            <p:nvPr/>
          </p:nvSpPr>
          <p:spPr>
            <a:xfrm>
              <a:off x="7130163" y="3794525"/>
              <a:ext cx="1228800" cy="72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00000"/>
                  </a:solidFill>
                  <a:latin typeface="Fira Sans"/>
                  <a:ea typeface="Fira Sans"/>
                  <a:cs typeface="Fira Sans"/>
                  <a:sym typeface="Fira Sans"/>
                </a:rPr>
                <a:t>Mercury is the smallest </a:t>
              </a:r>
              <a:r>
                <a:rPr lang="en" sz="1200">
                  <a:latin typeface="Fira Sans"/>
                  <a:ea typeface="Fira Sans"/>
                  <a:cs typeface="Fira Sans"/>
                  <a:sym typeface="Fira Sans"/>
                </a:rPr>
                <a:t>planet</a:t>
              </a:r>
              <a:endParaRPr sz="120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grpSp>
        <p:nvGrpSpPr>
          <p:cNvPr id="3620" name="Google Shape;3620;p39"/>
          <p:cNvGrpSpPr/>
          <p:nvPr/>
        </p:nvGrpSpPr>
        <p:grpSpPr>
          <a:xfrm>
            <a:off x="789900" y="2443375"/>
            <a:ext cx="7569063" cy="729300"/>
            <a:chOff x="789900" y="2443375"/>
            <a:chExt cx="7569063" cy="729300"/>
          </a:xfrm>
        </p:grpSpPr>
        <p:sp>
          <p:nvSpPr>
            <p:cNvPr id="3621" name="Google Shape;3621;p39"/>
            <p:cNvSpPr txBox="1"/>
            <p:nvPr/>
          </p:nvSpPr>
          <p:spPr>
            <a:xfrm>
              <a:off x="789900" y="2443375"/>
              <a:ext cx="1228800" cy="72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00000"/>
                  </a:solidFill>
                  <a:latin typeface="Fira Sans"/>
                  <a:ea typeface="Fira Sans"/>
                  <a:cs typeface="Fira Sans"/>
                  <a:sym typeface="Fira Sans"/>
                </a:rPr>
                <a:t>Venus is the second planet from the Sun</a:t>
              </a:r>
              <a:endParaRPr sz="120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3622" name="Google Shape;3622;p39"/>
            <p:cNvSpPr txBox="1"/>
            <p:nvPr/>
          </p:nvSpPr>
          <p:spPr>
            <a:xfrm>
              <a:off x="7130163" y="2443375"/>
              <a:ext cx="1228800" cy="72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00000"/>
                  </a:solidFill>
                  <a:latin typeface="Fira Sans"/>
                  <a:ea typeface="Fira Sans"/>
                  <a:cs typeface="Fira Sans"/>
                  <a:sym typeface="Fira Sans"/>
                </a:rPr>
                <a:t>Neptune is </a:t>
              </a:r>
              <a:br>
                <a:rPr lang="en" sz="1200">
                  <a:solidFill>
                    <a:srgbClr val="000000"/>
                  </a:solidFill>
                  <a:latin typeface="Fira Sans"/>
                  <a:ea typeface="Fira Sans"/>
                  <a:cs typeface="Fira Sans"/>
                  <a:sym typeface="Fira Sans"/>
                </a:rPr>
              </a:br>
              <a:r>
                <a:rPr lang="en" sz="1200">
                  <a:solidFill>
                    <a:srgbClr val="000000"/>
                  </a:solidFill>
                  <a:latin typeface="Fira Sans"/>
                  <a:ea typeface="Fira Sans"/>
                  <a:cs typeface="Fira Sans"/>
                  <a:sym typeface="Fira Sans"/>
                </a:rPr>
                <a:t>the farthest known planet</a:t>
              </a:r>
              <a:endParaRPr sz="120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sp>
        <p:nvSpPr>
          <p:cNvPr id="3623" name="Google Shape;3623;p39"/>
          <p:cNvSpPr txBox="1"/>
          <p:nvPr/>
        </p:nvSpPr>
        <p:spPr>
          <a:xfrm>
            <a:off x="3967838" y="1312600"/>
            <a:ext cx="1228800" cy="7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Venus is the second planet from the Sun</a:t>
            </a:r>
            <a:endParaRPr sz="1200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grpSp>
        <p:nvGrpSpPr>
          <p:cNvPr id="3624" name="Google Shape;3624;p39"/>
          <p:cNvGrpSpPr/>
          <p:nvPr/>
        </p:nvGrpSpPr>
        <p:grpSpPr>
          <a:xfrm>
            <a:off x="6033379" y="3851542"/>
            <a:ext cx="658591" cy="639656"/>
            <a:chOff x="4671700" y="2748075"/>
            <a:chExt cx="496525" cy="482250"/>
          </a:xfrm>
        </p:grpSpPr>
        <p:sp>
          <p:nvSpPr>
            <p:cNvPr id="3625" name="Google Shape;3625;p39"/>
            <p:cNvSpPr/>
            <p:nvPr/>
          </p:nvSpPr>
          <p:spPr>
            <a:xfrm>
              <a:off x="4671700" y="2748075"/>
              <a:ext cx="282200" cy="481650"/>
            </a:xfrm>
            <a:custGeom>
              <a:avLst/>
              <a:gdLst/>
              <a:ahLst/>
              <a:cxnLst/>
              <a:rect l="l" t="t" r="r" b="b"/>
              <a:pathLst>
                <a:path w="11288" h="19266" extrusionOk="0">
                  <a:moveTo>
                    <a:pt x="965" y="1"/>
                  </a:moveTo>
                  <a:cubicBezTo>
                    <a:pt x="429" y="1"/>
                    <a:pt x="1" y="430"/>
                    <a:pt x="1" y="965"/>
                  </a:cubicBezTo>
                  <a:lnTo>
                    <a:pt x="1" y="18301"/>
                  </a:lnTo>
                  <a:cubicBezTo>
                    <a:pt x="1" y="18837"/>
                    <a:pt x="429" y="19265"/>
                    <a:pt x="965" y="19265"/>
                  </a:cubicBezTo>
                  <a:lnTo>
                    <a:pt x="10311" y="19265"/>
                  </a:lnTo>
                  <a:cubicBezTo>
                    <a:pt x="10847" y="19265"/>
                    <a:pt x="11288" y="18837"/>
                    <a:pt x="11288" y="18301"/>
                  </a:cubicBezTo>
                  <a:lnTo>
                    <a:pt x="11288" y="953"/>
                  </a:lnTo>
                  <a:cubicBezTo>
                    <a:pt x="11288" y="430"/>
                    <a:pt x="10847" y="1"/>
                    <a:pt x="103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6" name="Google Shape;3626;p39"/>
            <p:cNvSpPr/>
            <p:nvPr/>
          </p:nvSpPr>
          <p:spPr>
            <a:xfrm>
              <a:off x="4687775" y="2773675"/>
              <a:ext cx="250050" cy="440275"/>
            </a:xfrm>
            <a:custGeom>
              <a:avLst/>
              <a:gdLst/>
              <a:ahLst/>
              <a:cxnLst/>
              <a:rect l="l" t="t" r="r" b="b"/>
              <a:pathLst>
                <a:path w="10002" h="17611" extrusionOk="0">
                  <a:moveTo>
                    <a:pt x="322" y="1"/>
                  </a:moveTo>
                  <a:cubicBezTo>
                    <a:pt x="143" y="1"/>
                    <a:pt x="1" y="144"/>
                    <a:pt x="1" y="322"/>
                  </a:cubicBezTo>
                  <a:lnTo>
                    <a:pt x="1" y="17265"/>
                  </a:lnTo>
                  <a:cubicBezTo>
                    <a:pt x="1" y="17444"/>
                    <a:pt x="143" y="17586"/>
                    <a:pt x="322" y="17586"/>
                  </a:cubicBezTo>
                  <a:lnTo>
                    <a:pt x="322" y="17610"/>
                  </a:lnTo>
                  <a:lnTo>
                    <a:pt x="9668" y="17610"/>
                  </a:lnTo>
                  <a:cubicBezTo>
                    <a:pt x="9847" y="17610"/>
                    <a:pt x="10002" y="17455"/>
                    <a:pt x="10002" y="17277"/>
                  </a:cubicBezTo>
                  <a:lnTo>
                    <a:pt x="10002" y="322"/>
                  </a:lnTo>
                  <a:cubicBezTo>
                    <a:pt x="10002" y="144"/>
                    <a:pt x="9847" y="1"/>
                    <a:pt x="966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7" name="Google Shape;3627;p39"/>
            <p:cNvSpPr/>
            <p:nvPr/>
          </p:nvSpPr>
          <p:spPr>
            <a:xfrm>
              <a:off x="4699675" y="2782625"/>
              <a:ext cx="148850" cy="197950"/>
            </a:xfrm>
            <a:custGeom>
              <a:avLst/>
              <a:gdLst/>
              <a:ahLst/>
              <a:cxnLst/>
              <a:rect l="l" t="t" r="r" b="b"/>
              <a:pathLst>
                <a:path w="5954" h="7918" extrusionOk="0">
                  <a:moveTo>
                    <a:pt x="322" y="0"/>
                  </a:moveTo>
                  <a:cubicBezTo>
                    <a:pt x="144" y="0"/>
                    <a:pt x="1" y="143"/>
                    <a:pt x="1" y="322"/>
                  </a:cubicBezTo>
                  <a:lnTo>
                    <a:pt x="1" y="7918"/>
                  </a:lnTo>
                  <a:lnTo>
                    <a:pt x="703" y="1024"/>
                  </a:lnTo>
                  <a:cubicBezTo>
                    <a:pt x="715" y="845"/>
                    <a:pt x="846" y="703"/>
                    <a:pt x="1025" y="703"/>
                  </a:cubicBezTo>
                  <a:lnTo>
                    <a:pt x="59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8" name="Google Shape;3628;p39"/>
            <p:cNvSpPr/>
            <p:nvPr/>
          </p:nvSpPr>
          <p:spPr>
            <a:xfrm>
              <a:off x="4778550" y="2757900"/>
              <a:ext cx="85475" cy="7175"/>
            </a:xfrm>
            <a:custGeom>
              <a:avLst/>
              <a:gdLst/>
              <a:ahLst/>
              <a:cxnLst/>
              <a:rect l="l" t="t" r="r" b="b"/>
              <a:pathLst>
                <a:path w="3419" h="287" extrusionOk="0">
                  <a:moveTo>
                    <a:pt x="72" y="1"/>
                  </a:moveTo>
                  <a:cubicBezTo>
                    <a:pt x="25" y="1"/>
                    <a:pt x="1" y="37"/>
                    <a:pt x="1" y="84"/>
                  </a:cubicBezTo>
                  <a:lnTo>
                    <a:pt x="1" y="215"/>
                  </a:lnTo>
                  <a:cubicBezTo>
                    <a:pt x="1" y="263"/>
                    <a:pt x="25" y="287"/>
                    <a:pt x="72" y="287"/>
                  </a:cubicBezTo>
                  <a:lnTo>
                    <a:pt x="3347" y="287"/>
                  </a:lnTo>
                  <a:cubicBezTo>
                    <a:pt x="3394" y="287"/>
                    <a:pt x="3418" y="239"/>
                    <a:pt x="3418" y="215"/>
                  </a:cubicBezTo>
                  <a:lnTo>
                    <a:pt x="3418" y="84"/>
                  </a:lnTo>
                  <a:cubicBezTo>
                    <a:pt x="3418" y="37"/>
                    <a:pt x="3394" y="1"/>
                    <a:pt x="3347" y="1"/>
                  </a:cubicBezTo>
                  <a:close/>
                </a:path>
              </a:pathLst>
            </a:custGeom>
            <a:solidFill>
              <a:srgbClr val="FFF8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9" name="Google Shape;3629;p39"/>
            <p:cNvSpPr/>
            <p:nvPr/>
          </p:nvSpPr>
          <p:spPr>
            <a:xfrm>
              <a:off x="4761300" y="2756425"/>
              <a:ext cx="9850" cy="9850"/>
            </a:xfrm>
            <a:custGeom>
              <a:avLst/>
              <a:gdLst/>
              <a:ahLst/>
              <a:cxnLst/>
              <a:rect l="l" t="t" r="r" b="b"/>
              <a:pathLst>
                <a:path w="394" h="394" extrusionOk="0">
                  <a:moveTo>
                    <a:pt x="203" y="0"/>
                  </a:moveTo>
                  <a:cubicBezTo>
                    <a:pt x="96" y="0"/>
                    <a:pt x="0" y="96"/>
                    <a:pt x="0" y="191"/>
                  </a:cubicBezTo>
                  <a:cubicBezTo>
                    <a:pt x="0" y="298"/>
                    <a:pt x="96" y="393"/>
                    <a:pt x="203" y="393"/>
                  </a:cubicBezTo>
                  <a:cubicBezTo>
                    <a:pt x="298" y="393"/>
                    <a:pt x="393" y="298"/>
                    <a:pt x="393" y="191"/>
                  </a:cubicBezTo>
                  <a:cubicBezTo>
                    <a:pt x="393" y="96"/>
                    <a:pt x="298" y="0"/>
                    <a:pt x="203" y="0"/>
                  </a:cubicBezTo>
                  <a:close/>
                </a:path>
              </a:pathLst>
            </a:custGeom>
            <a:solidFill>
              <a:srgbClr val="FFF8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0" name="Google Shape;3630;p39"/>
            <p:cNvSpPr/>
            <p:nvPr/>
          </p:nvSpPr>
          <p:spPr>
            <a:xfrm>
              <a:off x="4750575" y="2873400"/>
              <a:ext cx="20275" cy="240825"/>
            </a:xfrm>
            <a:custGeom>
              <a:avLst/>
              <a:gdLst/>
              <a:ahLst/>
              <a:cxnLst/>
              <a:rect l="l" t="t" r="r" b="b"/>
              <a:pathLst>
                <a:path w="811" h="9633" extrusionOk="0">
                  <a:moveTo>
                    <a:pt x="1" y="0"/>
                  </a:moveTo>
                  <a:lnTo>
                    <a:pt x="1" y="9633"/>
                  </a:lnTo>
                  <a:lnTo>
                    <a:pt x="810" y="9633"/>
                  </a:lnTo>
                  <a:lnTo>
                    <a:pt x="81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1" name="Google Shape;3631;p39"/>
            <p:cNvSpPr/>
            <p:nvPr/>
          </p:nvSpPr>
          <p:spPr>
            <a:xfrm>
              <a:off x="4671700" y="2748075"/>
              <a:ext cx="282200" cy="482250"/>
            </a:xfrm>
            <a:custGeom>
              <a:avLst/>
              <a:gdLst/>
              <a:ahLst/>
              <a:cxnLst/>
              <a:rect l="l" t="t" r="r" b="b"/>
              <a:pathLst>
                <a:path w="11288" h="19290" extrusionOk="0">
                  <a:moveTo>
                    <a:pt x="10419" y="1"/>
                  </a:moveTo>
                  <a:lnTo>
                    <a:pt x="10419" y="16920"/>
                  </a:lnTo>
                  <a:cubicBezTo>
                    <a:pt x="10419" y="17455"/>
                    <a:pt x="9990" y="17884"/>
                    <a:pt x="9454" y="17884"/>
                  </a:cubicBezTo>
                  <a:lnTo>
                    <a:pt x="1" y="17884"/>
                  </a:lnTo>
                  <a:lnTo>
                    <a:pt x="1" y="18313"/>
                  </a:lnTo>
                  <a:cubicBezTo>
                    <a:pt x="1" y="18849"/>
                    <a:pt x="429" y="19289"/>
                    <a:pt x="965" y="19289"/>
                  </a:cubicBezTo>
                  <a:lnTo>
                    <a:pt x="10311" y="19289"/>
                  </a:lnTo>
                  <a:cubicBezTo>
                    <a:pt x="10847" y="19289"/>
                    <a:pt x="11276" y="18849"/>
                    <a:pt x="11276" y="18313"/>
                  </a:cubicBezTo>
                  <a:lnTo>
                    <a:pt x="11276" y="953"/>
                  </a:lnTo>
                  <a:cubicBezTo>
                    <a:pt x="11288" y="453"/>
                    <a:pt x="10895" y="37"/>
                    <a:pt x="1041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2" name="Google Shape;3632;p39"/>
            <p:cNvSpPr/>
            <p:nvPr/>
          </p:nvSpPr>
          <p:spPr>
            <a:xfrm>
              <a:off x="4771125" y="2899600"/>
              <a:ext cx="397100" cy="188425"/>
            </a:xfrm>
            <a:custGeom>
              <a:avLst/>
              <a:gdLst/>
              <a:ahLst/>
              <a:cxnLst/>
              <a:rect l="l" t="t" r="r" b="b"/>
              <a:pathLst>
                <a:path w="15884" h="7537" extrusionOk="0">
                  <a:moveTo>
                    <a:pt x="11466" y="0"/>
                  </a:moveTo>
                  <a:cubicBezTo>
                    <a:pt x="10383" y="0"/>
                    <a:pt x="9501" y="881"/>
                    <a:pt x="9501" y="1977"/>
                  </a:cubicBezTo>
                  <a:cubicBezTo>
                    <a:pt x="9501" y="2239"/>
                    <a:pt x="9549" y="2477"/>
                    <a:pt x="9656" y="2715"/>
                  </a:cubicBezTo>
                  <a:lnTo>
                    <a:pt x="0" y="2715"/>
                  </a:lnTo>
                  <a:lnTo>
                    <a:pt x="0" y="4846"/>
                  </a:lnTo>
                  <a:lnTo>
                    <a:pt x="1191" y="4846"/>
                  </a:lnTo>
                  <a:lnTo>
                    <a:pt x="1191" y="6739"/>
                  </a:lnTo>
                  <a:lnTo>
                    <a:pt x="3096" y="6739"/>
                  </a:lnTo>
                  <a:lnTo>
                    <a:pt x="3096" y="4834"/>
                  </a:lnTo>
                  <a:lnTo>
                    <a:pt x="4144" y="4834"/>
                  </a:lnTo>
                  <a:lnTo>
                    <a:pt x="4144" y="7299"/>
                  </a:lnTo>
                  <a:lnTo>
                    <a:pt x="6049" y="7299"/>
                  </a:lnTo>
                  <a:lnTo>
                    <a:pt x="6049" y="4834"/>
                  </a:lnTo>
                  <a:lnTo>
                    <a:pt x="9644" y="4834"/>
                  </a:lnTo>
                  <a:cubicBezTo>
                    <a:pt x="9549" y="5048"/>
                    <a:pt x="9490" y="5310"/>
                    <a:pt x="9490" y="5572"/>
                  </a:cubicBezTo>
                  <a:cubicBezTo>
                    <a:pt x="9490" y="6656"/>
                    <a:pt x="10371" y="7537"/>
                    <a:pt x="11454" y="7537"/>
                  </a:cubicBezTo>
                  <a:cubicBezTo>
                    <a:pt x="12514" y="7537"/>
                    <a:pt x="13359" y="6715"/>
                    <a:pt x="13419" y="5680"/>
                  </a:cubicBezTo>
                  <a:cubicBezTo>
                    <a:pt x="13573" y="5727"/>
                    <a:pt x="13728" y="5739"/>
                    <a:pt x="13895" y="5739"/>
                  </a:cubicBezTo>
                  <a:cubicBezTo>
                    <a:pt x="14978" y="5739"/>
                    <a:pt x="15859" y="4858"/>
                    <a:pt x="15859" y="3775"/>
                  </a:cubicBezTo>
                  <a:cubicBezTo>
                    <a:pt x="15883" y="2679"/>
                    <a:pt x="15002" y="1810"/>
                    <a:pt x="13919" y="1810"/>
                  </a:cubicBezTo>
                  <a:cubicBezTo>
                    <a:pt x="13752" y="1810"/>
                    <a:pt x="13585" y="1822"/>
                    <a:pt x="13431" y="1870"/>
                  </a:cubicBezTo>
                  <a:cubicBezTo>
                    <a:pt x="13395" y="822"/>
                    <a:pt x="12526" y="0"/>
                    <a:pt x="11466" y="0"/>
                  </a:cubicBezTo>
                  <a:close/>
                </a:path>
              </a:pathLst>
            </a:custGeom>
            <a:solidFill>
              <a:srgbClr val="4CA3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3" name="Google Shape;3633;p39"/>
            <p:cNvSpPr/>
            <p:nvPr/>
          </p:nvSpPr>
          <p:spPr>
            <a:xfrm>
              <a:off x="4771125" y="2899600"/>
              <a:ext cx="397100" cy="188425"/>
            </a:xfrm>
            <a:custGeom>
              <a:avLst/>
              <a:gdLst/>
              <a:ahLst/>
              <a:cxnLst/>
              <a:rect l="l" t="t" r="r" b="b"/>
              <a:pathLst>
                <a:path w="15884" h="7537" extrusionOk="0">
                  <a:moveTo>
                    <a:pt x="11466" y="0"/>
                  </a:moveTo>
                  <a:cubicBezTo>
                    <a:pt x="10383" y="0"/>
                    <a:pt x="9501" y="881"/>
                    <a:pt x="9501" y="1977"/>
                  </a:cubicBezTo>
                  <a:cubicBezTo>
                    <a:pt x="9501" y="2239"/>
                    <a:pt x="9549" y="2477"/>
                    <a:pt x="9656" y="2715"/>
                  </a:cubicBezTo>
                  <a:lnTo>
                    <a:pt x="0" y="2715"/>
                  </a:lnTo>
                  <a:lnTo>
                    <a:pt x="0" y="4846"/>
                  </a:lnTo>
                  <a:lnTo>
                    <a:pt x="1191" y="4846"/>
                  </a:lnTo>
                  <a:lnTo>
                    <a:pt x="1191" y="6739"/>
                  </a:lnTo>
                  <a:lnTo>
                    <a:pt x="3096" y="6739"/>
                  </a:lnTo>
                  <a:lnTo>
                    <a:pt x="3096" y="4834"/>
                  </a:lnTo>
                  <a:lnTo>
                    <a:pt x="4144" y="4834"/>
                  </a:lnTo>
                  <a:lnTo>
                    <a:pt x="4144" y="7299"/>
                  </a:lnTo>
                  <a:lnTo>
                    <a:pt x="6049" y="7299"/>
                  </a:lnTo>
                  <a:lnTo>
                    <a:pt x="6049" y="4834"/>
                  </a:lnTo>
                  <a:lnTo>
                    <a:pt x="9644" y="4834"/>
                  </a:lnTo>
                  <a:cubicBezTo>
                    <a:pt x="9549" y="5048"/>
                    <a:pt x="9490" y="5310"/>
                    <a:pt x="9490" y="5572"/>
                  </a:cubicBezTo>
                  <a:cubicBezTo>
                    <a:pt x="9490" y="6656"/>
                    <a:pt x="10371" y="7537"/>
                    <a:pt x="11454" y="7537"/>
                  </a:cubicBezTo>
                  <a:cubicBezTo>
                    <a:pt x="12514" y="7537"/>
                    <a:pt x="13359" y="6715"/>
                    <a:pt x="13419" y="5680"/>
                  </a:cubicBezTo>
                  <a:cubicBezTo>
                    <a:pt x="13573" y="5727"/>
                    <a:pt x="13728" y="5739"/>
                    <a:pt x="13895" y="5739"/>
                  </a:cubicBezTo>
                  <a:cubicBezTo>
                    <a:pt x="14978" y="5739"/>
                    <a:pt x="15859" y="4858"/>
                    <a:pt x="15859" y="3775"/>
                  </a:cubicBezTo>
                  <a:cubicBezTo>
                    <a:pt x="15883" y="2679"/>
                    <a:pt x="15002" y="1810"/>
                    <a:pt x="13919" y="1810"/>
                  </a:cubicBezTo>
                  <a:cubicBezTo>
                    <a:pt x="13752" y="1810"/>
                    <a:pt x="13585" y="1822"/>
                    <a:pt x="13431" y="1870"/>
                  </a:cubicBezTo>
                  <a:cubicBezTo>
                    <a:pt x="13395" y="822"/>
                    <a:pt x="12526" y="0"/>
                    <a:pt x="1146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4" name="Google Shape;3634;p39"/>
            <p:cNvSpPr/>
            <p:nvPr/>
          </p:nvSpPr>
          <p:spPr>
            <a:xfrm>
              <a:off x="5012825" y="2963300"/>
              <a:ext cx="155400" cy="124425"/>
            </a:xfrm>
            <a:custGeom>
              <a:avLst/>
              <a:gdLst/>
              <a:ahLst/>
              <a:cxnLst/>
              <a:rect l="l" t="t" r="r" b="b"/>
              <a:pathLst>
                <a:path w="6216" h="4977" extrusionOk="0">
                  <a:moveTo>
                    <a:pt x="5775" y="0"/>
                  </a:moveTo>
                  <a:cubicBezTo>
                    <a:pt x="5882" y="238"/>
                    <a:pt x="5941" y="512"/>
                    <a:pt x="5941" y="774"/>
                  </a:cubicBezTo>
                  <a:cubicBezTo>
                    <a:pt x="5941" y="1869"/>
                    <a:pt x="5060" y="2739"/>
                    <a:pt x="3977" y="2739"/>
                  </a:cubicBezTo>
                  <a:cubicBezTo>
                    <a:pt x="3810" y="2739"/>
                    <a:pt x="3643" y="2727"/>
                    <a:pt x="3501" y="2679"/>
                  </a:cubicBezTo>
                  <a:cubicBezTo>
                    <a:pt x="3453" y="3727"/>
                    <a:pt x="2596" y="4548"/>
                    <a:pt x="1536" y="4548"/>
                  </a:cubicBezTo>
                  <a:cubicBezTo>
                    <a:pt x="905" y="4548"/>
                    <a:pt x="357" y="4251"/>
                    <a:pt x="0" y="3798"/>
                  </a:cubicBezTo>
                  <a:lnTo>
                    <a:pt x="0" y="3798"/>
                  </a:lnTo>
                  <a:cubicBezTo>
                    <a:pt x="298" y="4501"/>
                    <a:pt x="1000" y="4977"/>
                    <a:pt x="1798" y="4977"/>
                  </a:cubicBezTo>
                  <a:cubicBezTo>
                    <a:pt x="2858" y="4977"/>
                    <a:pt x="3703" y="4155"/>
                    <a:pt x="3763" y="3120"/>
                  </a:cubicBezTo>
                  <a:cubicBezTo>
                    <a:pt x="3917" y="3155"/>
                    <a:pt x="4084" y="3179"/>
                    <a:pt x="4239" y="3179"/>
                  </a:cubicBezTo>
                  <a:cubicBezTo>
                    <a:pt x="5334" y="3179"/>
                    <a:pt x="6203" y="2298"/>
                    <a:pt x="6203" y="1215"/>
                  </a:cubicBezTo>
                  <a:cubicBezTo>
                    <a:pt x="6215" y="750"/>
                    <a:pt x="6049" y="334"/>
                    <a:pt x="5775" y="0"/>
                  </a:cubicBezTo>
                  <a:close/>
                </a:path>
              </a:pathLst>
            </a:custGeom>
            <a:solidFill>
              <a:srgbClr val="2C8C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5" name="Google Shape;3635;p39"/>
            <p:cNvSpPr/>
            <p:nvPr/>
          </p:nvSpPr>
          <p:spPr>
            <a:xfrm>
              <a:off x="4800875" y="3009125"/>
              <a:ext cx="67600" cy="58975"/>
            </a:xfrm>
            <a:custGeom>
              <a:avLst/>
              <a:gdLst/>
              <a:ahLst/>
              <a:cxnLst/>
              <a:rect l="l" t="t" r="r" b="b"/>
              <a:pathLst>
                <a:path w="2704" h="2359" extrusionOk="0">
                  <a:moveTo>
                    <a:pt x="1632" y="1"/>
                  </a:moveTo>
                  <a:lnTo>
                    <a:pt x="1632" y="1918"/>
                  </a:lnTo>
                  <a:lnTo>
                    <a:pt x="1" y="1918"/>
                  </a:lnTo>
                  <a:lnTo>
                    <a:pt x="1" y="2358"/>
                  </a:lnTo>
                  <a:lnTo>
                    <a:pt x="1906" y="2358"/>
                  </a:lnTo>
                  <a:lnTo>
                    <a:pt x="1906" y="453"/>
                  </a:lnTo>
                  <a:lnTo>
                    <a:pt x="2704" y="453"/>
                  </a:lnTo>
                  <a:lnTo>
                    <a:pt x="2704" y="1"/>
                  </a:lnTo>
                  <a:close/>
                </a:path>
              </a:pathLst>
            </a:custGeom>
            <a:solidFill>
              <a:srgbClr val="2C8C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6" name="Google Shape;3636;p39"/>
            <p:cNvSpPr/>
            <p:nvPr/>
          </p:nvSpPr>
          <p:spPr>
            <a:xfrm>
              <a:off x="4771125" y="3009125"/>
              <a:ext cx="22950" cy="10750"/>
            </a:xfrm>
            <a:custGeom>
              <a:avLst/>
              <a:gdLst/>
              <a:ahLst/>
              <a:cxnLst/>
              <a:rect l="l" t="t" r="r" b="b"/>
              <a:pathLst>
                <a:path w="918" h="430" extrusionOk="0">
                  <a:moveTo>
                    <a:pt x="0" y="1"/>
                  </a:moveTo>
                  <a:lnTo>
                    <a:pt x="0" y="429"/>
                  </a:lnTo>
                  <a:lnTo>
                    <a:pt x="917" y="429"/>
                  </a:lnTo>
                  <a:lnTo>
                    <a:pt x="917" y="1"/>
                  </a:lnTo>
                  <a:close/>
                </a:path>
              </a:pathLst>
            </a:custGeom>
            <a:solidFill>
              <a:srgbClr val="2C8C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7" name="Google Shape;3637;p39"/>
            <p:cNvSpPr/>
            <p:nvPr/>
          </p:nvSpPr>
          <p:spPr>
            <a:xfrm>
              <a:off x="4875000" y="3009125"/>
              <a:ext cx="130700" cy="72650"/>
            </a:xfrm>
            <a:custGeom>
              <a:avLst/>
              <a:gdLst/>
              <a:ahLst/>
              <a:cxnLst/>
              <a:rect l="l" t="t" r="r" b="b"/>
              <a:pathLst>
                <a:path w="5228" h="2906" extrusionOk="0">
                  <a:moveTo>
                    <a:pt x="1644" y="1"/>
                  </a:moveTo>
                  <a:lnTo>
                    <a:pt x="1644" y="2477"/>
                  </a:lnTo>
                  <a:lnTo>
                    <a:pt x="1" y="2477"/>
                  </a:lnTo>
                  <a:lnTo>
                    <a:pt x="1" y="2906"/>
                  </a:lnTo>
                  <a:lnTo>
                    <a:pt x="1906" y="2906"/>
                  </a:lnTo>
                  <a:lnTo>
                    <a:pt x="1906" y="429"/>
                  </a:lnTo>
                  <a:lnTo>
                    <a:pt x="5108" y="429"/>
                  </a:lnTo>
                  <a:cubicBezTo>
                    <a:pt x="5144" y="286"/>
                    <a:pt x="5180" y="132"/>
                    <a:pt x="5227" y="1"/>
                  </a:cubicBezTo>
                  <a:close/>
                </a:path>
              </a:pathLst>
            </a:custGeom>
            <a:solidFill>
              <a:srgbClr val="2C8C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8" name="Google Shape;3638;p39"/>
            <p:cNvSpPr/>
            <p:nvPr/>
          </p:nvSpPr>
          <p:spPr>
            <a:xfrm>
              <a:off x="4771125" y="3009125"/>
              <a:ext cx="29775" cy="10750"/>
            </a:xfrm>
            <a:custGeom>
              <a:avLst/>
              <a:gdLst/>
              <a:ahLst/>
              <a:cxnLst/>
              <a:rect l="l" t="t" r="r" b="b"/>
              <a:pathLst>
                <a:path w="1191" h="430" extrusionOk="0">
                  <a:moveTo>
                    <a:pt x="0" y="1"/>
                  </a:moveTo>
                  <a:lnTo>
                    <a:pt x="0" y="429"/>
                  </a:lnTo>
                  <a:lnTo>
                    <a:pt x="1191" y="429"/>
                  </a:lnTo>
                  <a:lnTo>
                    <a:pt x="119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9" name="Google Shape;3639;p39"/>
            <p:cNvSpPr/>
            <p:nvPr/>
          </p:nvSpPr>
          <p:spPr>
            <a:xfrm>
              <a:off x="4875000" y="3009125"/>
              <a:ext cx="139925" cy="72650"/>
            </a:xfrm>
            <a:custGeom>
              <a:avLst/>
              <a:gdLst/>
              <a:ahLst/>
              <a:cxnLst/>
              <a:rect l="l" t="t" r="r" b="b"/>
              <a:pathLst>
                <a:path w="5597" h="2906" extrusionOk="0">
                  <a:moveTo>
                    <a:pt x="1644" y="1"/>
                  </a:moveTo>
                  <a:lnTo>
                    <a:pt x="1644" y="2477"/>
                  </a:lnTo>
                  <a:lnTo>
                    <a:pt x="1" y="2477"/>
                  </a:lnTo>
                  <a:lnTo>
                    <a:pt x="1" y="2906"/>
                  </a:lnTo>
                  <a:lnTo>
                    <a:pt x="1906" y="2906"/>
                  </a:lnTo>
                  <a:lnTo>
                    <a:pt x="1906" y="429"/>
                  </a:lnTo>
                  <a:lnTo>
                    <a:pt x="5477" y="429"/>
                  </a:lnTo>
                  <a:cubicBezTo>
                    <a:pt x="5501" y="286"/>
                    <a:pt x="5537" y="132"/>
                    <a:pt x="55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0" name="Google Shape;3640;p39"/>
            <p:cNvSpPr/>
            <p:nvPr/>
          </p:nvSpPr>
          <p:spPr>
            <a:xfrm>
              <a:off x="4800875" y="3009125"/>
              <a:ext cx="74450" cy="58975"/>
            </a:xfrm>
            <a:custGeom>
              <a:avLst/>
              <a:gdLst/>
              <a:ahLst/>
              <a:cxnLst/>
              <a:rect l="l" t="t" r="r" b="b"/>
              <a:pathLst>
                <a:path w="2978" h="2359" extrusionOk="0">
                  <a:moveTo>
                    <a:pt x="1632" y="1"/>
                  </a:moveTo>
                  <a:lnTo>
                    <a:pt x="1632" y="1918"/>
                  </a:lnTo>
                  <a:lnTo>
                    <a:pt x="1" y="1918"/>
                  </a:lnTo>
                  <a:lnTo>
                    <a:pt x="1" y="2358"/>
                  </a:lnTo>
                  <a:lnTo>
                    <a:pt x="1906" y="2358"/>
                  </a:lnTo>
                  <a:lnTo>
                    <a:pt x="1906" y="453"/>
                  </a:lnTo>
                  <a:lnTo>
                    <a:pt x="2977" y="453"/>
                  </a:lnTo>
                  <a:lnTo>
                    <a:pt x="297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1" name="Google Shape;3641;p39"/>
            <p:cNvSpPr/>
            <p:nvPr/>
          </p:nvSpPr>
          <p:spPr>
            <a:xfrm>
              <a:off x="5012825" y="2963300"/>
              <a:ext cx="155400" cy="124425"/>
            </a:xfrm>
            <a:custGeom>
              <a:avLst/>
              <a:gdLst/>
              <a:ahLst/>
              <a:cxnLst/>
              <a:rect l="l" t="t" r="r" b="b"/>
              <a:pathLst>
                <a:path w="6216" h="4977" extrusionOk="0">
                  <a:moveTo>
                    <a:pt x="5775" y="0"/>
                  </a:moveTo>
                  <a:cubicBezTo>
                    <a:pt x="5882" y="238"/>
                    <a:pt x="5941" y="512"/>
                    <a:pt x="5941" y="774"/>
                  </a:cubicBezTo>
                  <a:cubicBezTo>
                    <a:pt x="5941" y="1869"/>
                    <a:pt x="5060" y="2739"/>
                    <a:pt x="3977" y="2739"/>
                  </a:cubicBezTo>
                  <a:cubicBezTo>
                    <a:pt x="3810" y="2739"/>
                    <a:pt x="3643" y="2727"/>
                    <a:pt x="3501" y="2679"/>
                  </a:cubicBezTo>
                  <a:cubicBezTo>
                    <a:pt x="3453" y="3727"/>
                    <a:pt x="2596" y="4548"/>
                    <a:pt x="1536" y="4548"/>
                  </a:cubicBezTo>
                  <a:cubicBezTo>
                    <a:pt x="905" y="4548"/>
                    <a:pt x="357" y="4251"/>
                    <a:pt x="0" y="3798"/>
                  </a:cubicBezTo>
                  <a:lnTo>
                    <a:pt x="0" y="3798"/>
                  </a:lnTo>
                  <a:cubicBezTo>
                    <a:pt x="298" y="4501"/>
                    <a:pt x="1000" y="4977"/>
                    <a:pt x="1798" y="4977"/>
                  </a:cubicBezTo>
                  <a:cubicBezTo>
                    <a:pt x="2858" y="4977"/>
                    <a:pt x="3703" y="4155"/>
                    <a:pt x="3763" y="3120"/>
                  </a:cubicBezTo>
                  <a:cubicBezTo>
                    <a:pt x="3917" y="3155"/>
                    <a:pt x="4084" y="3179"/>
                    <a:pt x="4239" y="3179"/>
                  </a:cubicBezTo>
                  <a:cubicBezTo>
                    <a:pt x="5334" y="3179"/>
                    <a:pt x="6203" y="2298"/>
                    <a:pt x="6203" y="1215"/>
                  </a:cubicBezTo>
                  <a:cubicBezTo>
                    <a:pt x="6215" y="750"/>
                    <a:pt x="6049" y="334"/>
                    <a:pt x="57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2" name="Google Shape;3642;p39"/>
            <p:cNvSpPr/>
            <p:nvPr/>
          </p:nvSpPr>
          <p:spPr>
            <a:xfrm>
              <a:off x="5027100" y="2917750"/>
              <a:ext cx="61650" cy="61650"/>
            </a:xfrm>
            <a:custGeom>
              <a:avLst/>
              <a:gdLst/>
              <a:ahLst/>
              <a:cxnLst/>
              <a:rect l="l" t="t" r="r" b="b"/>
              <a:pathLst>
                <a:path w="2466" h="2466" extrusionOk="0">
                  <a:moveTo>
                    <a:pt x="1239" y="1"/>
                  </a:moveTo>
                  <a:cubicBezTo>
                    <a:pt x="548" y="1"/>
                    <a:pt x="1" y="548"/>
                    <a:pt x="1" y="1227"/>
                  </a:cubicBezTo>
                  <a:cubicBezTo>
                    <a:pt x="1" y="1917"/>
                    <a:pt x="548" y="2465"/>
                    <a:pt x="1239" y="2465"/>
                  </a:cubicBezTo>
                  <a:cubicBezTo>
                    <a:pt x="1918" y="2465"/>
                    <a:pt x="2465" y="1917"/>
                    <a:pt x="2465" y="1227"/>
                  </a:cubicBezTo>
                  <a:cubicBezTo>
                    <a:pt x="2465" y="548"/>
                    <a:pt x="1918" y="1"/>
                    <a:pt x="123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3" name="Google Shape;3643;p39"/>
            <p:cNvSpPr/>
            <p:nvPr/>
          </p:nvSpPr>
          <p:spPr>
            <a:xfrm>
              <a:off x="5027100" y="3007950"/>
              <a:ext cx="61650" cy="61925"/>
            </a:xfrm>
            <a:custGeom>
              <a:avLst/>
              <a:gdLst/>
              <a:ahLst/>
              <a:cxnLst/>
              <a:rect l="l" t="t" r="r" b="b"/>
              <a:pathLst>
                <a:path w="2466" h="2477" extrusionOk="0">
                  <a:moveTo>
                    <a:pt x="1239" y="0"/>
                  </a:moveTo>
                  <a:cubicBezTo>
                    <a:pt x="548" y="0"/>
                    <a:pt x="1" y="560"/>
                    <a:pt x="1" y="1238"/>
                  </a:cubicBezTo>
                  <a:cubicBezTo>
                    <a:pt x="1" y="1917"/>
                    <a:pt x="548" y="2477"/>
                    <a:pt x="1239" y="2477"/>
                  </a:cubicBezTo>
                  <a:cubicBezTo>
                    <a:pt x="1918" y="2477"/>
                    <a:pt x="2465" y="1917"/>
                    <a:pt x="2465" y="1238"/>
                  </a:cubicBezTo>
                  <a:cubicBezTo>
                    <a:pt x="2465" y="560"/>
                    <a:pt x="1918" y="0"/>
                    <a:pt x="123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4" name="Google Shape;3644;p39"/>
            <p:cNvSpPr/>
            <p:nvPr/>
          </p:nvSpPr>
          <p:spPr>
            <a:xfrm>
              <a:off x="5088125" y="2962700"/>
              <a:ext cx="61650" cy="61625"/>
            </a:xfrm>
            <a:custGeom>
              <a:avLst/>
              <a:gdLst/>
              <a:ahLst/>
              <a:cxnLst/>
              <a:rect l="l" t="t" r="r" b="b"/>
              <a:pathLst>
                <a:path w="2466" h="2465" extrusionOk="0">
                  <a:moveTo>
                    <a:pt x="1239" y="0"/>
                  </a:moveTo>
                  <a:cubicBezTo>
                    <a:pt x="548" y="0"/>
                    <a:pt x="0" y="548"/>
                    <a:pt x="0" y="1239"/>
                  </a:cubicBezTo>
                  <a:cubicBezTo>
                    <a:pt x="0" y="1917"/>
                    <a:pt x="548" y="2465"/>
                    <a:pt x="1239" y="2465"/>
                  </a:cubicBezTo>
                  <a:cubicBezTo>
                    <a:pt x="1917" y="2465"/>
                    <a:pt x="2465" y="1917"/>
                    <a:pt x="2465" y="1239"/>
                  </a:cubicBezTo>
                  <a:cubicBezTo>
                    <a:pt x="2465" y="548"/>
                    <a:pt x="1917" y="0"/>
                    <a:pt x="123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5" name="Google Shape;3645;p39"/>
            <p:cNvSpPr/>
            <p:nvPr/>
          </p:nvSpPr>
          <p:spPr>
            <a:xfrm>
              <a:off x="4782725" y="2976100"/>
              <a:ext cx="222675" cy="11025"/>
            </a:xfrm>
            <a:custGeom>
              <a:avLst/>
              <a:gdLst/>
              <a:ahLst/>
              <a:cxnLst/>
              <a:rect l="l" t="t" r="r" b="b"/>
              <a:pathLst>
                <a:path w="8907" h="441" extrusionOk="0">
                  <a:moveTo>
                    <a:pt x="1" y="0"/>
                  </a:moveTo>
                  <a:lnTo>
                    <a:pt x="1" y="441"/>
                  </a:lnTo>
                  <a:lnTo>
                    <a:pt x="8907" y="441"/>
                  </a:lnTo>
                  <a:lnTo>
                    <a:pt x="8907" y="0"/>
                  </a:lnTo>
                  <a:close/>
                </a:path>
              </a:pathLst>
            </a:custGeom>
            <a:solidFill>
              <a:srgbClr val="FFFFFF">
                <a:alpha val="4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0" name="Google Shape;3650;p40"/>
          <p:cNvSpPr/>
          <p:nvPr/>
        </p:nvSpPr>
        <p:spPr>
          <a:xfrm>
            <a:off x="6929575" y="1572143"/>
            <a:ext cx="1992653" cy="1259982"/>
          </a:xfrm>
          <a:custGeom>
            <a:avLst/>
            <a:gdLst/>
            <a:ahLst/>
            <a:cxnLst/>
            <a:rect l="l" t="t" r="r" b="b"/>
            <a:pathLst>
              <a:path w="47546" h="29146" extrusionOk="0">
                <a:moveTo>
                  <a:pt x="29394" y="0"/>
                </a:moveTo>
                <a:cubicBezTo>
                  <a:pt x="23132" y="0"/>
                  <a:pt x="17800" y="2743"/>
                  <a:pt x="17800" y="2743"/>
                </a:cubicBezTo>
                <a:cubicBezTo>
                  <a:pt x="17800" y="2743"/>
                  <a:pt x="7490" y="2898"/>
                  <a:pt x="3727" y="9506"/>
                </a:cubicBezTo>
                <a:cubicBezTo>
                  <a:pt x="0" y="16114"/>
                  <a:pt x="2632" y="26758"/>
                  <a:pt x="10764" y="28841"/>
                </a:cubicBezTo>
                <a:cubicBezTo>
                  <a:pt x="11584" y="29052"/>
                  <a:pt x="12367" y="29146"/>
                  <a:pt x="13122" y="29146"/>
                </a:cubicBezTo>
                <a:cubicBezTo>
                  <a:pt x="19163" y="29146"/>
                  <a:pt x="23434" y="23158"/>
                  <a:pt x="31137" y="23158"/>
                </a:cubicBezTo>
                <a:cubicBezTo>
                  <a:pt x="31999" y="23158"/>
                  <a:pt x="32905" y="23233"/>
                  <a:pt x="33862" y="23400"/>
                </a:cubicBezTo>
                <a:cubicBezTo>
                  <a:pt x="34422" y="23499"/>
                  <a:pt x="34963" y="23546"/>
                  <a:pt x="35483" y="23546"/>
                </a:cubicBezTo>
                <a:cubicBezTo>
                  <a:pt x="44759" y="23546"/>
                  <a:pt x="47545" y="8548"/>
                  <a:pt x="38898" y="2719"/>
                </a:cubicBezTo>
                <a:cubicBezTo>
                  <a:pt x="35862" y="681"/>
                  <a:pt x="32513" y="0"/>
                  <a:pt x="2939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51" name="Google Shape;3651;p40"/>
          <p:cNvSpPr/>
          <p:nvPr/>
        </p:nvSpPr>
        <p:spPr>
          <a:xfrm>
            <a:off x="4192325" y="3255893"/>
            <a:ext cx="1992653" cy="1259982"/>
          </a:xfrm>
          <a:custGeom>
            <a:avLst/>
            <a:gdLst/>
            <a:ahLst/>
            <a:cxnLst/>
            <a:rect l="l" t="t" r="r" b="b"/>
            <a:pathLst>
              <a:path w="47546" h="29146" extrusionOk="0">
                <a:moveTo>
                  <a:pt x="29394" y="0"/>
                </a:moveTo>
                <a:cubicBezTo>
                  <a:pt x="23132" y="0"/>
                  <a:pt x="17800" y="2743"/>
                  <a:pt x="17800" y="2743"/>
                </a:cubicBezTo>
                <a:cubicBezTo>
                  <a:pt x="17800" y="2743"/>
                  <a:pt x="7490" y="2898"/>
                  <a:pt x="3727" y="9506"/>
                </a:cubicBezTo>
                <a:cubicBezTo>
                  <a:pt x="0" y="16114"/>
                  <a:pt x="2632" y="26758"/>
                  <a:pt x="10764" y="28841"/>
                </a:cubicBezTo>
                <a:cubicBezTo>
                  <a:pt x="11584" y="29052"/>
                  <a:pt x="12367" y="29146"/>
                  <a:pt x="13122" y="29146"/>
                </a:cubicBezTo>
                <a:cubicBezTo>
                  <a:pt x="19163" y="29146"/>
                  <a:pt x="23434" y="23158"/>
                  <a:pt x="31137" y="23158"/>
                </a:cubicBezTo>
                <a:cubicBezTo>
                  <a:pt x="31999" y="23158"/>
                  <a:pt x="32905" y="23233"/>
                  <a:pt x="33862" y="23400"/>
                </a:cubicBezTo>
                <a:cubicBezTo>
                  <a:pt x="34422" y="23499"/>
                  <a:pt x="34963" y="23546"/>
                  <a:pt x="35483" y="23546"/>
                </a:cubicBezTo>
                <a:cubicBezTo>
                  <a:pt x="44759" y="23546"/>
                  <a:pt x="47545" y="8548"/>
                  <a:pt x="38898" y="2719"/>
                </a:cubicBezTo>
                <a:cubicBezTo>
                  <a:pt x="35862" y="681"/>
                  <a:pt x="32513" y="0"/>
                  <a:pt x="2939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52" name="Google Shape;3652;p40"/>
          <p:cNvSpPr/>
          <p:nvPr/>
        </p:nvSpPr>
        <p:spPr>
          <a:xfrm>
            <a:off x="6929575" y="3255893"/>
            <a:ext cx="1992653" cy="1259982"/>
          </a:xfrm>
          <a:custGeom>
            <a:avLst/>
            <a:gdLst/>
            <a:ahLst/>
            <a:cxnLst/>
            <a:rect l="l" t="t" r="r" b="b"/>
            <a:pathLst>
              <a:path w="47546" h="29146" extrusionOk="0">
                <a:moveTo>
                  <a:pt x="29394" y="0"/>
                </a:moveTo>
                <a:cubicBezTo>
                  <a:pt x="23132" y="0"/>
                  <a:pt x="17800" y="2743"/>
                  <a:pt x="17800" y="2743"/>
                </a:cubicBezTo>
                <a:cubicBezTo>
                  <a:pt x="17800" y="2743"/>
                  <a:pt x="7490" y="2898"/>
                  <a:pt x="3727" y="9506"/>
                </a:cubicBezTo>
                <a:cubicBezTo>
                  <a:pt x="0" y="16114"/>
                  <a:pt x="2632" y="26758"/>
                  <a:pt x="10764" y="28841"/>
                </a:cubicBezTo>
                <a:cubicBezTo>
                  <a:pt x="11584" y="29052"/>
                  <a:pt x="12367" y="29146"/>
                  <a:pt x="13122" y="29146"/>
                </a:cubicBezTo>
                <a:cubicBezTo>
                  <a:pt x="19163" y="29146"/>
                  <a:pt x="23434" y="23158"/>
                  <a:pt x="31137" y="23158"/>
                </a:cubicBezTo>
                <a:cubicBezTo>
                  <a:pt x="31999" y="23158"/>
                  <a:pt x="32905" y="23233"/>
                  <a:pt x="33862" y="23400"/>
                </a:cubicBezTo>
                <a:cubicBezTo>
                  <a:pt x="34422" y="23499"/>
                  <a:pt x="34963" y="23546"/>
                  <a:pt x="35483" y="23546"/>
                </a:cubicBezTo>
                <a:cubicBezTo>
                  <a:pt x="44759" y="23546"/>
                  <a:pt x="47545" y="8548"/>
                  <a:pt x="38898" y="2719"/>
                </a:cubicBezTo>
                <a:cubicBezTo>
                  <a:pt x="35862" y="681"/>
                  <a:pt x="32513" y="0"/>
                  <a:pt x="2939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53" name="Google Shape;3653;p40"/>
          <p:cNvSpPr/>
          <p:nvPr/>
        </p:nvSpPr>
        <p:spPr>
          <a:xfrm>
            <a:off x="7157150" y="1691675"/>
            <a:ext cx="1537500" cy="891600"/>
          </a:xfrm>
          <a:prstGeom prst="wedgeRoundRectCallout">
            <a:avLst>
              <a:gd name="adj1" fmla="val -20833"/>
              <a:gd name="adj2" fmla="val 62500"/>
              <a:gd name="adj3" fmla="val 0"/>
            </a:avLst>
          </a:prstGeom>
          <a:solidFill>
            <a:schemeClr val="lt2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54" name="Google Shape;3654;p40"/>
          <p:cNvSpPr/>
          <p:nvPr/>
        </p:nvSpPr>
        <p:spPr>
          <a:xfrm>
            <a:off x="7157150" y="3371950"/>
            <a:ext cx="1537500" cy="891600"/>
          </a:xfrm>
          <a:prstGeom prst="wedgeRoundRectCallout">
            <a:avLst>
              <a:gd name="adj1" fmla="val -20833"/>
              <a:gd name="adj2" fmla="val 62500"/>
              <a:gd name="adj3" fmla="val 0"/>
            </a:avLst>
          </a:prstGeom>
          <a:solidFill>
            <a:schemeClr val="lt2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55" name="Google Shape;3655;p40"/>
          <p:cNvSpPr txBox="1">
            <a:spLocks noGrp="1"/>
          </p:cNvSpPr>
          <p:nvPr>
            <p:ph type="title"/>
          </p:nvPr>
        </p:nvSpPr>
        <p:spPr>
          <a:xfrm>
            <a:off x="457200" y="292625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Cybersecurity Infographics</a:t>
            </a:r>
            <a:endParaRPr/>
          </a:p>
        </p:txBody>
      </p:sp>
      <p:sp>
        <p:nvSpPr>
          <p:cNvPr id="3656" name="Google Shape;3656;p40"/>
          <p:cNvSpPr/>
          <p:nvPr/>
        </p:nvSpPr>
        <p:spPr>
          <a:xfrm>
            <a:off x="4192325" y="1572143"/>
            <a:ext cx="1992653" cy="1259982"/>
          </a:xfrm>
          <a:custGeom>
            <a:avLst/>
            <a:gdLst/>
            <a:ahLst/>
            <a:cxnLst/>
            <a:rect l="l" t="t" r="r" b="b"/>
            <a:pathLst>
              <a:path w="47546" h="29146" extrusionOk="0">
                <a:moveTo>
                  <a:pt x="29394" y="0"/>
                </a:moveTo>
                <a:cubicBezTo>
                  <a:pt x="23132" y="0"/>
                  <a:pt x="17800" y="2743"/>
                  <a:pt x="17800" y="2743"/>
                </a:cubicBezTo>
                <a:cubicBezTo>
                  <a:pt x="17800" y="2743"/>
                  <a:pt x="7490" y="2898"/>
                  <a:pt x="3727" y="9506"/>
                </a:cubicBezTo>
                <a:cubicBezTo>
                  <a:pt x="0" y="16114"/>
                  <a:pt x="2632" y="26758"/>
                  <a:pt x="10764" y="28841"/>
                </a:cubicBezTo>
                <a:cubicBezTo>
                  <a:pt x="11584" y="29052"/>
                  <a:pt x="12367" y="29146"/>
                  <a:pt x="13122" y="29146"/>
                </a:cubicBezTo>
                <a:cubicBezTo>
                  <a:pt x="19163" y="29146"/>
                  <a:pt x="23434" y="23158"/>
                  <a:pt x="31137" y="23158"/>
                </a:cubicBezTo>
                <a:cubicBezTo>
                  <a:pt x="31999" y="23158"/>
                  <a:pt x="32905" y="23233"/>
                  <a:pt x="33862" y="23400"/>
                </a:cubicBezTo>
                <a:cubicBezTo>
                  <a:pt x="34422" y="23499"/>
                  <a:pt x="34963" y="23546"/>
                  <a:pt x="35483" y="23546"/>
                </a:cubicBezTo>
                <a:cubicBezTo>
                  <a:pt x="44759" y="23546"/>
                  <a:pt x="47545" y="8548"/>
                  <a:pt x="38898" y="2719"/>
                </a:cubicBezTo>
                <a:cubicBezTo>
                  <a:pt x="35862" y="681"/>
                  <a:pt x="32513" y="0"/>
                  <a:pt x="2939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657" name="Google Shape;3657;p40"/>
          <p:cNvGrpSpPr/>
          <p:nvPr/>
        </p:nvGrpSpPr>
        <p:grpSpPr>
          <a:xfrm>
            <a:off x="783125" y="1463225"/>
            <a:ext cx="2497032" cy="3337368"/>
            <a:chOff x="783125" y="1463225"/>
            <a:chExt cx="2497032" cy="3337368"/>
          </a:xfrm>
        </p:grpSpPr>
        <p:sp>
          <p:nvSpPr>
            <p:cNvPr id="3658" name="Google Shape;3658;p40"/>
            <p:cNvSpPr/>
            <p:nvPr/>
          </p:nvSpPr>
          <p:spPr>
            <a:xfrm>
              <a:off x="1356175" y="4562756"/>
              <a:ext cx="1332383" cy="237837"/>
            </a:xfrm>
            <a:custGeom>
              <a:avLst/>
              <a:gdLst/>
              <a:ahLst/>
              <a:cxnLst/>
              <a:rect l="l" t="t" r="r" b="b"/>
              <a:pathLst>
                <a:path w="40363" h="7205" extrusionOk="0">
                  <a:moveTo>
                    <a:pt x="20182" y="1"/>
                  </a:moveTo>
                  <a:cubicBezTo>
                    <a:pt x="9038" y="1"/>
                    <a:pt x="1" y="1608"/>
                    <a:pt x="1" y="3597"/>
                  </a:cubicBezTo>
                  <a:cubicBezTo>
                    <a:pt x="1" y="5597"/>
                    <a:pt x="9038" y="7204"/>
                    <a:pt x="20182" y="7204"/>
                  </a:cubicBezTo>
                  <a:cubicBezTo>
                    <a:pt x="31326" y="7204"/>
                    <a:pt x="40363" y="5597"/>
                    <a:pt x="40363" y="3597"/>
                  </a:cubicBezTo>
                  <a:cubicBezTo>
                    <a:pt x="40363" y="1608"/>
                    <a:pt x="31326" y="1"/>
                    <a:pt x="2018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9" name="Google Shape;3659;p40"/>
            <p:cNvSpPr/>
            <p:nvPr/>
          </p:nvSpPr>
          <p:spPr>
            <a:xfrm>
              <a:off x="1057452" y="1687044"/>
              <a:ext cx="1878302" cy="2460565"/>
            </a:xfrm>
            <a:custGeom>
              <a:avLst/>
              <a:gdLst/>
              <a:ahLst/>
              <a:cxnLst/>
              <a:rect l="l" t="t" r="r" b="b"/>
              <a:pathLst>
                <a:path w="56901" h="74540" extrusionOk="0">
                  <a:moveTo>
                    <a:pt x="28867" y="0"/>
                  </a:moveTo>
                  <a:cubicBezTo>
                    <a:pt x="19306" y="0"/>
                    <a:pt x="9834" y="5502"/>
                    <a:pt x="5502" y="13782"/>
                  </a:cubicBezTo>
                  <a:cubicBezTo>
                    <a:pt x="1" y="24307"/>
                    <a:pt x="6204" y="33213"/>
                    <a:pt x="10895" y="39702"/>
                  </a:cubicBezTo>
                  <a:cubicBezTo>
                    <a:pt x="15586" y="46191"/>
                    <a:pt x="11955" y="49477"/>
                    <a:pt x="13515" y="62241"/>
                  </a:cubicBezTo>
                  <a:cubicBezTo>
                    <a:pt x="14909" y="73739"/>
                    <a:pt x="25163" y="74309"/>
                    <a:pt x="27183" y="74309"/>
                  </a:cubicBezTo>
                  <a:cubicBezTo>
                    <a:pt x="27406" y="74309"/>
                    <a:pt x="27528" y="74302"/>
                    <a:pt x="27528" y="74302"/>
                  </a:cubicBezTo>
                  <a:cubicBezTo>
                    <a:pt x="35029" y="74183"/>
                    <a:pt x="40173" y="74540"/>
                    <a:pt x="42506" y="65301"/>
                  </a:cubicBezTo>
                  <a:cubicBezTo>
                    <a:pt x="44840" y="56049"/>
                    <a:pt x="48709" y="55478"/>
                    <a:pt x="52805" y="44822"/>
                  </a:cubicBezTo>
                  <a:cubicBezTo>
                    <a:pt x="56901" y="34154"/>
                    <a:pt x="52924" y="31106"/>
                    <a:pt x="50805" y="23391"/>
                  </a:cubicBezTo>
                  <a:cubicBezTo>
                    <a:pt x="48697" y="15664"/>
                    <a:pt x="48340" y="5365"/>
                    <a:pt x="36601" y="1281"/>
                  </a:cubicBezTo>
                  <a:cubicBezTo>
                    <a:pt x="34084" y="409"/>
                    <a:pt x="31472" y="0"/>
                    <a:pt x="2886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0" name="Google Shape;3660;p40"/>
            <p:cNvSpPr/>
            <p:nvPr/>
          </p:nvSpPr>
          <p:spPr>
            <a:xfrm>
              <a:off x="1043323" y="1503466"/>
              <a:ext cx="545556" cy="2914156"/>
            </a:xfrm>
            <a:custGeom>
              <a:avLst/>
              <a:gdLst/>
              <a:ahLst/>
              <a:cxnLst/>
              <a:rect l="l" t="t" r="r" b="b"/>
              <a:pathLst>
                <a:path w="16527" h="88281" extrusionOk="0">
                  <a:moveTo>
                    <a:pt x="9180" y="48395"/>
                  </a:moveTo>
                  <a:cubicBezTo>
                    <a:pt x="9263" y="48395"/>
                    <a:pt x="9347" y="48395"/>
                    <a:pt x="9430" y="48418"/>
                  </a:cubicBezTo>
                  <a:cubicBezTo>
                    <a:pt x="10573" y="48478"/>
                    <a:pt x="11311" y="48895"/>
                    <a:pt x="11573" y="49669"/>
                  </a:cubicBezTo>
                  <a:cubicBezTo>
                    <a:pt x="11823" y="50395"/>
                    <a:pt x="11692" y="51371"/>
                    <a:pt x="11311" y="52467"/>
                  </a:cubicBezTo>
                  <a:cubicBezTo>
                    <a:pt x="10918" y="52657"/>
                    <a:pt x="10514" y="52836"/>
                    <a:pt x="10073" y="52967"/>
                  </a:cubicBezTo>
                  <a:cubicBezTo>
                    <a:pt x="9449" y="53158"/>
                    <a:pt x="8868" y="53253"/>
                    <a:pt x="8349" y="53253"/>
                  </a:cubicBezTo>
                  <a:cubicBezTo>
                    <a:pt x="7482" y="53253"/>
                    <a:pt x="6786" y="52988"/>
                    <a:pt x="6346" y="52467"/>
                  </a:cubicBezTo>
                  <a:cubicBezTo>
                    <a:pt x="5811" y="51824"/>
                    <a:pt x="5727" y="50871"/>
                    <a:pt x="6144" y="50038"/>
                  </a:cubicBezTo>
                  <a:cubicBezTo>
                    <a:pt x="6668" y="48990"/>
                    <a:pt x="7775" y="48395"/>
                    <a:pt x="9180" y="48395"/>
                  </a:cubicBezTo>
                  <a:close/>
                  <a:moveTo>
                    <a:pt x="16230" y="1"/>
                  </a:moveTo>
                  <a:cubicBezTo>
                    <a:pt x="16189" y="1"/>
                    <a:pt x="16148" y="11"/>
                    <a:pt x="16109" y="31"/>
                  </a:cubicBezTo>
                  <a:cubicBezTo>
                    <a:pt x="15990" y="91"/>
                    <a:pt x="3786" y="6354"/>
                    <a:pt x="1572" y="20653"/>
                  </a:cubicBezTo>
                  <a:cubicBezTo>
                    <a:pt x="0" y="30833"/>
                    <a:pt x="4418" y="33417"/>
                    <a:pt x="8311" y="35679"/>
                  </a:cubicBezTo>
                  <a:cubicBezTo>
                    <a:pt x="9954" y="36631"/>
                    <a:pt x="11502" y="37524"/>
                    <a:pt x="12442" y="38917"/>
                  </a:cubicBezTo>
                  <a:cubicBezTo>
                    <a:pt x="14526" y="42013"/>
                    <a:pt x="15205" y="46097"/>
                    <a:pt x="14145" y="49049"/>
                  </a:cubicBezTo>
                  <a:cubicBezTo>
                    <a:pt x="13704" y="50288"/>
                    <a:pt x="12978" y="51288"/>
                    <a:pt x="12002" y="52002"/>
                  </a:cubicBezTo>
                  <a:cubicBezTo>
                    <a:pt x="12288" y="51002"/>
                    <a:pt x="12323" y="50145"/>
                    <a:pt x="12085" y="49466"/>
                  </a:cubicBezTo>
                  <a:cubicBezTo>
                    <a:pt x="11847" y="48787"/>
                    <a:pt x="11192" y="47954"/>
                    <a:pt x="9466" y="47859"/>
                  </a:cubicBezTo>
                  <a:cubicBezTo>
                    <a:pt x="9376" y="47854"/>
                    <a:pt x="9287" y="47852"/>
                    <a:pt x="9200" y="47852"/>
                  </a:cubicBezTo>
                  <a:cubicBezTo>
                    <a:pt x="7593" y="47852"/>
                    <a:pt x="6277" y="48569"/>
                    <a:pt x="5668" y="49800"/>
                  </a:cubicBezTo>
                  <a:cubicBezTo>
                    <a:pt x="5156" y="50823"/>
                    <a:pt x="5263" y="52002"/>
                    <a:pt x="5953" y="52800"/>
                  </a:cubicBezTo>
                  <a:cubicBezTo>
                    <a:pt x="6500" y="53446"/>
                    <a:pt x="7345" y="53775"/>
                    <a:pt x="8382" y="53775"/>
                  </a:cubicBezTo>
                  <a:cubicBezTo>
                    <a:pt x="8950" y="53775"/>
                    <a:pt x="9575" y="53676"/>
                    <a:pt x="10240" y="53479"/>
                  </a:cubicBezTo>
                  <a:cubicBezTo>
                    <a:pt x="10502" y="53383"/>
                    <a:pt x="10752" y="53300"/>
                    <a:pt x="11014" y="53193"/>
                  </a:cubicBezTo>
                  <a:lnTo>
                    <a:pt x="11014" y="53193"/>
                  </a:lnTo>
                  <a:cubicBezTo>
                    <a:pt x="10097" y="55181"/>
                    <a:pt x="8466" y="57408"/>
                    <a:pt x="6751" y="58932"/>
                  </a:cubicBezTo>
                  <a:cubicBezTo>
                    <a:pt x="2632" y="62646"/>
                    <a:pt x="3667" y="78196"/>
                    <a:pt x="8716" y="88138"/>
                  </a:cubicBezTo>
                  <a:cubicBezTo>
                    <a:pt x="8763" y="88221"/>
                    <a:pt x="8847" y="88280"/>
                    <a:pt x="8954" y="88280"/>
                  </a:cubicBezTo>
                  <a:cubicBezTo>
                    <a:pt x="9001" y="88280"/>
                    <a:pt x="9025" y="88269"/>
                    <a:pt x="9061" y="88269"/>
                  </a:cubicBezTo>
                  <a:cubicBezTo>
                    <a:pt x="9192" y="88209"/>
                    <a:pt x="9251" y="88042"/>
                    <a:pt x="9180" y="87911"/>
                  </a:cubicBezTo>
                  <a:cubicBezTo>
                    <a:pt x="4322" y="78339"/>
                    <a:pt x="3191" y="62861"/>
                    <a:pt x="7096" y="59372"/>
                  </a:cubicBezTo>
                  <a:cubicBezTo>
                    <a:pt x="8561" y="58039"/>
                    <a:pt x="10025" y="56193"/>
                    <a:pt x="10990" y="54407"/>
                  </a:cubicBezTo>
                  <a:cubicBezTo>
                    <a:pt x="11287" y="53860"/>
                    <a:pt x="11526" y="53336"/>
                    <a:pt x="11716" y="52848"/>
                  </a:cubicBezTo>
                  <a:cubicBezTo>
                    <a:pt x="13073" y="52062"/>
                    <a:pt x="14073" y="50835"/>
                    <a:pt x="14633" y="49264"/>
                  </a:cubicBezTo>
                  <a:cubicBezTo>
                    <a:pt x="15752" y="46132"/>
                    <a:pt x="15038" y="41870"/>
                    <a:pt x="12871" y="38631"/>
                  </a:cubicBezTo>
                  <a:cubicBezTo>
                    <a:pt x="11859" y="37143"/>
                    <a:pt x="10263" y="36215"/>
                    <a:pt x="8561" y="35226"/>
                  </a:cubicBezTo>
                  <a:cubicBezTo>
                    <a:pt x="4810" y="33036"/>
                    <a:pt x="572" y="30571"/>
                    <a:pt x="2096" y="20748"/>
                  </a:cubicBezTo>
                  <a:cubicBezTo>
                    <a:pt x="4275" y="6711"/>
                    <a:pt x="16229" y="567"/>
                    <a:pt x="16348" y="508"/>
                  </a:cubicBezTo>
                  <a:cubicBezTo>
                    <a:pt x="16490" y="448"/>
                    <a:pt x="16526" y="282"/>
                    <a:pt x="16467" y="151"/>
                  </a:cubicBezTo>
                  <a:cubicBezTo>
                    <a:pt x="16424" y="58"/>
                    <a:pt x="16329" y="1"/>
                    <a:pt x="1623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1" name="Google Shape;3661;p40"/>
            <p:cNvSpPr/>
            <p:nvPr/>
          </p:nvSpPr>
          <p:spPr>
            <a:xfrm>
              <a:off x="2354910" y="1483131"/>
              <a:ext cx="636730" cy="2839784"/>
            </a:xfrm>
            <a:custGeom>
              <a:avLst/>
              <a:gdLst/>
              <a:ahLst/>
              <a:cxnLst/>
              <a:rect l="l" t="t" r="r" b="b"/>
              <a:pathLst>
                <a:path w="19289" h="86028" extrusionOk="0">
                  <a:moveTo>
                    <a:pt x="12359" y="15078"/>
                  </a:moveTo>
                  <a:cubicBezTo>
                    <a:pt x="13085" y="15078"/>
                    <a:pt x="13919" y="15423"/>
                    <a:pt x="14752" y="16126"/>
                  </a:cubicBezTo>
                  <a:cubicBezTo>
                    <a:pt x="14288" y="17209"/>
                    <a:pt x="13514" y="18078"/>
                    <a:pt x="12252" y="18447"/>
                  </a:cubicBezTo>
                  <a:cubicBezTo>
                    <a:pt x="11984" y="18522"/>
                    <a:pt x="11723" y="18559"/>
                    <a:pt x="11484" y="18559"/>
                  </a:cubicBezTo>
                  <a:cubicBezTo>
                    <a:pt x="10928" y="18559"/>
                    <a:pt x="10492" y="18361"/>
                    <a:pt x="10359" y="17995"/>
                  </a:cubicBezTo>
                  <a:cubicBezTo>
                    <a:pt x="10026" y="17126"/>
                    <a:pt x="10430" y="15971"/>
                    <a:pt x="11240" y="15423"/>
                  </a:cubicBezTo>
                  <a:cubicBezTo>
                    <a:pt x="11561" y="15185"/>
                    <a:pt x="11954" y="15078"/>
                    <a:pt x="12359" y="15078"/>
                  </a:cubicBezTo>
                  <a:close/>
                  <a:moveTo>
                    <a:pt x="4526" y="1"/>
                  </a:moveTo>
                  <a:cubicBezTo>
                    <a:pt x="4392" y="1"/>
                    <a:pt x="4283" y="92"/>
                    <a:pt x="4251" y="231"/>
                  </a:cubicBezTo>
                  <a:cubicBezTo>
                    <a:pt x="4239" y="374"/>
                    <a:pt x="4334" y="517"/>
                    <a:pt x="4477" y="540"/>
                  </a:cubicBezTo>
                  <a:cubicBezTo>
                    <a:pt x="4572" y="552"/>
                    <a:pt x="13181" y="2124"/>
                    <a:pt x="15014" y="10232"/>
                  </a:cubicBezTo>
                  <a:cubicBezTo>
                    <a:pt x="15348" y="11708"/>
                    <a:pt x="15502" y="13828"/>
                    <a:pt x="14955" y="15578"/>
                  </a:cubicBezTo>
                  <a:cubicBezTo>
                    <a:pt x="13919" y="14780"/>
                    <a:pt x="13050" y="14536"/>
                    <a:pt x="12373" y="14536"/>
                  </a:cubicBezTo>
                  <a:cubicBezTo>
                    <a:pt x="11695" y="14536"/>
                    <a:pt x="11210" y="14780"/>
                    <a:pt x="10942" y="14959"/>
                  </a:cubicBezTo>
                  <a:cubicBezTo>
                    <a:pt x="9906" y="15649"/>
                    <a:pt x="9454" y="17066"/>
                    <a:pt x="9847" y="18162"/>
                  </a:cubicBezTo>
                  <a:cubicBezTo>
                    <a:pt x="10054" y="18750"/>
                    <a:pt x="10677" y="19080"/>
                    <a:pt x="11458" y="19080"/>
                  </a:cubicBezTo>
                  <a:cubicBezTo>
                    <a:pt x="11752" y="19080"/>
                    <a:pt x="12069" y="19033"/>
                    <a:pt x="12395" y="18935"/>
                  </a:cubicBezTo>
                  <a:cubicBezTo>
                    <a:pt x="13550" y="18590"/>
                    <a:pt x="14550" y="17697"/>
                    <a:pt x="15169" y="16471"/>
                  </a:cubicBezTo>
                  <a:cubicBezTo>
                    <a:pt x="17074" y="18281"/>
                    <a:pt x="17669" y="22198"/>
                    <a:pt x="17824" y="25186"/>
                  </a:cubicBezTo>
                  <a:cubicBezTo>
                    <a:pt x="18027" y="28615"/>
                    <a:pt x="17693" y="32735"/>
                    <a:pt x="17026" y="35699"/>
                  </a:cubicBezTo>
                  <a:cubicBezTo>
                    <a:pt x="16324" y="38807"/>
                    <a:pt x="13514" y="43974"/>
                    <a:pt x="10537" y="49451"/>
                  </a:cubicBezTo>
                  <a:cubicBezTo>
                    <a:pt x="8335" y="53499"/>
                    <a:pt x="6061" y="57678"/>
                    <a:pt x="4275" y="61631"/>
                  </a:cubicBezTo>
                  <a:cubicBezTo>
                    <a:pt x="0" y="71085"/>
                    <a:pt x="2536" y="85658"/>
                    <a:pt x="2560" y="85801"/>
                  </a:cubicBezTo>
                  <a:cubicBezTo>
                    <a:pt x="2584" y="85944"/>
                    <a:pt x="2691" y="86027"/>
                    <a:pt x="2834" y="86027"/>
                  </a:cubicBezTo>
                  <a:lnTo>
                    <a:pt x="2858" y="86027"/>
                  </a:lnTo>
                  <a:cubicBezTo>
                    <a:pt x="3001" y="86003"/>
                    <a:pt x="3108" y="85860"/>
                    <a:pt x="3084" y="85717"/>
                  </a:cubicBezTo>
                  <a:cubicBezTo>
                    <a:pt x="3060" y="85563"/>
                    <a:pt x="548" y="71156"/>
                    <a:pt x="4763" y="61857"/>
                  </a:cubicBezTo>
                  <a:cubicBezTo>
                    <a:pt x="6549" y="57916"/>
                    <a:pt x="8823" y="53737"/>
                    <a:pt x="11014" y="49701"/>
                  </a:cubicBezTo>
                  <a:cubicBezTo>
                    <a:pt x="14002" y="44189"/>
                    <a:pt x="16836" y="38997"/>
                    <a:pt x="17562" y="35818"/>
                  </a:cubicBezTo>
                  <a:cubicBezTo>
                    <a:pt x="18705" y="30782"/>
                    <a:pt x="19289" y="19424"/>
                    <a:pt x="15443" y="15995"/>
                  </a:cubicBezTo>
                  <a:lnTo>
                    <a:pt x="15407" y="15947"/>
                  </a:lnTo>
                  <a:cubicBezTo>
                    <a:pt x="16014" y="14363"/>
                    <a:pt x="16062" y="12423"/>
                    <a:pt x="15538" y="10113"/>
                  </a:cubicBezTo>
                  <a:cubicBezTo>
                    <a:pt x="13621" y="1660"/>
                    <a:pt x="4656" y="16"/>
                    <a:pt x="4572" y="5"/>
                  </a:cubicBezTo>
                  <a:cubicBezTo>
                    <a:pt x="4557" y="2"/>
                    <a:pt x="4541" y="1"/>
                    <a:pt x="452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2" name="Google Shape;3662;p40"/>
            <p:cNvSpPr/>
            <p:nvPr/>
          </p:nvSpPr>
          <p:spPr>
            <a:xfrm>
              <a:off x="2347449" y="3581584"/>
              <a:ext cx="349609" cy="981156"/>
            </a:xfrm>
            <a:custGeom>
              <a:avLst/>
              <a:gdLst/>
              <a:ahLst/>
              <a:cxnLst/>
              <a:rect l="l" t="t" r="r" b="b"/>
              <a:pathLst>
                <a:path w="10591" h="29723" extrusionOk="0">
                  <a:moveTo>
                    <a:pt x="6970" y="1"/>
                  </a:moveTo>
                  <a:cubicBezTo>
                    <a:pt x="5462" y="1"/>
                    <a:pt x="3793" y="1336"/>
                    <a:pt x="2643" y="4851"/>
                  </a:cubicBezTo>
                  <a:cubicBezTo>
                    <a:pt x="0" y="12911"/>
                    <a:pt x="6668" y="29723"/>
                    <a:pt x="6668" y="29723"/>
                  </a:cubicBezTo>
                  <a:cubicBezTo>
                    <a:pt x="6668" y="29723"/>
                    <a:pt x="10454" y="9530"/>
                    <a:pt x="10537" y="4851"/>
                  </a:cubicBezTo>
                  <a:cubicBezTo>
                    <a:pt x="10591" y="2222"/>
                    <a:pt x="8914" y="1"/>
                    <a:pt x="69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3" name="Google Shape;3663;p40"/>
            <p:cNvSpPr/>
            <p:nvPr/>
          </p:nvSpPr>
          <p:spPr>
            <a:xfrm>
              <a:off x="2492470" y="3581716"/>
              <a:ext cx="77078" cy="981024"/>
            </a:xfrm>
            <a:custGeom>
              <a:avLst/>
              <a:gdLst/>
              <a:ahLst/>
              <a:cxnLst/>
              <a:rect l="l" t="t" r="r" b="b"/>
              <a:pathLst>
                <a:path w="2335" h="29719" fill="none" extrusionOk="0">
                  <a:moveTo>
                    <a:pt x="2334" y="1"/>
                  </a:moveTo>
                  <a:cubicBezTo>
                    <a:pt x="2334" y="1"/>
                    <a:pt x="1" y="14717"/>
                    <a:pt x="2275" y="29719"/>
                  </a:cubicBezTo>
                </a:path>
              </a:pathLst>
            </a:custGeom>
            <a:noFill/>
            <a:ln w="3875" cap="rnd" cmpd="sng">
              <a:solidFill>
                <a:srgbClr val="06060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4" name="Google Shape;3664;p40"/>
            <p:cNvSpPr/>
            <p:nvPr/>
          </p:nvSpPr>
          <p:spPr>
            <a:xfrm>
              <a:off x="2249966" y="4249410"/>
              <a:ext cx="677596" cy="389221"/>
            </a:xfrm>
            <a:custGeom>
              <a:avLst/>
              <a:gdLst/>
              <a:ahLst/>
              <a:cxnLst/>
              <a:rect l="l" t="t" r="r" b="b"/>
              <a:pathLst>
                <a:path w="20527" h="11791" extrusionOk="0">
                  <a:moveTo>
                    <a:pt x="13341" y="0"/>
                  </a:moveTo>
                  <a:cubicBezTo>
                    <a:pt x="12541" y="0"/>
                    <a:pt x="11764" y="107"/>
                    <a:pt x="11073" y="313"/>
                  </a:cubicBezTo>
                  <a:cubicBezTo>
                    <a:pt x="9953" y="645"/>
                    <a:pt x="9239" y="1285"/>
                    <a:pt x="8832" y="1995"/>
                  </a:cubicBezTo>
                  <a:lnTo>
                    <a:pt x="8832" y="1995"/>
                  </a:lnTo>
                  <a:cubicBezTo>
                    <a:pt x="8412" y="1857"/>
                    <a:pt x="7926" y="1776"/>
                    <a:pt x="7395" y="1776"/>
                  </a:cubicBezTo>
                  <a:cubicBezTo>
                    <a:pt x="6568" y="1776"/>
                    <a:pt x="5634" y="1974"/>
                    <a:pt x="4680" y="2468"/>
                  </a:cubicBezTo>
                  <a:cubicBezTo>
                    <a:pt x="1929" y="3885"/>
                    <a:pt x="0" y="6635"/>
                    <a:pt x="929" y="11791"/>
                  </a:cubicBezTo>
                  <a:lnTo>
                    <a:pt x="20491" y="11791"/>
                  </a:lnTo>
                  <a:cubicBezTo>
                    <a:pt x="20491" y="11791"/>
                    <a:pt x="20526" y="9215"/>
                    <a:pt x="19468" y="7639"/>
                  </a:cubicBezTo>
                  <a:lnTo>
                    <a:pt x="19468" y="7639"/>
                  </a:lnTo>
                  <a:cubicBezTo>
                    <a:pt x="20051" y="6864"/>
                    <a:pt x="20359" y="5725"/>
                    <a:pt x="19967" y="4183"/>
                  </a:cubicBezTo>
                  <a:cubicBezTo>
                    <a:pt x="19236" y="1303"/>
                    <a:pt x="16142" y="0"/>
                    <a:pt x="13341" y="0"/>
                  </a:cubicBezTo>
                  <a:close/>
                </a:path>
              </a:pathLst>
            </a:custGeom>
            <a:solidFill>
              <a:srgbClr val="FFFFFF"/>
            </a:solidFill>
            <a:ln w="3875" cap="flat" cmpd="sng">
              <a:solidFill>
                <a:srgbClr val="060606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5" name="Google Shape;3665;p40"/>
            <p:cNvSpPr/>
            <p:nvPr/>
          </p:nvSpPr>
          <p:spPr>
            <a:xfrm>
              <a:off x="1187650" y="3741690"/>
              <a:ext cx="258171" cy="852912"/>
            </a:xfrm>
            <a:custGeom>
              <a:avLst/>
              <a:gdLst/>
              <a:ahLst/>
              <a:cxnLst/>
              <a:rect l="l" t="t" r="r" b="b"/>
              <a:pathLst>
                <a:path w="7821" h="25838" extrusionOk="0">
                  <a:moveTo>
                    <a:pt x="2876" y="0"/>
                  </a:moveTo>
                  <a:cubicBezTo>
                    <a:pt x="952" y="0"/>
                    <a:pt x="0" y="1789"/>
                    <a:pt x="712" y="6609"/>
                  </a:cubicBezTo>
                  <a:cubicBezTo>
                    <a:pt x="1593" y="12586"/>
                    <a:pt x="6594" y="25837"/>
                    <a:pt x="6594" y="25837"/>
                  </a:cubicBezTo>
                  <a:cubicBezTo>
                    <a:pt x="7820" y="21110"/>
                    <a:pt x="7308" y="1251"/>
                    <a:pt x="4403" y="286"/>
                  </a:cubicBezTo>
                  <a:cubicBezTo>
                    <a:pt x="3846" y="101"/>
                    <a:pt x="3334" y="0"/>
                    <a:pt x="287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6" name="Google Shape;3666;p40"/>
            <p:cNvSpPr/>
            <p:nvPr/>
          </p:nvSpPr>
          <p:spPr>
            <a:xfrm>
              <a:off x="1272061" y="3741690"/>
              <a:ext cx="133261" cy="852912"/>
            </a:xfrm>
            <a:custGeom>
              <a:avLst/>
              <a:gdLst/>
              <a:ahLst/>
              <a:cxnLst/>
              <a:rect l="l" t="t" r="r" b="b"/>
              <a:pathLst>
                <a:path w="4037" h="25838" fill="none" extrusionOk="0">
                  <a:moveTo>
                    <a:pt x="1" y="1"/>
                  </a:moveTo>
                  <a:cubicBezTo>
                    <a:pt x="1" y="1"/>
                    <a:pt x="3430" y="14252"/>
                    <a:pt x="4037" y="25837"/>
                  </a:cubicBezTo>
                </a:path>
              </a:pathLst>
            </a:custGeom>
            <a:noFill/>
            <a:ln w="3875" cap="rnd" cmpd="sng">
              <a:solidFill>
                <a:srgbClr val="06060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7" name="Google Shape;3667;p40"/>
            <p:cNvSpPr/>
            <p:nvPr/>
          </p:nvSpPr>
          <p:spPr>
            <a:xfrm>
              <a:off x="1430451" y="3713828"/>
              <a:ext cx="348652" cy="866612"/>
            </a:xfrm>
            <a:custGeom>
              <a:avLst/>
              <a:gdLst/>
              <a:ahLst/>
              <a:cxnLst/>
              <a:rect l="l" t="t" r="r" b="b"/>
              <a:pathLst>
                <a:path w="10562" h="26253" extrusionOk="0">
                  <a:moveTo>
                    <a:pt x="7554" y="0"/>
                  </a:moveTo>
                  <a:cubicBezTo>
                    <a:pt x="6153" y="0"/>
                    <a:pt x="4394" y="1219"/>
                    <a:pt x="2870" y="3976"/>
                  </a:cubicBezTo>
                  <a:cubicBezTo>
                    <a:pt x="1" y="9167"/>
                    <a:pt x="1168" y="26253"/>
                    <a:pt x="1168" y="26253"/>
                  </a:cubicBezTo>
                  <a:cubicBezTo>
                    <a:pt x="3108" y="20811"/>
                    <a:pt x="10562" y="6238"/>
                    <a:pt x="10014" y="2631"/>
                  </a:cubicBezTo>
                  <a:cubicBezTo>
                    <a:pt x="9746" y="950"/>
                    <a:pt x="8790" y="0"/>
                    <a:pt x="755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8" name="Google Shape;3668;p40"/>
            <p:cNvSpPr/>
            <p:nvPr/>
          </p:nvSpPr>
          <p:spPr>
            <a:xfrm>
              <a:off x="1468976" y="3725977"/>
              <a:ext cx="251569" cy="854464"/>
            </a:xfrm>
            <a:custGeom>
              <a:avLst/>
              <a:gdLst/>
              <a:ahLst/>
              <a:cxnLst/>
              <a:rect l="l" t="t" r="r" b="b"/>
              <a:pathLst>
                <a:path w="7621" h="25885" fill="none" extrusionOk="0">
                  <a:moveTo>
                    <a:pt x="1" y="25885"/>
                  </a:moveTo>
                  <a:cubicBezTo>
                    <a:pt x="1" y="25885"/>
                    <a:pt x="322" y="8382"/>
                    <a:pt x="7621" y="0"/>
                  </a:cubicBezTo>
                </a:path>
              </a:pathLst>
            </a:custGeom>
            <a:noFill/>
            <a:ln w="3875" cap="rnd" cmpd="sng">
              <a:solidFill>
                <a:srgbClr val="06060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9" name="Google Shape;3669;p40"/>
            <p:cNvSpPr/>
            <p:nvPr/>
          </p:nvSpPr>
          <p:spPr>
            <a:xfrm>
              <a:off x="1189532" y="4355872"/>
              <a:ext cx="622965" cy="307125"/>
            </a:xfrm>
            <a:custGeom>
              <a:avLst/>
              <a:gdLst/>
              <a:ahLst/>
              <a:cxnLst/>
              <a:rect l="l" t="t" r="r" b="b"/>
              <a:pathLst>
                <a:path w="18872" h="9304" extrusionOk="0">
                  <a:moveTo>
                    <a:pt x="8952" y="0"/>
                  </a:moveTo>
                  <a:cubicBezTo>
                    <a:pt x="8767" y="0"/>
                    <a:pt x="8577" y="10"/>
                    <a:pt x="8382" y="29"/>
                  </a:cubicBezTo>
                  <a:cubicBezTo>
                    <a:pt x="7010" y="171"/>
                    <a:pt x="6199" y="689"/>
                    <a:pt x="5755" y="1326"/>
                  </a:cubicBezTo>
                  <a:lnTo>
                    <a:pt x="5755" y="1326"/>
                  </a:lnTo>
                  <a:cubicBezTo>
                    <a:pt x="5657" y="1318"/>
                    <a:pt x="5556" y="1314"/>
                    <a:pt x="5454" y="1314"/>
                  </a:cubicBezTo>
                  <a:cubicBezTo>
                    <a:pt x="4091" y="1314"/>
                    <a:pt x="2372" y="2026"/>
                    <a:pt x="1501" y="3517"/>
                  </a:cubicBezTo>
                  <a:cubicBezTo>
                    <a:pt x="0" y="6065"/>
                    <a:pt x="131" y="9304"/>
                    <a:pt x="131" y="9304"/>
                  </a:cubicBezTo>
                  <a:lnTo>
                    <a:pt x="18872" y="9304"/>
                  </a:lnTo>
                  <a:cubicBezTo>
                    <a:pt x="18872" y="9304"/>
                    <a:pt x="18348" y="4780"/>
                    <a:pt x="16110" y="3029"/>
                  </a:cubicBezTo>
                  <a:cubicBezTo>
                    <a:pt x="14926" y="2098"/>
                    <a:pt x="13960" y="1878"/>
                    <a:pt x="13311" y="1878"/>
                  </a:cubicBezTo>
                  <a:cubicBezTo>
                    <a:pt x="13049" y="1878"/>
                    <a:pt x="12839" y="1914"/>
                    <a:pt x="12688" y="1953"/>
                  </a:cubicBezTo>
                  <a:lnTo>
                    <a:pt x="12688" y="1953"/>
                  </a:lnTo>
                  <a:cubicBezTo>
                    <a:pt x="12163" y="909"/>
                    <a:pt x="10787" y="0"/>
                    <a:pt x="8952" y="0"/>
                  </a:cubicBezTo>
                  <a:close/>
                </a:path>
              </a:pathLst>
            </a:custGeom>
            <a:solidFill>
              <a:srgbClr val="FFFFFF"/>
            </a:solidFill>
            <a:ln w="3875" cap="flat" cmpd="sng">
              <a:solidFill>
                <a:srgbClr val="060606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0" name="Google Shape;3670;p40"/>
            <p:cNvSpPr/>
            <p:nvPr/>
          </p:nvSpPr>
          <p:spPr>
            <a:xfrm>
              <a:off x="1698143" y="2906462"/>
              <a:ext cx="591902" cy="1353707"/>
            </a:xfrm>
            <a:custGeom>
              <a:avLst/>
              <a:gdLst/>
              <a:ahLst/>
              <a:cxnLst/>
              <a:rect l="l" t="t" r="r" b="b"/>
              <a:pathLst>
                <a:path w="17931" h="41009" extrusionOk="0">
                  <a:moveTo>
                    <a:pt x="0" y="1"/>
                  </a:moveTo>
                  <a:lnTo>
                    <a:pt x="1905" y="40173"/>
                  </a:lnTo>
                  <a:cubicBezTo>
                    <a:pt x="1905" y="40173"/>
                    <a:pt x="3831" y="41009"/>
                    <a:pt x="5948" y="41009"/>
                  </a:cubicBezTo>
                  <a:cubicBezTo>
                    <a:pt x="7006" y="41009"/>
                    <a:pt x="8112" y="40800"/>
                    <a:pt x="9049" y="40173"/>
                  </a:cubicBezTo>
                  <a:lnTo>
                    <a:pt x="9049" y="20504"/>
                  </a:lnTo>
                  <a:lnTo>
                    <a:pt x="11323" y="40518"/>
                  </a:lnTo>
                  <a:cubicBezTo>
                    <a:pt x="11323" y="40518"/>
                    <a:pt x="12915" y="41005"/>
                    <a:pt x="14630" y="41005"/>
                  </a:cubicBezTo>
                  <a:cubicBezTo>
                    <a:pt x="15841" y="41005"/>
                    <a:pt x="17113" y="40762"/>
                    <a:pt x="17931" y="39934"/>
                  </a:cubicBezTo>
                  <a:lnTo>
                    <a:pt x="15847" y="227"/>
                  </a:lnTo>
                  <a:cubicBezTo>
                    <a:pt x="13139" y="1045"/>
                    <a:pt x="10565" y="1325"/>
                    <a:pt x="8308" y="1325"/>
                  </a:cubicBezTo>
                  <a:cubicBezTo>
                    <a:pt x="3402" y="1325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1" name="Google Shape;3671;p40"/>
            <p:cNvSpPr/>
            <p:nvPr/>
          </p:nvSpPr>
          <p:spPr>
            <a:xfrm>
              <a:off x="1793249" y="4243996"/>
              <a:ext cx="170596" cy="173765"/>
            </a:xfrm>
            <a:custGeom>
              <a:avLst/>
              <a:gdLst/>
              <a:ahLst/>
              <a:cxnLst/>
              <a:rect l="l" t="t" r="r" b="b"/>
              <a:pathLst>
                <a:path w="5168" h="5264" extrusionOk="0">
                  <a:moveTo>
                    <a:pt x="0" y="1"/>
                  </a:moveTo>
                  <a:lnTo>
                    <a:pt x="0" y="3930"/>
                  </a:lnTo>
                  <a:cubicBezTo>
                    <a:pt x="0" y="3930"/>
                    <a:pt x="1413" y="3851"/>
                    <a:pt x="2613" y="3851"/>
                  </a:cubicBezTo>
                  <a:cubicBezTo>
                    <a:pt x="3212" y="3851"/>
                    <a:pt x="3759" y="3870"/>
                    <a:pt x="4049" y="3930"/>
                  </a:cubicBezTo>
                  <a:cubicBezTo>
                    <a:pt x="4930" y="4109"/>
                    <a:pt x="4346" y="4990"/>
                    <a:pt x="5168" y="5263"/>
                  </a:cubicBezTo>
                  <a:lnTo>
                    <a:pt x="5168" y="144"/>
                  </a:lnTo>
                  <a:cubicBezTo>
                    <a:pt x="4481" y="389"/>
                    <a:pt x="3755" y="481"/>
                    <a:pt x="3051" y="481"/>
                  </a:cubicBezTo>
                  <a:cubicBezTo>
                    <a:pt x="1874" y="481"/>
                    <a:pt x="760" y="224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 w="3875" cap="flat" cmpd="sng">
              <a:solidFill>
                <a:srgbClr val="060606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2" name="Google Shape;3672;p40"/>
            <p:cNvSpPr/>
            <p:nvPr/>
          </p:nvSpPr>
          <p:spPr>
            <a:xfrm>
              <a:off x="2102569" y="4240463"/>
              <a:ext cx="166667" cy="147027"/>
            </a:xfrm>
            <a:custGeom>
              <a:avLst/>
              <a:gdLst/>
              <a:ahLst/>
              <a:cxnLst/>
              <a:rect l="l" t="t" r="r" b="b"/>
              <a:pathLst>
                <a:path w="5049" h="4454" extrusionOk="0">
                  <a:moveTo>
                    <a:pt x="5049" y="1"/>
                  </a:moveTo>
                  <a:cubicBezTo>
                    <a:pt x="4275" y="448"/>
                    <a:pt x="3307" y="592"/>
                    <a:pt x="2378" y="592"/>
                  </a:cubicBezTo>
                  <a:cubicBezTo>
                    <a:pt x="1479" y="592"/>
                    <a:pt x="616" y="457"/>
                    <a:pt x="1" y="334"/>
                  </a:cubicBezTo>
                  <a:lnTo>
                    <a:pt x="1" y="334"/>
                  </a:lnTo>
                  <a:lnTo>
                    <a:pt x="215" y="4454"/>
                  </a:lnTo>
                  <a:cubicBezTo>
                    <a:pt x="215" y="4454"/>
                    <a:pt x="655" y="3704"/>
                    <a:pt x="1322" y="3620"/>
                  </a:cubicBezTo>
                  <a:cubicBezTo>
                    <a:pt x="1723" y="3562"/>
                    <a:pt x="2455" y="3526"/>
                    <a:pt x="3063" y="3526"/>
                  </a:cubicBezTo>
                  <a:cubicBezTo>
                    <a:pt x="3448" y="3526"/>
                    <a:pt x="3783" y="3540"/>
                    <a:pt x="3954" y="3573"/>
                  </a:cubicBezTo>
                  <a:cubicBezTo>
                    <a:pt x="4382" y="3668"/>
                    <a:pt x="5049" y="4454"/>
                    <a:pt x="5049" y="4454"/>
                  </a:cubicBezTo>
                  <a:lnTo>
                    <a:pt x="5049" y="1"/>
                  </a:lnTo>
                  <a:close/>
                </a:path>
              </a:pathLst>
            </a:custGeom>
            <a:solidFill>
              <a:srgbClr val="FFFFFF"/>
            </a:solidFill>
            <a:ln w="3875" cap="flat" cmpd="sng">
              <a:solidFill>
                <a:srgbClr val="060606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3" name="Google Shape;3673;p40"/>
            <p:cNvSpPr/>
            <p:nvPr/>
          </p:nvSpPr>
          <p:spPr>
            <a:xfrm>
              <a:off x="1922556" y="3260446"/>
              <a:ext cx="141118" cy="176273"/>
            </a:xfrm>
            <a:custGeom>
              <a:avLst/>
              <a:gdLst/>
              <a:ahLst/>
              <a:cxnLst/>
              <a:rect l="l" t="t" r="r" b="b"/>
              <a:pathLst>
                <a:path w="4275" h="5340" extrusionOk="0">
                  <a:moveTo>
                    <a:pt x="1916" y="0"/>
                  </a:moveTo>
                  <a:cubicBezTo>
                    <a:pt x="745" y="0"/>
                    <a:pt x="1" y="208"/>
                    <a:pt x="1" y="208"/>
                  </a:cubicBezTo>
                  <a:lnTo>
                    <a:pt x="2168" y="5339"/>
                  </a:lnTo>
                  <a:lnTo>
                    <a:pt x="4275" y="279"/>
                  </a:lnTo>
                  <a:cubicBezTo>
                    <a:pt x="3389" y="68"/>
                    <a:pt x="2583" y="0"/>
                    <a:pt x="19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4" name="Google Shape;3674;p40"/>
            <p:cNvSpPr/>
            <p:nvPr/>
          </p:nvSpPr>
          <p:spPr>
            <a:xfrm>
              <a:off x="2042058" y="4348973"/>
              <a:ext cx="291643" cy="336438"/>
            </a:xfrm>
            <a:custGeom>
              <a:avLst/>
              <a:gdLst/>
              <a:ahLst/>
              <a:cxnLst/>
              <a:rect l="l" t="t" r="r" b="b"/>
              <a:pathLst>
                <a:path w="8835" h="10192" extrusionOk="0">
                  <a:moveTo>
                    <a:pt x="4911" y="1"/>
                  </a:moveTo>
                  <a:cubicBezTo>
                    <a:pt x="4274" y="1"/>
                    <a:pt x="3507" y="37"/>
                    <a:pt x="3084" y="95"/>
                  </a:cubicBezTo>
                  <a:cubicBezTo>
                    <a:pt x="2381" y="178"/>
                    <a:pt x="1929" y="964"/>
                    <a:pt x="1929" y="964"/>
                  </a:cubicBezTo>
                  <a:cubicBezTo>
                    <a:pt x="1929" y="964"/>
                    <a:pt x="2215" y="4881"/>
                    <a:pt x="1095" y="6358"/>
                  </a:cubicBezTo>
                  <a:cubicBezTo>
                    <a:pt x="0" y="7834"/>
                    <a:pt x="310" y="9727"/>
                    <a:pt x="310" y="9727"/>
                  </a:cubicBezTo>
                  <a:cubicBezTo>
                    <a:pt x="1736" y="10069"/>
                    <a:pt x="3039" y="10191"/>
                    <a:pt x="4171" y="10191"/>
                  </a:cubicBezTo>
                  <a:cubicBezTo>
                    <a:pt x="6980" y="10191"/>
                    <a:pt x="8739" y="9441"/>
                    <a:pt x="8739" y="9441"/>
                  </a:cubicBezTo>
                  <a:cubicBezTo>
                    <a:pt x="8835" y="7608"/>
                    <a:pt x="7870" y="6001"/>
                    <a:pt x="7453" y="4667"/>
                  </a:cubicBezTo>
                  <a:cubicBezTo>
                    <a:pt x="7037" y="3322"/>
                    <a:pt x="6989" y="976"/>
                    <a:pt x="6989" y="976"/>
                  </a:cubicBezTo>
                  <a:cubicBezTo>
                    <a:pt x="6989" y="976"/>
                    <a:pt x="6310" y="143"/>
                    <a:pt x="5846" y="47"/>
                  </a:cubicBezTo>
                  <a:cubicBezTo>
                    <a:pt x="5666" y="15"/>
                    <a:pt x="5314" y="1"/>
                    <a:pt x="491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5" name="Google Shape;3675;p40"/>
            <p:cNvSpPr/>
            <p:nvPr/>
          </p:nvSpPr>
          <p:spPr>
            <a:xfrm>
              <a:off x="2050707" y="4635481"/>
              <a:ext cx="280651" cy="49944"/>
            </a:xfrm>
            <a:custGeom>
              <a:avLst/>
              <a:gdLst/>
              <a:ahLst/>
              <a:cxnLst/>
              <a:rect l="l" t="t" r="r" b="b"/>
              <a:pathLst>
                <a:path w="8502" h="1513" extrusionOk="0">
                  <a:moveTo>
                    <a:pt x="8477" y="0"/>
                  </a:moveTo>
                  <a:cubicBezTo>
                    <a:pt x="6900" y="474"/>
                    <a:pt x="5278" y="627"/>
                    <a:pt x="3838" y="627"/>
                  </a:cubicBezTo>
                  <a:cubicBezTo>
                    <a:pt x="2235" y="627"/>
                    <a:pt x="858" y="437"/>
                    <a:pt x="24" y="286"/>
                  </a:cubicBezTo>
                  <a:lnTo>
                    <a:pt x="24" y="286"/>
                  </a:lnTo>
                  <a:cubicBezTo>
                    <a:pt x="0" y="751"/>
                    <a:pt x="60" y="1048"/>
                    <a:pt x="60" y="1048"/>
                  </a:cubicBezTo>
                  <a:cubicBezTo>
                    <a:pt x="1490" y="1390"/>
                    <a:pt x="2794" y="1512"/>
                    <a:pt x="3927" y="1512"/>
                  </a:cubicBezTo>
                  <a:cubicBezTo>
                    <a:pt x="6736" y="1512"/>
                    <a:pt x="8489" y="762"/>
                    <a:pt x="8489" y="762"/>
                  </a:cubicBezTo>
                  <a:cubicBezTo>
                    <a:pt x="8501" y="512"/>
                    <a:pt x="8489" y="251"/>
                    <a:pt x="8477" y="0"/>
                  </a:cubicBezTo>
                  <a:close/>
                </a:path>
              </a:pathLst>
            </a:custGeom>
            <a:solidFill>
              <a:srgbClr val="0606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6" name="Google Shape;3676;p40"/>
            <p:cNvSpPr/>
            <p:nvPr/>
          </p:nvSpPr>
          <p:spPr>
            <a:xfrm>
              <a:off x="2122607" y="4413412"/>
              <a:ext cx="180829" cy="76946"/>
            </a:xfrm>
            <a:custGeom>
              <a:avLst/>
              <a:gdLst/>
              <a:ahLst/>
              <a:cxnLst/>
              <a:rect l="l" t="t" r="r" b="b"/>
              <a:pathLst>
                <a:path w="5478" h="2331" extrusionOk="0">
                  <a:moveTo>
                    <a:pt x="263" y="0"/>
                  </a:moveTo>
                  <a:cubicBezTo>
                    <a:pt x="1" y="0"/>
                    <a:pt x="1" y="417"/>
                    <a:pt x="263" y="417"/>
                  </a:cubicBezTo>
                  <a:cubicBezTo>
                    <a:pt x="1263" y="429"/>
                    <a:pt x="2263" y="429"/>
                    <a:pt x="3263" y="453"/>
                  </a:cubicBezTo>
                  <a:cubicBezTo>
                    <a:pt x="2275" y="655"/>
                    <a:pt x="1311" y="870"/>
                    <a:pt x="322" y="1060"/>
                  </a:cubicBezTo>
                  <a:cubicBezTo>
                    <a:pt x="72" y="1120"/>
                    <a:pt x="168" y="1441"/>
                    <a:pt x="382" y="1477"/>
                  </a:cubicBezTo>
                  <a:cubicBezTo>
                    <a:pt x="822" y="1536"/>
                    <a:pt x="1251" y="1560"/>
                    <a:pt x="1692" y="1584"/>
                  </a:cubicBezTo>
                  <a:cubicBezTo>
                    <a:pt x="1215" y="1679"/>
                    <a:pt x="763" y="1798"/>
                    <a:pt x="299" y="1917"/>
                  </a:cubicBezTo>
                  <a:cubicBezTo>
                    <a:pt x="47" y="1994"/>
                    <a:pt x="127" y="2331"/>
                    <a:pt x="353" y="2331"/>
                  </a:cubicBezTo>
                  <a:cubicBezTo>
                    <a:pt x="373" y="2331"/>
                    <a:pt x="395" y="2328"/>
                    <a:pt x="418" y="2322"/>
                  </a:cubicBezTo>
                  <a:cubicBezTo>
                    <a:pt x="1620" y="1977"/>
                    <a:pt x="2858" y="1727"/>
                    <a:pt x="4109" y="1560"/>
                  </a:cubicBezTo>
                  <a:cubicBezTo>
                    <a:pt x="4367" y="1537"/>
                    <a:pt x="4394" y="1143"/>
                    <a:pt x="4121" y="1143"/>
                  </a:cubicBezTo>
                  <a:cubicBezTo>
                    <a:pt x="4117" y="1143"/>
                    <a:pt x="4113" y="1143"/>
                    <a:pt x="4109" y="1143"/>
                  </a:cubicBezTo>
                  <a:cubicBezTo>
                    <a:pt x="3577" y="1161"/>
                    <a:pt x="3052" y="1172"/>
                    <a:pt x="2519" y="1172"/>
                  </a:cubicBezTo>
                  <a:cubicBezTo>
                    <a:pt x="2324" y="1172"/>
                    <a:pt x="2127" y="1170"/>
                    <a:pt x="1930" y="1167"/>
                  </a:cubicBezTo>
                  <a:cubicBezTo>
                    <a:pt x="3049" y="929"/>
                    <a:pt x="4168" y="691"/>
                    <a:pt x="5287" y="465"/>
                  </a:cubicBezTo>
                  <a:cubicBezTo>
                    <a:pt x="5478" y="417"/>
                    <a:pt x="5418" y="48"/>
                    <a:pt x="5192" y="48"/>
                  </a:cubicBezTo>
                  <a:cubicBezTo>
                    <a:pt x="3561" y="36"/>
                    <a:pt x="1906" y="12"/>
                    <a:pt x="263" y="0"/>
                  </a:cubicBezTo>
                  <a:close/>
                </a:path>
              </a:pathLst>
            </a:custGeom>
            <a:solidFill>
              <a:srgbClr val="0606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7" name="Google Shape;3677;p40"/>
            <p:cNvSpPr/>
            <p:nvPr/>
          </p:nvSpPr>
          <p:spPr>
            <a:xfrm>
              <a:off x="1698539" y="2906099"/>
              <a:ext cx="525882" cy="93451"/>
            </a:xfrm>
            <a:custGeom>
              <a:avLst/>
              <a:gdLst/>
              <a:ahLst/>
              <a:cxnLst/>
              <a:rect l="l" t="t" r="r" b="b"/>
              <a:pathLst>
                <a:path w="15931" h="2831" extrusionOk="0">
                  <a:moveTo>
                    <a:pt x="0" y="0"/>
                  </a:moveTo>
                  <a:lnTo>
                    <a:pt x="95" y="1905"/>
                  </a:lnTo>
                  <a:cubicBezTo>
                    <a:pt x="1756" y="2351"/>
                    <a:pt x="4309" y="2831"/>
                    <a:pt x="7522" y="2831"/>
                  </a:cubicBezTo>
                  <a:cubicBezTo>
                    <a:pt x="9974" y="2831"/>
                    <a:pt x="12812" y="2551"/>
                    <a:pt x="15931" y="1762"/>
                  </a:cubicBezTo>
                  <a:lnTo>
                    <a:pt x="15847" y="226"/>
                  </a:lnTo>
                  <a:cubicBezTo>
                    <a:pt x="13140" y="1040"/>
                    <a:pt x="10566" y="1319"/>
                    <a:pt x="8310" y="1319"/>
                  </a:cubicBezTo>
                  <a:cubicBezTo>
                    <a:pt x="3403" y="1319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8" name="Google Shape;3678;p40"/>
            <p:cNvSpPr/>
            <p:nvPr/>
          </p:nvSpPr>
          <p:spPr>
            <a:xfrm>
              <a:off x="1996832" y="3583300"/>
              <a:ext cx="129729" cy="672513"/>
            </a:xfrm>
            <a:custGeom>
              <a:avLst/>
              <a:gdLst/>
              <a:ahLst/>
              <a:cxnLst/>
              <a:rect l="l" t="t" r="r" b="b"/>
              <a:pathLst>
                <a:path w="3930" h="20373" extrusionOk="0">
                  <a:moveTo>
                    <a:pt x="1" y="1"/>
                  </a:moveTo>
                  <a:lnTo>
                    <a:pt x="2275" y="20015"/>
                  </a:lnTo>
                  <a:cubicBezTo>
                    <a:pt x="2275" y="20015"/>
                    <a:pt x="2966" y="20217"/>
                    <a:pt x="3930" y="20372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9" name="Google Shape;3679;p40"/>
            <p:cNvSpPr/>
            <p:nvPr/>
          </p:nvSpPr>
          <p:spPr>
            <a:xfrm>
              <a:off x="1910771" y="3256287"/>
              <a:ext cx="156831" cy="22480"/>
            </a:xfrm>
            <a:custGeom>
              <a:avLst/>
              <a:gdLst/>
              <a:ahLst/>
              <a:cxnLst/>
              <a:rect l="l" t="t" r="r" b="b"/>
              <a:pathLst>
                <a:path w="4751" h="681" extrusionOk="0">
                  <a:moveTo>
                    <a:pt x="2138" y="0"/>
                  </a:moveTo>
                  <a:cubicBezTo>
                    <a:pt x="815" y="0"/>
                    <a:pt x="135" y="409"/>
                    <a:pt x="96" y="441"/>
                  </a:cubicBezTo>
                  <a:cubicBezTo>
                    <a:pt x="36" y="465"/>
                    <a:pt x="0" y="560"/>
                    <a:pt x="48" y="620"/>
                  </a:cubicBezTo>
                  <a:cubicBezTo>
                    <a:pt x="63" y="657"/>
                    <a:pt x="107" y="681"/>
                    <a:pt x="152" y="681"/>
                  </a:cubicBezTo>
                  <a:cubicBezTo>
                    <a:pt x="178" y="681"/>
                    <a:pt x="205" y="673"/>
                    <a:pt x="227" y="655"/>
                  </a:cubicBezTo>
                  <a:cubicBezTo>
                    <a:pt x="227" y="648"/>
                    <a:pt x="872" y="263"/>
                    <a:pt x="2119" y="263"/>
                  </a:cubicBezTo>
                  <a:cubicBezTo>
                    <a:pt x="2765" y="263"/>
                    <a:pt x="3573" y="366"/>
                    <a:pt x="4537" y="679"/>
                  </a:cubicBezTo>
                  <a:lnTo>
                    <a:pt x="4584" y="679"/>
                  </a:lnTo>
                  <a:cubicBezTo>
                    <a:pt x="4644" y="679"/>
                    <a:pt x="4691" y="643"/>
                    <a:pt x="4739" y="584"/>
                  </a:cubicBezTo>
                  <a:cubicBezTo>
                    <a:pt x="4751" y="524"/>
                    <a:pt x="4715" y="453"/>
                    <a:pt x="4644" y="417"/>
                  </a:cubicBezTo>
                  <a:cubicBezTo>
                    <a:pt x="3643" y="105"/>
                    <a:pt x="2808" y="0"/>
                    <a:pt x="213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0" name="Google Shape;3680;p40"/>
            <p:cNvSpPr/>
            <p:nvPr/>
          </p:nvSpPr>
          <p:spPr>
            <a:xfrm>
              <a:off x="1984651" y="3255890"/>
              <a:ext cx="16538" cy="331750"/>
            </a:xfrm>
            <a:custGeom>
              <a:avLst/>
              <a:gdLst/>
              <a:ahLst/>
              <a:cxnLst/>
              <a:rect l="l" t="t" r="r" b="b"/>
              <a:pathLst>
                <a:path w="501" h="10050" extrusionOk="0">
                  <a:moveTo>
                    <a:pt x="132" y="1"/>
                  </a:moveTo>
                  <a:cubicBezTo>
                    <a:pt x="60" y="1"/>
                    <a:pt x="1" y="60"/>
                    <a:pt x="1" y="132"/>
                  </a:cubicBezTo>
                  <a:lnTo>
                    <a:pt x="239" y="9919"/>
                  </a:lnTo>
                  <a:cubicBezTo>
                    <a:pt x="239" y="9990"/>
                    <a:pt x="298" y="10049"/>
                    <a:pt x="370" y="10049"/>
                  </a:cubicBezTo>
                  <a:cubicBezTo>
                    <a:pt x="441" y="10049"/>
                    <a:pt x="501" y="9990"/>
                    <a:pt x="501" y="9919"/>
                  </a:cubicBezTo>
                  <a:lnTo>
                    <a:pt x="263" y="132"/>
                  </a:lnTo>
                  <a:cubicBezTo>
                    <a:pt x="263" y="60"/>
                    <a:pt x="203" y="1"/>
                    <a:pt x="1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1" name="Google Shape;3681;p40"/>
            <p:cNvSpPr/>
            <p:nvPr/>
          </p:nvSpPr>
          <p:spPr>
            <a:xfrm>
              <a:off x="1935530" y="2945317"/>
              <a:ext cx="36179" cy="198192"/>
            </a:xfrm>
            <a:custGeom>
              <a:avLst/>
              <a:gdLst/>
              <a:ahLst/>
              <a:cxnLst/>
              <a:rect l="l" t="t" r="r" b="b"/>
              <a:pathLst>
                <a:path w="1096" h="6004" extrusionOk="0">
                  <a:moveTo>
                    <a:pt x="942" y="1"/>
                  </a:moveTo>
                  <a:cubicBezTo>
                    <a:pt x="877" y="1"/>
                    <a:pt x="809" y="46"/>
                    <a:pt x="798" y="110"/>
                  </a:cubicBezTo>
                  <a:cubicBezTo>
                    <a:pt x="774" y="288"/>
                    <a:pt x="0" y="4503"/>
                    <a:pt x="810" y="5932"/>
                  </a:cubicBezTo>
                  <a:cubicBezTo>
                    <a:pt x="846" y="5968"/>
                    <a:pt x="893" y="6003"/>
                    <a:pt x="929" y="6003"/>
                  </a:cubicBezTo>
                  <a:cubicBezTo>
                    <a:pt x="953" y="6003"/>
                    <a:pt x="977" y="5992"/>
                    <a:pt x="1001" y="5968"/>
                  </a:cubicBezTo>
                  <a:cubicBezTo>
                    <a:pt x="1072" y="5944"/>
                    <a:pt x="1096" y="5849"/>
                    <a:pt x="1048" y="5789"/>
                  </a:cubicBezTo>
                  <a:cubicBezTo>
                    <a:pt x="274" y="4456"/>
                    <a:pt x="1048" y="205"/>
                    <a:pt x="1072" y="169"/>
                  </a:cubicBezTo>
                  <a:cubicBezTo>
                    <a:pt x="1084" y="98"/>
                    <a:pt x="1036" y="15"/>
                    <a:pt x="965" y="3"/>
                  </a:cubicBezTo>
                  <a:cubicBezTo>
                    <a:pt x="958" y="1"/>
                    <a:pt x="950" y="1"/>
                    <a:pt x="94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2" name="Google Shape;3682;p40"/>
            <p:cNvSpPr/>
            <p:nvPr/>
          </p:nvSpPr>
          <p:spPr>
            <a:xfrm>
              <a:off x="1702830" y="2920228"/>
              <a:ext cx="71962" cy="192613"/>
            </a:xfrm>
            <a:custGeom>
              <a:avLst/>
              <a:gdLst/>
              <a:ahLst/>
              <a:cxnLst/>
              <a:rect l="l" t="t" r="r" b="b"/>
              <a:pathLst>
                <a:path w="2180" h="5835" extrusionOk="0">
                  <a:moveTo>
                    <a:pt x="1751" y="1"/>
                  </a:moveTo>
                  <a:cubicBezTo>
                    <a:pt x="1668" y="25"/>
                    <a:pt x="1608" y="84"/>
                    <a:pt x="1608" y="155"/>
                  </a:cubicBezTo>
                  <a:cubicBezTo>
                    <a:pt x="1704" y="1608"/>
                    <a:pt x="1596" y="5394"/>
                    <a:pt x="144" y="5573"/>
                  </a:cubicBezTo>
                  <a:cubicBezTo>
                    <a:pt x="61" y="5585"/>
                    <a:pt x="1" y="5644"/>
                    <a:pt x="25" y="5716"/>
                  </a:cubicBezTo>
                  <a:cubicBezTo>
                    <a:pt x="37" y="5799"/>
                    <a:pt x="84" y="5835"/>
                    <a:pt x="156" y="5835"/>
                  </a:cubicBezTo>
                  <a:lnTo>
                    <a:pt x="180" y="5835"/>
                  </a:lnTo>
                  <a:cubicBezTo>
                    <a:pt x="2180" y="5597"/>
                    <a:pt x="1906" y="358"/>
                    <a:pt x="1894" y="144"/>
                  </a:cubicBezTo>
                  <a:cubicBezTo>
                    <a:pt x="1882" y="60"/>
                    <a:pt x="1823" y="1"/>
                    <a:pt x="175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3" name="Google Shape;3683;p40"/>
            <p:cNvSpPr/>
            <p:nvPr/>
          </p:nvSpPr>
          <p:spPr>
            <a:xfrm>
              <a:off x="2151690" y="2926137"/>
              <a:ext cx="83383" cy="170992"/>
            </a:xfrm>
            <a:custGeom>
              <a:avLst/>
              <a:gdLst/>
              <a:ahLst/>
              <a:cxnLst/>
              <a:rect l="l" t="t" r="r" b="b"/>
              <a:pathLst>
                <a:path w="2526" h="5180" extrusionOk="0">
                  <a:moveTo>
                    <a:pt x="132" y="0"/>
                  </a:moveTo>
                  <a:cubicBezTo>
                    <a:pt x="60" y="0"/>
                    <a:pt x="1" y="60"/>
                    <a:pt x="1" y="143"/>
                  </a:cubicBezTo>
                  <a:cubicBezTo>
                    <a:pt x="1" y="346"/>
                    <a:pt x="132" y="5060"/>
                    <a:pt x="2394" y="5180"/>
                  </a:cubicBezTo>
                  <a:cubicBezTo>
                    <a:pt x="2466" y="5180"/>
                    <a:pt x="2525" y="5120"/>
                    <a:pt x="2525" y="5060"/>
                  </a:cubicBezTo>
                  <a:cubicBezTo>
                    <a:pt x="2525" y="4989"/>
                    <a:pt x="2466" y="4918"/>
                    <a:pt x="2394" y="4918"/>
                  </a:cubicBezTo>
                  <a:cubicBezTo>
                    <a:pt x="382" y="4810"/>
                    <a:pt x="263" y="179"/>
                    <a:pt x="263" y="143"/>
                  </a:cubicBezTo>
                  <a:cubicBezTo>
                    <a:pt x="263" y="60"/>
                    <a:pt x="203" y="0"/>
                    <a:pt x="13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4" name="Google Shape;3684;p40"/>
            <p:cNvSpPr/>
            <p:nvPr/>
          </p:nvSpPr>
          <p:spPr>
            <a:xfrm>
              <a:off x="1596335" y="4362045"/>
              <a:ext cx="397374" cy="322904"/>
            </a:xfrm>
            <a:custGeom>
              <a:avLst/>
              <a:gdLst/>
              <a:ahLst/>
              <a:cxnLst/>
              <a:rect l="l" t="t" r="r" b="b"/>
              <a:pathLst>
                <a:path w="12038" h="9782" extrusionOk="0">
                  <a:moveTo>
                    <a:pt x="8638" y="1"/>
                  </a:moveTo>
                  <a:cubicBezTo>
                    <a:pt x="7403" y="1"/>
                    <a:pt x="5954" y="80"/>
                    <a:pt x="5954" y="80"/>
                  </a:cubicBezTo>
                  <a:cubicBezTo>
                    <a:pt x="5954" y="80"/>
                    <a:pt x="5668" y="2068"/>
                    <a:pt x="4227" y="3688"/>
                  </a:cubicBezTo>
                  <a:cubicBezTo>
                    <a:pt x="2727" y="5378"/>
                    <a:pt x="1143" y="6248"/>
                    <a:pt x="1143" y="6248"/>
                  </a:cubicBezTo>
                  <a:cubicBezTo>
                    <a:pt x="417" y="6617"/>
                    <a:pt x="0" y="8581"/>
                    <a:pt x="1143" y="9307"/>
                  </a:cubicBezTo>
                  <a:cubicBezTo>
                    <a:pt x="2048" y="9653"/>
                    <a:pt x="3199" y="9781"/>
                    <a:pt x="4408" y="9781"/>
                  </a:cubicBezTo>
                  <a:cubicBezTo>
                    <a:pt x="7861" y="9781"/>
                    <a:pt x="11788" y="8736"/>
                    <a:pt x="11788" y="8736"/>
                  </a:cubicBezTo>
                  <a:cubicBezTo>
                    <a:pt x="12038" y="6509"/>
                    <a:pt x="11264" y="1473"/>
                    <a:pt x="11264" y="1473"/>
                  </a:cubicBezTo>
                  <a:cubicBezTo>
                    <a:pt x="10418" y="1175"/>
                    <a:pt x="11026" y="259"/>
                    <a:pt x="10121" y="80"/>
                  </a:cubicBezTo>
                  <a:cubicBezTo>
                    <a:pt x="9819" y="21"/>
                    <a:pt x="9256" y="1"/>
                    <a:pt x="86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5" name="Google Shape;3685;p40"/>
            <p:cNvSpPr/>
            <p:nvPr/>
          </p:nvSpPr>
          <p:spPr>
            <a:xfrm>
              <a:off x="1613633" y="4622904"/>
              <a:ext cx="373805" cy="62059"/>
            </a:xfrm>
            <a:custGeom>
              <a:avLst/>
              <a:gdLst/>
              <a:ahLst/>
              <a:cxnLst/>
              <a:rect l="l" t="t" r="r" b="b"/>
              <a:pathLst>
                <a:path w="11324" h="1880" extrusionOk="0">
                  <a:moveTo>
                    <a:pt x="11323" y="0"/>
                  </a:moveTo>
                  <a:lnTo>
                    <a:pt x="11323" y="0"/>
                  </a:lnTo>
                  <a:cubicBezTo>
                    <a:pt x="8321" y="703"/>
                    <a:pt x="5894" y="931"/>
                    <a:pt x="4005" y="931"/>
                  </a:cubicBezTo>
                  <a:cubicBezTo>
                    <a:pt x="2179" y="931"/>
                    <a:pt x="855" y="717"/>
                    <a:pt x="0" y="512"/>
                  </a:cubicBezTo>
                  <a:lnTo>
                    <a:pt x="0" y="512"/>
                  </a:lnTo>
                  <a:cubicBezTo>
                    <a:pt x="107" y="870"/>
                    <a:pt x="298" y="1203"/>
                    <a:pt x="643" y="1405"/>
                  </a:cubicBezTo>
                  <a:cubicBezTo>
                    <a:pt x="1545" y="1751"/>
                    <a:pt x="2693" y="1879"/>
                    <a:pt x="3900" y="1879"/>
                  </a:cubicBezTo>
                  <a:cubicBezTo>
                    <a:pt x="7349" y="1879"/>
                    <a:pt x="11275" y="834"/>
                    <a:pt x="11275" y="834"/>
                  </a:cubicBezTo>
                  <a:cubicBezTo>
                    <a:pt x="11311" y="572"/>
                    <a:pt x="11323" y="298"/>
                    <a:pt x="11323" y="0"/>
                  </a:cubicBezTo>
                  <a:close/>
                </a:path>
              </a:pathLst>
            </a:custGeom>
            <a:solidFill>
              <a:srgbClr val="0606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6" name="Google Shape;3686;p40"/>
            <p:cNvSpPr/>
            <p:nvPr/>
          </p:nvSpPr>
          <p:spPr>
            <a:xfrm>
              <a:off x="1718247" y="4413412"/>
              <a:ext cx="202747" cy="77177"/>
            </a:xfrm>
            <a:custGeom>
              <a:avLst/>
              <a:gdLst/>
              <a:ahLst/>
              <a:cxnLst/>
              <a:rect l="l" t="t" r="r" b="b"/>
              <a:pathLst>
                <a:path w="6142" h="2338" extrusionOk="0">
                  <a:moveTo>
                    <a:pt x="1760" y="0"/>
                  </a:moveTo>
                  <a:cubicBezTo>
                    <a:pt x="1487" y="0"/>
                    <a:pt x="1487" y="417"/>
                    <a:pt x="1760" y="417"/>
                  </a:cubicBezTo>
                  <a:cubicBezTo>
                    <a:pt x="2070" y="417"/>
                    <a:pt x="2391" y="429"/>
                    <a:pt x="2713" y="429"/>
                  </a:cubicBezTo>
                  <a:cubicBezTo>
                    <a:pt x="2094" y="548"/>
                    <a:pt x="1487" y="703"/>
                    <a:pt x="879" y="870"/>
                  </a:cubicBezTo>
                  <a:cubicBezTo>
                    <a:pt x="689" y="929"/>
                    <a:pt x="665" y="1227"/>
                    <a:pt x="879" y="1263"/>
                  </a:cubicBezTo>
                  <a:cubicBezTo>
                    <a:pt x="1499" y="1405"/>
                    <a:pt x="2153" y="1441"/>
                    <a:pt x="2796" y="1441"/>
                  </a:cubicBezTo>
                  <a:lnTo>
                    <a:pt x="248" y="1941"/>
                  </a:lnTo>
                  <a:cubicBezTo>
                    <a:pt x="1" y="1975"/>
                    <a:pt x="93" y="2338"/>
                    <a:pt x="315" y="2338"/>
                  </a:cubicBezTo>
                  <a:cubicBezTo>
                    <a:pt x="328" y="2338"/>
                    <a:pt x="342" y="2337"/>
                    <a:pt x="356" y="2334"/>
                  </a:cubicBezTo>
                  <a:cubicBezTo>
                    <a:pt x="1951" y="2025"/>
                    <a:pt x="3534" y="1727"/>
                    <a:pt x="5130" y="1417"/>
                  </a:cubicBezTo>
                  <a:cubicBezTo>
                    <a:pt x="5368" y="1370"/>
                    <a:pt x="5309" y="1012"/>
                    <a:pt x="5070" y="1012"/>
                  </a:cubicBezTo>
                  <a:cubicBezTo>
                    <a:pt x="4431" y="1012"/>
                    <a:pt x="3783" y="1041"/>
                    <a:pt x="3136" y="1041"/>
                  </a:cubicBezTo>
                  <a:cubicBezTo>
                    <a:pt x="2759" y="1041"/>
                    <a:pt x="2383" y="1031"/>
                    <a:pt x="2010" y="1001"/>
                  </a:cubicBezTo>
                  <a:cubicBezTo>
                    <a:pt x="3273" y="703"/>
                    <a:pt x="4570" y="524"/>
                    <a:pt x="5880" y="465"/>
                  </a:cubicBezTo>
                  <a:cubicBezTo>
                    <a:pt x="6142" y="465"/>
                    <a:pt x="6142" y="60"/>
                    <a:pt x="5880" y="60"/>
                  </a:cubicBezTo>
                  <a:cubicBezTo>
                    <a:pt x="4511" y="48"/>
                    <a:pt x="3130" y="36"/>
                    <a:pt x="1760" y="0"/>
                  </a:cubicBezTo>
                  <a:close/>
                </a:path>
              </a:pathLst>
            </a:custGeom>
            <a:solidFill>
              <a:srgbClr val="0606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7" name="Google Shape;3687;p40"/>
            <p:cNvSpPr/>
            <p:nvPr/>
          </p:nvSpPr>
          <p:spPr>
            <a:xfrm>
              <a:off x="1815664" y="1625147"/>
              <a:ext cx="274346" cy="342083"/>
            </a:xfrm>
            <a:custGeom>
              <a:avLst/>
              <a:gdLst/>
              <a:ahLst/>
              <a:cxnLst/>
              <a:rect l="l" t="t" r="r" b="b"/>
              <a:pathLst>
                <a:path w="8311" h="10363" extrusionOk="0">
                  <a:moveTo>
                    <a:pt x="1274" y="1584"/>
                  </a:moveTo>
                  <a:lnTo>
                    <a:pt x="1274" y="1584"/>
                  </a:lnTo>
                  <a:cubicBezTo>
                    <a:pt x="1274" y="1584"/>
                    <a:pt x="1274" y="1584"/>
                    <a:pt x="1274" y="1584"/>
                  </a:cubicBezTo>
                  <a:cubicBezTo>
                    <a:pt x="1274" y="1584"/>
                    <a:pt x="1274" y="1584"/>
                    <a:pt x="1274" y="1584"/>
                  </a:cubicBezTo>
                  <a:lnTo>
                    <a:pt x="1274" y="1584"/>
                  </a:lnTo>
                  <a:cubicBezTo>
                    <a:pt x="1274" y="1584"/>
                    <a:pt x="1274" y="1584"/>
                    <a:pt x="1274" y="1584"/>
                  </a:cubicBezTo>
                  <a:close/>
                  <a:moveTo>
                    <a:pt x="4179" y="1"/>
                  </a:moveTo>
                  <a:cubicBezTo>
                    <a:pt x="4179" y="1"/>
                    <a:pt x="3980" y="1631"/>
                    <a:pt x="1912" y="1631"/>
                  </a:cubicBezTo>
                  <a:cubicBezTo>
                    <a:pt x="1717" y="1631"/>
                    <a:pt x="1505" y="1616"/>
                    <a:pt x="1274" y="1584"/>
                  </a:cubicBezTo>
                  <a:lnTo>
                    <a:pt x="1274" y="1584"/>
                  </a:lnTo>
                  <a:cubicBezTo>
                    <a:pt x="1289" y="1600"/>
                    <a:pt x="1415" y="2961"/>
                    <a:pt x="72" y="3680"/>
                  </a:cubicBezTo>
                  <a:cubicBezTo>
                    <a:pt x="72" y="3680"/>
                    <a:pt x="0" y="6168"/>
                    <a:pt x="381" y="7192"/>
                  </a:cubicBezTo>
                  <a:cubicBezTo>
                    <a:pt x="786" y="8216"/>
                    <a:pt x="3274" y="10264"/>
                    <a:pt x="4429" y="10359"/>
                  </a:cubicBezTo>
                  <a:cubicBezTo>
                    <a:pt x="4453" y="10361"/>
                    <a:pt x="4477" y="10362"/>
                    <a:pt x="4502" y="10362"/>
                  </a:cubicBezTo>
                  <a:cubicBezTo>
                    <a:pt x="5700" y="10362"/>
                    <a:pt x="8181" y="7862"/>
                    <a:pt x="8251" y="6882"/>
                  </a:cubicBezTo>
                  <a:cubicBezTo>
                    <a:pt x="8311" y="5882"/>
                    <a:pt x="8251" y="3442"/>
                    <a:pt x="8251" y="3442"/>
                  </a:cubicBezTo>
                  <a:cubicBezTo>
                    <a:pt x="8251" y="3442"/>
                    <a:pt x="6632" y="2763"/>
                    <a:pt x="6858" y="917"/>
                  </a:cubicBezTo>
                  <a:lnTo>
                    <a:pt x="6858" y="917"/>
                  </a:lnTo>
                  <a:cubicBezTo>
                    <a:pt x="6858" y="917"/>
                    <a:pt x="6465" y="1033"/>
                    <a:pt x="5970" y="1033"/>
                  </a:cubicBezTo>
                  <a:cubicBezTo>
                    <a:pt x="5340" y="1033"/>
                    <a:pt x="4546" y="847"/>
                    <a:pt x="4179" y="1"/>
                  </a:cubicBezTo>
                  <a:close/>
                </a:path>
              </a:pathLst>
            </a:custGeom>
            <a:solidFill>
              <a:srgbClr val="FFFFFF"/>
            </a:solidFill>
            <a:ln w="387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8" name="Google Shape;3688;p40"/>
            <p:cNvSpPr/>
            <p:nvPr/>
          </p:nvSpPr>
          <p:spPr>
            <a:xfrm>
              <a:off x="1708343" y="1467384"/>
              <a:ext cx="463824" cy="336669"/>
            </a:xfrm>
            <a:custGeom>
              <a:avLst/>
              <a:gdLst/>
              <a:ahLst/>
              <a:cxnLst/>
              <a:rect l="l" t="t" r="r" b="b"/>
              <a:pathLst>
                <a:path w="14051" h="10199" extrusionOk="0">
                  <a:moveTo>
                    <a:pt x="9339" y="1"/>
                  </a:moveTo>
                  <a:cubicBezTo>
                    <a:pt x="7497" y="1"/>
                    <a:pt x="7323" y="1732"/>
                    <a:pt x="7323" y="1732"/>
                  </a:cubicBezTo>
                  <a:cubicBezTo>
                    <a:pt x="7323" y="1732"/>
                    <a:pt x="6811" y="1164"/>
                    <a:pt x="6062" y="1164"/>
                  </a:cubicBezTo>
                  <a:cubicBezTo>
                    <a:pt x="5890" y="1164"/>
                    <a:pt x="5706" y="1194"/>
                    <a:pt x="5513" y="1267"/>
                  </a:cubicBezTo>
                  <a:cubicBezTo>
                    <a:pt x="4466" y="1672"/>
                    <a:pt x="4287" y="2863"/>
                    <a:pt x="4287" y="2863"/>
                  </a:cubicBezTo>
                  <a:cubicBezTo>
                    <a:pt x="4287" y="2863"/>
                    <a:pt x="3770" y="2275"/>
                    <a:pt x="2831" y="2275"/>
                  </a:cubicBezTo>
                  <a:cubicBezTo>
                    <a:pt x="2495" y="2275"/>
                    <a:pt x="2106" y="2350"/>
                    <a:pt x="1668" y="2553"/>
                  </a:cubicBezTo>
                  <a:cubicBezTo>
                    <a:pt x="1" y="3327"/>
                    <a:pt x="275" y="6030"/>
                    <a:pt x="1858" y="6256"/>
                  </a:cubicBezTo>
                  <a:cubicBezTo>
                    <a:pt x="1858" y="6256"/>
                    <a:pt x="775" y="7054"/>
                    <a:pt x="929" y="8340"/>
                  </a:cubicBezTo>
                  <a:cubicBezTo>
                    <a:pt x="1045" y="9326"/>
                    <a:pt x="2066" y="10199"/>
                    <a:pt x="3274" y="10199"/>
                  </a:cubicBezTo>
                  <a:cubicBezTo>
                    <a:pt x="3306" y="10199"/>
                    <a:pt x="3338" y="10198"/>
                    <a:pt x="3370" y="10197"/>
                  </a:cubicBezTo>
                  <a:cubicBezTo>
                    <a:pt x="3311" y="9292"/>
                    <a:pt x="3334" y="8447"/>
                    <a:pt x="3334" y="8447"/>
                  </a:cubicBezTo>
                  <a:cubicBezTo>
                    <a:pt x="4680" y="7709"/>
                    <a:pt x="4537" y="6328"/>
                    <a:pt x="4537" y="6328"/>
                  </a:cubicBezTo>
                  <a:lnTo>
                    <a:pt x="4537" y="6328"/>
                  </a:lnTo>
                  <a:cubicBezTo>
                    <a:pt x="4769" y="6360"/>
                    <a:pt x="4982" y="6374"/>
                    <a:pt x="5178" y="6374"/>
                  </a:cubicBezTo>
                  <a:cubicBezTo>
                    <a:pt x="7244" y="6374"/>
                    <a:pt x="7442" y="4756"/>
                    <a:pt x="7442" y="4756"/>
                  </a:cubicBezTo>
                  <a:cubicBezTo>
                    <a:pt x="7805" y="5594"/>
                    <a:pt x="8590" y="5781"/>
                    <a:pt x="9216" y="5781"/>
                  </a:cubicBezTo>
                  <a:cubicBezTo>
                    <a:pt x="9719" y="5781"/>
                    <a:pt x="10121" y="5661"/>
                    <a:pt x="10121" y="5661"/>
                  </a:cubicBezTo>
                  <a:lnTo>
                    <a:pt x="10121" y="5661"/>
                  </a:lnTo>
                  <a:cubicBezTo>
                    <a:pt x="9895" y="7506"/>
                    <a:pt x="11526" y="8185"/>
                    <a:pt x="11526" y="8185"/>
                  </a:cubicBezTo>
                  <a:cubicBezTo>
                    <a:pt x="11526" y="8185"/>
                    <a:pt x="11538" y="8685"/>
                    <a:pt x="11538" y="9304"/>
                  </a:cubicBezTo>
                  <a:lnTo>
                    <a:pt x="11550" y="9304"/>
                  </a:lnTo>
                  <a:cubicBezTo>
                    <a:pt x="11550" y="9304"/>
                    <a:pt x="11558" y="9304"/>
                    <a:pt x="11573" y="9304"/>
                  </a:cubicBezTo>
                  <a:cubicBezTo>
                    <a:pt x="11749" y="9304"/>
                    <a:pt x="12901" y="9264"/>
                    <a:pt x="13252" y="8221"/>
                  </a:cubicBezTo>
                  <a:cubicBezTo>
                    <a:pt x="13621" y="7090"/>
                    <a:pt x="12848" y="6244"/>
                    <a:pt x="12848" y="6244"/>
                  </a:cubicBezTo>
                  <a:cubicBezTo>
                    <a:pt x="12848" y="6244"/>
                    <a:pt x="14050" y="5530"/>
                    <a:pt x="13645" y="4303"/>
                  </a:cubicBezTo>
                  <a:cubicBezTo>
                    <a:pt x="13342" y="3365"/>
                    <a:pt x="12398" y="3258"/>
                    <a:pt x="11985" y="3258"/>
                  </a:cubicBezTo>
                  <a:cubicBezTo>
                    <a:pt x="11863" y="3258"/>
                    <a:pt x="11788" y="3268"/>
                    <a:pt x="11788" y="3268"/>
                  </a:cubicBezTo>
                  <a:cubicBezTo>
                    <a:pt x="11788" y="3268"/>
                    <a:pt x="12871" y="732"/>
                    <a:pt x="10216" y="112"/>
                  </a:cubicBezTo>
                  <a:cubicBezTo>
                    <a:pt x="9888" y="35"/>
                    <a:pt x="9597" y="1"/>
                    <a:pt x="9339" y="1"/>
                  </a:cubicBezTo>
                  <a:close/>
                </a:path>
              </a:pathLst>
            </a:custGeom>
            <a:solidFill>
              <a:srgbClr val="0606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9" name="Google Shape;3689;p40"/>
            <p:cNvSpPr/>
            <p:nvPr/>
          </p:nvSpPr>
          <p:spPr>
            <a:xfrm>
              <a:off x="1775093" y="1765975"/>
              <a:ext cx="48855" cy="80841"/>
            </a:xfrm>
            <a:custGeom>
              <a:avLst/>
              <a:gdLst/>
              <a:ahLst/>
              <a:cxnLst/>
              <a:rect l="l" t="t" r="r" b="b"/>
              <a:pathLst>
                <a:path w="1480" h="2449" extrusionOk="0">
                  <a:moveTo>
                    <a:pt x="788" y="1"/>
                  </a:moveTo>
                  <a:cubicBezTo>
                    <a:pt x="711" y="1"/>
                    <a:pt x="624" y="17"/>
                    <a:pt x="527" y="57"/>
                  </a:cubicBezTo>
                  <a:cubicBezTo>
                    <a:pt x="0" y="274"/>
                    <a:pt x="200" y="2449"/>
                    <a:pt x="1336" y="2449"/>
                  </a:cubicBezTo>
                  <a:cubicBezTo>
                    <a:pt x="1382" y="2449"/>
                    <a:pt x="1430" y="2445"/>
                    <a:pt x="1479" y="2438"/>
                  </a:cubicBezTo>
                  <a:cubicBezTo>
                    <a:pt x="1360" y="1831"/>
                    <a:pt x="1312" y="1009"/>
                    <a:pt x="1301" y="366"/>
                  </a:cubicBezTo>
                  <a:cubicBezTo>
                    <a:pt x="1301" y="366"/>
                    <a:pt x="1154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 w="387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0" name="Google Shape;3690;p40"/>
            <p:cNvSpPr/>
            <p:nvPr/>
          </p:nvSpPr>
          <p:spPr>
            <a:xfrm>
              <a:off x="2088803" y="1766008"/>
              <a:ext cx="41692" cy="80445"/>
            </a:xfrm>
            <a:custGeom>
              <a:avLst/>
              <a:gdLst/>
              <a:ahLst/>
              <a:cxnLst/>
              <a:rect l="l" t="t" r="r" b="b"/>
              <a:pathLst>
                <a:path w="1263" h="2437" extrusionOk="0">
                  <a:moveTo>
                    <a:pt x="477" y="0"/>
                  </a:moveTo>
                  <a:cubicBezTo>
                    <a:pt x="224" y="0"/>
                    <a:pt x="77" y="173"/>
                    <a:pt x="13" y="282"/>
                  </a:cubicBezTo>
                  <a:cubicBezTo>
                    <a:pt x="25" y="996"/>
                    <a:pt x="25" y="1865"/>
                    <a:pt x="1" y="2437"/>
                  </a:cubicBezTo>
                  <a:cubicBezTo>
                    <a:pt x="1072" y="2365"/>
                    <a:pt x="1263" y="258"/>
                    <a:pt x="739" y="56"/>
                  </a:cubicBezTo>
                  <a:cubicBezTo>
                    <a:pt x="641" y="17"/>
                    <a:pt x="554" y="0"/>
                    <a:pt x="477" y="0"/>
                  </a:cubicBezTo>
                  <a:close/>
                </a:path>
              </a:pathLst>
            </a:custGeom>
            <a:solidFill>
              <a:srgbClr val="FFFFFF"/>
            </a:solidFill>
            <a:ln w="387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1" name="Google Shape;3691;p40"/>
            <p:cNvSpPr/>
            <p:nvPr/>
          </p:nvSpPr>
          <p:spPr>
            <a:xfrm>
              <a:off x="1874623" y="1739929"/>
              <a:ext cx="30270" cy="51132"/>
            </a:xfrm>
            <a:custGeom>
              <a:avLst/>
              <a:gdLst/>
              <a:ahLst/>
              <a:cxnLst/>
              <a:rect l="l" t="t" r="r" b="b"/>
              <a:pathLst>
                <a:path w="917" h="1549" extrusionOk="0">
                  <a:moveTo>
                    <a:pt x="452" y="0"/>
                  </a:moveTo>
                  <a:cubicBezTo>
                    <a:pt x="202" y="0"/>
                    <a:pt x="0" y="346"/>
                    <a:pt x="0" y="774"/>
                  </a:cubicBezTo>
                  <a:cubicBezTo>
                    <a:pt x="0" y="1191"/>
                    <a:pt x="202" y="1548"/>
                    <a:pt x="452" y="1548"/>
                  </a:cubicBezTo>
                  <a:cubicBezTo>
                    <a:pt x="714" y="1548"/>
                    <a:pt x="917" y="1191"/>
                    <a:pt x="917" y="774"/>
                  </a:cubicBezTo>
                  <a:cubicBezTo>
                    <a:pt x="917" y="346"/>
                    <a:pt x="714" y="0"/>
                    <a:pt x="452" y="0"/>
                  </a:cubicBezTo>
                  <a:close/>
                </a:path>
              </a:pathLst>
            </a:custGeom>
            <a:solidFill>
              <a:srgbClr val="0606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2" name="Google Shape;3692;p40"/>
            <p:cNvSpPr/>
            <p:nvPr/>
          </p:nvSpPr>
          <p:spPr>
            <a:xfrm>
              <a:off x="2002345" y="1739929"/>
              <a:ext cx="30303" cy="51132"/>
            </a:xfrm>
            <a:custGeom>
              <a:avLst/>
              <a:gdLst/>
              <a:ahLst/>
              <a:cxnLst/>
              <a:rect l="l" t="t" r="r" b="b"/>
              <a:pathLst>
                <a:path w="918" h="1549" extrusionOk="0">
                  <a:moveTo>
                    <a:pt x="453" y="0"/>
                  </a:moveTo>
                  <a:cubicBezTo>
                    <a:pt x="203" y="0"/>
                    <a:pt x="1" y="346"/>
                    <a:pt x="1" y="774"/>
                  </a:cubicBezTo>
                  <a:cubicBezTo>
                    <a:pt x="1" y="1191"/>
                    <a:pt x="203" y="1548"/>
                    <a:pt x="453" y="1548"/>
                  </a:cubicBezTo>
                  <a:cubicBezTo>
                    <a:pt x="715" y="1548"/>
                    <a:pt x="917" y="1191"/>
                    <a:pt x="917" y="774"/>
                  </a:cubicBezTo>
                  <a:cubicBezTo>
                    <a:pt x="917" y="346"/>
                    <a:pt x="715" y="0"/>
                    <a:pt x="453" y="0"/>
                  </a:cubicBezTo>
                  <a:close/>
                </a:path>
              </a:pathLst>
            </a:custGeom>
            <a:solidFill>
              <a:srgbClr val="0606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3" name="Google Shape;3693;p40"/>
            <p:cNvSpPr/>
            <p:nvPr/>
          </p:nvSpPr>
          <p:spPr>
            <a:xfrm>
              <a:off x="1925692" y="1729299"/>
              <a:ext cx="29907" cy="103816"/>
            </a:xfrm>
            <a:custGeom>
              <a:avLst/>
              <a:gdLst/>
              <a:ahLst/>
              <a:cxnLst/>
              <a:rect l="l" t="t" r="r" b="b"/>
              <a:pathLst>
                <a:path w="906" h="3145" extrusionOk="0">
                  <a:moveTo>
                    <a:pt x="537" y="1"/>
                  </a:moveTo>
                  <a:cubicBezTo>
                    <a:pt x="453" y="1"/>
                    <a:pt x="394" y="84"/>
                    <a:pt x="418" y="156"/>
                  </a:cubicBezTo>
                  <a:cubicBezTo>
                    <a:pt x="418" y="168"/>
                    <a:pt x="477" y="858"/>
                    <a:pt x="203" y="1632"/>
                  </a:cubicBezTo>
                  <a:cubicBezTo>
                    <a:pt x="13" y="2180"/>
                    <a:pt x="1" y="2525"/>
                    <a:pt x="132" y="2775"/>
                  </a:cubicBezTo>
                  <a:cubicBezTo>
                    <a:pt x="239" y="2966"/>
                    <a:pt x="429" y="3085"/>
                    <a:pt x="727" y="3144"/>
                  </a:cubicBezTo>
                  <a:lnTo>
                    <a:pt x="751" y="3144"/>
                  </a:lnTo>
                  <a:cubicBezTo>
                    <a:pt x="810" y="3144"/>
                    <a:pt x="870" y="3096"/>
                    <a:pt x="894" y="3037"/>
                  </a:cubicBezTo>
                  <a:cubicBezTo>
                    <a:pt x="906" y="2966"/>
                    <a:pt x="858" y="2894"/>
                    <a:pt x="787" y="2882"/>
                  </a:cubicBezTo>
                  <a:cubicBezTo>
                    <a:pt x="560" y="2835"/>
                    <a:pt x="429" y="2763"/>
                    <a:pt x="370" y="2644"/>
                  </a:cubicBezTo>
                  <a:cubicBezTo>
                    <a:pt x="275" y="2465"/>
                    <a:pt x="310" y="2180"/>
                    <a:pt x="477" y="1715"/>
                  </a:cubicBezTo>
                  <a:cubicBezTo>
                    <a:pt x="751" y="882"/>
                    <a:pt x="679" y="156"/>
                    <a:pt x="679" y="120"/>
                  </a:cubicBezTo>
                  <a:cubicBezTo>
                    <a:pt x="679" y="48"/>
                    <a:pt x="608" y="1"/>
                    <a:pt x="537" y="1"/>
                  </a:cubicBezTo>
                  <a:close/>
                </a:path>
              </a:pathLst>
            </a:custGeom>
            <a:solidFill>
              <a:srgbClr val="0606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4" name="Google Shape;3694;p40"/>
            <p:cNvSpPr/>
            <p:nvPr/>
          </p:nvSpPr>
          <p:spPr>
            <a:xfrm>
              <a:off x="1904069" y="1858540"/>
              <a:ext cx="103024" cy="15449"/>
            </a:xfrm>
            <a:custGeom>
              <a:avLst/>
              <a:gdLst/>
              <a:ahLst/>
              <a:cxnLst/>
              <a:rect l="l" t="t" r="r" b="b"/>
              <a:pathLst>
                <a:path w="3121" h="468" extrusionOk="0">
                  <a:moveTo>
                    <a:pt x="157" y="0"/>
                  </a:moveTo>
                  <a:cubicBezTo>
                    <a:pt x="95" y="0"/>
                    <a:pt x="33" y="28"/>
                    <a:pt x="13" y="98"/>
                  </a:cubicBezTo>
                  <a:cubicBezTo>
                    <a:pt x="1" y="170"/>
                    <a:pt x="25" y="241"/>
                    <a:pt x="96" y="277"/>
                  </a:cubicBezTo>
                  <a:cubicBezTo>
                    <a:pt x="132" y="289"/>
                    <a:pt x="680" y="467"/>
                    <a:pt x="1513" y="467"/>
                  </a:cubicBezTo>
                  <a:cubicBezTo>
                    <a:pt x="1942" y="467"/>
                    <a:pt x="2454" y="420"/>
                    <a:pt x="3001" y="277"/>
                  </a:cubicBezTo>
                  <a:cubicBezTo>
                    <a:pt x="3073" y="253"/>
                    <a:pt x="3120" y="182"/>
                    <a:pt x="3109" y="110"/>
                  </a:cubicBezTo>
                  <a:cubicBezTo>
                    <a:pt x="3098" y="46"/>
                    <a:pt x="3030" y="1"/>
                    <a:pt x="2964" y="1"/>
                  </a:cubicBezTo>
                  <a:cubicBezTo>
                    <a:pt x="2957" y="1"/>
                    <a:pt x="2949" y="2"/>
                    <a:pt x="2942" y="3"/>
                  </a:cubicBezTo>
                  <a:cubicBezTo>
                    <a:pt x="2422" y="138"/>
                    <a:pt x="1944" y="183"/>
                    <a:pt x="1538" y="183"/>
                  </a:cubicBezTo>
                  <a:cubicBezTo>
                    <a:pt x="726" y="183"/>
                    <a:pt x="199" y="3"/>
                    <a:pt x="191" y="3"/>
                  </a:cubicBezTo>
                  <a:cubicBezTo>
                    <a:pt x="180" y="1"/>
                    <a:pt x="169" y="0"/>
                    <a:pt x="157" y="0"/>
                  </a:cubicBezTo>
                  <a:close/>
                </a:path>
              </a:pathLst>
            </a:custGeom>
            <a:solidFill>
              <a:srgbClr val="0606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5" name="Google Shape;3695;p40"/>
            <p:cNvSpPr/>
            <p:nvPr/>
          </p:nvSpPr>
          <p:spPr>
            <a:xfrm>
              <a:off x="1849831" y="1702394"/>
              <a:ext cx="68034" cy="17132"/>
            </a:xfrm>
            <a:custGeom>
              <a:avLst/>
              <a:gdLst/>
              <a:ahLst/>
              <a:cxnLst/>
              <a:rect l="l" t="t" r="r" b="b"/>
              <a:pathLst>
                <a:path w="2061" h="519" extrusionOk="0">
                  <a:moveTo>
                    <a:pt x="1059" y="1"/>
                  </a:moveTo>
                  <a:cubicBezTo>
                    <a:pt x="752" y="1"/>
                    <a:pt x="408" y="64"/>
                    <a:pt x="96" y="268"/>
                  </a:cubicBezTo>
                  <a:cubicBezTo>
                    <a:pt x="13" y="316"/>
                    <a:pt x="1" y="399"/>
                    <a:pt x="49" y="459"/>
                  </a:cubicBezTo>
                  <a:cubicBezTo>
                    <a:pt x="72" y="506"/>
                    <a:pt x="120" y="518"/>
                    <a:pt x="168" y="518"/>
                  </a:cubicBezTo>
                  <a:cubicBezTo>
                    <a:pt x="180" y="518"/>
                    <a:pt x="215" y="518"/>
                    <a:pt x="239" y="494"/>
                  </a:cubicBezTo>
                  <a:cubicBezTo>
                    <a:pt x="496" y="326"/>
                    <a:pt x="783" y="273"/>
                    <a:pt x="1043" y="273"/>
                  </a:cubicBezTo>
                  <a:cubicBezTo>
                    <a:pt x="1480" y="273"/>
                    <a:pt x="1839" y="423"/>
                    <a:pt x="1846" y="423"/>
                  </a:cubicBezTo>
                  <a:cubicBezTo>
                    <a:pt x="1864" y="429"/>
                    <a:pt x="1882" y="432"/>
                    <a:pt x="1899" y="432"/>
                  </a:cubicBezTo>
                  <a:cubicBezTo>
                    <a:pt x="1955" y="432"/>
                    <a:pt x="2007" y="403"/>
                    <a:pt x="2025" y="340"/>
                  </a:cubicBezTo>
                  <a:cubicBezTo>
                    <a:pt x="2061" y="268"/>
                    <a:pt x="2025" y="197"/>
                    <a:pt x="1954" y="161"/>
                  </a:cubicBezTo>
                  <a:cubicBezTo>
                    <a:pt x="1925" y="154"/>
                    <a:pt x="1537" y="1"/>
                    <a:pt x="1059" y="1"/>
                  </a:cubicBezTo>
                  <a:close/>
                </a:path>
              </a:pathLst>
            </a:custGeom>
            <a:solidFill>
              <a:srgbClr val="0606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6" name="Google Shape;3696;p40"/>
            <p:cNvSpPr/>
            <p:nvPr/>
          </p:nvSpPr>
          <p:spPr>
            <a:xfrm>
              <a:off x="1987424" y="1702394"/>
              <a:ext cx="68001" cy="17132"/>
            </a:xfrm>
            <a:custGeom>
              <a:avLst/>
              <a:gdLst/>
              <a:ahLst/>
              <a:cxnLst/>
              <a:rect l="l" t="t" r="r" b="b"/>
              <a:pathLst>
                <a:path w="2060" h="519" extrusionOk="0">
                  <a:moveTo>
                    <a:pt x="1058" y="1"/>
                  </a:moveTo>
                  <a:cubicBezTo>
                    <a:pt x="751" y="1"/>
                    <a:pt x="407" y="64"/>
                    <a:pt x="95" y="268"/>
                  </a:cubicBezTo>
                  <a:cubicBezTo>
                    <a:pt x="12" y="316"/>
                    <a:pt x="0" y="399"/>
                    <a:pt x="48" y="459"/>
                  </a:cubicBezTo>
                  <a:cubicBezTo>
                    <a:pt x="72" y="506"/>
                    <a:pt x="119" y="518"/>
                    <a:pt x="167" y="518"/>
                  </a:cubicBezTo>
                  <a:cubicBezTo>
                    <a:pt x="179" y="518"/>
                    <a:pt x="214" y="518"/>
                    <a:pt x="238" y="494"/>
                  </a:cubicBezTo>
                  <a:cubicBezTo>
                    <a:pt x="495" y="326"/>
                    <a:pt x="783" y="273"/>
                    <a:pt x="1042" y="273"/>
                  </a:cubicBezTo>
                  <a:cubicBezTo>
                    <a:pt x="1479" y="273"/>
                    <a:pt x="1838" y="423"/>
                    <a:pt x="1846" y="423"/>
                  </a:cubicBezTo>
                  <a:cubicBezTo>
                    <a:pt x="1863" y="429"/>
                    <a:pt x="1881" y="432"/>
                    <a:pt x="1899" y="432"/>
                  </a:cubicBezTo>
                  <a:cubicBezTo>
                    <a:pt x="1954" y="432"/>
                    <a:pt x="2006" y="403"/>
                    <a:pt x="2024" y="340"/>
                  </a:cubicBezTo>
                  <a:cubicBezTo>
                    <a:pt x="2060" y="268"/>
                    <a:pt x="2024" y="197"/>
                    <a:pt x="1953" y="161"/>
                  </a:cubicBezTo>
                  <a:cubicBezTo>
                    <a:pt x="1924" y="154"/>
                    <a:pt x="1537" y="1"/>
                    <a:pt x="1058" y="1"/>
                  </a:cubicBezTo>
                  <a:close/>
                </a:path>
              </a:pathLst>
            </a:custGeom>
            <a:solidFill>
              <a:srgbClr val="0606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7" name="Google Shape;3697;p40"/>
            <p:cNvSpPr/>
            <p:nvPr/>
          </p:nvSpPr>
          <p:spPr>
            <a:xfrm>
              <a:off x="1920971" y="1726559"/>
              <a:ext cx="55457" cy="18122"/>
            </a:xfrm>
            <a:custGeom>
              <a:avLst/>
              <a:gdLst/>
              <a:ahLst/>
              <a:cxnLst/>
              <a:rect l="l" t="t" r="r" b="b"/>
              <a:pathLst>
                <a:path w="1680" h="549" extrusionOk="0">
                  <a:moveTo>
                    <a:pt x="899" y="0"/>
                  </a:moveTo>
                  <a:cubicBezTo>
                    <a:pt x="565" y="0"/>
                    <a:pt x="258" y="159"/>
                    <a:pt x="84" y="298"/>
                  </a:cubicBezTo>
                  <a:cubicBezTo>
                    <a:pt x="25" y="346"/>
                    <a:pt x="1" y="429"/>
                    <a:pt x="49" y="489"/>
                  </a:cubicBezTo>
                  <a:cubicBezTo>
                    <a:pt x="78" y="526"/>
                    <a:pt x="122" y="544"/>
                    <a:pt x="165" y="544"/>
                  </a:cubicBezTo>
                  <a:cubicBezTo>
                    <a:pt x="191" y="544"/>
                    <a:pt x="217" y="538"/>
                    <a:pt x="239" y="524"/>
                  </a:cubicBezTo>
                  <a:cubicBezTo>
                    <a:pt x="263" y="501"/>
                    <a:pt x="561" y="277"/>
                    <a:pt x="905" y="277"/>
                  </a:cubicBezTo>
                  <a:cubicBezTo>
                    <a:pt x="1078" y="277"/>
                    <a:pt x="1262" y="333"/>
                    <a:pt x="1430" y="501"/>
                  </a:cubicBezTo>
                  <a:cubicBezTo>
                    <a:pt x="1454" y="536"/>
                    <a:pt x="1489" y="548"/>
                    <a:pt x="1525" y="548"/>
                  </a:cubicBezTo>
                  <a:cubicBezTo>
                    <a:pt x="1549" y="548"/>
                    <a:pt x="1584" y="536"/>
                    <a:pt x="1620" y="501"/>
                  </a:cubicBezTo>
                  <a:cubicBezTo>
                    <a:pt x="1680" y="441"/>
                    <a:pt x="1680" y="370"/>
                    <a:pt x="1620" y="310"/>
                  </a:cubicBezTo>
                  <a:cubicBezTo>
                    <a:pt x="1392" y="82"/>
                    <a:pt x="1139" y="0"/>
                    <a:pt x="899" y="0"/>
                  </a:cubicBezTo>
                  <a:close/>
                </a:path>
              </a:pathLst>
            </a:custGeom>
            <a:solidFill>
              <a:srgbClr val="0606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8" name="Google Shape;3698;p40"/>
            <p:cNvSpPr/>
            <p:nvPr/>
          </p:nvSpPr>
          <p:spPr>
            <a:xfrm>
              <a:off x="1856136" y="1912877"/>
              <a:ext cx="218328" cy="295142"/>
            </a:xfrm>
            <a:custGeom>
              <a:avLst/>
              <a:gdLst/>
              <a:ahLst/>
              <a:cxnLst/>
              <a:rect l="l" t="t" r="r" b="b"/>
              <a:pathLst>
                <a:path w="6614" h="8941" extrusionOk="0">
                  <a:moveTo>
                    <a:pt x="5858" y="0"/>
                  </a:moveTo>
                  <a:lnTo>
                    <a:pt x="5858" y="0"/>
                  </a:lnTo>
                  <a:cubicBezTo>
                    <a:pt x="5019" y="862"/>
                    <a:pt x="3948" y="1646"/>
                    <a:pt x="3274" y="1646"/>
                  </a:cubicBezTo>
                  <a:cubicBezTo>
                    <a:pt x="3250" y="1646"/>
                    <a:pt x="3226" y="1645"/>
                    <a:pt x="3203" y="1643"/>
                  </a:cubicBezTo>
                  <a:cubicBezTo>
                    <a:pt x="2608" y="1584"/>
                    <a:pt x="1655" y="1024"/>
                    <a:pt x="822" y="333"/>
                  </a:cubicBezTo>
                  <a:lnTo>
                    <a:pt x="822" y="333"/>
                  </a:lnTo>
                  <a:cubicBezTo>
                    <a:pt x="822" y="334"/>
                    <a:pt x="1405" y="3810"/>
                    <a:pt x="405" y="4774"/>
                  </a:cubicBezTo>
                  <a:cubicBezTo>
                    <a:pt x="405" y="4774"/>
                    <a:pt x="0" y="8156"/>
                    <a:pt x="3334" y="8870"/>
                  </a:cubicBezTo>
                  <a:cubicBezTo>
                    <a:pt x="3557" y="8918"/>
                    <a:pt x="3764" y="8940"/>
                    <a:pt x="3955" y="8940"/>
                  </a:cubicBezTo>
                  <a:cubicBezTo>
                    <a:pt x="6614" y="8940"/>
                    <a:pt x="6251" y="4608"/>
                    <a:pt x="6251" y="4608"/>
                  </a:cubicBezTo>
                  <a:cubicBezTo>
                    <a:pt x="6251" y="4608"/>
                    <a:pt x="5203" y="3524"/>
                    <a:pt x="5858" y="0"/>
                  </a:cubicBezTo>
                  <a:close/>
                </a:path>
              </a:pathLst>
            </a:custGeom>
            <a:solidFill>
              <a:srgbClr val="FFFFFF"/>
            </a:solidFill>
            <a:ln w="387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9" name="Google Shape;3699;p40"/>
            <p:cNvSpPr/>
            <p:nvPr/>
          </p:nvSpPr>
          <p:spPr>
            <a:xfrm>
              <a:off x="1883635" y="1923870"/>
              <a:ext cx="141151" cy="99459"/>
            </a:xfrm>
            <a:custGeom>
              <a:avLst/>
              <a:gdLst/>
              <a:ahLst/>
              <a:cxnLst/>
              <a:rect l="l" t="t" r="r" b="b"/>
              <a:pathLst>
                <a:path w="4276" h="3013" extrusionOk="0">
                  <a:moveTo>
                    <a:pt x="1" y="0"/>
                  </a:moveTo>
                  <a:cubicBezTo>
                    <a:pt x="1" y="1"/>
                    <a:pt x="287" y="1667"/>
                    <a:pt x="120" y="3013"/>
                  </a:cubicBezTo>
                  <a:cubicBezTo>
                    <a:pt x="1108" y="2834"/>
                    <a:pt x="3204" y="2239"/>
                    <a:pt x="4275" y="358"/>
                  </a:cubicBezTo>
                  <a:lnTo>
                    <a:pt x="4275" y="358"/>
                  </a:lnTo>
                  <a:cubicBezTo>
                    <a:pt x="3632" y="911"/>
                    <a:pt x="2935" y="1314"/>
                    <a:pt x="2459" y="1314"/>
                  </a:cubicBezTo>
                  <a:cubicBezTo>
                    <a:pt x="2432" y="1314"/>
                    <a:pt x="2407" y="1313"/>
                    <a:pt x="2382" y="1310"/>
                  </a:cubicBezTo>
                  <a:cubicBezTo>
                    <a:pt x="1787" y="1251"/>
                    <a:pt x="834" y="691"/>
                    <a:pt x="1" y="0"/>
                  </a:cubicBezTo>
                  <a:close/>
                </a:path>
              </a:pathLst>
            </a:custGeom>
            <a:solidFill>
              <a:srgbClr val="0606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0" name="Google Shape;3700;p40"/>
            <p:cNvSpPr/>
            <p:nvPr/>
          </p:nvSpPr>
          <p:spPr>
            <a:xfrm>
              <a:off x="1641924" y="2059085"/>
              <a:ext cx="748733" cy="891468"/>
            </a:xfrm>
            <a:custGeom>
              <a:avLst/>
              <a:gdLst/>
              <a:ahLst/>
              <a:cxnLst/>
              <a:rect l="l" t="t" r="r" b="b"/>
              <a:pathLst>
                <a:path w="22682" h="27006" extrusionOk="0">
                  <a:moveTo>
                    <a:pt x="12716" y="0"/>
                  </a:moveTo>
                  <a:cubicBezTo>
                    <a:pt x="12716" y="0"/>
                    <a:pt x="13079" y="4284"/>
                    <a:pt x="10437" y="4284"/>
                  </a:cubicBezTo>
                  <a:cubicBezTo>
                    <a:pt x="10248" y="4284"/>
                    <a:pt x="10044" y="4262"/>
                    <a:pt x="9823" y="4215"/>
                  </a:cubicBezTo>
                  <a:cubicBezTo>
                    <a:pt x="6537" y="3513"/>
                    <a:pt x="6942" y="179"/>
                    <a:pt x="6942" y="179"/>
                  </a:cubicBezTo>
                  <a:lnTo>
                    <a:pt x="6942" y="179"/>
                  </a:lnTo>
                  <a:cubicBezTo>
                    <a:pt x="6942" y="179"/>
                    <a:pt x="2798" y="1322"/>
                    <a:pt x="1405" y="2250"/>
                  </a:cubicBezTo>
                  <a:cubicBezTo>
                    <a:pt x="1" y="3167"/>
                    <a:pt x="655" y="9227"/>
                    <a:pt x="882" y="11775"/>
                  </a:cubicBezTo>
                  <a:cubicBezTo>
                    <a:pt x="1108" y="14311"/>
                    <a:pt x="1715" y="25682"/>
                    <a:pt x="1715" y="25682"/>
                  </a:cubicBezTo>
                  <a:cubicBezTo>
                    <a:pt x="1715" y="25682"/>
                    <a:pt x="5117" y="27006"/>
                    <a:pt x="10023" y="27006"/>
                  </a:cubicBezTo>
                  <a:cubicBezTo>
                    <a:pt x="12280" y="27006"/>
                    <a:pt x="14854" y="26726"/>
                    <a:pt x="17562" y="25908"/>
                  </a:cubicBezTo>
                  <a:lnTo>
                    <a:pt x="18003" y="13883"/>
                  </a:lnTo>
                  <a:cubicBezTo>
                    <a:pt x="18003" y="13883"/>
                    <a:pt x="22170" y="12740"/>
                    <a:pt x="22432" y="12311"/>
                  </a:cubicBezTo>
                  <a:cubicBezTo>
                    <a:pt x="22682" y="11847"/>
                    <a:pt x="21015" y="5215"/>
                    <a:pt x="20455" y="3632"/>
                  </a:cubicBezTo>
                  <a:cubicBezTo>
                    <a:pt x="19884" y="2048"/>
                    <a:pt x="18265" y="1357"/>
                    <a:pt x="17348" y="1227"/>
                  </a:cubicBezTo>
                  <a:cubicBezTo>
                    <a:pt x="16419" y="1084"/>
                    <a:pt x="12717" y="0"/>
                    <a:pt x="127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1" name="Google Shape;3701;p40"/>
            <p:cNvSpPr/>
            <p:nvPr/>
          </p:nvSpPr>
          <p:spPr>
            <a:xfrm>
              <a:off x="1641924" y="2108603"/>
              <a:ext cx="97908" cy="567937"/>
            </a:xfrm>
            <a:custGeom>
              <a:avLst/>
              <a:gdLst/>
              <a:ahLst/>
              <a:cxnLst/>
              <a:rect l="l" t="t" r="r" b="b"/>
              <a:pathLst>
                <a:path w="2966" h="17205" extrusionOk="0">
                  <a:moveTo>
                    <a:pt x="2894" y="0"/>
                  </a:moveTo>
                  <a:lnTo>
                    <a:pt x="2894" y="0"/>
                  </a:lnTo>
                  <a:cubicBezTo>
                    <a:pt x="2298" y="238"/>
                    <a:pt x="1763" y="500"/>
                    <a:pt x="1405" y="739"/>
                  </a:cubicBezTo>
                  <a:cubicBezTo>
                    <a:pt x="1" y="1655"/>
                    <a:pt x="655" y="7716"/>
                    <a:pt x="882" y="10264"/>
                  </a:cubicBezTo>
                  <a:cubicBezTo>
                    <a:pt x="941" y="11049"/>
                    <a:pt x="1048" y="12704"/>
                    <a:pt x="1167" y="14585"/>
                  </a:cubicBezTo>
                  <a:lnTo>
                    <a:pt x="1310" y="17205"/>
                  </a:lnTo>
                  <a:cubicBezTo>
                    <a:pt x="1310" y="17205"/>
                    <a:pt x="2775" y="17050"/>
                    <a:pt x="2894" y="12490"/>
                  </a:cubicBezTo>
                  <a:cubicBezTo>
                    <a:pt x="2965" y="9287"/>
                    <a:pt x="2858" y="1786"/>
                    <a:pt x="28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2" name="Google Shape;3702;p40"/>
            <p:cNvSpPr/>
            <p:nvPr/>
          </p:nvSpPr>
          <p:spPr>
            <a:xfrm>
              <a:off x="2236200" y="2347178"/>
              <a:ext cx="73150" cy="169440"/>
            </a:xfrm>
            <a:custGeom>
              <a:avLst/>
              <a:gdLst/>
              <a:ahLst/>
              <a:cxnLst/>
              <a:rect l="l" t="t" r="r" b="b"/>
              <a:pathLst>
                <a:path w="2216" h="5133" extrusionOk="0">
                  <a:moveTo>
                    <a:pt x="608" y="0"/>
                  </a:moveTo>
                  <a:lnTo>
                    <a:pt x="1" y="5132"/>
                  </a:lnTo>
                  <a:cubicBezTo>
                    <a:pt x="1" y="5132"/>
                    <a:pt x="1096" y="4834"/>
                    <a:pt x="2215" y="4477"/>
                  </a:cubicBezTo>
                  <a:lnTo>
                    <a:pt x="1763" y="36"/>
                  </a:lnTo>
                  <a:lnTo>
                    <a:pt x="60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3" name="Google Shape;3703;p40"/>
            <p:cNvSpPr/>
            <p:nvPr/>
          </p:nvSpPr>
          <p:spPr>
            <a:xfrm>
              <a:off x="2110822" y="2784649"/>
              <a:ext cx="115601" cy="141514"/>
            </a:xfrm>
            <a:custGeom>
              <a:avLst/>
              <a:gdLst/>
              <a:ahLst/>
              <a:cxnLst/>
              <a:rect l="l" t="t" r="r" b="b"/>
              <a:pathLst>
                <a:path w="3502" h="4287" extrusionOk="0">
                  <a:moveTo>
                    <a:pt x="3501" y="0"/>
                  </a:moveTo>
                  <a:lnTo>
                    <a:pt x="3442" y="262"/>
                  </a:lnTo>
                  <a:lnTo>
                    <a:pt x="1" y="893"/>
                  </a:lnTo>
                  <a:lnTo>
                    <a:pt x="1918" y="4286"/>
                  </a:lnTo>
                  <a:cubicBezTo>
                    <a:pt x="2394" y="4167"/>
                    <a:pt x="2870" y="4048"/>
                    <a:pt x="3346" y="3905"/>
                  </a:cubicBezTo>
                  <a:lnTo>
                    <a:pt x="350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4" name="Google Shape;3704;p40"/>
            <p:cNvSpPr/>
            <p:nvPr/>
          </p:nvSpPr>
          <p:spPr>
            <a:xfrm>
              <a:off x="1516314" y="1819157"/>
              <a:ext cx="267909" cy="734572"/>
            </a:xfrm>
            <a:custGeom>
              <a:avLst/>
              <a:gdLst/>
              <a:ahLst/>
              <a:cxnLst/>
              <a:rect l="l" t="t" r="r" b="b"/>
              <a:pathLst>
                <a:path w="8116" h="22253" extrusionOk="0">
                  <a:moveTo>
                    <a:pt x="6180" y="1"/>
                  </a:moveTo>
                  <a:cubicBezTo>
                    <a:pt x="5936" y="1"/>
                    <a:pt x="5645" y="815"/>
                    <a:pt x="5508" y="1315"/>
                  </a:cubicBezTo>
                  <a:cubicBezTo>
                    <a:pt x="5341" y="1922"/>
                    <a:pt x="4818" y="2994"/>
                    <a:pt x="4782" y="3339"/>
                  </a:cubicBezTo>
                  <a:cubicBezTo>
                    <a:pt x="4782" y="3339"/>
                    <a:pt x="4520" y="5185"/>
                    <a:pt x="4329" y="6018"/>
                  </a:cubicBezTo>
                  <a:cubicBezTo>
                    <a:pt x="4139" y="6851"/>
                    <a:pt x="746" y="15341"/>
                    <a:pt x="329" y="18210"/>
                  </a:cubicBezTo>
                  <a:cubicBezTo>
                    <a:pt x="0" y="20472"/>
                    <a:pt x="1566" y="22252"/>
                    <a:pt x="3339" y="22252"/>
                  </a:cubicBezTo>
                  <a:cubicBezTo>
                    <a:pt x="3816" y="22252"/>
                    <a:pt x="4308" y="22124"/>
                    <a:pt x="4782" y="21841"/>
                  </a:cubicBezTo>
                  <a:cubicBezTo>
                    <a:pt x="6996" y="20496"/>
                    <a:pt x="6711" y="7554"/>
                    <a:pt x="6711" y="7554"/>
                  </a:cubicBezTo>
                  <a:cubicBezTo>
                    <a:pt x="6711" y="7554"/>
                    <a:pt x="7127" y="7090"/>
                    <a:pt x="7127" y="5554"/>
                  </a:cubicBezTo>
                  <a:cubicBezTo>
                    <a:pt x="7127" y="5554"/>
                    <a:pt x="7913" y="5280"/>
                    <a:pt x="8008" y="4804"/>
                  </a:cubicBezTo>
                  <a:cubicBezTo>
                    <a:pt x="8092" y="4315"/>
                    <a:pt x="8008" y="4006"/>
                    <a:pt x="8008" y="4006"/>
                  </a:cubicBezTo>
                  <a:cubicBezTo>
                    <a:pt x="8008" y="4006"/>
                    <a:pt x="8116" y="3315"/>
                    <a:pt x="7818" y="3220"/>
                  </a:cubicBezTo>
                  <a:cubicBezTo>
                    <a:pt x="7818" y="3220"/>
                    <a:pt x="7663" y="2327"/>
                    <a:pt x="7342" y="2196"/>
                  </a:cubicBezTo>
                  <a:cubicBezTo>
                    <a:pt x="7295" y="2178"/>
                    <a:pt x="7242" y="2170"/>
                    <a:pt x="7184" y="2170"/>
                  </a:cubicBezTo>
                  <a:cubicBezTo>
                    <a:pt x="6826" y="2170"/>
                    <a:pt x="6306" y="2470"/>
                    <a:pt x="6306" y="2470"/>
                  </a:cubicBezTo>
                  <a:cubicBezTo>
                    <a:pt x="6306" y="2470"/>
                    <a:pt x="6580" y="613"/>
                    <a:pt x="6330" y="124"/>
                  </a:cubicBezTo>
                  <a:cubicBezTo>
                    <a:pt x="6283" y="38"/>
                    <a:pt x="6233" y="1"/>
                    <a:pt x="6180" y="1"/>
                  </a:cubicBezTo>
                  <a:close/>
                </a:path>
              </a:pathLst>
            </a:custGeom>
            <a:solidFill>
              <a:srgbClr val="FFFFFF"/>
            </a:solidFill>
            <a:ln w="387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5" name="Google Shape;3705;p40"/>
            <p:cNvSpPr/>
            <p:nvPr/>
          </p:nvSpPr>
          <p:spPr>
            <a:xfrm>
              <a:off x="2231479" y="2342028"/>
              <a:ext cx="25187" cy="178881"/>
            </a:xfrm>
            <a:custGeom>
              <a:avLst/>
              <a:gdLst/>
              <a:ahLst/>
              <a:cxnLst/>
              <a:rect l="l" t="t" r="r" b="b"/>
              <a:pathLst>
                <a:path w="763" h="5419" extrusionOk="0">
                  <a:moveTo>
                    <a:pt x="613" y="0"/>
                  </a:moveTo>
                  <a:cubicBezTo>
                    <a:pt x="547" y="0"/>
                    <a:pt x="477" y="55"/>
                    <a:pt x="477" y="121"/>
                  </a:cubicBezTo>
                  <a:lnTo>
                    <a:pt x="1" y="5276"/>
                  </a:lnTo>
                  <a:cubicBezTo>
                    <a:pt x="1" y="5348"/>
                    <a:pt x="49" y="5407"/>
                    <a:pt x="144" y="5419"/>
                  </a:cubicBezTo>
                  <a:cubicBezTo>
                    <a:pt x="203" y="5419"/>
                    <a:pt x="263" y="5371"/>
                    <a:pt x="275" y="5300"/>
                  </a:cubicBezTo>
                  <a:lnTo>
                    <a:pt x="751" y="156"/>
                  </a:lnTo>
                  <a:cubicBezTo>
                    <a:pt x="763" y="73"/>
                    <a:pt x="703" y="2"/>
                    <a:pt x="632" y="2"/>
                  </a:cubicBezTo>
                  <a:cubicBezTo>
                    <a:pt x="626" y="1"/>
                    <a:pt x="619" y="0"/>
                    <a:pt x="613" y="0"/>
                  </a:cubicBezTo>
                  <a:close/>
                </a:path>
              </a:pathLst>
            </a:custGeom>
            <a:solidFill>
              <a:srgbClr val="0606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6" name="Google Shape;3706;p40"/>
            <p:cNvSpPr/>
            <p:nvPr/>
          </p:nvSpPr>
          <p:spPr>
            <a:xfrm>
              <a:off x="2236200" y="2341764"/>
              <a:ext cx="59385" cy="121378"/>
            </a:xfrm>
            <a:custGeom>
              <a:avLst/>
              <a:gdLst/>
              <a:ahLst/>
              <a:cxnLst/>
              <a:rect l="l" t="t" r="r" b="b"/>
              <a:pathLst>
                <a:path w="1799" h="3677" extrusionOk="0">
                  <a:moveTo>
                    <a:pt x="1638" y="1"/>
                  </a:moveTo>
                  <a:cubicBezTo>
                    <a:pt x="1587" y="1"/>
                    <a:pt x="1540" y="28"/>
                    <a:pt x="1513" y="81"/>
                  </a:cubicBezTo>
                  <a:lnTo>
                    <a:pt x="25" y="3474"/>
                  </a:lnTo>
                  <a:cubicBezTo>
                    <a:pt x="1" y="3558"/>
                    <a:pt x="25" y="3629"/>
                    <a:pt x="96" y="3653"/>
                  </a:cubicBezTo>
                  <a:cubicBezTo>
                    <a:pt x="132" y="3677"/>
                    <a:pt x="144" y="3677"/>
                    <a:pt x="156" y="3677"/>
                  </a:cubicBezTo>
                  <a:cubicBezTo>
                    <a:pt x="203" y="3677"/>
                    <a:pt x="251" y="3641"/>
                    <a:pt x="275" y="3582"/>
                  </a:cubicBezTo>
                  <a:lnTo>
                    <a:pt x="1763" y="188"/>
                  </a:lnTo>
                  <a:cubicBezTo>
                    <a:pt x="1799" y="117"/>
                    <a:pt x="1763" y="33"/>
                    <a:pt x="1691" y="10"/>
                  </a:cubicBezTo>
                  <a:cubicBezTo>
                    <a:pt x="1674" y="4"/>
                    <a:pt x="1656" y="1"/>
                    <a:pt x="1638" y="1"/>
                  </a:cubicBezTo>
                  <a:close/>
                </a:path>
              </a:pathLst>
            </a:custGeom>
            <a:solidFill>
              <a:srgbClr val="0606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7" name="Google Shape;3707;p40"/>
            <p:cNvSpPr/>
            <p:nvPr/>
          </p:nvSpPr>
          <p:spPr>
            <a:xfrm>
              <a:off x="1720525" y="1925454"/>
              <a:ext cx="53113" cy="11025"/>
            </a:xfrm>
            <a:custGeom>
              <a:avLst/>
              <a:gdLst/>
              <a:ahLst/>
              <a:cxnLst/>
              <a:rect l="l" t="t" r="r" b="b"/>
              <a:pathLst>
                <a:path w="1609" h="334" fill="none" extrusionOk="0">
                  <a:moveTo>
                    <a:pt x="1" y="333"/>
                  </a:moveTo>
                  <a:lnTo>
                    <a:pt x="1608" y="0"/>
                  </a:lnTo>
                </a:path>
              </a:pathLst>
            </a:custGeom>
            <a:noFill/>
            <a:ln w="3875" cap="flat" cmpd="sng">
              <a:solidFill>
                <a:srgbClr val="060606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8" name="Google Shape;3708;p40"/>
            <p:cNvSpPr/>
            <p:nvPr/>
          </p:nvSpPr>
          <p:spPr>
            <a:xfrm>
              <a:off x="1732310" y="1951368"/>
              <a:ext cx="47600" cy="11058"/>
            </a:xfrm>
            <a:custGeom>
              <a:avLst/>
              <a:gdLst/>
              <a:ahLst/>
              <a:cxnLst/>
              <a:rect l="l" t="t" r="r" b="b"/>
              <a:pathLst>
                <a:path w="1442" h="335" fill="none" extrusionOk="0">
                  <a:moveTo>
                    <a:pt x="1" y="334"/>
                  </a:moveTo>
                  <a:lnTo>
                    <a:pt x="1442" y="1"/>
                  </a:lnTo>
                </a:path>
              </a:pathLst>
            </a:custGeom>
            <a:noFill/>
            <a:ln w="3875" cap="flat" cmpd="sng">
              <a:solidFill>
                <a:srgbClr val="060606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9" name="Google Shape;3709;p40"/>
            <p:cNvSpPr/>
            <p:nvPr/>
          </p:nvSpPr>
          <p:spPr>
            <a:xfrm>
              <a:off x="2087647" y="2397092"/>
              <a:ext cx="538855" cy="417048"/>
            </a:xfrm>
            <a:custGeom>
              <a:avLst/>
              <a:gdLst/>
              <a:ahLst/>
              <a:cxnLst/>
              <a:rect l="l" t="t" r="r" b="b"/>
              <a:pathLst>
                <a:path w="16324" h="12634" extrusionOk="0">
                  <a:moveTo>
                    <a:pt x="15276" y="1"/>
                  </a:moveTo>
                  <a:lnTo>
                    <a:pt x="0" y="2036"/>
                  </a:lnTo>
                  <a:lnTo>
                    <a:pt x="703" y="12633"/>
                  </a:lnTo>
                  <a:lnTo>
                    <a:pt x="16324" y="10883"/>
                  </a:lnTo>
                  <a:lnTo>
                    <a:pt x="1527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0" name="Google Shape;3710;p40"/>
            <p:cNvSpPr/>
            <p:nvPr/>
          </p:nvSpPr>
          <p:spPr>
            <a:xfrm>
              <a:off x="2087647" y="2464304"/>
              <a:ext cx="538855" cy="349840"/>
            </a:xfrm>
            <a:custGeom>
              <a:avLst/>
              <a:gdLst/>
              <a:ahLst/>
              <a:cxnLst/>
              <a:rect l="l" t="t" r="r" b="b"/>
              <a:pathLst>
                <a:path w="16324" h="10598" extrusionOk="0">
                  <a:moveTo>
                    <a:pt x="0" y="0"/>
                  </a:moveTo>
                  <a:lnTo>
                    <a:pt x="703" y="10597"/>
                  </a:lnTo>
                  <a:lnTo>
                    <a:pt x="16324" y="88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1" name="Google Shape;3711;p40"/>
            <p:cNvSpPr/>
            <p:nvPr/>
          </p:nvSpPr>
          <p:spPr>
            <a:xfrm>
              <a:off x="2303808" y="2553930"/>
              <a:ext cx="108108" cy="108108"/>
            </a:xfrm>
            <a:custGeom>
              <a:avLst/>
              <a:gdLst/>
              <a:ahLst/>
              <a:cxnLst/>
              <a:rect l="l" t="t" r="r" b="b"/>
              <a:pathLst>
                <a:path w="3275" h="3275" extrusionOk="0">
                  <a:moveTo>
                    <a:pt x="1644" y="0"/>
                  </a:moveTo>
                  <a:cubicBezTo>
                    <a:pt x="739" y="0"/>
                    <a:pt x="1" y="726"/>
                    <a:pt x="1" y="1631"/>
                  </a:cubicBezTo>
                  <a:cubicBezTo>
                    <a:pt x="1" y="2536"/>
                    <a:pt x="739" y="3274"/>
                    <a:pt x="1644" y="3274"/>
                  </a:cubicBezTo>
                  <a:cubicBezTo>
                    <a:pt x="2537" y="3274"/>
                    <a:pt x="3275" y="2536"/>
                    <a:pt x="3275" y="1631"/>
                  </a:cubicBezTo>
                  <a:cubicBezTo>
                    <a:pt x="3275" y="726"/>
                    <a:pt x="2537" y="0"/>
                    <a:pt x="1644" y="0"/>
                  </a:cubicBezTo>
                  <a:close/>
                </a:path>
              </a:pathLst>
            </a:custGeom>
            <a:solidFill>
              <a:srgbClr val="0606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2" name="Google Shape;3712;p40"/>
            <p:cNvSpPr/>
            <p:nvPr/>
          </p:nvSpPr>
          <p:spPr>
            <a:xfrm>
              <a:off x="2273536" y="2626589"/>
              <a:ext cx="240181" cy="210967"/>
            </a:xfrm>
            <a:custGeom>
              <a:avLst/>
              <a:gdLst/>
              <a:ahLst/>
              <a:cxnLst/>
              <a:rect l="l" t="t" r="r" b="b"/>
              <a:pathLst>
                <a:path w="7276" h="6391" extrusionOk="0">
                  <a:moveTo>
                    <a:pt x="3622" y="1"/>
                  </a:moveTo>
                  <a:cubicBezTo>
                    <a:pt x="3618" y="1"/>
                    <a:pt x="3613" y="1"/>
                    <a:pt x="3608" y="2"/>
                  </a:cubicBezTo>
                  <a:cubicBezTo>
                    <a:pt x="3108" y="61"/>
                    <a:pt x="3525" y="1728"/>
                    <a:pt x="3525" y="1728"/>
                  </a:cubicBezTo>
                  <a:cubicBezTo>
                    <a:pt x="3525" y="1728"/>
                    <a:pt x="2865" y="335"/>
                    <a:pt x="2303" y="335"/>
                  </a:cubicBezTo>
                  <a:cubicBezTo>
                    <a:pt x="2261" y="335"/>
                    <a:pt x="2220" y="343"/>
                    <a:pt x="2180" y="359"/>
                  </a:cubicBezTo>
                  <a:cubicBezTo>
                    <a:pt x="1584" y="585"/>
                    <a:pt x="2799" y="2633"/>
                    <a:pt x="2799" y="2633"/>
                  </a:cubicBezTo>
                  <a:cubicBezTo>
                    <a:pt x="2799" y="2633"/>
                    <a:pt x="1412" y="954"/>
                    <a:pt x="974" y="954"/>
                  </a:cubicBezTo>
                  <a:cubicBezTo>
                    <a:pt x="953" y="954"/>
                    <a:pt x="934" y="958"/>
                    <a:pt x="918" y="966"/>
                  </a:cubicBezTo>
                  <a:cubicBezTo>
                    <a:pt x="560" y="1145"/>
                    <a:pt x="1620" y="3074"/>
                    <a:pt x="1620" y="3074"/>
                  </a:cubicBezTo>
                  <a:cubicBezTo>
                    <a:pt x="1620" y="3074"/>
                    <a:pt x="695" y="2012"/>
                    <a:pt x="337" y="2012"/>
                  </a:cubicBezTo>
                  <a:cubicBezTo>
                    <a:pt x="313" y="2012"/>
                    <a:pt x="293" y="2016"/>
                    <a:pt x="275" y="2026"/>
                  </a:cubicBezTo>
                  <a:cubicBezTo>
                    <a:pt x="1" y="2169"/>
                    <a:pt x="513" y="3466"/>
                    <a:pt x="1692" y="4943"/>
                  </a:cubicBezTo>
                  <a:cubicBezTo>
                    <a:pt x="2804" y="6351"/>
                    <a:pt x="3755" y="6384"/>
                    <a:pt x="3840" y="6384"/>
                  </a:cubicBezTo>
                  <a:cubicBezTo>
                    <a:pt x="3844" y="6384"/>
                    <a:pt x="3847" y="6383"/>
                    <a:pt x="3847" y="6383"/>
                  </a:cubicBezTo>
                  <a:cubicBezTo>
                    <a:pt x="3847" y="6383"/>
                    <a:pt x="3896" y="6390"/>
                    <a:pt x="3982" y="6390"/>
                  </a:cubicBezTo>
                  <a:cubicBezTo>
                    <a:pt x="4308" y="6390"/>
                    <a:pt x="5163" y="6294"/>
                    <a:pt x="5906" y="5371"/>
                  </a:cubicBezTo>
                  <a:cubicBezTo>
                    <a:pt x="6847" y="4240"/>
                    <a:pt x="7276" y="2276"/>
                    <a:pt x="6811" y="2097"/>
                  </a:cubicBezTo>
                  <a:cubicBezTo>
                    <a:pt x="6780" y="2085"/>
                    <a:pt x="6747" y="2080"/>
                    <a:pt x="6713" y="2080"/>
                  </a:cubicBezTo>
                  <a:cubicBezTo>
                    <a:pt x="6235" y="2080"/>
                    <a:pt x="5549" y="3181"/>
                    <a:pt x="5549" y="3181"/>
                  </a:cubicBezTo>
                  <a:cubicBezTo>
                    <a:pt x="5549" y="3181"/>
                    <a:pt x="4135" y="1"/>
                    <a:pt x="3622" y="1"/>
                  </a:cubicBezTo>
                  <a:close/>
                </a:path>
              </a:pathLst>
            </a:custGeom>
            <a:solidFill>
              <a:srgbClr val="FFFFFF"/>
            </a:solidFill>
            <a:ln w="387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3" name="Google Shape;3713;p40"/>
            <p:cNvSpPr/>
            <p:nvPr/>
          </p:nvSpPr>
          <p:spPr>
            <a:xfrm>
              <a:off x="1828605" y="1806744"/>
              <a:ext cx="64105" cy="45224"/>
            </a:xfrm>
            <a:custGeom>
              <a:avLst/>
              <a:gdLst/>
              <a:ahLst/>
              <a:cxnLst/>
              <a:rect l="l" t="t" r="r" b="b"/>
              <a:pathLst>
                <a:path w="1942" h="1370" extrusionOk="0">
                  <a:moveTo>
                    <a:pt x="965" y="0"/>
                  </a:moveTo>
                  <a:cubicBezTo>
                    <a:pt x="442" y="0"/>
                    <a:pt x="1" y="298"/>
                    <a:pt x="1" y="679"/>
                  </a:cubicBezTo>
                  <a:cubicBezTo>
                    <a:pt x="1" y="1060"/>
                    <a:pt x="442" y="1370"/>
                    <a:pt x="965" y="1370"/>
                  </a:cubicBezTo>
                  <a:cubicBezTo>
                    <a:pt x="1501" y="1370"/>
                    <a:pt x="1942" y="1060"/>
                    <a:pt x="1942" y="679"/>
                  </a:cubicBezTo>
                  <a:cubicBezTo>
                    <a:pt x="1942" y="298"/>
                    <a:pt x="1501" y="0"/>
                    <a:pt x="9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4" name="Google Shape;3714;p40"/>
            <p:cNvSpPr/>
            <p:nvPr/>
          </p:nvSpPr>
          <p:spPr>
            <a:xfrm>
              <a:off x="2013338" y="1806744"/>
              <a:ext cx="64105" cy="45224"/>
            </a:xfrm>
            <a:custGeom>
              <a:avLst/>
              <a:gdLst/>
              <a:ahLst/>
              <a:cxnLst/>
              <a:rect l="l" t="t" r="r" b="b"/>
              <a:pathLst>
                <a:path w="1942" h="1370" extrusionOk="0">
                  <a:moveTo>
                    <a:pt x="965" y="0"/>
                  </a:moveTo>
                  <a:cubicBezTo>
                    <a:pt x="441" y="0"/>
                    <a:pt x="1" y="298"/>
                    <a:pt x="1" y="679"/>
                  </a:cubicBezTo>
                  <a:cubicBezTo>
                    <a:pt x="1" y="1060"/>
                    <a:pt x="441" y="1370"/>
                    <a:pt x="965" y="1370"/>
                  </a:cubicBezTo>
                  <a:cubicBezTo>
                    <a:pt x="1501" y="1370"/>
                    <a:pt x="1942" y="1060"/>
                    <a:pt x="1942" y="679"/>
                  </a:cubicBezTo>
                  <a:cubicBezTo>
                    <a:pt x="1942" y="298"/>
                    <a:pt x="1501" y="0"/>
                    <a:pt x="9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5" name="Google Shape;3715;p40"/>
            <p:cNvSpPr/>
            <p:nvPr/>
          </p:nvSpPr>
          <p:spPr>
            <a:xfrm>
              <a:off x="1804242" y="1699423"/>
              <a:ext cx="131710" cy="131710"/>
            </a:xfrm>
            <a:custGeom>
              <a:avLst/>
              <a:gdLst/>
              <a:ahLst/>
              <a:cxnLst/>
              <a:rect l="l" t="t" r="r" b="b"/>
              <a:pathLst>
                <a:path w="3990" h="3990" extrusionOk="0">
                  <a:moveTo>
                    <a:pt x="1989" y="275"/>
                  </a:moveTo>
                  <a:cubicBezTo>
                    <a:pt x="2942" y="275"/>
                    <a:pt x="3716" y="1049"/>
                    <a:pt x="3716" y="2001"/>
                  </a:cubicBezTo>
                  <a:cubicBezTo>
                    <a:pt x="3716" y="2954"/>
                    <a:pt x="2942" y="3728"/>
                    <a:pt x="1989" y="3728"/>
                  </a:cubicBezTo>
                  <a:cubicBezTo>
                    <a:pt x="1037" y="3728"/>
                    <a:pt x="263" y="2954"/>
                    <a:pt x="263" y="2001"/>
                  </a:cubicBezTo>
                  <a:cubicBezTo>
                    <a:pt x="263" y="1049"/>
                    <a:pt x="1037" y="275"/>
                    <a:pt x="1989" y="275"/>
                  </a:cubicBezTo>
                  <a:close/>
                  <a:moveTo>
                    <a:pt x="1989" y="1"/>
                  </a:moveTo>
                  <a:cubicBezTo>
                    <a:pt x="894" y="1"/>
                    <a:pt x="1" y="894"/>
                    <a:pt x="1" y="2001"/>
                  </a:cubicBezTo>
                  <a:cubicBezTo>
                    <a:pt x="1" y="3097"/>
                    <a:pt x="894" y="3990"/>
                    <a:pt x="1989" y="3990"/>
                  </a:cubicBezTo>
                  <a:cubicBezTo>
                    <a:pt x="3096" y="3990"/>
                    <a:pt x="3989" y="3097"/>
                    <a:pt x="3989" y="2001"/>
                  </a:cubicBezTo>
                  <a:cubicBezTo>
                    <a:pt x="3989" y="894"/>
                    <a:pt x="3096" y="1"/>
                    <a:pt x="1989" y="1"/>
                  </a:cubicBezTo>
                  <a:close/>
                </a:path>
              </a:pathLst>
            </a:custGeom>
            <a:solidFill>
              <a:srgbClr val="0606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6" name="Google Shape;3716;p40"/>
            <p:cNvSpPr/>
            <p:nvPr/>
          </p:nvSpPr>
          <p:spPr>
            <a:xfrm>
              <a:off x="1961873" y="1699423"/>
              <a:ext cx="131677" cy="131710"/>
            </a:xfrm>
            <a:custGeom>
              <a:avLst/>
              <a:gdLst/>
              <a:ahLst/>
              <a:cxnLst/>
              <a:rect l="l" t="t" r="r" b="b"/>
              <a:pathLst>
                <a:path w="3989" h="3990" extrusionOk="0">
                  <a:moveTo>
                    <a:pt x="2000" y="275"/>
                  </a:moveTo>
                  <a:cubicBezTo>
                    <a:pt x="2953" y="275"/>
                    <a:pt x="3727" y="1049"/>
                    <a:pt x="3727" y="2001"/>
                  </a:cubicBezTo>
                  <a:cubicBezTo>
                    <a:pt x="3727" y="2954"/>
                    <a:pt x="2953" y="3728"/>
                    <a:pt x="2000" y="3728"/>
                  </a:cubicBezTo>
                  <a:cubicBezTo>
                    <a:pt x="1048" y="3728"/>
                    <a:pt x="274" y="2954"/>
                    <a:pt x="274" y="2001"/>
                  </a:cubicBezTo>
                  <a:cubicBezTo>
                    <a:pt x="274" y="1049"/>
                    <a:pt x="1048" y="275"/>
                    <a:pt x="2000" y="275"/>
                  </a:cubicBezTo>
                  <a:close/>
                  <a:moveTo>
                    <a:pt x="2000" y="1"/>
                  </a:moveTo>
                  <a:cubicBezTo>
                    <a:pt x="893" y="1"/>
                    <a:pt x="0" y="894"/>
                    <a:pt x="0" y="2001"/>
                  </a:cubicBezTo>
                  <a:cubicBezTo>
                    <a:pt x="0" y="3097"/>
                    <a:pt x="893" y="3990"/>
                    <a:pt x="2000" y="3990"/>
                  </a:cubicBezTo>
                  <a:cubicBezTo>
                    <a:pt x="3096" y="3990"/>
                    <a:pt x="3989" y="3097"/>
                    <a:pt x="3989" y="2001"/>
                  </a:cubicBezTo>
                  <a:cubicBezTo>
                    <a:pt x="3989" y="894"/>
                    <a:pt x="3096" y="1"/>
                    <a:pt x="2000" y="1"/>
                  </a:cubicBezTo>
                  <a:close/>
                </a:path>
              </a:pathLst>
            </a:custGeom>
            <a:solidFill>
              <a:srgbClr val="0606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7" name="Google Shape;3717;p40"/>
            <p:cNvSpPr/>
            <p:nvPr/>
          </p:nvSpPr>
          <p:spPr>
            <a:xfrm>
              <a:off x="2012975" y="1490823"/>
              <a:ext cx="49152" cy="42649"/>
            </a:xfrm>
            <a:custGeom>
              <a:avLst/>
              <a:gdLst/>
              <a:ahLst/>
              <a:cxnLst/>
              <a:rect l="l" t="t" r="r" b="b"/>
              <a:pathLst>
                <a:path w="1489" h="1292" extrusionOk="0">
                  <a:moveTo>
                    <a:pt x="667" y="992"/>
                  </a:moveTo>
                  <a:lnTo>
                    <a:pt x="667" y="992"/>
                  </a:lnTo>
                  <a:cubicBezTo>
                    <a:pt x="680" y="1006"/>
                    <a:pt x="691" y="1020"/>
                    <a:pt x="702" y="1034"/>
                  </a:cubicBezTo>
                  <a:cubicBezTo>
                    <a:pt x="690" y="1021"/>
                    <a:pt x="678" y="1006"/>
                    <a:pt x="667" y="992"/>
                  </a:cubicBezTo>
                  <a:close/>
                  <a:moveTo>
                    <a:pt x="441" y="1"/>
                  </a:moveTo>
                  <a:cubicBezTo>
                    <a:pt x="414" y="1"/>
                    <a:pt x="387" y="4"/>
                    <a:pt x="357" y="10"/>
                  </a:cubicBezTo>
                  <a:cubicBezTo>
                    <a:pt x="298" y="10"/>
                    <a:pt x="250" y="22"/>
                    <a:pt x="214" y="57"/>
                  </a:cubicBezTo>
                  <a:cubicBezTo>
                    <a:pt x="119" y="105"/>
                    <a:pt x="48" y="200"/>
                    <a:pt x="36" y="295"/>
                  </a:cubicBezTo>
                  <a:cubicBezTo>
                    <a:pt x="0" y="403"/>
                    <a:pt x="12" y="522"/>
                    <a:pt x="71" y="605"/>
                  </a:cubicBezTo>
                  <a:cubicBezTo>
                    <a:pt x="131" y="700"/>
                    <a:pt x="214" y="784"/>
                    <a:pt x="310" y="795"/>
                  </a:cubicBezTo>
                  <a:cubicBezTo>
                    <a:pt x="369" y="819"/>
                    <a:pt x="429" y="831"/>
                    <a:pt x="488" y="855"/>
                  </a:cubicBezTo>
                  <a:lnTo>
                    <a:pt x="405" y="807"/>
                  </a:lnTo>
                  <a:lnTo>
                    <a:pt x="405" y="807"/>
                  </a:lnTo>
                  <a:cubicBezTo>
                    <a:pt x="476" y="843"/>
                    <a:pt x="548" y="891"/>
                    <a:pt x="607" y="938"/>
                  </a:cubicBezTo>
                  <a:cubicBezTo>
                    <a:pt x="583" y="915"/>
                    <a:pt x="548" y="891"/>
                    <a:pt x="536" y="879"/>
                  </a:cubicBezTo>
                  <a:lnTo>
                    <a:pt x="536" y="879"/>
                  </a:lnTo>
                  <a:cubicBezTo>
                    <a:pt x="575" y="902"/>
                    <a:pt x="615" y="937"/>
                    <a:pt x="651" y="974"/>
                  </a:cubicBezTo>
                  <a:lnTo>
                    <a:pt x="651" y="974"/>
                  </a:lnTo>
                  <a:lnTo>
                    <a:pt x="726" y="1093"/>
                  </a:lnTo>
                  <a:cubicBezTo>
                    <a:pt x="774" y="1188"/>
                    <a:pt x="881" y="1260"/>
                    <a:pt x="964" y="1272"/>
                  </a:cubicBezTo>
                  <a:cubicBezTo>
                    <a:pt x="1005" y="1285"/>
                    <a:pt x="1046" y="1292"/>
                    <a:pt x="1088" y="1292"/>
                  </a:cubicBezTo>
                  <a:cubicBezTo>
                    <a:pt x="1158" y="1292"/>
                    <a:pt x="1226" y="1273"/>
                    <a:pt x="1286" y="1236"/>
                  </a:cubicBezTo>
                  <a:cubicBezTo>
                    <a:pt x="1369" y="1176"/>
                    <a:pt x="1441" y="1093"/>
                    <a:pt x="1464" y="986"/>
                  </a:cubicBezTo>
                  <a:cubicBezTo>
                    <a:pt x="1488" y="891"/>
                    <a:pt x="1476" y="784"/>
                    <a:pt x="1417" y="676"/>
                  </a:cubicBezTo>
                  <a:cubicBezTo>
                    <a:pt x="1369" y="593"/>
                    <a:pt x="1310" y="498"/>
                    <a:pt x="1238" y="426"/>
                  </a:cubicBezTo>
                  <a:cubicBezTo>
                    <a:pt x="1167" y="355"/>
                    <a:pt x="1083" y="272"/>
                    <a:pt x="1000" y="212"/>
                  </a:cubicBezTo>
                  <a:cubicBezTo>
                    <a:pt x="941" y="176"/>
                    <a:pt x="881" y="141"/>
                    <a:pt x="822" y="117"/>
                  </a:cubicBezTo>
                  <a:cubicBezTo>
                    <a:pt x="726" y="69"/>
                    <a:pt x="631" y="22"/>
                    <a:pt x="524" y="10"/>
                  </a:cubicBezTo>
                  <a:cubicBezTo>
                    <a:pt x="494" y="4"/>
                    <a:pt x="467" y="1"/>
                    <a:pt x="44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8" name="Google Shape;3718;p40"/>
            <p:cNvSpPr/>
            <p:nvPr/>
          </p:nvSpPr>
          <p:spPr>
            <a:xfrm>
              <a:off x="2042817" y="1541826"/>
              <a:ext cx="34627" cy="26375"/>
            </a:xfrm>
            <a:custGeom>
              <a:avLst/>
              <a:gdLst/>
              <a:ahLst/>
              <a:cxnLst/>
              <a:rect l="l" t="t" r="r" b="b"/>
              <a:pathLst>
                <a:path w="1049" h="799" extrusionOk="0">
                  <a:moveTo>
                    <a:pt x="525" y="1"/>
                  </a:moveTo>
                  <a:cubicBezTo>
                    <a:pt x="25" y="1"/>
                    <a:pt x="1" y="798"/>
                    <a:pt x="525" y="798"/>
                  </a:cubicBezTo>
                  <a:cubicBezTo>
                    <a:pt x="1049" y="798"/>
                    <a:pt x="1049" y="1"/>
                    <a:pt x="5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9" name="Google Shape;3719;p40"/>
            <p:cNvSpPr/>
            <p:nvPr/>
          </p:nvSpPr>
          <p:spPr>
            <a:xfrm>
              <a:off x="2107289" y="1594974"/>
              <a:ext cx="43276" cy="41031"/>
            </a:xfrm>
            <a:custGeom>
              <a:avLst/>
              <a:gdLst/>
              <a:ahLst/>
              <a:cxnLst/>
              <a:rect l="l" t="t" r="r" b="b"/>
              <a:pathLst>
                <a:path w="1311" h="1243" extrusionOk="0">
                  <a:moveTo>
                    <a:pt x="453" y="1"/>
                  </a:moveTo>
                  <a:cubicBezTo>
                    <a:pt x="426" y="1"/>
                    <a:pt x="399" y="4"/>
                    <a:pt x="370" y="10"/>
                  </a:cubicBezTo>
                  <a:cubicBezTo>
                    <a:pt x="310" y="10"/>
                    <a:pt x="274" y="22"/>
                    <a:pt x="227" y="57"/>
                  </a:cubicBezTo>
                  <a:cubicBezTo>
                    <a:pt x="179" y="81"/>
                    <a:pt x="131" y="117"/>
                    <a:pt x="108" y="153"/>
                  </a:cubicBezTo>
                  <a:cubicBezTo>
                    <a:pt x="72" y="200"/>
                    <a:pt x="48" y="248"/>
                    <a:pt x="36" y="296"/>
                  </a:cubicBezTo>
                  <a:cubicBezTo>
                    <a:pt x="1" y="391"/>
                    <a:pt x="12" y="510"/>
                    <a:pt x="72" y="605"/>
                  </a:cubicBezTo>
                  <a:cubicBezTo>
                    <a:pt x="96" y="629"/>
                    <a:pt x="120" y="665"/>
                    <a:pt x="131" y="677"/>
                  </a:cubicBezTo>
                  <a:cubicBezTo>
                    <a:pt x="167" y="677"/>
                    <a:pt x="227" y="712"/>
                    <a:pt x="298" y="736"/>
                  </a:cubicBezTo>
                  <a:cubicBezTo>
                    <a:pt x="328" y="736"/>
                    <a:pt x="357" y="745"/>
                    <a:pt x="384" y="758"/>
                  </a:cubicBezTo>
                  <a:lnTo>
                    <a:pt x="384" y="758"/>
                  </a:lnTo>
                  <a:lnTo>
                    <a:pt x="346" y="736"/>
                  </a:lnTo>
                  <a:lnTo>
                    <a:pt x="346" y="736"/>
                  </a:lnTo>
                  <a:cubicBezTo>
                    <a:pt x="365" y="746"/>
                    <a:pt x="382" y="755"/>
                    <a:pt x="398" y="765"/>
                  </a:cubicBezTo>
                  <a:lnTo>
                    <a:pt x="398" y="765"/>
                  </a:lnTo>
                  <a:cubicBezTo>
                    <a:pt x="394" y="763"/>
                    <a:pt x="389" y="760"/>
                    <a:pt x="384" y="758"/>
                  </a:cubicBezTo>
                  <a:lnTo>
                    <a:pt x="384" y="758"/>
                  </a:lnTo>
                  <a:lnTo>
                    <a:pt x="414" y="775"/>
                  </a:lnTo>
                  <a:lnTo>
                    <a:pt x="414" y="775"/>
                  </a:lnTo>
                  <a:cubicBezTo>
                    <a:pt x="409" y="772"/>
                    <a:pt x="404" y="768"/>
                    <a:pt x="398" y="765"/>
                  </a:cubicBezTo>
                  <a:lnTo>
                    <a:pt x="398" y="765"/>
                  </a:lnTo>
                  <a:cubicBezTo>
                    <a:pt x="409" y="771"/>
                    <a:pt x="420" y="777"/>
                    <a:pt x="429" y="784"/>
                  </a:cubicBezTo>
                  <a:lnTo>
                    <a:pt x="414" y="775"/>
                  </a:lnTo>
                  <a:lnTo>
                    <a:pt x="414" y="775"/>
                  </a:lnTo>
                  <a:cubicBezTo>
                    <a:pt x="425" y="782"/>
                    <a:pt x="435" y="789"/>
                    <a:pt x="446" y="797"/>
                  </a:cubicBezTo>
                  <a:lnTo>
                    <a:pt x="446" y="797"/>
                  </a:lnTo>
                  <a:cubicBezTo>
                    <a:pt x="427" y="782"/>
                    <a:pt x="413" y="768"/>
                    <a:pt x="405" y="760"/>
                  </a:cubicBezTo>
                  <a:lnTo>
                    <a:pt x="405" y="760"/>
                  </a:lnTo>
                  <a:cubicBezTo>
                    <a:pt x="419" y="769"/>
                    <a:pt x="433" y="782"/>
                    <a:pt x="446" y="797"/>
                  </a:cubicBezTo>
                  <a:lnTo>
                    <a:pt x="446" y="797"/>
                  </a:lnTo>
                  <a:cubicBezTo>
                    <a:pt x="446" y="797"/>
                    <a:pt x="446" y="797"/>
                    <a:pt x="446" y="797"/>
                  </a:cubicBezTo>
                  <a:lnTo>
                    <a:pt x="446" y="797"/>
                  </a:lnTo>
                  <a:cubicBezTo>
                    <a:pt x="446" y="797"/>
                    <a:pt x="446" y="797"/>
                    <a:pt x="446" y="797"/>
                  </a:cubicBezTo>
                  <a:lnTo>
                    <a:pt x="446" y="797"/>
                  </a:lnTo>
                  <a:cubicBezTo>
                    <a:pt x="446" y="797"/>
                    <a:pt x="446" y="797"/>
                    <a:pt x="446" y="797"/>
                  </a:cubicBezTo>
                  <a:lnTo>
                    <a:pt x="446" y="797"/>
                  </a:lnTo>
                  <a:cubicBezTo>
                    <a:pt x="456" y="804"/>
                    <a:pt x="466" y="811"/>
                    <a:pt x="477" y="819"/>
                  </a:cubicBezTo>
                  <a:cubicBezTo>
                    <a:pt x="465" y="812"/>
                    <a:pt x="455" y="804"/>
                    <a:pt x="446" y="797"/>
                  </a:cubicBezTo>
                  <a:lnTo>
                    <a:pt x="446" y="797"/>
                  </a:lnTo>
                  <a:cubicBezTo>
                    <a:pt x="453" y="804"/>
                    <a:pt x="459" y="812"/>
                    <a:pt x="465" y="821"/>
                  </a:cubicBezTo>
                  <a:lnTo>
                    <a:pt x="465" y="821"/>
                  </a:lnTo>
                  <a:cubicBezTo>
                    <a:pt x="457" y="812"/>
                    <a:pt x="449" y="804"/>
                    <a:pt x="441" y="796"/>
                  </a:cubicBezTo>
                  <a:lnTo>
                    <a:pt x="441" y="796"/>
                  </a:lnTo>
                  <a:cubicBezTo>
                    <a:pt x="456" y="816"/>
                    <a:pt x="469" y="836"/>
                    <a:pt x="481" y="857"/>
                  </a:cubicBezTo>
                  <a:lnTo>
                    <a:pt x="481" y="857"/>
                  </a:lnTo>
                  <a:cubicBezTo>
                    <a:pt x="491" y="888"/>
                    <a:pt x="501" y="919"/>
                    <a:pt x="501" y="950"/>
                  </a:cubicBezTo>
                  <a:cubicBezTo>
                    <a:pt x="524" y="1010"/>
                    <a:pt x="536" y="1058"/>
                    <a:pt x="584" y="1081"/>
                  </a:cubicBezTo>
                  <a:cubicBezTo>
                    <a:pt x="608" y="1129"/>
                    <a:pt x="643" y="1153"/>
                    <a:pt x="703" y="1189"/>
                  </a:cubicBezTo>
                  <a:cubicBezTo>
                    <a:pt x="739" y="1212"/>
                    <a:pt x="786" y="1224"/>
                    <a:pt x="846" y="1224"/>
                  </a:cubicBezTo>
                  <a:cubicBezTo>
                    <a:pt x="876" y="1236"/>
                    <a:pt x="902" y="1242"/>
                    <a:pt x="929" y="1242"/>
                  </a:cubicBezTo>
                  <a:cubicBezTo>
                    <a:pt x="956" y="1242"/>
                    <a:pt x="983" y="1236"/>
                    <a:pt x="1013" y="1224"/>
                  </a:cubicBezTo>
                  <a:cubicBezTo>
                    <a:pt x="1120" y="1200"/>
                    <a:pt x="1203" y="1141"/>
                    <a:pt x="1251" y="1058"/>
                  </a:cubicBezTo>
                  <a:lnTo>
                    <a:pt x="1298" y="962"/>
                  </a:lnTo>
                  <a:cubicBezTo>
                    <a:pt x="1310" y="891"/>
                    <a:pt x="1310" y="808"/>
                    <a:pt x="1298" y="760"/>
                  </a:cubicBezTo>
                  <a:cubicBezTo>
                    <a:pt x="1286" y="665"/>
                    <a:pt x="1239" y="581"/>
                    <a:pt x="1191" y="486"/>
                  </a:cubicBezTo>
                  <a:cubicBezTo>
                    <a:pt x="1167" y="427"/>
                    <a:pt x="1120" y="379"/>
                    <a:pt x="1084" y="331"/>
                  </a:cubicBezTo>
                  <a:cubicBezTo>
                    <a:pt x="1072" y="307"/>
                    <a:pt x="1048" y="296"/>
                    <a:pt x="1024" y="260"/>
                  </a:cubicBezTo>
                  <a:cubicBezTo>
                    <a:pt x="989" y="212"/>
                    <a:pt x="929" y="188"/>
                    <a:pt x="882" y="141"/>
                  </a:cubicBezTo>
                  <a:cubicBezTo>
                    <a:pt x="846" y="129"/>
                    <a:pt x="834" y="117"/>
                    <a:pt x="810" y="93"/>
                  </a:cubicBezTo>
                  <a:cubicBezTo>
                    <a:pt x="715" y="57"/>
                    <a:pt x="632" y="22"/>
                    <a:pt x="536" y="10"/>
                  </a:cubicBezTo>
                  <a:cubicBezTo>
                    <a:pt x="507" y="4"/>
                    <a:pt x="480" y="1"/>
                    <a:pt x="4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0" name="Google Shape;3720;p40"/>
            <p:cNvSpPr/>
            <p:nvPr/>
          </p:nvSpPr>
          <p:spPr>
            <a:xfrm>
              <a:off x="1895453" y="1522547"/>
              <a:ext cx="66845" cy="48261"/>
            </a:xfrm>
            <a:custGeom>
              <a:avLst/>
              <a:gdLst/>
              <a:ahLst/>
              <a:cxnLst/>
              <a:rect l="l" t="t" r="r" b="b"/>
              <a:pathLst>
                <a:path w="2025" h="1462" extrusionOk="0">
                  <a:moveTo>
                    <a:pt x="703" y="870"/>
                  </a:moveTo>
                  <a:lnTo>
                    <a:pt x="768" y="895"/>
                  </a:lnTo>
                  <a:lnTo>
                    <a:pt x="768" y="895"/>
                  </a:lnTo>
                  <a:cubicBezTo>
                    <a:pt x="746" y="885"/>
                    <a:pt x="725" y="877"/>
                    <a:pt x="703" y="870"/>
                  </a:cubicBezTo>
                  <a:close/>
                  <a:moveTo>
                    <a:pt x="400" y="1"/>
                  </a:moveTo>
                  <a:cubicBezTo>
                    <a:pt x="202" y="1"/>
                    <a:pt x="1" y="198"/>
                    <a:pt x="24" y="406"/>
                  </a:cubicBezTo>
                  <a:cubicBezTo>
                    <a:pt x="24" y="632"/>
                    <a:pt x="179" y="787"/>
                    <a:pt x="405" y="811"/>
                  </a:cubicBezTo>
                  <a:cubicBezTo>
                    <a:pt x="536" y="823"/>
                    <a:pt x="679" y="847"/>
                    <a:pt x="798" y="906"/>
                  </a:cubicBezTo>
                  <a:lnTo>
                    <a:pt x="768" y="895"/>
                  </a:lnTo>
                  <a:lnTo>
                    <a:pt x="768" y="895"/>
                  </a:lnTo>
                  <a:cubicBezTo>
                    <a:pt x="842" y="928"/>
                    <a:pt x="911" y="976"/>
                    <a:pt x="981" y="1023"/>
                  </a:cubicBezTo>
                  <a:lnTo>
                    <a:pt x="981" y="1023"/>
                  </a:lnTo>
                  <a:cubicBezTo>
                    <a:pt x="1048" y="1078"/>
                    <a:pt x="1109" y="1143"/>
                    <a:pt x="1170" y="1206"/>
                  </a:cubicBezTo>
                  <a:lnTo>
                    <a:pt x="1170" y="1206"/>
                  </a:lnTo>
                  <a:cubicBezTo>
                    <a:pt x="1182" y="1225"/>
                    <a:pt x="1198" y="1247"/>
                    <a:pt x="1214" y="1263"/>
                  </a:cubicBezTo>
                  <a:cubicBezTo>
                    <a:pt x="1274" y="1358"/>
                    <a:pt x="1345" y="1430"/>
                    <a:pt x="1453" y="1442"/>
                  </a:cubicBezTo>
                  <a:cubicBezTo>
                    <a:pt x="1488" y="1455"/>
                    <a:pt x="1527" y="1462"/>
                    <a:pt x="1567" y="1462"/>
                  </a:cubicBezTo>
                  <a:cubicBezTo>
                    <a:pt x="1634" y="1462"/>
                    <a:pt x="1703" y="1443"/>
                    <a:pt x="1762" y="1406"/>
                  </a:cubicBezTo>
                  <a:cubicBezTo>
                    <a:pt x="1941" y="1287"/>
                    <a:pt x="2024" y="1025"/>
                    <a:pt x="1905" y="847"/>
                  </a:cubicBezTo>
                  <a:cubicBezTo>
                    <a:pt x="1572" y="346"/>
                    <a:pt x="1036" y="37"/>
                    <a:pt x="417" y="1"/>
                  </a:cubicBezTo>
                  <a:cubicBezTo>
                    <a:pt x="411" y="1"/>
                    <a:pt x="405" y="1"/>
                    <a:pt x="40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1" name="Google Shape;3721;p40"/>
            <p:cNvSpPr/>
            <p:nvPr/>
          </p:nvSpPr>
          <p:spPr>
            <a:xfrm>
              <a:off x="1185207" y="1598045"/>
              <a:ext cx="101044" cy="101407"/>
            </a:xfrm>
            <a:custGeom>
              <a:avLst/>
              <a:gdLst/>
              <a:ahLst/>
              <a:cxnLst/>
              <a:rect l="l" t="t" r="r" b="b"/>
              <a:pathLst>
                <a:path w="3061" h="3072" extrusionOk="0">
                  <a:moveTo>
                    <a:pt x="1536" y="0"/>
                  </a:moveTo>
                  <a:cubicBezTo>
                    <a:pt x="679" y="0"/>
                    <a:pt x="0" y="691"/>
                    <a:pt x="0" y="1536"/>
                  </a:cubicBezTo>
                  <a:cubicBezTo>
                    <a:pt x="0" y="2381"/>
                    <a:pt x="679" y="3072"/>
                    <a:pt x="1536" y="3072"/>
                  </a:cubicBezTo>
                  <a:cubicBezTo>
                    <a:pt x="2382" y="3072"/>
                    <a:pt x="3060" y="2381"/>
                    <a:pt x="3060" y="1536"/>
                  </a:cubicBezTo>
                  <a:cubicBezTo>
                    <a:pt x="3060" y="691"/>
                    <a:pt x="2382" y="0"/>
                    <a:pt x="15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2" name="Google Shape;3722;p40"/>
            <p:cNvSpPr/>
            <p:nvPr/>
          </p:nvSpPr>
          <p:spPr>
            <a:xfrm>
              <a:off x="1356571" y="1804367"/>
              <a:ext cx="47204" cy="47600"/>
            </a:xfrm>
            <a:custGeom>
              <a:avLst/>
              <a:gdLst/>
              <a:ahLst/>
              <a:cxnLst/>
              <a:rect l="l" t="t" r="r" b="b"/>
              <a:pathLst>
                <a:path w="1430" h="1442" extrusionOk="0">
                  <a:moveTo>
                    <a:pt x="715" y="1"/>
                  </a:moveTo>
                  <a:cubicBezTo>
                    <a:pt x="322" y="1"/>
                    <a:pt x="1" y="322"/>
                    <a:pt x="1" y="727"/>
                  </a:cubicBezTo>
                  <a:cubicBezTo>
                    <a:pt x="1" y="1120"/>
                    <a:pt x="322" y="1442"/>
                    <a:pt x="715" y="1442"/>
                  </a:cubicBezTo>
                  <a:cubicBezTo>
                    <a:pt x="1108" y="1442"/>
                    <a:pt x="1429" y="1120"/>
                    <a:pt x="1429" y="727"/>
                  </a:cubicBezTo>
                  <a:cubicBezTo>
                    <a:pt x="1429" y="322"/>
                    <a:pt x="1108" y="1"/>
                    <a:pt x="7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3" name="Google Shape;3723;p40"/>
            <p:cNvSpPr/>
            <p:nvPr/>
          </p:nvSpPr>
          <p:spPr>
            <a:xfrm>
              <a:off x="2554168" y="1670340"/>
              <a:ext cx="163135" cy="163135"/>
            </a:xfrm>
            <a:custGeom>
              <a:avLst/>
              <a:gdLst/>
              <a:ahLst/>
              <a:cxnLst/>
              <a:rect l="l" t="t" r="r" b="b"/>
              <a:pathLst>
                <a:path w="4942" h="4942" extrusionOk="0">
                  <a:moveTo>
                    <a:pt x="2477" y="1"/>
                  </a:moveTo>
                  <a:cubicBezTo>
                    <a:pt x="1108" y="1"/>
                    <a:pt x="1" y="1108"/>
                    <a:pt x="1" y="2477"/>
                  </a:cubicBezTo>
                  <a:cubicBezTo>
                    <a:pt x="1" y="3835"/>
                    <a:pt x="1108" y="4942"/>
                    <a:pt x="2477" y="4942"/>
                  </a:cubicBezTo>
                  <a:cubicBezTo>
                    <a:pt x="3847" y="4942"/>
                    <a:pt x="4942" y="3835"/>
                    <a:pt x="4942" y="2477"/>
                  </a:cubicBezTo>
                  <a:cubicBezTo>
                    <a:pt x="4942" y="1108"/>
                    <a:pt x="3847" y="1"/>
                    <a:pt x="247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4" name="Google Shape;3724;p40"/>
            <p:cNvSpPr/>
            <p:nvPr/>
          </p:nvSpPr>
          <p:spPr>
            <a:xfrm>
              <a:off x="2955491" y="2715456"/>
              <a:ext cx="121477" cy="121873"/>
            </a:xfrm>
            <a:custGeom>
              <a:avLst/>
              <a:gdLst/>
              <a:ahLst/>
              <a:cxnLst/>
              <a:rect l="l" t="t" r="r" b="b"/>
              <a:pathLst>
                <a:path w="3680" h="3692" extrusionOk="0">
                  <a:moveTo>
                    <a:pt x="1846" y="1"/>
                  </a:moveTo>
                  <a:cubicBezTo>
                    <a:pt x="822" y="1"/>
                    <a:pt x="0" y="822"/>
                    <a:pt x="0" y="1846"/>
                  </a:cubicBezTo>
                  <a:cubicBezTo>
                    <a:pt x="0" y="2870"/>
                    <a:pt x="822" y="3691"/>
                    <a:pt x="1846" y="3691"/>
                  </a:cubicBezTo>
                  <a:cubicBezTo>
                    <a:pt x="2858" y="3691"/>
                    <a:pt x="3679" y="2870"/>
                    <a:pt x="3679" y="1846"/>
                  </a:cubicBezTo>
                  <a:cubicBezTo>
                    <a:pt x="3679" y="822"/>
                    <a:pt x="2858" y="1"/>
                    <a:pt x="184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5" name="Google Shape;3725;p40"/>
            <p:cNvSpPr/>
            <p:nvPr/>
          </p:nvSpPr>
          <p:spPr>
            <a:xfrm>
              <a:off x="2834437" y="2432084"/>
              <a:ext cx="57008" cy="57008"/>
            </a:xfrm>
            <a:custGeom>
              <a:avLst/>
              <a:gdLst/>
              <a:ahLst/>
              <a:cxnLst/>
              <a:rect l="l" t="t" r="r" b="b"/>
              <a:pathLst>
                <a:path w="1727" h="1727" extrusionOk="0">
                  <a:moveTo>
                    <a:pt x="857" y="0"/>
                  </a:moveTo>
                  <a:cubicBezTo>
                    <a:pt x="381" y="0"/>
                    <a:pt x="0" y="381"/>
                    <a:pt x="0" y="857"/>
                  </a:cubicBezTo>
                  <a:cubicBezTo>
                    <a:pt x="0" y="1334"/>
                    <a:pt x="381" y="1727"/>
                    <a:pt x="857" y="1727"/>
                  </a:cubicBezTo>
                  <a:cubicBezTo>
                    <a:pt x="1345" y="1727"/>
                    <a:pt x="1726" y="1334"/>
                    <a:pt x="1726" y="857"/>
                  </a:cubicBezTo>
                  <a:cubicBezTo>
                    <a:pt x="1726" y="381"/>
                    <a:pt x="1345" y="0"/>
                    <a:pt x="85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6" name="Google Shape;3726;p40"/>
            <p:cNvSpPr/>
            <p:nvPr/>
          </p:nvSpPr>
          <p:spPr>
            <a:xfrm>
              <a:off x="1093237" y="2884476"/>
              <a:ext cx="133657" cy="133657"/>
            </a:xfrm>
            <a:custGeom>
              <a:avLst/>
              <a:gdLst/>
              <a:ahLst/>
              <a:cxnLst/>
              <a:rect l="l" t="t" r="r" b="b"/>
              <a:pathLst>
                <a:path w="4049" h="4049" extrusionOk="0">
                  <a:moveTo>
                    <a:pt x="2024" y="0"/>
                  </a:moveTo>
                  <a:cubicBezTo>
                    <a:pt x="905" y="0"/>
                    <a:pt x="0" y="905"/>
                    <a:pt x="0" y="2024"/>
                  </a:cubicBezTo>
                  <a:cubicBezTo>
                    <a:pt x="0" y="3143"/>
                    <a:pt x="905" y="4048"/>
                    <a:pt x="2024" y="4048"/>
                  </a:cubicBezTo>
                  <a:cubicBezTo>
                    <a:pt x="3144" y="4048"/>
                    <a:pt x="4049" y="3143"/>
                    <a:pt x="4049" y="2024"/>
                  </a:cubicBezTo>
                  <a:cubicBezTo>
                    <a:pt x="4049" y="905"/>
                    <a:pt x="3144" y="0"/>
                    <a:pt x="20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7" name="Google Shape;3727;p40"/>
            <p:cNvSpPr/>
            <p:nvPr/>
          </p:nvSpPr>
          <p:spPr>
            <a:xfrm>
              <a:off x="783125" y="2277227"/>
              <a:ext cx="163135" cy="163135"/>
            </a:xfrm>
            <a:custGeom>
              <a:avLst/>
              <a:gdLst/>
              <a:ahLst/>
              <a:cxnLst/>
              <a:rect l="l" t="t" r="r" b="b"/>
              <a:pathLst>
                <a:path w="4942" h="4942" extrusionOk="0">
                  <a:moveTo>
                    <a:pt x="2477" y="548"/>
                  </a:moveTo>
                  <a:cubicBezTo>
                    <a:pt x="3537" y="548"/>
                    <a:pt x="4394" y="1417"/>
                    <a:pt x="4406" y="2489"/>
                  </a:cubicBezTo>
                  <a:cubicBezTo>
                    <a:pt x="4406" y="3560"/>
                    <a:pt x="3537" y="4417"/>
                    <a:pt x="2477" y="4417"/>
                  </a:cubicBezTo>
                  <a:cubicBezTo>
                    <a:pt x="1405" y="4417"/>
                    <a:pt x="536" y="3548"/>
                    <a:pt x="536" y="2489"/>
                  </a:cubicBezTo>
                  <a:cubicBezTo>
                    <a:pt x="536" y="1417"/>
                    <a:pt x="1417" y="548"/>
                    <a:pt x="2477" y="548"/>
                  </a:cubicBezTo>
                  <a:close/>
                  <a:moveTo>
                    <a:pt x="2477" y="0"/>
                  </a:moveTo>
                  <a:cubicBezTo>
                    <a:pt x="1108" y="0"/>
                    <a:pt x="0" y="1095"/>
                    <a:pt x="0" y="2477"/>
                  </a:cubicBezTo>
                  <a:cubicBezTo>
                    <a:pt x="0" y="3846"/>
                    <a:pt x="1120" y="4941"/>
                    <a:pt x="2477" y="4941"/>
                  </a:cubicBezTo>
                  <a:cubicBezTo>
                    <a:pt x="3834" y="4941"/>
                    <a:pt x="4941" y="3846"/>
                    <a:pt x="4941" y="2477"/>
                  </a:cubicBezTo>
                  <a:cubicBezTo>
                    <a:pt x="4941" y="1095"/>
                    <a:pt x="3846" y="0"/>
                    <a:pt x="247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8" name="Google Shape;3728;p40"/>
            <p:cNvSpPr/>
            <p:nvPr/>
          </p:nvSpPr>
          <p:spPr>
            <a:xfrm>
              <a:off x="2954303" y="3503115"/>
              <a:ext cx="167064" cy="167064"/>
            </a:xfrm>
            <a:custGeom>
              <a:avLst/>
              <a:gdLst/>
              <a:ahLst/>
              <a:cxnLst/>
              <a:rect l="l" t="t" r="r" b="b"/>
              <a:pathLst>
                <a:path w="5061" h="5061" extrusionOk="0">
                  <a:moveTo>
                    <a:pt x="2537" y="548"/>
                  </a:moveTo>
                  <a:cubicBezTo>
                    <a:pt x="3620" y="548"/>
                    <a:pt x="4513" y="1441"/>
                    <a:pt x="4513" y="2525"/>
                  </a:cubicBezTo>
                  <a:cubicBezTo>
                    <a:pt x="4513" y="3620"/>
                    <a:pt x="3632" y="4513"/>
                    <a:pt x="2537" y="4513"/>
                  </a:cubicBezTo>
                  <a:cubicBezTo>
                    <a:pt x="1441" y="4513"/>
                    <a:pt x="548" y="3632"/>
                    <a:pt x="548" y="2525"/>
                  </a:cubicBezTo>
                  <a:cubicBezTo>
                    <a:pt x="548" y="1441"/>
                    <a:pt x="1429" y="548"/>
                    <a:pt x="2537" y="548"/>
                  </a:cubicBezTo>
                  <a:close/>
                  <a:moveTo>
                    <a:pt x="2537" y="1"/>
                  </a:moveTo>
                  <a:cubicBezTo>
                    <a:pt x="1132" y="1"/>
                    <a:pt x="0" y="1132"/>
                    <a:pt x="0" y="2525"/>
                  </a:cubicBezTo>
                  <a:cubicBezTo>
                    <a:pt x="0" y="3930"/>
                    <a:pt x="1132" y="5061"/>
                    <a:pt x="2537" y="5061"/>
                  </a:cubicBezTo>
                  <a:cubicBezTo>
                    <a:pt x="3918" y="5061"/>
                    <a:pt x="5061" y="3930"/>
                    <a:pt x="5061" y="2525"/>
                  </a:cubicBezTo>
                  <a:cubicBezTo>
                    <a:pt x="5061" y="1132"/>
                    <a:pt x="3930" y="1"/>
                    <a:pt x="253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9" name="Google Shape;3729;p40"/>
            <p:cNvSpPr/>
            <p:nvPr/>
          </p:nvSpPr>
          <p:spPr>
            <a:xfrm>
              <a:off x="3203508" y="4585963"/>
              <a:ext cx="76649" cy="76649"/>
            </a:xfrm>
            <a:custGeom>
              <a:avLst/>
              <a:gdLst/>
              <a:ahLst/>
              <a:cxnLst/>
              <a:rect l="l" t="t" r="r" b="b"/>
              <a:pathLst>
                <a:path w="2322" h="2322" extrusionOk="0">
                  <a:moveTo>
                    <a:pt x="1155" y="536"/>
                  </a:moveTo>
                  <a:cubicBezTo>
                    <a:pt x="1500" y="536"/>
                    <a:pt x="1786" y="822"/>
                    <a:pt x="1786" y="1155"/>
                  </a:cubicBezTo>
                  <a:cubicBezTo>
                    <a:pt x="1786" y="1500"/>
                    <a:pt x="1500" y="1786"/>
                    <a:pt x="1155" y="1786"/>
                  </a:cubicBezTo>
                  <a:cubicBezTo>
                    <a:pt x="810" y="1786"/>
                    <a:pt x="536" y="1500"/>
                    <a:pt x="536" y="1155"/>
                  </a:cubicBezTo>
                  <a:cubicBezTo>
                    <a:pt x="536" y="822"/>
                    <a:pt x="822" y="536"/>
                    <a:pt x="1155" y="536"/>
                  </a:cubicBezTo>
                  <a:close/>
                  <a:moveTo>
                    <a:pt x="1155" y="0"/>
                  </a:moveTo>
                  <a:cubicBezTo>
                    <a:pt x="524" y="0"/>
                    <a:pt x="0" y="524"/>
                    <a:pt x="0" y="1155"/>
                  </a:cubicBezTo>
                  <a:cubicBezTo>
                    <a:pt x="0" y="1798"/>
                    <a:pt x="524" y="2322"/>
                    <a:pt x="1155" y="2322"/>
                  </a:cubicBezTo>
                  <a:cubicBezTo>
                    <a:pt x="1798" y="2322"/>
                    <a:pt x="2322" y="1798"/>
                    <a:pt x="2322" y="1155"/>
                  </a:cubicBezTo>
                  <a:cubicBezTo>
                    <a:pt x="2322" y="524"/>
                    <a:pt x="1798" y="0"/>
                    <a:pt x="115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0" name="Google Shape;3730;p40"/>
            <p:cNvSpPr/>
            <p:nvPr/>
          </p:nvSpPr>
          <p:spPr>
            <a:xfrm>
              <a:off x="908107" y="2516594"/>
              <a:ext cx="90051" cy="122632"/>
            </a:xfrm>
            <a:custGeom>
              <a:avLst/>
              <a:gdLst/>
              <a:ahLst/>
              <a:cxnLst/>
              <a:rect l="l" t="t" r="r" b="b"/>
              <a:pathLst>
                <a:path w="2728" h="3715" extrusionOk="0">
                  <a:moveTo>
                    <a:pt x="894" y="0"/>
                  </a:moveTo>
                  <a:lnTo>
                    <a:pt x="1" y="3715"/>
                  </a:lnTo>
                  <a:lnTo>
                    <a:pt x="2727" y="3715"/>
                  </a:lnTo>
                  <a:lnTo>
                    <a:pt x="89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1" name="Google Shape;3731;p40"/>
            <p:cNvSpPr/>
            <p:nvPr/>
          </p:nvSpPr>
          <p:spPr>
            <a:xfrm>
              <a:off x="3111901" y="4282124"/>
              <a:ext cx="129729" cy="161980"/>
            </a:xfrm>
            <a:custGeom>
              <a:avLst/>
              <a:gdLst/>
              <a:ahLst/>
              <a:cxnLst/>
              <a:rect l="l" t="t" r="r" b="b"/>
              <a:pathLst>
                <a:path w="3930" h="4907" extrusionOk="0">
                  <a:moveTo>
                    <a:pt x="870" y="1"/>
                  </a:moveTo>
                  <a:lnTo>
                    <a:pt x="1" y="4906"/>
                  </a:lnTo>
                  <a:lnTo>
                    <a:pt x="1" y="4906"/>
                  </a:lnTo>
                  <a:lnTo>
                    <a:pt x="3930" y="4108"/>
                  </a:lnTo>
                  <a:lnTo>
                    <a:pt x="87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2" name="Google Shape;3732;p40"/>
            <p:cNvSpPr/>
            <p:nvPr/>
          </p:nvSpPr>
          <p:spPr>
            <a:xfrm>
              <a:off x="2318762" y="1463225"/>
              <a:ext cx="128937" cy="161551"/>
            </a:xfrm>
            <a:custGeom>
              <a:avLst/>
              <a:gdLst/>
              <a:ahLst/>
              <a:cxnLst/>
              <a:rect l="l" t="t" r="r" b="b"/>
              <a:pathLst>
                <a:path w="3906" h="4894" extrusionOk="0">
                  <a:moveTo>
                    <a:pt x="857" y="0"/>
                  </a:moveTo>
                  <a:lnTo>
                    <a:pt x="0" y="4894"/>
                  </a:lnTo>
                  <a:lnTo>
                    <a:pt x="3905" y="4108"/>
                  </a:lnTo>
                  <a:lnTo>
                    <a:pt x="85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733" name="Google Shape;3733;p40"/>
          <p:cNvSpPr/>
          <p:nvPr/>
        </p:nvSpPr>
        <p:spPr>
          <a:xfrm>
            <a:off x="4373525" y="1691675"/>
            <a:ext cx="1537500" cy="891600"/>
          </a:xfrm>
          <a:prstGeom prst="wedgeRoundRectCallout">
            <a:avLst>
              <a:gd name="adj1" fmla="val -20833"/>
              <a:gd name="adj2" fmla="val 62500"/>
              <a:gd name="adj3" fmla="val 0"/>
            </a:avLst>
          </a:prstGeom>
          <a:solidFill>
            <a:schemeClr val="lt2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34" name="Google Shape;3734;p40"/>
          <p:cNvSpPr/>
          <p:nvPr/>
        </p:nvSpPr>
        <p:spPr>
          <a:xfrm>
            <a:off x="4373525" y="3371950"/>
            <a:ext cx="1537500" cy="891600"/>
          </a:xfrm>
          <a:prstGeom prst="wedgeRoundRectCallout">
            <a:avLst>
              <a:gd name="adj1" fmla="val -20833"/>
              <a:gd name="adj2" fmla="val 62500"/>
              <a:gd name="adj3" fmla="val 0"/>
            </a:avLst>
          </a:prstGeom>
          <a:solidFill>
            <a:schemeClr val="lt2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735" name="Google Shape;3735;p40"/>
          <p:cNvGrpSpPr/>
          <p:nvPr/>
        </p:nvGrpSpPr>
        <p:grpSpPr>
          <a:xfrm>
            <a:off x="4639425" y="1828800"/>
            <a:ext cx="1052700" cy="611625"/>
            <a:chOff x="1841875" y="1737350"/>
            <a:chExt cx="1052700" cy="611625"/>
          </a:xfrm>
        </p:grpSpPr>
        <p:sp>
          <p:nvSpPr>
            <p:cNvPr id="3736" name="Google Shape;3736;p40"/>
            <p:cNvSpPr txBox="1"/>
            <p:nvPr/>
          </p:nvSpPr>
          <p:spPr>
            <a:xfrm>
              <a:off x="1841875" y="1737350"/>
              <a:ext cx="1052700" cy="183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MERCURY</a:t>
              </a:r>
              <a:endParaRPr b="1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3737" name="Google Shape;3737;p40"/>
            <p:cNvSpPr txBox="1"/>
            <p:nvPr/>
          </p:nvSpPr>
          <p:spPr>
            <a:xfrm>
              <a:off x="1841875" y="1943075"/>
              <a:ext cx="1052700" cy="405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Mercury is the closest planet</a:t>
              </a:r>
              <a:endParaRPr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grpSp>
        <p:nvGrpSpPr>
          <p:cNvPr id="3738" name="Google Shape;3738;p40"/>
          <p:cNvGrpSpPr/>
          <p:nvPr/>
        </p:nvGrpSpPr>
        <p:grpSpPr>
          <a:xfrm>
            <a:off x="4639425" y="3511296"/>
            <a:ext cx="1052700" cy="611610"/>
            <a:chOff x="1841875" y="3523498"/>
            <a:chExt cx="1052700" cy="611610"/>
          </a:xfrm>
        </p:grpSpPr>
        <p:sp>
          <p:nvSpPr>
            <p:cNvPr id="3739" name="Google Shape;3739;p40"/>
            <p:cNvSpPr txBox="1"/>
            <p:nvPr/>
          </p:nvSpPr>
          <p:spPr>
            <a:xfrm>
              <a:off x="1841875" y="3523498"/>
              <a:ext cx="1052700" cy="183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JUPITER</a:t>
              </a:r>
              <a:endParaRPr b="1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3740" name="Google Shape;3740;p40"/>
            <p:cNvSpPr txBox="1"/>
            <p:nvPr/>
          </p:nvSpPr>
          <p:spPr>
            <a:xfrm>
              <a:off x="1841875" y="3729208"/>
              <a:ext cx="1052700" cy="405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Jupiter is the biggest planet</a:t>
              </a:r>
              <a:endParaRPr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grpSp>
        <p:nvGrpSpPr>
          <p:cNvPr id="3741" name="Google Shape;3741;p40"/>
          <p:cNvGrpSpPr/>
          <p:nvPr/>
        </p:nvGrpSpPr>
        <p:grpSpPr>
          <a:xfrm>
            <a:off x="7471000" y="1828825"/>
            <a:ext cx="1052700" cy="611600"/>
            <a:chOff x="4597250" y="1737375"/>
            <a:chExt cx="1052700" cy="611600"/>
          </a:xfrm>
        </p:grpSpPr>
        <p:sp>
          <p:nvSpPr>
            <p:cNvPr id="3742" name="Google Shape;3742;p40"/>
            <p:cNvSpPr txBox="1"/>
            <p:nvPr/>
          </p:nvSpPr>
          <p:spPr>
            <a:xfrm>
              <a:off x="4597250" y="1737375"/>
              <a:ext cx="1052700" cy="183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VENUS</a:t>
              </a:r>
              <a:endParaRPr b="1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3743" name="Google Shape;3743;p40"/>
            <p:cNvSpPr txBox="1"/>
            <p:nvPr/>
          </p:nvSpPr>
          <p:spPr>
            <a:xfrm>
              <a:off x="4597250" y="1943075"/>
              <a:ext cx="1052700" cy="405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Venus has a beautiful name</a:t>
              </a:r>
              <a:endParaRPr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grpSp>
        <p:nvGrpSpPr>
          <p:cNvPr id="3744" name="Google Shape;3744;p40"/>
          <p:cNvGrpSpPr/>
          <p:nvPr/>
        </p:nvGrpSpPr>
        <p:grpSpPr>
          <a:xfrm>
            <a:off x="7471000" y="3511298"/>
            <a:ext cx="1052700" cy="611608"/>
            <a:chOff x="4597250" y="3523500"/>
            <a:chExt cx="1052700" cy="611608"/>
          </a:xfrm>
        </p:grpSpPr>
        <p:sp>
          <p:nvSpPr>
            <p:cNvPr id="3745" name="Google Shape;3745;p40"/>
            <p:cNvSpPr txBox="1"/>
            <p:nvPr/>
          </p:nvSpPr>
          <p:spPr>
            <a:xfrm>
              <a:off x="4597250" y="3523500"/>
              <a:ext cx="1052700" cy="183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NEPTUNE</a:t>
              </a:r>
              <a:endParaRPr b="1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3746" name="Google Shape;3746;p40"/>
            <p:cNvSpPr txBox="1"/>
            <p:nvPr/>
          </p:nvSpPr>
          <p:spPr>
            <a:xfrm>
              <a:off x="4597250" y="3729208"/>
              <a:ext cx="1052700" cy="405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It’s the farthest planet</a:t>
              </a:r>
              <a:endParaRPr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grpSp>
        <p:nvGrpSpPr>
          <p:cNvPr id="3747" name="Google Shape;3747;p40"/>
          <p:cNvGrpSpPr/>
          <p:nvPr/>
        </p:nvGrpSpPr>
        <p:grpSpPr>
          <a:xfrm>
            <a:off x="6501652" y="3544640"/>
            <a:ext cx="499812" cy="500370"/>
            <a:chOff x="6501652" y="3544640"/>
            <a:chExt cx="499812" cy="500370"/>
          </a:xfrm>
        </p:grpSpPr>
        <p:sp>
          <p:nvSpPr>
            <p:cNvPr id="3748" name="Google Shape;3748;p40"/>
            <p:cNvSpPr/>
            <p:nvPr/>
          </p:nvSpPr>
          <p:spPr>
            <a:xfrm>
              <a:off x="6501652" y="3544640"/>
              <a:ext cx="499812" cy="500370"/>
            </a:xfrm>
            <a:custGeom>
              <a:avLst/>
              <a:gdLst/>
              <a:ahLst/>
              <a:cxnLst/>
              <a:rect l="l" t="t" r="r" b="b"/>
              <a:pathLst>
                <a:path w="11633" h="11646" extrusionOk="0">
                  <a:moveTo>
                    <a:pt x="5823" y="1"/>
                  </a:moveTo>
                  <a:cubicBezTo>
                    <a:pt x="2608" y="1"/>
                    <a:pt x="1" y="2608"/>
                    <a:pt x="1" y="5823"/>
                  </a:cubicBezTo>
                  <a:cubicBezTo>
                    <a:pt x="1" y="9038"/>
                    <a:pt x="2608" y="11645"/>
                    <a:pt x="5823" y="11645"/>
                  </a:cubicBezTo>
                  <a:cubicBezTo>
                    <a:pt x="9037" y="11645"/>
                    <a:pt x="11633" y="9038"/>
                    <a:pt x="11633" y="5823"/>
                  </a:cubicBezTo>
                  <a:cubicBezTo>
                    <a:pt x="11633" y="2608"/>
                    <a:pt x="9037" y="1"/>
                    <a:pt x="582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749" name="Google Shape;3749;p40"/>
            <p:cNvGrpSpPr/>
            <p:nvPr/>
          </p:nvGrpSpPr>
          <p:grpSpPr>
            <a:xfrm>
              <a:off x="6613984" y="3621024"/>
              <a:ext cx="275155" cy="305083"/>
              <a:chOff x="3300325" y="249875"/>
              <a:chExt cx="433725" cy="480900"/>
            </a:xfrm>
          </p:grpSpPr>
          <p:sp>
            <p:nvSpPr>
              <p:cNvPr id="3750" name="Google Shape;3750;p40"/>
              <p:cNvSpPr/>
              <p:nvPr/>
            </p:nvSpPr>
            <p:spPr>
              <a:xfrm>
                <a:off x="3610875" y="334550"/>
                <a:ext cx="56475" cy="28250"/>
              </a:xfrm>
              <a:custGeom>
                <a:avLst/>
                <a:gdLst/>
                <a:ahLst/>
                <a:cxnLst/>
                <a:rect l="l" t="t" r="r" b="b"/>
                <a:pathLst>
                  <a:path w="2259" h="1130" extrusionOk="0">
                    <a:moveTo>
                      <a:pt x="566" y="0"/>
                    </a:moveTo>
                    <a:cubicBezTo>
                      <a:pt x="253" y="0"/>
                      <a:pt x="0" y="253"/>
                      <a:pt x="0" y="567"/>
                    </a:cubicBezTo>
                    <a:cubicBezTo>
                      <a:pt x="0" y="877"/>
                      <a:pt x="253" y="1130"/>
                      <a:pt x="566" y="1130"/>
                    </a:cubicBezTo>
                    <a:lnTo>
                      <a:pt x="1696" y="1130"/>
                    </a:lnTo>
                    <a:cubicBezTo>
                      <a:pt x="2006" y="1130"/>
                      <a:pt x="2259" y="877"/>
                      <a:pt x="2259" y="567"/>
                    </a:cubicBezTo>
                    <a:cubicBezTo>
                      <a:pt x="2259" y="253"/>
                      <a:pt x="2006" y="0"/>
                      <a:pt x="169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</a:endParaRPr>
              </a:p>
            </p:txBody>
          </p:sp>
          <p:sp>
            <p:nvSpPr>
              <p:cNvPr id="3751" name="Google Shape;3751;p40"/>
              <p:cNvSpPr/>
              <p:nvPr/>
            </p:nvSpPr>
            <p:spPr>
              <a:xfrm>
                <a:off x="3467675" y="249875"/>
                <a:ext cx="46400" cy="56475"/>
              </a:xfrm>
              <a:custGeom>
                <a:avLst/>
                <a:gdLst/>
                <a:ahLst/>
                <a:cxnLst/>
                <a:rect l="l" t="t" r="r" b="b"/>
                <a:pathLst>
                  <a:path w="1856" h="2259" extrusionOk="0">
                    <a:moveTo>
                      <a:pt x="647" y="1"/>
                    </a:moveTo>
                    <a:cubicBezTo>
                      <a:pt x="562" y="1"/>
                      <a:pt x="476" y="20"/>
                      <a:pt x="395" y="60"/>
                    </a:cubicBezTo>
                    <a:cubicBezTo>
                      <a:pt x="115" y="198"/>
                      <a:pt x="1" y="539"/>
                      <a:pt x="142" y="819"/>
                    </a:cubicBezTo>
                    <a:lnTo>
                      <a:pt x="705" y="1948"/>
                    </a:lnTo>
                    <a:cubicBezTo>
                      <a:pt x="806" y="2144"/>
                      <a:pt x="1004" y="2259"/>
                      <a:pt x="1211" y="2259"/>
                    </a:cubicBezTo>
                    <a:cubicBezTo>
                      <a:pt x="1296" y="2259"/>
                      <a:pt x="1383" y="2239"/>
                      <a:pt x="1464" y="2198"/>
                    </a:cubicBezTo>
                    <a:cubicBezTo>
                      <a:pt x="1744" y="2059"/>
                      <a:pt x="1856" y="1722"/>
                      <a:pt x="1717" y="1442"/>
                    </a:cubicBezTo>
                    <a:lnTo>
                      <a:pt x="1151" y="313"/>
                    </a:lnTo>
                    <a:cubicBezTo>
                      <a:pt x="1053" y="114"/>
                      <a:pt x="853" y="1"/>
                      <a:pt x="6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</a:endParaRPr>
              </a:p>
            </p:txBody>
          </p:sp>
          <p:sp>
            <p:nvSpPr>
              <p:cNvPr id="3752" name="Google Shape;3752;p40"/>
              <p:cNvSpPr/>
              <p:nvPr/>
            </p:nvSpPr>
            <p:spPr>
              <a:xfrm>
                <a:off x="3566525" y="249875"/>
                <a:ext cx="46400" cy="56475"/>
              </a:xfrm>
              <a:custGeom>
                <a:avLst/>
                <a:gdLst/>
                <a:ahLst/>
                <a:cxnLst/>
                <a:rect l="l" t="t" r="r" b="b"/>
                <a:pathLst>
                  <a:path w="1856" h="2259" extrusionOk="0">
                    <a:moveTo>
                      <a:pt x="1210" y="1"/>
                    </a:moveTo>
                    <a:cubicBezTo>
                      <a:pt x="1003" y="1"/>
                      <a:pt x="803" y="114"/>
                      <a:pt x="705" y="313"/>
                    </a:cubicBezTo>
                    <a:lnTo>
                      <a:pt x="139" y="1442"/>
                    </a:lnTo>
                    <a:cubicBezTo>
                      <a:pt x="1" y="1719"/>
                      <a:pt x="115" y="2059"/>
                      <a:pt x="392" y="2198"/>
                    </a:cubicBezTo>
                    <a:cubicBezTo>
                      <a:pt x="474" y="2239"/>
                      <a:pt x="561" y="2259"/>
                      <a:pt x="646" y="2259"/>
                    </a:cubicBezTo>
                    <a:cubicBezTo>
                      <a:pt x="852" y="2259"/>
                      <a:pt x="1051" y="2144"/>
                      <a:pt x="1151" y="1948"/>
                    </a:cubicBezTo>
                    <a:lnTo>
                      <a:pt x="1714" y="819"/>
                    </a:lnTo>
                    <a:cubicBezTo>
                      <a:pt x="1856" y="539"/>
                      <a:pt x="1741" y="198"/>
                      <a:pt x="1461" y="60"/>
                    </a:cubicBezTo>
                    <a:cubicBezTo>
                      <a:pt x="1381" y="20"/>
                      <a:pt x="1295" y="1"/>
                      <a:pt x="121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</a:endParaRPr>
              </a:p>
            </p:txBody>
          </p:sp>
          <p:sp>
            <p:nvSpPr>
              <p:cNvPr id="3753" name="Google Shape;3753;p40"/>
              <p:cNvSpPr/>
              <p:nvPr/>
            </p:nvSpPr>
            <p:spPr>
              <a:xfrm>
                <a:off x="3413250" y="334550"/>
                <a:ext cx="56500" cy="28250"/>
              </a:xfrm>
              <a:custGeom>
                <a:avLst/>
                <a:gdLst/>
                <a:ahLst/>
                <a:cxnLst/>
                <a:rect l="l" t="t" r="r" b="b"/>
                <a:pathLst>
                  <a:path w="2260" h="1130" extrusionOk="0">
                    <a:moveTo>
                      <a:pt x="567" y="0"/>
                    </a:moveTo>
                    <a:cubicBezTo>
                      <a:pt x="254" y="0"/>
                      <a:pt x="1" y="253"/>
                      <a:pt x="1" y="567"/>
                    </a:cubicBezTo>
                    <a:cubicBezTo>
                      <a:pt x="1" y="877"/>
                      <a:pt x="254" y="1130"/>
                      <a:pt x="567" y="1130"/>
                    </a:cubicBezTo>
                    <a:lnTo>
                      <a:pt x="1696" y="1130"/>
                    </a:lnTo>
                    <a:cubicBezTo>
                      <a:pt x="2006" y="1130"/>
                      <a:pt x="2259" y="877"/>
                      <a:pt x="2259" y="567"/>
                    </a:cubicBezTo>
                    <a:cubicBezTo>
                      <a:pt x="2259" y="253"/>
                      <a:pt x="2006" y="0"/>
                      <a:pt x="169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</a:endParaRPr>
              </a:p>
            </p:txBody>
          </p:sp>
          <p:sp>
            <p:nvSpPr>
              <p:cNvPr id="3754" name="Google Shape;3754;p40"/>
              <p:cNvSpPr/>
              <p:nvPr/>
            </p:nvSpPr>
            <p:spPr>
              <a:xfrm>
                <a:off x="3300325" y="476675"/>
                <a:ext cx="84725" cy="254100"/>
              </a:xfrm>
              <a:custGeom>
                <a:avLst/>
                <a:gdLst/>
                <a:ahLst/>
                <a:cxnLst/>
                <a:rect l="l" t="t" r="r" b="b"/>
                <a:pathLst>
                  <a:path w="3389" h="10164" extrusionOk="0">
                    <a:moveTo>
                      <a:pt x="567" y="1"/>
                    </a:moveTo>
                    <a:cubicBezTo>
                      <a:pt x="254" y="1"/>
                      <a:pt x="1" y="251"/>
                      <a:pt x="1" y="564"/>
                    </a:cubicBezTo>
                    <a:lnTo>
                      <a:pt x="1" y="9598"/>
                    </a:lnTo>
                    <a:cubicBezTo>
                      <a:pt x="1" y="9911"/>
                      <a:pt x="254" y="10164"/>
                      <a:pt x="567" y="10164"/>
                    </a:cubicBezTo>
                    <a:lnTo>
                      <a:pt x="2825" y="10164"/>
                    </a:lnTo>
                    <a:cubicBezTo>
                      <a:pt x="3136" y="10164"/>
                      <a:pt x="3389" y="9911"/>
                      <a:pt x="3389" y="9598"/>
                    </a:cubicBezTo>
                    <a:lnTo>
                      <a:pt x="3389" y="564"/>
                    </a:lnTo>
                    <a:cubicBezTo>
                      <a:pt x="3389" y="251"/>
                      <a:pt x="3136" y="1"/>
                      <a:pt x="28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</a:endParaRPr>
              </a:p>
            </p:txBody>
          </p:sp>
          <p:sp>
            <p:nvSpPr>
              <p:cNvPr id="3755" name="Google Shape;3755;p40"/>
              <p:cNvSpPr/>
              <p:nvPr/>
            </p:nvSpPr>
            <p:spPr>
              <a:xfrm>
                <a:off x="3413250" y="335525"/>
                <a:ext cx="320800" cy="395250"/>
              </a:xfrm>
              <a:custGeom>
                <a:avLst/>
                <a:gdLst/>
                <a:ahLst/>
                <a:cxnLst/>
                <a:rect l="l" t="t" r="r" b="b"/>
                <a:pathLst>
                  <a:path w="12832" h="15810" extrusionOk="0">
                    <a:moveTo>
                      <a:pt x="3954" y="1"/>
                    </a:moveTo>
                    <a:cubicBezTo>
                      <a:pt x="3641" y="1"/>
                      <a:pt x="3388" y="254"/>
                      <a:pt x="3388" y="564"/>
                    </a:cubicBezTo>
                    <a:cubicBezTo>
                      <a:pt x="3388" y="1871"/>
                      <a:pt x="2879" y="4225"/>
                      <a:pt x="1922" y="5186"/>
                    </a:cubicBezTo>
                    <a:cubicBezTo>
                      <a:pt x="1274" y="5830"/>
                      <a:pt x="723" y="6065"/>
                      <a:pt x="1" y="6427"/>
                    </a:cubicBezTo>
                    <a:lnTo>
                      <a:pt x="1" y="14897"/>
                    </a:lnTo>
                    <a:cubicBezTo>
                      <a:pt x="1109" y="15268"/>
                      <a:pt x="2515" y="15810"/>
                      <a:pt x="4659" y="15810"/>
                    </a:cubicBezTo>
                    <a:lnTo>
                      <a:pt x="8351" y="15810"/>
                    </a:lnTo>
                    <a:cubicBezTo>
                      <a:pt x="9567" y="15810"/>
                      <a:pt x="10516" y="14680"/>
                      <a:pt x="10046" y="13491"/>
                    </a:cubicBezTo>
                    <a:cubicBezTo>
                      <a:pt x="11019" y="13226"/>
                      <a:pt x="11546" y="12172"/>
                      <a:pt x="11175" y="11233"/>
                    </a:cubicBezTo>
                    <a:cubicBezTo>
                      <a:pt x="12386" y="10901"/>
                      <a:pt x="12832" y="9408"/>
                      <a:pt x="11992" y="8468"/>
                    </a:cubicBezTo>
                    <a:cubicBezTo>
                      <a:pt x="12314" y="8107"/>
                      <a:pt x="12467" y="7625"/>
                      <a:pt x="12410" y="7143"/>
                    </a:cubicBezTo>
                    <a:cubicBezTo>
                      <a:pt x="12311" y="6267"/>
                      <a:pt x="11495" y="5647"/>
                      <a:pt x="10612" y="5647"/>
                    </a:cubicBezTo>
                    <a:lnTo>
                      <a:pt x="6213" y="5647"/>
                    </a:lnTo>
                    <a:cubicBezTo>
                      <a:pt x="6586" y="4975"/>
                      <a:pt x="6785" y="3081"/>
                      <a:pt x="6776" y="2307"/>
                    </a:cubicBezTo>
                    <a:cubicBezTo>
                      <a:pt x="6761" y="1027"/>
                      <a:pt x="5701" y="1"/>
                      <a:pt x="441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</a:endParaRPr>
              </a:p>
            </p:txBody>
          </p:sp>
        </p:grpSp>
      </p:grpSp>
      <p:grpSp>
        <p:nvGrpSpPr>
          <p:cNvPr id="3756" name="Google Shape;3756;p40"/>
          <p:cNvGrpSpPr/>
          <p:nvPr/>
        </p:nvGrpSpPr>
        <p:grpSpPr>
          <a:xfrm>
            <a:off x="6501652" y="1864365"/>
            <a:ext cx="499812" cy="500370"/>
            <a:chOff x="6501652" y="1864365"/>
            <a:chExt cx="499812" cy="500370"/>
          </a:xfrm>
        </p:grpSpPr>
        <p:sp>
          <p:nvSpPr>
            <p:cNvPr id="3757" name="Google Shape;3757;p40"/>
            <p:cNvSpPr/>
            <p:nvPr/>
          </p:nvSpPr>
          <p:spPr>
            <a:xfrm>
              <a:off x="6501652" y="1864365"/>
              <a:ext cx="499812" cy="500370"/>
            </a:xfrm>
            <a:custGeom>
              <a:avLst/>
              <a:gdLst/>
              <a:ahLst/>
              <a:cxnLst/>
              <a:rect l="l" t="t" r="r" b="b"/>
              <a:pathLst>
                <a:path w="11633" h="11646" extrusionOk="0">
                  <a:moveTo>
                    <a:pt x="5823" y="1"/>
                  </a:moveTo>
                  <a:cubicBezTo>
                    <a:pt x="2608" y="1"/>
                    <a:pt x="1" y="2608"/>
                    <a:pt x="1" y="5823"/>
                  </a:cubicBezTo>
                  <a:cubicBezTo>
                    <a:pt x="1" y="9038"/>
                    <a:pt x="2608" y="11645"/>
                    <a:pt x="5823" y="11645"/>
                  </a:cubicBezTo>
                  <a:cubicBezTo>
                    <a:pt x="9037" y="11645"/>
                    <a:pt x="11633" y="9038"/>
                    <a:pt x="11633" y="5823"/>
                  </a:cubicBezTo>
                  <a:cubicBezTo>
                    <a:pt x="11633" y="2608"/>
                    <a:pt x="9037" y="1"/>
                    <a:pt x="582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758" name="Google Shape;3758;p40"/>
            <p:cNvGrpSpPr/>
            <p:nvPr/>
          </p:nvGrpSpPr>
          <p:grpSpPr>
            <a:xfrm>
              <a:off x="6598728" y="1968635"/>
              <a:ext cx="305670" cy="286558"/>
              <a:chOff x="4456875" y="2635825"/>
              <a:chExt cx="481825" cy="451700"/>
            </a:xfrm>
          </p:grpSpPr>
          <p:sp>
            <p:nvSpPr>
              <p:cNvPr id="3759" name="Google Shape;3759;p40"/>
              <p:cNvSpPr/>
              <p:nvPr/>
            </p:nvSpPr>
            <p:spPr>
              <a:xfrm>
                <a:off x="4542475" y="3031050"/>
                <a:ext cx="189725" cy="56475"/>
              </a:xfrm>
              <a:custGeom>
                <a:avLst/>
                <a:gdLst/>
                <a:ahLst/>
                <a:cxnLst/>
                <a:rect l="l" t="t" r="r" b="b"/>
                <a:pathLst>
                  <a:path w="7589" h="2259" extrusionOk="0">
                    <a:moveTo>
                      <a:pt x="2792" y="0"/>
                    </a:moveTo>
                    <a:lnTo>
                      <a:pt x="2415" y="1130"/>
                    </a:lnTo>
                    <a:lnTo>
                      <a:pt x="567" y="1130"/>
                    </a:lnTo>
                    <a:cubicBezTo>
                      <a:pt x="253" y="1130"/>
                      <a:pt x="0" y="1383"/>
                      <a:pt x="0" y="1696"/>
                    </a:cubicBezTo>
                    <a:cubicBezTo>
                      <a:pt x="0" y="2006"/>
                      <a:pt x="253" y="2259"/>
                      <a:pt x="567" y="2259"/>
                    </a:cubicBezTo>
                    <a:lnTo>
                      <a:pt x="7589" y="2259"/>
                    </a:lnTo>
                    <a:cubicBezTo>
                      <a:pt x="7101" y="1831"/>
                      <a:pt x="6821" y="1214"/>
                      <a:pt x="6821" y="567"/>
                    </a:cubicBezTo>
                    <a:lnTo>
                      <a:pt x="682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</a:endParaRPr>
              </a:p>
            </p:txBody>
          </p:sp>
          <p:sp>
            <p:nvSpPr>
              <p:cNvPr id="3760" name="Google Shape;3760;p40"/>
              <p:cNvSpPr/>
              <p:nvPr/>
            </p:nvSpPr>
            <p:spPr>
              <a:xfrm>
                <a:off x="4456875" y="2946350"/>
                <a:ext cx="256125" cy="56500"/>
              </a:xfrm>
              <a:custGeom>
                <a:avLst/>
                <a:gdLst/>
                <a:ahLst/>
                <a:cxnLst/>
                <a:rect l="l" t="t" r="r" b="b"/>
                <a:pathLst>
                  <a:path w="10245" h="2260" extrusionOk="0">
                    <a:moveTo>
                      <a:pt x="1" y="1"/>
                    </a:moveTo>
                    <a:lnTo>
                      <a:pt x="1" y="567"/>
                    </a:lnTo>
                    <a:cubicBezTo>
                      <a:pt x="1" y="1500"/>
                      <a:pt x="756" y="2259"/>
                      <a:pt x="1693" y="2259"/>
                    </a:cubicBezTo>
                    <a:lnTo>
                      <a:pt x="10245" y="2259"/>
                    </a:lnTo>
                    <a:lnTo>
                      <a:pt x="10245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</a:endParaRPr>
              </a:p>
            </p:txBody>
          </p:sp>
          <p:sp>
            <p:nvSpPr>
              <p:cNvPr id="3761" name="Google Shape;3761;p40"/>
              <p:cNvSpPr/>
              <p:nvPr/>
            </p:nvSpPr>
            <p:spPr>
              <a:xfrm>
                <a:off x="4741225" y="2861675"/>
                <a:ext cx="169400" cy="141175"/>
              </a:xfrm>
              <a:custGeom>
                <a:avLst/>
                <a:gdLst/>
                <a:ahLst/>
                <a:cxnLst/>
                <a:rect l="l" t="t" r="r" b="b"/>
                <a:pathLst>
                  <a:path w="6776" h="5647" extrusionOk="0">
                    <a:moveTo>
                      <a:pt x="0" y="0"/>
                    </a:moveTo>
                    <a:lnTo>
                      <a:pt x="0" y="5646"/>
                    </a:lnTo>
                    <a:lnTo>
                      <a:pt x="6775" y="5646"/>
                    </a:lnTo>
                    <a:lnTo>
                      <a:pt x="6775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</a:endParaRPr>
              </a:p>
            </p:txBody>
          </p:sp>
          <p:sp>
            <p:nvSpPr>
              <p:cNvPr id="3762" name="Google Shape;3762;p40"/>
              <p:cNvSpPr/>
              <p:nvPr/>
            </p:nvSpPr>
            <p:spPr>
              <a:xfrm>
                <a:off x="4741225" y="3031050"/>
                <a:ext cx="169400" cy="42400"/>
              </a:xfrm>
              <a:custGeom>
                <a:avLst/>
                <a:gdLst/>
                <a:ahLst/>
                <a:cxnLst/>
                <a:rect l="l" t="t" r="r" b="b"/>
                <a:pathLst>
                  <a:path w="6776" h="1696" extrusionOk="0">
                    <a:moveTo>
                      <a:pt x="0" y="0"/>
                    </a:moveTo>
                    <a:lnTo>
                      <a:pt x="0" y="567"/>
                    </a:lnTo>
                    <a:cubicBezTo>
                      <a:pt x="0" y="1190"/>
                      <a:pt x="506" y="1696"/>
                      <a:pt x="1129" y="1696"/>
                    </a:cubicBezTo>
                    <a:lnTo>
                      <a:pt x="5646" y="1696"/>
                    </a:lnTo>
                    <a:cubicBezTo>
                      <a:pt x="6270" y="1696"/>
                      <a:pt x="6775" y="1190"/>
                      <a:pt x="6775" y="567"/>
                    </a:cubicBezTo>
                    <a:lnTo>
                      <a:pt x="6775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</a:endParaRPr>
              </a:p>
            </p:txBody>
          </p:sp>
          <p:sp>
            <p:nvSpPr>
              <p:cNvPr id="3763" name="Google Shape;3763;p40"/>
              <p:cNvSpPr/>
              <p:nvPr/>
            </p:nvSpPr>
            <p:spPr>
              <a:xfrm>
                <a:off x="4456875" y="2635825"/>
                <a:ext cx="481825" cy="282325"/>
              </a:xfrm>
              <a:custGeom>
                <a:avLst/>
                <a:gdLst/>
                <a:ahLst/>
                <a:cxnLst/>
                <a:rect l="l" t="t" r="r" b="b"/>
                <a:pathLst>
                  <a:path w="19273" h="11293" extrusionOk="0">
                    <a:moveTo>
                      <a:pt x="1693" y="0"/>
                    </a:moveTo>
                    <a:cubicBezTo>
                      <a:pt x="756" y="0"/>
                      <a:pt x="1" y="759"/>
                      <a:pt x="1" y="1696"/>
                    </a:cubicBezTo>
                    <a:lnTo>
                      <a:pt x="1" y="11293"/>
                    </a:lnTo>
                    <a:lnTo>
                      <a:pt x="10245" y="11293"/>
                    </a:lnTo>
                    <a:lnTo>
                      <a:pt x="10245" y="7342"/>
                    </a:lnTo>
                    <a:cubicBezTo>
                      <a:pt x="10245" y="6092"/>
                      <a:pt x="11257" y="5083"/>
                      <a:pt x="12503" y="5083"/>
                    </a:cubicBezTo>
                    <a:lnTo>
                      <a:pt x="17020" y="5083"/>
                    </a:lnTo>
                    <a:cubicBezTo>
                      <a:pt x="18201" y="5083"/>
                      <a:pt x="19179" y="5993"/>
                      <a:pt x="19273" y="7167"/>
                    </a:cubicBezTo>
                    <a:lnTo>
                      <a:pt x="19273" y="1696"/>
                    </a:lnTo>
                    <a:cubicBezTo>
                      <a:pt x="19270" y="759"/>
                      <a:pt x="18514" y="0"/>
                      <a:pt x="1757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</a:endParaRPr>
              </a:p>
            </p:txBody>
          </p:sp>
          <p:sp>
            <p:nvSpPr>
              <p:cNvPr id="3764" name="Google Shape;3764;p40"/>
              <p:cNvSpPr/>
              <p:nvPr/>
            </p:nvSpPr>
            <p:spPr>
              <a:xfrm>
                <a:off x="4741225" y="2791125"/>
                <a:ext cx="169400" cy="42325"/>
              </a:xfrm>
              <a:custGeom>
                <a:avLst/>
                <a:gdLst/>
                <a:ahLst/>
                <a:cxnLst/>
                <a:rect l="l" t="t" r="r" b="b"/>
                <a:pathLst>
                  <a:path w="6776" h="1693" extrusionOk="0">
                    <a:moveTo>
                      <a:pt x="1129" y="1"/>
                    </a:moveTo>
                    <a:cubicBezTo>
                      <a:pt x="506" y="1"/>
                      <a:pt x="0" y="503"/>
                      <a:pt x="0" y="1130"/>
                    </a:cubicBezTo>
                    <a:lnTo>
                      <a:pt x="0" y="1693"/>
                    </a:lnTo>
                    <a:lnTo>
                      <a:pt x="6775" y="1693"/>
                    </a:lnTo>
                    <a:lnTo>
                      <a:pt x="6775" y="1130"/>
                    </a:lnTo>
                    <a:cubicBezTo>
                      <a:pt x="6775" y="503"/>
                      <a:pt x="6270" y="1"/>
                      <a:pt x="564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</a:endParaRPr>
              </a:p>
            </p:txBody>
          </p:sp>
        </p:grpSp>
      </p:grpSp>
      <p:grpSp>
        <p:nvGrpSpPr>
          <p:cNvPr id="3765" name="Google Shape;3765;p40"/>
          <p:cNvGrpSpPr/>
          <p:nvPr/>
        </p:nvGrpSpPr>
        <p:grpSpPr>
          <a:xfrm>
            <a:off x="3718027" y="1864365"/>
            <a:ext cx="499812" cy="500370"/>
            <a:chOff x="3718027" y="1864365"/>
            <a:chExt cx="499812" cy="500370"/>
          </a:xfrm>
        </p:grpSpPr>
        <p:sp>
          <p:nvSpPr>
            <p:cNvPr id="3766" name="Google Shape;3766;p40"/>
            <p:cNvSpPr/>
            <p:nvPr/>
          </p:nvSpPr>
          <p:spPr>
            <a:xfrm>
              <a:off x="3718027" y="1864365"/>
              <a:ext cx="499812" cy="500370"/>
            </a:xfrm>
            <a:custGeom>
              <a:avLst/>
              <a:gdLst/>
              <a:ahLst/>
              <a:cxnLst/>
              <a:rect l="l" t="t" r="r" b="b"/>
              <a:pathLst>
                <a:path w="11633" h="11646" extrusionOk="0">
                  <a:moveTo>
                    <a:pt x="5823" y="1"/>
                  </a:moveTo>
                  <a:cubicBezTo>
                    <a:pt x="2608" y="1"/>
                    <a:pt x="1" y="2608"/>
                    <a:pt x="1" y="5823"/>
                  </a:cubicBezTo>
                  <a:cubicBezTo>
                    <a:pt x="1" y="9038"/>
                    <a:pt x="2608" y="11645"/>
                    <a:pt x="5823" y="11645"/>
                  </a:cubicBezTo>
                  <a:cubicBezTo>
                    <a:pt x="9037" y="11645"/>
                    <a:pt x="11633" y="9038"/>
                    <a:pt x="11633" y="5823"/>
                  </a:cubicBezTo>
                  <a:cubicBezTo>
                    <a:pt x="11633" y="2608"/>
                    <a:pt x="9037" y="1"/>
                    <a:pt x="58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767" name="Google Shape;3767;p40"/>
            <p:cNvGrpSpPr/>
            <p:nvPr/>
          </p:nvGrpSpPr>
          <p:grpSpPr>
            <a:xfrm>
              <a:off x="3827014" y="1965968"/>
              <a:ext cx="293443" cy="291870"/>
              <a:chOff x="-3031325" y="3597450"/>
              <a:chExt cx="293825" cy="292250"/>
            </a:xfrm>
          </p:grpSpPr>
          <p:sp>
            <p:nvSpPr>
              <p:cNvPr id="3768" name="Google Shape;3768;p40"/>
              <p:cNvSpPr/>
              <p:nvPr/>
            </p:nvSpPr>
            <p:spPr>
              <a:xfrm>
                <a:off x="-3029750" y="3597450"/>
                <a:ext cx="292250" cy="67775"/>
              </a:xfrm>
              <a:custGeom>
                <a:avLst/>
                <a:gdLst/>
                <a:ahLst/>
                <a:cxnLst/>
                <a:rect l="l" t="t" r="r" b="b"/>
                <a:pathLst>
                  <a:path w="11690" h="2711" extrusionOk="0">
                    <a:moveTo>
                      <a:pt x="1702" y="1387"/>
                    </a:moveTo>
                    <a:cubicBezTo>
                      <a:pt x="1891" y="1387"/>
                      <a:pt x="2049" y="1545"/>
                      <a:pt x="2049" y="1734"/>
                    </a:cubicBezTo>
                    <a:cubicBezTo>
                      <a:pt x="2049" y="1923"/>
                      <a:pt x="1891" y="2080"/>
                      <a:pt x="1702" y="2080"/>
                    </a:cubicBezTo>
                    <a:cubicBezTo>
                      <a:pt x="1513" y="2080"/>
                      <a:pt x="1356" y="1923"/>
                      <a:pt x="1356" y="1734"/>
                    </a:cubicBezTo>
                    <a:cubicBezTo>
                      <a:pt x="1356" y="1545"/>
                      <a:pt x="1513" y="1387"/>
                      <a:pt x="1702" y="1387"/>
                    </a:cubicBezTo>
                    <a:close/>
                    <a:moveTo>
                      <a:pt x="3120" y="1387"/>
                    </a:moveTo>
                    <a:cubicBezTo>
                      <a:pt x="3309" y="1387"/>
                      <a:pt x="3466" y="1545"/>
                      <a:pt x="3466" y="1734"/>
                    </a:cubicBezTo>
                    <a:cubicBezTo>
                      <a:pt x="3466" y="1923"/>
                      <a:pt x="3309" y="2080"/>
                      <a:pt x="3120" y="2080"/>
                    </a:cubicBezTo>
                    <a:cubicBezTo>
                      <a:pt x="2931" y="2080"/>
                      <a:pt x="2773" y="1923"/>
                      <a:pt x="2773" y="1734"/>
                    </a:cubicBezTo>
                    <a:cubicBezTo>
                      <a:pt x="2773" y="1545"/>
                      <a:pt x="2931" y="1387"/>
                      <a:pt x="3120" y="1387"/>
                    </a:cubicBezTo>
                    <a:close/>
                    <a:moveTo>
                      <a:pt x="9985" y="1417"/>
                    </a:moveTo>
                    <a:cubicBezTo>
                      <a:pt x="10400" y="1417"/>
                      <a:pt x="10449" y="2080"/>
                      <a:pt x="9956" y="2080"/>
                    </a:cubicBezTo>
                    <a:lnTo>
                      <a:pt x="5861" y="2080"/>
                    </a:lnTo>
                    <a:cubicBezTo>
                      <a:pt x="5451" y="2080"/>
                      <a:pt x="5388" y="1418"/>
                      <a:pt x="5861" y="1418"/>
                    </a:cubicBezTo>
                    <a:lnTo>
                      <a:pt x="9956" y="1418"/>
                    </a:lnTo>
                    <a:cubicBezTo>
                      <a:pt x="9966" y="1418"/>
                      <a:pt x="9976" y="1417"/>
                      <a:pt x="9985" y="1417"/>
                    </a:cubicBezTo>
                    <a:close/>
                    <a:moveTo>
                      <a:pt x="1041" y="1"/>
                    </a:moveTo>
                    <a:cubicBezTo>
                      <a:pt x="473" y="1"/>
                      <a:pt x="1" y="473"/>
                      <a:pt x="1" y="1040"/>
                    </a:cubicBezTo>
                    <a:lnTo>
                      <a:pt x="1" y="2710"/>
                    </a:lnTo>
                    <a:lnTo>
                      <a:pt x="11689" y="2710"/>
                    </a:lnTo>
                    <a:lnTo>
                      <a:pt x="11689" y="1040"/>
                    </a:lnTo>
                    <a:cubicBezTo>
                      <a:pt x="11658" y="473"/>
                      <a:pt x="11248" y="1"/>
                      <a:pt x="1065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9" name="Google Shape;3769;p40"/>
              <p:cNvSpPr/>
              <p:nvPr/>
            </p:nvSpPr>
            <p:spPr>
              <a:xfrm>
                <a:off x="-3031325" y="3687250"/>
                <a:ext cx="292250" cy="153600"/>
              </a:xfrm>
              <a:custGeom>
                <a:avLst/>
                <a:gdLst/>
                <a:ahLst/>
                <a:cxnLst/>
                <a:rect l="l" t="t" r="r" b="b"/>
                <a:pathLst>
                  <a:path w="11690" h="6144" extrusionOk="0">
                    <a:moveTo>
                      <a:pt x="1" y="0"/>
                    </a:moveTo>
                    <a:lnTo>
                      <a:pt x="1" y="5104"/>
                    </a:lnTo>
                    <a:lnTo>
                      <a:pt x="64" y="5104"/>
                    </a:lnTo>
                    <a:cubicBezTo>
                      <a:pt x="64" y="5671"/>
                      <a:pt x="536" y="6144"/>
                      <a:pt x="1104" y="6144"/>
                    </a:cubicBezTo>
                    <a:lnTo>
                      <a:pt x="4475" y="6144"/>
                    </a:lnTo>
                    <a:cubicBezTo>
                      <a:pt x="4317" y="5671"/>
                      <a:pt x="4223" y="5199"/>
                      <a:pt x="4223" y="4695"/>
                    </a:cubicBezTo>
                    <a:lnTo>
                      <a:pt x="4223" y="2395"/>
                    </a:lnTo>
                    <a:cubicBezTo>
                      <a:pt x="4223" y="1790"/>
                      <a:pt x="4686" y="1366"/>
                      <a:pt x="5227" y="1366"/>
                    </a:cubicBezTo>
                    <a:cubicBezTo>
                      <a:pt x="5362" y="1366"/>
                      <a:pt x="5502" y="1393"/>
                      <a:pt x="5640" y="1450"/>
                    </a:cubicBezTo>
                    <a:cubicBezTo>
                      <a:pt x="5735" y="1481"/>
                      <a:pt x="5861" y="1544"/>
                      <a:pt x="5987" y="1544"/>
                    </a:cubicBezTo>
                    <a:cubicBezTo>
                      <a:pt x="6144" y="1544"/>
                      <a:pt x="6365" y="1450"/>
                      <a:pt x="6900" y="977"/>
                    </a:cubicBezTo>
                    <a:cubicBezTo>
                      <a:pt x="7090" y="788"/>
                      <a:pt x="7349" y="693"/>
                      <a:pt x="7613" y="693"/>
                    </a:cubicBezTo>
                    <a:cubicBezTo>
                      <a:pt x="7877" y="693"/>
                      <a:pt x="8145" y="788"/>
                      <a:pt x="8350" y="977"/>
                    </a:cubicBezTo>
                    <a:cubicBezTo>
                      <a:pt x="8822" y="1450"/>
                      <a:pt x="9106" y="1544"/>
                      <a:pt x="9263" y="1544"/>
                    </a:cubicBezTo>
                    <a:cubicBezTo>
                      <a:pt x="9358" y="1544"/>
                      <a:pt x="9484" y="1481"/>
                      <a:pt x="9610" y="1450"/>
                    </a:cubicBezTo>
                    <a:cubicBezTo>
                      <a:pt x="9742" y="1393"/>
                      <a:pt x="9878" y="1366"/>
                      <a:pt x="10011" y="1366"/>
                    </a:cubicBezTo>
                    <a:cubicBezTo>
                      <a:pt x="10544" y="1366"/>
                      <a:pt x="11028" y="1790"/>
                      <a:pt x="11028" y="2395"/>
                    </a:cubicBezTo>
                    <a:lnTo>
                      <a:pt x="11028" y="4695"/>
                    </a:lnTo>
                    <a:cubicBezTo>
                      <a:pt x="11028" y="5199"/>
                      <a:pt x="10933" y="5671"/>
                      <a:pt x="10744" y="6144"/>
                    </a:cubicBezTo>
                    <a:cubicBezTo>
                      <a:pt x="11248" y="6112"/>
                      <a:pt x="11689" y="5671"/>
                      <a:pt x="11689" y="5104"/>
                    </a:cubicBezTo>
                    <a:lnTo>
                      <a:pt x="11689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0" name="Google Shape;3770;p40"/>
              <p:cNvSpPr/>
              <p:nvPr/>
            </p:nvSpPr>
            <p:spPr>
              <a:xfrm>
                <a:off x="-2908450" y="3724275"/>
                <a:ext cx="59900" cy="164625"/>
              </a:xfrm>
              <a:custGeom>
                <a:avLst/>
                <a:gdLst/>
                <a:ahLst/>
                <a:cxnLst/>
                <a:rect l="l" t="t" r="r" b="b"/>
                <a:pathLst>
                  <a:path w="2396" h="6585" extrusionOk="0">
                    <a:moveTo>
                      <a:pt x="2395" y="0"/>
                    </a:moveTo>
                    <a:cubicBezTo>
                      <a:pt x="1904" y="491"/>
                      <a:pt x="1500" y="721"/>
                      <a:pt x="1085" y="721"/>
                    </a:cubicBezTo>
                    <a:cubicBezTo>
                      <a:pt x="887" y="721"/>
                      <a:pt x="687" y="669"/>
                      <a:pt x="473" y="567"/>
                    </a:cubicBezTo>
                    <a:cubicBezTo>
                      <a:pt x="423" y="548"/>
                      <a:pt x="374" y="539"/>
                      <a:pt x="327" y="539"/>
                    </a:cubicBezTo>
                    <a:cubicBezTo>
                      <a:pt x="142" y="539"/>
                      <a:pt x="1" y="681"/>
                      <a:pt x="1" y="882"/>
                    </a:cubicBezTo>
                    <a:lnTo>
                      <a:pt x="1" y="3214"/>
                    </a:lnTo>
                    <a:cubicBezTo>
                      <a:pt x="1" y="3718"/>
                      <a:pt x="127" y="4222"/>
                      <a:pt x="316" y="4663"/>
                    </a:cubicBezTo>
                    <a:cubicBezTo>
                      <a:pt x="725" y="5513"/>
                      <a:pt x="1387" y="6238"/>
                      <a:pt x="2395" y="6585"/>
                    </a:cubicBezTo>
                    <a:lnTo>
                      <a:pt x="2395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1" name="Google Shape;3771;p40"/>
              <p:cNvSpPr/>
              <p:nvPr/>
            </p:nvSpPr>
            <p:spPr>
              <a:xfrm>
                <a:off x="-2831250" y="3725850"/>
                <a:ext cx="59875" cy="163850"/>
              </a:xfrm>
              <a:custGeom>
                <a:avLst/>
                <a:gdLst/>
                <a:ahLst/>
                <a:cxnLst/>
                <a:rect l="l" t="t" r="r" b="b"/>
                <a:pathLst>
                  <a:path w="2395" h="6554" extrusionOk="0">
                    <a:moveTo>
                      <a:pt x="0" y="0"/>
                    </a:moveTo>
                    <a:lnTo>
                      <a:pt x="0" y="6553"/>
                    </a:lnTo>
                    <a:cubicBezTo>
                      <a:pt x="1008" y="6175"/>
                      <a:pt x="1670" y="5450"/>
                      <a:pt x="2079" y="4631"/>
                    </a:cubicBezTo>
                    <a:cubicBezTo>
                      <a:pt x="2269" y="4159"/>
                      <a:pt x="2395" y="3686"/>
                      <a:pt x="2395" y="3182"/>
                    </a:cubicBezTo>
                    <a:lnTo>
                      <a:pt x="2395" y="851"/>
                    </a:lnTo>
                    <a:cubicBezTo>
                      <a:pt x="2395" y="623"/>
                      <a:pt x="2212" y="477"/>
                      <a:pt x="2042" y="477"/>
                    </a:cubicBezTo>
                    <a:cubicBezTo>
                      <a:pt x="2000" y="477"/>
                      <a:pt x="1959" y="485"/>
                      <a:pt x="1922" y="504"/>
                    </a:cubicBezTo>
                    <a:cubicBezTo>
                      <a:pt x="1704" y="598"/>
                      <a:pt x="1496" y="647"/>
                      <a:pt x="1291" y="647"/>
                    </a:cubicBezTo>
                    <a:cubicBezTo>
                      <a:pt x="873" y="647"/>
                      <a:pt x="465" y="444"/>
                      <a:pt x="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772" name="Google Shape;3772;p40"/>
          <p:cNvGrpSpPr/>
          <p:nvPr/>
        </p:nvGrpSpPr>
        <p:grpSpPr>
          <a:xfrm>
            <a:off x="3718027" y="3544640"/>
            <a:ext cx="499812" cy="500370"/>
            <a:chOff x="3718027" y="3544640"/>
            <a:chExt cx="499812" cy="500370"/>
          </a:xfrm>
        </p:grpSpPr>
        <p:sp>
          <p:nvSpPr>
            <p:cNvPr id="3773" name="Google Shape;3773;p40"/>
            <p:cNvSpPr/>
            <p:nvPr/>
          </p:nvSpPr>
          <p:spPr>
            <a:xfrm>
              <a:off x="3718027" y="3544640"/>
              <a:ext cx="499812" cy="500370"/>
            </a:xfrm>
            <a:custGeom>
              <a:avLst/>
              <a:gdLst/>
              <a:ahLst/>
              <a:cxnLst/>
              <a:rect l="l" t="t" r="r" b="b"/>
              <a:pathLst>
                <a:path w="11633" h="11646" extrusionOk="0">
                  <a:moveTo>
                    <a:pt x="5823" y="1"/>
                  </a:moveTo>
                  <a:cubicBezTo>
                    <a:pt x="2608" y="1"/>
                    <a:pt x="1" y="2608"/>
                    <a:pt x="1" y="5823"/>
                  </a:cubicBezTo>
                  <a:cubicBezTo>
                    <a:pt x="1" y="9038"/>
                    <a:pt x="2608" y="11645"/>
                    <a:pt x="5823" y="11645"/>
                  </a:cubicBezTo>
                  <a:cubicBezTo>
                    <a:pt x="9037" y="11645"/>
                    <a:pt x="11633" y="9038"/>
                    <a:pt x="11633" y="5823"/>
                  </a:cubicBezTo>
                  <a:cubicBezTo>
                    <a:pt x="11633" y="2608"/>
                    <a:pt x="9037" y="1"/>
                    <a:pt x="582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774" name="Google Shape;3774;p40"/>
            <p:cNvGrpSpPr/>
            <p:nvPr/>
          </p:nvGrpSpPr>
          <p:grpSpPr>
            <a:xfrm>
              <a:off x="3827814" y="3648902"/>
              <a:ext cx="291845" cy="291845"/>
              <a:chOff x="-804700" y="3226500"/>
              <a:chExt cx="292225" cy="292225"/>
            </a:xfrm>
          </p:grpSpPr>
          <p:sp>
            <p:nvSpPr>
              <p:cNvPr id="3775" name="Google Shape;3775;p40"/>
              <p:cNvSpPr/>
              <p:nvPr/>
            </p:nvSpPr>
            <p:spPr>
              <a:xfrm>
                <a:off x="-804700" y="3467500"/>
                <a:ext cx="85875" cy="51225"/>
              </a:xfrm>
              <a:custGeom>
                <a:avLst/>
                <a:gdLst/>
                <a:ahLst/>
                <a:cxnLst/>
                <a:rect l="l" t="t" r="r" b="b"/>
                <a:pathLst>
                  <a:path w="3435" h="2049" extrusionOk="0">
                    <a:moveTo>
                      <a:pt x="1040" y="0"/>
                    </a:moveTo>
                    <a:cubicBezTo>
                      <a:pt x="473" y="0"/>
                      <a:pt x="0" y="473"/>
                      <a:pt x="0" y="1040"/>
                    </a:cubicBezTo>
                    <a:cubicBezTo>
                      <a:pt x="0" y="1576"/>
                      <a:pt x="473" y="2048"/>
                      <a:pt x="1040" y="2048"/>
                    </a:cubicBezTo>
                    <a:lnTo>
                      <a:pt x="2395" y="2048"/>
                    </a:lnTo>
                    <a:cubicBezTo>
                      <a:pt x="2962" y="2048"/>
                      <a:pt x="3434" y="1576"/>
                      <a:pt x="3434" y="1040"/>
                    </a:cubicBezTo>
                    <a:cubicBezTo>
                      <a:pt x="3434" y="473"/>
                      <a:pt x="2962" y="0"/>
                      <a:pt x="239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6" name="Google Shape;3776;p40"/>
              <p:cNvSpPr/>
              <p:nvPr/>
            </p:nvSpPr>
            <p:spPr>
              <a:xfrm>
                <a:off x="-710975" y="3466700"/>
                <a:ext cx="196925" cy="51225"/>
              </a:xfrm>
              <a:custGeom>
                <a:avLst/>
                <a:gdLst/>
                <a:ahLst/>
                <a:cxnLst/>
                <a:rect l="l" t="t" r="r" b="b"/>
                <a:pathLst>
                  <a:path w="7877" h="2049" extrusionOk="0">
                    <a:moveTo>
                      <a:pt x="1" y="1"/>
                    </a:moveTo>
                    <a:cubicBezTo>
                      <a:pt x="221" y="253"/>
                      <a:pt x="347" y="663"/>
                      <a:pt x="347" y="1009"/>
                    </a:cubicBezTo>
                    <a:cubicBezTo>
                      <a:pt x="347" y="1419"/>
                      <a:pt x="221" y="1765"/>
                      <a:pt x="1" y="2049"/>
                    </a:cubicBezTo>
                    <a:lnTo>
                      <a:pt x="6837" y="2049"/>
                    </a:lnTo>
                    <a:cubicBezTo>
                      <a:pt x="7404" y="2049"/>
                      <a:pt x="7877" y="1576"/>
                      <a:pt x="7877" y="1009"/>
                    </a:cubicBezTo>
                    <a:cubicBezTo>
                      <a:pt x="7877" y="474"/>
                      <a:pt x="7436" y="1"/>
                      <a:pt x="683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7" name="Google Shape;3777;p40"/>
              <p:cNvSpPr/>
              <p:nvPr/>
            </p:nvSpPr>
            <p:spPr>
              <a:xfrm>
                <a:off x="-667650" y="3312350"/>
                <a:ext cx="18125" cy="17350"/>
              </a:xfrm>
              <a:custGeom>
                <a:avLst/>
                <a:gdLst/>
                <a:ahLst/>
                <a:cxnLst/>
                <a:rect l="l" t="t" r="r" b="b"/>
                <a:pathLst>
                  <a:path w="725" h="694" extrusionOk="0">
                    <a:moveTo>
                      <a:pt x="347" y="0"/>
                    </a:moveTo>
                    <a:cubicBezTo>
                      <a:pt x="158" y="0"/>
                      <a:pt x="0" y="158"/>
                      <a:pt x="0" y="347"/>
                    </a:cubicBezTo>
                    <a:cubicBezTo>
                      <a:pt x="0" y="567"/>
                      <a:pt x="158" y="693"/>
                      <a:pt x="347" y="693"/>
                    </a:cubicBezTo>
                    <a:cubicBezTo>
                      <a:pt x="536" y="693"/>
                      <a:pt x="725" y="536"/>
                      <a:pt x="725" y="347"/>
                    </a:cubicBezTo>
                    <a:cubicBezTo>
                      <a:pt x="725" y="158"/>
                      <a:pt x="536" y="0"/>
                      <a:pt x="34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8" name="Google Shape;3778;p40"/>
              <p:cNvSpPr/>
              <p:nvPr/>
            </p:nvSpPr>
            <p:spPr>
              <a:xfrm>
                <a:off x="-683400" y="3347775"/>
                <a:ext cx="48050" cy="16575"/>
              </a:xfrm>
              <a:custGeom>
                <a:avLst/>
                <a:gdLst/>
                <a:ahLst/>
                <a:cxnLst/>
                <a:rect l="l" t="t" r="r" b="b"/>
                <a:pathLst>
                  <a:path w="1922" h="663" extrusionOk="0">
                    <a:moveTo>
                      <a:pt x="977" y="1"/>
                    </a:moveTo>
                    <a:cubicBezTo>
                      <a:pt x="567" y="1"/>
                      <a:pt x="158" y="253"/>
                      <a:pt x="0" y="662"/>
                    </a:cubicBezTo>
                    <a:lnTo>
                      <a:pt x="1922" y="662"/>
                    </a:lnTo>
                    <a:cubicBezTo>
                      <a:pt x="1796" y="253"/>
                      <a:pt x="1418" y="1"/>
                      <a:pt x="97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9" name="Google Shape;3779;p40"/>
              <p:cNvSpPr/>
              <p:nvPr/>
            </p:nvSpPr>
            <p:spPr>
              <a:xfrm>
                <a:off x="-735400" y="3261925"/>
                <a:ext cx="153625" cy="187875"/>
              </a:xfrm>
              <a:custGeom>
                <a:avLst/>
                <a:gdLst/>
                <a:ahLst/>
                <a:cxnLst/>
                <a:rect l="l" t="t" r="r" b="b"/>
                <a:pathLst>
                  <a:path w="6145" h="7515" extrusionOk="0">
                    <a:moveTo>
                      <a:pt x="3025" y="1324"/>
                    </a:moveTo>
                    <a:cubicBezTo>
                      <a:pt x="3561" y="1324"/>
                      <a:pt x="4034" y="1796"/>
                      <a:pt x="4034" y="2364"/>
                    </a:cubicBezTo>
                    <a:cubicBezTo>
                      <a:pt x="4034" y="2553"/>
                      <a:pt x="3970" y="2742"/>
                      <a:pt x="3844" y="2962"/>
                    </a:cubicBezTo>
                    <a:cubicBezTo>
                      <a:pt x="4349" y="3277"/>
                      <a:pt x="4727" y="3781"/>
                      <a:pt x="4727" y="4443"/>
                    </a:cubicBezTo>
                    <a:cubicBezTo>
                      <a:pt x="4758" y="4632"/>
                      <a:pt x="4601" y="4789"/>
                      <a:pt x="4443" y="4789"/>
                    </a:cubicBezTo>
                    <a:lnTo>
                      <a:pt x="1671" y="4789"/>
                    </a:lnTo>
                    <a:cubicBezTo>
                      <a:pt x="1482" y="4789"/>
                      <a:pt x="1324" y="4632"/>
                      <a:pt x="1324" y="4443"/>
                    </a:cubicBezTo>
                    <a:cubicBezTo>
                      <a:pt x="1324" y="3813"/>
                      <a:pt x="1671" y="3277"/>
                      <a:pt x="2206" y="2962"/>
                    </a:cubicBezTo>
                    <a:cubicBezTo>
                      <a:pt x="2080" y="2805"/>
                      <a:pt x="1986" y="2584"/>
                      <a:pt x="1986" y="2364"/>
                    </a:cubicBezTo>
                    <a:cubicBezTo>
                      <a:pt x="1986" y="1796"/>
                      <a:pt x="2458" y="1324"/>
                      <a:pt x="3025" y="1324"/>
                    </a:cubicBezTo>
                    <a:close/>
                    <a:moveTo>
                      <a:pt x="1009" y="1"/>
                    </a:moveTo>
                    <a:cubicBezTo>
                      <a:pt x="473" y="1"/>
                      <a:pt x="1" y="473"/>
                      <a:pt x="1" y="1009"/>
                    </a:cubicBezTo>
                    <a:lnTo>
                      <a:pt x="1" y="5105"/>
                    </a:lnTo>
                    <a:cubicBezTo>
                      <a:pt x="1" y="5672"/>
                      <a:pt x="473" y="6144"/>
                      <a:pt x="1009" y="6144"/>
                    </a:cubicBezTo>
                    <a:lnTo>
                      <a:pt x="1954" y="6144"/>
                    </a:lnTo>
                    <a:lnTo>
                      <a:pt x="2773" y="7373"/>
                    </a:lnTo>
                    <a:cubicBezTo>
                      <a:pt x="2836" y="7467"/>
                      <a:pt x="2947" y="7515"/>
                      <a:pt x="3057" y="7515"/>
                    </a:cubicBezTo>
                    <a:cubicBezTo>
                      <a:pt x="3167" y="7515"/>
                      <a:pt x="3277" y="7467"/>
                      <a:pt x="3340" y="7373"/>
                    </a:cubicBezTo>
                    <a:lnTo>
                      <a:pt x="4160" y="6144"/>
                    </a:lnTo>
                    <a:lnTo>
                      <a:pt x="5105" y="6144"/>
                    </a:lnTo>
                    <a:cubicBezTo>
                      <a:pt x="5672" y="6144"/>
                      <a:pt x="6144" y="5672"/>
                      <a:pt x="6144" y="5105"/>
                    </a:cubicBezTo>
                    <a:lnTo>
                      <a:pt x="6144" y="1009"/>
                    </a:lnTo>
                    <a:cubicBezTo>
                      <a:pt x="6144" y="473"/>
                      <a:pt x="5672" y="1"/>
                      <a:pt x="510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0" name="Google Shape;3780;p40"/>
              <p:cNvSpPr/>
              <p:nvPr/>
            </p:nvSpPr>
            <p:spPr>
              <a:xfrm>
                <a:off x="-804700" y="3226500"/>
                <a:ext cx="118175" cy="170925"/>
              </a:xfrm>
              <a:custGeom>
                <a:avLst/>
                <a:gdLst/>
                <a:ahLst/>
                <a:cxnLst/>
                <a:rect l="l" t="t" r="r" b="b"/>
                <a:pathLst>
                  <a:path w="4727" h="6837" extrusionOk="0">
                    <a:moveTo>
                      <a:pt x="1040" y="0"/>
                    </a:moveTo>
                    <a:cubicBezTo>
                      <a:pt x="473" y="0"/>
                      <a:pt x="0" y="473"/>
                      <a:pt x="0" y="1008"/>
                    </a:cubicBezTo>
                    <a:lnTo>
                      <a:pt x="0" y="4442"/>
                    </a:lnTo>
                    <a:cubicBezTo>
                      <a:pt x="0" y="5009"/>
                      <a:pt x="473" y="5450"/>
                      <a:pt x="1040" y="5450"/>
                    </a:cubicBezTo>
                    <a:cubicBezTo>
                      <a:pt x="1040" y="5450"/>
                      <a:pt x="1198" y="5986"/>
                      <a:pt x="1387" y="6490"/>
                    </a:cubicBezTo>
                    <a:cubicBezTo>
                      <a:pt x="1481" y="6679"/>
                      <a:pt x="1544" y="6837"/>
                      <a:pt x="1733" y="6837"/>
                    </a:cubicBezTo>
                    <a:cubicBezTo>
                      <a:pt x="1891" y="6837"/>
                      <a:pt x="1985" y="6774"/>
                      <a:pt x="2111" y="6648"/>
                    </a:cubicBezTo>
                    <a:lnTo>
                      <a:pt x="2111" y="6522"/>
                    </a:lnTo>
                    <a:lnTo>
                      <a:pt x="2111" y="2426"/>
                    </a:lnTo>
                    <a:cubicBezTo>
                      <a:pt x="2111" y="1481"/>
                      <a:pt x="2836" y="725"/>
                      <a:pt x="3781" y="725"/>
                    </a:cubicBezTo>
                    <a:lnTo>
                      <a:pt x="4726" y="725"/>
                    </a:lnTo>
                    <a:cubicBezTo>
                      <a:pt x="4569" y="284"/>
                      <a:pt x="4222" y="0"/>
                      <a:pt x="378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1" name="Google Shape;3781;p40"/>
              <p:cNvSpPr/>
              <p:nvPr/>
            </p:nvSpPr>
            <p:spPr>
              <a:xfrm>
                <a:off x="-630625" y="3226500"/>
                <a:ext cx="118150" cy="170950"/>
              </a:xfrm>
              <a:custGeom>
                <a:avLst/>
                <a:gdLst/>
                <a:ahLst/>
                <a:cxnLst/>
                <a:rect l="l" t="t" r="r" b="b"/>
                <a:pathLst>
                  <a:path w="4726" h="6838" extrusionOk="0">
                    <a:moveTo>
                      <a:pt x="945" y="0"/>
                    </a:moveTo>
                    <a:cubicBezTo>
                      <a:pt x="536" y="0"/>
                      <a:pt x="126" y="284"/>
                      <a:pt x="0" y="662"/>
                    </a:cubicBezTo>
                    <a:lnTo>
                      <a:pt x="945" y="662"/>
                    </a:lnTo>
                    <a:cubicBezTo>
                      <a:pt x="1890" y="662"/>
                      <a:pt x="2646" y="1418"/>
                      <a:pt x="2646" y="2363"/>
                    </a:cubicBezTo>
                    <a:lnTo>
                      <a:pt x="2646" y="6490"/>
                    </a:lnTo>
                    <a:lnTo>
                      <a:pt x="2646" y="6616"/>
                    </a:lnTo>
                    <a:cubicBezTo>
                      <a:pt x="2766" y="6736"/>
                      <a:pt x="2868" y="6838"/>
                      <a:pt x="2993" y="6838"/>
                    </a:cubicBezTo>
                    <a:cubicBezTo>
                      <a:pt x="3032" y="6838"/>
                      <a:pt x="3074" y="6828"/>
                      <a:pt x="3119" y="6805"/>
                    </a:cubicBezTo>
                    <a:cubicBezTo>
                      <a:pt x="3245" y="6774"/>
                      <a:pt x="3277" y="6616"/>
                      <a:pt x="3308" y="6490"/>
                    </a:cubicBezTo>
                    <a:cubicBezTo>
                      <a:pt x="3497" y="6017"/>
                      <a:pt x="3686" y="5482"/>
                      <a:pt x="3686" y="5482"/>
                    </a:cubicBezTo>
                    <a:cubicBezTo>
                      <a:pt x="4222" y="5482"/>
                      <a:pt x="4694" y="5009"/>
                      <a:pt x="4694" y="4442"/>
                    </a:cubicBezTo>
                    <a:lnTo>
                      <a:pt x="4694" y="1008"/>
                    </a:lnTo>
                    <a:cubicBezTo>
                      <a:pt x="4726" y="473"/>
                      <a:pt x="4253" y="0"/>
                      <a:pt x="371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6" name="Google Shape;3786;p41"/>
          <p:cNvSpPr txBox="1">
            <a:spLocks noGrp="1"/>
          </p:cNvSpPr>
          <p:nvPr>
            <p:ph type="title"/>
          </p:nvPr>
        </p:nvSpPr>
        <p:spPr>
          <a:xfrm>
            <a:off x="457200" y="292625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Cybersecurity Infographics</a:t>
            </a:r>
            <a:endParaRPr/>
          </a:p>
        </p:txBody>
      </p:sp>
      <p:sp>
        <p:nvSpPr>
          <p:cNvPr id="3787" name="Google Shape;3787;p41"/>
          <p:cNvSpPr/>
          <p:nvPr/>
        </p:nvSpPr>
        <p:spPr>
          <a:xfrm>
            <a:off x="5271188" y="3199339"/>
            <a:ext cx="8206" cy="175971"/>
          </a:xfrm>
          <a:custGeom>
            <a:avLst/>
            <a:gdLst/>
            <a:ahLst/>
            <a:cxnLst/>
            <a:rect l="l" t="t" r="r" b="b"/>
            <a:pathLst>
              <a:path w="286" h="6133" extrusionOk="0">
                <a:moveTo>
                  <a:pt x="0" y="1"/>
                </a:moveTo>
                <a:lnTo>
                  <a:pt x="0" y="6133"/>
                </a:lnTo>
                <a:lnTo>
                  <a:pt x="286" y="6133"/>
                </a:lnTo>
                <a:lnTo>
                  <a:pt x="286" y="1"/>
                </a:lnTo>
                <a:close/>
              </a:path>
            </a:pathLst>
          </a:cu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88" name="Google Shape;3788;p41"/>
          <p:cNvSpPr/>
          <p:nvPr/>
        </p:nvSpPr>
        <p:spPr>
          <a:xfrm>
            <a:off x="5249985" y="3174405"/>
            <a:ext cx="50585" cy="50269"/>
          </a:xfrm>
          <a:custGeom>
            <a:avLst/>
            <a:gdLst/>
            <a:ahLst/>
            <a:cxnLst/>
            <a:rect l="l" t="t" r="r" b="b"/>
            <a:pathLst>
              <a:path w="1763" h="1752" extrusionOk="0">
                <a:moveTo>
                  <a:pt x="882" y="1"/>
                </a:moveTo>
                <a:cubicBezTo>
                  <a:pt x="394" y="1"/>
                  <a:pt x="1" y="394"/>
                  <a:pt x="1" y="870"/>
                </a:cubicBezTo>
                <a:cubicBezTo>
                  <a:pt x="1" y="1358"/>
                  <a:pt x="394" y="1751"/>
                  <a:pt x="882" y="1751"/>
                </a:cubicBezTo>
                <a:cubicBezTo>
                  <a:pt x="1358" y="1751"/>
                  <a:pt x="1763" y="1358"/>
                  <a:pt x="1763" y="870"/>
                </a:cubicBezTo>
                <a:cubicBezTo>
                  <a:pt x="1763" y="394"/>
                  <a:pt x="1358" y="1"/>
                  <a:pt x="882" y="1"/>
                </a:cubicBezTo>
                <a:close/>
              </a:path>
            </a:pathLst>
          </a:custGeom>
          <a:solidFill>
            <a:srgbClr val="CB655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789" name="Google Shape;3789;p41"/>
          <p:cNvGrpSpPr/>
          <p:nvPr/>
        </p:nvGrpSpPr>
        <p:grpSpPr>
          <a:xfrm>
            <a:off x="3995813" y="4212925"/>
            <a:ext cx="1284904" cy="240206"/>
            <a:chOff x="3995813" y="4212925"/>
            <a:chExt cx="1284904" cy="240206"/>
          </a:xfrm>
        </p:grpSpPr>
        <p:sp>
          <p:nvSpPr>
            <p:cNvPr id="3790" name="Google Shape;3790;p41"/>
            <p:cNvSpPr/>
            <p:nvPr/>
          </p:nvSpPr>
          <p:spPr>
            <a:xfrm>
              <a:off x="4015125" y="4212925"/>
              <a:ext cx="1265592" cy="240206"/>
            </a:xfrm>
            <a:custGeom>
              <a:avLst/>
              <a:gdLst/>
              <a:ahLst/>
              <a:cxnLst/>
              <a:rect l="l" t="t" r="r" b="b"/>
              <a:pathLst>
                <a:path w="33684" h="8371" extrusionOk="0">
                  <a:moveTo>
                    <a:pt x="33398" y="1"/>
                  </a:moveTo>
                  <a:lnTo>
                    <a:pt x="33398" y="5132"/>
                  </a:lnTo>
                  <a:cubicBezTo>
                    <a:pt x="33398" y="6763"/>
                    <a:pt x="32076" y="8097"/>
                    <a:pt x="30445" y="8097"/>
                  </a:cubicBezTo>
                  <a:lnTo>
                    <a:pt x="3251" y="8097"/>
                  </a:lnTo>
                  <a:cubicBezTo>
                    <a:pt x="1608" y="8097"/>
                    <a:pt x="286" y="6763"/>
                    <a:pt x="286" y="5132"/>
                  </a:cubicBezTo>
                  <a:lnTo>
                    <a:pt x="286" y="3180"/>
                  </a:lnTo>
                  <a:lnTo>
                    <a:pt x="1" y="3180"/>
                  </a:lnTo>
                  <a:lnTo>
                    <a:pt x="1" y="5132"/>
                  </a:lnTo>
                  <a:cubicBezTo>
                    <a:pt x="1" y="6918"/>
                    <a:pt x="1465" y="8371"/>
                    <a:pt x="3251" y="8371"/>
                  </a:cubicBezTo>
                  <a:lnTo>
                    <a:pt x="30445" y="8371"/>
                  </a:lnTo>
                  <a:cubicBezTo>
                    <a:pt x="32231" y="8371"/>
                    <a:pt x="33683" y="6930"/>
                    <a:pt x="33683" y="5132"/>
                  </a:cubicBezTo>
                  <a:lnTo>
                    <a:pt x="33683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1" name="Google Shape;3791;p41"/>
            <p:cNvSpPr/>
            <p:nvPr/>
          </p:nvSpPr>
          <p:spPr>
            <a:xfrm>
              <a:off x="3995813" y="4279210"/>
              <a:ext cx="50585" cy="50585"/>
            </a:xfrm>
            <a:custGeom>
              <a:avLst/>
              <a:gdLst/>
              <a:ahLst/>
              <a:cxnLst/>
              <a:rect l="l" t="t" r="r" b="b"/>
              <a:pathLst>
                <a:path w="1763" h="1763" extrusionOk="0">
                  <a:moveTo>
                    <a:pt x="881" y="1"/>
                  </a:moveTo>
                  <a:cubicBezTo>
                    <a:pt x="393" y="1"/>
                    <a:pt x="0" y="405"/>
                    <a:pt x="0" y="882"/>
                  </a:cubicBezTo>
                  <a:cubicBezTo>
                    <a:pt x="0" y="1370"/>
                    <a:pt x="393" y="1763"/>
                    <a:pt x="881" y="1763"/>
                  </a:cubicBezTo>
                  <a:cubicBezTo>
                    <a:pt x="1358" y="1763"/>
                    <a:pt x="1762" y="1370"/>
                    <a:pt x="1762" y="882"/>
                  </a:cubicBezTo>
                  <a:cubicBezTo>
                    <a:pt x="1762" y="405"/>
                    <a:pt x="1358" y="1"/>
                    <a:pt x="8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792" name="Google Shape;3792;p41"/>
          <p:cNvSpPr/>
          <p:nvPr/>
        </p:nvSpPr>
        <p:spPr>
          <a:xfrm>
            <a:off x="5249985" y="1667532"/>
            <a:ext cx="50585" cy="50585"/>
          </a:xfrm>
          <a:custGeom>
            <a:avLst/>
            <a:gdLst/>
            <a:ahLst/>
            <a:cxnLst/>
            <a:rect l="l" t="t" r="r" b="b"/>
            <a:pathLst>
              <a:path w="1763" h="1763" extrusionOk="0">
                <a:moveTo>
                  <a:pt x="882" y="0"/>
                </a:moveTo>
                <a:cubicBezTo>
                  <a:pt x="394" y="0"/>
                  <a:pt x="1" y="405"/>
                  <a:pt x="1" y="882"/>
                </a:cubicBezTo>
                <a:cubicBezTo>
                  <a:pt x="1" y="1370"/>
                  <a:pt x="394" y="1763"/>
                  <a:pt x="882" y="1763"/>
                </a:cubicBezTo>
                <a:cubicBezTo>
                  <a:pt x="1358" y="1763"/>
                  <a:pt x="1763" y="1370"/>
                  <a:pt x="1763" y="882"/>
                </a:cubicBezTo>
                <a:cubicBezTo>
                  <a:pt x="1763" y="405"/>
                  <a:pt x="1358" y="0"/>
                  <a:pt x="88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93" name="Google Shape;3793;p41"/>
          <p:cNvSpPr/>
          <p:nvPr/>
        </p:nvSpPr>
        <p:spPr>
          <a:xfrm>
            <a:off x="2729034" y="1667532"/>
            <a:ext cx="50241" cy="50585"/>
          </a:xfrm>
          <a:custGeom>
            <a:avLst/>
            <a:gdLst/>
            <a:ahLst/>
            <a:cxnLst/>
            <a:rect l="l" t="t" r="r" b="b"/>
            <a:pathLst>
              <a:path w="1751" h="1763" extrusionOk="0">
                <a:moveTo>
                  <a:pt x="881" y="0"/>
                </a:moveTo>
                <a:cubicBezTo>
                  <a:pt x="393" y="0"/>
                  <a:pt x="0" y="405"/>
                  <a:pt x="0" y="882"/>
                </a:cubicBezTo>
                <a:cubicBezTo>
                  <a:pt x="0" y="1370"/>
                  <a:pt x="393" y="1763"/>
                  <a:pt x="881" y="1763"/>
                </a:cubicBezTo>
                <a:cubicBezTo>
                  <a:pt x="1358" y="1763"/>
                  <a:pt x="1751" y="1370"/>
                  <a:pt x="1751" y="882"/>
                </a:cubicBezTo>
                <a:cubicBezTo>
                  <a:pt x="1751" y="405"/>
                  <a:pt x="1358" y="0"/>
                  <a:pt x="88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94" name="Google Shape;3794;p41"/>
          <p:cNvSpPr/>
          <p:nvPr/>
        </p:nvSpPr>
        <p:spPr>
          <a:xfrm>
            <a:off x="2729034" y="3174405"/>
            <a:ext cx="50241" cy="50269"/>
          </a:xfrm>
          <a:custGeom>
            <a:avLst/>
            <a:gdLst/>
            <a:ahLst/>
            <a:cxnLst/>
            <a:rect l="l" t="t" r="r" b="b"/>
            <a:pathLst>
              <a:path w="1751" h="1752" extrusionOk="0">
                <a:moveTo>
                  <a:pt x="881" y="1"/>
                </a:moveTo>
                <a:cubicBezTo>
                  <a:pt x="393" y="1"/>
                  <a:pt x="0" y="394"/>
                  <a:pt x="0" y="870"/>
                </a:cubicBezTo>
                <a:cubicBezTo>
                  <a:pt x="0" y="1358"/>
                  <a:pt x="393" y="1751"/>
                  <a:pt x="881" y="1751"/>
                </a:cubicBezTo>
                <a:cubicBezTo>
                  <a:pt x="1358" y="1751"/>
                  <a:pt x="1751" y="1358"/>
                  <a:pt x="1751" y="870"/>
                </a:cubicBezTo>
                <a:cubicBezTo>
                  <a:pt x="1751" y="394"/>
                  <a:pt x="1358" y="1"/>
                  <a:pt x="88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795" name="Google Shape;3795;p41"/>
          <p:cNvGrpSpPr/>
          <p:nvPr/>
        </p:nvGrpSpPr>
        <p:grpSpPr>
          <a:xfrm>
            <a:off x="1070722" y="1839716"/>
            <a:ext cx="845884" cy="1042628"/>
            <a:chOff x="1070722" y="1839716"/>
            <a:chExt cx="845884" cy="1042628"/>
          </a:xfrm>
        </p:grpSpPr>
        <p:grpSp>
          <p:nvGrpSpPr>
            <p:cNvPr id="3796" name="Google Shape;3796;p41"/>
            <p:cNvGrpSpPr/>
            <p:nvPr/>
          </p:nvGrpSpPr>
          <p:grpSpPr>
            <a:xfrm>
              <a:off x="1468027" y="2681123"/>
              <a:ext cx="50585" cy="201221"/>
              <a:chOff x="1468027" y="2681123"/>
              <a:chExt cx="50585" cy="201221"/>
            </a:xfrm>
          </p:grpSpPr>
          <p:sp>
            <p:nvSpPr>
              <p:cNvPr id="3797" name="Google Shape;3797;p41"/>
              <p:cNvSpPr/>
              <p:nvPr/>
            </p:nvSpPr>
            <p:spPr>
              <a:xfrm>
                <a:off x="1489547" y="2681123"/>
                <a:ext cx="8235" cy="175942"/>
              </a:xfrm>
              <a:custGeom>
                <a:avLst/>
                <a:gdLst/>
                <a:ahLst/>
                <a:cxnLst/>
                <a:rect l="l" t="t" r="r" b="b"/>
                <a:pathLst>
                  <a:path w="287" h="6132" extrusionOk="0">
                    <a:moveTo>
                      <a:pt x="1" y="0"/>
                    </a:moveTo>
                    <a:lnTo>
                      <a:pt x="1" y="6132"/>
                    </a:lnTo>
                    <a:lnTo>
                      <a:pt x="287" y="6132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8" name="Google Shape;3798;p41"/>
              <p:cNvSpPr/>
              <p:nvPr/>
            </p:nvSpPr>
            <p:spPr>
              <a:xfrm>
                <a:off x="1468027" y="2831759"/>
                <a:ext cx="50585" cy="50585"/>
              </a:xfrm>
              <a:custGeom>
                <a:avLst/>
                <a:gdLst/>
                <a:ahLst/>
                <a:cxnLst/>
                <a:rect l="l" t="t" r="r" b="b"/>
                <a:pathLst>
                  <a:path w="1763" h="1763" extrusionOk="0">
                    <a:moveTo>
                      <a:pt x="882" y="1"/>
                    </a:moveTo>
                    <a:cubicBezTo>
                      <a:pt x="394" y="1"/>
                      <a:pt x="1" y="394"/>
                      <a:pt x="1" y="882"/>
                    </a:cubicBezTo>
                    <a:cubicBezTo>
                      <a:pt x="1" y="1358"/>
                      <a:pt x="394" y="1763"/>
                      <a:pt x="882" y="1763"/>
                    </a:cubicBezTo>
                    <a:cubicBezTo>
                      <a:pt x="1370" y="1763"/>
                      <a:pt x="1763" y="1358"/>
                      <a:pt x="1763" y="882"/>
                    </a:cubicBezTo>
                    <a:cubicBezTo>
                      <a:pt x="1763" y="394"/>
                      <a:pt x="1370" y="1"/>
                      <a:pt x="88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799" name="Google Shape;3799;p41"/>
            <p:cNvGrpSpPr/>
            <p:nvPr/>
          </p:nvGrpSpPr>
          <p:grpSpPr>
            <a:xfrm>
              <a:off x="1070722" y="1839716"/>
              <a:ext cx="845884" cy="845539"/>
              <a:chOff x="1070722" y="1839716"/>
              <a:chExt cx="845884" cy="845539"/>
            </a:xfrm>
          </p:grpSpPr>
          <p:sp>
            <p:nvSpPr>
              <p:cNvPr id="3800" name="Google Shape;3800;p41"/>
              <p:cNvSpPr/>
              <p:nvPr/>
            </p:nvSpPr>
            <p:spPr>
              <a:xfrm>
                <a:off x="1074481" y="1843130"/>
                <a:ext cx="837678" cy="838022"/>
              </a:xfrm>
              <a:custGeom>
                <a:avLst/>
                <a:gdLst/>
                <a:ahLst/>
                <a:cxnLst/>
                <a:rect l="l" t="t" r="r" b="b"/>
                <a:pathLst>
                  <a:path w="29195" h="29207" extrusionOk="0">
                    <a:moveTo>
                      <a:pt x="14598" y="0"/>
                    </a:moveTo>
                    <a:cubicBezTo>
                      <a:pt x="6537" y="0"/>
                      <a:pt x="1" y="6537"/>
                      <a:pt x="1" y="14609"/>
                    </a:cubicBezTo>
                    <a:cubicBezTo>
                      <a:pt x="1" y="22670"/>
                      <a:pt x="6537" y="29206"/>
                      <a:pt x="14598" y="29206"/>
                    </a:cubicBezTo>
                    <a:cubicBezTo>
                      <a:pt x="22658" y="29206"/>
                      <a:pt x="29195" y="22670"/>
                      <a:pt x="29195" y="14609"/>
                    </a:cubicBezTo>
                    <a:cubicBezTo>
                      <a:pt x="29195" y="6537"/>
                      <a:pt x="22658" y="0"/>
                      <a:pt x="1459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1" name="Google Shape;3801;p41"/>
              <p:cNvSpPr/>
              <p:nvPr/>
            </p:nvSpPr>
            <p:spPr>
              <a:xfrm>
                <a:off x="1070722" y="1839716"/>
                <a:ext cx="845884" cy="845539"/>
              </a:xfrm>
              <a:custGeom>
                <a:avLst/>
                <a:gdLst/>
                <a:ahLst/>
                <a:cxnLst/>
                <a:rect l="l" t="t" r="r" b="b"/>
                <a:pathLst>
                  <a:path w="29481" h="29469" extrusionOk="0">
                    <a:moveTo>
                      <a:pt x="14729" y="274"/>
                    </a:moveTo>
                    <a:cubicBezTo>
                      <a:pt x="22706" y="274"/>
                      <a:pt x="29195" y="6751"/>
                      <a:pt x="29183" y="14728"/>
                    </a:cubicBezTo>
                    <a:cubicBezTo>
                      <a:pt x="29183" y="22682"/>
                      <a:pt x="22694" y="29170"/>
                      <a:pt x="14729" y="29170"/>
                    </a:cubicBezTo>
                    <a:cubicBezTo>
                      <a:pt x="6764" y="29170"/>
                      <a:pt x="275" y="22705"/>
                      <a:pt x="275" y="14728"/>
                    </a:cubicBezTo>
                    <a:cubicBezTo>
                      <a:pt x="275" y="6763"/>
                      <a:pt x="6752" y="274"/>
                      <a:pt x="14729" y="274"/>
                    </a:cubicBezTo>
                    <a:close/>
                    <a:moveTo>
                      <a:pt x="14729" y="0"/>
                    </a:moveTo>
                    <a:cubicBezTo>
                      <a:pt x="6609" y="0"/>
                      <a:pt x="1" y="6608"/>
                      <a:pt x="1" y="14740"/>
                    </a:cubicBezTo>
                    <a:cubicBezTo>
                      <a:pt x="1" y="22860"/>
                      <a:pt x="6609" y="29468"/>
                      <a:pt x="14729" y="29468"/>
                    </a:cubicBezTo>
                    <a:cubicBezTo>
                      <a:pt x="22873" y="29468"/>
                      <a:pt x="29481" y="22848"/>
                      <a:pt x="29469" y="14740"/>
                    </a:cubicBezTo>
                    <a:cubicBezTo>
                      <a:pt x="29469" y="6608"/>
                      <a:pt x="22861" y="0"/>
                      <a:pt x="1472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2" name="Google Shape;3802;p41"/>
              <p:cNvSpPr/>
              <p:nvPr/>
            </p:nvSpPr>
            <p:spPr>
              <a:xfrm>
                <a:off x="1115827" y="1884792"/>
                <a:ext cx="755014" cy="755014"/>
              </a:xfrm>
              <a:custGeom>
                <a:avLst/>
                <a:gdLst/>
                <a:ahLst/>
                <a:cxnLst/>
                <a:rect l="l" t="t" r="r" b="b"/>
                <a:pathLst>
                  <a:path w="26314" h="26314" extrusionOk="0">
                    <a:moveTo>
                      <a:pt x="13157" y="1"/>
                    </a:moveTo>
                    <a:cubicBezTo>
                      <a:pt x="5894" y="1"/>
                      <a:pt x="0" y="5882"/>
                      <a:pt x="0" y="13157"/>
                    </a:cubicBezTo>
                    <a:cubicBezTo>
                      <a:pt x="0" y="20420"/>
                      <a:pt x="5894" y="26314"/>
                      <a:pt x="13157" y="26314"/>
                    </a:cubicBezTo>
                    <a:cubicBezTo>
                      <a:pt x="20420" y="26314"/>
                      <a:pt x="26313" y="20420"/>
                      <a:pt x="26313" y="13157"/>
                    </a:cubicBezTo>
                    <a:cubicBezTo>
                      <a:pt x="26313" y="5882"/>
                      <a:pt x="20420" y="1"/>
                      <a:pt x="1315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3" name="Google Shape;3803;p41"/>
              <p:cNvSpPr/>
              <p:nvPr/>
            </p:nvSpPr>
            <p:spPr>
              <a:xfrm>
                <a:off x="1115827" y="1884447"/>
                <a:ext cx="660387" cy="660387"/>
              </a:xfrm>
              <a:custGeom>
                <a:avLst/>
                <a:gdLst/>
                <a:ahLst/>
                <a:cxnLst/>
                <a:rect l="l" t="t" r="r" b="b"/>
                <a:pathLst>
                  <a:path w="23016" h="23016" extrusionOk="0">
                    <a:moveTo>
                      <a:pt x="13157" y="1"/>
                    </a:moveTo>
                    <a:cubicBezTo>
                      <a:pt x="5894" y="1"/>
                      <a:pt x="0" y="5906"/>
                      <a:pt x="0" y="13157"/>
                    </a:cubicBezTo>
                    <a:cubicBezTo>
                      <a:pt x="0" y="17074"/>
                      <a:pt x="1715" y="20599"/>
                      <a:pt x="4441" y="23016"/>
                    </a:cubicBezTo>
                    <a:cubicBezTo>
                      <a:pt x="2382" y="20694"/>
                      <a:pt x="1132" y="17646"/>
                      <a:pt x="1132" y="14300"/>
                    </a:cubicBezTo>
                    <a:cubicBezTo>
                      <a:pt x="1132" y="7037"/>
                      <a:pt x="7025" y="1144"/>
                      <a:pt x="14288" y="1144"/>
                    </a:cubicBezTo>
                    <a:cubicBezTo>
                      <a:pt x="17634" y="1144"/>
                      <a:pt x="20694" y="2382"/>
                      <a:pt x="23015" y="4442"/>
                    </a:cubicBezTo>
                    <a:cubicBezTo>
                      <a:pt x="20598" y="1715"/>
                      <a:pt x="17086" y="1"/>
                      <a:pt x="1315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4" name="Google Shape;3804;p41"/>
              <p:cNvSpPr/>
              <p:nvPr/>
            </p:nvSpPr>
            <p:spPr>
              <a:xfrm>
                <a:off x="1111724" y="1880373"/>
                <a:ext cx="763565" cy="763536"/>
              </a:xfrm>
              <a:custGeom>
                <a:avLst/>
                <a:gdLst/>
                <a:ahLst/>
                <a:cxnLst/>
                <a:rect l="l" t="t" r="r" b="b"/>
                <a:pathLst>
                  <a:path w="26612" h="26611" extrusionOk="0">
                    <a:moveTo>
                      <a:pt x="13300" y="286"/>
                    </a:moveTo>
                    <a:cubicBezTo>
                      <a:pt x="20491" y="286"/>
                      <a:pt x="26325" y="6132"/>
                      <a:pt x="26325" y="13311"/>
                    </a:cubicBezTo>
                    <a:cubicBezTo>
                      <a:pt x="26325" y="20491"/>
                      <a:pt x="20479" y="26325"/>
                      <a:pt x="13300" y="26325"/>
                    </a:cubicBezTo>
                    <a:cubicBezTo>
                      <a:pt x="6108" y="26325"/>
                      <a:pt x="274" y="20479"/>
                      <a:pt x="274" y="13311"/>
                    </a:cubicBezTo>
                    <a:cubicBezTo>
                      <a:pt x="274" y="6120"/>
                      <a:pt x="6132" y="286"/>
                      <a:pt x="13300" y="286"/>
                    </a:cubicBezTo>
                    <a:close/>
                    <a:moveTo>
                      <a:pt x="13300" y="0"/>
                    </a:moveTo>
                    <a:cubicBezTo>
                      <a:pt x="5966" y="0"/>
                      <a:pt x="1" y="5965"/>
                      <a:pt x="1" y="13311"/>
                    </a:cubicBezTo>
                    <a:cubicBezTo>
                      <a:pt x="1" y="20645"/>
                      <a:pt x="5966" y="26610"/>
                      <a:pt x="13300" y="26610"/>
                    </a:cubicBezTo>
                    <a:cubicBezTo>
                      <a:pt x="20634" y="26610"/>
                      <a:pt x="26611" y="20645"/>
                      <a:pt x="26611" y="13311"/>
                    </a:cubicBezTo>
                    <a:cubicBezTo>
                      <a:pt x="26611" y="5965"/>
                      <a:pt x="20634" y="0"/>
                      <a:pt x="1330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5" name="Google Shape;3805;p41"/>
              <p:cNvSpPr/>
              <p:nvPr/>
            </p:nvSpPr>
            <p:spPr>
              <a:xfrm>
                <a:off x="1593414" y="2084635"/>
                <a:ext cx="52306" cy="173590"/>
              </a:xfrm>
              <a:custGeom>
                <a:avLst/>
                <a:gdLst/>
                <a:ahLst/>
                <a:cxnLst/>
                <a:rect l="l" t="t" r="r" b="b"/>
                <a:pathLst>
                  <a:path w="1823" h="6050" extrusionOk="0">
                    <a:moveTo>
                      <a:pt x="0" y="1"/>
                    </a:moveTo>
                    <a:cubicBezTo>
                      <a:pt x="441" y="668"/>
                      <a:pt x="691" y="1454"/>
                      <a:pt x="691" y="2299"/>
                    </a:cubicBezTo>
                    <a:lnTo>
                      <a:pt x="691" y="6049"/>
                    </a:lnTo>
                    <a:lnTo>
                      <a:pt x="1822" y="6049"/>
                    </a:lnTo>
                    <a:lnTo>
                      <a:pt x="1822" y="3430"/>
                    </a:lnTo>
                    <a:cubicBezTo>
                      <a:pt x="1822" y="2001"/>
                      <a:pt x="1096" y="739"/>
                      <a:pt x="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6" name="Google Shape;3806;p41"/>
              <p:cNvSpPr/>
              <p:nvPr/>
            </p:nvSpPr>
            <p:spPr>
              <a:xfrm>
                <a:off x="1415090" y="2070977"/>
                <a:ext cx="150004" cy="187247"/>
              </a:xfrm>
              <a:custGeom>
                <a:avLst/>
                <a:gdLst/>
                <a:ahLst/>
                <a:cxnLst/>
                <a:rect l="l" t="t" r="r" b="b"/>
                <a:pathLst>
                  <a:path w="5228" h="6526" extrusionOk="0">
                    <a:moveTo>
                      <a:pt x="2786" y="1"/>
                    </a:moveTo>
                    <a:cubicBezTo>
                      <a:pt x="2691" y="1"/>
                      <a:pt x="2608" y="1"/>
                      <a:pt x="2536" y="13"/>
                    </a:cubicBezTo>
                    <a:cubicBezTo>
                      <a:pt x="1370" y="429"/>
                      <a:pt x="429" y="1346"/>
                      <a:pt x="24" y="2525"/>
                    </a:cubicBezTo>
                    <a:cubicBezTo>
                      <a:pt x="0" y="2620"/>
                      <a:pt x="0" y="2703"/>
                      <a:pt x="0" y="2775"/>
                    </a:cubicBezTo>
                    <a:lnTo>
                      <a:pt x="0" y="6525"/>
                    </a:lnTo>
                    <a:lnTo>
                      <a:pt x="1131" y="6525"/>
                    </a:lnTo>
                    <a:lnTo>
                      <a:pt x="1131" y="3906"/>
                    </a:lnTo>
                    <a:lnTo>
                      <a:pt x="1120" y="3906"/>
                    </a:lnTo>
                    <a:cubicBezTo>
                      <a:pt x="1120" y="2382"/>
                      <a:pt x="2370" y="1132"/>
                      <a:pt x="3906" y="1132"/>
                    </a:cubicBezTo>
                    <a:cubicBezTo>
                      <a:pt x="4382" y="1132"/>
                      <a:pt x="4822" y="1251"/>
                      <a:pt x="5227" y="1453"/>
                    </a:cubicBezTo>
                    <a:cubicBezTo>
                      <a:pt x="4751" y="596"/>
                      <a:pt x="3846" y="1"/>
                      <a:pt x="278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7" name="Google Shape;3807;p41"/>
              <p:cNvSpPr/>
              <p:nvPr/>
            </p:nvSpPr>
            <p:spPr>
              <a:xfrm>
                <a:off x="1317392" y="2292024"/>
                <a:ext cx="418509" cy="232667"/>
              </a:xfrm>
              <a:custGeom>
                <a:avLst/>
                <a:gdLst/>
                <a:ahLst/>
                <a:cxnLst/>
                <a:rect l="l" t="t" r="r" b="b"/>
                <a:pathLst>
                  <a:path w="14586" h="8109" extrusionOk="0">
                    <a:moveTo>
                      <a:pt x="13407" y="0"/>
                    </a:moveTo>
                    <a:lnTo>
                      <a:pt x="13407" y="0"/>
                    </a:lnTo>
                    <a:cubicBezTo>
                      <a:pt x="13442" y="119"/>
                      <a:pt x="13454" y="238"/>
                      <a:pt x="13454" y="357"/>
                    </a:cubicBezTo>
                    <a:lnTo>
                      <a:pt x="13454" y="5441"/>
                    </a:lnTo>
                    <a:cubicBezTo>
                      <a:pt x="13454" y="6298"/>
                      <a:pt x="12776" y="6977"/>
                      <a:pt x="11918" y="6977"/>
                    </a:cubicBezTo>
                    <a:lnTo>
                      <a:pt x="357" y="6977"/>
                    </a:lnTo>
                    <a:cubicBezTo>
                      <a:pt x="238" y="6977"/>
                      <a:pt x="119" y="6965"/>
                      <a:pt x="0" y="6929"/>
                    </a:cubicBezTo>
                    <a:lnTo>
                      <a:pt x="0" y="6929"/>
                    </a:lnTo>
                    <a:cubicBezTo>
                      <a:pt x="167" y="7608"/>
                      <a:pt x="774" y="8108"/>
                      <a:pt x="1488" y="8108"/>
                    </a:cubicBezTo>
                    <a:lnTo>
                      <a:pt x="13049" y="8108"/>
                    </a:lnTo>
                    <a:cubicBezTo>
                      <a:pt x="13907" y="8108"/>
                      <a:pt x="14585" y="7430"/>
                      <a:pt x="14585" y="6572"/>
                    </a:cubicBezTo>
                    <a:lnTo>
                      <a:pt x="14585" y="1488"/>
                    </a:lnTo>
                    <a:cubicBezTo>
                      <a:pt x="14585" y="774"/>
                      <a:pt x="14085" y="167"/>
                      <a:pt x="1340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8" name="Google Shape;3808;p41"/>
              <p:cNvSpPr/>
              <p:nvPr/>
            </p:nvSpPr>
            <p:spPr>
              <a:xfrm>
                <a:off x="1280149" y="2028627"/>
                <a:ext cx="427719" cy="467372"/>
              </a:xfrm>
              <a:custGeom>
                <a:avLst/>
                <a:gdLst/>
                <a:ahLst/>
                <a:cxnLst/>
                <a:rect l="l" t="t" r="r" b="b"/>
                <a:pathLst>
                  <a:path w="14907" h="16289" extrusionOk="0">
                    <a:moveTo>
                      <a:pt x="7489" y="250"/>
                    </a:moveTo>
                    <a:cubicBezTo>
                      <a:pt x="9692" y="250"/>
                      <a:pt x="11490" y="2036"/>
                      <a:pt x="11490" y="4251"/>
                    </a:cubicBezTo>
                    <a:lnTo>
                      <a:pt x="11490" y="7858"/>
                    </a:lnTo>
                    <a:lnTo>
                      <a:pt x="10406" y="7858"/>
                    </a:lnTo>
                    <a:lnTo>
                      <a:pt x="10406" y="4251"/>
                    </a:lnTo>
                    <a:cubicBezTo>
                      <a:pt x="10406" y="2644"/>
                      <a:pt x="9097" y="1334"/>
                      <a:pt x="7489" y="1334"/>
                    </a:cubicBezTo>
                    <a:cubicBezTo>
                      <a:pt x="5882" y="1334"/>
                      <a:pt x="4572" y="2644"/>
                      <a:pt x="4572" y="4251"/>
                    </a:cubicBezTo>
                    <a:lnTo>
                      <a:pt x="4572" y="7858"/>
                    </a:lnTo>
                    <a:lnTo>
                      <a:pt x="3501" y="7858"/>
                    </a:lnTo>
                    <a:lnTo>
                      <a:pt x="3501" y="4251"/>
                    </a:lnTo>
                    <a:lnTo>
                      <a:pt x="3489" y="4251"/>
                    </a:lnTo>
                    <a:cubicBezTo>
                      <a:pt x="3489" y="2048"/>
                      <a:pt x="5275" y="250"/>
                      <a:pt x="7489" y="250"/>
                    </a:cubicBezTo>
                    <a:close/>
                    <a:moveTo>
                      <a:pt x="7477" y="1631"/>
                    </a:moveTo>
                    <a:cubicBezTo>
                      <a:pt x="8918" y="1631"/>
                      <a:pt x="10109" y="2822"/>
                      <a:pt x="10109" y="4275"/>
                    </a:cubicBezTo>
                    <a:lnTo>
                      <a:pt x="10109" y="7870"/>
                    </a:lnTo>
                    <a:lnTo>
                      <a:pt x="4846" y="7870"/>
                    </a:lnTo>
                    <a:lnTo>
                      <a:pt x="4846" y="4275"/>
                    </a:lnTo>
                    <a:cubicBezTo>
                      <a:pt x="4846" y="2810"/>
                      <a:pt x="6037" y="1631"/>
                      <a:pt x="7477" y="1631"/>
                    </a:cubicBezTo>
                    <a:close/>
                    <a:moveTo>
                      <a:pt x="13216" y="8156"/>
                    </a:moveTo>
                    <a:cubicBezTo>
                      <a:pt x="13978" y="8156"/>
                      <a:pt x="14609" y="8775"/>
                      <a:pt x="14609" y="9537"/>
                    </a:cubicBezTo>
                    <a:lnTo>
                      <a:pt x="14609" y="14633"/>
                    </a:lnTo>
                    <a:cubicBezTo>
                      <a:pt x="14609" y="15383"/>
                      <a:pt x="13978" y="16014"/>
                      <a:pt x="13216" y="16014"/>
                    </a:cubicBezTo>
                    <a:lnTo>
                      <a:pt x="1655" y="16014"/>
                    </a:lnTo>
                    <a:cubicBezTo>
                      <a:pt x="893" y="16014"/>
                      <a:pt x="274" y="15383"/>
                      <a:pt x="274" y="14633"/>
                    </a:cubicBezTo>
                    <a:lnTo>
                      <a:pt x="274" y="9537"/>
                    </a:lnTo>
                    <a:cubicBezTo>
                      <a:pt x="274" y="8775"/>
                      <a:pt x="893" y="8156"/>
                      <a:pt x="1655" y="8156"/>
                    </a:cubicBezTo>
                    <a:close/>
                    <a:moveTo>
                      <a:pt x="7489" y="0"/>
                    </a:moveTo>
                    <a:cubicBezTo>
                      <a:pt x="5120" y="0"/>
                      <a:pt x="3215" y="1917"/>
                      <a:pt x="3215" y="4275"/>
                    </a:cubicBezTo>
                    <a:lnTo>
                      <a:pt x="3215" y="7870"/>
                    </a:lnTo>
                    <a:lnTo>
                      <a:pt x="1667" y="7870"/>
                    </a:lnTo>
                    <a:cubicBezTo>
                      <a:pt x="750" y="7870"/>
                      <a:pt x="0" y="8620"/>
                      <a:pt x="0" y="9537"/>
                    </a:cubicBezTo>
                    <a:lnTo>
                      <a:pt x="0" y="14621"/>
                    </a:lnTo>
                    <a:cubicBezTo>
                      <a:pt x="0" y="15550"/>
                      <a:pt x="750" y="16288"/>
                      <a:pt x="1667" y="16288"/>
                    </a:cubicBezTo>
                    <a:lnTo>
                      <a:pt x="13240" y="16288"/>
                    </a:lnTo>
                    <a:cubicBezTo>
                      <a:pt x="14157" y="16288"/>
                      <a:pt x="14907" y="15550"/>
                      <a:pt x="14907" y="14621"/>
                    </a:cubicBezTo>
                    <a:lnTo>
                      <a:pt x="14907" y="9537"/>
                    </a:lnTo>
                    <a:cubicBezTo>
                      <a:pt x="14883" y="8620"/>
                      <a:pt x="14145" y="7870"/>
                      <a:pt x="13216" y="7870"/>
                    </a:cubicBezTo>
                    <a:lnTo>
                      <a:pt x="11764" y="7870"/>
                    </a:lnTo>
                    <a:lnTo>
                      <a:pt x="11764" y="4275"/>
                    </a:lnTo>
                    <a:cubicBezTo>
                      <a:pt x="11764" y="1905"/>
                      <a:pt x="9847" y="0"/>
                      <a:pt x="748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9" name="Google Shape;3809;p41"/>
              <p:cNvSpPr/>
              <p:nvPr/>
            </p:nvSpPr>
            <p:spPr>
              <a:xfrm>
                <a:off x="1350187" y="2356927"/>
                <a:ext cx="36899" cy="36927"/>
              </a:xfrm>
              <a:custGeom>
                <a:avLst/>
                <a:gdLst/>
                <a:ahLst/>
                <a:cxnLst/>
                <a:rect l="l" t="t" r="r" b="b"/>
                <a:pathLst>
                  <a:path w="1286" h="1287" extrusionOk="0">
                    <a:moveTo>
                      <a:pt x="643" y="0"/>
                    </a:moveTo>
                    <a:cubicBezTo>
                      <a:pt x="286" y="0"/>
                      <a:pt x="0" y="286"/>
                      <a:pt x="0" y="643"/>
                    </a:cubicBezTo>
                    <a:cubicBezTo>
                      <a:pt x="0" y="988"/>
                      <a:pt x="286" y="1286"/>
                      <a:pt x="643" y="1286"/>
                    </a:cubicBezTo>
                    <a:cubicBezTo>
                      <a:pt x="1000" y="1286"/>
                      <a:pt x="1286" y="988"/>
                      <a:pt x="1286" y="643"/>
                    </a:cubicBezTo>
                    <a:cubicBezTo>
                      <a:pt x="1286" y="286"/>
                      <a:pt x="1000" y="0"/>
                      <a:pt x="64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0" name="Google Shape;3810;p41"/>
              <p:cNvSpPr/>
              <p:nvPr/>
            </p:nvSpPr>
            <p:spPr>
              <a:xfrm>
                <a:off x="1412680" y="2356927"/>
                <a:ext cx="36583" cy="36927"/>
              </a:xfrm>
              <a:custGeom>
                <a:avLst/>
                <a:gdLst/>
                <a:ahLst/>
                <a:cxnLst/>
                <a:rect l="l" t="t" r="r" b="b"/>
                <a:pathLst>
                  <a:path w="1275" h="1287" extrusionOk="0">
                    <a:moveTo>
                      <a:pt x="632" y="0"/>
                    </a:moveTo>
                    <a:cubicBezTo>
                      <a:pt x="287" y="0"/>
                      <a:pt x="1" y="286"/>
                      <a:pt x="1" y="643"/>
                    </a:cubicBezTo>
                    <a:cubicBezTo>
                      <a:pt x="1" y="988"/>
                      <a:pt x="287" y="1286"/>
                      <a:pt x="632" y="1286"/>
                    </a:cubicBezTo>
                    <a:cubicBezTo>
                      <a:pt x="989" y="1286"/>
                      <a:pt x="1275" y="988"/>
                      <a:pt x="1275" y="643"/>
                    </a:cubicBezTo>
                    <a:cubicBezTo>
                      <a:pt x="1275" y="286"/>
                      <a:pt x="989" y="0"/>
                      <a:pt x="63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1" name="Google Shape;3811;p41"/>
              <p:cNvSpPr/>
              <p:nvPr/>
            </p:nvSpPr>
            <p:spPr>
              <a:xfrm>
                <a:off x="1474856" y="2356927"/>
                <a:ext cx="36927" cy="36927"/>
              </a:xfrm>
              <a:custGeom>
                <a:avLst/>
                <a:gdLst/>
                <a:ahLst/>
                <a:cxnLst/>
                <a:rect l="l" t="t" r="r" b="b"/>
                <a:pathLst>
                  <a:path w="1287" h="1287" extrusionOk="0">
                    <a:moveTo>
                      <a:pt x="644" y="0"/>
                    </a:moveTo>
                    <a:cubicBezTo>
                      <a:pt x="287" y="0"/>
                      <a:pt x="1" y="286"/>
                      <a:pt x="1" y="643"/>
                    </a:cubicBezTo>
                    <a:cubicBezTo>
                      <a:pt x="1" y="988"/>
                      <a:pt x="287" y="1286"/>
                      <a:pt x="644" y="1286"/>
                    </a:cubicBezTo>
                    <a:cubicBezTo>
                      <a:pt x="1001" y="1286"/>
                      <a:pt x="1287" y="988"/>
                      <a:pt x="1287" y="643"/>
                    </a:cubicBezTo>
                    <a:cubicBezTo>
                      <a:pt x="1287" y="286"/>
                      <a:pt x="1001" y="0"/>
                      <a:pt x="64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2" name="Google Shape;3812;p41"/>
              <p:cNvSpPr/>
              <p:nvPr/>
            </p:nvSpPr>
            <p:spPr>
              <a:xfrm>
                <a:off x="1537722" y="2356927"/>
                <a:ext cx="36927" cy="36927"/>
              </a:xfrm>
              <a:custGeom>
                <a:avLst/>
                <a:gdLst/>
                <a:ahLst/>
                <a:cxnLst/>
                <a:rect l="l" t="t" r="r" b="b"/>
                <a:pathLst>
                  <a:path w="1287" h="1287" extrusionOk="0">
                    <a:moveTo>
                      <a:pt x="644" y="0"/>
                    </a:moveTo>
                    <a:cubicBezTo>
                      <a:pt x="286" y="0"/>
                      <a:pt x="1" y="286"/>
                      <a:pt x="1" y="643"/>
                    </a:cubicBezTo>
                    <a:cubicBezTo>
                      <a:pt x="1" y="988"/>
                      <a:pt x="286" y="1286"/>
                      <a:pt x="644" y="1286"/>
                    </a:cubicBezTo>
                    <a:cubicBezTo>
                      <a:pt x="989" y="1286"/>
                      <a:pt x="1287" y="988"/>
                      <a:pt x="1287" y="643"/>
                    </a:cubicBezTo>
                    <a:cubicBezTo>
                      <a:pt x="1287" y="286"/>
                      <a:pt x="989" y="0"/>
                      <a:pt x="64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3" name="Google Shape;3813;p41"/>
              <p:cNvSpPr/>
              <p:nvPr/>
            </p:nvSpPr>
            <p:spPr>
              <a:xfrm>
                <a:off x="1599898" y="2356927"/>
                <a:ext cx="36927" cy="36927"/>
              </a:xfrm>
              <a:custGeom>
                <a:avLst/>
                <a:gdLst/>
                <a:ahLst/>
                <a:cxnLst/>
                <a:rect l="l" t="t" r="r" b="b"/>
                <a:pathLst>
                  <a:path w="1287" h="1287" extrusionOk="0">
                    <a:moveTo>
                      <a:pt x="644" y="0"/>
                    </a:moveTo>
                    <a:cubicBezTo>
                      <a:pt x="298" y="0"/>
                      <a:pt x="1" y="286"/>
                      <a:pt x="1" y="643"/>
                    </a:cubicBezTo>
                    <a:cubicBezTo>
                      <a:pt x="1" y="988"/>
                      <a:pt x="298" y="1286"/>
                      <a:pt x="644" y="1286"/>
                    </a:cubicBezTo>
                    <a:cubicBezTo>
                      <a:pt x="1001" y="1286"/>
                      <a:pt x="1286" y="988"/>
                      <a:pt x="1286" y="643"/>
                    </a:cubicBezTo>
                    <a:cubicBezTo>
                      <a:pt x="1286" y="286"/>
                      <a:pt x="1001" y="0"/>
                      <a:pt x="64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814" name="Google Shape;3814;p41"/>
          <p:cNvGrpSpPr/>
          <p:nvPr/>
        </p:nvGrpSpPr>
        <p:grpSpPr>
          <a:xfrm>
            <a:off x="1473377" y="3199339"/>
            <a:ext cx="1703546" cy="1253777"/>
            <a:chOff x="1473377" y="3199339"/>
            <a:chExt cx="1703546" cy="1253777"/>
          </a:xfrm>
        </p:grpSpPr>
        <p:grpSp>
          <p:nvGrpSpPr>
            <p:cNvPr id="3815" name="Google Shape;3815;p41"/>
            <p:cNvGrpSpPr/>
            <p:nvPr/>
          </p:nvGrpSpPr>
          <p:grpSpPr>
            <a:xfrm>
              <a:off x="1473377" y="4197895"/>
              <a:ext cx="1285439" cy="255221"/>
              <a:chOff x="1473377" y="4197895"/>
              <a:chExt cx="1285439" cy="255221"/>
            </a:xfrm>
          </p:grpSpPr>
          <p:sp>
            <p:nvSpPr>
              <p:cNvPr id="3816" name="Google Shape;3816;p41"/>
              <p:cNvSpPr/>
              <p:nvPr/>
            </p:nvSpPr>
            <p:spPr>
              <a:xfrm>
                <a:off x="1493200" y="4213275"/>
                <a:ext cx="1265616" cy="239841"/>
              </a:xfrm>
              <a:custGeom>
                <a:avLst/>
                <a:gdLst/>
                <a:ahLst/>
                <a:cxnLst/>
                <a:rect l="l" t="t" r="r" b="b"/>
                <a:pathLst>
                  <a:path w="33660" h="8359" extrusionOk="0">
                    <a:moveTo>
                      <a:pt x="33385" y="1"/>
                    </a:moveTo>
                    <a:lnTo>
                      <a:pt x="33385" y="4846"/>
                    </a:lnTo>
                    <a:cubicBezTo>
                      <a:pt x="33385" y="6632"/>
                      <a:pt x="31921" y="8097"/>
                      <a:pt x="30135" y="8097"/>
                    </a:cubicBezTo>
                    <a:lnTo>
                      <a:pt x="3525" y="8097"/>
                    </a:lnTo>
                    <a:cubicBezTo>
                      <a:pt x="1739" y="8097"/>
                      <a:pt x="286" y="6632"/>
                      <a:pt x="286" y="4846"/>
                    </a:cubicBezTo>
                    <a:lnTo>
                      <a:pt x="286" y="346"/>
                    </a:lnTo>
                    <a:lnTo>
                      <a:pt x="0" y="346"/>
                    </a:lnTo>
                    <a:lnTo>
                      <a:pt x="0" y="4846"/>
                    </a:lnTo>
                    <a:cubicBezTo>
                      <a:pt x="0" y="6787"/>
                      <a:pt x="1572" y="8359"/>
                      <a:pt x="3513" y="8359"/>
                    </a:cubicBezTo>
                    <a:lnTo>
                      <a:pt x="30123" y="8359"/>
                    </a:lnTo>
                    <a:cubicBezTo>
                      <a:pt x="32064" y="8359"/>
                      <a:pt x="33647" y="6787"/>
                      <a:pt x="33659" y="4846"/>
                    </a:cubicBezTo>
                    <a:lnTo>
                      <a:pt x="33659" y="1"/>
                    </a:ln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7" name="Google Shape;3817;p41"/>
              <p:cNvSpPr/>
              <p:nvPr/>
            </p:nvSpPr>
            <p:spPr>
              <a:xfrm>
                <a:off x="1473377" y="4197895"/>
                <a:ext cx="50585" cy="50269"/>
              </a:xfrm>
              <a:custGeom>
                <a:avLst/>
                <a:gdLst/>
                <a:ahLst/>
                <a:cxnLst/>
                <a:rect l="l" t="t" r="r" b="b"/>
                <a:pathLst>
                  <a:path w="1763" h="1752" extrusionOk="0">
                    <a:moveTo>
                      <a:pt x="882" y="1"/>
                    </a:moveTo>
                    <a:cubicBezTo>
                      <a:pt x="394" y="1"/>
                      <a:pt x="1" y="394"/>
                      <a:pt x="1" y="882"/>
                    </a:cubicBezTo>
                    <a:cubicBezTo>
                      <a:pt x="1" y="1358"/>
                      <a:pt x="394" y="1751"/>
                      <a:pt x="882" y="1751"/>
                    </a:cubicBezTo>
                    <a:cubicBezTo>
                      <a:pt x="1370" y="1751"/>
                      <a:pt x="1763" y="1358"/>
                      <a:pt x="1763" y="882"/>
                    </a:cubicBezTo>
                    <a:cubicBezTo>
                      <a:pt x="1763" y="394"/>
                      <a:pt x="1370" y="1"/>
                      <a:pt x="88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818" name="Google Shape;3818;p41"/>
            <p:cNvSpPr/>
            <p:nvPr/>
          </p:nvSpPr>
          <p:spPr>
            <a:xfrm>
              <a:off x="2750553" y="3199339"/>
              <a:ext cx="7890" cy="175971"/>
            </a:xfrm>
            <a:custGeom>
              <a:avLst/>
              <a:gdLst/>
              <a:ahLst/>
              <a:cxnLst/>
              <a:rect l="l" t="t" r="r" b="b"/>
              <a:pathLst>
                <a:path w="275" h="6133" extrusionOk="0">
                  <a:moveTo>
                    <a:pt x="0" y="1"/>
                  </a:moveTo>
                  <a:lnTo>
                    <a:pt x="0" y="6133"/>
                  </a:lnTo>
                  <a:lnTo>
                    <a:pt x="274" y="6133"/>
                  </a:lnTo>
                  <a:lnTo>
                    <a:pt x="274" y="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819" name="Google Shape;3819;p41"/>
            <p:cNvGrpSpPr/>
            <p:nvPr/>
          </p:nvGrpSpPr>
          <p:grpSpPr>
            <a:xfrm>
              <a:off x="2331384" y="3371867"/>
              <a:ext cx="845539" cy="845539"/>
              <a:chOff x="2331384" y="3371867"/>
              <a:chExt cx="845539" cy="845539"/>
            </a:xfrm>
          </p:grpSpPr>
          <p:sp>
            <p:nvSpPr>
              <p:cNvPr id="3820" name="Google Shape;3820;p41"/>
              <p:cNvSpPr/>
              <p:nvPr/>
            </p:nvSpPr>
            <p:spPr>
              <a:xfrm>
                <a:off x="2335143" y="3375281"/>
                <a:ext cx="838022" cy="838022"/>
              </a:xfrm>
              <a:custGeom>
                <a:avLst/>
                <a:gdLst/>
                <a:ahLst/>
                <a:cxnLst/>
                <a:rect l="l" t="t" r="r" b="b"/>
                <a:pathLst>
                  <a:path w="29207" h="29207" extrusionOk="0">
                    <a:moveTo>
                      <a:pt x="14609" y="1"/>
                    </a:moveTo>
                    <a:cubicBezTo>
                      <a:pt x="6549" y="1"/>
                      <a:pt x="0" y="6537"/>
                      <a:pt x="0" y="14610"/>
                    </a:cubicBezTo>
                    <a:cubicBezTo>
                      <a:pt x="0" y="22670"/>
                      <a:pt x="6549" y="29207"/>
                      <a:pt x="14609" y="29207"/>
                    </a:cubicBezTo>
                    <a:cubicBezTo>
                      <a:pt x="22670" y="29207"/>
                      <a:pt x="29207" y="22670"/>
                      <a:pt x="29207" y="14610"/>
                    </a:cubicBezTo>
                    <a:cubicBezTo>
                      <a:pt x="29207" y="6537"/>
                      <a:pt x="22670" y="1"/>
                      <a:pt x="1460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1" name="Google Shape;3821;p41"/>
              <p:cNvSpPr/>
              <p:nvPr/>
            </p:nvSpPr>
            <p:spPr>
              <a:xfrm>
                <a:off x="2378182" y="3416627"/>
                <a:ext cx="755014" cy="755330"/>
              </a:xfrm>
              <a:custGeom>
                <a:avLst/>
                <a:gdLst/>
                <a:ahLst/>
                <a:cxnLst/>
                <a:rect l="l" t="t" r="r" b="b"/>
                <a:pathLst>
                  <a:path w="26314" h="26325" extrusionOk="0">
                    <a:moveTo>
                      <a:pt x="13157" y="0"/>
                    </a:moveTo>
                    <a:cubicBezTo>
                      <a:pt x="5882" y="0"/>
                      <a:pt x="1" y="5894"/>
                      <a:pt x="1" y="13169"/>
                    </a:cubicBezTo>
                    <a:cubicBezTo>
                      <a:pt x="1" y="20431"/>
                      <a:pt x="5882" y="26325"/>
                      <a:pt x="13157" y="26325"/>
                    </a:cubicBezTo>
                    <a:cubicBezTo>
                      <a:pt x="20420" y="26325"/>
                      <a:pt x="26313" y="20431"/>
                      <a:pt x="26313" y="13169"/>
                    </a:cubicBezTo>
                    <a:cubicBezTo>
                      <a:pt x="26313" y="5894"/>
                      <a:pt x="20420" y="0"/>
                      <a:pt x="1315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2" name="Google Shape;3822;p41"/>
              <p:cNvSpPr/>
              <p:nvPr/>
            </p:nvSpPr>
            <p:spPr>
              <a:xfrm>
                <a:off x="2377493" y="3416971"/>
                <a:ext cx="660387" cy="660042"/>
              </a:xfrm>
              <a:custGeom>
                <a:avLst/>
                <a:gdLst/>
                <a:ahLst/>
                <a:cxnLst/>
                <a:rect l="l" t="t" r="r" b="b"/>
                <a:pathLst>
                  <a:path w="23016" h="23004" extrusionOk="0">
                    <a:moveTo>
                      <a:pt x="13157" y="0"/>
                    </a:moveTo>
                    <a:cubicBezTo>
                      <a:pt x="5894" y="0"/>
                      <a:pt x="1" y="5894"/>
                      <a:pt x="1" y="13157"/>
                    </a:cubicBezTo>
                    <a:cubicBezTo>
                      <a:pt x="1" y="17062"/>
                      <a:pt x="1715" y="20598"/>
                      <a:pt x="4442" y="23003"/>
                    </a:cubicBezTo>
                    <a:cubicBezTo>
                      <a:pt x="2382" y="20681"/>
                      <a:pt x="1132" y="17633"/>
                      <a:pt x="1132" y="14288"/>
                    </a:cubicBezTo>
                    <a:cubicBezTo>
                      <a:pt x="1132" y="7025"/>
                      <a:pt x="7026" y="1131"/>
                      <a:pt x="14288" y="1131"/>
                    </a:cubicBezTo>
                    <a:cubicBezTo>
                      <a:pt x="17646" y="1131"/>
                      <a:pt x="20694" y="2381"/>
                      <a:pt x="23016" y="4429"/>
                    </a:cubicBezTo>
                    <a:cubicBezTo>
                      <a:pt x="20599" y="1703"/>
                      <a:pt x="17086" y="0"/>
                      <a:pt x="1315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3" name="Google Shape;3823;p41"/>
              <p:cNvSpPr/>
              <p:nvPr/>
            </p:nvSpPr>
            <p:spPr>
              <a:xfrm>
                <a:off x="2373734" y="3412524"/>
                <a:ext cx="763565" cy="763536"/>
              </a:xfrm>
              <a:custGeom>
                <a:avLst/>
                <a:gdLst/>
                <a:ahLst/>
                <a:cxnLst/>
                <a:rect l="l" t="t" r="r" b="b"/>
                <a:pathLst>
                  <a:path w="26612" h="26611" extrusionOk="0">
                    <a:moveTo>
                      <a:pt x="13312" y="286"/>
                    </a:moveTo>
                    <a:cubicBezTo>
                      <a:pt x="20480" y="286"/>
                      <a:pt x="26326" y="6132"/>
                      <a:pt x="26326" y="13312"/>
                    </a:cubicBezTo>
                    <a:cubicBezTo>
                      <a:pt x="26326" y="20479"/>
                      <a:pt x="20480" y="26325"/>
                      <a:pt x="13312" y="26325"/>
                    </a:cubicBezTo>
                    <a:cubicBezTo>
                      <a:pt x="6133" y="26325"/>
                      <a:pt x="287" y="20479"/>
                      <a:pt x="287" y="13312"/>
                    </a:cubicBezTo>
                    <a:cubicBezTo>
                      <a:pt x="287" y="6132"/>
                      <a:pt x="6133" y="286"/>
                      <a:pt x="13312" y="286"/>
                    </a:cubicBezTo>
                    <a:close/>
                    <a:moveTo>
                      <a:pt x="13300" y="0"/>
                    </a:moveTo>
                    <a:cubicBezTo>
                      <a:pt x="5966" y="0"/>
                      <a:pt x="1" y="5965"/>
                      <a:pt x="1" y="13312"/>
                    </a:cubicBezTo>
                    <a:cubicBezTo>
                      <a:pt x="1" y="20646"/>
                      <a:pt x="5966" y="26611"/>
                      <a:pt x="13312" y="26611"/>
                    </a:cubicBezTo>
                    <a:cubicBezTo>
                      <a:pt x="20646" y="26611"/>
                      <a:pt x="26611" y="20646"/>
                      <a:pt x="26611" y="13312"/>
                    </a:cubicBezTo>
                    <a:cubicBezTo>
                      <a:pt x="26611" y="5965"/>
                      <a:pt x="20646" y="0"/>
                      <a:pt x="1330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4" name="Google Shape;3824;p41"/>
              <p:cNvSpPr/>
              <p:nvPr/>
            </p:nvSpPr>
            <p:spPr>
              <a:xfrm>
                <a:off x="2331384" y="3371867"/>
                <a:ext cx="845539" cy="845539"/>
              </a:xfrm>
              <a:custGeom>
                <a:avLst/>
                <a:gdLst/>
                <a:ahLst/>
                <a:cxnLst/>
                <a:rect l="l" t="t" r="r" b="b"/>
                <a:pathLst>
                  <a:path w="29469" h="29469" extrusionOk="0">
                    <a:moveTo>
                      <a:pt x="14740" y="274"/>
                    </a:moveTo>
                    <a:cubicBezTo>
                      <a:pt x="22718" y="274"/>
                      <a:pt x="29207" y="6763"/>
                      <a:pt x="29195" y="14741"/>
                    </a:cubicBezTo>
                    <a:cubicBezTo>
                      <a:pt x="29195" y="22706"/>
                      <a:pt x="22706" y="29195"/>
                      <a:pt x="14740" y="29195"/>
                    </a:cubicBezTo>
                    <a:cubicBezTo>
                      <a:pt x="6775" y="29195"/>
                      <a:pt x="286" y="22718"/>
                      <a:pt x="286" y="14741"/>
                    </a:cubicBezTo>
                    <a:cubicBezTo>
                      <a:pt x="286" y="6763"/>
                      <a:pt x="6763" y="274"/>
                      <a:pt x="14740" y="274"/>
                    </a:cubicBezTo>
                    <a:close/>
                    <a:moveTo>
                      <a:pt x="14740" y="1"/>
                    </a:moveTo>
                    <a:cubicBezTo>
                      <a:pt x="6608" y="1"/>
                      <a:pt x="1" y="6609"/>
                      <a:pt x="1" y="14741"/>
                    </a:cubicBezTo>
                    <a:cubicBezTo>
                      <a:pt x="1" y="22861"/>
                      <a:pt x="6608" y="29469"/>
                      <a:pt x="14740" y="29469"/>
                    </a:cubicBezTo>
                    <a:cubicBezTo>
                      <a:pt x="22861" y="29469"/>
                      <a:pt x="29468" y="22849"/>
                      <a:pt x="29468" y="14741"/>
                    </a:cubicBezTo>
                    <a:cubicBezTo>
                      <a:pt x="29468" y="6609"/>
                      <a:pt x="22861" y="1"/>
                      <a:pt x="1474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5" name="Google Shape;3825;p41"/>
              <p:cNvSpPr/>
              <p:nvPr/>
            </p:nvSpPr>
            <p:spPr>
              <a:xfrm>
                <a:off x="2614235" y="3670441"/>
                <a:ext cx="45133" cy="38649"/>
              </a:xfrm>
              <a:custGeom>
                <a:avLst/>
                <a:gdLst/>
                <a:ahLst/>
                <a:cxnLst/>
                <a:rect l="l" t="t" r="r" b="b"/>
                <a:pathLst>
                  <a:path w="1573" h="1347" extrusionOk="0">
                    <a:moveTo>
                      <a:pt x="441" y="1"/>
                    </a:moveTo>
                    <a:cubicBezTo>
                      <a:pt x="310" y="108"/>
                      <a:pt x="168" y="167"/>
                      <a:pt x="13" y="191"/>
                    </a:cubicBezTo>
                    <a:cubicBezTo>
                      <a:pt x="1" y="251"/>
                      <a:pt x="1" y="298"/>
                      <a:pt x="1" y="358"/>
                    </a:cubicBezTo>
                    <a:cubicBezTo>
                      <a:pt x="1" y="632"/>
                      <a:pt x="108" y="882"/>
                      <a:pt x="287" y="1060"/>
                    </a:cubicBezTo>
                    <a:cubicBezTo>
                      <a:pt x="465" y="1239"/>
                      <a:pt x="715" y="1346"/>
                      <a:pt x="965" y="1346"/>
                    </a:cubicBezTo>
                    <a:cubicBezTo>
                      <a:pt x="1192" y="1346"/>
                      <a:pt x="1394" y="1263"/>
                      <a:pt x="1573" y="1132"/>
                    </a:cubicBezTo>
                    <a:lnTo>
                      <a:pt x="44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6" name="Google Shape;3826;p41"/>
              <p:cNvSpPr/>
              <p:nvPr/>
            </p:nvSpPr>
            <p:spPr>
              <a:xfrm>
                <a:off x="2845525" y="3653856"/>
                <a:ext cx="118902" cy="137896"/>
              </a:xfrm>
              <a:custGeom>
                <a:avLst/>
                <a:gdLst/>
                <a:ahLst/>
                <a:cxnLst/>
                <a:rect l="l" t="t" r="r" b="b"/>
                <a:pathLst>
                  <a:path w="4144" h="4806" extrusionOk="0">
                    <a:moveTo>
                      <a:pt x="3085" y="1"/>
                    </a:moveTo>
                    <a:cubicBezTo>
                      <a:pt x="3022" y="1"/>
                      <a:pt x="2958" y="7"/>
                      <a:pt x="2894" y="19"/>
                    </a:cubicBezTo>
                    <a:cubicBezTo>
                      <a:pt x="2882" y="174"/>
                      <a:pt x="2786" y="376"/>
                      <a:pt x="2644" y="507"/>
                    </a:cubicBezTo>
                    <a:cubicBezTo>
                      <a:pt x="2489" y="650"/>
                      <a:pt x="2310" y="745"/>
                      <a:pt x="2120" y="769"/>
                    </a:cubicBezTo>
                    <a:cubicBezTo>
                      <a:pt x="2072" y="1043"/>
                      <a:pt x="2132" y="1329"/>
                      <a:pt x="2310" y="1543"/>
                    </a:cubicBezTo>
                    <a:lnTo>
                      <a:pt x="560" y="3317"/>
                    </a:lnTo>
                    <a:cubicBezTo>
                      <a:pt x="393" y="3150"/>
                      <a:pt x="215" y="3019"/>
                      <a:pt x="0" y="2900"/>
                    </a:cubicBezTo>
                    <a:lnTo>
                      <a:pt x="0" y="2900"/>
                    </a:lnTo>
                    <a:cubicBezTo>
                      <a:pt x="358" y="3448"/>
                      <a:pt x="572" y="4103"/>
                      <a:pt x="596" y="4805"/>
                    </a:cubicBezTo>
                    <a:lnTo>
                      <a:pt x="1513" y="4805"/>
                    </a:lnTo>
                    <a:cubicBezTo>
                      <a:pt x="1322" y="4317"/>
                      <a:pt x="1060" y="3865"/>
                      <a:pt x="703" y="3496"/>
                    </a:cubicBezTo>
                    <a:lnTo>
                      <a:pt x="2453" y="1745"/>
                    </a:lnTo>
                    <a:cubicBezTo>
                      <a:pt x="2644" y="1876"/>
                      <a:pt x="2846" y="1948"/>
                      <a:pt x="3072" y="1948"/>
                    </a:cubicBezTo>
                    <a:cubicBezTo>
                      <a:pt x="3334" y="1948"/>
                      <a:pt x="3572" y="1841"/>
                      <a:pt x="3751" y="1662"/>
                    </a:cubicBezTo>
                    <a:cubicBezTo>
                      <a:pt x="4144" y="1281"/>
                      <a:pt x="4144" y="674"/>
                      <a:pt x="3751" y="281"/>
                    </a:cubicBezTo>
                    <a:cubicBezTo>
                      <a:pt x="3562" y="92"/>
                      <a:pt x="3328" y="1"/>
                      <a:pt x="308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7" name="Google Shape;3827;p41"/>
              <p:cNvSpPr/>
              <p:nvPr/>
            </p:nvSpPr>
            <p:spPr>
              <a:xfrm>
                <a:off x="2759763" y="3592885"/>
                <a:ext cx="56065" cy="101170"/>
              </a:xfrm>
              <a:custGeom>
                <a:avLst/>
                <a:gdLst/>
                <a:ahLst/>
                <a:cxnLst/>
                <a:rect l="l" t="t" r="r" b="b"/>
                <a:pathLst>
                  <a:path w="1954" h="3526" extrusionOk="0">
                    <a:moveTo>
                      <a:pt x="965" y="1"/>
                    </a:moveTo>
                    <a:cubicBezTo>
                      <a:pt x="906" y="1"/>
                      <a:pt x="858" y="1"/>
                      <a:pt x="799" y="13"/>
                    </a:cubicBezTo>
                    <a:cubicBezTo>
                      <a:pt x="751" y="418"/>
                      <a:pt x="430" y="727"/>
                      <a:pt x="13" y="799"/>
                    </a:cubicBezTo>
                    <a:cubicBezTo>
                      <a:pt x="1" y="858"/>
                      <a:pt x="1" y="918"/>
                      <a:pt x="1" y="977"/>
                    </a:cubicBezTo>
                    <a:cubicBezTo>
                      <a:pt x="1" y="1489"/>
                      <a:pt x="370" y="1882"/>
                      <a:pt x="870" y="1942"/>
                    </a:cubicBezTo>
                    <a:lnTo>
                      <a:pt x="870" y="3454"/>
                    </a:lnTo>
                    <a:cubicBezTo>
                      <a:pt x="942" y="3466"/>
                      <a:pt x="1013" y="3489"/>
                      <a:pt x="1084" y="3525"/>
                    </a:cubicBezTo>
                    <a:lnTo>
                      <a:pt x="1084" y="1942"/>
                    </a:lnTo>
                    <a:cubicBezTo>
                      <a:pt x="1573" y="1882"/>
                      <a:pt x="1954" y="1489"/>
                      <a:pt x="1954" y="977"/>
                    </a:cubicBezTo>
                    <a:cubicBezTo>
                      <a:pt x="1954" y="441"/>
                      <a:pt x="1525" y="1"/>
                      <a:pt x="96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8" name="Google Shape;3828;p41"/>
              <p:cNvSpPr/>
              <p:nvPr/>
            </p:nvSpPr>
            <p:spPr>
              <a:xfrm>
                <a:off x="2631680" y="3652881"/>
                <a:ext cx="50585" cy="63697"/>
              </a:xfrm>
              <a:custGeom>
                <a:avLst/>
                <a:gdLst/>
                <a:ahLst/>
                <a:cxnLst/>
                <a:rect l="l" t="t" r="r" b="b"/>
                <a:pathLst>
                  <a:path w="1763" h="2220" extrusionOk="0">
                    <a:moveTo>
                      <a:pt x="355" y="0"/>
                    </a:moveTo>
                    <a:cubicBezTo>
                      <a:pt x="295" y="0"/>
                      <a:pt x="236" y="6"/>
                      <a:pt x="179" y="17"/>
                    </a:cubicBezTo>
                    <a:cubicBezTo>
                      <a:pt x="167" y="184"/>
                      <a:pt x="107" y="327"/>
                      <a:pt x="0" y="470"/>
                    </a:cubicBezTo>
                    <a:lnTo>
                      <a:pt x="1762" y="2220"/>
                    </a:lnTo>
                    <a:lnTo>
                      <a:pt x="1762" y="2220"/>
                    </a:lnTo>
                    <a:lnTo>
                      <a:pt x="1119" y="1577"/>
                    </a:lnTo>
                    <a:cubicBezTo>
                      <a:pt x="1417" y="1196"/>
                      <a:pt x="1405" y="648"/>
                      <a:pt x="1048" y="291"/>
                    </a:cubicBezTo>
                    <a:cubicBezTo>
                      <a:pt x="856" y="99"/>
                      <a:pt x="602" y="0"/>
                      <a:pt x="35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9" name="Google Shape;3829;p41"/>
              <p:cNvSpPr/>
              <p:nvPr/>
            </p:nvSpPr>
            <p:spPr>
              <a:xfrm>
                <a:off x="2613891" y="3884286"/>
                <a:ext cx="138728" cy="115860"/>
              </a:xfrm>
              <a:custGeom>
                <a:avLst/>
                <a:gdLst/>
                <a:ahLst/>
                <a:cxnLst/>
                <a:rect l="l" t="t" r="r" b="b"/>
                <a:pathLst>
                  <a:path w="4835" h="4038" extrusionOk="0">
                    <a:moveTo>
                      <a:pt x="2930" y="1"/>
                    </a:moveTo>
                    <a:cubicBezTo>
                      <a:pt x="3049" y="203"/>
                      <a:pt x="3192" y="382"/>
                      <a:pt x="3347" y="561"/>
                    </a:cubicBezTo>
                    <a:lnTo>
                      <a:pt x="1573" y="2323"/>
                    </a:lnTo>
                    <a:cubicBezTo>
                      <a:pt x="1389" y="2197"/>
                      <a:pt x="1175" y="2119"/>
                      <a:pt x="954" y="2119"/>
                    </a:cubicBezTo>
                    <a:cubicBezTo>
                      <a:pt x="903" y="2119"/>
                      <a:pt x="851" y="2123"/>
                      <a:pt x="799" y="2132"/>
                    </a:cubicBezTo>
                    <a:cubicBezTo>
                      <a:pt x="775" y="2323"/>
                      <a:pt x="680" y="2501"/>
                      <a:pt x="537" y="2644"/>
                    </a:cubicBezTo>
                    <a:cubicBezTo>
                      <a:pt x="382" y="2787"/>
                      <a:pt x="203" y="2882"/>
                      <a:pt x="13" y="2906"/>
                    </a:cubicBezTo>
                    <a:cubicBezTo>
                      <a:pt x="1" y="2966"/>
                      <a:pt x="1" y="3013"/>
                      <a:pt x="1" y="3073"/>
                    </a:cubicBezTo>
                    <a:cubicBezTo>
                      <a:pt x="1" y="3335"/>
                      <a:pt x="96" y="3573"/>
                      <a:pt x="275" y="3751"/>
                    </a:cubicBezTo>
                    <a:cubicBezTo>
                      <a:pt x="477" y="3954"/>
                      <a:pt x="727" y="4037"/>
                      <a:pt x="965" y="4037"/>
                    </a:cubicBezTo>
                    <a:cubicBezTo>
                      <a:pt x="1215" y="4037"/>
                      <a:pt x="1465" y="3954"/>
                      <a:pt x="1644" y="3751"/>
                    </a:cubicBezTo>
                    <a:cubicBezTo>
                      <a:pt x="2001" y="3394"/>
                      <a:pt x="2025" y="2847"/>
                      <a:pt x="1727" y="2466"/>
                    </a:cubicBezTo>
                    <a:lnTo>
                      <a:pt x="3478" y="703"/>
                    </a:lnTo>
                    <a:cubicBezTo>
                      <a:pt x="3882" y="1061"/>
                      <a:pt x="4323" y="1334"/>
                      <a:pt x="4835" y="1513"/>
                    </a:cubicBezTo>
                    <a:lnTo>
                      <a:pt x="4835" y="596"/>
                    </a:lnTo>
                    <a:cubicBezTo>
                      <a:pt x="4132" y="584"/>
                      <a:pt x="3478" y="358"/>
                      <a:pt x="293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0" name="Google Shape;3830;p41"/>
              <p:cNvSpPr/>
              <p:nvPr/>
            </p:nvSpPr>
            <p:spPr>
              <a:xfrm>
                <a:off x="2904632" y="3944942"/>
                <a:ext cx="59795" cy="55549"/>
              </a:xfrm>
              <a:custGeom>
                <a:avLst/>
                <a:gdLst/>
                <a:ahLst/>
                <a:cxnLst/>
                <a:rect l="l" t="t" r="r" b="b"/>
                <a:pathLst>
                  <a:path w="2084" h="1936" extrusionOk="0">
                    <a:moveTo>
                      <a:pt x="1024" y="1"/>
                    </a:moveTo>
                    <a:cubicBezTo>
                      <a:pt x="964" y="1"/>
                      <a:pt x="904" y="6"/>
                      <a:pt x="846" y="18"/>
                    </a:cubicBezTo>
                    <a:cubicBezTo>
                      <a:pt x="810" y="209"/>
                      <a:pt x="726" y="387"/>
                      <a:pt x="584" y="530"/>
                    </a:cubicBezTo>
                    <a:cubicBezTo>
                      <a:pt x="429" y="673"/>
                      <a:pt x="250" y="768"/>
                      <a:pt x="60" y="792"/>
                    </a:cubicBezTo>
                    <a:cubicBezTo>
                      <a:pt x="0" y="1090"/>
                      <a:pt x="84" y="1423"/>
                      <a:pt x="322" y="1649"/>
                    </a:cubicBezTo>
                    <a:cubicBezTo>
                      <a:pt x="512" y="1852"/>
                      <a:pt x="774" y="1935"/>
                      <a:pt x="1012" y="1935"/>
                    </a:cubicBezTo>
                    <a:cubicBezTo>
                      <a:pt x="1250" y="1935"/>
                      <a:pt x="1512" y="1852"/>
                      <a:pt x="1691" y="1649"/>
                    </a:cubicBezTo>
                    <a:cubicBezTo>
                      <a:pt x="2084" y="1268"/>
                      <a:pt x="2084" y="661"/>
                      <a:pt x="1691" y="268"/>
                    </a:cubicBezTo>
                    <a:cubicBezTo>
                      <a:pt x="1519" y="96"/>
                      <a:pt x="1270" y="1"/>
                      <a:pt x="102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1" name="Google Shape;3831;p41"/>
              <p:cNvSpPr/>
              <p:nvPr/>
            </p:nvSpPr>
            <p:spPr>
              <a:xfrm>
                <a:off x="2833561" y="3797176"/>
                <a:ext cx="188940" cy="102518"/>
              </a:xfrm>
              <a:custGeom>
                <a:avLst/>
                <a:gdLst/>
                <a:ahLst/>
                <a:cxnLst/>
                <a:rect l="l" t="t" r="r" b="b"/>
                <a:pathLst>
                  <a:path w="6585" h="3573" extrusionOk="0">
                    <a:moveTo>
                      <a:pt x="1013" y="1"/>
                    </a:moveTo>
                    <a:cubicBezTo>
                      <a:pt x="989" y="941"/>
                      <a:pt x="608" y="1811"/>
                      <a:pt x="1" y="2442"/>
                    </a:cubicBezTo>
                    <a:lnTo>
                      <a:pt x="1132" y="3573"/>
                    </a:lnTo>
                    <a:cubicBezTo>
                      <a:pt x="1751" y="2942"/>
                      <a:pt x="2120" y="2073"/>
                      <a:pt x="2144" y="1132"/>
                    </a:cubicBezTo>
                    <a:lnTo>
                      <a:pt x="4632" y="1132"/>
                    </a:lnTo>
                    <a:cubicBezTo>
                      <a:pt x="4692" y="1620"/>
                      <a:pt x="5097" y="2001"/>
                      <a:pt x="5597" y="2001"/>
                    </a:cubicBezTo>
                    <a:cubicBezTo>
                      <a:pt x="6132" y="2001"/>
                      <a:pt x="6585" y="1572"/>
                      <a:pt x="6585" y="1013"/>
                    </a:cubicBezTo>
                    <a:cubicBezTo>
                      <a:pt x="6573" y="501"/>
                      <a:pt x="6132" y="48"/>
                      <a:pt x="5597" y="48"/>
                    </a:cubicBezTo>
                    <a:cubicBezTo>
                      <a:pt x="5537" y="48"/>
                      <a:pt x="5478" y="48"/>
                      <a:pt x="5442" y="60"/>
                    </a:cubicBezTo>
                    <a:cubicBezTo>
                      <a:pt x="5359" y="465"/>
                      <a:pt x="5049" y="775"/>
                      <a:pt x="4644" y="858"/>
                    </a:cubicBezTo>
                    <a:cubicBezTo>
                      <a:pt x="4644" y="870"/>
                      <a:pt x="4632" y="882"/>
                      <a:pt x="4632" y="918"/>
                    </a:cubicBezTo>
                    <a:lnTo>
                      <a:pt x="2144" y="918"/>
                    </a:lnTo>
                    <a:cubicBezTo>
                      <a:pt x="2132" y="596"/>
                      <a:pt x="2084" y="299"/>
                      <a:pt x="200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2" name="Google Shape;3832;p41"/>
              <p:cNvSpPr/>
              <p:nvPr/>
            </p:nvSpPr>
            <p:spPr>
              <a:xfrm>
                <a:off x="2553436" y="3798897"/>
                <a:ext cx="101485" cy="56065"/>
              </a:xfrm>
              <a:custGeom>
                <a:avLst/>
                <a:gdLst/>
                <a:ahLst/>
                <a:cxnLst/>
                <a:rect l="l" t="t" r="r" b="b"/>
                <a:pathLst>
                  <a:path w="3537" h="1954" extrusionOk="0">
                    <a:moveTo>
                      <a:pt x="989" y="0"/>
                    </a:moveTo>
                    <a:cubicBezTo>
                      <a:pt x="929" y="0"/>
                      <a:pt x="870" y="0"/>
                      <a:pt x="810" y="24"/>
                    </a:cubicBezTo>
                    <a:cubicBezTo>
                      <a:pt x="739" y="417"/>
                      <a:pt x="417" y="750"/>
                      <a:pt x="24" y="810"/>
                    </a:cubicBezTo>
                    <a:cubicBezTo>
                      <a:pt x="1" y="870"/>
                      <a:pt x="1" y="917"/>
                      <a:pt x="1" y="977"/>
                    </a:cubicBezTo>
                    <a:cubicBezTo>
                      <a:pt x="1" y="1512"/>
                      <a:pt x="429" y="1953"/>
                      <a:pt x="989" y="1953"/>
                    </a:cubicBezTo>
                    <a:cubicBezTo>
                      <a:pt x="1489" y="1953"/>
                      <a:pt x="1894" y="1572"/>
                      <a:pt x="1953" y="1096"/>
                    </a:cubicBezTo>
                    <a:lnTo>
                      <a:pt x="3537" y="1096"/>
                    </a:lnTo>
                    <a:cubicBezTo>
                      <a:pt x="3501" y="1012"/>
                      <a:pt x="3489" y="941"/>
                      <a:pt x="3453" y="870"/>
                    </a:cubicBezTo>
                    <a:lnTo>
                      <a:pt x="1953" y="870"/>
                    </a:lnTo>
                    <a:cubicBezTo>
                      <a:pt x="1894" y="381"/>
                      <a:pt x="1489" y="0"/>
                      <a:pt x="9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3" name="Google Shape;3833;p41"/>
              <p:cNvSpPr/>
              <p:nvPr/>
            </p:nvSpPr>
            <p:spPr>
              <a:xfrm>
                <a:off x="2758415" y="3872350"/>
                <a:ext cx="102518" cy="188940"/>
              </a:xfrm>
              <a:custGeom>
                <a:avLst/>
                <a:gdLst/>
                <a:ahLst/>
                <a:cxnLst/>
                <a:rect l="l" t="t" r="r" b="b"/>
                <a:pathLst>
                  <a:path w="3573" h="6585" extrusionOk="0">
                    <a:moveTo>
                      <a:pt x="2441" y="0"/>
                    </a:moveTo>
                    <a:cubicBezTo>
                      <a:pt x="1810" y="619"/>
                      <a:pt x="941" y="988"/>
                      <a:pt x="0" y="1012"/>
                    </a:cubicBezTo>
                    <a:lnTo>
                      <a:pt x="0" y="2000"/>
                    </a:lnTo>
                    <a:cubicBezTo>
                      <a:pt x="286" y="2072"/>
                      <a:pt x="596" y="2131"/>
                      <a:pt x="917" y="2143"/>
                    </a:cubicBezTo>
                    <a:lnTo>
                      <a:pt x="917" y="4632"/>
                    </a:lnTo>
                    <a:cubicBezTo>
                      <a:pt x="893" y="4632"/>
                      <a:pt x="881" y="4644"/>
                      <a:pt x="858" y="4644"/>
                    </a:cubicBezTo>
                    <a:cubicBezTo>
                      <a:pt x="774" y="5048"/>
                      <a:pt x="465" y="5358"/>
                      <a:pt x="60" y="5441"/>
                    </a:cubicBezTo>
                    <a:cubicBezTo>
                      <a:pt x="48" y="5501"/>
                      <a:pt x="48" y="5537"/>
                      <a:pt x="48" y="5596"/>
                    </a:cubicBezTo>
                    <a:cubicBezTo>
                      <a:pt x="48" y="6132"/>
                      <a:pt x="477" y="6584"/>
                      <a:pt x="1024" y="6584"/>
                    </a:cubicBezTo>
                    <a:cubicBezTo>
                      <a:pt x="1572" y="6584"/>
                      <a:pt x="2012" y="6156"/>
                      <a:pt x="2012" y="5596"/>
                    </a:cubicBezTo>
                    <a:cubicBezTo>
                      <a:pt x="2001" y="5096"/>
                      <a:pt x="1620" y="4691"/>
                      <a:pt x="1131" y="4632"/>
                    </a:cubicBezTo>
                    <a:lnTo>
                      <a:pt x="1131" y="2143"/>
                    </a:lnTo>
                    <a:cubicBezTo>
                      <a:pt x="2072" y="2120"/>
                      <a:pt x="2941" y="1739"/>
                      <a:pt x="3572" y="1131"/>
                    </a:cubicBezTo>
                    <a:lnTo>
                      <a:pt x="2441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4" name="Google Shape;3834;p41"/>
              <p:cNvSpPr/>
              <p:nvPr/>
            </p:nvSpPr>
            <p:spPr>
              <a:xfrm>
                <a:off x="2520984" y="3560434"/>
                <a:ext cx="469065" cy="468405"/>
              </a:xfrm>
              <a:custGeom>
                <a:avLst/>
                <a:gdLst/>
                <a:ahLst/>
                <a:cxnLst/>
                <a:rect l="l" t="t" r="r" b="b"/>
                <a:pathLst>
                  <a:path w="16348" h="16325" extrusionOk="0">
                    <a:moveTo>
                      <a:pt x="8192" y="215"/>
                    </a:moveTo>
                    <a:cubicBezTo>
                      <a:pt x="8609" y="215"/>
                      <a:pt x="8954" y="560"/>
                      <a:pt x="8954" y="977"/>
                    </a:cubicBezTo>
                    <a:cubicBezTo>
                      <a:pt x="8954" y="1394"/>
                      <a:pt x="8609" y="1739"/>
                      <a:pt x="8192" y="1739"/>
                    </a:cubicBezTo>
                    <a:cubicBezTo>
                      <a:pt x="7763" y="1727"/>
                      <a:pt x="7430" y="1382"/>
                      <a:pt x="7430" y="977"/>
                    </a:cubicBezTo>
                    <a:cubicBezTo>
                      <a:pt x="7430" y="560"/>
                      <a:pt x="7775" y="215"/>
                      <a:pt x="8192" y="215"/>
                    </a:cubicBezTo>
                    <a:close/>
                    <a:moveTo>
                      <a:pt x="13264" y="2323"/>
                    </a:moveTo>
                    <a:cubicBezTo>
                      <a:pt x="13455" y="2323"/>
                      <a:pt x="13657" y="2394"/>
                      <a:pt x="13800" y="2537"/>
                    </a:cubicBezTo>
                    <a:cubicBezTo>
                      <a:pt x="14097" y="2835"/>
                      <a:pt x="14097" y="3311"/>
                      <a:pt x="13800" y="3597"/>
                    </a:cubicBezTo>
                    <a:cubicBezTo>
                      <a:pt x="13651" y="3745"/>
                      <a:pt x="13458" y="3820"/>
                      <a:pt x="13266" y="3820"/>
                    </a:cubicBezTo>
                    <a:cubicBezTo>
                      <a:pt x="13074" y="3820"/>
                      <a:pt x="12883" y="3745"/>
                      <a:pt x="12740" y="3597"/>
                    </a:cubicBezTo>
                    <a:cubicBezTo>
                      <a:pt x="12431" y="3311"/>
                      <a:pt x="12431" y="2835"/>
                      <a:pt x="12728" y="2537"/>
                    </a:cubicBezTo>
                    <a:cubicBezTo>
                      <a:pt x="12871" y="2394"/>
                      <a:pt x="13074" y="2323"/>
                      <a:pt x="13264" y="2323"/>
                    </a:cubicBezTo>
                    <a:close/>
                    <a:moveTo>
                      <a:pt x="3096" y="2334"/>
                    </a:moveTo>
                    <a:cubicBezTo>
                      <a:pt x="3299" y="2334"/>
                      <a:pt x="3489" y="2406"/>
                      <a:pt x="3632" y="2561"/>
                    </a:cubicBezTo>
                    <a:cubicBezTo>
                      <a:pt x="3930" y="2858"/>
                      <a:pt x="3930" y="3335"/>
                      <a:pt x="3632" y="3608"/>
                    </a:cubicBezTo>
                    <a:cubicBezTo>
                      <a:pt x="3483" y="3751"/>
                      <a:pt x="3290" y="3823"/>
                      <a:pt x="3096" y="3823"/>
                    </a:cubicBezTo>
                    <a:cubicBezTo>
                      <a:pt x="2903" y="3823"/>
                      <a:pt x="2709" y="3751"/>
                      <a:pt x="2560" y="3608"/>
                    </a:cubicBezTo>
                    <a:cubicBezTo>
                      <a:pt x="2263" y="3311"/>
                      <a:pt x="2263" y="2835"/>
                      <a:pt x="2560" y="2561"/>
                    </a:cubicBezTo>
                    <a:cubicBezTo>
                      <a:pt x="2715" y="2406"/>
                      <a:pt x="2906" y="2334"/>
                      <a:pt x="3096" y="2334"/>
                    </a:cubicBezTo>
                    <a:close/>
                    <a:moveTo>
                      <a:pt x="989" y="7395"/>
                    </a:moveTo>
                    <a:cubicBezTo>
                      <a:pt x="1405" y="7395"/>
                      <a:pt x="1751" y="7740"/>
                      <a:pt x="1751" y="8157"/>
                    </a:cubicBezTo>
                    <a:cubicBezTo>
                      <a:pt x="1751" y="8573"/>
                      <a:pt x="1405" y="8907"/>
                      <a:pt x="989" y="8907"/>
                    </a:cubicBezTo>
                    <a:cubicBezTo>
                      <a:pt x="572" y="8907"/>
                      <a:pt x="227" y="8573"/>
                      <a:pt x="227" y="8157"/>
                    </a:cubicBezTo>
                    <a:cubicBezTo>
                      <a:pt x="227" y="7740"/>
                      <a:pt x="572" y="7395"/>
                      <a:pt x="989" y="7395"/>
                    </a:cubicBezTo>
                    <a:close/>
                    <a:moveTo>
                      <a:pt x="15360" y="7395"/>
                    </a:moveTo>
                    <a:cubicBezTo>
                      <a:pt x="15776" y="7395"/>
                      <a:pt x="16122" y="7740"/>
                      <a:pt x="16122" y="8157"/>
                    </a:cubicBezTo>
                    <a:cubicBezTo>
                      <a:pt x="16110" y="8573"/>
                      <a:pt x="15776" y="8907"/>
                      <a:pt x="15360" y="8907"/>
                    </a:cubicBezTo>
                    <a:cubicBezTo>
                      <a:pt x="14943" y="8907"/>
                      <a:pt x="14609" y="8573"/>
                      <a:pt x="14609" y="8157"/>
                    </a:cubicBezTo>
                    <a:cubicBezTo>
                      <a:pt x="14609" y="7740"/>
                      <a:pt x="14943" y="7395"/>
                      <a:pt x="15360" y="7395"/>
                    </a:cubicBezTo>
                    <a:close/>
                    <a:moveTo>
                      <a:pt x="8180" y="4644"/>
                    </a:moveTo>
                    <a:cubicBezTo>
                      <a:pt x="10109" y="4644"/>
                      <a:pt x="11681" y="6216"/>
                      <a:pt x="11681" y="8157"/>
                    </a:cubicBezTo>
                    <a:cubicBezTo>
                      <a:pt x="11681" y="10085"/>
                      <a:pt x="10109" y="11669"/>
                      <a:pt x="8180" y="11669"/>
                    </a:cubicBezTo>
                    <a:cubicBezTo>
                      <a:pt x="6239" y="11669"/>
                      <a:pt x="4668" y="10085"/>
                      <a:pt x="4668" y="8157"/>
                    </a:cubicBezTo>
                    <a:cubicBezTo>
                      <a:pt x="4668" y="6216"/>
                      <a:pt x="6239" y="4644"/>
                      <a:pt x="8180" y="4644"/>
                    </a:cubicBezTo>
                    <a:close/>
                    <a:moveTo>
                      <a:pt x="3096" y="12479"/>
                    </a:moveTo>
                    <a:cubicBezTo>
                      <a:pt x="3299" y="12479"/>
                      <a:pt x="3489" y="12562"/>
                      <a:pt x="3632" y="12705"/>
                    </a:cubicBezTo>
                    <a:cubicBezTo>
                      <a:pt x="3918" y="12991"/>
                      <a:pt x="3918" y="13479"/>
                      <a:pt x="3620" y="13764"/>
                    </a:cubicBezTo>
                    <a:cubicBezTo>
                      <a:pt x="3471" y="13913"/>
                      <a:pt x="3278" y="13988"/>
                      <a:pt x="3086" y="13988"/>
                    </a:cubicBezTo>
                    <a:cubicBezTo>
                      <a:pt x="2894" y="13988"/>
                      <a:pt x="2703" y="13913"/>
                      <a:pt x="2560" y="13764"/>
                    </a:cubicBezTo>
                    <a:cubicBezTo>
                      <a:pt x="2263" y="13467"/>
                      <a:pt x="2263" y="12991"/>
                      <a:pt x="2560" y="12705"/>
                    </a:cubicBezTo>
                    <a:cubicBezTo>
                      <a:pt x="2715" y="12562"/>
                      <a:pt x="2906" y="12479"/>
                      <a:pt x="3096" y="12479"/>
                    </a:cubicBezTo>
                    <a:close/>
                    <a:moveTo>
                      <a:pt x="13254" y="12482"/>
                    </a:moveTo>
                    <a:cubicBezTo>
                      <a:pt x="13446" y="12482"/>
                      <a:pt x="13639" y="12556"/>
                      <a:pt x="13788" y="12705"/>
                    </a:cubicBezTo>
                    <a:cubicBezTo>
                      <a:pt x="14086" y="13002"/>
                      <a:pt x="14086" y="13479"/>
                      <a:pt x="13788" y="13764"/>
                    </a:cubicBezTo>
                    <a:cubicBezTo>
                      <a:pt x="13639" y="13913"/>
                      <a:pt x="13446" y="13988"/>
                      <a:pt x="13254" y="13988"/>
                    </a:cubicBezTo>
                    <a:cubicBezTo>
                      <a:pt x="13062" y="13988"/>
                      <a:pt x="12871" y="13913"/>
                      <a:pt x="12728" y="13764"/>
                    </a:cubicBezTo>
                    <a:cubicBezTo>
                      <a:pt x="12431" y="13467"/>
                      <a:pt x="12431" y="12991"/>
                      <a:pt x="12728" y="12705"/>
                    </a:cubicBezTo>
                    <a:cubicBezTo>
                      <a:pt x="12871" y="12556"/>
                      <a:pt x="13062" y="12482"/>
                      <a:pt x="13254" y="12482"/>
                    </a:cubicBezTo>
                    <a:close/>
                    <a:moveTo>
                      <a:pt x="8168" y="14586"/>
                    </a:moveTo>
                    <a:cubicBezTo>
                      <a:pt x="8597" y="14586"/>
                      <a:pt x="8930" y="14919"/>
                      <a:pt x="8930" y="15336"/>
                    </a:cubicBezTo>
                    <a:cubicBezTo>
                      <a:pt x="8930" y="15753"/>
                      <a:pt x="8597" y="16098"/>
                      <a:pt x="8168" y="16098"/>
                    </a:cubicBezTo>
                    <a:cubicBezTo>
                      <a:pt x="7751" y="16098"/>
                      <a:pt x="7418" y="15753"/>
                      <a:pt x="7418" y="15336"/>
                    </a:cubicBezTo>
                    <a:cubicBezTo>
                      <a:pt x="7418" y="14919"/>
                      <a:pt x="7751" y="14586"/>
                      <a:pt x="8168" y="14586"/>
                    </a:cubicBezTo>
                    <a:close/>
                    <a:moveTo>
                      <a:pt x="8180" y="1"/>
                    </a:moveTo>
                    <a:cubicBezTo>
                      <a:pt x="7644" y="1"/>
                      <a:pt x="7192" y="429"/>
                      <a:pt x="7192" y="977"/>
                    </a:cubicBezTo>
                    <a:cubicBezTo>
                      <a:pt x="7192" y="1489"/>
                      <a:pt x="7561" y="1882"/>
                      <a:pt x="8061" y="1942"/>
                    </a:cubicBezTo>
                    <a:lnTo>
                      <a:pt x="8061" y="4430"/>
                    </a:lnTo>
                    <a:cubicBezTo>
                      <a:pt x="7120" y="4466"/>
                      <a:pt x="6251" y="4835"/>
                      <a:pt x="5620" y="5442"/>
                    </a:cubicBezTo>
                    <a:lnTo>
                      <a:pt x="3858" y="3692"/>
                    </a:lnTo>
                    <a:cubicBezTo>
                      <a:pt x="4156" y="3299"/>
                      <a:pt x="4144" y="2751"/>
                      <a:pt x="3787" y="2394"/>
                    </a:cubicBezTo>
                    <a:cubicBezTo>
                      <a:pt x="3590" y="2198"/>
                      <a:pt x="3340" y="2099"/>
                      <a:pt x="3092" y="2099"/>
                    </a:cubicBezTo>
                    <a:cubicBezTo>
                      <a:pt x="2843" y="2099"/>
                      <a:pt x="2596" y="2198"/>
                      <a:pt x="2406" y="2394"/>
                    </a:cubicBezTo>
                    <a:cubicBezTo>
                      <a:pt x="2013" y="2775"/>
                      <a:pt x="2013" y="3394"/>
                      <a:pt x="2406" y="3775"/>
                    </a:cubicBezTo>
                    <a:cubicBezTo>
                      <a:pt x="2596" y="3966"/>
                      <a:pt x="2846" y="4061"/>
                      <a:pt x="3084" y="4061"/>
                    </a:cubicBezTo>
                    <a:cubicBezTo>
                      <a:pt x="3299" y="4061"/>
                      <a:pt x="3513" y="3978"/>
                      <a:pt x="3691" y="3847"/>
                    </a:cubicBezTo>
                    <a:lnTo>
                      <a:pt x="5454" y="5609"/>
                    </a:lnTo>
                    <a:cubicBezTo>
                      <a:pt x="4846" y="6240"/>
                      <a:pt x="4465" y="7109"/>
                      <a:pt x="4442" y="8049"/>
                    </a:cubicBezTo>
                    <a:lnTo>
                      <a:pt x="1953" y="8049"/>
                    </a:lnTo>
                    <a:cubicBezTo>
                      <a:pt x="1894" y="7549"/>
                      <a:pt x="1489" y="7180"/>
                      <a:pt x="989" y="7180"/>
                    </a:cubicBezTo>
                    <a:cubicBezTo>
                      <a:pt x="453" y="7180"/>
                      <a:pt x="0" y="7609"/>
                      <a:pt x="0" y="8169"/>
                    </a:cubicBezTo>
                    <a:cubicBezTo>
                      <a:pt x="0" y="8704"/>
                      <a:pt x="441" y="9145"/>
                      <a:pt x="989" y="9145"/>
                    </a:cubicBezTo>
                    <a:cubicBezTo>
                      <a:pt x="1489" y="9145"/>
                      <a:pt x="1894" y="8776"/>
                      <a:pt x="1953" y="8288"/>
                    </a:cubicBezTo>
                    <a:lnTo>
                      <a:pt x="4442" y="8288"/>
                    </a:lnTo>
                    <a:cubicBezTo>
                      <a:pt x="4465" y="9228"/>
                      <a:pt x="4846" y="10085"/>
                      <a:pt x="5454" y="10728"/>
                    </a:cubicBezTo>
                    <a:lnTo>
                      <a:pt x="3691" y="12467"/>
                    </a:lnTo>
                    <a:cubicBezTo>
                      <a:pt x="3513" y="12327"/>
                      <a:pt x="3298" y="12256"/>
                      <a:pt x="3083" y="12256"/>
                    </a:cubicBezTo>
                    <a:cubicBezTo>
                      <a:pt x="2839" y="12256"/>
                      <a:pt x="2596" y="12348"/>
                      <a:pt x="2406" y="12538"/>
                    </a:cubicBezTo>
                    <a:cubicBezTo>
                      <a:pt x="2013" y="12931"/>
                      <a:pt x="2013" y="13538"/>
                      <a:pt x="2406" y="13931"/>
                    </a:cubicBezTo>
                    <a:cubicBezTo>
                      <a:pt x="2596" y="14122"/>
                      <a:pt x="2846" y="14205"/>
                      <a:pt x="3084" y="14205"/>
                    </a:cubicBezTo>
                    <a:cubicBezTo>
                      <a:pt x="3334" y="14205"/>
                      <a:pt x="3596" y="14122"/>
                      <a:pt x="3775" y="13931"/>
                    </a:cubicBezTo>
                    <a:cubicBezTo>
                      <a:pt x="4132" y="13574"/>
                      <a:pt x="4144" y="13014"/>
                      <a:pt x="3846" y="12633"/>
                    </a:cubicBezTo>
                    <a:lnTo>
                      <a:pt x="5596" y="10871"/>
                    </a:lnTo>
                    <a:cubicBezTo>
                      <a:pt x="6239" y="11490"/>
                      <a:pt x="7109" y="11859"/>
                      <a:pt x="8037" y="11883"/>
                    </a:cubicBezTo>
                    <a:lnTo>
                      <a:pt x="8037" y="14372"/>
                    </a:lnTo>
                    <a:cubicBezTo>
                      <a:pt x="7549" y="14431"/>
                      <a:pt x="7180" y="14836"/>
                      <a:pt x="7180" y="15336"/>
                    </a:cubicBezTo>
                    <a:cubicBezTo>
                      <a:pt x="7180" y="15872"/>
                      <a:pt x="7609" y="16324"/>
                      <a:pt x="8156" y="16324"/>
                    </a:cubicBezTo>
                    <a:cubicBezTo>
                      <a:pt x="8692" y="16324"/>
                      <a:pt x="9144" y="15896"/>
                      <a:pt x="9144" y="15336"/>
                    </a:cubicBezTo>
                    <a:cubicBezTo>
                      <a:pt x="9144" y="14836"/>
                      <a:pt x="8775" y="14431"/>
                      <a:pt x="8275" y="14372"/>
                    </a:cubicBezTo>
                    <a:lnTo>
                      <a:pt x="8275" y="11883"/>
                    </a:lnTo>
                    <a:cubicBezTo>
                      <a:pt x="9216" y="11859"/>
                      <a:pt x="10085" y="11478"/>
                      <a:pt x="10716" y="10871"/>
                    </a:cubicBezTo>
                    <a:lnTo>
                      <a:pt x="12478" y="12633"/>
                    </a:lnTo>
                    <a:cubicBezTo>
                      <a:pt x="12181" y="13014"/>
                      <a:pt x="12192" y="13562"/>
                      <a:pt x="12550" y="13931"/>
                    </a:cubicBezTo>
                    <a:cubicBezTo>
                      <a:pt x="12740" y="14122"/>
                      <a:pt x="13002" y="14205"/>
                      <a:pt x="13240" y="14205"/>
                    </a:cubicBezTo>
                    <a:cubicBezTo>
                      <a:pt x="13490" y="14205"/>
                      <a:pt x="13740" y="14122"/>
                      <a:pt x="13919" y="13931"/>
                    </a:cubicBezTo>
                    <a:cubicBezTo>
                      <a:pt x="14312" y="13538"/>
                      <a:pt x="14312" y="12931"/>
                      <a:pt x="13919" y="12538"/>
                    </a:cubicBezTo>
                    <a:cubicBezTo>
                      <a:pt x="13729" y="12348"/>
                      <a:pt x="13485" y="12256"/>
                      <a:pt x="13239" y="12256"/>
                    </a:cubicBezTo>
                    <a:cubicBezTo>
                      <a:pt x="13023" y="12256"/>
                      <a:pt x="12805" y="12327"/>
                      <a:pt x="12621" y="12467"/>
                    </a:cubicBezTo>
                    <a:lnTo>
                      <a:pt x="10871" y="10716"/>
                    </a:lnTo>
                    <a:cubicBezTo>
                      <a:pt x="11478" y="10074"/>
                      <a:pt x="11847" y="9204"/>
                      <a:pt x="11883" y="8276"/>
                    </a:cubicBezTo>
                    <a:lnTo>
                      <a:pt x="14395" y="8276"/>
                    </a:lnTo>
                    <a:cubicBezTo>
                      <a:pt x="14455" y="8764"/>
                      <a:pt x="14859" y="9133"/>
                      <a:pt x="15360" y="9133"/>
                    </a:cubicBezTo>
                    <a:cubicBezTo>
                      <a:pt x="15895" y="9133"/>
                      <a:pt x="16348" y="8704"/>
                      <a:pt x="16348" y="8157"/>
                    </a:cubicBezTo>
                    <a:cubicBezTo>
                      <a:pt x="16336" y="7621"/>
                      <a:pt x="15895" y="7180"/>
                      <a:pt x="15360" y="7180"/>
                    </a:cubicBezTo>
                    <a:cubicBezTo>
                      <a:pt x="14859" y="7180"/>
                      <a:pt x="14455" y="7561"/>
                      <a:pt x="14395" y="8049"/>
                    </a:cubicBezTo>
                    <a:lnTo>
                      <a:pt x="11907" y="8049"/>
                    </a:lnTo>
                    <a:cubicBezTo>
                      <a:pt x="11883" y="7109"/>
                      <a:pt x="11502" y="6252"/>
                      <a:pt x="10895" y="5609"/>
                    </a:cubicBezTo>
                    <a:lnTo>
                      <a:pt x="12657" y="3847"/>
                    </a:lnTo>
                    <a:cubicBezTo>
                      <a:pt x="12835" y="3989"/>
                      <a:pt x="13038" y="4061"/>
                      <a:pt x="13264" y="4061"/>
                    </a:cubicBezTo>
                    <a:cubicBezTo>
                      <a:pt x="13514" y="4061"/>
                      <a:pt x="13764" y="3966"/>
                      <a:pt x="13955" y="3775"/>
                    </a:cubicBezTo>
                    <a:cubicBezTo>
                      <a:pt x="14336" y="3394"/>
                      <a:pt x="14336" y="2775"/>
                      <a:pt x="13955" y="2394"/>
                    </a:cubicBezTo>
                    <a:cubicBezTo>
                      <a:pt x="13758" y="2198"/>
                      <a:pt x="13508" y="2099"/>
                      <a:pt x="13258" y="2099"/>
                    </a:cubicBezTo>
                    <a:cubicBezTo>
                      <a:pt x="13008" y="2099"/>
                      <a:pt x="12758" y="2198"/>
                      <a:pt x="12562" y="2394"/>
                    </a:cubicBezTo>
                    <a:cubicBezTo>
                      <a:pt x="12204" y="2751"/>
                      <a:pt x="12192" y="3299"/>
                      <a:pt x="12490" y="3692"/>
                    </a:cubicBezTo>
                    <a:lnTo>
                      <a:pt x="10740" y="5442"/>
                    </a:lnTo>
                    <a:cubicBezTo>
                      <a:pt x="10097" y="4835"/>
                      <a:pt x="9228" y="4466"/>
                      <a:pt x="8299" y="4430"/>
                    </a:cubicBezTo>
                    <a:lnTo>
                      <a:pt x="8299" y="1942"/>
                    </a:lnTo>
                    <a:cubicBezTo>
                      <a:pt x="8787" y="1882"/>
                      <a:pt x="9156" y="1489"/>
                      <a:pt x="9156" y="977"/>
                    </a:cubicBezTo>
                    <a:cubicBezTo>
                      <a:pt x="9156" y="441"/>
                      <a:pt x="8728" y="1"/>
                      <a:pt x="8180" y="1"/>
                    </a:cubicBezTo>
                    <a:close/>
                  </a:path>
                </a:pathLst>
              </a:custGeom>
              <a:solidFill>
                <a:srgbClr val="3856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5" name="Google Shape;3835;p41"/>
              <p:cNvSpPr/>
              <p:nvPr/>
            </p:nvSpPr>
            <p:spPr>
              <a:xfrm>
                <a:off x="2740998" y="3812210"/>
                <a:ext cx="29725" cy="30787"/>
              </a:xfrm>
              <a:custGeom>
                <a:avLst/>
                <a:gdLst/>
                <a:ahLst/>
                <a:cxnLst/>
                <a:rect l="l" t="t" r="r" b="b"/>
                <a:pathLst>
                  <a:path w="1036" h="1073" extrusionOk="0">
                    <a:moveTo>
                      <a:pt x="536" y="239"/>
                    </a:moveTo>
                    <a:cubicBezTo>
                      <a:pt x="667" y="251"/>
                      <a:pt x="774" y="370"/>
                      <a:pt x="774" y="513"/>
                    </a:cubicBezTo>
                    <a:cubicBezTo>
                      <a:pt x="774" y="608"/>
                      <a:pt x="714" y="691"/>
                      <a:pt x="643" y="751"/>
                    </a:cubicBezTo>
                    <a:cubicBezTo>
                      <a:pt x="595" y="775"/>
                      <a:pt x="548" y="787"/>
                      <a:pt x="488" y="787"/>
                    </a:cubicBezTo>
                    <a:cubicBezTo>
                      <a:pt x="357" y="787"/>
                      <a:pt x="226" y="667"/>
                      <a:pt x="226" y="525"/>
                    </a:cubicBezTo>
                    <a:cubicBezTo>
                      <a:pt x="226" y="370"/>
                      <a:pt x="345" y="239"/>
                      <a:pt x="512" y="239"/>
                    </a:cubicBezTo>
                    <a:close/>
                    <a:moveTo>
                      <a:pt x="536" y="1"/>
                    </a:moveTo>
                    <a:cubicBezTo>
                      <a:pt x="238" y="1"/>
                      <a:pt x="0" y="239"/>
                      <a:pt x="0" y="537"/>
                    </a:cubicBezTo>
                    <a:cubicBezTo>
                      <a:pt x="0" y="834"/>
                      <a:pt x="238" y="1072"/>
                      <a:pt x="536" y="1072"/>
                    </a:cubicBezTo>
                    <a:lnTo>
                      <a:pt x="548" y="1072"/>
                    </a:lnTo>
                    <a:cubicBezTo>
                      <a:pt x="738" y="1072"/>
                      <a:pt x="905" y="953"/>
                      <a:pt x="1000" y="787"/>
                    </a:cubicBezTo>
                    <a:cubicBezTo>
                      <a:pt x="1012" y="763"/>
                      <a:pt x="1024" y="715"/>
                      <a:pt x="1036" y="691"/>
                    </a:cubicBezTo>
                    <a:cubicBezTo>
                      <a:pt x="1024" y="608"/>
                      <a:pt x="1036" y="572"/>
                      <a:pt x="1036" y="525"/>
                    </a:cubicBezTo>
                    <a:cubicBezTo>
                      <a:pt x="1036" y="489"/>
                      <a:pt x="1036" y="453"/>
                      <a:pt x="1024" y="417"/>
                    </a:cubicBezTo>
                    <a:cubicBezTo>
                      <a:pt x="1012" y="346"/>
                      <a:pt x="988" y="286"/>
                      <a:pt x="953" y="227"/>
                    </a:cubicBezTo>
                    <a:cubicBezTo>
                      <a:pt x="941" y="191"/>
                      <a:pt x="905" y="167"/>
                      <a:pt x="893" y="156"/>
                    </a:cubicBezTo>
                    <a:cubicBezTo>
                      <a:pt x="857" y="120"/>
                      <a:pt x="822" y="96"/>
                      <a:pt x="774" y="60"/>
                    </a:cubicBezTo>
                    <a:cubicBezTo>
                      <a:pt x="738" y="48"/>
                      <a:pt x="726" y="36"/>
                      <a:pt x="703" y="36"/>
                    </a:cubicBezTo>
                    <a:cubicBezTo>
                      <a:pt x="655" y="13"/>
                      <a:pt x="595" y="1"/>
                      <a:pt x="54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6" name="Google Shape;3836;p41"/>
              <p:cNvSpPr/>
              <p:nvPr/>
            </p:nvSpPr>
            <p:spPr>
              <a:xfrm>
                <a:off x="2695894" y="3748685"/>
                <a:ext cx="118902" cy="32136"/>
              </a:xfrm>
              <a:custGeom>
                <a:avLst/>
                <a:gdLst/>
                <a:ahLst/>
                <a:cxnLst/>
                <a:rect l="l" t="t" r="r" b="b"/>
                <a:pathLst>
                  <a:path w="4144" h="1120" extrusionOk="0">
                    <a:moveTo>
                      <a:pt x="2084" y="0"/>
                    </a:moveTo>
                    <a:cubicBezTo>
                      <a:pt x="1310" y="0"/>
                      <a:pt x="560" y="322"/>
                      <a:pt x="36" y="905"/>
                    </a:cubicBezTo>
                    <a:cubicBezTo>
                      <a:pt x="0" y="965"/>
                      <a:pt x="0" y="1036"/>
                      <a:pt x="60" y="1084"/>
                    </a:cubicBezTo>
                    <a:cubicBezTo>
                      <a:pt x="88" y="1106"/>
                      <a:pt x="119" y="1118"/>
                      <a:pt x="149" y="1118"/>
                    </a:cubicBezTo>
                    <a:cubicBezTo>
                      <a:pt x="182" y="1118"/>
                      <a:pt x="213" y="1103"/>
                      <a:pt x="239" y="1072"/>
                    </a:cubicBezTo>
                    <a:cubicBezTo>
                      <a:pt x="715" y="548"/>
                      <a:pt x="1382" y="238"/>
                      <a:pt x="2084" y="238"/>
                    </a:cubicBezTo>
                    <a:cubicBezTo>
                      <a:pt x="2620" y="238"/>
                      <a:pt x="3120" y="405"/>
                      <a:pt x="3537" y="715"/>
                    </a:cubicBezTo>
                    <a:cubicBezTo>
                      <a:pt x="3668" y="822"/>
                      <a:pt x="3799" y="941"/>
                      <a:pt x="3930" y="1072"/>
                    </a:cubicBezTo>
                    <a:cubicBezTo>
                      <a:pt x="3953" y="1096"/>
                      <a:pt x="3989" y="1119"/>
                      <a:pt x="4013" y="1119"/>
                    </a:cubicBezTo>
                    <a:cubicBezTo>
                      <a:pt x="4049" y="1119"/>
                      <a:pt x="4072" y="1096"/>
                      <a:pt x="4108" y="1084"/>
                    </a:cubicBezTo>
                    <a:cubicBezTo>
                      <a:pt x="4132" y="1048"/>
                      <a:pt x="4144" y="1024"/>
                      <a:pt x="4144" y="988"/>
                    </a:cubicBezTo>
                    <a:cubicBezTo>
                      <a:pt x="4144" y="976"/>
                      <a:pt x="4144" y="953"/>
                      <a:pt x="4120" y="917"/>
                    </a:cubicBezTo>
                    <a:cubicBezTo>
                      <a:pt x="4061" y="846"/>
                      <a:pt x="3989" y="774"/>
                      <a:pt x="3906" y="715"/>
                    </a:cubicBezTo>
                    <a:cubicBezTo>
                      <a:pt x="3703" y="524"/>
                      <a:pt x="3453" y="357"/>
                      <a:pt x="3191" y="238"/>
                    </a:cubicBezTo>
                    <a:cubicBezTo>
                      <a:pt x="3096" y="191"/>
                      <a:pt x="2977" y="143"/>
                      <a:pt x="2858" y="119"/>
                    </a:cubicBezTo>
                    <a:cubicBezTo>
                      <a:pt x="2715" y="72"/>
                      <a:pt x="2584" y="48"/>
                      <a:pt x="2453" y="24"/>
                    </a:cubicBezTo>
                    <a:cubicBezTo>
                      <a:pt x="2334" y="12"/>
                      <a:pt x="2215" y="0"/>
                      <a:pt x="208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7" name="Google Shape;3837;p41"/>
              <p:cNvSpPr/>
              <p:nvPr/>
            </p:nvSpPr>
            <p:spPr>
              <a:xfrm>
                <a:off x="2711617" y="3769860"/>
                <a:ext cx="87828" cy="25307"/>
              </a:xfrm>
              <a:custGeom>
                <a:avLst/>
                <a:gdLst/>
                <a:ahLst/>
                <a:cxnLst/>
                <a:rect l="l" t="t" r="r" b="b"/>
                <a:pathLst>
                  <a:path w="3061" h="882" extrusionOk="0">
                    <a:moveTo>
                      <a:pt x="1536" y="0"/>
                    </a:moveTo>
                    <a:cubicBezTo>
                      <a:pt x="965" y="0"/>
                      <a:pt x="417" y="238"/>
                      <a:pt x="48" y="679"/>
                    </a:cubicBezTo>
                    <a:cubicBezTo>
                      <a:pt x="0" y="739"/>
                      <a:pt x="0" y="810"/>
                      <a:pt x="60" y="858"/>
                    </a:cubicBezTo>
                    <a:cubicBezTo>
                      <a:pt x="84" y="870"/>
                      <a:pt x="119" y="881"/>
                      <a:pt x="143" y="881"/>
                    </a:cubicBezTo>
                    <a:cubicBezTo>
                      <a:pt x="179" y="881"/>
                      <a:pt x="226" y="870"/>
                      <a:pt x="238" y="834"/>
                    </a:cubicBezTo>
                    <a:cubicBezTo>
                      <a:pt x="560" y="465"/>
                      <a:pt x="1036" y="262"/>
                      <a:pt x="1536" y="262"/>
                    </a:cubicBezTo>
                    <a:cubicBezTo>
                      <a:pt x="2024" y="262"/>
                      <a:pt x="2500" y="465"/>
                      <a:pt x="2822" y="834"/>
                    </a:cubicBezTo>
                    <a:cubicBezTo>
                      <a:pt x="2846" y="858"/>
                      <a:pt x="2858" y="870"/>
                      <a:pt x="2870" y="870"/>
                    </a:cubicBezTo>
                    <a:cubicBezTo>
                      <a:pt x="2887" y="875"/>
                      <a:pt x="2902" y="878"/>
                      <a:pt x="2917" y="878"/>
                    </a:cubicBezTo>
                    <a:cubicBezTo>
                      <a:pt x="2932" y="878"/>
                      <a:pt x="2947" y="875"/>
                      <a:pt x="2965" y="870"/>
                    </a:cubicBezTo>
                    <a:cubicBezTo>
                      <a:pt x="2977" y="870"/>
                      <a:pt x="2989" y="858"/>
                      <a:pt x="3001" y="834"/>
                    </a:cubicBezTo>
                    <a:cubicBezTo>
                      <a:pt x="3060" y="798"/>
                      <a:pt x="3060" y="703"/>
                      <a:pt x="3024" y="655"/>
                    </a:cubicBezTo>
                    <a:cubicBezTo>
                      <a:pt x="2977" y="619"/>
                      <a:pt x="2929" y="572"/>
                      <a:pt x="2870" y="524"/>
                    </a:cubicBezTo>
                    <a:cubicBezTo>
                      <a:pt x="2500" y="191"/>
                      <a:pt x="2024" y="0"/>
                      <a:pt x="153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8" name="Google Shape;3838;p41"/>
              <p:cNvSpPr/>
              <p:nvPr/>
            </p:nvSpPr>
            <p:spPr>
              <a:xfrm>
                <a:off x="2727312" y="3790347"/>
                <a:ext cx="56754" cy="18134"/>
              </a:xfrm>
              <a:custGeom>
                <a:avLst/>
                <a:gdLst/>
                <a:ahLst/>
                <a:cxnLst/>
                <a:rect l="l" t="t" r="r" b="b"/>
                <a:pathLst>
                  <a:path w="1978" h="632" extrusionOk="0">
                    <a:moveTo>
                      <a:pt x="989" y="1"/>
                    </a:moveTo>
                    <a:cubicBezTo>
                      <a:pt x="632" y="1"/>
                      <a:pt x="287" y="156"/>
                      <a:pt x="48" y="417"/>
                    </a:cubicBezTo>
                    <a:cubicBezTo>
                      <a:pt x="1" y="477"/>
                      <a:pt x="1" y="560"/>
                      <a:pt x="60" y="596"/>
                    </a:cubicBezTo>
                    <a:cubicBezTo>
                      <a:pt x="88" y="619"/>
                      <a:pt x="119" y="630"/>
                      <a:pt x="149" y="630"/>
                    </a:cubicBezTo>
                    <a:cubicBezTo>
                      <a:pt x="182" y="630"/>
                      <a:pt x="214" y="616"/>
                      <a:pt x="239" y="584"/>
                    </a:cubicBezTo>
                    <a:cubicBezTo>
                      <a:pt x="429" y="382"/>
                      <a:pt x="703" y="239"/>
                      <a:pt x="1001" y="239"/>
                    </a:cubicBezTo>
                    <a:cubicBezTo>
                      <a:pt x="1203" y="239"/>
                      <a:pt x="1406" y="298"/>
                      <a:pt x="1561" y="406"/>
                    </a:cubicBezTo>
                    <a:cubicBezTo>
                      <a:pt x="1620" y="441"/>
                      <a:pt x="1668" y="477"/>
                      <a:pt x="1715" y="537"/>
                    </a:cubicBezTo>
                    <a:lnTo>
                      <a:pt x="1763" y="584"/>
                    </a:lnTo>
                    <a:cubicBezTo>
                      <a:pt x="1787" y="620"/>
                      <a:pt x="1811" y="632"/>
                      <a:pt x="1846" y="632"/>
                    </a:cubicBezTo>
                    <a:cubicBezTo>
                      <a:pt x="1882" y="632"/>
                      <a:pt x="1906" y="620"/>
                      <a:pt x="1942" y="596"/>
                    </a:cubicBezTo>
                    <a:cubicBezTo>
                      <a:pt x="1977" y="572"/>
                      <a:pt x="1977" y="513"/>
                      <a:pt x="1965" y="465"/>
                    </a:cubicBezTo>
                    <a:cubicBezTo>
                      <a:pt x="1953" y="465"/>
                      <a:pt x="1942" y="453"/>
                      <a:pt x="1918" y="441"/>
                    </a:cubicBezTo>
                    <a:cubicBezTo>
                      <a:pt x="1906" y="417"/>
                      <a:pt x="1894" y="406"/>
                      <a:pt x="1882" y="382"/>
                    </a:cubicBezTo>
                    <a:cubicBezTo>
                      <a:pt x="1787" y="286"/>
                      <a:pt x="1680" y="215"/>
                      <a:pt x="1584" y="156"/>
                    </a:cubicBezTo>
                    <a:cubicBezTo>
                      <a:pt x="1406" y="48"/>
                      <a:pt x="1191" y="1"/>
                      <a:pt x="98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839" name="Google Shape;3839;p41"/>
          <p:cNvGrpSpPr/>
          <p:nvPr/>
        </p:nvGrpSpPr>
        <p:grpSpPr>
          <a:xfrm>
            <a:off x="2753047" y="1463250"/>
            <a:ext cx="1684883" cy="1348740"/>
            <a:chOff x="2753047" y="1463250"/>
            <a:chExt cx="1684883" cy="1348740"/>
          </a:xfrm>
        </p:grpSpPr>
        <p:grpSp>
          <p:nvGrpSpPr>
            <p:cNvPr id="3840" name="Google Shape;3840;p41"/>
            <p:cNvGrpSpPr/>
            <p:nvPr/>
          </p:nvGrpSpPr>
          <p:grpSpPr>
            <a:xfrm>
              <a:off x="3990011" y="2611429"/>
              <a:ext cx="50269" cy="200561"/>
              <a:chOff x="3990011" y="2611429"/>
              <a:chExt cx="50269" cy="200561"/>
            </a:xfrm>
          </p:grpSpPr>
          <p:sp>
            <p:nvSpPr>
              <p:cNvPr id="3841" name="Google Shape;3841;p41"/>
              <p:cNvSpPr/>
              <p:nvPr/>
            </p:nvSpPr>
            <p:spPr>
              <a:xfrm>
                <a:off x="4010871" y="2611429"/>
                <a:ext cx="8206" cy="175971"/>
              </a:xfrm>
              <a:custGeom>
                <a:avLst/>
                <a:gdLst/>
                <a:ahLst/>
                <a:cxnLst/>
                <a:rect l="l" t="t" r="r" b="b"/>
                <a:pathLst>
                  <a:path w="286" h="6133" extrusionOk="0">
                    <a:moveTo>
                      <a:pt x="0" y="0"/>
                    </a:moveTo>
                    <a:lnTo>
                      <a:pt x="0" y="6132"/>
                    </a:lnTo>
                    <a:lnTo>
                      <a:pt x="286" y="6132"/>
                    </a:lnTo>
                    <a:lnTo>
                      <a:pt x="2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2" name="Google Shape;3842;p41"/>
              <p:cNvSpPr/>
              <p:nvPr/>
            </p:nvSpPr>
            <p:spPr>
              <a:xfrm>
                <a:off x="3990011" y="2761749"/>
                <a:ext cx="50269" cy="50241"/>
              </a:xfrm>
              <a:custGeom>
                <a:avLst/>
                <a:gdLst/>
                <a:ahLst/>
                <a:cxnLst/>
                <a:rect l="l" t="t" r="r" b="b"/>
                <a:pathLst>
                  <a:path w="1752" h="1751" extrusionOk="0">
                    <a:moveTo>
                      <a:pt x="870" y="0"/>
                    </a:moveTo>
                    <a:cubicBezTo>
                      <a:pt x="394" y="0"/>
                      <a:pt x="1" y="393"/>
                      <a:pt x="1" y="881"/>
                    </a:cubicBezTo>
                    <a:cubicBezTo>
                      <a:pt x="1" y="1357"/>
                      <a:pt x="394" y="1750"/>
                      <a:pt x="870" y="1750"/>
                    </a:cubicBezTo>
                    <a:cubicBezTo>
                      <a:pt x="1358" y="1750"/>
                      <a:pt x="1751" y="1357"/>
                      <a:pt x="1751" y="881"/>
                    </a:cubicBezTo>
                    <a:cubicBezTo>
                      <a:pt x="1751" y="393"/>
                      <a:pt x="1358" y="0"/>
                      <a:pt x="87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843" name="Google Shape;3843;p41"/>
            <p:cNvSpPr/>
            <p:nvPr/>
          </p:nvSpPr>
          <p:spPr>
            <a:xfrm>
              <a:off x="2753047" y="1463250"/>
              <a:ext cx="1265703" cy="310541"/>
            </a:xfrm>
            <a:custGeom>
              <a:avLst/>
              <a:gdLst/>
              <a:ahLst/>
              <a:cxnLst/>
              <a:rect l="l" t="t" r="r" b="b"/>
              <a:pathLst>
                <a:path w="33553" h="10824" extrusionOk="0">
                  <a:moveTo>
                    <a:pt x="3513" y="1"/>
                  </a:moveTo>
                  <a:cubicBezTo>
                    <a:pt x="1572" y="1"/>
                    <a:pt x="0" y="1572"/>
                    <a:pt x="0" y="3513"/>
                  </a:cubicBezTo>
                  <a:lnTo>
                    <a:pt x="0" y="8025"/>
                  </a:lnTo>
                  <a:lnTo>
                    <a:pt x="286" y="8025"/>
                  </a:lnTo>
                  <a:lnTo>
                    <a:pt x="286" y="3513"/>
                  </a:lnTo>
                  <a:cubicBezTo>
                    <a:pt x="286" y="1727"/>
                    <a:pt x="1739" y="262"/>
                    <a:pt x="3525" y="262"/>
                  </a:cubicBezTo>
                  <a:lnTo>
                    <a:pt x="30040" y="262"/>
                  </a:lnTo>
                  <a:cubicBezTo>
                    <a:pt x="31826" y="262"/>
                    <a:pt x="33278" y="1727"/>
                    <a:pt x="33278" y="3513"/>
                  </a:cubicBezTo>
                  <a:lnTo>
                    <a:pt x="33278" y="10823"/>
                  </a:lnTo>
                  <a:lnTo>
                    <a:pt x="33552" y="10823"/>
                  </a:lnTo>
                  <a:lnTo>
                    <a:pt x="33552" y="3513"/>
                  </a:lnTo>
                  <a:cubicBezTo>
                    <a:pt x="33552" y="1572"/>
                    <a:pt x="31969" y="1"/>
                    <a:pt x="30040" y="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844" name="Google Shape;3844;p41"/>
            <p:cNvGrpSpPr/>
            <p:nvPr/>
          </p:nvGrpSpPr>
          <p:grpSpPr>
            <a:xfrm>
              <a:off x="3592391" y="1769677"/>
              <a:ext cx="845539" cy="845539"/>
              <a:chOff x="3592391" y="1769677"/>
              <a:chExt cx="845539" cy="845539"/>
            </a:xfrm>
          </p:grpSpPr>
          <p:sp>
            <p:nvSpPr>
              <p:cNvPr id="3845" name="Google Shape;3845;p41"/>
              <p:cNvSpPr/>
              <p:nvPr/>
            </p:nvSpPr>
            <p:spPr>
              <a:xfrm>
                <a:off x="3596149" y="1773436"/>
                <a:ext cx="838022" cy="838022"/>
              </a:xfrm>
              <a:custGeom>
                <a:avLst/>
                <a:gdLst/>
                <a:ahLst/>
                <a:cxnLst/>
                <a:rect l="l" t="t" r="r" b="b"/>
                <a:pathLst>
                  <a:path w="29207" h="29207" extrusionOk="0">
                    <a:moveTo>
                      <a:pt x="14597" y="0"/>
                    </a:moveTo>
                    <a:cubicBezTo>
                      <a:pt x="6537" y="0"/>
                      <a:pt x="0" y="6549"/>
                      <a:pt x="0" y="14609"/>
                    </a:cubicBezTo>
                    <a:cubicBezTo>
                      <a:pt x="0" y="22670"/>
                      <a:pt x="6537" y="29206"/>
                      <a:pt x="14597" y="29206"/>
                    </a:cubicBezTo>
                    <a:cubicBezTo>
                      <a:pt x="22670" y="29206"/>
                      <a:pt x="29206" y="22670"/>
                      <a:pt x="29206" y="14609"/>
                    </a:cubicBezTo>
                    <a:cubicBezTo>
                      <a:pt x="29206" y="6549"/>
                      <a:pt x="22670" y="0"/>
                      <a:pt x="1459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6" name="Google Shape;3846;p41"/>
              <p:cNvSpPr/>
              <p:nvPr/>
            </p:nvSpPr>
            <p:spPr>
              <a:xfrm>
                <a:off x="3638844" y="1815098"/>
                <a:ext cx="755014" cy="755014"/>
              </a:xfrm>
              <a:custGeom>
                <a:avLst/>
                <a:gdLst/>
                <a:ahLst/>
                <a:cxnLst/>
                <a:rect l="l" t="t" r="r" b="b"/>
                <a:pathLst>
                  <a:path w="26314" h="26314" extrusionOk="0">
                    <a:moveTo>
                      <a:pt x="13157" y="1"/>
                    </a:moveTo>
                    <a:cubicBezTo>
                      <a:pt x="5894" y="1"/>
                      <a:pt x="0" y="5883"/>
                      <a:pt x="0" y="13157"/>
                    </a:cubicBezTo>
                    <a:cubicBezTo>
                      <a:pt x="0" y="20420"/>
                      <a:pt x="5894" y="26314"/>
                      <a:pt x="13157" y="26314"/>
                    </a:cubicBezTo>
                    <a:cubicBezTo>
                      <a:pt x="20431" y="26314"/>
                      <a:pt x="26313" y="20420"/>
                      <a:pt x="26313" y="13157"/>
                    </a:cubicBezTo>
                    <a:cubicBezTo>
                      <a:pt x="26313" y="5883"/>
                      <a:pt x="20431" y="1"/>
                      <a:pt x="1315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7" name="Google Shape;3847;p41"/>
              <p:cNvSpPr/>
              <p:nvPr/>
            </p:nvSpPr>
            <p:spPr>
              <a:xfrm>
                <a:off x="3638499" y="1814782"/>
                <a:ext cx="660387" cy="660014"/>
              </a:xfrm>
              <a:custGeom>
                <a:avLst/>
                <a:gdLst/>
                <a:ahLst/>
                <a:cxnLst/>
                <a:rect l="l" t="t" r="r" b="b"/>
                <a:pathLst>
                  <a:path w="23016" h="23003" extrusionOk="0">
                    <a:moveTo>
                      <a:pt x="13157" y="0"/>
                    </a:moveTo>
                    <a:cubicBezTo>
                      <a:pt x="5894" y="0"/>
                      <a:pt x="0" y="5894"/>
                      <a:pt x="0" y="13145"/>
                    </a:cubicBezTo>
                    <a:cubicBezTo>
                      <a:pt x="0" y="17062"/>
                      <a:pt x="1715" y="20586"/>
                      <a:pt x="4441" y="23003"/>
                    </a:cubicBezTo>
                    <a:cubicBezTo>
                      <a:pt x="2382" y="20681"/>
                      <a:pt x="1132" y="17633"/>
                      <a:pt x="1132" y="14288"/>
                    </a:cubicBezTo>
                    <a:cubicBezTo>
                      <a:pt x="1132" y="7025"/>
                      <a:pt x="7025" y="1131"/>
                      <a:pt x="14288" y="1131"/>
                    </a:cubicBezTo>
                    <a:cubicBezTo>
                      <a:pt x="17634" y="1131"/>
                      <a:pt x="20694" y="2381"/>
                      <a:pt x="23015" y="4429"/>
                    </a:cubicBezTo>
                    <a:cubicBezTo>
                      <a:pt x="20598" y="1703"/>
                      <a:pt x="17086" y="0"/>
                      <a:pt x="1315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8" name="Google Shape;3848;p41"/>
              <p:cNvSpPr/>
              <p:nvPr/>
            </p:nvSpPr>
            <p:spPr>
              <a:xfrm>
                <a:off x="3634741" y="1810335"/>
                <a:ext cx="763536" cy="763536"/>
              </a:xfrm>
              <a:custGeom>
                <a:avLst/>
                <a:gdLst/>
                <a:ahLst/>
                <a:cxnLst/>
                <a:rect l="l" t="t" r="r" b="b"/>
                <a:pathLst>
                  <a:path w="26611" h="26611" extrusionOk="0">
                    <a:moveTo>
                      <a:pt x="13300" y="298"/>
                    </a:moveTo>
                    <a:cubicBezTo>
                      <a:pt x="20479" y="298"/>
                      <a:pt x="26325" y="6132"/>
                      <a:pt x="26325" y="13323"/>
                    </a:cubicBezTo>
                    <a:cubicBezTo>
                      <a:pt x="26325" y="20515"/>
                      <a:pt x="20479" y="26349"/>
                      <a:pt x="13300" y="26349"/>
                    </a:cubicBezTo>
                    <a:cubicBezTo>
                      <a:pt x="6120" y="26349"/>
                      <a:pt x="286" y="20491"/>
                      <a:pt x="286" y="13323"/>
                    </a:cubicBezTo>
                    <a:cubicBezTo>
                      <a:pt x="286" y="6144"/>
                      <a:pt x="6132" y="298"/>
                      <a:pt x="13300" y="298"/>
                    </a:cubicBezTo>
                    <a:close/>
                    <a:moveTo>
                      <a:pt x="13300" y="0"/>
                    </a:moveTo>
                    <a:cubicBezTo>
                      <a:pt x="5966" y="0"/>
                      <a:pt x="0" y="5965"/>
                      <a:pt x="0" y="13311"/>
                    </a:cubicBezTo>
                    <a:cubicBezTo>
                      <a:pt x="0" y="20646"/>
                      <a:pt x="5966" y="26611"/>
                      <a:pt x="13300" y="26611"/>
                    </a:cubicBezTo>
                    <a:cubicBezTo>
                      <a:pt x="20646" y="26611"/>
                      <a:pt x="26611" y="20658"/>
                      <a:pt x="26611" y="13311"/>
                    </a:cubicBezTo>
                    <a:cubicBezTo>
                      <a:pt x="26611" y="5965"/>
                      <a:pt x="20646" y="0"/>
                      <a:pt x="1330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9" name="Google Shape;3849;p41"/>
              <p:cNvSpPr/>
              <p:nvPr/>
            </p:nvSpPr>
            <p:spPr>
              <a:xfrm>
                <a:off x="3592391" y="1769677"/>
                <a:ext cx="845539" cy="845539"/>
              </a:xfrm>
              <a:custGeom>
                <a:avLst/>
                <a:gdLst/>
                <a:ahLst/>
                <a:cxnLst/>
                <a:rect l="l" t="t" r="r" b="b"/>
                <a:pathLst>
                  <a:path w="29469" h="29469" extrusionOk="0">
                    <a:moveTo>
                      <a:pt x="14740" y="274"/>
                    </a:moveTo>
                    <a:cubicBezTo>
                      <a:pt x="22693" y="274"/>
                      <a:pt x="29182" y="6763"/>
                      <a:pt x="29182" y="14717"/>
                    </a:cubicBezTo>
                    <a:cubicBezTo>
                      <a:pt x="29182" y="22682"/>
                      <a:pt x="22693" y="29171"/>
                      <a:pt x="14740" y="29171"/>
                    </a:cubicBezTo>
                    <a:cubicBezTo>
                      <a:pt x="6775" y="29171"/>
                      <a:pt x="286" y="22706"/>
                      <a:pt x="286" y="14717"/>
                    </a:cubicBezTo>
                    <a:cubicBezTo>
                      <a:pt x="286" y="6763"/>
                      <a:pt x="6763" y="274"/>
                      <a:pt x="14740" y="274"/>
                    </a:cubicBezTo>
                    <a:close/>
                    <a:moveTo>
                      <a:pt x="14740" y="0"/>
                    </a:moveTo>
                    <a:cubicBezTo>
                      <a:pt x="6608" y="0"/>
                      <a:pt x="0" y="6608"/>
                      <a:pt x="0" y="14740"/>
                    </a:cubicBezTo>
                    <a:cubicBezTo>
                      <a:pt x="0" y="22860"/>
                      <a:pt x="6608" y="29468"/>
                      <a:pt x="14740" y="29468"/>
                    </a:cubicBezTo>
                    <a:cubicBezTo>
                      <a:pt x="22860" y="29468"/>
                      <a:pt x="29468" y="22860"/>
                      <a:pt x="29468" y="14740"/>
                    </a:cubicBezTo>
                    <a:cubicBezTo>
                      <a:pt x="29468" y="6608"/>
                      <a:pt x="22860" y="0"/>
                      <a:pt x="1474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0" name="Google Shape;3850;p41"/>
              <p:cNvSpPr/>
              <p:nvPr/>
            </p:nvSpPr>
            <p:spPr>
              <a:xfrm>
                <a:off x="3918624" y="2094218"/>
                <a:ext cx="181078" cy="181767"/>
              </a:xfrm>
              <a:custGeom>
                <a:avLst/>
                <a:gdLst/>
                <a:ahLst/>
                <a:cxnLst/>
                <a:rect l="l" t="t" r="r" b="b"/>
                <a:pathLst>
                  <a:path w="6311" h="6335" extrusionOk="0">
                    <a:moveTo>
                      <a:pt x="3406" y="0"/>
                    </a:moveTo>
                    <a:cubicBezTo>
                      <a:pt x="1525" y="0"/>
                      <a:pt x="1" y="1536"/>
                      <a:pt x="1" y="3406"/>
                    </a:cubicBezTo>
                    <a:cubicBezTo>
                      <a:pt x="1" y="4644"/>
                      <a:pt x="655" y="5739"/>
                      <a:pt x="1620" y="6334"/>
                    </a:cubicBezTo>
                    <a:cubicBezTo>
                      <a:pt x="1310" y="5811"/>
                      <a:pt x="1120" y="5191"/>
                      <a:pt x="1120" y="4549"/>
                    </a:cubicBezTo>
                    <a:cubicBezTo>
                      <a:pt x="1120" y="2655"/>
                      <a:pt x="2656" y="1131"/>
                      <a:pt x="4525" y="1131"/>
                    </a:cubicBezTo>
                    <a:cubicBezTo>
                      <a:pt x="5180" y="1131"/>
                      <a:pt x="5787" y="1334"/>
                      <a:pt x="6311" y="1643"/>
                    </a:cubicBezTo>
                    <a:cubicBezTo>
                      <a:pt x="5716" y="655"/>
                      <a:pt x="4632" y="0"/>
                      <a:pt x="340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1" name="Google Shape;3851;p41"/>
              <p:cNvSpPr/>
              <p:nvPr/>
            </p:nvSpPr>
            <p:spPr>
              <a:xfrm>
                <a:off x="4044671" y="2010178"/>
                <a:ext cx="32509" cy="36927"/>
              </a:xfrm>
              <a:custGeom>
                <a:avLst/>
                <a:gdLst/>
                <a:ahLst/>
                <a:cxnLst/>
                <a:rect l="l" t="t" r="r" b="b"/>
                <a:pathLst>
                  <a:path w="1133" h="1287" extrusionOk="0">
                    <a:moveTo>
                      <a:pt x="1" y="0"/>
                    </a:moveTo>
                    <a:lnTo>
                      <a:pt x="1" y="953"/>
                    </a:lnTo>
                    <a:cubicBezTo>
                      <a:pt x="382" y="1024"/>
                      <a:pt x="775" y="1132"/>
                      <a:pt x="1132" y="1286"/>
                    </a:cubicBezTo>
                    <a:lnTo>
                      <a:pt x="1132" y="489"/>
                    </a:lnTo>
                    <a:cubicBezTo>
                      <a:pt x="1132" y="227"/>
                      <a:pt x="906" y="0"/>
                      <a:pt x="64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2" name="Google Shape;3852;p41"/>
              <p:cNvSpPr/>
              <p:nvPr/>
            </p:nvSpPr>
            <p:spPr>
              <a:xfrm>
                <a:off x="4145812" y="2059701"/>
                <a:ext cx="69723" cy="104240"/>
              </a:xfrm>
              <a:custGeom>
                <a:avLst/>
                <a:gdLst/>
                <a:ahLst/>
                <a:cxnLst/>
                <a:rect l="l" t="t" r="r" b="b"/>
                <a:pathLst>
                  <a:path w="2430" h="3633" extrusionOk="0">
                    <a:moveTo>
                      <a:pt x="1250" y="1"/>
                    </a:moveTo>
                    <a:cubicBezTo>
                      <a:pt x="1286" y="120"/>
                      <a:pt x="1238" y="275"/>
                      <a:pt x="1119" y="394"/>
                    </a:cubicBezTo>
                    <a:lnTo>
                      <a:pt x="0" y="1501"/>
                    </a:lnTo>
                    <a:cubicBezTo>
                      <a:pt x="429" y="2132"/>
                      <a:pt x="750" y="2858"/>
                      <a:pt x="881" y="3632"/>
                    </a:cubicBezTo>
                    <a:lnTo>
                      <a:pt x="1667" y="3632"/>
                    </a:lnTo>
                    <a:cubicBezTo>
                      <a:pt x="1512" y="3275"/>
                      <a:pt x="1334" y="2954"/>
                      <a:pt x="1119" y="2632"/>
                    </a:cubicBezTo>
                    <a:lnTo>
                      <a:pt x="2227" y="1525"/>
                    </a:lnTo>
                    <a:cubicBezTo>
                      <a:pt x="2429" y="1322"/>
                      <a:pt x="2429" y="1025"/>
                      <a:pt x="2227" y="834"/>
                    </a:cubicBezTo>
                    <a:lnTo>
                      <a:pt x="1536" y="132"/>
                    </a:lnTo>
                    <a:cubicBezTo>
                      <a:pt x="1453" y="60"/>
                      <a:pt x="1358" y="13"/>
                      <a:pt x="125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3" name="Google Shape;3853;p41"/>
              <p:cNvSpPr/>
              <p:nvPr/>
            </p:nvSpPr>
            <p:spPr>
              <a:xfrm>
                <a:off x="3834240" y="2220609"/>
                <a:ext cx="36583" cy="32480"/>
              </a:xfrm>
              <a:custGeom>
                <a:avLst/>
                <a:gdLst/>
                <a:ahLst/>
                <a:cxnLst/>
                <a:rect l="l" t="t" r="r" b="b"/>
                <a:pathLst>
                  <a:path w="1275" h="1132" extrusionOk="0">
                    <a:moveTo>
                      <a:pt x="1" y="1"/>
                    </a:moveTo>
                    <a:lnTo>
                      <a:pt x="1" y="644"/>
                    </a:lnTo>
                    <a:cubicBezTo>
                      <a:pt x="1" y="917"/>
                      <a:pt x="215" y="1132"/>
                      <a:pt x="489" y="1132"/>
                    </a:cubicBezTo>
                    <a:lnTo>
                      <a:pt x="1275" y="1132"/>
                    </a:lnTo>
                    <a:cubicBezTo>
                      <a:pt x="1144" y="763"/>
                      <a:pt x="1025" y="394"/>
                      <a:pt x="95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4" name="Google Shape;3854;p41"/>
              <p:cNvSpPr/>
              <p:nvPr/>
            </p:nvSpPr>
            <p:spPr>
              <a:xfrm>
                <a:off x="4020425" y="2196364"/>
                <a:ext cx="242595" cy="242566"/>
              </a:xfrm>
              <a:custGeom>
                <a:avLst/>
                <a:gdLst/>
                <a:ahLst/>
                <a:cxnLst/>
                <a:rect l="l" t="t" r="r" b="b"/>
                <a:pathLst>
                  <a:path w="8455" h="8454" extrusionOk="0">
                    <a:moveTo>
                      <a:pt x="7323" y="0"/>
                    </a:moveTo>
                    <a:lnTo>
                      <a:pt x="7323" y="357"/>
                    </a:lnTo>
                    <a:cubicBezTo>
                      <a:pt x="7323" y="631"/>
                      <a:pt x="7097" y="846"/>
                      <a:pt x="6823" y="846"/>
                    </a:cubicBezTo>
                    <a:lnTo>
                      <a:pt x="5239" y="846"/>
                    </a:lnTo>
                    <a:cubicBezTo>
                      <a:pt x="5085" y="1620"/>
                      <a:pt x="4787" y="2358"/>
                      <a:pt x="4358" y="2977"/>
                    </a:cubicBezTo>
                    <a:lnTo>
                      <a:pt x="5478" y="4096"/>
                    </a:lnTo>
                    <a:cubicBezTo>
                      <a:pt x="5668" y="4287"/>
                      <a:pt x="5668" y="4584"/>
                      <a:pt x="5478" y="4775"/>
                    </a:cubicBezTo>
                    <a:lnTo>
                      <a:pt x="4775" y="5477"/>
                    </a:lnTo>
                    <a:cubicBezTo>
                      <a:pt x="4680" y="5572"/>
                      <a:pt x="4558" y="5620"/>
                      <a:pt x="4434" y="5620"/>
                    </a:cubicBezTo>
                    <a:cubicBezTo>
                      <a:pt x="4311" y="5620"/>
                      <a:pt x="4186" y="5572"/>
                      <a:pt x="4084" y="5477"/>
                    </a:cubicBezTo>
                    <a:lnTo>
                      <a:pt x="2977" y="4358"/>
                    </a:lnTo>
                    <a:cubicBezTo>
                      <a:pt x="2346" y="4799"/>
                      <a:pt x="1620" y="5108"/>
                      <a:pt x="846" y="5239"/>
                    </a:cubicBezTo>
                    <a:lnTo>
                      <a:pt x="846" y="6834"/>
                    </a:lnTo>
                    <a:cubicBezTo>
                      <a:pt x="846" y="7096"/>
                      <a:pt x="620" y="7323"/>
                      <a:pt x="358" y="7323"/>
                    </a:cubicBezTo>
                    <a:lnTo>
                      <a:pt x="1" y="7323"/>
                    </a:lnTo>
                    <a:lnTo>
                      <a:pt x="1" y="7966"/>
                    </a:lnTo>
                    <a:cubicBezTo>
                      <a:pt x="1" y="8228"/>
                      <a:pt x="215" y="8454"/>
                      <a:pt x="489" y="8454"/>
                    </a:cubicBezTo>
                    <a:lnTo>
                      <a:pt x="1489" y="8454"/>
                    </a:lnTo>
                    <a:cubicBezTo>
                      <a:pt x="1751" y="8454"/>
                      <a:pt x="1977" y="8228"/>
                      <a:pt x="1977" y="7966"/>
                    </a:cubicBezTo>
                    <a:lnTo>
                      <a:pt x="1977" y="6370"/>
                    </a:lnTo>
                    <a:cubicBezTo>
                      <a:pt x="2751" y="6227"/>
                      <a:pt x="3477" y="5930"/>
                      <a:pt x="4096" y="5489"/>
                    </a:cubicBezTo>
                    <a:lnTo>
                      <a:pt x="5216" y="6608"/>
                    </a:lnTo>
                    <a:cubicBezTo>
                      <a:pt x="5311" y="6704"/>
                      <a:pt x="5433" y="6751"/>
                      <a:pt x="5556" y="6751"/>
                    </a:cubicBezTo>
                    <a:cubicBezTo>
                      <a:pt x="5680" y="6751"/>
                      <a:pt x="5805" y="6704"/>
                      <a:pt x="5906" y="6608"/>
                    </a:cubicBezTo>
                    <a:lnTo>
                      <a:pt x="6609" y="5906"/>
                    </a:lnTo>
                    <a:cubicBezTo>
                      <a:pt x="6799" y="5715"/>
                      <a:pt x="6799" y="5418"/>
                      <a:pt x="6609" y="5227"/>
                    </a:cubicBezTo>
                    <a:lnTo>
                      <a:pt x="5489" y="4108"/>
                    </a:lnTo>
                    <a:cubicBezTo>
                      <a:pt x="5918" y="3489"/>
                      <a:pt x="6228" y="2751"/>
                      <a:pt x="6370" y="1977"/>
                    </a:cubicBezTo>
                    <a:lnTo>
                      <a:pt x="7954" y="1977"/>
                    </a:lnTo>
                    <a:cubicBezTo>
                      <a:pt x="8228" y="1977"/>
                      <a:pt x="8454" y="1762"/>
                      <a:pt x="8454" y="1489"/>
                    </a:cubicBezTo>
                    <a:lnTo>
                      <a:pt x="8454" y="488"/>
                    </a:lnTo>
                    <a:cubicBezTo>
                      <a:pt x="8454" y="227"/>
                      <a:pt x="8228" y="0"/>
                      <a:pt x="795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5" name="Google Shape;3855;p41"/>
              <p:cNvSpPr/>
              <p:nvPr/>
            </p:nvSpPr>
            <p:spPr>
              <a:xfrm>
                <a:off x="3883103" y="2322065"/>
                <a:ext cx="104900" cy="68030"/>
              </a:xfrm>
              <a:custGeom>
                <a:avLst/>
                <a:gdLst/>
                <a:ahLst/>
                <a:cxnLst/>
                <a:rect l="l" t="t" r="r" b="b"/>
                <a:pathLst>
                  <a:path w="3656" h="2371" extrusionOk="0">
                    <a:moveTo>
                      <a:pt x="1524" y="1"/>
                    </a:moveTo>
                    <a:lnTo>
                      <a:pt x="405" y="1108"/>
                    </a:lnTo>
                    <a:cubicBezTo>
                      <a:pt x="309" y="1205"/>
                      <a:pt x="174" y="1253"/>
                      <a:pt x="43" y="1253"/>
                    </a:cubicBezTo>
                    <a:cubicBezTo>
                      <a:pt x="29" y="1253"/>
                      <a:pt x="15" y="1252"/>
                      <a:pt x="0" y="1251"/>
                    </a:cubicBezTo>
                    <a:lnTo>
                      <a:pt x="0" y="1251"/>
                    </a:lnTo>
                    <a:cubicBezTo>
                      <a:pt x="24" y="1346"/>
                      <a:pt x="60" y="1453"/>
                      <a:pt x="143" y="1525"/>
                    </a:cubicBezTo>
                    <a:lnTo>
                      <a:pt x="834" y="2227"/>
                    </a:lnTo>
                    <a:cubicBezTo>
                      <a:pt x="935" y="2323"/>
                      <a:pt x="1060" y="2370"/>
                      <a:pt x="1184" y="2370"/>
                    </a:cubicBezTo>
                    <a:cubicBezTo>
                      <a:pt x="1307" y="2370"/>
                      <a:pt x="1429" y="2323"/>
                      <a:pt x="1524" y="2227"/>
                    </a:cubicBezTo>
                    <a:lnTo>
                      <a:pt x="2644" y="1108"/>
                    </a:lnTo>
                    <a:cubicBezTo>
                      <a:pt x="2953" y="1334"/>
                      <a:pt x="3298" y="1513"/>
                      <a:pt x="3632" y="1668"/>
                    </a:cubicBezTo>
                    <a:lnTo>
                      <a:pt x="3632" y="870"/>
                    </a:lnTo>
                    <a:lnTo>
                      <a:pt x="3656" y="870"/>
                    </a:lnTo>
                    <a:cubicBezTo>
                      <a:pt x="2882" y="727"/>
                      <a:pt x="2143" y="429"/>
                      <a:pt x="152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6" name="Google Shape;3856;p41"/>
              <p:cNvSpPr/>
              <p:nvPr/>
            </p:nvSpPr>
            <p:spPr>
              <a:xfrm>
                <a:off x="3798030" y="1974312"/>
                <a:ext cx="436269" cy="436614"/>
              </a:xfrm>
              <a:custGeom>
                <a:avLst/>
                <a:gdLst/>
                <a:ahLst/>
                <a:cxnLst/>
                <a:rect l="l" t="t" r="r" b="b"/>
                <a:pathLst>
                  <a:path w="15205" h="15217" extrusionOk="0">
                    <a:moveTo>
                      <a:pt x="7609" y="4334"/>
                    </a:moveTo>
                    <a:cubicBezTo>
                      <a:pt x="9419" y="4334"/>
                      <a:pt x="10883" y="5799"/>
                      <a:pt x="10883" y="7608"/>
                    </a:cubicBezTo>
                    <a:cubicBezTo>
                      <a:pt x="10883" y="9406"/>
                      <a:pt x="9419" y="10883"/>
                      <a:pt x="7609" y="10883"/>
                    </a:cubicBezTo>
                    <a:cubicBezTo>
                      <a:pt x="5811" y="10883"/>
                      <a:pt x="4335" y="9406"/>
                      <a:pt x="4335" y="7608"/>
                    </a:cubicBezTo>
                    <a:cubicBezTo>
                      <a:pt x="4335" y="5799"/>
                      <a:pt x="5811" y="4334"/>
                      <a:pt x="7609" y="4334"/>
                    </a:cubicBezTo>
                    <a:close/>
                    <a:moveTo>
                      <a:pt x="7609" y="4036"/>
                    </a:moveTo>
                    <a:cubicBezTo>
                      <a:pt x="5644" y="4036"/>
                      <a:pt x="4061" y="5632"/>
                      <a:pt x="4061" y="7596"/>
                    </a:cubicBezTo>
                    <a:cubicBezTo>
                      <a:pt x="4061" y="9561"/>
                      <a:pt x="5644" y="11144"/>
                      <a:pt x="7609" y="11144"/>
                    </a:cubicBezTo>
                    <a:cubicBezTo>
                      <a:pt x="9561" y="11144"/>
                      <a:pt x="11157" y="9561"/>
                      <a:pt x="11169" y="7596"/>
                    </a:cubicBezTo>
                    <a:cubicBezTo>
                      <a:pt x="11169" y="5632"/>
                      <a:pt x="9573" y="4036"/>
                      <a:pt x="7609" y="4036"/>
                    </a:cubicBezTo>
                    <a:close/>
                    <a:moveTo>
                      <a:pt x="8121" y="286"/>
                    </a:moveTo>
                    <a:cubicBezTo>
                      <a:pt x="8311" y="286"/>
                      <a:pt x="8466" y="429"/>
                      <a:pt x="8466" y="631"/>
                    </a:cubicBezTo>
                    <a:lnTo>
                      <a:pt x="8466" y="2262"/>
                    </a:lnTo>
                    <a:cubicBezTo>
                      <a:pt x="8466" y="2322"/>
                      <a:pt x="8526" y="2382"/>
                      <a:pt x="8585" y="2393"/>
                    </a:cubicBezTo>
                    <a:cubicBezTo>
                      <a:pt x="9323" y="2536"/>
                      <a:pt x="10026" y="2834"/>
                      <a:pt x="10645" y="3263"/>
                    </a:cubicBezTo>
                    <a:cubicBezTo>
                      <a:pt x="10670" y="3278"/>
                      <a:pt x="10699" y="3284"/>
                      <a:pt x="10727" y="3284"/>
                    </a:cubicBezTo>
                    <a:cubicBezTo>
                      <a:pt x="10766" y="3284"/>
                      <a:pt x="10803" y="3271"/>
                      <a:pt x="10823" y="3251"/>
                    </a:cubicBezTo>
                    <a:lnTo>
                      <a:pt x="11943" y="2131"/>
                    </a:lnTo>
                    <a:cubicBezTo>
                      <a:pt x="12008" y="2066"/>
                      <a:pt x="12097" y="2033"/>
                      <a:pt x="12187" y="2033"/>
                    </a:cubicBezTo>
                    <a:cubicBezTo>
                      <a:pt x="12276" y="2033"/>
                      <a:pt x="12365" y="2066"/>
                      <a:pt x="12431" y="2131"/>
                    </a:cubicBezTo>
                    <a:lnTo>
                      <a:pt x="13133" y="2822"/>
                    </a:lnTo>
                    <a:cubicBezTo>
                      <a:pt x="13205" y="2893"/>
                      <a:pt x="13240" y="2977"/>
                      <a:pt x="13240" y="3072"/>
                    </a:cubicBezTo>
                    <a:cubicBezTo>
                      <a:pt x="13240" y="3155"/>
                      <a:pt x="13193" y="3251"/>
                      <a:pt x="13133" y="3310"/>
                    </a:cubicBezTo>
                    <a:lnTo>
                      <a:pt x="12014" y="4417"/>
                    </a:lnTo>
                    <a:cubicBezTo>
                      <a:pt x="11978" y="4465"/>
                      <a:pt x="11955" y="4537"/>
                      <a:pt x="12002" y="4596"/>
                    </a:cubicBezTo>
                    <a:cubicBezTo>
                      <a:pt x="12431" y="5227"/>
                      <a:pt x="12728" y="5930"/>
                      <a:pt x="12871" y="6668"/>
                    </a:cubicBezTo>
                    <a:cubicBezTo>
                      <a:pt x="12883" y="6739"/>
                      <a:pt x="12931" y="6787"/>
                      <a:pt x="13002" y="6787"/>
                    </a:cubicBezTo>
                    <a:lnTo>
                      <a:pt x="14598" y="6787"/>
                    </a:lnTo>
                    <a:cubicBezTo>
                      <a:pt x="14788" y="6787"/>
                      <a:pt x="14931" y="6942"/>
                      <a:pt x="14931" y="7132"/>
                    </a:cubicBezTo>
                    <a:lnTo>
                      <a:pt x="14931" y="8132"/>
                    </a:lnTo>
                    <a:cubicBezTo>
                      <a:pt x="14931" y="8323"/>
                      <a:pt x="14788" y="8466"/>
                      <a:pt x="14598" y="8466"/>
                    </a:cubicBezTo>
                    <a:lnTo>
                      <a:pt x="12967" y="8466"/>
                    </a:lnTo>
                    <a:cubicBezTo>
                      <a:pt x="12907" y="8466"/>
                      <a:pt x="12848" y="8525"/>
                      <a:pt x="12836" y="8585"/>
                    </a:cubicBezTo>
                    <a:cubicBezTo>
                      <a:pt x="12705" y="9335"/>
                      <a:pt x="12407" y="10037"/>
                      <a:pt x="11966" y="10656"/>
                    </a:cubicBezTo>
                    <a:cubicBezTo>
                      <a:pt x="11931" y="10716"/>
                      <a:pt x="11943" y="10787"/>
                      <a:pt x="11990" y="10835"/>
                    </a:cubicBezTo>
                    <a:lnTo>
                      <a:pt x="13098" y="11954"/>
                    </a:lnTo>
                    <a:cubicBezTo>
                      <a:pt x="13181" y="12014"/>
                      <a:pt x="13205" y="12097"/>
                      <a:pt x="13205" y="12192"/>
                    </a:cubicBezTo>
                    <a:cubicBezTo>
                      <a:pt x="13205" y="12276"/>
                      <a:pt x="13157" y="12371"/>
                      <a:pt x="13098" y="12430"/>
                    </a:cubicBezTo>
                    <a:lnTo>
                      <a:pt x="12407" y="13133"/>
                    </a:lnTo>
                    <a:cubicBezTo>
                      <a:pt x="12336" y="13198"/>
                      <a:pt x="12246" y="13231"/>
                      <a:pt x="12157" y="13231"/>
                    </a:cubicBezTo>
                    <a:cubicBezTo>
                      <a:pt x="12068" y="13231"/>
                      <a:pt x="11978" y="13198"/>
                      <a:pt x="11907" y="13133"/>
                    </a:cubicBezTo>
                    <a:lnTo>
                      <a:pt x="10800" y="12014"/>
                    </a:lnTo>
                    <a:cubicBezTo>
                      <a:pt x="10773" y="11987"/>
                      <a:pt x="10739" y="11971"/>
                      <a:pt x="10703" y="11971"/>
                    </a:cubicBezTo>
                    <a:cubicBezTo>
                      <a:pt x="10676" y="11971"/>
                      <a:pt x="10647" y="11981"/>
                      <a:pt x="10621" y="12002"/>
                    </a:cubicBezTo>
                    <a:cubicBezTo>
                      <a:pt x="9990" y="12430"/>
                      <a:pt x="9288" y="12728"/>
                      <a:pt x="8549" y="12859"/>
                    </a:cubicBezTo>
                    <a:cubicBezTo>
                      <a:pt x="8478" y="12871"/>
                      <a:pt x="8430" y="12919"/>
                      <a:pt x="8430" y="12990"/>
                    </a:cubicBezTo>
                    <a:lnTo>
                      <a:pt x="8430" y="14585"/>
                    </a:lnTo>
                    <a:cubicBezTo>
                      <a:pt x="8430" y="14776"/>
                      <a:pt x="8276" y="14931"/>
                      <a:pt x="8085" y="14931"/>
                    </a:cubicBezTo>
                    <a:lnTo>
                      <a:pt x="7085" y="14931"/>
                    </a:lnTo>
                    <a:cubicBezTo>
                      <a:pt x="6894" y="14931"/>
                      <a:pt x="6752" y="14776"/>
                      <a:pt x="6752" y="14585"/>
                    </a:cubicBezTo>
                    <a:lnTo>
                      <a:pt x="6752" y="12990"/>
                    </a:lnTo>
                    <a:cubicBezTo>
                      <a:pt x="6752" y="12930"/>
                      <a:pt x="6692" y="12871"/>
                      <a:pt x="6632" y="12859"/>
                    </a:cubicBezTo>
                    <a:cubicBezTo>
                      <a:pt x="5882" y="12728"/>
                      <a:pt x="5192" y="12430"/>
                      <a:pt x="4561" y="12002"/>
                    </a:cubicBezTo>
                    <a:cubicBezTo>
                      <a:pt x="4549" y="11978"/>
                      <a:pt x="4513" y="11966"/>
                      <a:pt x="4489" y="11966"/>
                    </a:cubicBezTo>
                    <a:cubicBezTo>
                      <a:pt x="4454" y="11966"/>
                      <a:pt x="4430" y="11978"/>
                      <a:pt x="4418" y="11990"/>
                    </a:cubicBezTo>
                    <a:lnTo>
                      <a:pt x="3299" y="13109"/>
                    </a:lnTo>
                    <a:cubicBezTo>
                      <a:pt x="3233" y="13174"/>
                      <a:pt x="3144" y="13207"/>
                      <a:pt x="3055" y="13207"/>
                    </a:cubicBezTo>
                    <a:cubicBezTo>
                      <a:pt x="2965" y="13207"/>
                      <a:pt x="2876" y="13174"/>
                      <a:pt x="2811" y="13109"/>
                    </a:cubicBezTo>
                    <a:lnTo>
                      <a:pt x="2108" y="12407"/>
                    </a:lnTo>
                    <a:cubicBezTo>
                      <a:pt x="1977" y="12276"/>
                      <a:pt x="1977" y="12049"/>
                      <a:pt x="2108" y="11918"/>
                    </a:cubicBezTo>
                    <a:lnTo>
                      <a:pt x="3227" y="10799"/>
                    </a:lnTo>
                    <a:cubicBezTo>
                      <a:pt x="3263" y="10763"/>
                      <a:pt x="3287" y="10680"/>
                      <a:pt x="3239" y="10621"/>
                    </a:cubicBezTo>
                    <a:cubicBezTo>
                      <a:pt x="2811" y="10001"/>
                      <a:pt x="2513" y="9299"/>
                      <a:pt x="2370" y="8561"/>
                    </a:cubicBezTo>
                    <a:cubicBezTo>
                      <a:pt x="2358" y="8477"/>
                      <a:pt x="2310" y="8442"/>
                      <a:pt x="2239" y="8442"/>
                    </a:cubicBezTo>
                    <a:lnTo>
                      <a:pt x="644" y="8442"/>
                    </a:lnTo>
                    <a:cubicBezTo>
                      <a:pt x="453" y="8442"/>
                      <a:pt x="310" y="8287"/>
                      <a:pt x="310" y="8096"/>
                    </a:cubicBezTo>
                    <a:lnTo>
                      <a:pt x="310" y="7096"/>
                    </a:lnTo>
                    <a:cubicBezTo>
                      <a:pt x="310" y="6906"/>
                      <a:pt x="453" y="6751"/>
                      <a:pt x="644" y="6751"/>
                    </a:cubicBezTo>
                    <a:lnTo>
                      <a:pt x="2239" y="6751"/>
                    </a:lnTo>
                    <a:cubicBezTo>
                      <a:pt x="2299" y="6751"/>
                      <a:pt x="2358" y="6692"/>
                      <a:pt x="2370" y="6632"/>
                    </a:cubicBezTo>
                    <a:cubicBezTo>
                      <a:pt x="2513" y="5894"/>
                      <a:pt x="2811" y="5191"/>
                      <a:pt x="3239" y="4572"/>
                    </a:cubicBezTo>
                    <a:cubicBezTo>
                      <a:pt x="3287" y="4513"/>
                      <a:pt x="3263" y="4441"/>
                      <a:pt x="3227" y="4394"/>
                    </a:cubicBezTo>
                    <a:lnTo>
                      <a:pt x="2108" y="3274"/>
                    </a:lnTo>
                    <a:cubicBezTo>
                      <a:pt x="1977" y="3143"/>
                      <a:pt x="1977" y="2917"/>
                      <a:pt x="2108" y="2786"/>
                    </a:cubicBezTo>
                    <a:lnTo>
                      <a:pt x="2811" y="2084"/>
                    </a:lnTo>
                    <a:cubicBezTo>
                      <a:pt x="2876" y="2018"/>
                      <a:pt x="2965" y="1986"/>
                      <a:pt x="3055" y="1986"/>
                    </a:cubicBezTo>
                    <a:cubicBezTo>
                      <a:pt x="3144" y="1986"/>
                      <a:pt x="3233" y="2018"/>
                      <a:pt x="3299" y="2084"/>
                    </a:cubicBezTo>
                    <a:lnTo>
                      <a:pt x="4418" y="3203"/>
                    </a:lnTo>
                    <a:cubicBezTo>
                      <a:pt x="4438" y="3230"/>
                      <a:pt x="4473" y="3245"/>
                      <a:pt x="4510" y="3245"/>
                    </a:cubicBezTo>
                    <a:cubicBezTo>
                      <a:pt x="4540" y="3245"/>
                      <a:pt x="4570" y="3236"/>
                      <a:pt x="4596" y="3215"/>
                    </a:cubicBezTo>
                    <a:cubicBezTo>
                      <a:pt x="5216" y="2786"/>
                      <a:pt x="5918" y="2489"/>
                      <a:pt x="6656" y="2358"/>
                    </a:cubicBezTo>
                    <a:cubicBezTo>
                      <a:pt x="6740" y="2334"/>
                      <a:pt x="6775" y="2298"/>
                      <a:pt x="6775" y="2215"/>
                    </a:cubicBezTo>
                    <a:lnTo>
                      <a:pt x="6775" y="631"/>
                    </a:lnTo>
                    <a:cubicBezTo>
                      <a:pt x="6775" y="429"/>
                      <a:pt x="6930" y="286"/>
                      <a:pt x="7121" y="286"/>
                    </a:cubicBezTo>
                    <a:close/>
                    <a:moveTo>
                      <a:pt x="7109" y="0"/>
                    </a:moveTo>
                    <a:cubicBezTo>
                      <a:pt x="6763" y="0"/>
                      <a:pt x="6478" y="286"/>
                      <a:pt x="6478" y="631"/>
                    </a:cubicBezTo>
                    <a:lnTo>
                      <a:pt x="6478" y="2120"/>
                    </a:lnTo>
                    <a:cubicBezTo>
                      <a:pt x="5775" y="2262"/>
                      <a:pt x="5108" y="2536"/>
                      <a:pt x="4513" y="2929"/>
                    </a:cubicBezTo>
                    <a:lnTo>
                      <a:pt x="3477" y="1893"/>
                    </a:lnTo>
                    <a:cubicBezTo>
                      <a:pt x="3358" y="1774"/>
                      <a:pt x="3195" y="1715"/>
                      <a:pt x="3031" y="1715"/>
                    </a:cubicBezTo>
                    <a:cubicBezTo>
                      <a:pt x="2867" y="1715"/>
                      <a:pt x="2703" y="1774"/>
                      <a:pt x="2584" y="1893"/>
                    </a:cubicBezTo>
                    <a:lnTo>
                      <a:pt x="1882" y="2596"/>
                    </a:lnTo>
                    <a:cubicBezTo>
                      <a:pt x="1644" y="2846"/>
                      <a:pt x="1644" y="3251"/>
                      <a:pt x="1882" y="3489"/>
                    </a:cubicBezTo>
                    <a:lnTo>
                      <a:pt x="2918" y="4525"/>
                    </a:lnTo>
                    <a:cubicBezTo>
                      <a:pt x="2525" y="5120"/>
                      <a:pt x="2251" y="5787"/>
                      <a:pt x="2108" y="6489"/>
                    </a:cubicBezTo>
                    <a:lnTo>
                      <a:pt x="632" y="6489"/>
                    </a:lnTo>
                    <a:cubicBezTo>
                      <a:pt x="286" y="6489"/>
                      <a:pt x="1" y="6775"/>
                      <a:pt x="1" y="7120"/>
                    </a:cubicBezTo>
                    <a:lnTo>
                      <a:pt x="1" y="8108"/>
                    </a:lnTo>
                    <a:cubicBezTo>
                      <a:pt x="1" y="8454"/>
                      <a:pt x="286" y="8739"/>
                      <a:pt x="632" y="8739"/>
                    </a:cubicBezTo>
                    <a:lnTo>
                      <a:pt x="2108" y="8739"/>
                    </a:lnTo>
                    <a:cubicBezTo>
                      <a:pt x="2251" y="9442"/>
                      <a:pt x="2525" y="10109"/>
                      <a:pt x="2918" y="10704"/>
                    </a:cubicBezTo>
                    <a:lnTo>
                      <a:pt x="1882" y="11740"/>
                    </a:lnTo>
                    <a:cubicBezTo>
                      <a:pt x="1644" y="12002"/>
                      <a:pt x="1644" y="12395"/>
                      <a:pt x="1882" y="12633"/>
                    </a:cubicBezTo>
                    <a:lnTo>
                      <a:pt x="2584" y="13335"/>
                    </a:lnTo>
                    <a:cubicBezTo>
                      <a:pt x="2709" y="13454"/>
                      <a:pt x="2873" y="13514"/>
                      <a:pt x="3035" y="13514"/>
                    </a:cubicBezTo>
                    <a:cubicBezTo>
                      <a:pt x="3197" y="13514"/>
                      <a:pt x="3358" y="13454"/>
                      <a:pt x="3477" y="13335"/>
                    </a:cubicBezTo>
                    <a:lnTo>
                      <a:pt x="4513" y="12299"/>
                    </a:lnTo>
                    <a:cubicBezTo>
                      <a:pt x="5108" y="12692"/>
                      <a:pt x="5763" y="12966"/>
                      <a:pt x="6478" y="13109"/>
                    </a:cubicBezTo>
                    <a:lnTo>
                      <a:pt x="6478" y="14585"/>
                    </a:lnTo>
                    <a:cubicBezTo>
                      <a:pt x="6478" y="14931"/>
                      <a:pt x="6763" y="15216"/>
                      <a:pt x="7109" y="15216"/>
                    </a:cubicBezTo>
                    <a:lnTo>
                      <a:pt x="8109" y="15216"/>
                    </a:lnTo>
                    <a:cubicBezTo>
                      <a:pt x="8466" y="15216"/>
                      <a:pt x="8728" y="14931"/>
                      <a:pt x="8728" y="14573"/>
                    </a:cubicBezTo>
                    <a:lnTo>
                      <a:pt x="8728" y="13097"/>
                    </a:lnTo>
                    <a:cubicBezTo>
                      <a:pt x="9430" y="12942"/>
                      <a:pt x="10097" y="12680"/>
                      <a:pt x="10692" y="12276"/>
                    </a:cubicBezTo>
                    <a:lnTo>
                      <a:pt x="11740" y="13323"/>
                    </a:lnTo>
                    <a:cubicBezTo>
                      <a:pt x="11865" y="13442"/>
                      <a:pt x="12029" y="13502"/>
                      <a:pt x="12191" y="13502"/>
                    </a:cubicBezTo>
                    <a:cubicBezTo>
                      <a:pt x="12353" y="13502"/>
                      <a:pt x="12514" y="13442"/>
                      <a:pt x="12633" y="13323"/>
                    </a:cubicBezTo>
                    <a:lnTo>
                      <a:pt x="13324" y="12621"/>
                    </a:lnTo>
                    <a:cubicBezTo>
                      <a:pt x="13443" y="12502"/>
                      <a:pt x="13502" y="12335"/>
                      <a:pt x="13502" y="12168"/>
                    </a:cubicBezTo>
                    <a:cubicBezTo>
                      <a:pt x="13502" y="12014"/>
                      <a:pt x="13443" y="11847"/>
                      <a:pt x="13324" y="11728"/>
                    </a:cubicBezTo>
                    <a:lnTo>
                      <a:pt x="12288" y="10680"/>
                    </a:lnTo>
                    <a:cubicBezTo>
                      <a:pt x="12693" y="10085"/>
                      <a:pt x="12955" y="9430"/>
                      <a:pt x="13109" y="8716"/>
                    </a:cubicBezTo>
                    <a:lnTo>
                      <a:pt x="14574" y="8716"/>
                    </a:lnTo>
                    <a:cubicBezTo>
                      <a:pt x="14919" y="8716"/>
                      <a:pt x="15205" y="8442"/>
                      <a:pt x="15205" y="8096"/>
                    </a:cubicBezTo>
                    <a:lnTo>
                      <a:pt x="15205" y="7096"/>
                    </a:lnTo>
                    <a:cubicBezTo>
                      <a:pt x="15205" y="6751"/>
                      <a:pt x="14919" y="6477"/>
                      <a:pt x="14574" y="6477"/>
                    </a:cubicBezTo>
                    <a:lnTo>
                      <a:pt x="13109" y="6477"/>
                    </a:lnTo>
                    <a:cubicBezTo>
                      <a:pt x="12955" y="5775"/>
                      <a:pt x="12693" y="5108"/>
                      <a:pt x="12288" y="4513"/>
                    </a:cubicBezTo>
                    <a:lnTo>
                      <a:pt x="13324" y="3465"/>
                    </a:lnTo>
                    <a:cubicBezTo>
                      <a:pt x="13443" y="3346"/>
                      <a:pt x="13502" y="3191"/>
                      <a:pt x="13502" y="3024"/>
                    </a:cubicBezTo>
                    <a:cubicBezTo>
                      <a:pt x="13502" y="2858"/>
                      <a:pt x="13443" y="2691"/>
                      <a:pt x="13324" y="2572"/>
                    </a:cubicBezTo>
                    <a:lnTo>
                      <a:pt x="12633" y="1881"/>
                    </a:lnTo>
                    <a:cubicBezTo>
                      <a:pt x="12514" y="1756"/>
                      <a:pt x="12350" y="1694"/>
                      <a:pt x="12187" y="1694"/>
                    </a:cubicBezTo>
                    <a:cubicBezTo>
                      <a:pt x="12023" y="1694"/>
                      <a:pt x="11859" y="1756"/>
                      <a:pt x="11740" y="1881"/>
                    </a:cubicBezTo>
                    <a:lnTo>
                      <a:pt x="10692" y="2917"/>
                    </a:lnTo>
                    <a:cubicBezTo>
                      <a:pt x="10097" y="2512"/>
                      <a:pt x="9442" y="2251"/>
                      <a:pt x="8728" y="2096"/>
                    </a:cubicBezTo>
                    <a:lnTo>
                      <a:pt x="8728" y="631"/>
                    </a:lnTo>
                    <a:cubicBezTo>
                      <a:pt x="8728" y="286"/>
                      <a:pt x="8442" y="0"/>
                      <a:pt x="810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7" name="Google Shape;3857;p41"/>
              <p:cNvSpPr/>
              <p:nvPr/>
            </p:nvSpPr>
            <p:spPr>
              <a:xfrm>
                <a:off x="4007456" y="2009489"/>
                <a:ext cx="17789" cy="17789"/>
              </a:xfrm>
              <a:custGeom>
                <a:avLst/>
                <a:gdLst/>
                <a:ahLst/>
                <a:cxnLst/>
                <a:rect l="l" t="t" r="r" b="b"/>
                <a:pathLst>
                  <a:path w="620" h="620" extrusionOk="0">
                    <a:moveTo>
                      <a:pt x="310" y="1"/>
                    </a:moveTo>
                    <a:cubicBezTo>
                      <a:pt x="143" y="1"/>
                      <a:pt x="0" y="132"/>
                      <a:pt x="0" y="310"/>
                    </a:cubicBezTo>
                    <a:cubicBezTo>
                      <a:pt x="0" y="477"/>
                      <a:pt x="143" y="620"/>
                      <a:pt x="310" y="620"/>
                    </a:cubicBezTo>
                    <a:cubicBezTo>
                      <a:pt x="488" y="620"/>
                      <a:pt x="619" y="477"/>
                      <a:pt x="619" y="310"/>
                    </a:cubicBezTo>
                    <a:cubicBezTo>
                      <a:pt x="619" y="132"/>
                      <a:pt x="488" y="1"/>
                      <a:pt x="310" y="1"/>
                    </a:cubicBezTo>
                    <a:close/>
                  </a:path>
                </a:pathLst>
              </a:custGeom>
              <a:solidFill>
                <a:srgbClr val="CB65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8" name="Google Shape;3858;p41"/>
              <p:cNvSpPr/>
              <p:nvPr/>
            </p:nvSpPr>
            <p:spPr>
              <a:xfrm>
                <a:off x="4129744" y="2060562"/>
                <a:ext cx="19511" cy="17789"/>
              </a:xfrm>
              <a:custGeom>
                <a:avLst/>
                <a:gdLst/>
                <a:ahLst/>
                <a:cxnLst/>
                <a:rect l="l" t="t" r="r" b="b"/>
                <a:pathLst>
                  <a:path w="680" h="620" extrusionOk="0">
                    <a:moveTo>
                      <a:pt x="340" y="1"/>
                    </a:moveTo>
                    <a:cubicBezTo>
                      <a:pt x="260" y="1"/>
                      <a:pt x="179" y="30"/>
                      <a:pt x="120" y="90"/>
                    </a:cubicBezTo>
                    <a:cubicBezTo>
                      <a:pt x="1" y="209"/>
                      <a:pt x="1" y="411"/>
                      <a:pt x="120" y="530"/>
                    </a:cubicBezTo>
                    <a:cubicBezTo>
                      <a:pt x="179" y="590"/>
                      <a:pt x="260" y="620"/>
                      <a:pt x="340" y="620"/>
                    </a:cubicBezTo>
                    <a:cubicBezTo>
                      <a:pt x="420" y="620"/>
                      <a:pt x="501" y="590"/>
                      <a:pt x="560" y="530"/>
                    </a:cubicBezTo>
                    <a:cubicBezTo>
                      <a:pt x="679" y="411"/>
                      <a:pt x="679" y="209"/>
                      <a:pt x="560" y="90"/>
                    </a:cubicBezTo>
                    <a:cubicBezTo>
                      <a:pt x="501" y="30"/>
                      <a:pt x="420" y="1"/>
                      <a:pt x="340" y="1"/>
                    </a:cubicBezTo>
                    <a:close/>
                  </a:path>
                </a:pathLst>
              </a:custGeom>
              <a:solidFill>
                <a:srgbClr val="CB65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9" name="Google Shape;3859;p41"/>
              <p:cNvSpPr/>
              <p:nvPr/>
            </p:nvSpPr>
            <p:spPr>
              <a:xfrm>
                <a:off x="4181333" y="2183366"/>
                <a:ext cx="17789" cy="18134"/>
              </a:xfrm>
              <a:custGeom>
                <a:avLst/>
                <a:gdLst/>
                <a:ahLst/>
                <a:cxnLst/>
                <a:rect l="l" t="t" r="r" b="b"/>
                <a:pathLst>
                  <a:path w="620" h="632" extrusionOk="0">
                    <a:moveTo>
                      <a:pt x="31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89"/>
                      <a:pt x="143" y="632"/>
                      <a:pt x="310" y="632"/>
                    </a:cubicBezTo>
                    <a:cubicBezTo>
                      <a:pt x="477" y="632"/>
                      <a:pt x="620" y="489"/>
                      <a:pt x="620" y="322"/>
                    </a:cubicBezTo>
                    <a:cubicBezTo>
                      <a:pt x="620" y="144"/>
                      <a:pt x="477" y="1"/>
                      <a:pt x="310" y="1"/>
                    </a:cubicBezTo>
                    <a:close/>
                  </a:path>
                </a:pathLst>
              </a:custGeom>
              <a:solidFill>
                <a:srgbClr val="CB65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0" name="Google Shape;3860;p41"/>
              <p:cNvSpPr/>
              <p:nvPr/>
            </p:nvSpPr>
            <p:spPr>
              <a:xfrm>
                <a:off x="4129744" y="2306543"/>
                <a:ext cx="19511" cy="17789"/>
              </a:xfrm>
              <a:custGeom>
                <a:avLst/>
                <a:gdLst/>
                <a:ahLst/>
                <a:cxnLst/>
                <a:rect l="l" t="t" r="r" b="b"/>
                <a:pathLst>
                  <a:path w="680" h="620" extrusionOk="0">
                    <a:moveTo>
                      <a:pt x="340" y="0"/>
                    </a:moveTo>
                    <a:cubicBezTo>
                      <a:pt x="260" y="0"/>
                      <a:pt x="179" y="30"/>
                      <a:pt x="120" y="89"/>
                    </a:cubicBezTo>
                    <a:cubicBezTo>
                      <a:pt x="1" y="208"/>
                      <a:pt x="1" y="411"/>
                      <a:pt x="120" y="530"/>
                    </a:cubicBezTo>
                    <a:cubicBezTo>
                      <a:pt x="179" y="589"/>
                      <a:pt x="260" y="619"/>
                      <a:pt x="340" y="619"/>
                    </a:cubicBezTo>
                    <a:cubicBezTo>
                      <a:pt x="420" y="619"/>
                      <a:pt x="501" y="589"/>
                      <a:pt x="560" y="530"/>
                    </a:cubicBezTo>
                    <a:cubicBezTo>
                      <a:pt x="679" y="411"/>
                      <a:pt x="679" y="208"/>
                      <a:pt x="560" y="89"/>
                    </a:cubicBezTo>
                    <a:cubicBezTo>
                      <a:pt x="501" y="30"/>
                      <a:pt x="420" y="0"/>
                      <a:pt x="340" y="0"/>
                    </a:cubicBezTo>
                    <a:close/>
                  </a:path>
                </a:pathLst>
              </a:custGeom>
              <a:solidFill>
                <a:srgbClr val="CB65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1" name="Google Shape;3861;p41"/>
              <p:cNvSpPr/>
              <p:nvPr/>
            </p:nvSpPr>
            <p:spPr>
              <a:xfrm>
                <a:off x="4007456" y="2357271"/>
                <a:ext cx="17789" cy="18134"/>
              </a:xfrm>
              <a:custGeom>
                <a:avLst/>
                <a:gdLst/>
                <a:ahLst/>
                <a:cxnLst/>
                <a:rect l="l" t="t" r="r" b="b"/>
                <a:pathLst>
                  <a:path w="620" h="632" extrusionOk="0">
                    <a:moveTo>
                      <a:pt x="310" y="0"/>
                    </a:moveTo>
                    <a:cubicBezTo>
                      <a:pt x="143" y="0"/>
                      <a:pt x="0" y="143"/>
                      <a:pt x="0" y="322"/>
                    </a:cubicBezTo>
                    <a:cubicBezTo>
                      <a:pt x="0" y="488"/>
                      <a:pt x="143" y="631"/>
                      <a:pt x="310" y="631"/>
                    </a:cubicBezTo>
                    <a:cubicBezTo>
                      <a:pt x="488" y="631"/>
                      <a:pt x="619" y="488"/>
                      <a:pt x="619" y="322"/>
                    </a:cubicBezTo>
                    <a:cubicBezTo>
                      <a:pt x="619" y="143"/>
                      <a:pt x="488" y="0"/>
                      <a:pt x="310" y="0"/>
                    </a:cubicBezTo>
                    <a:close/>
                  </a:path>
                </a:pathLst>
              </a:custGeom>
              <a:solidFill>
                <a:srgbClr val="CB65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2" name="Google Shape;3862;p41"/>
              <p:cNvSpPr/>
              <p:nvPr/>
            </p:nvSpPr>
            <p:spPr>
              <a:xfrm>
                <a:off x="3883447" y="2306543"/>
                <a:ext cx="19827" cy="17789"/>
              </a:xfrm>
              <a:custGeom>
                <a:avLst/>
                <a:gdLst/>
                <a:ahLst/>
                <a:cxnLst/>
                <a:rect l="l" t="t" r="r" b="b"/>
                <a:pathLst>
                  <a:path w="691" h="620" extrusionOk="0">
                    <a:moveTo>
                      <a:pt x="351" y="0"/>
                    </a:moveTo>
                    <a:cubicBezTo>
                      <a:pt x="271" y="0"/>
                      <a:pt x="191" y="30"/>
                      <a:pt x="131" y="89"/>
                    </a:cubicBezTo>
                    <a:cubicBezTo>
                      <a:pt x="0" y="208"/>
                      <a:pt x="0" y="411"/>
                      <a:pt x="131" y="530"/>
                    </a:cubicBezTo>
                    <a:cubicBezTo>
                      <a:pt x="191" y="589"/>
                      <a:pt x="271" y="619"/>
                      <a:pt x="351" y="619"/>
                    </a:cubicBezTo>
                    <a:cubicBezTo>
                      <a:pt x="432" y="619"/>
                      <a:pt x="512" y="589"/>
                      <a:pt x="572" y="530"/>
                    </a:cubicBezTo>
                    <a:cubicBezTo>
                      <a:pt x="691" y="411"/>
                      <a:pt x="691" y="208"/>
                      <a:pt x="572" y="89"/>
                    </a:cubicBezTo>
                    <a:cubicBezTo>
                      <a:pt x="512" y="30"/>
                      <a:pt x="432" y="0"/>
                      <a:pt x="351" y="0"/>
                    </a:cubicBezTo>
                    <a:close/>
                  </a:path>
                </a:pathLst>
              </a:custGeom>
              <a:solidFill>
                <a:srgbClr val="CB65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3" name="Google Shape;3863;p41"/>
              <p:cNvSpPr/>
              <p:nvPr/>
            </p:nvSpPr>
            <p:spPr>
              <a:xfrm>
                <a:off x="3833235" y="2183366"/>
                <a:ext cx="17789" cy="18134"/>
              </a:xfrm>
              <a:custGeom>
                <a:avLst/>
                <a:gdLst/>
                <a:ahLst/>
                <a:cxnLst/>
                <a:rect l="l" t="t" r="r" b="b"/>
                <a:pathLst>
                  <a:path w="620" h="632" extrusionOk="0">
                    <a:moveTo>
                      <a:pt x="310" y="1"/>
                    </a:moveTo>
                    <a:cubicBezTo>
                      <a:pt x="143" y="1"/>
                      <a:pt x="0" y="144"/>
                      <a:pt x="0" y="322"/>
                    </a:cubicBezTo>
                    <a:cubicBezTo>
                      <a:pt x="0" y="489"/>
                      <a:pt x="143" y="632"/>
                      <a:pt x="310" y="632"/>
                    </a:cubicBezTo>
                    <a:cubicBezTo>
                      <a:pt x="488" y="632"/>
                      <a:pt x="619" y="489"/>
                      <a:pt x="619" y="322"/>
                    </a:cubicBezTo>
                    <a:cubicBezTo>
                      <a:pt x="619" y="144"/>
                      <a:pt x="488" y="1"/>
                      <a:pt x="310" y="1"/>
                    </a:cubicBezTo>
                    <a:close/>
                  </a:path>
                </a:pathLst>
              </a:custGeom>
              <a:solidFill>
                <a:srgbClr val="CB65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4" name="Google Shape;3864;p41"/>
              <p:cNvSpPr/>
              <p:nvPr/>
            </p:nvSpPr>
            <p:spPr>
              <a:xfrm>
                <a:off x="3883792" y="2060304"/>
                <a:ext cx="19482" cy="18048"/>
              </a:xfrm>
              <a:custGeom>
                <a:avLst/>
                <a:gdLst/>
                <a:ahLst/>
                <a:cxnLst/>
                <a:rect l="l" t="t" r="r" b="b"/>
                <a:pathLst>
                  <a:path w="679" h="629" extrusionOk="0">
                    <a:moveTo>
                      <a:pt x="339" y="1"/>
                    </a:moveTo>
                    <a:cubicBezTo>
                      <a:pt x="259" y="1"/>
                      <a:pt x="179" y="33"/>
                      <a:pt x="119" y="99"/>
                    </a:cubicBezTo>
                    <a:cubicBezTo>
                      <a:pt x="0" y="218"/>
                      <a:pt x="0" y="420"/>
                      <a:pt x="119" y="539"/>
                    </a:cubicBezTo>
                    <a:cubicBezTo>
                      <a:pt x="179" y="599"/>
                      <a:pt x="259" y="629"/>
                      <a:pt x="339" y="629"/>
                    </a:cubicBezTo>
                    <a:cubicBezTo>
                      <a:pt x="420" y="629"/>
                      <a:pt x="500" y="599"/>
                      <a:pt x="560" y="539"/>
                    </a:cubicBezTo>
                    <a:cubicBezTo>
                      <a:pt x="679" y="420"/>
                      <a:pt x="679" y="218"/>
                      <a:pt x="560" y="99"/>
                    </a:cubicBezTo>
                    <a:cubicBezTo>
                      <a:pt x="500" y="33"/>
                      <a:pt x="420" y="1"/>
                      <a:pt x="339" y="1"/>
                    </a:cubicBezTo>
                    <a:close/>
                  </a:path>
                </a:pathLst>
              </a:custGeom>
              <a:solidFill>
                <a:srgbClr val="CB65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5" name="Google Shape;3865;p41"/>
              <p:cNvSpPr/>
              <p:nvPr/>
            </p:nvSpPr>
            <p:spPr>
              <a:xfrm>
                <a:off x="3883792" y="2059701"/>
                <a:ext cx="265119" cy="265147"/>
              </a:xfrm>
              <a:custGeom>
                <a:avLst/>
                <a:gdLst/>
                <a:ahLst/>
                <a:cxnLst/>
                <a:rect l="l" t="t" r="r" b="b"/>
                <a:pathLst>
                  <a:path w="9240" h="9241" extrusionOk="0">
                    <a:moveTo>
                      <a:pt x="4417" y="1"/>
                    </a:moveTo>
                    <a:cubicBezTo>
                      <a:pt x="4346" y="1"/>
                      <a:pt x="4286" y="72"/>
                      <a:pt x="4286" y="156"/>
                    </a:cubicBezTo>
                    <a:cubicBezTo>
                      <a:pt x="4298" y="227"/>
                      <a:pt x="4358" y="287"/>
                      <a:pt x="4429" y="287"/>
                    </a:cubicBezTo>
                    <a:cubicBezTo>
                      <a:pt x="4501" y="287"/>
                      <a:pt x="4560" y="215"/>
                      <a:pt x="4560" y="132"/>
                    </a:cubicBezTo>
                    <a:cubicBezTo>
                      <a:pt x="4560" y="60"/>
                      <a:pt x="4489" y="1"/>
                      <a:pt x="4417" y="1"/>
                    </a:cubicBezTo>
                    <a:close/>
                    <a:moveTo>
                      <a:pt x="5155" y="47"/>
                    </a:moveTo>
                    <a:cubicBezTo>
                      <a:pt x="5074" y="47"/>
                      <a:pt x="5024" y="102"/>
                      <a:pt x="5013" y="167"/>
                    </a:cubicBezTo>
                    <a:cubicBezTo>
                      <a:pt x="5001" y="239"/>
                      <a:pt x="5060" y="298"/>
                      <a:pt x="5132" y="310"/>
                    </a:cubicBezTo>
                    <a:cubicBezTo>
                      <a:pt x="5132" y="310"/>
                      <a:pt x="5144" y="310"/>
                      <a:pt x="5156" y="322"/>
                    </a:cubicBezTo>
                    <a:cubicBezTo>
                      <a:pt x="5215" y="322"/>
                      <a:pt x="5275" y="275"/>
                      <a:pt x="5298" y="191"/>
                    </a:cubicBezTo>
                    <a:cubicBezTo>
                      <a:pt x="5310" y="120"/>
                      <a:pt x="5251" y="60"/>
                      <a:pt x="5179" y="48"/>
                    </a:cubicBezTo>
                    <a:cubicBezTo>
                      <a:pt x="5171" y="47"/>
                      <a:pt x="5163" y="47"/>
                      <a:pt x="5155" y="47"/>
                    </a:cubicBezTo>
                    <a:close/>
                    <a:moveTo>
                      <a:pt x="3697" y="106"/>
                    </a:moveTo>
                    <a:cubicBezTo>
                      <a:pt x="3688" y="106"/>
                      <a:pt x="3678" y="107"/>
                      <a:pt x="3667" y="108"/>
                    </a:cubicBezTo>
                    <a:cubicBezTo>
                      <a:pt x="3596" y="120"/>
                      <a:pt x="3548" y="191"/>
                      <a:pt x="3572" y="275"/>
                    </a:cubicBezTo>
                    <a:cubicBezTo>
                      <a:pt x="3584" y="334"/>
                      <a:pt x="3643" y="370"/>
                      <a:pt x="3703" y="394"/>
                    </a:cubicBezTo>
                    <a:lnTo>
                      <a:pt x="3727" y="394"/>
                    </a:lnTo>
                    <a:cubicBezTo>
                      <a:pt x="3810" y="370"/>
                      <a:pt x="3846" y="298"/>
                      <a:pt x="3834" y="227"/>
                    </a:cubicBezTo>
                    <a:cubicBezTo>
                      <a:pt x="3824" y="144"/>
                      <a:pt x="3767" y="106"/>
                      <a:pt x="3697" y="106"/>
                    </a:cubicBezTo>
                    <a:close/>
                    <a:moveTo>
                      <a:pt x="5861" y="172"/>
                    </a:moveTo>
                    <a:cubicBezTo>
                      <a:pt x="5803" y="172"/>
                      <a:pt x="5746" y="208"/>
                      <a:pt x="5727" y="275"/>
                    </a:cubicBezTo>
                    <a:cubicBezTo>
                      <a:pt x="5691" y="346"/>
                      <a:pt x="5739" y="418"/>
                      <a:pt x="5810" y="453"/>
                    </a:cubicBezTo>
                    <a:cubicBezTo>
                      <a:pt x="5834" y="453"/>
                      <a:pt x="5846" y="465"/>
                      <a:pt x="5858" y="465"/>
                    </a:cubicBezTo>
                    <a:cubicBezTo>
                      <a:pt x="5918" y="465"/>
                      <a:pt x="5977" y="418"/>
                      <a:pt x="5989" y="358"/>
                    </a:cubicBezTo>
                    <a:cubicBezTo>
                      <a:pt x="6025" y="287"/>
                      <a:pt x="5977" y="191"/>
                      <a:pt x="5906" y="179"/>
                    </a:cubicBezTo>
                    <a:cubicBezTo>
                      <a:pt x="5891" y="175"/>
                      <a:pt x="5876" y="172"/>
                      <a:pt x="5861" y="172"/>
                    </a:cubicBezTo>
                    <a:close/>
                    <a:moveTo>
                      <a:pt x="2997" y="304"/>
                    </a:moveTo>
                    <a:cubicBezTo>
                      <a:pt x="2983" y="304"/>
                      <a:pt x="2968" y="306"/>
                      <a:pt x="2953" y="310"/>
                    </a:cubicBezTo>
                    <a:cubicBezTo>
                      <a:pt x="2893" y="346"/>
                      <a:pt x="2858" y="418"/>
                      <a:pt x="2881" y="489"/>
                    </a:cubicBezTo>
                    <a:cubicBezTo>
                      <a:pt x="2917" y="548"/>
                      <a:pt x="2953" y="584"/>
                      <a:pt x="3012" y="584"/>
                    </a:cubicBezTo>
                    <a:cubicBezTo>
                      <a:pt x="3036" y="584"/>
                      <a:pt x="3048" y="572"/>
                      <a:pt x="3060" y="572"/>
                    </a:cubicBezTo>
                    <a:cubicBezTo>
                      <a:pt x="3120" y="537"/>
                      <a:pt x="3167" y="465"/>
                      <a:pt x="3131" y="394"/>
                    </a:cubicBezTo>
                    <a:cubicBezTo>
                      <a:pt x="3112" y="345"/>
                      <a:pt x="3060" y="304"/>
                      <a:pt x="2997" y="304"/>
                    </a:cubicBezTo>
                    <a:close/>
                    <a:moveTo>
                      <a:pt x="6521" y="439"/>
                    </a:moveTo>
                    <a:cubicBezTo>
                      <a:pt x="6472" y="439"/>
                      <a:pt x="6420" y="472"/>
                      <a:pt x="6394" y="525"/>
                    </a:cubicBezTo>
                    <a:cubicBezTo>
                      <a:pt x="6370" y="584"/>
                      <a:pt x="6394" y="668"/>
                      <a:pt x="6465" y="703"/>
                    </a:cubicBezTo>
                    <a:cubicBezTo>
                      <a:pt x="6481" y="703"/>
                      <a:pt x="6497" y="709"/>
                      <a:pt x="6506" y="709"/>
                    </a:cubicBezTo>
                    <a:cubicBezTo>
                      <a:pt x="6510" y="709"/>
                      <a:pt x="6513" y="707"/>
                      <a:pt x="6513" y="703"/>
                    </a:cubicBezTo>
                    <a:cubicBezTo>
                      <a:pt x="6572" y="703"/>
                      <a:pt x="6620" y="668"/>
                      <a:pt x="6644" y="632"/>
                    </a:cubicBezTo>
                    <a:cubicBezTo>
                      <a:pt x="6680" y="572"/>
                      <a:pt x="6644" y="477"/>
                      <a:pt x="6572" y="453"/>
                    </a:cubicBezTo>
                    <a:cubicBezTo>
                      <a:pt x="6556" y="444"/>
                      <a:pt x="6539" y="439"/>
                      <a:pt x="6521" y="439"/>
                    </a:cubicBezTo>
                    <a:close/>
                    <a:moveTo>
                      <a:pt x="2367" y="607"/>
                    </a:moveTo>
                    <a:cubicBezTo>
                      <a:pt x="2340" y="607"/>
                      <a:pt x="2312" y="614"/>
                      <a:pt x="2286" y="632"/>
                    </a:cubicBezTo>
                    <a:cubicBezTo>
                      <a:pt x="2227" y="668"/>
                      <a:pt x="2203" y="751"/>
                      <a:pt x="2239" y="822"/>
                    </a:cubicBezTo>
                    <a:cubicBezTo>
                      <a:pt x="2268" y="862"/>
                      <a:pt x="2306" y="885"/>
                      <a:pt x="2338" y="885"/>
                    </a:cubicBezTo>
                    <a:cubicBezTo>
                      <a:pt x="2345" y="885"/>
                      <a:pt x="2351" y="884"/>
                      <a:pt x="2358" y="882"/>
                    </a:cubicBezTo>
                    <a:cubicBezTo>
                      <a:pt x="2393" y="882"/>
                      <a:pt x="2405" y="882"/>
                      <a:pt x="2441" y="870"/>
                    </a:cubicBezTo>
                    <a:cubicBezTo>
                      <a:pt x="2500" y="822"/>
                      <a:pt x="2524" y="727"/>
                      <a:pt x="2477" y="668"/>
                    </a:cubicBezTo>
                    <a:cubicBezTo>
                      <a:pt x="2454" y="630"/>
                      <a:pt x="2412" y="607"/>
                      <a:pt x="2367" y="607"/>
                    </a:cubicBezTo>
                    <a:close/>
                    <a:moveTo>
                      <a:pt x="7156" y="793"/>
                    </a:moveTo>
                    <a:cubicBezTo>
                      <a:pt x="7116" y="793"/>
                      <a:pt x="7076" y="811"/>
                      <a:pt x="7049" y="846"/>
                    </a:cubicBezTo>
                    <a:cubicBezTo>
                      <a:pt x="7001" y="906"/>
                      <a:pt x="7025" y="1001"/>
                      <a:pt x="7084" y="1049"/>
                    </a:cubicBezTo>
                    <a:cubicBezTo>
                      <a:pt x="7096" y="1060"/>
                      <a:pt x="7120" y="1072"/>
                      <a:pt x="7156" y="1072"/>
                    </a:cubicBezTo>
                    <a:cubicBezTo>
                      <a:pt x="7203" y="1072"/>
                      <a:pt x="7239" y="1060"/>
                      <a:pt x="7275" y="1013"/>
                    </a:cubicBezTo>
                    <a:cubicBezTo>
                      <a:pt x="7322" y="953"/>
                      <a:pt x="7299" y="870"/>
                      <a:pt x="7239" y="822"/>
                    </a:cubicBezTo>
                    <a:cubicBezTo>
                      <a:pt x="7214" y="802"/>
                      <a:pt x="7185" y="793"/>
                      <a:pt x="7156" y="793"/>
                    </a:cubicBezTo>
                    <a:close/>
                    <a:moveTo>
                      <a:pt x="1773" y="1026"/>
                    </a:moveTo>
                    <a:cubicBezTo>
                      <a:pt x="1740" y="1026"/>
                      <a:pt x="1707" y="1038"/>
                      <a:pt x="1679" y="1060"/>
                    </a:cubicBezTo>
                    <a:cubicBezTo>
                      <a:pt x="1619" y="1108"/>
                      <a:pt x="1619" y="1191"/>
                      <a:pt x="1667" y="1251"/>
                    </a:cubicBezTo>
                    <a:cubicBezTo>
                      <a:pt x="1691" y="1287"/>
                      <a:pt x="1738" y="1299"/>
                      <a:pt x="1762" y="1299"/>
                    </a:cubicBezTo>
                    <a:cubicBezTo>
                      <a:pt x="1798" y="1299"/>
                      <a:pt x="1822" y="1287"/>
                      <a:pt x="1858" y="1263"/>
                    </a:cubicBezTo>
                    <a:cubicBezTo>
                      <a:pt x="1917" y="1227"/>
                      <a:pt x="1917" y="1132"/>
                      <a:pt x="1869" y="1072"/>
                    </a:cubicBezTo>
                    <a:cubicBezTo>
                      <a:pt x="1844" y="1041"/>
                      <a:pt x="1809" y="1026"/>
                      <a:pt x="1773" y="1026"/>
                    </a:cubicBezTo>
                    <a:close/>
                    <a:moveTo>
                      <a:pt x="7715" y="1254"/>
                    </a:moveTo>
                    <a:cubicBezTo>
                      <a:pt x="7683" y="1254"/>
                      <a:pt x="7650" y="1269"/>
                      <a:pt x="7620" y="1299"/>
                    </a:cubicBezTo>
                    <a:cubicBezTo>
                      <a:pt x="7561" y="1346"/>
                      <a:pt x="7561" y="1430"/>
                      <a:pt x="7620" y="1489"/>
                    </a:cubicBezTo>
                    <a:lnTo>
                      <a:pt x="7703" y="1537"/>
                    </a:lnTo>
                    <a:cubicBezTo>
                      <a:pt x="7751" y="1537"/>
                      <a:pt x="7775" y="1525"/>
                      <a:pt x="7811" y="1489"/>
                    </a:cubicBezTo>
                    <a:cubicBezTo>
                      <a:pt x="7870" y="1441"/>
                      <a:pt x="7870" y="1358"/>
                      <a:pt x="7811" y="1299"/>
                    </a:cubicBezTo>
                    <a:cubicBezTo>
                      <a:pt x="7781" y="1269"/>
                      <a:pt x="7748" y="1254"/>
                      <a:pt x="7715" y="1254"/>
                    </a:cubicBezTo>
                    <a:close/>
                    <a:moveTo>
                      <a:pt x="1263" y="1536"/>
                    </a:moveTo>
                    <a:cubicBezTo>
                      <a:pt x="1226" y="1536"/>
                      <a:pt x="1189" y="1551"/>
                      <a:pt x="1155" y="1584"/>
                    </a:cubicBezTo>
                    <a:cubicBezTo>
                      <a:pt x="1107" y="1644"/>
                      <a:pt x="1107" y="1727"/>
                      <a:pt x="1167" y="1775"/>
                    </a:cubicBezTo>
                    <a:cubicBezTo>
                      <a:pt x="1191" y="1787"/>
                      <a:pt x="1226" y="1799"/>
                      <a:pt x="1262" y="1799"/>
                    </a:cubicBezTo>
                    <a:cubicBezTo>
                      <a:pt x="1310" y="1799"/>
                      <a:pt x="1334" y="1787"/>
                      <a:pt x="1369" y="1763"/>
                    </a:cubicBezTo>
                    <a:cubicBezTo>
                      <a:pt x="1405" y="1691"/>
                      <a:pt x="1405" y="1608"/>
                      <a:pt x="1346" y="1561"/>
                    </a:cubicBezTo>
                    <a:cubicBezTo>
                      <a:pt x="1320" y="1545"/>
                      <a:pt x="1291" y="1536"/>
                      <a:pt x="1263" y="1536"/>
                    </a:cubicBezTo>
                    <a:close/>
                    <a:moveTo>
                      <a:pt x="8191" y="1793"/>
                    </a:moveTo>
                    <a:cubicBezTo>
                      <a:pt x="8162" y="1793"/>
                      <a:pt x="8133" y="1803"/>
                      <a:pt x="8108" y="1822"/>
                    </a:cubicBezTo>
                    <a:cubicBezTo>
                      <a:pt x="8049" y="1858"/>
                      <a:pt x="8037" y="1953"/>
                      <a:pt x="8073" y="2013"/>
                    </a:cubicBezTo>
                    <a:cubicBezTo>
                      <a:pt x="8108" y="2037"/>
                      <a:pt x="8156" y="2061"/>
                      <a:pt x="8180" y="2072"/>
                    </a:cubicBezTo>
                    <a:cubicBezTo>
                      <a:pt x="8215" y="2072"/>
                      <a:pt x="8239" y="2061"/>
                      <a:pt x="8263" y="2037"/>
                    </a:cubicBezTo>
                    <a:cubicBezTo>
                      <a:pt x="8335" y="2001"/>
                      <a:pt x="8346" y="1906"/>
                      <a:pt x="8299" y="1846"/>
                    </a:cubicBezTo>
                    <a:cubicBezTo>
                      <a:pt x="8271" y="1812"/>
                      <a:pt x="8231" y="1793"/>
                      <a:pt x="8191" y="1793"/>
                    </a:cubicBezTo>
                    <a:close/>
                    <a:moveTo>
                      <a:pt x="823" y="2092"/>
                    </a:moveTo>
                    <a:cubicBezTo>
                      <a:pt x="779" y="2092"/>
                      <a:pt x="736" y="2113"/>
                      <a:pt x="715" y="2156"/>
                    </a:cubicBezTo>
                    <a:cubicBezTo>
                      <a:pt x="667" y="2215"/>
                      <a:pt x="679" y="2311"/>
                      <a:pt x="750" y="2358"/>
                    </a:cubicBezTo>
                    <a:cubicBezTo>
                      <a:pt x="767" y="2367"/>
                      <a:pt x="784" y="2375"/>
                      <a:pt x="805" y="2375"/>
                    </a:cubicBezTo>
                    <a:cubicBezTo>
                      <a:pt x="814" y="2375"/>
                      <a:pt x="823" y="2374"/>
                      <a:pt x="834" y="2370"/>
                    </a:cubicBezTo>
                    <a:cubicBezTo>
                      <a:pt x="869" y="2370"/>
                      <a:pt x="917" y="2358"/>
                      <a:pt x="953" y="2311"/>
                    </a:cubicBezTo>
                    <a:cubicBezTo>
                      <a:pt x="988" y="2251"/>
                      <a:pt x="965" y="2156"/>
                      <a:pt x="905" y="2120"/>
                    </a:cubicBezTo>
                    <a:cubicBezTo>
                      <a:pt x="881" y="2101"/>
                      <a:pt x="852" y="2092"/>
                      <a:pt x="823" y="2092"/>
                    </a:cubicBezTo>
                    <a:close/>
                    <a:moveTo>
                      <a:pt x="8577" y="2383"/>
                    </a:moveTo>
                    <a:cubicBezTo>
                      <a:pt x="8556" y="2383"/>
                      <a:pt x="8535" y="2387"/>
                      <a:pt x="8513" y="2394"/>
                    </a:cubicBezTo>
                    <a:cubicBezTo>
                      <a:pt x="8430" y="2442"/>
                      <a:pt x="8418" y="2513"/>
                      <a:pt x="8454" y="2596"/>
                    </a:cubicBezTo>
                    <a:cubicBezTo>
                      <a:pt x="8477" y="2632"/>
                      <a:pt x="8525" y="2668"/>
                      <a:pt x="8585" y="2668"/>
                    </a:cubicBezTo>
                    <a:cubicBezTo>
                      <a:pt x="8596" y="2668"/>
                      <a:pt x="8620" y="2668"/>
                      <a:pt x="8644" y="2656"/>
                    </a:cubicBezTo>
                    <a:cubicBezTo>
                      <a:pt x="8716" y="2608"/>
                      <a:pt x="8727" y="2525"/>
                      <a:pt x="8704" y="2453"/>
                    </a:cubicBezTo>
                    <a:cubicBezTo>
                      <a:pt x="8670" y="2404"/>
                      <a:pt x="8626" y="2383"/>
                      <a:pt x="8577" y="2383"/>
                    </a:cubicBezTo>
                    <a:close/>
                    <a:moveTo>
                      <a:pt x="500" y="2742"/>
                    </a:moveTo>
                    <a:cubicBezTo>
                      <a:pt x="446" y="2742"/>
                      <a:pt x="387" y="2771"/>
                      <a:pt x="369" y="2834"/>
                    </a:cubicBezTo>
                    <a:cubicBezTo>
                      <a:pt x="334" y="2894"/>
                      <a:pt x="369" y="2977"/>
                      <a:pt x="441" y="3013"/>
                    </a:cubicBezTo>
                    <a:cubicBezTo>
                      <a:pt x="453" y="3013"/>
                      <a:pt x="476" y="3025"/>
                      <a:pt x="488" y="3025"/>
                    </a:cubicBezTo>
                    <a:cubicBezTo>
                      <a:pt x="548" y="3025"/>
                      <a:pt x="595" y="2989"/>
                      <a:pt x="619" y="2930"/>
                    </a:cubicBezTo>
                    <a:cubicBezTo>
                      <a:pt x="655" y="2870"/>
                      <a:pt x="619" y="2787"/>
                      <a:pt x="548" y="2751"/>
                    </a:cubicBezTo>
                    <a:cubicBezTo>
                      <a:pt x="533" y="2745"/>
                      <a:pt x="517" y="2742"/>
                      <a:pt x="500" y="2742"/>
                    </a:cubicBezTo>
                    <a:close/>
                    <a:moveTo>
                      <a:pt x="8860" y="3043"/>
                    </a:moveTo>
                    <a:cubicBezTo>
                      <a:pt x="8848" y="3043"/>
                      <a:pt x="8835" y="3045"/>
                      <a:pt x="8823" y="3049"/>
                    </a:cubicBezTo>
                    <a:cubicBezTo>
                      <a:pt x="8751" y="3085"/>
                      <a:pt x="8704" y="3156"/>
                      <a:pt x="8727" y="3227"/>
                    </a:cubicBezTo>
                    <a:cubicBezTo>
                      <a:pt x="8751" y="3287"/>
                      <a:pt x="8811" y="3335"/>
                      <a:pt x="8870" y="3335"/>
                    </a:cubicBezTo>
                    <a:cubicBezTo>
                      <a:pt x="8882" y="3335"/>
                      <a:pt x="8894" y="3323"/>
                      <a:pt x="8906" y="3323"/>
                    </a:cubicBezTo>
                    <a:cubicBezTo>
                      <a:pt x="8989" y="3287"/>
                      <a:pt x="9025" y="3215"/>
                      <a:pt x="9001" y="3144"/>
                    </a:cubicBezTo>
                    <a:cubicBezTo>
                      <a:pt x="8972" y="3085"/>
                      <a:pt x="8918" y="3043"/>
                      <a:pt x="8860" y="3043"/>
                    </a:cubicBezTo>
                    <a:close/>
                    <a:moveTo>
                      <a:pt x="255" y="3424"/>
                    </a:moveTo>
                    <a:cubicBezTo>
                      <a:pt x="191" y="3424"/>
                      <a:pt x="141" y="3466"/>
                      <a:pt x="131" y="3525"/>
                    </a:cubicBezTo>
                    <a:cubicBezTo>
                      <a:pt x="119" y="3608"/>
                      <a:pt x="155" y="3680"/>
                      <a:pt x="238" y="3692"/>
                    </a:cubicBezTo>
                    <a:cubicBezTo>
                      <a:pt x="244" y="3698"/>
                      <a:pt x="247" y="3701"/>
                      <a:pt x="250" y="3701"/>
                    </a:cubicBezTo>
                    <a:cubicBezTo>
                      <a:pt x="253" y="3701"/>
                      <a:pt x="256" y="3698"/>
                      <a:pt x="262" y="3692"/>
                    </a:cubicBezTo>
                    <a:cubicBezTo>
                      <a:pt x="322" y="3692"/>
                      <a:pt x="381" y="3644"/>
                      <a:pt x="393" y="3585"/>
                    </a:cubicBezTo>
                    <a:cubicBezTo>
                      <a:pt x="417" y="3513"/>
                      <a:pt x="369" y="3442"/>
                      <a:pt x="298" y="3430"/>
                    </a:cubicBezTo>
                    <a:cubicBezTo>
                      <a:pt x="283" y="3426"/>
                      <a:pt x="269" y="3424"/>
                      <a:pt x="255" y="3424"/>
                    </a:cubicBezTo>
                    <a:close/>
                    <a:moveTo>
                      <a:pt x="9032" y="3750"/>
                    </a:moveTo>
                    <a:cubicBezTo>
                      <a:pt x="9026" y="3750"/>
                      <a:pt x="9019" y="3750"/>
                      <a:pt x="9013" y="3751"/>
                    </a:cubicBezTo>
                    <a:cubicBezTo>
                      <a:pt x="8942" y="3763"/>
                      <a:pt x="8882" y="3847"/>
                      <a:pt x="8894" y="3918"/>
                    </a:cubicBezTo>
                    <a:cubicBezTo>
                      <a:pt x="8906" y="3977"/>
                      <a:pt x="8966" y="4037"/>
                      <a:pt x="9025" y="4037"/>
                    </a:cubicBezTo>
                    <a:lnTo>
                      <a:pt x="9061" y="4037"/>
                    </a:lnTo>
                    <a:cubicBezTo>
                      <a:pt x="9132" y="4025"/>
                      <a:pt x="9192" y="3942"/>
                      <a:pt x="9180" y="3870"/>
                    </a:cubicBezTo>
                    <a:cubicBezTo>
                      <a:pt x="9158" y="3805"/>
                      <a:pt x="9097" y="3750"/>
                      <a:pt x="9032" y="3750"/>
                    </a:cubicBezTo>
                    <a:close/>
                    <a:moveTo>
                      <a:pt x="155" y="4120"/>
                    </a:moveTo>
                    <a:cubicBezTo>
                      <a:pt x="83" y="4120"/>
                      <a:pt x="12" y="4180"/>
                      <a:pt x="12" y="4263"/>
                    </a:cubicBezTo>
                    <a:cubicBezTo>
                      <a:pt x="12" y="4335"/>
                      <a:pt x="72" y="4406"/>
                      <a:pt x="143" y="4406"/>
                    </a:cubicBezTo>
                    <a:cubicBezTo>
                      <a:pt x="238" y="4406"/>
                      <a:pt x="298" y="4358"/>
                      <a:pt x="298" y="4275"/>
                    </a:cubicBezTo>
                    <a:cubicBezTo>
                      <a:pt x="298" y="4204"/>
                      <a:pt x="238" y="4144"/>
                      <a:pt x="155" y="4120"/>
                    </a:cubicBezTo>
                    <a:close/>
                    <a:moveTo>
                      <a:pt x="9085" y="4478"/>
                    </a:moveTo>
                    <a:cubicBezTo>
                      <a:pt x="9013" y="4478"/>
                      <a:pt x="8954" y="4537"/>
                      <a:pt x="8954" y="4609"/>
                    </a:cubicBezTo>
                    <a:lnTo>
                      <a:pt x="8954" y="4632"/>
                    </a:lnTo>
                    <a:cubicBezTo>
                      <a:pt x="8954" y="4704"/>
                      <a:pt x="9013" y="4763"/>
                      <a:pt x="9108" y="4775"/>
                    </a:cubicBezTo>
                    <a:cubicBezTo>
                      <a:pt x="9180" y="4775"/>
                      <a:pt x="9239" y="4716"/>
                      <a:pt x="9239" y="4644"/>
                    </a:cubicBezTo>
                    <a:lnTo>
                      <a:pt x="9239" y="4632"/>
                    </a:lnTo>
                    <a:lnTo>
                      <a:pt x="9239" y="4609"/>
                    </a:lnTo>
                    <a:cubicBezTo>
                      <a:pt x="9227" y="4537"/>
                      <a:pt x="9168" y="4478"/>
                      <a:pt x="9085" y="4478"/>
                    </a:cubicBezTo>
                    <a:close/>
                    <a:moveTo>
                      <a:pt x="143" y="4859"/>
                    </a:moveTo>
                    <a:cubicBezTo>
                      <a:pt x="60" y="4859"/>
                      <a:pt x="0" y="4930"/>
                      <a:pt x="12" y="5001"/>
                    </a:cubicBezTo>
                    <a:cubicBezTo>
                      <a:pt x="24" y="5073"/>
                      <a:pt x="83" y="5132"/>
                      <a:pt x="143" y="5132"/>
                    </a:cubicBezTo>
                    <a:lnTo>
                      <a:pt x="155" y="5132"/>
                    </a:lnTo>
                    <a:cubicBezTo>
                      <a:pt x="250" y="5132"/>
                      <a:pt x="310" y="5061"/>
                      <a:pt x="298" y="4990"/>
                    </a:cubicBezTo>
                    <a:cubicBezTo>
                      <a:pt x="298" y="4906"/>
                      <a:pt x="214" y="4859"/>
                      <a:pt x="143" y="4859"/>
                    </a:cubicBezTo>
                    <a:close/>
                    <a:moveTo>
                      <a:pt x="9042" y="5190"/>
                    </a:moveTo>
                    <a:cubicBezTo>
                      <a:pt x="8975" y="5190"/>
                      <a:pt x="8905" y="5246"/>
                      <a:pt x="8894" y="5311"/>
                    </a:cubicBezTo>
                    <a:cubicBezTo>
                      <a:pt x="8882" y="5394"/>
                      <a:pt x="8942" y="5466"/>
                      <a:pt x="9013" y="5478"/>
                    </a:cubicBezTo>
                    <a:lnTo>
                      <a:pt x="9049" y="5478"/>
                    </a:lnTo>
                    <a:cubicBezTo>
                      <a:pt x="9108" y="5478"/>
                      <a:pt x="9168" y="5430"/>
                      <a:pt x="9180" y="5359"/>
                    </a:cubicBezTo>
                    <a:cubicBezTo>
                      <a:pt x="9192" y="5287"/>
                      <a:pt x="9132" y="5216"/>
                      <a:pt x="9061" y="5192"/>
                    </a:cubicBezTo>
                    <a:cubicBezTo>
                      <a:pt x="9055" y="5191"/>
                      <a:pt x="9048" y="5190"/>
                      <a:pt x="9042" y="5190"/>
                    </a:cubicBezTo>
                    <a:close/>
                    <a:moveTo>
                      <a:pt x="276" y="5567"/>
                    </a:moveTo>
                    <a:cubicBezTo>
                      <a:pt x="264" y="5567"/>
                      <a:pt x="251" y="5569"/>
                      <a:pt x="238" y="5573"/>
                    </a:cubicBezTo>
                    <a:cubicBezTo>
                      <a:pt x="155" y="5597"/>
                      <a:pt x="119" y="5668"/>
                      <a:pt x="131" y="5752"/>
                    </a:cubicBezTo>
                    <a:cubicBezTo>
                      <a:pt x="141" y="5803"/>
                      <a:pt x="188" y="5837"/>
                      <a:pt x="239" y="5837"/>
                    </a:cubicBezTo>
                    <a:cubicBezTo>
                      <a:pt x="247" y="5837"/>
                      <a:pt x="254" y="5836"/>
                      <a:pt x="262" y="5835"/>
                    </a:cubicBezTo>
                    <a:lnTo>
                      <a:pt x="298" y="5835"/>
                    </a:lnTo>
                    <a:cubicBezTo>
                      <a:pt x="369" y="5823"/>
                      <a:pt x="417" y="5752"/>
                      <a:pt x="393" y="5668"/>
                    </a:cubicBezTo>
                    <a:cubicBezTo>
                      <a:pt x="383" y="5609"/>
                      <a:pt x="333" y="5567"/>
                      <a:pt x="276" y="5567"/>
                    </a:cubicBezTo>
                    <a:close/>
                    <a:moveTo>
                      <a:pt x="8868" y="5900"/>
                    </a:moveTo>
                    <a:cubicBezTo>
                      <a:pt x="8810" y="5900"/>
                      <a:pt x="8757" y="5943"/>
                      <a:pt x="8727" y="6002"/>
                    </a:cubicBezTo>
                    <a:cubicBezTo>
                      <a:pt x="8704" y="6073"/>
                      <a:pt x="8751" y="6144"/>
                      <a:pt x="8823" y="6180"/>
                    </a:cubicBezTo>
                    <a:cubicBezTo>
                      <a:pt x="8835" y="6180"/>
                      <a:pt x="8846" y="6180"/>
                      <a:pt x="8870" y="6192"/>
                    </a:cubicBezTo>
                    <a:cubicBezTo>
                      <a:pt x="8930" y="6192"/>
                      <a:pt x="8989" y="6144"/>
                      <a:pt x="9001" y="6085"/>
                    </a:cubicBezTo>
                    <a:cubicBezTo>
                      <a:pt x="9025" y="6013"/>
                      <a:pt x="8989" y="5942"/>
                      <a:pt x="8906" y="5906"/>
                    </a:cubicBezTo>
                    <a:cubicBezTo>
                      <a:pt x="8893" y="5902"/>
                      <a:pt x="8881" y="5900"/>
                      <a:pt x="8868" y="5900"/>
                    </a:cubicBezTo>
                    <a:close/>
                    <a:moveTo>
                      <a:pt x="494" y="6255"/>
                    </a:moveTo>
                    <a:cubicBezTo>
                      <a:pt x="476" y="6255"/>
                      <a:pt x="458" y="6258"/>
                      <a:pt x="441" y="6263"/>
                    </a:cubicBezTo>
                    <a:cubicBezTo>
                      <a:pt x="369" y="6299"/>
                      <a:pt x="334" y="6371"/>
                      <a:pt x="369" y="6442"/>
                    </a:cubicBezTo>
                    <a:cubicBezTo>
                      <a:pt x="393" y="6490"/>
                      <a:pt x="441" y="6525"/>
                      <a:pt x="488" y="6537"/>
                    </a:cubicBezTo>
                    <a:cubicBezTo>
                      <a:pt x="512" y="6537"/>
                      <a:pt x="536" y="6537"/>
                      <a:pt x="548" y="6525"/>
                    </a:cubicBezTo>
                    <a:cubicBezTo>
                      <a:pt x="619" y="6490"/>
                      <a:pt x="655" y="6418"/>
                      <a:pt x="619" y="6347"/>
                    </a:cubicBezTo>
                    <a:cubicBezTo>
                      <a:pt x="601" y="6284"/>
                      <a:pt x="549" y="6255"/>
                      <a:pt x="494" y="6255"/>
                    </a:cubicBezTo>
                    <a:close/>
                    <a:moveTo>
                      <a:pt x="8577" y="6566"/>
                    </a:moveTo>
                    <a:cubicBezTo>
                      <a:pt x="8527" y="6566"/>
                      <a:pt x="8481" y="6590"/>
                      <a:pt x="8465" y="6644"/>
                    </a:cubicBezTo>
                    <a:cubicBezTo>
                      <a:pt x="8430" y="6716"/>
                      <a:pt x="8454" y="6799"/>
                      <a:pt x="8525" y="6835"/>
                    </a:cubicBezTo>
                    <a:cubicBezTo>
                      <a:pt x="8537" y="6835"/>
                      <a:pt x="8573" y="6847"/>
                      <a:pt x="8596" y="6847"/>
                    </a:cubicBezTo>
                    <a:cubicBezTo>
                      <a:pt x="8644" y="6847"/>
                      <a:pt x="8680" y="6823"/>
                      <a:pt x="8716" y="6775"/>
                    </a:cubicBezTo>
                    <a:cubicBezTo>
                      <a:pt x="8751" y="6704"/>
                      <a:pt x="8727" y="6609"/>
                      <a:pt x="8656" y="6585"/>
                    </a:cubicBezTo>
                    <a:cubicBezTo>
                      <a:pt x="8631" y="6573"/>
                      <a:pt x="8604" y="6566"/>
                      <a:pt x="8577" y="6566"/>
                    </a:cubicBezTo>
                    <a:close/>
                    <a:moveTo>
                      <a:pt x="823" y="6882"/>
                    </a:moveTo>
                    <a:cubicBezTo>
                      <a:pt x="797" y="6882"/>
                      <a:pt x="771" y="6890"/>
                      <a:pt x="750" y="6906"/>
                    </a:cubicBezTo>
                    <a:cubicBezTo>
                      <a:pt x="679" y="6954"/>
                      <a:pt x="667" y="7037"/>
                      <a:pt x="715" y="7097"/>
                    </a:cubicBezTo>
                    <a:cubicBezTo>
                      <a:pt x="738" y="7145"/>
                      <a:pt x="786" y="7156"/>
                      <a:pt x="822" y="7180"/>
                    </a:cubicBezTo>
                    <a:cubicBezTo>
                      <a:pt x="857" y="7180"/>
                      <a:pt x="869" y="7156"/>
                      <a:pt x="905" y="7145"/>
                    </a:cubicBezTo>
                    <a:cubicBezTo>
                      <a:pt x="976" y="7097"/>
                      <a:pt x="988" y="7014"/>
                      <a:pt x="941" y="6954"/>
                    </a:cubicBezTo>
                    <a:cubicBezTo>
                      <a:pt x="918" y="6908"/>
                      <a:pt x="870" y="6882"/>
                      <a:pt x="823" y="6882"/>
                    </a:cubicBezTo>
                    <a:close/>
                    <a:moveTo>
                      <a:pt x="8212" y="7179"/>
                    </a:moveTo>
                    <a:cubicBezTo>
                      <a:pt x="8165" y="7179"/>
                      <a:pt x="8119" y="7202"/>
                      <a:pt x="8096" y="7240"/>
                    </a:cubicBezTo>
                    <a:cubicBezTo>
                      <a:pt x="8049" y="7299"/>
                      <a:pt x="8061" y="7383"/>
                      <a:pt x="8120" y="7430"/>
                    </a:cubicBezTo>
                    <a:cubicBezTo>
                      <a:pt x="8132" y="7442"/>
                      <a:pt x="8168" y="7454"/>
                      <a:pt x="8192" y="7454"/>
                    </a:cubicBezTo>
                    <a:cubicBezTo>
                      <a:pt x="8239" y="7454"/>
                      <a:pt x="8287" y="7442"/>
                      <a:pt x="8311" y="7395"/>
                    </a:cubicBezTo>
                    <a:cubicBezTo>
                      <a:pt x="8358" y="7335"/>
                      <a:pt x="8346" y="7252"/>
                      <a:pt x="8287" y="7204"/>
                    </a:cubicBezTo>
                    <a:cubicBezTo>
                      <a:pt x="8265" y="7187"/>
                      <a:pt x="8238" y="7179"/>
                      <a:pt x="8212" y="7179"/>
                    </a:cubicBezTo>
                    <a:close/>
                    <a:moveTo>
                      <a:pt x="1285" y="7467"/>
                    </a:moveTo>
                    <a:cubicBezTo>
                      <a:pt x="1252" y="7467"/>
                      <a:pt x="1219" y="7479"/>
                      <a:pt x="1191" y="7502"/>
                    </a:cubicBezTo>
                    <a:cubicBezTo>
                      <a:pt x="1131" y="7549"/>
                      <a:pt x="1107" y="7633"/>
                      <a:pt x="1167" y="7692"/>
                    </a:cubicBezTo>
                    <a:cubicBezTo>
                      <a:pt x="1191" y="7728"/>
                      <a:pt x="1226" y="7740"/>
                      <a:pt x="1274" y="7740"/>
                    </a:cubicBezTo>
                    <a:cubicBezTo>
                      <a:pt x="1310" y="7740"/>
                      <a:pt x="1334" y="7740"/>
                      <a:pt x="1369" y="7716"/>
                    </a:cubicBezTo>
                    <a:cubicBezTo>
                      <a:pt x="1417" y="7668"/>
                      <a:pt x="1441" y="7573"/>
                      <a:pt x="1381" y="7514"/>
                    </a:cubicBezTo>
                    <a:cubicBezTo>
                      <a:pt x="1356" y="7482"/>
                      <a:pt x="1321" y="7467"/>
                      <a:pt x="1285" y="7467"/>
                    </a:cubicBezTo>
                    <a:close/>
                    <a:moveTo>
                      <a:pt x="7720" y="7707"/>
                    </a:moveTo>
                    <a:cubicBezTo>
                      <a:pt x="7686" y="7707"/>
                      <a:pt x="7650" y="7722"/>
                      <a:pt x="7620" y="7752"/>
                    </a:cubicBezTo>
                    <a:cubicBezTo>
                      <a:pt x="7561" y="7799"/>
                      <a:pt x="7561" y="7895"/>
                      <a:pt x="7620" y="7954"/>
                    </a:cubicBezTo>
                    <a:cubicBezTo>
                      <a:pt x="7644" y="7978"/>
                      <a:pt x="7692" y="7990"/>
                      <a:pt x="7703" y="7990"/>
                    </a:cubicBezTo>
                    <a:cubicBezTo>
                      <a:pt x="7751" y="7990"/>
                      <a:pt x="7775" y="7978"/>
                      <a:pt x="7811" y="7954"/>
                    </a:cubicBezTo>
                    <a:cubicBezTo>
                      <a:pt x="7870" y="7907"/>
                      <a:pt x="7870" y="7811"/>
                      <a:pt x="7811" y="7752"/>
                    </a:cubicBezTo>
                    <a:cubicBezTo>
                      <a:pt x="7787" y="7722"/>
                      <a:pt x="7754" y="7707"/>
                      <a:pt x="7720" y="7707"/>
                    </a:cubicBezTo>
                    <a:close/>
                    <a:moveTo>
                      <a:pt x="1801" y="7955"/>
                    </a:moveTo>
                    <a:cubicBezTo>
                      <a:pt x="1760" y="7955"/>
                      <a:pt x="1719" y="7978"/>
                      <a:pt x="1691" y="8014"/>
                    </a:cubicBezTo>
                    <a:cubicBezTo>
                      <a:pt x="1631" y="8073"/>
                      <a:pt x="1643" y="8157"/>
                      <a:pt x="1703" y="8204"/>
                    </a:cubicBezTo>
                    <a:cubicBezTo>
                      <a:pt x="1727" y="8228"/>
                      <a:pt x="1750" y="8228"/>
                      <a:pt x="1798" y="8240"/>
                    </a:cubicBezTo>
                    <a:cubicBezTo>
                      <a:pt x="1822" y="8240"/>
                      <a:pt x="1869" y="8216"/>
                      <a:pt x="1905" y="8180"/>
                    </a:cubicBezTo>
                    <a:cubicBezTo>
                      <a:pt x="1965" y="8121"/>
                      <a:pt x="1941" y="8038"/>
                      <a:pt x="1881" y="7990"/>
                    </a:cubicBezTo>
                    <a:cubicBezTo>
                      <a:pt x="1857" y="7966"/>
                      <a:pt x="1829" y="7955"/>
                      <a:pt x="1801" y="7955"/>
                    </a:cubicBezTo>
                    <a:close/>
                    <a:moveTo>
                      <a:pt x="7167" y="8175"/>
                    </a:moveTo>
                    <a:cubicBezTo>
                      <a:pt x="7138" y="8175"/>
                      <a:pt x="7109" y="8184"/>
                      <a:pt x="7084" y="8204"/>
                    </a:cubicBezTo>
                    <a:cubicBezTo>
                      <a:pt x="7025" y="8252"/>
                      <a:pt x="7001" y="8335"/>
                      <a:pt x="7049" y="8395"/>
                    </a:cubicBezTo>
                    <a:cubicBezTo>
                      <a:pt x="7084" y="8430"/>
                      <a:pt x="7120" y="8454"/>
                      <a:pt x="7168" y="8454"/>
                    </a:cubicBezTo>
                    <a:cubicBezTo>
                      <a:pt x="7203" y="8454"/>
                      <a:pt x="7215" y="8442"/>
                      <a:pt x="7239" y="8430"/>
                    </a:cubicBezTo>
                    <a:cubicBezTo>
                      <a:pt x="7299" y="8383"/>
                      <a:pt x="7322" y="8288"/>
                      <a:pt x="7275" y="8228"/>
                    </a:cubicBezTo>
                    <a:cubicBezTo>
                      <a:pt x="7247" y="8193"/>
                      <a:pt x="7207" y="8175"/>
                      <a:pt x="7167" y="8175"/>
                    </a:cubicBezTo>
                    <a:close/>
                    <a:moveTo>
                      <a:pt x="2390" y="8370"/>
                    </a:moveTo>
                    <a:cubicBezTo>
                      <a:pt x="2346" y="8370"/>
                      <a:pt x="2305" y="8396"/>
                      <a:pt x="2274" y="8442"/>
                    </a:cubicBezTo>
                    <a:cubicBezTo>
                      <a:pt x="2227" y="8502"/>
                      <a:pt x="2239" y="8585"/>
                      <a:pt x="2322" y="8633"/>
                    </a:cubicBezTo>
                    <a:cubicBezTo>
                      <a:pt x="2334" y="8645"/>
                      <a:pt x="2358" y="8645"/>
                      <a:pt x="2405" y="8669"/>
                    </a:cubicBezTo>
                    <a:cubicBezTo>
                      <a:pt x="2453" y="8669"/>
                      <a:pt x="2500" y="8633"/>
                      <a:pt x="2524" y="8585"/>
                    </a:cubicBezTo>
                    <a:cubicBezTo>
                      <a:pt x="2560" y="8514"/>
                      <a:pt x="2536" y="8442"/>
                      <a:pt x="2465" y="8395"/>
                    </a:cubicBezTo>
                    <a:cubicBezTo>
                      <a:pt x="2439" y="8378"/>
                      <a:pt x="2414" y="8370"/>
                      <a:pt x="2390" y="8370"/>
                    </a:cubicBezTo>
                    <a:close/>
                    <a:moveTo>
                      <a:pt x="6529" y="8535"/>
                    </a:moveTo>
                    <a:cubicBezTo>
                      <a:pt x="6509" y="8535"/>
                      <a:pt x="6488" y="8540"/>
                      <a:pt x="6465" y="8549"/>
                    </a:cubicBezTo>
                    <a:cubicBezTo>
                      <a:pt x="6406" y="8585"/>
                      <a:pt x="6382" y="8669"/>
                      <a:pt x="6406" y="8740"/>
                    </a:cubicBezTo>
                    <a:cubicBezTo>
                      <a:pt x="6441" y="8788"/>
                      <a:pt x="6489" y="8811"/>
                      <a:pt x="6525" y="8823"/>
                    </a:cubicBezTo>
                    <a:cubicBezTo>
                      <a:pt x="6549" y="8823"/>
                      <a:pt x="6572" y="8823"/>
                      <a:pt x="6584" y="8811"/>
                    </a:cubicBezTo>
                    <a:cubicBezTo>
                      <a:pt x="6668" y="8764"/>
                      <a:pt x="6691" y="8692"/>
                      <a:pt x="6668" y="8621"/>
                    </a:cubicBezTo>
                    <a:cubicBezTo>
                      <a:pt x="6633" y="8569"/>
                      <a:pt x="6585" y="8535"/>
                      <a:pt x="6529" y="8535"/>
                    </a:cubicBezTo>
                    <a:close/>
                    <a:moveTo>
                      <a:pt x="3036" y="8683"/>
                    </a:moveTo>
                    <a:cubicBezTo>
                      <a:pt x="2980" y="8683"/>
                      <a:pt x="2935" y="8710"/>
                      <a:pt x="2917" y="8764"/>
                    </a:cubicBezTo>
                    <a:cubicBezTo>
                      <a:pt x="2881" y="8847"/>
                      <a:pt x="2917" y="8919"/>
                      <a:pt x="2989" y="8942"/>
                    </a:cubicBezTo>
                    <a:cubicBezTo>
                      <a:pt x="3001" y="8966"/>
                      <a:pt x="3012" y="8966"/>
                      <a:pt x="3036" y="8966"/>
                    </a:cubicBezTo>
                    <a:cubicBezTo>
                      <a:pt x="3096" y="8966"/>
                      <a:pt x="3131" y="8930"/>
                      <a:pt x="3167" y="8871"/>
                    </a:cubicBezTo>
                    <a:cubicBezTo>
                      <a:pt x="3191" y="8800"/>
                      <a:pt x="3167" y="8728"/>
                      <a:pt x="3096" y="8692"/>
                    </a:cubicBezTo>
                    <a:cubicBezTo>
                      <a:pt x="3075" y="8686"/>
                      <a:pt x="3055" y="8683"/>
                      <a:pt x="3036" y="8683"/>
                    </a:cubicBezTo>
                    <a:close/>
                    <a:moveTo>
                      <a:pt x="5891" y="8777"/>
                    </a:moveTo>
                    <a:cubicBezTo>
                      <a:pt x="5876" y="8777"/>
                      <a:pt x="5861" y="8780"/>
                      <a:pt x="5846" y="8788"/>
                    </a:cubicBezTo>
                    <a:cubicBezTo>
                      <a:pt x="5775" y="8811"/>
                      <a:pt x="5727" y="8883"/>
                      <a:pt x="5739" y="8966"/>
                    </a:cubicBezTo>
                    <a:cubicBezTo>
                      <a:pt x="5749" y="9018"/>
                      <a:pt x="5796" y="9052"/>
                      <a:pt x="5863" y="9052"/>
                    </a:cubicBezTo>
                    <a:cubicBezTo>
                      <a:pt x="5873" y="9052"/>
                      <a:pt x="5883" y="9051"/>
                      <a:pt x="5894" y="9050"/>
                    </a:cubicBezTo>
                    <a:lnTo>
                      <a:pt x="5918" y="9050"/>
                    </a:lnTo>
                    <a:cubicBezTo>
                      <a:pt x="5989" y="9026"/>
                      <a:pt x="6037" y="8942"/>
                      <a:pt x="6025" y="8871"/>
                    </a:cubicBezTo>
                    <a:cubicBezTo>
                      <a:pt x="5996" y="8824"/>
                      <a:pt x="5946" y="8777"/>
                      <a:pt x="5891" y="8777"/>
                    </a:cubicBezTo>
                    <a:close/>
                    <a:moveTo>
                      <a:pt x="3744" y="8869"/>
                    </a:moveTo>
                    <a:cubicBezTo>
                      <a:pt x="3677" y="8869"/>
                      <a:pt x="3607" y="8925"/>
                      <a:pt x="3596" y="8990"/>
                    </a:cubicBezTo>
                    <a:cubicBezTo>
                      <a:pt x="3572" y="9061"/>
                      <a:pt x="3632" y="9145"/>
                      <a:pt x="3703" y="9157"/>
                    </a:cubicBezTo>
                    <a:lnTo>
                      <a:pt x="3727" y="9157"/>
                    </a:lnTo>
                    <a:cubicBezTo>
                      <a:pt x="3786" y="9157"/>
                      <a:pt x="3846" y="9109"/>
                      <a:pt x="3870" y="9038"/>
                    </a:cubicBezTo>
                    <a:cubicBezTo>
                      <a:pt x="3882" y="8966"/>
                      <a:pt x="3834" y="8883"/>
                      <a:pt x="3763" y="8871"/>
                    </a:cubicBezTo>
                    <a:cubicBezTo>
                      <a:pt x="3756" y="8870"/>
                      <a:pt x="3750" y="8869"/>
                      <a:pt x="3744" y="8869"/>
                    </a:cubicBezTo>
                    <a:close/>
                    <a:moveTo>
                      <a:pt x="5162" y="8929"/>
                    </a:moveTo>
                    <a:cubicBezTo>
                      <a:pt x="5156" y="8929"/>
                      <a:pt x="5150" y="8929"/>
                      <a:pt x="5144" y="8930"/>
                    </a:cubicBezTo>
                    <a:cubicBezTo>
                      <a:pt x="5072" y="8942"/>
                      <a:pt x="5013" y="9026"/>
                      <a:pt x="5025" y="9097"/>
                    </a:cubicBezTo>
                    <a:cubicBezTo>
                      <a:pt x="5025" y="9152"/>
                      <a:pt x="5084" y="9206"/>
                      <a:pt x="5140" y="9206"/>
                    </a:cubicBezTo>
                    <a:cubicBezTo>
                      <a:pt x="5145" y="9206"/>
                      <a:pt x="5150" y="9205"/>
                      <a:pt x="5156" y="9204"/>
                    </a:cubicBezTo>
                    <a:lnTo>
                      <a:pt x="5179" y="9204"/>
                    </a:lnTo>
                    <a:cubicBezTo>
                      <a:pt x="5251" y="9204"/>
                      <a:pt x="5310" y="9121"/>
                      <a:pt x="5287" y="9050"/>
                    </a:cubicBezTo>
                    <a:cubicBezTo>
                      <a:pt x="5287" y="8984"/>
                      <a:pt x="5227" y="8929"/>
                      <a:pt x="5162" y="8929"/>
                    </a:cubicBezTo>
                    <a:close/>
                    <a:moveTo>
                      <a:pt x="4465" y="8966"/>
                    </a:moveTo>
                    <a:cubicBezTo>
                      <a:pt x="4382" y="8966"/>
                      <a:pt x="4310" y="9026"/>
                      <a:pt x="4310" y="9097"/>
                    </a:cubicBezTo>
                    <a:cubicBezTo>
                      <a:pt x="4310" y="9169"/>
                      <a:pt x="4370" y="9240"/>
                      <a:pt x="4441" y="9240"/>
                    </a:cubicBezTo>
                    <a:cubicBezTo>
                      <a:pt x="4525" y="9240"/>
                      <a:pt x="4584" y="9181"/>
                      <a:pt x="4596" y="9109"/>
                    </a:cubicBezTo>
                    <a:cubicBezTo>
                      <a:pt x="4596" y="9038"/>
                      <a:pt x="4536" y="8966"/>
                      <a:pt x="4465" y="8966"/>
                    </a:cubicBezTo>
                    <a:close/>
                  </a:path>
                </a:pathLst>
              </a:custGeom>
              <a:solidFill>
                <a:srgbClr val="3856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866" name="Google Shape;3866;p41"/>
          <p:cNvGrpSpPr/>
          <p:nvPr/>
        </p:nvGrpSpPr>
        <p:grpSpPr>
          <a:xfrm>
            <a:off x="4852335" y="3371867"/>
            <a:ext cx="845539" cy="845539"/>
            <a:chOff x="4852335" y="3371867"/>
            <a:chExt cx="845539" cy="845539"/>
          </a:xfrm>
        </p:grpSpPr>
        <p:sp>
          <p:nvSpPr>
            <p:cNvPr id="3867" name="Google Shape;3867;p41"/>
            <p:cNvSpPr/>
            <p:nvPr/>
          </p:nvSpPr>
          <p:spPr>
            <a:xfrm>
              <a:off x="4856438" y="3375281"/>
              <a:ext cx="837678" cy="838022"/>
            </a:xfrm>
            <a:custGeom>
              <a:avLst/>
              <a:gdLst/>
              <a:ahLst/>
              <a:cxnLst/>
              <a:rect l="l" t="t" r="r" b="b"/>
              <a:pathLst>
                <a:path w="29195" h="29207" extrusionOk="0">
                  <a:moveTo>
                    <a:pt x="14598" y="1"/>
                  </a:moveTo>
                  <a:cubicBezTo>
                    <a:pt x="6537" y="1"/>
                    <a:pt x="1" y="6537"/>
                    <a:pt x="1" y="14610"/>
                  </a:cubicBezTo>
                  <a:cubicBezTo>
                    <a:pt x="1" y="22670"/>
                    <a:pt x="6537" y="29207"/>
                    <a:pt x="14598" y="29207"/>
                  </a:cubicBezTo>
                  <a:cubicBezTo>
                    <a:pt x="22658" y="29207"/>
                    <a:pt x="29195" y="22670"/>
                    <a:pt x="29195" y="14610"/>
                  </a:cubicBezTo>
                  <a:cubicBezTo>
                    <a:pt x="29195" y="6537"/>
                    <a:pt x="22658" y="1"/>
                    <a:pt x="1459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8" name="Google Shape;3868;p41"/>
            <p:cNvSpPr/>
            <p:nvPr/>
          </p:nvSpPr>
          <p:spPr>
            <a:xfrm>
              <a:off x="4898817" y="3416627"/>
              <a:ext cx="755014" cy="755330"/>
            </a:xfrm>
            <a:custGeom>
              <a:avLst/>
              <a:gdLst/>
              <a:ahLst/>
              <a:cxnLst/>
              <a:rect l="l" t="t" r="r" b="b"/>
              <a:pathLst>
                <a:path w="26314" h="26325" extrusionOk="0">
                  <a:moveTo>
                    <a:pt x="13157" y="0"/>
                  </a:moveTo>
                  <a:cubicBezTo>
                    <a:pt x="5894" y="0"/>
                    <a:pt x="0" y="5894"/>
                    <a:pt x="0" y="13169"/>
                  </a:cubicBezTo>
                  <a:cubicBezTo>
                    <a:pt x="0" y="20431"/>
                    <a:pt x="5894" y="26325"/>
                    <a:pt x="13157" y="26325"/>
                  </a:cubicBezTo>
                  <a:cubicBezTo>
                    <a:pt x="20431" y="26325"/>
                    <a:pt x="26313" y="20431"/>
                    <a:pt x="26313" y="13169"/>
                  </a:cubicBezTo>
                  <a:cubicBezTo>
                    <a:pt x="26313" y="5894"/>
                    <a:pt x="20431" y="0"/>
                    <a:pt x="131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9" name="Google Shape;3869;p41"/>
            <p:cNvSpPr/>
            <p:nvPr/>
          </p:nvSpPr>
          <p:spPr>
            <a:xfrm>
              <a:off x="4898473" y="3416971"/>
              <a:ext cx="660387" cy="660042"/>
            </a:xfrm>
            <a:custGeom>
              <a:avLst/>
              <a:gdLst/>
              <a:ahLst/>
              <a:cxnLst/>
              <a:rect l="l" t="t" r="r" b="b"/>
              <a:pathLst>
                <a:path w="23016" h="23004" extrusionOk="0">
                  <a:moveTo>
                    <a:pt x="13157" y="0"/>
                  </a:moveTo>
                  <a:cubicBezTo>
                    <a:pt x="5894" y="0"/>
                    <a:pt x="0" y="5894"/>
                    <a:pt x="0" y="13157"/>
                  </a:cubicBezTo>
                  <a:cubicBezTo>
                    <a:pt x="0" y="17062"/>
                    <a:pt x="1715" y="20598"/>
                    <a:pt x="4441" y="23003"/>
                  </a:cubicBezTo>
                  <a:cubicBezTo>
                    <a:pt x="2382" y="20681"/>
                    <a:pt x="1131" y="17633"/>
                    <a:pt x="1131" y="14288"/>
                  </a:cubicBezTo>
                  <a:cubicBezTo>
                    <a:pt x="1131" y="7025"/>
                    <a:pt x="7025" y="1131"/>
                    <a:pt x="14288" y="1131"/>
                  </a:cubicBezTo>
                  <a:cubicBezTo>
                    <a:pt x="17645" y="1131"/>
                    <a:pt x="20693" y="2381"/>
                    <a:pt x="23015" y="4429"/>
                  </a:cubicBezTo>
                  <a:cubicBezTo>
                    <a:pt x="20598" y="1703"/>
                    <a:pt x="17086" y="0"/>
                    <a:pt x="1315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0" name="Google Shape;3870;p41"/>
            <p:cNvSpPr/>
            <p:nvPr/>
          </p:nvSpPr>
          <p:spPr>
            <a:xfrm>
              <a:off x="4894714" y="3412524"/>
              <a:ext cx="763536" cy="763536"/>
            </a:xfrm>
            <a:custGeom>
              <a:avLst/>
              <a:gdLst/>
              <a:ahLst/>
              <a:cxnLst/>
              <a:rect l="l" t="t" r="r" b="b"/>
              <a:pathLst>
                <a:path w="26611" h="26611" extrusionOk="0">
                  <a:moveTo>
                    <a:pt x="13312" y="286"/>
                  </a:moveTo>
                  <a:cubicBezTo>
                    <a:pt x="20479" y="286"/>
                    <a:pt x="26325" y="6132"/>
                    <a:pt x="26325" y="13312"/>
                  </a:cubicBezTo>
                  <a:cubicBezTo>
                    <a:pt x="26325" y="20479"/>
                    <a:pt x="20479" y="26325"/>
                    <a:pt x="13312" y="26325"/>
                  </a:cubicBezTo>
                  <a:cubicBezTo>
                    <a:pt x="6132" y="26325"/>
                    <a:pt x="286" y="20479"/>
                    <a:pt x="286" y="13312"/>
                  </a:cubicBezTo>
                  <a:cubicBezTo>
                    <a:pt x="286" y="6132"/>
                    <a:pt x="6132" y="286"/>
                    <a:pt x="13312" y="286"/>
                  </a:cubicBezTo>
                  <a:close/>
                  <a:moveTo>
                    <a:pt x="13312" y="0"/>
                  </a:moveTo>
                  <a:cubicBezTo>
                    <a:pt x="5965" y="0"/>
                    <a:pt x="0" y="5965"/>
                    <a:pt x="0" y="13312"/>
                  </a:cubicBezTo>
                  <a:cubicBezTo>
                    <a:pt x="0" y="20646"/>
                    <a:pt x="5965" y="26611"/>
                    <a:pt x="13312" y="26611"/>
                  </a:cubicBezTo>
                  <a:cubicBezTo>
                    <a:pt x="20646" y="26611"/>
                    <a:pt x="26611" y="20646"/>
                    <a:pt x="26611" y="13312"/>
                  </a:cubicBezTo>
                  <a:cubicBezTo>
                    <a:pt x="26611" y="5965"/>
                    <a:pt x="20646" y="0"/>
                    <a:pt x="13312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1" name="Google Shape;3871;p41"/>
            <p:cNvSpPr/>
            <p:nvPr/>
          </p:nvSpPr>
          <p:spPr>
            <a:xfrm>
              <a:off x="4852335" y="3371867"/>
              <a:ext cx="845539" cy="845539"/>
            </a:xfrm>
            <a:custGeom>
              <a:avLst/>
              <a:gdLst/>
              <a:ahLst/>
              <a:cxnLst/>
              <a:rect l="l" t="t" r="r" b="b"/>
              <a:pathLst>
                <a:path w="29469" h="29469" extrusionOk="0">
                  <a:moveTo>
                    <a:pt x="14741" y="274"/>
                  </a:moveTo>
                  <a:cubicBezTo>
                    <a:pt x="22718" y="274"/>
                    <a:pt x="29183" y="6763"/>
                    <a:pt x="29183" y="14741"/>
                  </a:cubicBezTo>
                  <a:cubicBezTo>
                    <a:pt x="29183" y="22706"/>
                    <a:pt x="22718" y="29195"/>
                    <a:pt x="14741" y="29195"/>
                  </a:cubicBezTo>
                  <a:cubicBezTo>
                    <a:pt x="6764" y="29195"/>
                    <a:pt x="275" y="22718"/>
                    <a:pt x="275" y="14741"/>
                  </a:cubicBezTo>
                  <a:cubicBezTo>
                    <a:pt x="275" y="6763"/>
                    <a:pt x="6764" y="274"/>
                    <a:pt x="14741" y="274"/>
                  </a:cubicBezTo>
                  <a:close/>
                  <a:moveTo>
                    <a:pt x="14741" y="1"/>
                  </a:moveTo>
                  <a:cubicBezTo>
                    <a:pt x="6609" y="1"/>
                    <a:pt x="1" y="6609"/>
                    <a:pt x="1" y="14741"/>
                  </a:cubicBezTo>
                  <a:cubicBezTo>
                    <a:pt x="1" y="22861"/>
                    <a:pt x="6609" y="29469"/>
                    <a:pt x="14741" y="29469"/>
                  </a:cubicBezTo>
                  <a:cubicBezTo>
                    <a:pt x="22861" y="29469"/>
                    <a:pt x="29469" y="22849"/>
                    <a:pt x="29469" y="14741"/>
                  </a:cubicBezTo>
                  <a:cubicBezTo>
                    <a:pt x="29469" y="6609"/>
                    <a:pt x="22861" y="1"/>
                    <a:pt x="14741" y="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2" name="Google Shape;3872;p41"/>
            <p:cNvSpPr/>
            <p:nvPr/>
          </p:nvSpPr>
          <p:spPr>
            <a:xfrm>
              <a:off x="5192255" y="3691272"/>
              <a:ext cx="298947" cy="330738"/>
            </a:xfrm>
            <a:custGeom>
              <a:avLst/>
              <a:gdLst/>
              <a:ahLst/>
              <a:cxnLst/>
              <a:rect l="l" t="t" r="r" b="b"/>
              <a:pathLst>
                <a:path w="10419" h="11527" extrusionOk="0">
                  <a:moveTo>
                    <a:pt x="9252" y="1"/>
                  </a:moveTo>
                  <a:lnTo>
                    <a:pt x="9252" y="1"/>
                  </a:lnTo>
                  <a:cubicBezTo>
                    <a:pt x="9288" y="2073"/>
                    <a:pt x="8895" y="8264"/>
                    <a:pt x="3073" y="10383"/>
                  </a:cubicBezTo>
                  <a:cubicBezTo>
                    <a:pt x="3013" y="10401"/>
                    <a:pt x="2945" y="10410"/>
                    <a:pt x="2876" y="10410"/>
                  </a:cubicBezTo>
                  <a:cubicBezTo>
                    <a:pt x="2808" y="10410"/>
                    <a:pt x="2739" y="10401"/>
                    <a:pt x="2680" y="10383"/>
                  </a:cubicBezTo>
                  <a:cubicBezTo>
                    <a:pt x="1632" y="9990"/>
                    <a:pt x="751" y="9466"/>
                    <a:pt x="1" y="8859"/>
                  </a:cubicBezTo>
                  <a:lnTo>
                    <a:pt x="1" y="8859"/>
                  </a:lnTo>
                  <a:cubicBezTo>
                    <a:pt x="894" y="9943"/>
                    <a:pt x="2132" y="10895"/>
                    <a:pt x="3799" y="11490"/>
                  </a:cubicBezTo>
                  <a:cubicBezTo>
                    <a:pt x="3858" y="11514"/>
                    <a:pt x="3927" y="11526"/>
                    <a:pt x="3995" y="11526"/>
                  </a:cubicBezTo>
                  <a:cubicBezTo>
                    <a:pt x="4064" y="11526"/>
                    <a:pt x="4132" y="11514"/>
                    <a:pt x="4192" y="11490"/>
                  </a:cubicBezTo>
                  <a:cubicBezTo>
                    <a:pt x="10145" y="9335"/>
                    <a:pt x="10419" y="2918"/>
                    <a:pt x="10359" y="1001"/>
                  </a:cubicBezTo>
                  <a:cubicBezTo>
                    <a:pt x="10347" y="656"/>
                    <a:pt x="10145" y="382"/>
                    <a:pt x="9847" y="239"/>
                  </a:cubicBezTo>
                  <a:lnTo>
                    <a:pt x="925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3" name="Google Shape;3873;p41"/>
            <p:cNvSpPr/>
            <p:nvPr/>
          </p:nvSpPr>
          <p:spPr>
            <a:xfrm>
              <a:off x="5086007" y="3595123"/>
              <a:ext cx="377192" cy="398510"/>
            </a:xfrm>
            <a:custGeom>
              <a:avLst/>
              <a:gdLst/>
              <a:ahLst/>
              <a:cxnLst/>
              <a:rect l="l" t="t" r="r" b="b"/>
              <a:pathLst>
                <a:path w="13146" h="13889" extrusionOk="0">
                  <a:moveTo>
                    <a:pt x="6561" y="280"/>
                  </a:moveTo>
                  <a:cubicBezTo>
                    <a:pt x="6621" y="280"/>
                    <a:pt x="6680" y="292"/>
                    <a:pt x="6704" y="304"/>
                  </a:cubicBezTo>
                  <a:lnTo>
                    <a:pt x="12336" y="2602"/>
                  </a:lnTo>
                  <a:cubicBezTo>
                    <a:pt x="12610" y="2697"/>
                    <a:pt x="12764" y="2935"/>
                    <a:pt x="12788" y="3221"/>
                  </a:cubicBezTo>
                  <a:cubicBezTo>
                    <a:pt x="12836" y="5114"/>
                    <a:pt x="12562" y="11472"/>
                    <a:pt x="6704" y="13579"/>
                  </a:cubicBezTo>
                  <a:cubicBezTo>
                    <a:pt x="6650" y="13597"/>
                    <a:pt x="6597" y="13606"/>
                    <a:pt x="6546" y="13606"/>
                  </a:cubicBezTo>
                  <a:cubicBezTo>
                    <a:pt x="6496" y="13606"/>
                    <a:pt x="6448" y="13597"/>
                    <a:pt x="6406" y="13579"/>
                  </a:cubicBezTo>
                  <a:cubicBezTo>
                    <a:pt x="537" y="11472"/>
                    <a:pt x="251" y="5114"/>
                    <a:pt x="310" y="3221"/>
                  </a:cubicBezTo>
                  <a:cubicBezTo>
                    <a:pt x="334" y="2959"/>
                    <a:pt x="501" y="2697"/>
                    <a:pt x="763" y="2602"/>
                  </a:cubicBezTo>
                  <a:lnTo>
                    <a:pt x="6406" y="304"/>
                  </a:lnTo>
                  <a:cubicBezTo>
                    <a:pt x="6454" y="292"/>
                    <a:pt x="6502" y="280"/>
                    <a:pt x="6561" y="280"/>
                  </a:cubicBezTo>
                  <a:close/>
                  <a:moveTo>
                    <a:pt x="6575" y="0"/>
                  </a:moveTo>
                  <a:cubicBezTo>
                    <a:pt x="6484" y="0"/>
                    <a:pt x="6395" y="18"/>
                    <a:pt x="6311" y="54"/>
                  </a:cubicBezTo>
                  <a:lnTo>
                    <a:pt x="668" y="2340"/>
                  </a:lnTo>
                  <a:cubicBezTo>
                    <a:pt x="310" y="2483"/>
                    <a:pt x="72" y="2840"/>
                    <a:pt x="60" y="3221"/>
                  </a:cubicBezTo>
                  <a:cubicBezTo>
                    <a:pt x="1" y="5162"/>
                    <a:pt x="287" y="11662"/>
                    <a:pt x="6323" y="13853"/>
                  </a:cubicBezTo>
                  <a:cubicBezTo>
                    <a:pt x="6406" y="13877"/>
                    <a:pt x="6490" y="13889"/>
                    <a:pt x="6561" y="13889"/>
                  </a:cubicBezTo>
                  <a:cubicBezTo>
                    <a:pt x="6656" y="13889"/>
                    <a:pt x="6728" y="13877"/>
                    <a:pt x="6823" y="13829"/>
                  </a:cubicBezTo>
                  <a:cubicBezTo>
                    <a:pt x="12848" y="11662"/>
                    <a:pt x="13145" y="5138"/>
                    <a:pt x="13086" y="3209"/>
                  </a:cubicBezTo>
                  <a:cubicBezTo>
                    <a:pt x="13086" y="2816"/>
                    <a:pt x="12836" y="2483"/>
                    <a:pt x="12479" y="2328"/>
                  </a:cubicBezTo>
                  <a:lnTo>
                    <a:pt x="6847" y="54"/>
                  </a:lnTo>
                  <a:cubicBezTo>
                    <a:pt x="6758" y="18"/>
                    <a:pt x="6665" y="0"/>
                    <a:pt x="657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4" name="Google Shape;3874;p41"/>
            <p:cNvSpPr/>
            <p:nvPr/>
          </p:nvSpPr>
          <p:spPr>
            <a:xfrm>
              <a:off x="5186459" y="3705646"/>
              <a:ext cx="177664" cy="177664"/>
            </a:xfrm>
            <a:custGeom>
              <a:avLst/>
              <a:gdLst/>
              <a:ahLst/>
              <a:cxnLst/>
              <a:rect l="l" t="t" r="r" b="b"/>
              <a:pathLst>
                <a:path w="6192" h="6192" extrusionOk="0">
                  <a:moveTo>
                    <a:pt x="3096" y="274"/>
                  </a:moveTo>
                  <a:cubicBezTo>
                    <a:pt x="4644" y="274"/>
                    <a:pt x="5906" y="1548"/>
                    <a:pt x="5906" y="3096"/>
                  </a:cubicBezTo>
                  <a:cubicBezTo>
                    <a:pt x="5906" y="4643"/>
                    <a:pt x="4644" y="5905"/>
                    <a:pt x="3096" y="5905"/>
                  </a:cubicBezTo>
                  <a:cubicBezTo>
                    <a:pt x="1548" y="5905"/>
                    <a:pt x="286" y="4643"/>
                    <a:pt x="286" y="3096"/>
                  </a:cubicBezTo>
                  <a:cubicBezTo>
                    <a:pt x="286" y="1548"/>
                    <a:pt x="1548" y="274"/>
                    <a:pt x="3096" y="274"/>
                  </a:cubicBezTo>
                  <a:close/>
                  <a:moveTo>
                    <a:pt x="3096" y="0"/>
                  </a:moveTo>
                  <a:cubicBezTo>
                    <a:pt x="1381" y="0"/>
                    <a:pt x="0" y="1381"/>
                    <a:pt x="0" y="3096"/>
                  </a:cubicBezTo>
                  <a:cubicBezTo>
                    <a:pt x="0" y="4798"/>
                    <a:pt x="1381" y="6191"/>
                    <a:pt x="3096" y="6191"/>
                  </a:cubicBezTo>
                  <a:cubicBezTo>
                    <a:pt x="4810" y="6191"/>
                    <a:pt x="6192" y="4798"/>
                    <a:pt x="6192" y="3096"/>
                  </a:cubicBezTo>
                  <a:cubicBezTo>
                    <a:pt x="6192" y="1381"/>
                    <a:pt x="4810" y="0"/>
                    <a:pt x="3096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5" name="Google Shape;3875;p41"/>
            <p:cNvSpPr/>
            <p:nvPr/>
          </p:nvSpPr>
          <p:spPr>
            <a:xfrm>
              <a:off x="5244189" y="3762773"/>
              <a:ext cx="78933" cy="63124"/>
            </a:xfrm>
            <a:custGeom>
              <a:avLst/>
              <a:gdLst/>
              <a:ahLst/>
              <a:cxnLst/>
              <a:rect l="l" t="t" r="r" b="b"/>
              <a:pathLst>
                <a:path w="2751" h="2200" extrusionOk="0">
                  <a:moveTo>
                    <a:pt x="2600" y="0"/>
                  </a:moveTo>
                  <a:cubicBezTo>
                    <a:pt x="2566" y="0"/>
                    <a:pt x="2531" y="15"/>
                    <a:pt x="2501" y="45"/>
                  </a:cubicBezTo>
                  <a:lnTo>
                    <a:pt x="834" y="1831"/>
                  </a:lnTo>
                  <a:lnTo>
                    <a:pt x="262" y="1009"/>
                  </a:lnTo>
                  <a:cubicBezTo>
                    <a:pt x="235" y="975"/>
                    <a:pt x="195" y="956"/>
                    <a:pt x="155" y="956"/>
                  </a:cubicBezTo>
                  <a:cubicBezTo>
                    <a:pt x="126" y="956"/>
                    <a:pt x="97" y="966"/>
                    <a:pt x="72" y="986"/>
                  </a:cubicBezTo>
                  <a:cubicBezTo>
                    <a:pt x="12" y="1021"/>
                    <a:pt x="0" y="1117"/>
                    <a:pt x="36" y="1176"/>
                  </a:cubicBezTo>
                  <a:lnTo>
                    <a:pt x="715" y="2140"/>
                  </a:lnTo>
                  <a:cubicBezTo>
                    <a:pt x="739" y="2176"/>
                    <a:pt x="774" y="2200"/>
                    <a:pt x="834" y="2200"/>
                  </a:cubicBezTo>
                  <a:cubicBezTo>
                    <a:pt x="870" y="2200"/>
                    <a:pt x="905" y="2188"/>
                    <a:pt x="905" y="2152"/>
                  </a:cubicBezTo>
                  <a:lnTo>
                    <a:pt x="2691" y="235"/>
                  </a:lnTo>
                  <a:cubicBezTo>
                    <a:pt x="2751" y="188"/>
                    <a:pt x="2751" y="105"/>
                    <a:pt x="2691" y="45"/>
                  </a:cubicBezTo>
                  <a:cubicBezTo>
                    <a:pt x="2667" y="15"/>
                    <a:pt x="2635" y="0"/>
                    <a:pt x="2600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76" name="Google Shape;3876;p41"/>
          <p:cNvGrpSpPr/>
          <p:nvPr/>
        </p:nvGrpSpPr>
        <p:grpSpPr>
          <a:xfrm>
            <a:off x="5274348" y="1463250"/>
            <a:ext cx="1683844" cy="1348740"/>
            <a:chOff x="5274348" y="1463250"/>
            <a:chExt cx="1683844" cy="1348740"/>
          </a:xfrm>
        </p:grpSpPr>
        <p:sp>
          <p:nvSpPr>
            <p:cNvPr id="3877" name="Google Shape;3877;p41"/>
            <p:cNvSpPr/>
            <p:nvPr/>
          </p:nvSpPr>
          <p:spPr>
            <a:xfrm>
              <a:off x="5274348" y="1463250"/>
              <a:ext cx="1265660" cy="310541"/>
            </a:xfrm>
            <a:custGeom>
              <a:avLst/>
              <a:gdLst/>
              <a:ahLst/>
              <a:cxnLst/>
              <a:rect l="l" t="t" r="r" b="b"/>
              <a:pathLst>
                <a:path w="33612" h="10824" extrusionOk="0">
                  <a:moveTo>
                    <a:pt x="3512" y="1"/>
                  </a:moveTo>
                  <a:cubicBezTo>
                    <a:pt x="1584" y="1"/>
                    <a:pt x="0" y="1572"/>
                    <a:pt x="0" y="3513"/>
                  </a:cubicBezTo>
                  <a:lnTo>
                    <a:pt x="0" y="8025"/>
                  </a:lnTo>
                  <a:lnTo>
                    <a:pt x="286" y="8025"/>
                  </a:lnTo>
                  <a:lnTo>
                    <a:pt x="286" y="3513"/>
                  </a:lnTo>
                  <a:cubicBezTo>
                    <a:pt x="286" y="1727"/>
                    <a:pt x="1750" y="262"/>
                    <a:pt x="3536" y="262"/>
                  </a:cubicBezTo>
                  <a:lnTo>
                    <a:pt x="30099" y="262"/>
                  </a:lnTo>
                  <a:cubicBezTo>
                    <a:pt x="31885" y="262"/>
                    <a:pt x="33338" y="1727"/>
                    <a:pt x="33338" y="3513"/>
                  </a:cubicBezTo>
                  <a:lnTo>
                    <a:pt x="33338" y="10823"/>
                  </a:lnTo>
                  <a:lnTo>
                    <a:pt x="33611" y="10823"/>
                  </a:lnTo>
                  <a:lnTo>
                    <a:pt x="33611" y="3513"/>
                  </a:lnTo>
                  <a:cubicBezTo>
                    <a:pt x="33611" y="1572"/>
                    <a:pt x="32028" y="1"/>
                    <a:pt x="30099" y="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878" name="Google Shape;3878;p41"/>
            <p:cNvGrpSpPr/>
            <p:nvPr/>
          </p:nvGrpSpPr>
          <p:grpSpPr>
            <a:xfrm>
              <a:off x="6511335" y="2611429"/>
              <a:ext cx="50585" cy="200561"/>
              <a:chOff x="6511335" y="2611429"/>
              <a:chExt cx="50585" cy="200561"/>
            </a:xfrm>
          </p:grpSpPr>
          <p:sp>
            <p:nvSpPr>
              <p:cNvPr id="3879" name="Google Shape;3879;p41"/>
              <p:cNvSpPr/>
              <p:nvPr/>
            </p:nvSpPr>
            <p:spPr>
              <a:xfrm>
                <a:off x="6532166" y="2611429"/>
                <a:ext cx="8235" cy="175971"/>
              </a:xfrm>
              <a:custGeom>
                <a:avLst/>
                <a:gdLst/>
                <a:ahLst/>
                <a:cxnLst/>
                <a:rect l="l" t="t" r="r" b="b"/>
                <a:pathLst>
                  <a:path w="287" h="6133" extrusionOk="0">
                    <a:moveTo>
                      <a:pt x="1" y="0"/>
                    </a:moveTo>
                    <a:lnTo>
                      <a:pt x="1" y="6132"/>
                    </a:lnTo>
                    <a:lnTo>
                      <a:pt x="286" y="6132"/>
                    </a:lnTo>
                    <a:lnTo>
                      <a:pt x="286" y="0"/>
                    </a:ln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0" name="Google Shape;3880;p41"/>
              <p:cNvSpPr/>
              <p:nvPr/>
            </p:nvSpPr>
            <p:spPr>
              <a:xfrm>
                <a:off x="6511335" y="2761749"/>
                <a:ext cx="50585" cy="50241"/>
              </a:xfrm>
              <a:custGeom>
                <a:avLst/>
                <a:gdLst/>
                <a:ahLst/>
                <a:cxnLst/>
                <a:rect l="l" t="t" r="r" b="b"/>
                <a:pathLst>
                  <a:path w="1763" h="1751" extrusionOk="0">
                    <a:moveTo>
                      <a:pt x="881" y="0"/>
                    </a:moveTo>
                    <a:cubicBezTo>
                      <a:pt x="393" y="0"/>
                      <a:pt x="0" y="393"/>
                      <a:pt x="0" y="881"/>
                    </a:cubicBezTo>
                    <a:cubicBezTo>
                      <a:pt x="0" y="1357"/>
                      <a:pt x="393" y="1750"/>
                      <a:pt x="881" y="1750"/>
                    </a:cubicBezTo>
                    <a:cubicBezTo>
                      <a:pt x="1358" y="1750"/>
                      <a:pt x="1762" y="1357"/>
                      <a:pt x="1762" y="881"/>
                    </a:cubicBezTo>
                    <a:cubicBezTo>
                      <a:pt x="1762" y="393"/>
                      <a:pt x="1358" y="0"/>
                      <a:pt x="8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81" name="Google Shape;3881;p41"/>
            <p:cNvGrpSpPr/>
            <p:nvPr/>
          </p:nvGrpSpPr>
          <p:grpSpPr>
            <a:xfrm>
              <a:off x="6112653" y="1769677"/>
              <a:ext cx="845539" cy="845539"/>
              <a:chOff x="6112653" y="1769677"/>
              <a:chExt cx="845539" cy="845539"/>
            </a:xfrm>
          </p:grpSpPr>
          <p:sp>
            <p:nvSpPr>
              <p:cNvPr id="3882" name="Google Shape;3882;p41"/>
              <p:cNvSpPr/>
              <p:nvPr/>
            </p:nvSpPr>
            <p:spPr>
              <a:xfrm>
                <a:off x="6116412" y="1773436"/>
                <a:ext cx="837678" cy="838022"/>
              </a:xfrm>
              <a:custGeom>
                <a:avLst/>
                <a:gdLst/>
                <a:ahLst/>
                <a:cxnLst/>
                <a:rect l="l" t="t" r="r" b="b"/>
                <a:pathLst>
                  <a:path w="29195" h="29207" extrusionOk="0">
                    <a:moveTo>
                      <a:pt x="14598" y="0"/>
                    </a:moveTo>
                    <a:cubicBezTo>
                      <a:pt x="6537" y="0"/>
                      <a:pt x="1" y="6549"/>
                      <a:pt x="1" y="14609"/>
                    </a:cubicBezTo>
                    <a:cubicBezTo>
                      <a:pt x="1" y="22670"/>
                      <a:pt x="6537" y="29206"/>
                      <a:pt x="14598" y="29206"/>
                    </a:cubicBezTo>
                    <a:cubicBezTo>
                      <a:pt x="22658" y="29206"/>
                      <a:pt x="29195" y="22670"/>
                      <a:pt x="29195" y="14609"/>
                    </a:cubicBezTo>
                    <a:cubicBezTo>
                      <a:pt x="29195" y="6549"/>
                      <a:pt x="22658" y="0"/>
                      <a:pt x="1459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3" name="Google Shape;3883;p41"/>
              <p:cNvSpPr/>
              <p:nvPr/>
            </p:nvSpPr>
            <p:spPr>
              <a:xfrm>
                <a:off x="6159135" y="1815098"/>
                <a:ext cx="754986" cy="755014"/>
              </a:xfrm>
              <a:custGeom>
                <a:avLst/>
                <a:gdLst/>
                <a:ahLst/>
                <a:cxnLst/>
                <a:rect l="l" t="t" r="r" b="b"/>
                <a:pathLst>
                  <a:path w="26313" h="26314" extrusionOk="0">
                    <a:moveTo>
                      <a:pt x="13156" y="1"/>
                    </a:moveTo>
                    <a:cubicBezTo>
                      <a:pt x="5882" y="1"/>
                      <a:pt x="0" y="5883"/>
                      <a:pt x="0" y="13157"/>
                    </a:cubicBezTo>
                    <a:cubicBezTo>
                      <a:pt x="0" y="20420"/>
                      <a:pt x="5882" y="26314"/>
                      <a:pt x="13156" y="26314"/>
                    </a:cubicBezTo>
                    <a:cubicBezTo>
                      <a:pt x="20419" y="26314"/>
                      <a:pt x="26313" y="20420"/>
                      <a:pt x="26313" y="13157"/>
                    </a:cubicBezTo>
                    <a:cubicBezTo>
                      <a:pt x="26313" y="5883"/>
                      <a:pt x="20419" y="1"/>
                      <a:pt x="1315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4" name="Google Shape;3884;p41"/>
              <p:cNvSpPr/>
              <p:nvPr/>
            </p:nvSpPr>
            <p:spPr>
              <a:xfrm>
                <a:off x="6158446" y="1814782"/>
                <a:ext cx="660358" cy="660014"/>
              </a:xfrm>
              <a:custGeom>
                <a:avLst/>
                <a:gdLst/>
                <a:ahLst/>
                <a:cxnLst/>
                <a:rect l="l" t="t" r="r" b="b"/>
                <a:pathLst>
                  <a:path w="23015" h="23003" extrusionOk="0">
                    <a:moveTo>
                      <a:pt x="13157" y="0"/>
                    </a:moveTo>
                    <a:cubicBezTo>
                      <a:pt x="5894" y="0"/>
                      <a:pt x="0" y="5894"/>
                      <a:pt x="0" y="13145"/>
                    </a:cubicBezTo>
                    <a:cubicBezTo>
                      <a:pt x="0" y="17062"/>
                      <a:pt x="1715" y="20586"/>
                      <a:pt x="4441" y="23003"/>
                    </a:cubicBezTo>
                    <a:cubicBezTo>
                      <a:pt x="2393" y="20681"/>
                      <a:pt x="1131" y="17633"/>
                      <a:pt x="1131" y="14288"/>
                    </a:cubicBezTo>
                    <a:cubicBezTo>
                      <a:pt x="1131" y="7025"/>
                      <a:pt x="7025" y="1131"/>
                      <a:pt x="14300" y="1131"/>
                    </a:cubicBezTo>
                    <a:cubicBezTo>
                      <a:pt x="17645" y="1131"/>
                      <a:pt x="20693" y="2381"/>
                      <a:pt x="23015" y="4429"/>
                    </a:cubicBezTo>
                    <a:cubicBezTo>
                      <a:pt x="20598" y="1703"/>
                      <a:pt x="17098" y="0"/>
                      <a:pt x="1315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5" name="Google Shape;3885;p41"/>
              <p:cNvSpPr/>
              <p:nvPr/>
            </p:nvSpPr>
            <p:spPr>
              <a:xfrm>
                <a:off x="6154687" y="1810335"/>
                <a:ext cx="763536" cy="763536"/>
              </a:xfrm>
              <a:custGeom>
                <a:avLst/>
                <a:gdLst/>
                <a:ahLst/>
                <a:cxnLst/>
                <a:rect l="l" t="t" r="r" b="b"/>
                <a:pathLst>
                  <a:path w="26611" h="26611" extrusionOk="0">
                    <a:moveTo>
                      <a:pt x="13311" y="298"/>
                    </a:moveTo>
                    <a:cubicBezTo>
                      <a:pt x="20479" y="298"/>
                      <a:pt x="26337" y="6132"/>
                      <a:pt x="26337" y="13323"/>
                    </a:cubicBezTo>
                    <a:cubicBezTo>
                      <a:pt x="26337" y="20515"/>
                      <a:pt x="20479" y="26349"/>
                      <a:pt x="13311" y="26349"/>
                    </a:cubicBezTo>
                    <a:cubicBezTo>
                      <a:pt x="6132" y="26349"/>
                      <a:pt x="286" y="20491"/>
                      <a:pt x="286" y="13323"/>
                    </a:cubicBezTo>
                    <a:cubicBezTo>
                      <a:pt x="286" y="6144"/>
                      <a:pt x="6132" y="298"/>
                      <a:pt x="13311" y="298"/>
                    </a:cubicBezTo>
                    <a:close/>
                    <a:moveTo>
                      <a:pt x="13311" y="0"/>
                    </a:moveTo>
                    <a:cubicBezTo>
                      <a:pt x="5965" y="0"/>
                      <a:pt x="0" y="5965"/>
                      <a:pt x="0" y="13311"/>
                    </a:cubicBezTo>
                    <a:cubicBezTo>
                      <a:pt x="0" y="20646"/>
                      <a:pt x="5977" y="26611"/>
                      <a:pt x="13311" y="26611"/>
                    </a:cubicBezTo>
                    <a:cubicBezTo>
                      <a:pt x="20646" y="26611"/>
                      <a:pt x="26611" y="20658"/>
                      <a:pt x="26611" y="13311"/>
                    </a:cubicBezTo>
                    <a:cubicBezTo>
                      <a:pt x="26611" y="5965"/>
                      <a:pt x="20646" y="0"/>
                      <a:pt x="1331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6" name="Google Shape;3886;p41"/>
              <p:cNvSpPr/>
              <p:nvPr/>
            </p:nvSpPr>
            <p:spPr>
              <a:xfrm>
                <a:off x="6112653" y="1769677"/>
                <a:ext cx="845539" cy="845539"/>
              </a:xfrm>
              <a:custGeom>
                <a:avLst/>
                <a:gdLst/>
                <a:ahLst/>
                <a:cxnLst/>
                <a:rect l="l" t="t" r="r" b="b"/>
                <a:pathLst>
                  <a:path w="29469" h="29469" extrusionOk="0">
                    <a:moveTo>
                      <a:pt x="14729" y="274"/>
                    </a:moveTo>
                    <a:cubicBezTo>
                      <a:pt x="22706" y="274"/>
                      <a:pt x="29183" y="6763"/>
                      <a:pt x="29183" y="14717"/>
                    </a:cubicBezTo>
                    <a:cubicBezTo>
                      <a:pt x="29183" y="22682"/>
                      <a:pt x="22706" y="29171"/>
                      <a:pt x="14729" y="29171"/>
                    </a:cubicBezTo>
                    <a:cubicBezTo>
                      <a:pt x="6752" y="29171"/>
                      <a:pt x="263" y="22706"/>
                      <a:pt x="263" y="14717"/>
                    </a:cubicBezTo>
                    <a:cubicBezTo>
                      <a:pt x="263" y="6763"/>
                      <a:pt x="6752" y="274"/>
                      <a:pt x="14729" y="274"/>
                    </a:cubicBezTo>
                    <a:close/>
                    <a:moveTo>
                      <a:pt x="14729" y="0"/>
                    </a:moveTo>
                    <a:cubicBezTo>
                      <a:pt x="6609" y="0"/>
                      <a:pt x="1" y="6608"/>
                      <a:pt x="1" y="14740"/>
                    </a:cubicBezTo>
                    <a:cubicBezTo>
                      <a:pt x="1" y="22860"/>
                      <a:pt x="6609" y="29468"/>
                      <a:pt x="14729" y="29468"/>
                    </a:cubicBezTo>
                    <a:cubicBezTo>
                      <a:pt x="22861" y="29468"/>
                      <a:pt x="29469" y="22860"/>
                      <a:pt x="29469" y="14740"/>
                    </a:cubicBezTo>
                    <a:cubicBezTo>
                      <a:pt x="29469" y="6608"/>
                      <a:pt x="22861" y="0"/>
                      <a:pt x="1472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7" name="Google Shape;3887;p41"/>
              <p:cNvSpPr/>
              <p:nvPr/>
            </p:nvSpPr>
            <p:spPr>
              <a:xfrm>
                <a:off x="6407124" y="2062771"/>
                <a:ext cx="369330" cy="368986"/>
              </a:xfrm>
              <a:custGeom>
                <a:avLst/>
                <a:gdLst/>
                <a:ahLst/>
                <a:cxnLst/>
                <a:rect l="l" t="t" r="r" b="b"/>
                <a:pathLst>
                  <a:path w="12872" h="12860" extrusionOk="0">
                    <a:moveTo>
                      <a:pt x="10157" y="1"/>
                    </a:moveTo>
                    <a:cubicBezTo>
                      <a:pt x="11145" y="1239"/>
                      <a:pt x="11741" y="2811"/>
                      <a:pt x="11741" y="4513"/>
                    </a:cubicBezTo>
                    <a:cubicBezTo>
                      <a:pt x="11741" y="8502"/>
                      <a:pt x="8514" y="11741"/>
                      <a:pt x="4513" y="11741"/>
                    </a:cubicBezTo>
                    <a:cubicBezTo>
                      <a:pt x="2799" y="11741"/>
                      <a:pt x="1239" y="11145"/>
                      <a:pt x="1" y="10145"/>
                    </a:cubicBezTo>
                    <a:lnTo>
                      <a:pt x="1" y="10145"/>
                    </a:lnTo>
                    <a:cubicBezTo>
                      <a:pt x="1323" y="11800"/>
                      <a:pt x="3370" y="12860"/>
                      <a:pt x="5645" y="12860"/>
                    </a:cubicBezTo>
                    <a:cubicBezTo>
                      <a:pt x="9633" y="12860"/>
                      <a:pt x="12872" y="9633"/>
                      <a:pt x="12872" y="5621"/>
                    </a:cubicBezTo>
                    <a:cubicBezTo>
                      <a:pt x="12860" y="3359"/>
                      <a:pt x="11800" y="1323"/>
                      <a:pt x="1015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8" name="Google Shape;3888;p41"/>
              <p:cNvSpPr/>
              <p:nvPr/>
            </p:nvSpPr>
            <p:spPr>
              <a:xfrm>
                <a:off x="6406808" y="2257852"/>
                <a:ext cx="258290" cy="57758"/>
              </a:xfrm>
              <a:custGeom>
                <a:avLst/>
                <a:gdLst/>
                <a:ahLst/>
                <a:cxnLst/>
                <a:rect l="l" t="t" r="r" b="b"/>
                <a:pathLst>
                  <a:path w="9002" h="2013" extrusionOk="0">
                    <a:moveTo>
                      <a:pt x="4524" y="0"/>
                    </a:moveTo>
                    <a:cubicBezTo>
                      <a:pt x="2941" y="0"/>
                      <a:pt x="1298" y="643"/>
                      <a:pt x="0" y="1763"/>
                    </a:cubicBezTo>
                    <a:lnTo>
                      <a:pt x="179" y="1965"/>
                    </a:lnTo>
                    <a:cubicBezTo>
                      <a:pt x="1429" y="881"/>
                      <a:pt x="3000" y="274"/>
                      <a:pt x="4524" y="274"/>
                    </a:cubicBezTo>
                    <a:cubicBezTo>
                      <a:pt x="6013" y="274"/>
                      <a:pt x="7572" y="905"/>
                      <a:pt x="8823" y="2013"/>
                    </a:cubicBezTo>
                    <a:lnTo>
                      <a:pt x="9001" y="1798"/>
                    </a:lnTo>
                    <a:cubicBezTo>
                      <a:pt x="7703" y="655"/>
                      <a:pt x="6072" y="0"/>
                      <a:pt x="452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9" name="Google Shape;3889;p41"/>
              <p:cNvSpPr/>
              <p:nvPr/>
            </p:nvSpPr>
            <p:spPr>
              <a:xfrm>
                <a:off x="6453606" y="2057664"/>
                <a:ext cx="165699" cy="165699"/>
              </a:xfrm>
              <a:custGeom>
                <a:avLst/>
                <a:gdLst/>
                <a:ahLst/>
                <a:cxnLst/>
                <a:rect l="l" t="t" r="r" b="b"/>
                <a:pathLst>
                  <a:path w="5775" h="5775" extrusionOk="0">
                    <a:moveTo>
                      <a:pt x="2893" y="286"/>
                    </a:moveTo>
                    <a:cubicBezTo>
                      <a:pt x="4322" y="286"/>
                      <a:pt x="5501" y="1453"/>
                      <a:pt x="5501" y="2882"/>
                    </a:cubicBezTo>
                    <a:cubicBezTo>
                      <a:pt x="5501" y="4334"/>
                      <a:pt x="4322" y="5489"/>
                      <a:pt x="2893" y="5489"/>
                    </a:cubicBezTo>
                    <a:cubicBezTo>
                      <a:pt x="1453" y="5489"/>
                      <a:pt x="286" y="4310"/>
                      <a:pt x="286" y="2882"/>
                    </a:cubicBezTo>
                    <a:cubicBezTo>
                      <a:pt x="286" y="1441"/>
                      <a:pt x="1465" y="286"/>
                      <a:pt x="2893" y="286"/>
                    </a:cubicBezTo>
                    <a:close/>
                    <a:moveTo>
                      <a:pt x="2893" y="0"/>
                    </a:moveTo>
                    <a:cubicBezTo>
                      <a:pt x="1298" y="0"/>
                      <a:pt x="0" y="1298"/>
                      <a:pt x="0" y="2882"/>
                    </a:cubicBezTo>
                    <a:cubicBezTo>
                      <a:pt x="0" y="4477"/>
                      <a:pt x="1298" y="5775"/>
                      <a:pt x="2893" y="5775"/>
                    </a:cubicBezTo>
                    <a:cubicBezTo>
                      <a:pt x="4489" y="5775"/>
                      <a:pt x="5775" y="4477"/>
                      <a:pt x="5775" y="2882"/>
                    </a:cubicBezTo>
                    <a:cubicBezTo>
                      <a:pt x="5775" y="1298"/>
                      <a:pt x="4489" y="0"/>
                      <a:pt x="289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0" name="Google Shape;3890;p41"/>
              <p:cNvSpPr/>
              <p:nvPr/>
            </p:nvSpPr>
            <p:spPr>
              <a:xfrm>
                <a:off x="6325150" y="1981141"/>
                <a:ext cx="422956" cy="422956"/>
              </a:xfrm>
              <a:custGeom>
                <a:avLst/>
                <a:gdLst/>
                <a:ahLst/>
                <a:cxnLst/>
                <a:rect l="l" t="t" r="r" b="b"/>
                <a:pathLst>
                  <a:path w="14741" h="14741" extrusionOk="0">
                    <a:moveTo>
                      <a:pt x="7370" y="274"/>
                    </a:moveTo>
                    <a:cubicBezTo>
                      <a:pt x="11264" y="274"/>
                      <a:pt x="14455" y="3453"/>
                      <a:pt x="14455" y="7358"/>
                    </a:cubicBezTo>
                    <a:cubicBezTo>
                      <a:pt x="14455" y="11252"/>
                      <a:pt x="11288" y="14443"/>
                      <a:pt x="7370" y="14443"/>
                    </a:cubicBezTo>
                    <a:cubicBezTo>
                      <a:pt x="3465" y="14443"/>
                      <a:pt x="286" y="11264"/>
                      <a:pt x="286" y="7358"/>
                    </a:cubicBezTo>
                    <a:cubicBezTo>
                      <a:pt x="286" y="3453"/>
                      <a:pt x="3453" y="274"/>
                      <a:pt x="7370" y="274"/>
                    </a:cubicBezTo>
                    <a:close/>
                    <a:moveTo>
                      <a:pt x="7370" y="0"/>
                    </a:moveTo>
                    <a:cubicBezTo>
                      <a:pt x="3310" y="0"/>
                      <a:pt x="0" y="3310"/>
                      <a:pt x="0" y="7370"/>
                    </a:cubicBezTo>
                    <a:cubicBezTo>
                      <a:pt x="0" y="11430"/>
                      <a:pt x="3310" y="14740"/>
                      <a:pt x="7370" y="14740"/>
                    </a:cubicBezTo>
                    <a:cubicBezTo>
                      <a:pt x="11430" y="14740"/>
                      <a:pt x="14740" y="11430"/>
                      <a:pt x="14740" y="7370"/>
                    </a:cubicBezTo>
                    <a:cubicBezTo>
                      <a:pt x="14740" y="3310"/>
                      <a:pt x="11430" y="0"/>
                      <a:pt x="737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1" name="Google Shape;3891;p41"/>
              <p:cNvSpPr/>
              <p:nvPr/>
            </p:nvSpPr>
            <p:spPr>
              <a:xfrm>
                <a:off x="6358634" y="2014625"/>
                <a:ext cx="355988" cy="355988"/>
              </a:xfrm>
              <a:custGeom>
                <a:avLst/>
                <a:gdLst/>
                <a:ahLst/>
                <a:cxnLst/>
                <a:rect l="l" t="t" r="r" b="b"/>
                <a:pathLst>
                  <a:path w="12407" h="12407" extrusionOk="0">
                    <a:moveTo>
                      <a:pt x="6203" y="262"/>
                    </a:moveTo>
                    <a:cubicBezTo>
                      <a:pt x="9478" y="262"/>
                      <a:pt x="12121" y="2929"/>
                      <a:pt x="12121" y="6191"/>
                    </a:cubicBezTo>
                    <a:cubicBezTo>
                      <a:pt x="12121" y="9442"/>
                      <a:pt x="9478" y="12109"/>
                      <a:pt x="6203" y="12109"/>
                    </a:cubicBezTo>
                    <a:cubicBezTo>
                      <a:pt x="2941" y="12109"/>
                      <a:pt x="274" y="9466"/>
                      <a:pt x="274" y="6191"/>
                    </a:cubicBezTo>
                    <a:cubicBezTo>
                      <a:pt x="274" y="2929"/>
                      <a:pt x="2929" y="262"/>
                      <a:pt x="6203" y="262"/>
                    </a:cubicBezTo>
                    <a:close/>
                    <a:moveTo>
                      <a:pt x="6203" y="0"/>
                    </a:moveTo>
                    <a:cubicBezTo>
                      <a:pt x="2774" y="0"/>
                      <a:pt x="0" y="2774"/>
                      <a:pt x="0" y="6203"/>
                    </a:cubicBezTo>
                    <a:cubicBezTo>
                      <a:pt x="0" y="9620"/>
                      <a:pt x="2774" y="12406"/>
                      <a:pt x="6203" y="12406"/>
                    </a:cubicBezTo>
                    <a:cubicBezTo>
                      <a:pt x="9621" y="12406"/>
                      <a:pt x="12407" y="9620"/>
                      <a:pt x="12407" y="6203"/>
                    </a:cubicBezTo>
                    <a:cubicBezTo>
                      <a:pt x="12407" y="2774"/>
                      <a:pt x="9621" y="0"/>
                      <a:pt x="620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892" name="Google Shape;3892;p41"/>
          <p:cNvGrpSpPr/>
          <p:nvPr/>
        </p:nvGrpSpPr>
        <p:grpSpPr>
          <a:xfrm>
            <a:off x="6517733" y="3113950"/>
            <a:ext cx="1702498" cy="1339177"/>
            <a:chOff x="6517733" y="3113950"/>
            <a:chExt cx="1702498" cy="1339177"/>
          </a:xfrm>
        </p:grpSpPr>
        <p:grpSp>
          <p:nvGrpSpPr>
            <p:cNvPr id="3893" name="Google Shape;3893;p41"/>
            <p:cNvGrpSpPr/>
            <p:nvPr/>
          </p:nvGrpSpPr>
          <p:grpSpPr>
            <a:xfrm>
              <a:off x="7772313" y="3113950"/>
              <a:ext cx="50269" cy="201249"/>
              <a:chOff x="7772313" y="3113950"/>
              <a:chExt cx="50269" cy="201249"/>
            </a:xfrm>
          </p:grpSpPr>
          <p:sp>
            <p:nvSpPr>
              <p:cNvPr id="3894" name="Google Shape;3894;p41"/>
              <p:cNvSpPr/>
              <p:nvPr/>
            </p:nvSpPr>
            <p:spPr>
              <a:xfrm>
                <a:off x="7793172" y="3139228"/>
                <a:ext cx="8206" cy="175971"/>
              </a:xfrm>
              <a:custGeom>
                <a:avLst/>
                <a:gdLst/>
                <a:ahLst/>
                <a:cxnLst/>
                <a:rect l="l" t="t" r="r" b="b"/>
                <a:pathLst>
                  <a:path w="286" h="6133" extrusionOk="0">
                    <a:moveTo>
                      <a:pt x="0" y="0"/>
                    </a:moveTo>
                    <a:lnTo>
                      <a:pt x="0" y="6132"/>
                    </a:lnTo>
                    <a:lnTo>
                      <a:pt x="286" y="6132"/>
                    </a:lnTo>
                    <a:lnTo>
                      <a:pt x="286" y="0"/>
                    </a:ln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5" name="Google Shape;3895;p41"/>
              <p:cNvSpPr/>
              <p:nvPr/>
            </p:nvSpPr>
            <p:spPr>
              <a:xfrm>
                <a:off x="7772313" y="3113950"/>
                <a:ext cx="50269" cy="50585"/>
              </a:xfrm>
              <a:custGeom>
                <a:avLst/>
                <a:gdLst/>
                <a:ahLst/>
                <a:cxnLst/>
                <a:rect l="l" t="t" r="r" b="b"/>
                <a:pathLst>
                  <a:path w="1752" h="1763" extrusionOk="0">
                    <a:moveTo>
                      <a:pt x="882" y="0"/>
                    </a:moveTo>
                    <a:cubicBezTo>
                      <a:pt x="394" y="0"/>
                      <a:pt x="1" y="393"/>
                      <a:pt x="1" y="881"/>
                    </a:cubicBezTo>
                    <a:cubicBezTo>
                      <a:pt x="1" y="1370"/>
                      <a:pt x="394" y="1763"/>
                      <a:pt x="882" y="1763"/>
                    </a:cubicBezTo>
                    <a:cubicBezTo>
                      <a:pt x="1358" y="1763"/>
                      <a:pt x="1751" y="1370"/>
                      <a:pt x="1751" y="881"/>
                    </a:cubicBezTo>
                    <a:cubicBezTo>
                      <a:pt x="1751" y="393"/>
                      <a:pt x="1358" y="0"/>
                      <a:pt x="88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96" name="Google Shape;3896;p41"/>
            <p:cNvGrpSpPr/>
            <p:nvPr/>
          </p:nvGrpSpPr>
          <p:grpSpPr>
            <a:xfrm>
              <a:off x="6517733" y="4153175"/>
              <a:ext cx="1285339" cy="299951"/>
              <a:chOff x="6517733" y="4153175"/>
              <a:chExt cx="1285339" cy="299951"/>
            </a:xfrm>
          </p:grpSpPr>
          <p:sp>
            <p:nvSpPr>
              <p:cNvPr id="3897" name="Google Shape;3897;p41"/>
              <p:cNvSpPr/>
              <p:nvPr/>
            </p:nvSpPr>
            <p:spPr>
              <a:xfrm>
                <a:off x="6537450" y="4153175"/>
                <a:ext cx="1265622" cy="299951"/>
              </a:xfrm>
              <a:custGeom>
                <a:avLst/>
                <a:gdLst/>
                <a:ahLst/>
                <a:cxnLst/>
                <a:rect l="l" t="t" r="r" b="b"/>
                <a:pathLst>
                  <a:path w="33696" h="10454" extrusionOk="0">
                    <a:moveTo>
                      <a:pt x="33410" y="0"/>
                    </a:moveTo>
                    <a:lnTo>
                      <a:pt x="33410" y="6941"/>
                    </a:lnTo>
                    <a:cubicBezTo>
                      <a:pt x="33410" y="8727"/>
                      <a:pt x="31957" y="10192"/>
                      <a:pt x="30171" y="10192"/>
                    </a:cubicBezTo>
                    <a:lnTo>
                      <a:pt x="3525" y="10192"/>
                    </a:lnTo>
                    <a:cubicBezTo>
                      <a:pt x="1739" y="10192"/>
                      <a:pt x="287" y="8727"/>
                      <a:pt x="287" y="6941"/>
                    </a:cubicBezTo>
                    <a:lnTo>
                      <a:pt x="287" y="5275"/>
                    </a:lnTo>
                    <a:lnTo>
                      <a:pt x="1" y="5275"/>
                    </a:lnTo>
                    <a:lnTo>
                      <a:pt x="1" y="6941"/>
                    </a:lnTo>
                    <a:cubicBezTo>
                      <a:pt x="1" y="8882"/>
                      <a:pt x="1572" y="10454"/>
                      <a:pt x="3513" y="10454"/>
                    </a:cubicBezTo>
                    <a:lnTo>
                      <a:pt x="30171" y="10454"/>
                    </a:lnTo>
                    <a:cubicBezTo>
                      <a:pt x="32100" y="10454"/>
                      <a:pt x="33684" y="8882"/>
                      <a:pt x="33696" y="6941"/>
                    </a:cubicBezTo>
                    <a:lnTo>
                      <a:pt x="33696" y="0"/>
                    </a:ln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8" name="Google Shape;3898;p41"/>
              <p:cNvSpPr/>
              <p:nvPr/>
            </p:nvSpPr>
            <p:spPr>
              <a:xfrm>
                <a:off x="6517733" y="4279210"/>
                <a:ext cx="50585" cy="50585"/>
              </a:xfrm>
              <a:custGeom>
                <a:avLst/>
                <a:gdLst/>
                <a:ahLst/>
                <a:cxnLst/>
                <a:rect l="l" t="t" r="r" b="b"/>
                <a:pathLst>
                  <a:path w="1763" h="1763" extrusionOk="0">
                    <a:moveTo>
                      <a:pt x="882" y="1"/>
                    </a:moveTo>
                    <a:cubicBezTo>
                      <a:pt x="394" y="1"/>
                      <a:pt x="1" y="405"/>
                      <a:pt x="1" y="882"/>
                    </a:cubicBezTo>
                    <a:cubicBezTo>
                      <a:pt x="1" y="1370"/>
                      <a:pt x="394" y="1763"/>
                      <a:pt x="882" y="1763"/>
                    </a:cubicBezTo>
                    <a:cubicBezTo>
                      <a:pt x="1370" y="1763"/>
                      <a:pt x="1763" y="1370"/>
                      <a:pt x="1763" y="882"/>
                    </a:cubicBezTo>
                    <a:cubicBezTo>
                      <a:pt x="1763" y="405"/>
                      <a:pt x="1370" y="1"/>
                      <a:pt x="88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99" name="Google Shape;3899;p41"/>
            <p:cNvGrpSpPr/>
            <p:nvPr/>
          </p:nvGrpSpPr>
          <p:grpSpPr>
            <a:xfrm>
              <a:off x="7374692" y="3311756"/>
              <a:ext cx="845539" cy="845539"/>
              <a:chOff x="7374692" y="3311756"/>
              <a:chExt cx="845539" cy="845539"/>
            </a:xfrm>
          </p:grpSpPr>
          <p:sp>
            <p:nvSpPr>
              <p:cNvPr id="3900" name="Google Shape;3900;p41"/>
              <p:cNvSpPr/>
              <p:nvPr/>
            </p:nvSpPr>
            <p:spPr>
              <a:xfrm>
                <a:off x="7378451" y="3315170"/>
                <a:ext cx="838022" cy="838022"/>
              </a:xfrm>
              <a:custGeom>
                <a:avLst/>
                <a:gdLst/>
                <a:ahLst/>
                <a:cxnLst/>
                <a:rect l="l" t="t" r="r" b="b"/>
                <a:pathLst>
                  <a:path w="29207" h="29207" extrusionOk="0">
                    <a:moveTo>
                      <a:pt x="14609" y="0"/>
                    </a:moveTo>
                    <a:cubicBezTo>
                      <a:pt x="6537" y="0"/>
                      <a:pt x="0" y="6537"/>
                      <a:pt x="0" y="14597"/>
                    </a:cubicBezTo>
                    <a:cubicBezTo>
                      <a:pt x="0" y="22658"/>
                      <a:pt x="6537" y="29206"/>
                      <a:pt x="14609" y="29206"/>
                    </a:cubicBezTo>
                    <a:cubicBezTo>
                      <a:pt x="22670" y="29206"/>
                      <a:pt x="29206" y="22658"/>
                      <a:pt x="29206" y="14597"/>
                    </a:cubicBezTo>
                    <a:cubicBezTo>
                      <a:pt x="29206" y="6537"/>
                      <a:pt x="22670" y="0"/>
                      <a:pt x="1460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1" name="Google Shape;3901;p41"/>
              <p:cNvSpPr/>
              <p:nvPr/>
            </p:nvSpPr>
            <p:spPr>
              <a:xfrm>
                <a:off x="7421145" y="3356487"/>
                <a:ext cx="755014" cy="755014"/>
              </a:xfrm>
              <a:custGeom>
                <a:avLst/>
                <a:gdLst/>
                <a:ahLst/>
                <a:cxnLst/>
                <a:rect l="l" t="t" r="r" b="b"/>
                <a:pathLst>
                  <a:path w="26314" h="26314" extrusionOk="0">
                    <a:moveTo>
                      <a:pt x="13157" y="1"/>
                    </a:moveTo>
                    <a:cubicBezTo>
                      <a:pt x="5894" y="1"/>
                      <a:pt x="0" y="5894"/>
                      <a:pt x="0" y="13157"/>
                    </a:cubicBezTo>
                    <a:cubicBezTo>
                      <a:pt x="0" y="20432"/>
                      <a:pt x="5894" y="26314"/>
                      <a:pt x="13157" y="26314"/>
                    </a:cubicBezTo>
                    <a:cubicBezTo>
                      <a:pt x="20431" y="26314"/>
                      <a:pt x="26313" y="20432"/>
                      <a:pt x="26313" y="13157"/>
                    </a:cubicBezTo>
                    <a:cubicBezTo>
                      <a:pt x="26313" y="5894"/>
                      <a:pt x="20431" y="1"/>
                      <a:pt x="1315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2" name="Google Shape;3902;p41"/>
              <p:cNvSpPr/>
              <p:nvPr/>
            </p:nvSpPr>
            <p:spPr>
              <a:xfrm>
                <a:off x="7420801" y="3356487"/>
                <a:ext cx="660387" cy="660387"/>
              </a:xfrm>
              <a:custGeom>
                <a:avLst/>
                <a:gdLst/>
                <a:ahLst/>
                <a:cxnLst/>
                <a:rect l="l" t="t" r="r" b="b"/>
                <a:pathLst>
                  <a:path w="23016" h="23016" extrusionOk="0">
                    <a:moveTo>
                      <a:pt x="13157" y="1"/>
                    </a:moveTo>
                    <a:cubicBezTo>
                      <a:pt x="5894" y="1"/>
                      <a:pt x="0" y="5894"/>
                      <a:pt x="0" y="13157"/>
                    </a:cubicBezTo>
                    <a:cubicBezTo>
                      <a:pt x="0" y="17074"/>
                      <a:pt x="1715" y="20599"/>
                      <a:pt x="4430" y="23016"/>
                    </a:cubicBezTo>
                    <a:cubicBezTo>
                      <a:pt x="2382" y="20694"/>
                      <a:pt x="1132" y="17646"/>
                      <a:pt x="1132" y="14288"/>
                    </a:cubicBezTo>
                    <a:cubicBezTo>
                      <a:pt x="1132" y="7026"/>
                      <a:pt x="7025" y="1132"/>
                      <a:pt x="14288" y="1132"/>
                    </a:cubicBezTo>
                    <a:cubicBezTo>
                      <a:pt x="17634" y="1132"/>
                      <a:pt x="20693" y="2382"/>
                      <a:pt x="23015" y="4442"/>
                    </a:cubicBezTo>
                    <a:cubicBezTo>
                      <a:pt x="20598" y="1715"/>
                      <a:pt x="17086" y="1"/>
                      <a:pt x="1315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3" name="Google Shape;3903;p41"/>
              <p:cNvSpPr/>
              <p:nvPr/>
            </p:nvSpPr>
            <p:spPr>
              <a:xfrm>
                <a:off x="7417042" y="3352384"/>
                <a:ext cx="763536" cy="763565"/>
              </a:xfrm>
              <a:custGeom>
                <a:avLst/>
                <a:gdLst/>
                <a:ahLst/>
                <a:cxnLst/>
                <a:rect l="l" t="t" r="r" b="b"/>
                <a:pathLst>
                  <a:path w="26611" h="26612" extrusionOk="0">
                    <a:moveTo>
                      <a:pt x="13300" y="287"/>
                    </a:moveTo>
                    <a:cubicBezTo>
                      <a:pt x="20479" y="287"/>
                      <a:pt x="26325" y="6133"/>
                      <a:pt x="26325" y="13300"/>
                    </a:cubicBezTo>
                    <a:cubicBezTo>
                      <a:pt x="26325" y="20480"/>
                      <a:pt x="20479" y="26326"/>
                      <a:pt x="13300" y="26326"/>
                    </a:cubicBezTo>
                    <a:cubicBezTo>
                      <a:pt x="6132" y="26326"/>
                      <a:pt x="286" y="20480"/>
                      <a:pt x="286" y="13300"/>
                    </a:cubicBezTo>
                    <a:cubicBezTo>
                      <a:pt x="286" y="6133"/>
                      <a:pt x="6132" y="287"/>
                      <a:pt x="13300" y="287"/>
                    </a:cubicBezTo>
                    <a:close/>
                    <a:moveTo>
                      <a:pt x="13300" y="1"/>
                    </a:moveTo>
                    <a:cubicBezTo>
                      <a:pt x="5965" y="1"/>
                      <a:pt x="0" y="5966"/>
                      <a:pt x="0" y="13300"/>
                    </a:cubicBezTo>
                    <a:cubicBezTo>
                      <a:pt x="0" y="20646"/>
                      <a:pt x="5965" y="26611"/>
                      <a:pt x="13300" y="26611"/>
                    </a:cubicBezTo>
                    <a:cubicBezTo>
                      <a:pt x="20622" y="26611"/>
                      <a:pt x="26599" y="20646"/>
                      <a:pt x="26611" y="13300"/>
                    </a:cubicBezTo>
                    <a:cubicBezTo>
                      <a:pt x="26611" y="5966"/>
                      <a:pt x="20646" y="1"/>
                      <a:pt x="1330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4" name="Google Shape;3904;p41"/>
              <p:cNvSpPr/>
              <p:nvPr/>
            </p:nvSpPr>
            <p:spPr>
              <a:xfrm>
                <a:off x="7374692" y="3311756"/>
                <a:ext cx="845539" cy="845539"/>
              </a:xfrm>
              <a:custGeom>
                <a:avLst/>
                <a:gdLst/>
                <a:ahLst/>
                <a:cxnLst/>
                <a:rect l="l" t="t" r="r" b="b"/>
                <a:pathLst>
                  <a:path w="29469" h="29469" extrusionOk="0">
                    <a:moveTo>
                      <a:pt x="14740" y="274"/>
                    </a:moveTo>
                    <a:cubicBezTo>
                      <a:pt x="22693" y="274"/>
                      <a:pt x="29182" y="6739"/>
                      <a:pt x="29206" y="14716"/>
                    </a:cubicBezTo>
                    <a:cubicBezTo>
                      <a:pt x="29206" y="22693"/>
                      <a:pt x="22717" y="29182"/>
                      <a:pt x="14740" y="29182"/>
                    </a:cubicBezTo>
                    <a:cubicBezTo>
                      <a:pt x="6775" y="29182"/>
                      <a:pt x="286" y="22693"/>
                      <a:pt x="286" y="14716"/>
                    </a:cubicBezTo>
                    <a:cubicBezTo>
                      <a:pt x="286" y="6763"/>
                      <a:pt x="6763" y="274"/>
                      <a:pt x="14740" y="274"/>
                    </a:cubicBezTo>
                    <a:close/>
                    <a:moveTo>
                      <a:pt x="14740" y="0"/>
                    </a:moveTo>
                    <a:cubicBezTo>
                      <a:pt x="6608" y="0"/>
                      <a:pt x="0" y="6608"/>
                      <a:pt x="0" y="14740"/>
                    </a:cubicBezTo>
                    <a:cubicBezTo>
                      <a:pt x="0" y="22860"/>
                      <a:pt x="6608" y="29468"/>
                      <a:pt x="14740" y="29468"/>
                    </a:cubicBezTo>
                    <a:cubicBezTo>
                      <a:pt x="22860" y="29468"/>
                      <a:pt x="29468" y="22860"/>
                      <a:pt x="29468" y="14740"/>
                    </a:cubicBezTo>
                    <a:cubicBezTo>
                      <a:pt x="29468" y="6608"/>
                      <a:pt x="22860" y="0"/>
                      <a:pt x="1474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5" name="Google Shape;3905;p41"/>
              <p:cNvSpPr/>
              <p:nvPr/>
            </p:nvSpPr>
            <p:spPr>
              <a:xfrm>
                <a:off x="7668475" y="3603501"/>
                <a:ext cx="400748" cy="371195"/>
              </a:xfrm>
              <a:custGeom>
                <a:avLst/>
                <a:gdLst/>
                <a:ahLst/>
                <a:cxnLst/>
                <a:rect l="l" t="t" r="r" b="b"/>
                <a:pathLst>
                  <a:path w="13967" h="12937" extrusionOk="0">
                    <a:moveTo>
                      <a:pt x="10192" y="0"/>
                    </a:moveTo>
                    <a:cubicBezTo>
                      <a:pt x="10466" y="322"/>
                      <a:pt x="10692" y="667"/>
                      <a:pt x="10895" y="1060"/>
                    </a:cubicBezTo>
                    <a:cubicBezTo>
                      <a:pt x="12835" y="4572"/>
                      <a:pt x="11538" y="8977"/>
                      <a:pt x="8025" y="10906"/>
                    </a:cubicBezTo>
                    <a:cubicBezTo>
                      <a:pt x="6913" y="11520"/>
                      <a:pt x="5713" y="11809"/>
                      <a:pt x="4532" y="11809"/>
                    </a:cubicBezTo>
                    <a:cubicBezTo>
                      <a:pt x="2892" y="11809"/>
                      <a:pt x="1287" y="11252"/>
                      <a:pt x="0" y="10227"/>
                    </a:cubicBezTo>
                    <a:lnTo>
                      <a:pt x="0" y="10227"/>
                    </a:lnTo>
                    <a:cubicBezTo>
                      <a:pt x="1394" y="11968"/>
                      <a:pt x="3500" y="12936"/>
                      <a:pt x="5664" y="12936"/>
                    </a:cubicBezTo>
                    <a:cubicBezTo>
                      <a:pt x="6846" y="12936"/>
                      <a:pt x="8046" y="12647"/>
                      <a:pt x="9156" y="12037"/>
                    </a:cubicBezTo>
                    <a:cubicBezTo>
                      <a:pt x="12669" y="10108"/>
                      <a:pt x="13966" y="5679"/>
                      <a:pt x="12026" y="2167"/>
                    </a:cubicBezTo>
                    <a:cubicBezTo>
                      <a:pt x="11550" y="1310"/>
                      <a:pt x="10930" y="583"/>
                      <a:pt x="1019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6" name="Google Shape;3906;p41"/>
              <p:cNvSpPr/>
              <p:nvPr/>
            </p:nvSpPr>
            <p:spPr>
              <a:xfrm>
                <a:off x="7658231" y="3575813"/>
                <a:ext cx="280154" cy="77929"/>
              </a:xfrm>
              <a:custGeom>
                <a:avLst/>
                <a:gdLst/>
                <a:ahLst/>
                <a:cxnLst/>
                <a:rect l="l" t="t" r="r" b="b"/>
                <a:pathLst>
                  <a:path w="9764" h="2716" extrusionOk="0">
                    <a:moveTo>
                      <a:pt x="238" y="1"/>
                    </a:moveTo>
                    <a:lnTo>
                      <a:pt x="0" y="144"/>
                    </a:lnTo>
                    <a:cubicBezTo>
                      <a:pt x="953" y="1739"/>
                      <a:pt x="2834" y="2715"/>
                      <a:pt x="4882" y="2715"/>
                    </a:cubicBezTo>
                    <a:cubicBezTo>
                      <a:pt x="6942" y="2715"/>
                      <a:pt x="8811" y="1727"/>
                      <a:pt x="9763" y="144"/>
                    </a:cubicBezTo>
                    <a:lnTo>
                      <a:pt x="9525" y="1"/>
                    </a:lnTo>
                    <a:cubicBezTo>
                      <a:pt x="8620" y="1501"/>
                      <a:pt x="6834" y="2441"/>
                      <a:pt x="4882" y="2441"/>
                    </a:cubicBezTo>
                    <a:cubicBezTo>
                      <a:pt x="2929" y="2441"/>
                      <a:pt x="1143" y="1501"/>
                      <a:pt x="23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7" name="Google Shape;3907;p41"/>
              <p:cNvSpPr/>
              <p:nvPr/>
            </p:nvSpPr>
            <p:spPr>
              <a:xfrm>
                <a:off x="7658231" y="3815625"/>
                <a:ext cx="280154" cy="78273"/>
              </a:xfrm>
              <a:custGeom>
                <a:avLst/>
                <a:gdLst/>
                <a:ahLst/>
                <a:cxnLst/>
                <a:rect l="l" t="t" r="r" b="b"/>
                <a:pathLst>
                  <a:path w="9764" h="2728" extrusionOk="0">
                    <a:moveTo>
                      <a:pt x="4882" y="1"/>
                    </a:moveTo>
                    <a:cubicBezTo>
                      <a:pt x="2834" y="1"/>
                      <a:pt x="965" y="977"/>
                      <a:pt x="0" y="2573"/>
                    </a:cubicBezTo>
                    <a:lnTo>
                      <a:pt x="238" y="2727"/>
                    </a:lnTo>
                    <a:cubicBezTo>
                      <a:pt x="1143" y="1227"/>
                      <a:pt x="2929" y="287"/>
                      <a:pt x="4882" y="287"/>
                    </a:cubicBezTo>
                    <a:cubicBezTo>
                      <a:pt x="6834" y="287"/>
                      <a:pt x="8620" y="1227"/>
                      <a:pt x="9525" y="2727"/>
                    </a:cubicBezTo>
                    <a:lnTo>
                      <a:pt x="9763" y="2573"/>
                    </a:lnTo>
                    <a:cubicBezTo>
                      <a:pt x="8811" y="989"/>
                      <a:pt x="6942" y="1"/>
                      <a:pt x="488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8" name="Google Shape;3908;p41"/>
              <p:cNvSpPr/>
              <p:nvPr/>
            </p:nvSpPr>
            <p:spPr>
              <a:xfrm>
                <a:off x="7589915" y="3730580"/>
                <a:ext cx="416443" cy="8206"/>
              </a:xfrm>
              <a:custGeom>
                <a:avLst/>
                <a:gdLst/>
                <a:ahLst/>
                <a:cxnLst/>
                <a:rect l="l" t="t" r="r" b="b"/>
                <a:pathLst>
                  <a:path w="14514" h="286" extrusionOk="0">
                    <a:moveTo>
                      <a:pt x="0" y="0"/>
                    </a:moveTo>
                    <a:lnTo>
                      <a:pt x="0" y="286"/>
                    </a:lnTo>
                    <a:lnTo>
                      <a:pt x="14514" y="286"/>
                    </a:lnTo>
                    <a:lnTo>
                      <a:pt x="1451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9" name="Google Shape;3909;p41"/>
              <p:cNvSpPr/>
              <p:nvPr/>
            </p:nvSpPr>
            <p:spPr>
              <a:xfrm>
                <a:off x="7556086" y="3521268"/>
                <a:ext cx="462580" cy="424563"/>
              </a:xfrm>
              <a:custGeom>
                <a:avLst/>
                <a:gdLst/>
                <a:ahLst/>
                <a:cxnLst/>
                <a:rect l="l" t="t" r="r" b="b"/>
                <a:pathLst>
                  <a:path w="16122" h="14797" extrusionOk="0">
                    <a:moveTo>
                      <a:pt x="8442" y="294"/>
                    </a:moveTo>
                    <a:cubicBezTo>
                      <a:pt x="9109" y="294"/>
                      <a:pt x="9799" y="378"/>
                      <a:pt x="10454" y="568"/>
                    </a:cubicBezTo>
                    <a:cubicBezTo>
                      <a:pt x="12264" y="1104"/>
                      <a:pt x="13788" y="2306"/>
                      <a:pt x="14693" y="3985"/>
                    </a:cubicBezTo>
                    <a:cubicBezTo>
                      <a:pt x="15621" y="5640"/>
                      <a:pt x="15824" y="7569"/>
                      <a:pt x="15288" y="9403"/>
                    </a:cubicBezTo>
                    <a:cubicBezTo>
                      <a:pt x="14752" y="11212"/>
                      <a:pt x="13550" y="12724"/>
                      <a:pt x="11883" y="13641"/>
                    </a:cubicBezTo>
                    <a:cubicBezTo>
                      <a:pt x="10800" y="14237"/>
                      <a:pt x="9629" y="14519"/>
                      <a:pt x="8473" y="14519"/>
                    </a:cubicBezTo>
                    <a:cubicBezTo>
                      <a:pt x="5956" y="14519"/>
                      <a:pt x="3512" y="13181"/>
                      <a:pt x="2215" y="10831"/>
                    </a:cubicBezTo>
                    <a:cubicBezTo>
                      <a:pt x="334" y="7390"/>
                      <a:pt x="1596" y="3057"/>
                      <a:pt x="5037" y="1163"/>
                    </a:cubicBezTo>
                    <a:cubicBezTo>
                      <a:pt x="6096" y="592"/>
                      <a:pt x="7263" y="294"/>
                      <a:pt x="8442" y="294"/>
                    </a:cubicBezTo>
                    <a:close/>
                    <a:moveTo>
                      <a:pt x="8451" y="0"/>
                    </a:moveTo>
                    <a:cubicBezTo>
                      <a:pt x="7249" y="0"/>
                      <a:pt x="6031" y="294"/>
                      <a:pt x="4906" y="913"/>
                    </a:cubicBezTo>
                    <a:cubicBezTo>
                      <a:pt x="1310" y="2878"/>
                      <a:pt x="0" y="7390"/>
                      <a:pt x="1965" y="10962"/>
                    </a:cubicBezTo>
                    <a:cubicBezTo>
                      <a:pt x="3322" y="13415"/>
                      <a:pt x="5858" y="14796"/>
                      <a:pt x="8478" y="14796"/>
                    </a:cubicBezTo>
                    <a:cubicBezTo>
                      <a:pt x="9680" y="14796"/>
                      <a:pt x="10895" y="14498"/>
                      <a:pt x="12014" y="13891"/>
                    </a:cubicBezTo>
                    <a:cubicBezTo>
                      <a:pt x="13740" y="12939"/>
                      <a:pt x="15002" y="11367"/>
                      <a:pt x="15562" y="9474"/>
                    </a:cubicBezTo>
                    <a:cubicBezTo>
                      <a:pt x="16121" y="7581"/>
                      <a:pt x="15895" y="5569"/>
                      <a:pt x="14943" y="3842"/>
                    </a:cubicBezTo>
                    <a:cubicBezTo>
                      <a:pt x="13597" y="1388"/>
                      <a:pt x="11063" y="0"/>
                      <a:pt x="845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0" name="Google Shape;3910;p41"/>
              <p:cNvSpPr/>
              <p:nvPr/>
            </p:nvSpPr>
            <p:spPr>
              <a:xfrm>
                <a:off x="7673611" y="3522531"/>
                <a:ext cx="249395" cy="424649"/>
              </a:xfrm>
              <a:custGeom>
                <a:avLst/>
                <a:gdLst/>
                <a:ahLst/>
                <a:cxnLst/>
                <a:rect l="l" t="t" r="r" b="b"/>
                <a:pathLst>
                  <a:path w="8692" h="14800" extrusionOk="0">
                    <a:moveTo>
                      <a:pt x="4346" y="274"/>
                    </a:moveTo>
                    <a:cubicBezTo>
                      <a:pt x="6584" y="274"/>
                      <a:pt x="8406" y="3477"/>
                      <a:pt x="8406" y="7394"/>
                    </a:cubicBezTo>
                    <a:cubicBezTo>
                      <a:pt x="8406" y="11323"/>
                      <a:pt x="6596" y="14502"/>
                      <a:pt x="4346" y="14502"/>
                    </a:cubicBezTo>
                    <a:cubicBezTo>
                      <a:pt x="2096" y="14502"/>
                      <a:pt x="286" y="11323"/>
                      <a:pt x="286" y="7394"/>
                    </a:cubicBezTo>
                    <a:cubicBezTo>
                      <a:pt x="286" y="3465"/>
                      <a:pt x="2096" y="274"/>
                      <a:pt x="4346" y="274"/>
                    </a:cubicBezTo>
                    <a:close/>
                    <a:moveTo>
                      <a:pt x="4346" y="0"/>
                    </a:moveTo>
                    <a:cubicBezTo>
                      <a:pt x="1953" y="0"/>
                      <a:pt x="0" y="3322"/>
                      <a:pt x="0" y="7406"/>
                    </a:cubicBezTo>
                    <a:cubicBezTo>
                      <a:pt x="0" y="11478"/>
                      <a:pt x="1953" y="14800"/>
                      <a:pt x="4346" y="14800"/>
                    </a:cubicBezTo>
                    <a:cubicBezTo>
                      <a:pt x="6739" y="14800"/>
                      <a:pt x="8692" y="11478"/>
                      <a:pt x="8692" y="7406"/>
                    </a:cubicBezTo>
                    <a:cubicBezTo>
                      <a:pt x="8692" y="3322"/>
                      <a:pt x="6739" y="0"/>
                      <a:pt x="434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1" name="Google Shape;3911;p41"/>
              <p:cNvSpPr/>
              <p:nvPr/>
            </p:nvSpPr>
            <p:spPr>
              <a:xfrm>
                <a:off x="7793861" y="3526634"/>
                <a:ext cx="8206" cy="416099"/>
              </a:xfrm>
              <a:custGeom>
                <a:avLst/>
                <a:gdLst/>
                <a:ahLst/>
                <a:cxnLst/>
                <a:rect l="l" t="t" r="r" b="b"/>
                <a:pathLst>
                  <a:path w="286" h="14502" extrusionOk="0">
                    <a:moveTo>
                      <a:pt x="0" y="0"/>
                    </a:moveTo>
                    <a:lnTo>
                      <a:pt x="0" y="14502"/>
                    </a:lnTo>
                    <a:lnTo>
                      <a:pt x="286" y="14502"/>
                    </a:lnTo>
                    <a:lnTo>
                      <a:pt x="2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912" name="Google Shape;3912;p41"/>
          <p:cNvGrpSpPr/>
          <p:nvPr/>
        </p:nvGrpSpPr>
        <p:grpSpPr>
          <a:xfrm>
            <a:off x="3383892" y="2957248"/>
            <a:ext cx="1265700" cy="986327"/>
            <a:chOff x="3383892" y="2957248"/>
            <a:chExt cx="1265700" cy="986327"/>
          </a:xfrm>
        </p:grpSpPr>
        <p:sp>
          <p:nvSpPr>
            <p:cNvPr id="3913" name="Google Shape;3913;p41"/>
            <p:cNvSpPr txBox="1"/>
            <p:nvPr/>
          </p:nvSpPr>
          <p:spPr>
            <a:xfrm>
              <a:off x="3383892" y="2957248"/>
              <a:ext cx="1265700" cy="42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accent4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SATURN</a:t>
              </a:r>
              <a:endParaRPr>
                <a:solidFill>
                  <a:schemeClr val="accent4"/>
                </a:solidFill>
                <a:latin typeface="Fira Sans Medium"/>
                <a:ea typeface="Fira Sans Medium"/>
                <a:cs typeface="Fira Sans Medium"/>
                <a:sym typeface="Fira Sans Medium"/>
              </a:endParaRPr>
            </a:p>
          </p:txBody>
        </p:sp>
        <p:sp>
          <p:nvSpPr>
            <p:cNvPr id="3914" name="Google Shape;3914;p41"/>
            <p:cNvSpPr txBox="1"/>
            <p:nvPr/>
          </p:nvSpPr>
          <p:spPr>
            <a:xfrm>
              <a:off x="3383892" y="3408675"/>
              <a:ext cx="1265700" cy="534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It’s composed of hydrogen and helium</a:t>
              </a:r>
              <a:endParaRPr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grpSp>
        <p:nvGrpSpPr>
          <p:cNvPr id="3915" name="Google Shape;3915;p41"/>
          <p:cNvGrpSpPr/>
          <p:nvPr/>
        </p:nvGrpSpPr>
        <p:grpSpPr>
          <a:xfrm>
            <a:off x="868476" y="2957250"/>
            <a:ext cx="1265700" cy="986327"/>
            <a:chOff x="868476" y="2957250"/>
            <a:chExt cx="1265700" cy="986327"/>
          </a:xfrm>
        </p:grpSpPr>
        <p:sp>
          <p:nvSpPr>
            <p:cNvPr id="3916" name="Google Shape;3916;p41"/>
            <p:cNvSpPr txBox="1"/>
            <p:nvPr/>
          </p:nvSpPr>
          <p:spPr>
            <a:xfrm>
              <a:off x="868476" y="2957250"/>
              <a:ext cx="1265700" cy="42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accent2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EARTH</a:t>
              </a:r>
              <a:endParaRPr>
                <a:solidFill>
                  <a:schemeClr val="accent2"/>
                </a:solidFill>
                <a:latin typeface="Fira Sans Medium"/>
                <a:ea typeface="Fira Sans Medium"/>
                <a:cs typeface="Fira Sans Medium"/>
                <a:sym typeface="Fira Sans Medium"/>
              </a:endParaRPr>
            </a:p>
          </p:txBody>
        </p:sp>
        <p:sp>
          <p:nvSpPr>
            <p:cNvPr id="3917" name="Google Shape;3917;p41"/>
            <p:cNvSpPr txBox="1"/>
            <p:nvPr/>
          </p:nvSpPr>
          <p:spPr>
            <a:xfrm>
              <a:off x="868476" y="3408677"/>
              <a:ext cx="1265700" cy="534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Earth is the third planet from the Sun </a:t>
              </a:r>
              <a:endParaRPr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grpSp>
        <p:nvGrpSpPr>
          <p:cNvPr id="3918" name="Google Shape;3918;p41"/>
          <p:cNvGrpSpPr/>
          <p:nvPr/>
        </p:nvGrpSpPr>
        <p:grpSpPr>
          <a:xfrm>
            <a:off x="2131611" y="1746767"/>
            <a:ext cx="1265700" cy="986327"/>
            <a:chOff x="2131611" y="1746767"/>
            <a:chExt cx="1265700" cy="986327"/>
          </a:xfrm>
        </p:grpSpPr>
        <p:sp>
          <p:nvSpPr>
            <p:cNvPr id="3919" name="Google Shape;3919;p41"/>
            <p:cNvSpPr txBox="1"/>
            <p:nvPr/>
          </p:nvSpPr>
          <p:spPr>
            <a:xfrm>
              <a:off x="2131611" y="1746767"/>
              <a:ext cx="1265700" cy="42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accent3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NEPTUNE</a:t>
              </a:r>
              <a:endParaRPr>
                <a:solidFill>
                  <a:schemeClr val="accent3"/>
                </a:solidFill>
                <a:latin typeface="Fira Sans Medium"/>
                <a:ea typeface="Fira Sans Medium"/>
                <a:cs typeface="Fira Sans Medium"/>
                <a:sym typeface="Fira Sans Medium"/>
              </a:endParaRPr>
            </a:p>
          </p:txBody>
        </p:sp>
        <p:sp>
          <p:nvSpPr>
            <p:cNvPr id="3920" name="Google Shape;3920;p41"/>
            <p:cNvSpPr txBox="1"/>
            <p:nvPr/>
          </p:nvSpPr>
          <p:spPr>
            <a:xfrm>
              <a:off x="2131611" y="2198194"/>
              <a:ext cx="1265700" cy="534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Neptune is the farthest planet from the Sun </a:t>
              </a:r>
              <a:endParaRPr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grpSp>
        <p:nvGrpSpPr>
          <p:cNvPr id="3921" name="Google Shape;3921;p41"/>
          <p:cNvGrpSpPr/>
          <p:nvPr/>
        </p:nvGrpSpPr>
        <p:grpSpPr>
          <a:xfrm>
            <a:off x="5906743" y="2957250"/>
            <a:ext cx="1265700" cy="986327"/>
            <a:chOff x="5906743" y="2957250"/>
            <a:chExt cx="1265700" cy="986327"/>
          </a:xfrm>
        </p:grpSpPr>
        <p:sp>
          <p:nvSpPr>
            <p:cNvPr id="3922" name="Google Shape;3922;p41"/>
            <p:cNvSpPr txBox="1"/>
            <p:nvPr/>
          </p:nvSpPr>
          <p:spPr>
            <a:xfrm>
              <a:off x="5906743" y="3408678"/>
              <a:ext cx="1265700" cy="534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Mercury is the closest object to the Sun</a:t>
              </a:r>
              <a:endParaRPr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3923" name="Google Shape;3923;p41"/>
            <p:cNvSpPr txBox="1"/>
            <p:nvPr/>
          </p:nvSpPr>
          <p:spPr>
            <a:xfrm>
              <a:off x="5906743" y="2957250"/>
              <a:ext cx="1265700" cy="42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accent1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MERCURY</a:t>
              </a:r>
              <a:endParaRPr>
                <a:solidFill>
                  <a:schemeClr val="accent1"/>
                </a:solidFill>
                <a:latin typeface="Fira Sans Medium"/>
                <a:ea typeface="Fira Sans Medium"/>
                <a:cs typeface="Fira Sans Medium"/>
                <a:sym typeface="Fira Sans Medium"/>
              </a:endParaRPr>
            </a:p>
          </p:txBody>
        </p:sp>
      </p:grpSp>
      <p:grpSp>
        <p:nvGrpSpPr>
          <p:cNvPr id="3924" name="Google Shape;3924;p41"/>
          <p:cNvGrpSpPr/>
          <p:nvPr/>
        </p:nvGrpSpPr>
        <p:grpSpPr>
          <a:xfrm>
            <a:off x="4645317" y="1746768"/>
            <a:ext cx="1265700" cy="986327"/>
            <a:chOff x="4645317" y="1746768"/>
            <a:chExt cx="1265700" cy="986327"/>
          </a:xfrm>
        </p:grpSpPr>
        <p:sp>
          <p:nvSpPr>
            <p:cNvPr id="3925" name="Google Shape;3925;p41"/>
            <p:cNvSpPr txBox="1"/>
            <p:nvPr/>
          </p:nvSpPr>
          <p:spPr>
            <a:xfrm>
              <a:off x="4645317" y="1746768"/>
              <a:ext cx="1265700" cy="42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accent5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MARS</a:t>
              </a:r>
              <a:endParaRPr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endParaRPr>
            </a:p>
          </p:txBody>
        </p:sp>
        <p:sp>
          <p:nvSpPr>
            <p:cNvPr id="3926" name="Google Shape;3926;p41"/>
            <p:cNvSpPr txBox="1"/>
            <p:nvPr/>
          </p:nvSpPr>
          <p:spPr>
            <a:xfrm>
              <a:off x="4645317" y="2198195"/>
              <a:ext cx="1265700" cy="534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Despite being red, Mars is a cold place</a:t>
              </a:r>
              <a:endParaRPr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grpSp>
        <p:nvGrpSpPr>
          <p:cNvPr id="3927" name="Google Shape;3927;p41"/>
          <p:cNvGrpSpPr/>
          <p:nvPr/>
        </p:nvGrpSpPr>
        <p:grpSpPr>
          <a:xfrm>
            <a:off x="7159842" y="1746768"/>
            <a:ext cx="1265700" cy="986327"/>
            <a:chOff x="7159842" y="1746768"/>
            <a:chExt cx="1265700" cy="986327"/>
          </a:xfrm>
        </p:grpSpPr>
        <p:sp>
          <p:nvSpPr>
            <p:cNvPr id="3928" name="Google Shape;3928;p41"/>
            <p:cNvSpPr txBox="1"/>
            <p:nvPr/>
          </p:nvSpPr>
          <p:spPr>
            <a:xfrm>
              <a:off x="7159842" y="1746768"/>
              <a:ext cx="1265700" cy="42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accent6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JUPITER</a:t>
              </a:r>
              <a:endParaRPr>
                <a:solidFill>
                  <a:schemeClr val="accent6"/>
                </a:solidFill>
                <a:latin typeface="Fira Sans Medium"/>
                <a:ea typeface="Fira Sans Medium"/>
                <a:cs typeface="Fira Sans Medium"/>
                <a:sym typeface="Fira Sans Medium"/>
              </a:endParaRPr>
            </a:p>
          </p:txBody>
        </p:sp>
        <p:sp>
          <p:nvSpPr>
            <p:cNvPr id="3929" name="Google Shape;3929;p41"/>
            <p:cNvSpPr txBox="1"/>
            <p:nvPr/>
          </p:nvSpPr>
          <p:spPr>
            <a:xfrm>
              <a:off x="7159842" y="2198195"/>
              <a:ext cx="1265700" cy="534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Jupiter is a gas giant and the biggest planet</a:t>
              </a:r>
              <a:endParaRPr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4" name="Google Shape;3934;p42"/>
          <p:cNvSpPr txBox="1">
            <a:spLocks noGrp="1"/>
          </p:cNvSpPr>
          <p:nvPr>
            <p:ph type="title"/>
          </p:nvPr>
        </p:nvSpPr>
        <p:spPr>
          <a:xfrm>
            <a:off x="457200" y="292625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Cybersecurity Infographics</a:t>
            </a:r>
            <a:endParaRPr/>
          </a:p>
        </p:txBody>
      </p:sp>
      <p:grpSp>
        <p:nvGrpSpPr>
          <p:cNvPr id="3935" name="Google Shape;3935;p42"/>
          <p:cNvGrpSpPr/>
          <p:nvPr/>
        </p:nvGrpSpPr>
        <p:grpSpPr>
          <a:xfrm>
            <a:off x="457200" y="1329875"/>
            <a:ext cx="8229656" cy="1350175"/>
            <a:chOff x="457200" y="1329875"/>
            <a:chExt cx="8229656" cy="1350175"/>
          </a:xfrm>
        </p:grpSpPr>
        <p:sp>
          <p:nvSpPr>
            <p:cNvPr id="3936" name="Google Shape;3936;p42"/>
            <p:cNvSpPr/>
            <p:nvPr/>
          </p:nvSpPr>
          <p:spPr>
            <a:xfrm>
              <a:off x="457200" y="2520800"/>
              <a:ext cx="8229656" cy="159250"/>
            </a:xfrm>
            <a:custGeom>
              <a:avLst/>
              <a:gdLst/>
              <a:ahLst/>
              <a:cxnLst/>
              <a:rect l="l" t="t" r="r" b="b"/>
              <a:pathLst>
                <a:path w="181250" h="6370" extrusionOk="0">
                  <a:moveTo>
                    <a:pt x="3179" y="0"/>
                  </a:moveTo>
                  <a:cubicBezTo>
                    <a:pt x="1429" y="0"/>
                    <a:pt x="0" y="1429"/>
                    <a:pt x="0" y="3191"/>
                  </a:cubicBezTo>
                  <a:cubicBezTo>
                    <a:pt x="0" y="4941"/>
                    <a:pt x="1429" y="6370"/>
                    <a:pt x="3179" y="6370"/>
                  </a:cubicBezTo>
                  <a:lnTo>
                    <a:pt x="178070" y="6370"/>
                  </a:lnTo>
                  <a:cubicBezTo>
                    <a:pt x="179820" y="6370"/>
                    <a:pt x="181249" y="4941"/>
                    <a:pt x="181249" y="3191"/>
                  </a:cubicBezTo>
                  <a:cubicBezTo>
                    <a:pt x="181249" y="1429"/>
                    <a:pt x="179844" y="0"/>
                    <a:pt x="1780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7" name="Google Shape;3937;p42"/>
            <p:cNvSpPr/>
            <p:nvPr/>
          </p:nvSpPr>
          <p:spPr>
            <a:xfrm>
              <a:off x="2752863" y="1811175"/>
              <a:ext cx="1001350" cy="772450"/>
            </a:xfrm>
            <a:custGeom>
              <a:avLst/>
              <a:gdLst/>
              <a:ahLst/>
              <a:cxnLst/>
              <a:rect l="l" t="t" r="r" b="b"/>
              <a:pathLst>
                <a:path w="40054" h="30898" extrusionOk="0">
                  <a:moveTo>
                    <a:pt x="1" y="1"/>
                  </a:moveTo>
                  <a:lnTo>
                    <a:pt x="1" y="30897"/>
                  </a:lnTo>
                  <a:lnTo>
                    <a:pt x="40053" y="30897"/>
                  </a:lnTo>
                  <a:lnTo>
                    <a:pt x="40053" y="1"/>
                  </a:lnTo>
                  <a:close/>
                </a:path>
              </a:pathLst>
            </a:custGeom>
            <a:solidFill>
              <a:srgbClr val="FD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8" name="Google Shape;3938;p42"/>
            <p:cNvSpPr/>
            <p:nvPr/>
          </p:nvSpPr>
          <p:spPr>
            <a:xfrm>
              <a:off x="2752863" y="1811175"/>
              <a:ext cx="1001350" cy="89325"/>
            </a:xfrm>
            <a:custGeom>
              <a:avLst/>
              <a:gdLst/>
              <a:ahLst/>
              <a:cxnLst/>
              <a:rect l="l" t="t" r="r" b="b"/>
              <a:pathLst>
                <a:path w="40054" h="3573" extrusionOk="0">
                  <a:moveTo>
                    <a:pt x="1" y="1"/>
                  </a:moveTo>
                  <a:lnTo>
                    <a:pt x="1" y="3573"/>
                  </a:lnTo>
                  <a:lnTo>
                    <a:pt x="40053" y="3573"/>
                  </a:lnTo>
                  <a:lnTo>
                    <a:pt x="4005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9" name="Google Shape;3939;p42"/>
            <p:cNvSpPr/>
            <p:nvPr/>
          </p:nvSpPr>
          <p:spPr>
            <a:xfrm>
              <a:off x="2795138" y="1837375"/>
              <a:ext cx="37225" cy="37225"/>
            </a:xfrm>
            <a:custGeom>
              <a:avLst/>
              <a:gdLst/>
              <a:ahLst/>
              <a:cxnLst/>
              <a:rect l="l" t="t" r="r" b="b"/>
              <a:pathLst>
                <a:path w="1489" h="1489" extrusionOk="0">
                  <a:moveTo>
                    <a:pt x="750" y="0"/>
                  </a:moveTo>
                  <a:cubicBezTo>
                    <a:pt x="334" y="0"/>
                    <a:pt x="0" y="334"/>
                    <a:pt x="0" y="739"/>
                  </a:cubicBezTo>
                  <a:cubicBezTo>
                    <a:pt x="0" y="1155"/>
                    <a:pt x="334" y="1489"/>
                    <a:pt x="750" y="1489"/>
                  </a:cubicBezTo>
                  <a:cubicBezTo>
                    <a:pt x="1155" y="1489"/>
                    <a:pt x="1489" y="1155"/>
                    <a:pt x="1489" y="739"/>
                  </a:cubicBezTo>
                  <a:cubicBezTo>
                    <a:pt x="1489" y="334"/>
                    <a:pt x="1155" y="0"/>
                    <a:pt x="750" y="0"/>
                  </a:cubicBezTo>
                  <a:close/>
                </a:path>
              </a:pathLst>
            </a:custGeom>
            <a:solidFill>
              <a:srgbClr val="2D4C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0" name="Google Shape;3940;p42"/>
            <p:cNvSpPr/>
            <p:nvPr/>
          </p:nvSpPr>
          <p:spPr>
            <a:xfrm>
              <a:off x="2875213" y="1837375"/>
              <a:ext cx="37225" cy="37225"/>
            </a:xfrm>
            <a:custGeom>
              <a:avLst/>
              <a:gdLst/>
              <a:ahLst/>
              <a:cxnLst/>
              <a:rect l="l" t="t" r="r" b="b"/>
              <a:pathLst>
                <a:path w="1489" h="1489" extrusionOk="0">
                  <a:moveTo>
                    <a:pt x="750" y="0"/>
                  </a:moveTo>
                  <a:cubicBezTo>
                    <a:pt x="333" y="0"/>
                    <a:pt x="0" y="334"/>
                    <a:pt x="0" y="739"/>
                  </a:cubicBezTo>
                  <a:cubicBezTo>
                    <a:pt x="0" y="1155"/>
                    <a:pt x="333" y="1489"/>
                    <a:pt x="750" y="1489"/>
                  </a:cubicBezTo>
                  <a:cubicBezTo>
                    <a:pt x="1155" y="1489"/>
                    <a:pt x="1488" y="1155"/>
                    <a:pt x="1488" y="739"/>
                  </a:cubicBezTo>
                  <a:cubicBezTo>
                    <a:pt x="1488" y="334"/>
                    <a:pt x="1155" y="0"/>
                    <a:pt x="750" y="0"/>
                  </a:cubicBezTo>
                  <a:close/>
                </a:path>
              </a:pathLst>
            </a:custGeom>
            <a:solidFill>
              <a:srgbClr val="2D4C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1" name="Google Shape;3941;p42"/>
            <p:cNvSpPr/>
            <p:nvPr/>
          </p:nvSpPr>
          <p:spPr>
            <a:xfrm>
              <a:off x="2955563" y="1837375"/>
              <a:ext cx="37225" cy="37225"/>
            </a:xfrm>
            <a:custGeom>
              <a:avLst/>
              <a:gdLst/>
              <a:ahLst/>
              <a:cxnLst/>
              <a:rect l="l" t="t" r="r" b="b"/>
              <a:pathLst>
                <a:path w="1489" h="1489" extrusionOk="0">
                  <a:moveTo>
                    <a:pt x="739" y="0"/>
                  </a:moveTo>
                  <a:cubicBezTo>
                    <a:pt x="334" y="0"/>
                    <a:pt x="1" y="334"/>
                    <a:pt x="1" y="739"/>
                  </a:cubicBezTo>
                  <a:cubicBezTo>
                    <a:pt x="1" y="1155"/>
                    <a:pt x="334" y="1489"/>
                    <a:pt x="739" y="1489"/>
                  </a:cubicBezTo>
                  <a:cubicBezTo>
                    <a:pt x="1156" y="1489"/>
                    <a:pt x="1489" y="1155"/>
                    <a:pt x="1489" y="739"/>
                  </a:cubicBezTo>
                  <a:cubicBezTo>
                    <a:pt x="1489" y="334"/>
                    <a:pt x="1156" y="0"/>
                    <a:pt x="739" y="0"/>
                  </a:cubicBezTo>
                  <a:close/>
                </a:path>
              </a:pathLst>
            </a:custGeom>
            <a:solidFill>
              <a:srgbClr val="2D4C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2" name="Google Shape;3942;p42"/>
            <p:cNvSpPr/>
            <p:nvPr/>
          </p:nvSpPr>
          <p:spPr>
            <a:xfrm>
              <a:off x="2806738" y="1954650"/>
              <a:ext cx="892700" cy="194100"/>
            </a:xfrm>
            <a:custGeom>
              <a:avLst/>
              <a:gdLst/>
              <a:ahLst/>
              <a:cxnLst/>
              <a:rect l="l" t="t" r="r" b="b"/>
              <a:pathLst>
                <a:path w="35708" h="7764" extrusionOk="0">
                  <a:moveTo>
                    <a:pt x="1" y="0"/>
                  </a:moveTo>
                  <a:lnTo>
                    <a:pt x="1" y="7763"/>
                  </a:lnTo>
                  <a:lnTo>
                    <a:pt x="35707" y="7763"/>
                  </a:lnTo>
                  <a:lnTo>
                    <a:pt x="3570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3" name="Google Shape;3943;p42"/>
            <p:cNvSpPr/>
            <p:nvPr/>
          </p:nvSpPr>
          <p:spPr>
            <a:xfrm>
              <a:off x="2806738" y="2187125"/>
              <a:ext cx="331625" cy="187850"/>
            </a:xfrm>
            <a:custGeom>
              <a:avLst/>
              <a:gdLst/>
              <a:ahLst/>
              <a:cxnLst/>
              <a:rect l="l" t="t" r="r" b="b"/>
              <a:pathLst>
                <a:path w="13265" h="7514" extrusionOk="0">
                  <a:moveTo>
                    <a:pt x="1" y="0"/>
                  </a:moveTo>
                  <a:lnTo>
                    <a:pt x="1" y="7513"/>
                  </a:lnTo>
                  <a:lnTo>
                    <a:pt x="13264" y="7513"/>
                  </a:lnTo>
                  <a:lnTo>
                    <a:pt x="1326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4" name="Google Shape;3944;p42"/>
            <p:cNvSpPr/>
            <p:nvPr/>
          </p:nvSpPr>
          <p:spPr>
            <a:xfrm>
              <a:off x="3177013" y="2187125"/>
              <a:ext cx="522725" cy="25625"/>
            </a:xfrm>
            <a:custGeom>
              <a:avLst/>
              <a:gdLst/>
              <a:ahLst/>
              <a:cxnLst/>
              <a:rect l="l" t="t" r="r" b="b"/>
              <a:pathLst>
                <a:path w="20909" h="1025" extrusionOk="0">
                  <a:moveTo>
                    <a:pt x="1" y="0"/>
                  </a:moveTo>
                  <a:lnTo>
                    <a:pt x="1" y="1024"/>
                  </a:lnTo>
                  <a:lnTo>
                    <a:pt x="20908" y="1024"/>
                  </a:lnTo>
                  <a:lnTo>
                    <a:pt x="2090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5" name="Google Shape;3945;p42"/>
            <p:cNvSpPr/>
            <p:nvPr/>
          </p:nvSpPr>
          <p:spPr>
            <a:xfrm>
              <a:off x="3177013" y="2258550"/>
              <a:ext cx="522725" cy="25625"/>
            </a:xfrm>
            <a:custGeom>
              <a:avLst/>
              <a:gdLst/>
              <a:ahLst/>
              <a:cxnLst/>
              <a:rect l="l" t="t" r="r" b="b"/>
              <a:pathLst>
                <a:path w="20909" h="1025" extrusionOk="0">
                  <a:moveTo>
                    <a:pt x="1" y="1"/>
                  </a:moveTo>
                  <a:lnTo>
                    <a:pt x="1" y="1025"/>
                  </a:lnTo>
                  <a:lnTo>
                    <a:pt x="20908" y="1025"/>
                  </a:lnTo>
                  <a:lnTo>
                    <a:pt x="209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6" name="Google Shape;3946;p42"/>
            <p:cNvSpPr/>
            <p:nvPr/>
          </p:nvSpPr>
          <p:spPr>
            <a:xfrm>
              <a:off x="3177013" y="2330000"/>
              <a:ext cx="522725" cy="25625"/>
            </a:xfrm>
            <a:custGeom>
              <a:avLst/>
              <a:gdLst/>
              <a:ahLst/>
              <a:cxnLst/>
              <a:rect l="l" t="t" r="r" b="b"/>
              <a:pathLst>
                <a:path w="20909" h="1025" extrusionOk="0">
                  <a:moveTo>
                    <a:pt x="1" y="0"/>
                  </a:moveTo>
                  <a:lnTo>
                    <a:pt x="1" y="1024"/>
                  </a:lnTo>
                  <a:lnTo>
                    <a:pt x="20908" y="1024"/>
                  </a:lnTo>
                  <a:lnTo>
                    <a:pt x="2090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7" name="Google Shape;3947;p42"/>
            <p:cNvSpPr/>
            <p:nvPr/>
          </p:nvSpPr>
          <p:spPr>
            <a:xfrm>
              <a:off x="2806738" y="2413325"/>
              <a:ext cx="892700" cy="25325"/>
            </a:xfrm>
            <a:custGeom>
              <a:avLst/>
              <a:gdLst/>
              <a:ahLst/>
              <a:cxnLst/>
              <a:rect l="l" t="t" r="r" b="b"/>
              <a:pathLst>
                <a:path w="35708" h="1013" extrusionOk="0">
                  <a:moveTo>
                    <a:pt x="1" y="1"/>
                  </a:moveTo>
                  <a:lnTo>
                    <a:pt x="1" y="1013"/>
                  </a:lnTo>
                  <a:lnTo>
                    <a:pt x="35707" y="1013"/>
                  </a:lnTo>
                  <a:lnTo>
                    <a:pt x="3570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8" name="Google Shape;3948;p42"/>
            <p:cNvSpPr/>
            <p:nvPr/>
          </p:nvSpPr>
          <p:spPr>
            <a:xfrm>
              <a:off x="2806738" y="2484775"/>
              <a:ext cx="892700" cy="25625"/>
            </a:xfrm>
            <a:custGeom>
              <a:avLst/>
              <a:gdLst/>
              <a:ahLst/>
              <a:cxnLst/>
              <a:rect l="l" t="t" r="r" b="b"/>
              <a:pathLst>
                <a:path w="35708" h="1025" extrusionOk="0">
                  <a:moveTo>
                    <a:pt x="1" y="0"/>
                  </a:moveTo>
                  <a:lnTo>
                    <a:pt x="1" y="1024"/>
                  </a:lnTo>
                  <a:lnTo>
                    <a:pt x="35707" y="1024"/>
                  </a:lnTo>
                  <a:lnTo>
                    <a:pt x="3570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9" name="Google Shape;3949;p42"/>
            <p:cNvSpPr/>
            <p:nvPr/>
          </p:nvSpPr>
          <p:spPr>
            <a:xfrm>
              <a:off x="5390088" y="1900475"/>
              <a:ext cx="1049275" cy="683150"/>
            </a:xfrm>
            <a:custGeom>
              <a:avLst/>
              <a:gdLst/>
              <a:ahLst/>
              <a:cxnLst/>
              <a:rect l="l" t="t" r="r" b="b"/>
              <a:pathLst>
                <a:path w="41971" h="27326" extrusionOk="0">
                  <a:moveTo>
                    <a:pt x="1" y="1"/>
                  </a:moveTo>
                  <a:lnTo>
                    <a:pt x="1" y="27325"/>
                  </a:lnTo>
                  <a:lnTo>
                    <a:pt x="41970" y="27325"/>
                  </a:lnTo>
                  <a:lnTo>
                    <a:pt x="4197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0" name="Google Shape;3950;p42"/>
            <p:cNvSpPr/>
            <p:nvPr/>
          </p:nvSpPr>
          <p:spPr>
            <a:xfrm>
              <a:off x="5390088" y="2165975"/>
              <a:ext cx="1049275" cy="417950"/>
            </a:xfrm>
            <a:custGeom>
              <a:avLst/>
              <a:gdLst/>
              <a:ahLst/>
              <a:cxnLst/>
              <a:rect l="l" t="t" r="r" b="b"/>
              <a:pathLst>
                <a:path w="41971" h="16718" extrusionOk="0">
                  <a:moveTo>
                    <a:pt x="12764" y="1"/>
                  </a:moveTo>
                  <a:lnTo>
                    <a:pt x="1" y="16717"/>
                  </a:lnTo>
                  <a:lnTo>
                    <a:pt x="41970" y="16717"/>
                  </a:lnTo>
                  <a:lnTo>
                    <a:pt x="29183" y="1"/>
                  </a:lnTo>
                  <a:close/>
                </a:path>
              </a:pathLst>
            </a:custGeom>
            <a:solidFill>
              <a:srgbClr val="FD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1" name="Google Shape;3951;p42"/>
            <p:cNvSpPr/>
            <p:nvPr/>
          </p:nvSpPr>
          <p:spPr>
            <a:xfrm>
              <a:off x="5390088" y="1900775"/>
              <a:ext cx="1049275" cy="435500"/>
            </a:xfrm>
            <a:custGeom>
              <a:avLst/>
              <a:gdLst/>
              <a:ahLst/>
              <a:cxnLst/>
              <a:rect l="l" t="t" r="r" b="b"/>
              <a:pathLst>
                <a:path w="41971" h="17420" extrusionOk="0">
                  <a:moveTo>
                    <a:pt x="1" y="0"/>
                  </a:moveTo>
                  <a:lnTo>
                    <a:pt x="20980" y="17419"/>
                  </a:lnTo>
                  <a:lnTo>
                    <a:pt x="4197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2" name="Google Shape;3952;p42"/>
            <p:cNvSpPr/>
            <p:nvPr/>
          </p:nvSpPr>
          <p:spPr>
            <a:xfrm>
              <a:off x="6314613" y="1631100"/>
              <a:ext cx="575100" cy="646525"/>
            </a:xfrm>
            <a:custGeom>
              <a:avLst/>
              <a:gdLst/>
              <a:ahLst/>
              <a:cxnLst/>
              <a:rect l="l" t="t" r="r" b="b"/>
              <a:pathLst>
                <a:path w="23004" h="25861" extrusionOk="0">
                  <a:moveTo>
                    <a:pt x="11502" y="0"/>
                  </a:moveTo>
                  <a:cubicBezTo>
                    <a:pt x="11502" y="0"/>
                    <a:pt x="7764" y="5620"/>
                    <a:pt x="310" y="6406"/>
                  </a:cubicBezTo>
                  <a:cubicBezTo>
                    <a:pt x="310" y="6406"/>
                    <a:pt x="1" y="20789"/>
                    <a:pt x="11502" y="25861"/>
                  </a:cubicBezTo>
                  <a:cubicBezTo>
                    <a:pt x="23004" y="20801"/>
                    <a:pt x="22694" y="6406"/>
                    <a:pt x="22694" y="6406"/>
                  </a:cubicBezTo>
                  <a:cubicBezTo>
                    <a:pt x="15217" y="5620"/>
                    <a:pt x="11502" y="0"/>
                    <a:pt x="1150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3" name="Google Shape;3953;p42"/>
            <p:cNvSpPr/>
            <p:nvPr/>
          </p:nvSpPr>
          <p:spPr>
            <a:xfrm>
              <a:off x="6419688" y="1749850"/>
              <a:ext cx="364050" cy="408725"/>
            </a:xfrm>
            <a:custGeom>
              <a:avLst/>
              <a:gdLst/>
              <a:ahLst/>
              <a:cxnLst/>
              <a:rect l="l" t="t" r="r" b="b"/>
              <a:pathLst>
                <a:path w="14562" h="16349" extrusionOk="0">
                  <a:moveTo>
                    <a:pt x="7287" y="1"/>
                  </a:moveTo>
                  <a:cubicBezTo>
                    <a:pt x="7287" y="1"/>
                    <a:pt x="4918" y="3561"/>
                    <a:pt x="203" y="4049"/>
                  </a:cubicBezTo>
                  <a:cubicBezTo>
                    <a:pt x="203" y="4049"/>
                    <a:pt x="1" y="13145"/>
                    <a:pt x="7287" y="16348"/>
                  </a:cubicBezTo>
                  <a:cubicBezTo>
                    <a:pt x="14562" y="13157"/>
                    <a:pt x="14372" y="4049"/>
                    <a:pt x="14372" y="4049"/>
                  </a:cubicBezTo>
                  <a:cubicBezTo>
                    <a:pt x="9645" y="3549"/>
                    <a:pt x="7287" y="1"/>
                    <a:pt x="728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4" name="Google Shape;3954;p42"/>
            <p:cNvSpPr/>
            <p:nvPr/>
          </p:nvSpPr>
          <p:spPr>
            <a:xfrm>
              <a:off x="6503513" y="1865200"/>
              <a:ext cx="235850" cy="207500"/>
            </a:xfrm>
            <a:custGeom>
              <a:avLst/>
              <a:gdLst/>
              <a:ahLst/>
              <a:cxnLst/>
              <a:rect l="l" t="t" r="r" b="b"/>
              <a:pathLst>
                <a:path w="9434" h="8300" extrusionOk="0">
                  <a:moveTo>
                    <a:pt x="8605" y="0"/>
                  </a:moveTo>
                  <a:cubicBezTo>
                    <a:pt x="8424" y="0"/>
                    <a:pt x="8242" y="79"/>
                    <a:pt x="8113" y="269"/>
                  </a:cubicBezTo>
                  <a:cubicBezTo>
                    <a:pt x="6697" y="2400"/>
                    <a:pt x="5304" y="4531"/>
                    <a:pt x="3887" y="6674"/>
                  </a:cubicBezTo>
                  <a:cubicBezTo>
                    <a:pt x="2994" y="5531"/>
                    <a:pt x="2101" y="4376"/>
                    <a:pt x="1208" y="3245"/>
                  </a:cubicBezTo>
                  <a:cubicBezTo>
                    <a:pt x="1094" y="3100"/>
                    <a:pt x="958" y="3039"/>
                    <a:pt x="825" y="3039"/>
                  </a:cubicBezTo>
                  <a:cubicBezTo>
                    <a:pt x="402" y="3039"/>
                    <a:pt x="0" y="3650"/>
                    <a:pt x="362" y="4102"/>
                  </a:cubicBezTo>
                  <a:cubicBezTo>
                    <a:pt x="1398" y="5436"/>
                    <a:pt x="2458" y="6781"/>
                    <a:pt x="3494" y="8115"/>
                  </a:cubicBezTo>
                  <a:cubicBezTo>
                    <a:pt x="3596" y="8245"/>
                    <a:pt x="3734" y="8299"/>
                    <a:pt x="3874" y="8299"/>
                  </a:cubicBezTo>
                  <a:cubicBezTo>
                    <a:pt x="4093" y="8299"/>
                    <a:pt x="4318" y="8169"/>
                    <a:pt x="4434" y="7996"/>
                  </a:cubicBezTo>
                  <a:cubicBezTo>
                    <a:pt x="5994" y="5626"/>
                    <a:pt x="7554" y="3245"/>
                    <a:pt x="9125" y="888"/>
                  </a:cubicBezTo>
                  <a:cubicBezTo>
                    <a:pt x="9434" y="429"/>
                    <a:pt x="9025" y="0"/>
                    <a:pt x="8605" y="0"/>
                  </a:cubicBezTo>
                  <a:close/>
                </a:path>
              </a:pathLst>
            </a:custGeom>
            <a:solidFill>
              <a:srgbClr val="F6F6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5" name="Google Shape;3955;p42"/>
            <p:cNvSpPr/>
            <p:nvPr/>
          </p:nvSpPr>
          <p:spPr>
            <a:xfrm>
              <a:off x="2306388" y="1600450"/>
              <a:ext cx="587900" cy="707550"/>
            </a:xfrm>
            <a:custGeom>
              <a:avLst/>
              <a:gdLst/>
              <a:ahLst/>
              <a:cxnLst/>
              <a:rect l="l" t="t" r="r" b="b"/>
              <a:pathLst>
                <a:path w="23516" h="28302" extrusionOk="0">
                  <a:moveTo>
                    <a:pt x="11764" y="0"/>
                  </a:moveTo>
                  <a:cubicBezTo>
                    <a:pt x="5834" y="2711"/>
                    <a:pt x="2268" y="3071"/>
                    <a:pt x="793" y="3071"/>
                  </a:cubicBezTo>
                  <a:cubicBezTo>
                    <a:pt x="260" y="3071"/>
                    <a:pt x="0" y="3024"/>
                    <a:pt x="0" y="3024"/>
                  </a:cubicBezTo>
                  <a:lnTo>
                    <a:pt x="0" y="18300"/>
                  </a:lnTo>
                  <a:cubicBezTo>
                    <a:pt x="1691" y="25194"/>
                    <a:pt x="11764" y="28301"/>
                    <a:pt x="11764" y="28301"/>
                  </a:cubicBezTo>
                  <a:cubicBezTo>
                    <a:pt x="11764" y="28301"/>
                    <a:pt x="21836" y="25194"/>
                    <a:pt x="23515" y="18300"/>
                  </a:cubicBezTo>
                  <a:lnTo>
                    <a:pt x="23515" y="3036"/>
                  </a:lnTo>
                  <a:cubicBezTo>
                    <a:pt x="23515" y="3036"/>
                    <a:pt x="23255" y="3083"/>
                    <a:pt x="22724" y="3083"/>
                  </a:cubicBezTo>
                  <a:cubicBezTo>
                    <a:pt x="21250" y="3083"/>
                    <a:pt x="17681" y="2722"/>
                    <a:pt x="1176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6" name="Google Shape;3956;p42"/>
            <p:cNvSpPr/>
            <p:nvPr/>
          </p:nvSpPr>
          <p:spPr>
            <a:xfrm>
              <a:off x="2398663" y="1711750"/>
              <a:ext cx="403350" cy="485525"/>
            </a:xfrm>
            <a:custGeom>
              <a:avLst/>
              <a:gdLst/>
              <a:ahLst/>
              <a:cxnLst/>
              <a:rect l="l" t="t" r="r" b="b"/>
              <a:pathLst>
                <a:path w="16134" h="19421" extrusionOk="0">
                  <a:moveTo>
                    <a:pt x="8073" y="1"/>
                  </a:moveTo>
                  <a:cubicBezTo>
                    <a:pt x="4025" y="1846"/>
                    <a:pt x="1581" y="2094"/>
                    <a:pt x="560" y="2094"/>
                  </a:cubicBezTo>
                  <a:cubicBezTo>
                    <a:pt x="184" y="2094"/>
                    <a:pt x="0" y="2061"/>
                    <a:pt x="0" y="2061"/>
                  </a:cubicBezTo>
                  <a:lnTo>
                    <a:pt x="0" y="12562"/>
                  </a:lnTo>
                  <a:cubicBezTo>
                    <a:pt x="1155" y="17289"/>
                    <a:pt x="8073" y="19420"/>
                    <a:pt x="8073" y="19420"/>
                  </a:cubicBezTo>
                  <a:cubicBezTo>
                    <a:pt x="8073" y="19420"/>
                    <a:pt x="14990" y="17277"/>
                    <a:pt x="16133" y="12562"/>
                  </a:cubicBezTo>
                  <a:lnTo>
                    <a:pt x="16133" y="2061"/>
                  </a:lnTo>
                  <a:cubicBezTo>
                    <a:pt x="16133" y="2061"/>
                    <a:pt x="15950" y="2094"/>
                    <a:pt x="15574" y="2094"/>
                  </a:cubicBezTo>
                  <a:cubicBezTo>
                    <a:pt x="14553" y="2094"/>
                    <a:pt x="12111" y="1846"/>
                    <a:pt x="80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7" name="Google Shape;3957;p42"/>
            <p:cNvSpPr/>
            <p:nvPr/>
          </p:nvSpPr>
          <p:spPr>
            <a:xfrm>
              <a:off x="2466763" y="1826150"/>
              <a:ext cx="266850" cy="234425"/>
            </a:xfrm>
            <a:custGeom>
              <a:avLst/>
              <a:gdLst/>
              <a:ahLst/>
              <a:cxnLst/>
              <a:rect l="l" t="t" r="r" b="b"/>
              <a:pathLst>
                <a:path w="10674" h="9377" extrusionOk="0">
                  <a:moveTo>
                    <a:pt x="9718" y="1"/>
                  </a:moveTo>
                  <a:cubicBezTo>
                    <a:pt x="9511" y="1"/>
                    <a:pt x="9303" y="91"/>
                    <a:pt x="9159" y="307"/>
                  </a:cubicBezTo>
                  <a:lnTo>
                    <a:pt x="4384" y="7534"/>
                  </a:lnTo>
                  <a:cubicBezTo>
                    <a:pt x="3360" y="6236"/>
                    <a:pt x="2348" y="4950"/>
                    <a:pt x="1360" y="3664"/>
                  </a:cubicBezTo>
                  <a:cubicBezTo>
                    <a:pt x="1231" y="3501"/>
                    <a:pt x="1078" y="3433"/>
                    <a:pt x="927" y="3433"/>
                  </a:cubicBezTo>
                  <a:cubicBezTo>
                    <a:pt x="452" y="3433"/>
                    <a:pt x="1" y="4110"/>
                    <a:pt x="407" y="4617"/>
                  </a:cubicBezTo>
                  <a:cubicBezTo>
                    <a:pt x="1598" y="6141"/>
                    <a:pt x="2765" y="7653"/>
                    <a:pt x="3956" y="9177"/>
                  </a:cubicBezTo>
                  <a:cubicBezTo>
                    <a:pt x="4068" y="9317"/>
                    <a:pt x="4225" y="9377"/>
                    <a:pt x="4387" y="9377"/>
                  </a:cubicBezTo>
                  <a:cubicBezTo>
                    <a:pt x="4636" y="9377"/>
                    <a:pt x="4897" y="9236"/>
                    <a:pt x="5027" y="9034"/>
                  </a:cubicBezTo>
                  <a:cubicBezTo>
                    <a:pt x="6801" y="6355"/>
                    <a:pt x="8575" y="3676"/>
                    <a:pt x="10349" y="985"/>
                  </a:cubicBezTo>
                  <a:cubicBezTo>
                    <a:pt x="10673" y="479"/>
                    <a:pt x="10197" y="1"/>
                    <a:pt x="9718" y="1"/>
                  </a:cubicBezTo>
                  <a:close/>
                </a:path>
              </a:pathLst>
            </a:custGeom>
            <a:solidFill>
              <a:srgbClr val="F6F6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8" name="Google Shape;3958;p42"/>
            <p:cNvSpPr/>
            <p:nvPr/>
          </p:nvSpPr>
          <p:spPr>
            <a:xfrm>
              <a:off x="3753588" y="1479600"/>
              <a:ext cx="1636525" cy="1104325"/>
            </a:xfrm>
            <a:custGeom>
              <a:avLst/>
              <a:gdLst/>
              <a:ahLst/>
              <a:cxnLst/>
              <a:rect l="l" t="t" r="r" b="b"/>
              <a:pathLst>
                <a:path w="65461" h="44173" extrusionOk="0">
                  <a:moveTo>
                    <a:pt x="441" y="0"/>
                  </a:moveTo>
                  <a:cubicBezTo>
                    <a:pt x="203" y="0"/>
                    <a:pt x="0" y="191"/>
                    <a:pt x="0" y="429"/>
                  </a:cubicBezTo>
                  <a:lnTo>
                    <a:pt x="0" y="43732"/>
                  </a:lnTo>
                  <a:cubicBezTo>
                    <a:pt x="0" y="43970"/>
                    <a:pt x="203" y="44172"/>
                    <a:pt x="441" y="44172"/>
                  </a:cubicBezTo>
                  <a:lnTo>
                    <a:pt x="65032" y="44172"/>
                  </a:lnTo>
                  <a:cubicBezTo>
                    <a:pt x="65270" y="44172"/>
                    <a:pt x="65461" y="43970"/>
                    <a:pt x="65461" y="43732"/>
                  </a:cubicBezTo>
                  <a:lnTo>
                    <a:pt x="65461" y="429"/>
                  </a:lnTo>
                  <a:cubicBezTo>
                    <a:pt x="65461" y="191"/>
                    <a:pt x="65259" y="0"/>
                    <a:pt x="650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9" name="Google Shape;3959;p42"/>
            <p:cNvSpPr/>
            <p:nvPr/>
          </p:nvSpPr>
          <p:spPr>
            <a:xfrm>
              <a:off x="3821463" y="1545675"/>
              <a:ext cx="1500800" cy="972175"/>
            </a:xfrm>
            <a:custGeom>
              <a:avLst/>
              <a:gdLst/>
              <a:ahLst/>
              <a:cxnLst/>
              <a:rect l="l" t="t" r="r" b="b"/>
              <a:pathLst>
                <a:path w="60032" h="38887" extrusionOk="0">
                  <a:moveTo>
                    <a:pt x="405" y="0"/>
                  </a:moveTo>
                  <a:cubicBezTo>
                    <a:pt x="179" y="0"/>
                    <a:pt x="0" y="179"/>
                    <a:pt x="0" y="405"/>
                  </a:cubicBezTo>
                  <a:lnTo>
                    <a:pt x="0" y="38493"/>
                  </a:lnTo>
                  <a:cubicBezTo>
                    <a:pt x="0" y="38707"/>
                    <a:pt x="179" y="38886"/>
                    <a:pt x="405" y="38886"/>
                  </a:cubicBezTo>
                  <a:lnTo>
                    <a:pt x="59638" y="38886"/>
                  </a:lnTo>
                  <a:cubicBezTo>
                    <a:pt x="59853" y="38886"/>
                    <a:pt x="60031" y="38707"/>
                    <a:pt x="60031" y="38493"/>
                  </a:cubicBezTo>
                  <a:lnTo>
                    <a:pt x="60031" y="405"/>
                  </a:lnTo>
                  <a:cubicBezTo>
                    <a:pt x="60031" y="179"/>
                    <a:pt x="59853" y="0"/>
                    <a:pt x="5963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0" name="Google Shape;3960;p42"/>
            <p:cNvSpPr/>
            <p:nvPr/>
          </p:nvSpPr>
          <p:spPr>
            <a:xfrm>
              <a:off x="3530038" y="2478525"/>
              <a:ext cx="2083625" cy="105700"/>
            </a:xfrm>
            <a:custGeom>
              <a:avLst/>
              <a:gdLst/>
              <a:ahLst/>
              <a:cxnLst/>
              <a:rect l="l" t="t" r="r" b="b"/>
              <a:pathLst>
                <a:path w="83345" h="4228" extrusionOk="0">
                  <a:moveTo>
                    <a:pt x="1" y="0"/>
                  </a:moveTo>
                  <a:lnTo>
                    <a:pt x="1" y="1608"/>
                  </a:lnTo>
                  <a:cubicBezTo>
                    <a:pt x="1" y="3048"/>
                    <a:pt x="1180" y="4227"/>
                    <a:pt x="2620" y="4227"/>
                  </a:cubicBezTo>
                  <a:lnTo>
                    <a:pt x="80725" y="4227"/>
                  </a:lnTo>
                  <a:cubicBezTo>
                    <a:pt x="82166" y="4227"/>
                    <a:pt x="83345" y="3048"/>
                    <a:pt x="83345" y="1608"/>
                  </a:cubicBezTo>
                  <a:lnTo>
                    <a:pt x="8334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1" name="Google Shape;3961;p42"/>
            <p:cNvSpPr/>
            <p:nvPr/>
          </p:nvSpPr>
          <p:spPr>
            <a:xfrm>
              <a:off x="4307813" y="2478525"/>
              <a:ext cx="528675" cy="44675"/>
            </a:xfrm>
            <a:custGeom>
              <a:avLst/>
              <a:gdLst/>
              <a:ahLst/>
              <a:cxnLst/>
              <a:rect l="l" t="t" r="r" b="b"/>
              <a:pathLst>
                <a:path w="21147" h="1787" extrusionOk="0">
                  <a:moveTo>
                    <a:pt x="1" y="0"/>
                  </a:moveTo>
                  <a:lnTo>
                    <a:pt x="1" y="1120"/>
                  </a:lnTo>
                  <a:cubicBezTo>
                    <a:pt x="1" y="1489"/>
                    <a:pt x="298" y="1786"/>
                    <a:pt x="668" y="1786"/>
                  </a:cubicBezTo>
                  <a:lnTo>
                    <a:pt x="20468" y="1786"/>
                  </a:lnTo>
                  <a:cubicBezTo>
                    <a:pt x="20849" y="1786"/>
                    <a:pt x="21146" y="1489"/>
                    <a:pt x="21146" y="1120"/>
                  </a:cubicBezTo>
                  <a:lnTo>
                    <a:pt x="2114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2" name="Google Shape;3962;p42"/>
            <p:cNvSpPr/>
            <p:nvPr/>
          </p:nvSpPr>
          <p:spPr>
            <a:xfrm>
              <a:off x="4356938" y="1657875"/>
              <a:ext cx="429250" cy="708750"/>
            </a:xfrm>
            <a:custGeom>
              <a:avLst/>
              <a:gdLst/>
              <a:ahLst/>
              <a:cxnLst/>
              <a:rect l="l" t="t" r="r" b="b"/>
              <a:pathLst>
                <a:path w="17170" h="28350" extrusionOk="0">
                  <a:moveTo>
                    <a:pt x="9966" y="2466"/>
                  </a:moveTo>
                  <a:cubicBezTo>
                    <a:pt x="11764" y="2466"/>
                    <a:pt x="13240" y="3942"/>
                    <a:pt x="13240" y="5740"/>
                  </a:cubicBezTo>
                  <a:lnTo>
                    <a:pt x="13240" y="12824"/>
                  </a:lnTo>
                  <a:lnTo>
                    <a:pt x="3965" y="12824"/>
                  </a:lnTo>
                  <a:lnTo>
                    <a:pt x="3965" y="5740"/>
                  </a:lnTo>
                  <a:cubicBezTo>
                    <a:pt x="3965" y="3942"/>
                    <a:pt x="5442" y="2466"/>
                    <a:pt x="7239" y="2466"/>
                  </a:cubicBezTo>
                  <a:close/>
                  <a:moveTo>
                    <a:pt x="7227" y="1"/>
                  </a:moveTo>
                  <a:cubicBezTo>
                    <a:pt x="4072" y="1"/>
                    <a:pt x="1501" y="2585"/>
                    <a:pt x="1501" y="5740"/>
                  </a:cubicBezTo>
                  <a:lnTo>
                    <a:pt x="1501" y="12824"/>
                  </a:lnTo>
                  <a:lnTo>
                    <a:pt x="0" y="12824"/>
                  </a:lnTo>
                  <a:lnTo>
                    <a:pt x="0" y="28350"/>
                  </a:lnTo>
                  <a:lnTo>
                    <a:pt x="17169" y="28350"/>
                  </a:lnTo>
                  <a:lnTo>
                    <a:pt x="17169" y="12824"/>
                  </a:lnTo>
                  <a:lnTo>
                    <a:pt x="15681" y="12824"/>
                  </a:lnTo>
                  <a:lnTo>
                    <a:pt x="15681" y="5740"/>
                  </a:lnTo>
                  <a:cubicBezTo>
                    <a:pt x="15681" y="2585"/>
                    <a:pt x="13109" y="1"/>
                    <a:pt x="9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3" name="Google Shape;3963;p42"/>
            <p:cNvSpPr/>
            <p:nvPr/>
          </p:nvSpPr>
          <p:spPr>
            <a:xfrm>
              <a:off x="4467063" y="2032050"/>
              <a:ext cx="209875" cy="276825"/>
            </a:xfrm>
            <a:custGeom>
              <a:avLst/>
              <a:gdLst/>
              <a:ahLst/>
              <a:cxnLst/>
              <a:rect l="l" t="t" r="r" b="b"/>
              <a:pathLst>
                <a:path w="8395" h="11073" extrusionOk="0">
                  <a:moveTo>
                    <a:pt x="4192" y="0"/>
                  </a:moveTo>
                  <a:cubicBezTo>
                    <a:pt x="1870" y="0"/>
                    <a:pt x="1" y="1869"/>
                    <a:pt x="1" y="4191"/>
                  </a:cubicBezTo>
                  <a:cubicBezTo>
                    <a:pt x="1" y="5787"/>
                    <a:pt x="894" y="7191"/>
                    <a:pt x="2191" y="7882"/>
                  </a:cubicBezTo>
                  <a:lnTo>
                    <a:pt x="2191" y="11073"/>
                  </a:lnTo>
                  <a:lnTo>
                    <a:pt x="6168" y="11073"/>
                  </a:lnTo>
                  <a:lnTo>
                    <a:pt x="6168" y="7882"/>
                  </a:lnTo>
                  <a:cubicBezTo>
                    <a:pt x="7502" y="7168"/>
                    <a:pt x="8395" y="5787"/>
                    <a:pt x="8395" y="4191"/>
                  </a:cubicBezTo>
                  <a:cubicBezTo>
                    <a:pt x="8395" y="1893"/>
                    <a:pt x="6513" y="0"/>
                    <a:pt x="419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4" name="Google Shape;3964;p42"/>
            <p:cNvSpPr/>
            <p:nvPr/>
          </p:nvSpPr>
          <p:spPr>
            <a:xfrm>
              <a:off x="5500838" y="1563825"/>
              <a:ext cx="55975" cy="65500"/>
            </a:xfrm>
            <a:custGeom>
              <a:avLst/>
              <a:gdLst/>
              <a:ahLst/>
              <a:cxnLst/>
              <a:rect l="l" t="t" r="r" b="b"/>
              <a:pathLst>
                <a:path w="2239" h="2620" extrusionOk="0">
                  <a:moveTo>
                    <a:pt x="1119" y="1"/>
                  </a:moveTo>
                  <a:lnTo>
                    <a:pt x="714" y="834"/>
                  </a:lnTo>
                  <a:lnTo>
                    <a:pt x="0" y="1310"/>
                  </a:lnTo>
                  <a:lnTo>
                    <a:pt x="714" y="1787"/>
                  </a:lnTo>
                  <a:lnTo>
                    <a:pt x="1119" y="2620"/>
                  </a:lnTo>
                  <a:lnTo>
                    <a:pt x="1536" y="1787"/>
                  </a:lnTo>
                  <a:lnTo>
                    <a:pt x="2238" y="1310"/>
                  </a:lnTo>
                  <a:lnTo>
                    <a:pt x="1536" y="834"/>
                  </a:lnTo>
                  <a:lnTo>
                    <a:pt x="111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5" name="Google Shape;3965;p42"/>
            <p:cNvSpPr/>
            <p:nvPr/>
          </p:nvSpPr>
          <p:spPr>
            <a:xfrm>
              <a:off x="5716638" y="1329875"/>
              <a:ext cx="103900" cy="121475"/>
            </a:xfrm>
            <a:custGeom>
              <a:avLst/>
              <a:gdLst/>
              <a:ahLst/>
              <a:cxnLst/>
              <a:rect l="l" t="t" r="r" b="b"/>
              <a:pathLst>
                <a:path w="4156" h="4859" extrusionOk="0">
                  <a:moveTo>
                    <a:pt x="2084" y="0"/>
                  </a:moveTo>
                  <a:lnTo>
                    <a:pt x="1310" y="1548"/>
                  </a:lnTo>
                  <a:lnTo>
                    <a:pt x="0" y="2429"/>
                  </a:lnTo>
                  <a:lnTo>
                    <a:pt x="1310" y="3310"/>
                  </a:lnTo>
                  <a:lnTo>
                    <a:pt x="2084" y="4858"/>
                  </a:lnTo>
                  <a:lnTo>
                    <a:pt x="2846" y="3310"/>
                  </a:lnTo>
                  <a:lnTo>
                    <a:pt x="4155" y="2429"/>
                  </a:lnTo>
                  <a:lnTo>
                    <a:pt x="2846" y="1548"/>
                  </a:lnTo>
                  <a:lnTo>
                    <a:pt x="208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6" name="Google Shape;3966;p42"/>
            <p:cNvSpPr/>
            <p:nvPr/>
          </p:nvSpPr>
          <p:spPr>
            <a:xfrm>
              <a:off x="5974688" y="1417075"/>
              <a:ext cx="209875" cy="244400"/>
            </a:xfrm>
            <a:custGeom>
              <a:avLst/>
              <a:gdLst/>
              <a:ahLst/>
              <a:cxnLst/>
              <a:rect l="l" t="t" r="r" b="b"/>
              <a:pathLst>
                <a:path w="8395" h="9776" extrusionOk="0">
                  <a:moveTo>
                    <a:pt x="4192" y="1"/>
                  </a:moveTo>
                  <a:lnTo>
                    <a:pt x="2644" y="3108"/>
                  </a:lnTo>
                  <a:lnTo>
                    <a:pt x="1" y="4894"/>
                  </a:lnTo>
                  <a:lnTo>
                    <a:pt x="2644" y="6668"/>
                  </a:lnTo>
                  <a:lnTo>
                    <a:pt x="4192" y="9776"/>
                  </a:lnTo>
                  <a:lnTo>
                    <a:pt x="5728" y="6668"/>
                  </a:lnTo>
                  <a:lnTo>
                    <a:pt x="8395" y="4894"/>
                  </a:lnTo>
                  <a:lnTo>
                    <a:pt x="5728" y="3108"/>
                  </a:lnTo>
                  <a:lnTo>
                    <a:pt x="419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7" name="Google Shape;3967;p42"/>
            <p:cNvSpPr/>
            <p:nvPr/>
          </p:nvSpPr>
          <p:spPr>
            <a:xfrm>
              <a:off x="6804263" y="2233550"/>
              <a:ext cx="103600" cy="121475"/>
            </a:xfrm>
            <a:custGeom>
              <a:avLst/>
              <a:gdLst/>
              <a:ahLst/>
              <a:cxnLst/>
              <a:rect l="l" t="t" r="r" b="b"/>
              <a:pathLst>
                <a:path w="4144" h="4859" extrusionOk="0">
                  <a:moveTo>
                    <a:pt x="2060" y="1"/>
                  </a:moveTo>
                  <a:lnTo>
                    <a:pt x="1310" y="1548"/>
                  </a:lnTo>
                  <a:lnTo>
                    <a:pt x="1" y="2429"/>
                  </a:lnTo>
                  <a:lnTo>
                    <a:pt x="1310" y="3311"/>
                  </a:lnTo>
                  <a:lnTo>
                    <a:pt x="2060" y="4858"/>
                  </a:lnTo>
                  <a:lnTo>
                    <a:pt x="2834" y="3311"/>
                  </a:lnTo>
                  <a:lnTo>
                    <a:pt x="4144" y="2429"/>
                  </a:lnTo>
                  <a:lnTo>
                    <a:pt x="2834" y="1548"/>
                  </a:lnTo>
                  <a:lnTo>
                    <a:pt x="206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8" name="Google Shape;3968;p42"/>
            <p:cNvSpPr/>
            <p:nvPr/>
          </p:nvSpPr>
          <p:spPr>
            <a:xfrm>
              <a:off x="7023638" y="2013000"/>
              <a:ext cx="55975" cy="65200"/>
            </a:xfrm>
            <a:custGeom>
              <a:avLst/>
              <a:gdLst/>
              <a:ahLst/>
              <a:cxnLst/>
              <a:rect l="l" t="t" r="r" b="b"/>
              <a:pathLst>
                <a:path w="2239" h="2608" extrusionOk="0">
                  <a:moveTo>
                    <a:pt x="1120" y="0"/>
                  </a:moveTo>
                  <a:lnTo>
                    <a:pt x="703" y="834"/>
                  </a:lnTo>
                  <a:lnTo>
                    <a:pt x="0" y="1298"/>
                  </a:lnTo>
                  <a:lnTo>
                    <a:pt x="703" y="1774"/>
                  </a:lnTo>
                  <a:lnTo>
                    <a:pt x="1120" y="2608"/>
                  </a:lnTo>
                  <a:lnTo>
                    <a:pt x="1524" y="1774"/>
                  </a:lnTo>
                  <a:lnTo>
                    <a:pt x="2239" y="1298"/>
                  </a:lnTo>
                  <a:lnTo>
                    <a:pt x="1524" y="834"/>
                  </a:lnTo>
                  <a:lnTo>
                    <a:pt x="112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9" name="Google Shape;3969;p42"/>
            <p:cNvSpPr/>
            <p:nvPr/>
          </p:nvSpPr>
          <p:spPr>
            <a:xfrm>
              <a:off x="6828088" y="1385225"/>
              <a:ext cx="55675" cy="65525"/>
            </a:xfrm>
            <a:custGeom>
              <a:avLst/>
              <a:gdLst/>
              <a:ahLst/>
              <a:cxnLst/>
              <a:rect l="l" t="t" r="r" b="b"/>
              <a:pathLst>
                <a:path w="2227" h="2621" extrusionOk="0">
                  <a:moveTo>
                    <a:pt x="1107" y="1"/>
                  </a:moveTo>
                  <a:lnTo>
                    <a:pt x="714" y="834"/>
                  </a:lnTo>
                  <a:lnTo>
                    <a:pt x="0" y="1311"/>
                  </a:lnTo>
                  <a:lnTo>
                    <a:pt x="714" y="1787"/>
                  </a:lnTo>
                  <a:lnTo>
                    <a:pt x="1107" y="2620"/>
                  </a:lnTo>
                  <a:lnTo>
                    <a:pt x="1524" y="1787"/>
                  </a:lnTo>
                  <a:lnTo>
                    <a:pt x="2227" y="1311"/>
                  </a:lnTo>
                  <a:lnTo>
                    <a:pt x="1524" y="834"/>
                  </a:lnTo>
                  <a:lnTo>
                    <a:pt x="110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0" name="Google Shape;3970;p42"/>
            <p:cNvSpPr/>
            <p:nvPr/>
          </p:nvSpPr>
          <p:spPr>
            <a:xfrm>
              <a:off x="3586888" y="1563825"/>
              <a:ext cx="56000" cy="65500"/>
            </a:xfrm>
            <a:custGeom>
              <a:avLst/>
              <a:gdLst/>
              <a:ahLst/>
              <a:cxnLst/>
              <a:rect l="l" t="t" r="r" b="b"/>
              <a:pathLst>
                <a:path w="2240" h="2620" extrusionOk="0">
                  <a:moveTo>
                    <a:pt x="1120" y="1"/>
                  </a:moveTo>
                  <a:lnTo>
                    <a:pt x="703" y="834"/>
                  </a:lnTo>
                  <a:lnTo>
                    <a:pt x="1" y="1310"/>
                  </a:lnTo>
                  <a:lnTo>
                    <a:pt x="703" y="1787"/>
                  </a:lnTo>
                  <a:lnTo>
                    <a:pt x="1120" y="2620"/>
                  </a:lnTo>
                  <a:lnTo>
                    <a:pt x="1525" y="1787"/>
                  </a:lnTo>
                  <a:lnTo>
                    <a:pt x="2239" y="1310"/>
                  </a:lnTo>
                  <a:lnTo>
                    <a:pt x="1525" y="834"/>
                  </a:lnTo>
                  <a:lnTo>
                    <a:pt x="112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1" name="Google Shape;3971;p42"/>
            <p:cNvSpPr/>
            <p:nvPr/>
          </p:nvSpPr>
          <p:spPr>
            <a:xfrm>
              <a:off x="3323163" y="1329875"/>
              <a:ext cx="103925" cy="121475"/>
            </a:xfrm>
            <a:custGeom>
              <a:avLst/>
              <a:gdLst/>
              <a:ahLst/>
              <a:cxnLst/>
              <a:rect l="l" t="t" r="r" b="b"/>
              <a:pathLst>
                <a:path w="4157" h="4859" extrusionOk="0">
                  <a:moveTo>
                    <a:pt x="2073" y="0"/>
                  </a:moveTo>
                  <a:lnTo>
                    <a:pt x="1311" y="1548"/>
                  </a:lnTo>
                  <a:lnTo>
                    <a:pt x="1" y="2429"/>
                  </a:lnTo>
                  <a:lnTo>
                    <a:pt x="1311" y="3310"/>
                  </a:lnTo>
                  <a:lnTo>
                    <a:pt x="2073" y="4858"/>
                  </a:lnTo>
                  <a:lnTo>
                    <a:pt x="2847" y="3310"/>
                  </a:lnTo>
                  <a:lnTo>
                    <a:pt x="4156" y="2429"/>
                  </a:lnTo>
                  <a:lnTo>
                    <a:pt x="2847" y="1548"/>
                  </a:lnTo>
                  <a:lnTo>
                    <a:pt x="207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2" name="Google Shape;3972;p42"/>
            <p:cNvSpPr/>
            <p:nvPr/>
          </p:nvSpPr>
          <p:spPr>
            <a:xfrm>
              <a:off x="2959438" y="1417075"/>
              <a:ext cx="209875" cy="244400"/>
            </a:xfrm>
            <a:custGeom>
              <a:avLst/>
              <a:gdLst/>
              <a:ahLst/>
              <a:cxnLst/>
              <a:rect l="l" t="t" r="r" b="b"/>
              <a:pathLst>
                <a:path w="8395" h="9776" extrusionOk="0">
                  <a:moveTo>
                    <a:pt x="4192" y="1"/>
                  </a:moveTo>
                  <a:lnTo>
                    <a:pt x="2656" y="3108"/>
                  </a:lnTo>
                  <a:lnTo>
                    <a:pt x="1" y="4894"/>
                  </a:lnTo>
                  <a:lnTo>
                    <a:pt x="2656" y="6668"/>
                  </a:lnTo>
                  <a:lnTo>
                    <a:pt x="4192" y="9776"/>
                  </a:lnTo>
                  <a:lnTo>
                    <a:pt x="5739" y="6668"/>
                  </a:lnTo>
                  <a:lnTo>
                    <a:pt x="8394" y="4894"/>
                  </a:lnTo>
                  <a:lnTo>
                    <a:pt x="5739" y="3108"/>
                  </a:lnTo>
                  <a:lnTo>
                    <a:pt x="419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3" name="Google Shape;3973;p42"/>
            <p:cNvSpPr/>
            <p:nvPr/>
          </p:nvSpPr>
          <p:spPr>
            <a:xfrm>
              <a:off x="2235838" y="2233550"/>
              <a:ext cx="103900" cy="121475"/>
            </a:xfrm>
            <a:custGeom>
              <a:avLst/>
              <a:gdLst/>
              <a:ahLst/>
              <a:cxnLst/>
              <a:rect l="l" t="t" r="r" b="b"/>
              <a:pathLst>
                <a:path w="4156" h="4859" extrusionOk="0">
                  <a:moveTo>
                    <a:pt x="2084" y="1"/>
                  </a:moveTo>
                  <a:lnTo>
                    <a:pt x="1310" y="1548"/>
                  </a:lnTo>
                  <a:lnTo>
                    <a:pt x="0" y="2429"/>
                  </a:lnTo>
                  <a:lnTo>
                    <a:pt x="1310" y="3311"/>
                  </a:lnTo>
                  <a:lnTo>
                    <a:pt x="2084" y="4858"/>
                  </a:lnTo>
                  <a:lnTo>
                    <a:pt x="2846" y="3311"/>
                  </a:lnTo>
                  <a:lnTo>
                    <a:pt x="4156" y="2429"/>
                  </a:lnTo>
                  <a:lnTo>
                    <a:pt x="2846" y="1548"/>
                  </a:lnTo>
                  <a:lnTo>
                    <a:pt x="208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4" name="Google Shape;3974;p42"/>
            <p:cNvSpPr/>
            <p:nvPr/>
          </p:nvSpPr>
          <p:spPr>
            <a:xfrm>
              <a:off x="2064388" y="2013000"/>
              <a:ext cx="55675" cy="65200"/>
            </a:xfrm>
            <a:custGeom>
              <a:avLst/>
              <a:gdLst/>
              <a:ahLst/>
              <a:cxnLst/>
              <a:rect l="l" t="t" r="r" b="b"/>
              <a:pathLst>
                <a:path w="2227" h="2608" extrusionOk="0">
                  <a:moveTo>
                    <a:pt x="1108" y="0"/>
                  </a:moveTo>
                  <a:lnTo>
                    <a:pt x="715" y="834"/>
                  </a:lnTo>
                  <a:lnTo>
                    <a:pt x="0" y="1298"/>
                  </a:lnTo>
                  <a:lnTo>
                    <a:pt x="715" y="1774"/>
                  </a:lnTo>
                  <a:lnTo>
                    <a:pt x="1108" y="2608"/>
                  </a:lnTo>
                  <a:lnTo>
                    <a:pt x="1524" y="1774"/>
                  </a:lnTo>
                  <a:lnTo>
                    <a:pt x="2227" y="1298"/>
                  </a:lnTo>
                  <a:lnTo>
                    <a:pt x="1524" y="834"/>
                  </a:lnTo>
                  <a:lnTo>
                    <a:pt x="11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5" name="Google Shape;3975;p42"/>
            <p:cNvSpPr/>
            <p:nvPr/>
          </p:nvSpPr>
          <p:spPr>
            <a:xfrm>
              <a:off x="2259638" y="1385225"/>
              <a:ext cx="56300" cy="65525"/>
            </a:xfrm>
            <a:custGeom>
              <a:avLst/>
              <a:gdLst/>
              <a:ahLst/>
              <a:cxnLst/>
              <a:rect l="l" t="t" r="r" b="b"/>
              <a:pathLst>
                <a:path w="2252" h="2621" extrusionOk="0">
                  <a:moveTo>
                    <a:pt x="1132" y="1"/>
                  </a:moveTo>
                  <a:lnTo>
                    <a:pt x="715" y="834"/>
                  </a:lnTo>
                  <a:lnTo>
                    <a:pt x="1" y="1311"/>
                  </a:lnTo>
                  <a:lnTo>
                    <a:pt x="715" y="1787"/>
                  </a:lnTo>
                  <a:lnTo>
                    <a:pt x="1132" y="2620"/>
                  </a:lnTo>
                  <a:lnTo>
                    <a:pt x="1537" y="1787"/>
                  </a:lnTo>
                  <a:lnTo>
                    <a:pt x="2251" y="1311"/>
                  </a:lnTo>
                  <a:lnTo>
                    <a:pt x="1537" y="834"/>
                  </a:lnTo>
                  <a:lnTo>
                    <a:pt x="113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76" name="Google Shape;3976;p42"/>
          <p:cNvGrpSpPr/>
          <p:nvPr/>
        </p:nvGrpSpPr>
        <p:grpSpPr>
          <a:xfrm>
            <a:off x="2593557" y="2805125"/>
            <a:ext cx="1920900" cy="1640450"/>
            <a:chOff x="2593557" y="2805125"/>
            <a:chExt cx="1920900" cy="1640450"/>
          </a:xfrm>
        </p:grpSpPr>
        <p:sp>
          <p:nvSpPr>
            <p:cNvPr id="3977" name="Google Shape;3977;p42"/>
            <p:cNvSpPr/>
            <p:nvPr/>
          </p:nvSpPr>
          <p:spPr>
            <a:xfrm rot="5400000">
              <a:off x="2980446" y="2435341"/>
              <a:ext cx="1161426" cy="1900993"/>
            </a:xfrm>
            <a:custGeom>
              <a:avLst/>
              <a:gdLst/>
              <a:ahLst/>
              <a:cxnLst/>
              <a:rect l="l" t="t" r="r" b="b"/>
              <a:pathLst>
                <a:path w="2764" h="4194" extrusionOk="0">
                  <a:moveTo>
                    <a:pt x="1" y="0"/>
                  </a:moveTo>
                  <a:lnTo>
                    <a:pt x="1" y="4194"/>
                  </a:lnTo>
                  <a:lnTo>
                    <a:pt x="2381" y="4194"/>
                  </a:lnTo>
                  <a:lnTo>
                    <a:pt x="2381" y="2969"/>
                  </a:lnTo>
                  <a:cubicBezTo>
                    <a:pt x="2381" y="2750"/>
                    <a:pt x="2450" y="2531"/>
                    <a:pt x="2571" y="2368"/>
                  </a:cubicBezTo>
                  <a:lnTo>
                    <a:pt x="2708" y="2166"/>
                  </a:lnTo>
                  <a:cubicBezTo>
                    <a:pt x="2763" y="2123"/>
                    <a:pt x="2763" y="2055"/>
                    <a:pt x="2708" y="2016"/>
                  </a:cubicBezTo>
                  <a:lnTo>
                    <a:pt x="2571" y="1826"/>
                  </a:lnTo>
                  <a:cubicBezTo>
                    <a:pt x="2450" y="1646"/>
                    <a:pt x="2381" y="1444"/>
                    <a:pt x="2381" y="1225"/>
                  </a:cubicBezTo>
                  <a:lnTo>
                    <a:pt x="238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978" name="Google Shape;3978;p42"/>
            <p:cNvGrpSpPr/>
            <p:nvPr/>
          </p:nvGrpSpPr>
          <p:grpSpPr>
            <a:xfrm>
              <a:off x="2593557" y="3030462"/>
              <a:ext cx="1920900" cy="1415113"/>
              <a:chOff x="2593557" y="3030462"/>
              <a:chExt cx="1920900" cy="1415113"/>
            </a:xfrm>
          </p:grpSpPr>
          <p:sp>
            <p:nvSpPr>
              <p:cNvPr id="3979" name="Google Shape;3979;p42"/>
              <p:cNvSpPr/>
              <p:nvPr/>
            </p:nvSpPr>
            <p:spPr>
              <a:xfrm>
                <a:off x="2593557" y="3030462"/>
                <a:ext cx="1920900" cy="501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2875" tIns="91425" rIns="182875" bIns="91425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r>
                  <a:rPr lang="en" sz="1200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rPr>
                  <a:t>It’s the farthest planet from the Sun </a:t>
                </a:r>
                <a:endParaRPr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endParaRPr>
              </a:p>
            </p:txBody>
          </p:sp>
          <p:sp>
            <p:nvSpPr>
              <p:cNvPr id="3980" name="Google Shape;3980;p42"/>
              <p:cNvSpPr txBox="1"/>
              <p:nvPr/>
            </p:nvSpPr>
            <p:spPr>
              <a:xfrm>
                <a:off x="2593557" y="4015975"/>
                <a:ext cx="1920900" cy="429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2875" tIns="91425" rIns="18287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b="1">
                    <a:solidFill>
                      <a:schemeClr val="accent3"/>
                    </a:solidFill>
                    <a:latin typeface="Fira Sans"/>
                    <a:ea typeface="Fira Sans"/>
                    <a:cs typeface="Fira Sans"/>
                    <a:sym typeface="Fira Sans"/>
                  </a:rPr>
                  <a:t>NEPTUNE</a:t>
                </a:r>
                <a:endParaRPr b="1">
                  <a:solidFill>
                    <a:schemeClr val="accent3"/>
                  </a:solidFill>
                  <a:latin typeface="Fira Sans"/>
                  <a:ea typeface="Fira Sans"/>
                  <a:cs typeface="Fira Sans"/>
                  <a:sym typeface="Fira Sans"/>
                </a:endParaRPr>
              </a:p>
            </p:txBody>
          </p:sp>
        </p:grpSp>
      </p:grpSp>
      <p:grpSp>
        <p:nvGrpSpPr>
          <p:cNvPr id="3981" name="Google Shape;3981;p42"/>
          <p:cNvGrpSpPr/>
          <p:nvPr/>
        </p:nvGrpSpPr>
        <p:grpSpPr>
          <a:xfrm>
            <a:off x="6671600" y="2807841"/>
            <a:ext cx="1920900" cy="1637509"/>
            <a:chOff x="6671600" y="2807841"/>
            <a:chExt cx="1920900" cy="1637509"/>
          </a:xfrm>
        </p:grpSpPr>
        <p:sp>
          <p:nvSpPr>
            <p:cNvPr id="3982" name="Google Shape;3982;p42"/>
            <p:cNvSpPr/>
            <p:nvPr/>
          </p:nvSpPr>
          <p:spPr>
            <a:xfrm rot="5400000">
              <a:off x="7054282" y="2435116"/>
              <a:ext cx="1155543" cy="1900993"/>
            </a:xfrm>
            <a:custGeom>
              <a:avLst/>
              <a:gdLst/>
              <a:ahLst/>
              <a:cxnLst/>
              <a:rect l="l" t="t" r="r" b="b"/>
              <a:pathLst>
                <a:path w="2750" h="4194" extrusionOk="0">
                  <a:moveTo>
                    <a:pt x="0" y="0"/>
                  </a:moveTo>
                  <a:lnTo>
                    <a:pt x="0" y="4194"/>
                  </a:lnTo>
                  <a:lnTo>
                    <a:pt x="2381" y="4194"/>
                  </a:lnTo>
                  <a:lnTo>
                    <a:pt x="2381" y="2969"/>
                  </a:lnTo>
                  <a:cubicBezTo>
                    <a:pt x="2381" y="2750"/>
                    <a:pt x="2449" y="2531"/>
                    <a:pt x="2574" y="2368"/>
                  </a:cubicBezTo>
                  <a:lnTo>
                    <a:pt x="2707" y="2166"/>
                  </a:lnTo>
                  <a:cubicBezTo>
                    <a:pt x="2750" y="2123"/>
                    <a:pt x="2750" y="2055"/>
                    <a:pt x="2707" y="2016"/>
                  </a:cubicBezTo>
                  <a:lnTo>
                    <a:pt x="2574" y="1826"/>
                  </a:lnTo>
                  <a:cubicBezTo>
                    <a:pt x="2449" y="1646"/>
                    <a:pt x="2381" y="1444"/>
                    <a:pt x="2381" y="1225"/>
                  </a:cubicBezTo>
                  <a:lnTo>
                    <a:pt x="238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983" name="Google Shape;3983;p42"/>
            <p:cNvGrpSpPr/>
            <p:nvPr/>
          </p:nvGrpSpPr>
          <p:grpSpPr>
            <a:xfrm>
              <a:off x="6671600" y="3030238"/>
              <a:ext cx="1920900" cy="1415112"/>
              <a:chOff x="6671600" y="3030238"/>
              <a:chExt cx="1920900" cy="1415112"/>
            </a:xfrm>
          </p:grpSpPr>
          <p:sp>
            <p:nvSpPr>
              <p:cNvPr id="3984" name="Google Shape;3984;p42"/>
              <p:cNvSpPr/>
              <p:nvPr/>
            </p:nvSpPr>
            <p:spPr>
              <a:xfrm>
                <a:off x="6671600" y="3030238"/>
                <a:ext cx="1920900" cy="501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2875" tIns="91425" rIns="182875" bIns="91425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r>
                  <a:rPr lang="en" sz="1200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rPr>
                  <a:t>Mercury closest planet to the Sun</a:t>
                </a:r>
                <a:endParaRPr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endParaRPr>
              </a:p>
            </p:txBody>
          </p:sp>
          <p:sp>
            <p:nvSpPr>
              <p:cNvPr id="3985" name="Google Shape;3985;p42"/>
              <p:cNvSpPr txBox="1"/>
              <p:nvPr/>
            </p:nvSpPr>
            <p:spPr>
              <a:xfrm>
                <a:off x="6671600" y="4015750"/>
                <a:ext cx="1920900" cy="429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2875" tIns="91425" rIns="18287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b="1">
                    <a:solidFill>
                      <a:schemeClr val="accent5"/>
                    </a:solidFill>
                    <a:latin typeface="Fira Sans"/>
                    <a:ea typeface="Fira Sans"/>
                    <a:cs typeface="Fira Sans"/>
                    <a:sym typeface="Fira Sans"/>
                  </a:rPr>
                  <a:t>MERCURY</a:t>
                </a:r>
                <a:endParaRPr b="1">
                  <a:solidFill>
                    <a:schemeClr val="accent5"/>
                  </a:solidFill>
                  <a:latin typeface="Fira Sans"/>
                  <a:ea typeface="Fira Sans"/>
                  <a:cs typeface="Fira Sans"/>
                  <a:sym typeface="Fira Sans"/>
                </a:endParaRPr>
              </a:p>
            </p:txBody>
          </p:sp>
        </p:grpSp>
      </p:grpSp>
      <p:grpSp>
        <p:nvGrpSpPr>
          <p:cNvPr id="3986" name="Google Shape;3986;p42"/>
          <p:cNvGrpSpPr/>
          <p:nvPr/>
        </p:nvGrpSpPr>
        <p:grpSpPr>
          <a:xfrm>
            <a:off x="565262" y="2808487"/>
            <a:ext cx="1920900" cy="1637086"/>
            <a:chOff x="565262" y="2808487"/>
            <a:chExt cx="1920900" cy="1637086"/>
          </a:xfrm>
        </p:grpSpPr>
        <p:sp>
          <p:nvSpPr>
            <p:cNvPr id="3987" name="Google Shape;3987;p42"/>
            <p:cNvSpPr/>
            <p:nvPr/>
          </p:nvSpPr>
          <p:spPr>
            <a:xfrm rot="5400000">
              <a:off x="948361" y="2435341"/>
              <a:ext cx="1154703" cy="1900993"/>
            </a:xfrm>
            <a:custGeom>
              <a:avLst/>
              <a:gdLst/>
              <a:ahLst/>
              <a:cxnLst/>
              <a:rect l="l" t="t" r="r" b="b"/>
              <a:pathLst>
                <a:path w="2748" h="4194" extrusionOk="0">
                  <a:moveTo>
                    <a:pt x="1" y="0"/>
                  </a:moveTo>
                  <a:lnTo>
                    <a:pt x="1" y="4194"/>
                  </a:lnTo>
                  <a:lnTo>
                    <a:pt x="2382" y="4194"/>
                  </a:lnTo>
                  <a:lnTo>
                    <a:pt x="2382" y="2969"/>
                  </a:lnTo>
                  <a:cubicBezTo>
                    <a:pt x="2382" y="2750"/>
                    <a:pt x="2450" y="2531"/>
                    <a:pt x="2571" y="2368"/>
                  </a:cubicBezTo>
                  <a:lnTo>
                    <a:pt x="2708" y="2166"/>
                  </a:lnTo>
                  <a:cubicBezTo>
                    <a:pt x="2747" y="2123"/>
                    <a:pt x="2747" y="2055"/>
                    <a:pt x="2708" y="2016"/>
                  </a:cubicBezTo>
                  <a:lnTo>
                    <a:pt x="2571" y="1826"/>
                  </a:lnTo>
                  <a:cubicBezTo>
                    <a:pt x="2450" y="1646"/>
                    <a:pt x="2382" y="1444"/>
                    <a:pt x="2382" y="1225"/>
                  </a:cubicBezTo>
                  <a:lnTo>
                    <a:pt x="238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988" name="Google Shape;3988;p42"/>
            <p:cNvGrpSpPr/>
            <p:nvPr/>
          </p:nvGrpSpPr>
          <p:grpSpPr>
            <a:xfrm>
              <a:off x="565262" y="3030476"/>
              <a:ext cx="1920900" cy="1415097"/>
              <a:chOff x="565262" y="3030476"/>
              <a:chExt cx="1920900" cy="1415097"/>
            </a:xfrm>
          </p:grpSpPr>
          <p:sp>
            <p:nvSpPr>
              <p:cNvPr id="3989" name="Google Shape;3989;p42"/>
              <p:cNvSpPr/>
              <p:nvPr/>
            </p:nvSpPr>
            <p:spPr>
              <a:xfrm>
                <a:off x="565262" y="3030476"/>
                <a:ext cx="1920900" cy="501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2875" tIns="91425" rIns="182875" bIns="91425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r>
                  <a:rPr lang="en" sz="1200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rPr>
                  <a:t>Despite being red, Mars is a cold place</a:t>
                </a:r>
                <a:endParaRPr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endParaRPr>
              </a:p>
            </p:txBody>
          </p:sp>
          <p:sp>
            <p:nvSpPr>
              <p:cNvPr id="3990" name="Google Shape;3990;p42"/>
              <p:cNvSpPr txBox="1"/>
              <p:nvPr/>
            </p:nvSpPr>
            <p:spPr>
              <a:xfrm>
                <a:off x="565262" y="4015973"/>
                <a:ext cx="1920900" cy="429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2875" tIns="91425" rIns="18287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b="1">
                    <a:solidFill>
                      <a:schemeClr val="accent2"/>
                    </a:solidFill>
                    <a:latin typeface="Fira Sans"/>
                    <a:ea typeface="Fira Sans"/>
                    <a:cs typeface="Fira Sans"/>
                    <a:sym typeface="Fira Sans"/>
                  </a:rPr>
                  <a:t>MARS</a:t>
                </a:r>
                <a:endParaRPr b="1">
                  <a:solidFill>
                    <a:schemeClr val="accent2"/>
                  </a:solidFill>
                  <a:latin typeface="Fira Sans"/>
                  <a:ea typeface="Fira Sans"/>
                  <a:cs typeface="Fira Sans"/>
                  <a:sym typeface="Fira Sans"/>
                </a:endParaRPr>
              </a:p>
            </p:txBody>
          </p:sp>
        </p:grpSp>
      </p:grpSp>
      <p:grpSp>
        <p:nvGrpSpPr>
          <p:cNvPr id="3991" name="Google Shape;3991;p42"/>
          <p:cNvGrpSpPr/>
          <p:nvPr/>
        </p:nvGrpSpPr>
        <p:grpSpPr>
          <a:xfrm>
            <a:off x="4632575" y="2807856"/>
            <a:ext cx="1920900" cy="1637719"/>
            <a:chOff x="4632575" y="2807856"/>
            <a:chExt cx="1920900" cy="1637719"/>
          </a:xfrm>
        </p:grpSpPr>
        <p:sp>
          <p:nvSpPr>
            <p:cNvPr id="3992" name="Google Shape;3992;p42"/>
            <p:cNvSpPr/>
            <p:nvPr/>
          </p:nvSpPr>
          <p:spPr>
            <a:xfrm rot="5400000">
              <a:off x="5018625" y="2435341"/>
              <a:ext cx="1155963" cy="1900993"/>
            </a:xfrm>
            <a:custGeom>
              <a:avLst/>
              <a:gdLst/>
              <a:ahLst/>
              <a:cxnLst/>
              <a:rect l="l" t="t" r="r" b="b"/>
              <a:pathLst>
                <a:path w="2751" h="4194" extrusionOk="0">
                  <a:moveTo>
                    <a:pt x="0" y="0"/>
                  </a:moveTo>
                  <a:lnTo>
                    <a:pt x="0" y="4194"/>
                  </a:lnTo>
                  <a:lnTo>
                    <a:pt x="2381" y="4194"/>
                  </a:lnTo>
                  <a:lnTo>
                    <a:pt x="2381" y="2969"/>
                  </a:lnTo>
                  <a:cubicBezTo>
                    <a:pt x="2381" y="2750"/>
                    <a:pt x="2437" y="2531"/>
                    <a:pt x="2574" y="2368"/>
                  </a:cubicBezTo>
                  <a:lnTo>
                    <a:pt x="2708" y="2166"/>
                  </a:lnTo>
                  <a:cubicBezTo>
                    <a:pt x="2750" y="2123"/>
                    <a:pt x="2750" y="2055"/>
                    <a:pt x="2708" y="2016"/>
                  </a:cubicBezTo>
                  <a:lnTo>
                    <a:pt x="2574" y="1826"/>
                  </a:lnTo>
                  <a:cubicBezTo>
                    <a:pt x="2437" y="1646"/>
                    <a:pt x="2381" y="1444"/>
                    <a:pt x="2381" y="1225"/>
                  </a:cubicBezTo>
                  <a:lnTo>
                    <a:pt x="238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993" name="Google Shape;3993;p42"/>
            <p:cNvGrpSpPr/>
            <p:nvPr/>
          </p:nvGrpSpPr>
          <p:grpSpPr>
            <a:xfrm>
              <a:off x="4632575" y="3030475"/>
              <a:ext cx="1920900" cy="1415100"/>
              <a:chOff x="4632575" y="3030475"/>
              <a:chExt cx="1920900" cy="1415100"/>
            </a:xfrm>
          </p:grpSpPr>
          <p:sp>
            <p:nvSpPr>
              <p:cNvPr id="3994" name="Google Shape;3994;p42"/>
              <p:cNvSpPr/>
              <p:nvPr/>
            </p:nvSpPr>
            <p:spPr>
              <a:xfrm>
                <a:off x="4632575" y="3030475"/>
                <a:ext cx="1920900" cy="501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2875" tIns="91425" rIns="182875" bIns="91425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" sz="1200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rPr>
                  <a:t>Jupiter the biggest planet of them all</a:t>
                </a:r>
                <a:endParaRPr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endParaRPr>
              </a:p>
            </p:txBody>
          </p:sp>
          <p:sp>
            <p:nvSpPr>
              <p:cNvPr id="3995" name="Google Shape;3995;p42"/>
              <p:cNvSpPr txBox="1"/>
              <p:nvPr/>
            </p:nvSpPr>
            <p:spPr>
              <a:xfrm>
                <a:off x="4632575" y="4015975"/>
                <a:ext cx="1920900" cy="429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2875" tIns="91425" rIns="18287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b="1">
                    <a:solidFill>
                      <a:schemeClr val="accent4"/>
                    </a:solidFill>
                    <a:latin typeface="Fira Sans"/>
                    <a:ea typeface="Fira Sans"/>
                    <a:cs typeface="Fira Sans"/>
                    <a:sym typeface="Fira Sans"/>
                  </a:rPr>
                  <a:t>JUPITER</a:t>
                </a:r>
                <a:endParaRPr b="1">
                  <a:solidFill>
                    <a:schemeClr val="accent4"/>
                  </a:solidFill>
                  <a:latin typeface="Fira Sans"/>
                  <a:ea typeface="Fira Sans"/>
                  <a:cs typeface="Fira Sans"/>
                  <a:sym typeface="Fira Sans"/>
                </a:endParaRPr>
              </a:p>
            </p:txBody>
          </p:sp>
        </p:grpSp>
      </p:grpSp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0" name="Google Shape;4000;p43"/>
          <p:cNvSpPr txBox="1">
            <a:spLocks noGrp="1"/>
          </p:cNvSpPr>
          <p:nvPr>
            <p:ph type="title"/>
          </p:nvPr>
        </p:nvSpPr>
        <p:spPr>
          <a:xfrm>
            <a:off x="457200" y="292625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Cybersecurity Infographics</a:t>
            </a:r>
            <a:endParaRPr/>
          </a:p>
        </p:txBody>
      </p:sp>
      <p:grpSp>
        <p:nvGrpSpPr>
          <p:cNvPr id="4001" name="Google Shape;4001;p43"/>
          <p:cNvGrpSpPr/>
          <p:nvPr/>
        </p:nvGrpSpPr>
        <p:grpSpPr>
          <a:xfrm>
            <a:off x="667842" y="1463225"/>
            <a:ext cx="1798650" cy="3337403"/>
            <a:chOff x="603504" y="1463225"/>
            <a:chExt cx="1798650" cy="3337403"/>
          </a:xfrm>
        </p:grpSpPr>
        <p:grpSp>
          <p:nvGrpSpPr>
            <p:cNvPr id="4002" name="Google Shape;4002;p43"/>
            <p:cNvGrpSpPr/>
            <p:nvPr/>
          </p:nvGrpSpPr>
          <p:grpSpPr>
            <a:xfrm>
              <a:off x="603504" y="1463225"/>
              <a:ext cx="1798650" cy="3337403"/>
              <a:chOff x="603504" y="1463225"/>
              <a:chExt cx="1798650" cy="3337403"/>
            </a:xfrm>
          </p:grpSpPr>
          <p:sp>
            <p:nvSpPr>
              <p:cNvPr id="4003" name="Google Shape;4003;p43"/>
              <p:cNvSpPr/>
              <p:nvPr/>
            </p:nvSpPr>
            <p:spPr>
              <a:xfrm>
                <a:off x="797792" y="3070950"/>
                <a:ext cx="1353426" cy="1729678"/>
              </a:xfrm>
              <a:custGeom>
                <a:avLst/>
                <a:gdLst/>
                <a:ahLst/>
                <a:cxnLst/>
                <a:rect l="l" t="t" r="r" b="b"/>
                <a:pathLst>
                  <a:path w="19325" h="21289" extrusionOk="0">
                    <a:moveTo>
                      <a:pt x="0" y="0"/>
                    </a:moveTo>
                    <a:lnTo>
                      <a:pt x="0" y="21288"/>
                    </a:lnTo>
                    <a:lnTo>
                      <a:pt x="19324" y="21288"/>
                    </a:lnTo>
                    <a:lnTo>
                      <a:pt x="19324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4004" name="Google Shape;4004;p43"/>
              <p:cNvGrpSpPr/>
              <p:nvPr/>
            </p:nvGrpSpPr>
            <p:grpSpPr>
              <a:xfrm>
                <a:off x="603504" y="1463225"/>
                <a:ext cx="1798650" cy="1515983"/>
                <a:chOff x="663662" y="1463225"/>
                <a:chExt cx="1798650" cy="1515983"/>
              </a:xfrm>
            </p:grpSpPr>
            <p:sp>
              <p:nvSpPr>
                <p:cNvPr id="4005" name="Google Shape;4005;p43"/>
                <p:cNvSpPr/>
                <p:nvPr/>
              </p:nvSpPr>
              <p:spPr>
                <a:xfrm>
                  <a:off x="857941" y="1463225"/>
                  <a:ext cx="1353426" cy="1490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25" h="21289" extrusionOk="0">
                      <a:moveTo>
                        <a:pt x="0" y="0"/>
                      </a:moveTo>
                      <a:lnTo>
                        <a:pt x="0" y="21288"/>
                      </a:lnTo>
                      <a:lnTo>
                        <a:pt x="19324" y="21288"/>
                      </a:lnTo>
                      <a:lnTo>
                        <a:pt x="19324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06" name="Google Shape;4006;p43"/>
                <p:cNvSpPr/>
                <p:nvPr/>
              </p:nvSpPr>
              <p:spPr>
                <a:xfrm>
                  <a:off x="1078063" y="1622486"/>
                  <a:ext cx="306893" cy="3060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82" h="4370" extrusionOk="0">
                      <a:moveTo>
                        <a:pt x="2191" y="0"/>
                      </a:moveTo>
                      <a:cubicBezTo>
                        <a:pt x="989" y="0"/>
                        <a:pt x="0" y="976"/>
                        <a:pt x="0" y="2191"/>
                      </a:cubicBezTo>
                      <a:cubicBezTo>
                        <a:pt x="0" y="3393"/>
                        <a:pt x="989" y="4370"/>
                        <a:pt x="2191" y="4370"/>
                      </a:cubicBezTo>
                      <a:cubicBezTo>
                        <a:pt x="3394" y="4370"/>
                        <a:pt x="4382" y="3393"/>
                        <a:pt x="4382" y="2191"/>
                      </a:cubicBezTo>
                      <a:cubicBezTo>
                        <a:pt x="4382" y="976"/>
                        <a:pt x="3394" y="0"/>
                        <a:pt x="2191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07" name="Google Shape;4007;p43"/>
                <p:cNvSpPr/>
                <p:nvPr/>
              </p:nvSpPr>
              <p:spPr>
                <a:xfrm>
                  <a:off x="988838" y="1989332"/>
                  <a:ext cx="487864" cy="1910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66" h="2728" extrusionOk="0">
                      <a:moveTo>
                        <a:pt x="3477" y="1"/>
                      </a:moveTo>
                      <a:cubicBezTo>
                        <a:pt x="1798" y="1"/>
                        <a:pt x="381" y="1156"/>
                        <a:pt x="0" y="2727"/>
                      </a:cubicBezTo>
                      <a:lnTo>
                        <a:pt x="6966" y="2727"/>
                      </a:lnTo>
                      <a:cubicBezTo>
                        <a:pt x="6573" y="1156"/>
                        <a:pt x="5168" y="1"/>
                        <a:pt x="3477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08" name="Google Shape;4008;p43"/>
                <p:cNvSpPr/>
                <p:nvPr/>
              </p:nvSpPr>
              <p:spPr>
                <a:xfrm>
                  <a:off x="1557527" y="1622486"/>
                  <a:ext cx="532056" cy="817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97" h="1167" extrusionOk="0">
                      <a:moveTo>
                        <a:pt x="1" y="0"/>
                      </a:moveTo>
                      <a:lnTo>
                        <a:pt x="1" y="1167"/>
                      </a:lnTo>
                      <a:lnTo>
                        <a:pt x="7597" y="1167"/>
                      </a:lnTo>
                      <a:lnTo>
                        <a:pt x="7597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09" name="Google Shape;4009;p43"/>
                <p:cNvSpPr/>
                <p:nvPr/>
              </p:nvSpPr>
              <p:spPr>
                <a:xfrm>
                  <a:off x="1557527" y="1796734"/>
                  <a:ext cx="532056" cy="818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97" h="1168" extrusionOk="0">
                      <a:moveTo>
                        <a:pt x="1" y="1"/>
                      </a:moveTo>
                      <a:lnTo>
                        <a:pt x="1" y="1167"/>
                      </a:lnTo>
                      <a:lnTo>
                        <a:pt x="7597" y="1167"/>
                      </a:lnTo>
                      <a:lnTo>
                        <a:pt x="7597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10" name="Google Shape;4010;p43"/>
                <p:cNvSpPr/>
                <p:nvPr/>
              </p:nvSpPr>
              <p:spPr>
                <a:xfrm>
                  <a:off x="1557527" y="1969372"/>
                  <a:ext cx="370275" cy="825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87" h="1179" extrusionOk="0">
                      <a:moveTo>
                        <a:pt x="1" y="0"/>
                      </a:moveTo>
                      <a:lnTo>
                        <a:pt x="1" y="1179"/>
                      </a:lnTo>
                      <a:lnTo>
                        <a:pt x="5287" y="1179"/>
                      </a:lnTo>
                      <a:lnTo>
                        <a:pt x="5287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11" name="Google Shape;4011;p43"/>
                <p:cNvSpPr/>
                <p:nvPr/>
              </p:nvSpPr>
              <p:spPr>
                <a:xfrm>
                  <a:off x="663662" y="2340420"/>
                  <a:ext cx="1356718" cy="4378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72" h="6252" extrusionOk="0">
                      <a:moveTo>
                        <a:pt x="1726" y="0"/>
                      </a:moveTo>
                      <a:cubicBezTo>
                        <a:pt x="774" y="0"/>
                        <a:pt x="0" y="774"/>
                        <a:pt x="0" y="1727"/>
                      </a:cubicBezTo>
                      <a:lnTo>
                        <a:pt x="0" y="4525"/>
                      </a:lnTo>
                      <a:cubicBezTo>
                        <a:pt x="0" y="5477"/>
                        <a:pt x="774" y="6251"/>
                        <a:pt x="1726" y="6251"/>
                      </a:cubicBezTo>
                      <a:lnTo>
                        <a:pt x="17645" y="6251"/>
                      </a:lnTo>
                      <a:cubicBezTo>
                        <a:pt x="18598" y="6251"/>
                        <a:pt x="19372" y="5477"/>
                        <a:pt x="19372" y="4525"/>
                      </a:cubicBezTo>
                      <a:lnTo>
                        <a:pt x="19372" y="1727"/>
                      </a:lnTo>
                      <a:cubicBezTo>
                        <a:pt x="19372" y="774"/>
                        <a:pt x="18598" y="0"/>
                        <a:pt x="1764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12" name="Google Shape;4012;p43"/>
                <p:cNvSpPr/>
                <p:nvPr/>
              </p:nvSpPr>
              <p:spPr>
                <a:xfrm>
                  <a:off x="843724" y="2512217"/>
                  <a:ext cx="98469" cy="959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06" h="1370" extrusionOk="0">
                      <a:moveTo>
                        <a:pt x="525" y="0"/>
                      </a:moveTo>
                      <a:lnTo>
                        <a:pt x="525" y="393"/>
                      </a:lnTo>
                      <a:lnTo>
                        <a:pt x="179" y="179"/>
                      </a:lnTo>
                      <a:lnTo>
                        <a:pt x="1" y="500"/>
                      </a:lnTo>
                      <a:lnTo>
                        <a:pt x="346" y="667"/>
                      </a:lnTo>
                      <a:lnTo>
                        <a:pt x="1" y="869"/>
                      </a:lnTo>
                      <a:lnTo>
                        <a:pt x="179" y="1179"/>
                      </a:lnTo>
                      <a:lnTo>
                        <a:pt x="525" y="976"/>
                      </a:lnTo>
                      <a:lnTo>
                        <a:pt x="513" y="1369"/>
                      </a:lnTo>
                      <a:lnTo>
                        <a:pt x="870" y="1369"/>
                      </a:lnTo>
                      <a:lnTo>
                        <a:pt x="882" y="988"/>
                      </a:lnTo>
                      <a:lnTo>
                        <a:pt x="1227" y="1191"/>
                      </a:lnTo>
                      <a:lnTo>
                        <a:pt x="1406" y="881"/>
                      </a:lnTo>
                      <a:lnTo>
                        <a:pt x="1049" y="691"/>
                      </a:lnTo>
                      <a:lnTo>
                        <a:pt x="1406" y="512"/>
                      </a:lnTo>
                      <a:lnTo>
                        <a:pt x="1227" y="191"/>
                      </a:lnTo>
                      <a:lnTo>
                        <a:pt x="882" y="393"/>
                      </a:lnTo>
                      <a:lnTo>
                        <a:pt x="882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13" name="Google Shape;4013;p43"/>
                <p:cNvSpPr/>
                <p:nvPr/>
              </p:nvSpPr>
              <p:spPr>
                <a:xfrm>
                  <a:off x="1068888" y="2512217"/>
                  <a:ext cx="98469" cy="959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06" h="1370" extrusionOk="0">
                      <a:moveTo>
                        <a:pt x="524" y="0"/>
                      </a:moveTo>
                      <a:lnTo>
                        <a:pt x="524" y="393"/>
                      </a:lnTo>
                      <a:lnTo>
                        <a:pt x="179" y="179"/>
                      </a:lnTo>
                      <a:lnTo>
                        <a:pt x="0" y="500"/>
                      </a:lnTo>
                      <a:lnTo>
                        <a:pt x="346" y="667"/>
                      </a:lnTo>
                      <a:lnTo>
                        <a:pt x="0" y="869"/>
                      </a:lnTo>
                      <a:lnTo>
                        <a:pt x="179" y="1179"/>
                      </a:lnTo>
                      <a:lnTo>
                        <a:pt x="524" y="976"/>
                      </a:lnTo>
                      <a:lnTo>
                        <a:pt x="512" y="1369"/>
                      </a:lnTo>
                      <a:lnTo>
                        <a:pt x="870" y="1369"/>
                      </a:lnTo>
                      <a:lnTo>
                        <a:pt x="882" y="988"/>
                      </a:lnTo>
                      <a:lnTo>
                        <a:pt x="1227" y="1191"/>
                      </a:lnTo>
                      <a:lnTo>
                        <a:pt x="1405" y="881"/>
                      </a:lnTo>
                      <a:lnTo>
                        <a:pt x="1048" y="691"/>
                      </a:lnTo>
                      <a:lnTo>
                        <a:pt x="1405" y="512"/>
                      </a:lnTo>
                      <a:lnTo>
                        <a:pt x="1227" y="191"/>
                      </a:lnTo>
                      <a:lnTo>
                        <a:pt x="882" y="393"/>
                      </a:lnTo>
                      <a:lnTo>
                        <a:pt x="882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14" name="Google Shape;4014;p43"/>
                <p:cNvSpPr/>
                <p:nvPr/>
              </p:nvSpPr>
              <p:spPr>
                <a:xfrm>
                  <a:off x="1294053" y="2512217"/>
                  <a:ext cx="98469" cy="959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06" h="1370" extrusionOk="0">
                      <a:moveTo>
                        <a:pt x="524" y="0"/>
                      </a:moveTo>
                      <a:lnTo>
                        <a:pt x="524" y="393"/>
                      </a:lnTo>
                      <a:lnTo>
                        <a:pt x="179" y="179"/>
                      </a:lnTo>
                      <a:lnTo>
                        <a:pt x="0" y="500"/>
                      </a:lnTo>
                      <a:lnTo>
                        <a:pt x="345" y="667"/>
                      </a:lnTo>
                      <a:lnTo>
                        <a:pt x="0" y="869"/>
                      </a:lnTo>
                      <a:lnTo>
                        <a:pt x="179" y="1179"/>
                      </a:lnTo>
                      <a:lnTo>
                        <a:pt x="524" y="976"/>
                      </a:lnTo>
                      <a:lnTo>
                        <a:pt x="512" y="1369"/>
                      </a:lnTo>
                      <a:lnTo>
                        <a:pt x="869" y="1369"/>
                      </a:lnTo>
                      <a:lnTo>
                        <a:pt x="881" y="988"/>
                      </a:lnTo>
                      <a:lnTo>
                        <a:pt x="1227" y="1191"/>
                      </a:lnTo>
                      <a:lnTo>
                        <a:pt x="1405" y="881"/>
                      </a:lnTo>
                      <a:lnTo>
                        <a:pt x="1048" y="691"/>
                      </a:lnTo>
                      <a:lnTo>
                        <a:pt x="1405" y="512"/>
                      </a:lnTo>
                      <a:lnTo>
                        <a:pt x="1227" y="191"/>
                      </a:lnTo>
                      <a:lnTo>
                        <a:pt x="881" y="393"/>
                      </a:lnTo>
                      <a:lnTo>
                        <a:pt x="881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15" name="Google Shape;4015;p43"/>
                <p:cNvSpPr/>
                <p:nvPr/>
              </p:nvSpPr>
              <p:spPr>
                <a:xfrm>
                  <a:off x="1519148" y="2512217"/>
                  <a:ext cx="98469" cy="959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06" h="1370" extrusionOk="0">
                      <a:moveTo>
                        <a:pt x="525" y="0"/>
                      </a:moveTo>
                      <a:lnTo>
                        <a:pt x="525" y="393"/>
                      </a:lnTo>
                      <a:lnTo>
                        <a:pt x="179" y="179"/>
                      </a:lnTo>
                      <a:lnTo>
                        <a:pt x="1" y="500"/>
                      </a:lnTo>
                      <a:lnTo>
                        <a:pt x="346" y="667"/>
                      </a:lnTo>
                      <a:lnTo>
                        <a:pt x="1" y="869"/>
                      </a:lnTo>
                      <a:lnTo>
                        <a:pt x="179" y="1179"/>
                      </a:lnTo>
                      <a:lnTo>
                        <a:pt x="525" y="976"/>
                      </a:lnTo>
                      <a:lnTo>
                        <a:pt x="513" y="1369"/>
                      </a:lnTo>
                      <a:lnTo>
                        <a:pt x="870" y="1369"/>
                      </a:lnTo>
                      <a:lnTo>
                        <a:pt x="882" y="988"/>
                      </a:lnTo>
                      <a:lnTo>
                        <a:pt x="1227" y="1191"/>
                      </a:lnTo>
                      <a:lnTo>
                        <a:pt x="1406" y="881"/>
                      </a:lnTo>
                      <a:lnTo>
                        <a:pt x="1049" y="691"/>
                      </a:lnTo>
                      <a:lnTo>
                        <a:pt x="1406" y="512"/>
                      </a:lnTo>
                      <a:lnTo>
                        <a:pt x="1227" y="191"/>
                      </a:lnTo>
                      <a:lnTo>
                        <a:pt x="882" y="393"/>
                      </a:lnTo>
                      <a:lnTo>
                        <a:pt x="882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16" name="Google Shape;4016;p43"/>
                <p:cNvSpPr/>
                <p:nvPr/>
              </p:nvSpPr>
              <p:spPr>
                <a:xfrm>
                  <a:off x="1744312" y="2512217"/>
                  <a:ext cx="98469" cy="959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06" h="1370" extrusionOk="0">
                      <a:moveTo>
                        <a:pt x="524" y="0"/>
                      </a:moveTo>
                      <a:lnTo>
                        <a:pt x="524" y="393"/>
                      </a:lnTo>
                      <a:lnTo>
                        <a:pt x="179" y="179"/>
                      </a:lnTo>
                      <a:lnTo>
                        <a:pt x="1" y="500"/>
                      </a:lnTo>
                      <a:lnTo>
                        <a:pt x="346" y="667"/>
                      </a:lnTo>
                      <a:lnTo>
                        <a:pt x="1" y="869"/>
                      </a:lnTo>
                      <a:lnTo>
                        <a:pt x="179" y="1179"/>
                      </a:lnTo>
                      <a:lnTo>
                        <a:pt x="524" y="976"/>
                      </a:lnTo>
                      <a:lnTo>
                        <a:pt x="513" y="1369"/>
                      </a:lnTo>
                      <a:lnTo>
                        <a:pt x="870" y="1369"/>
                      </a:lnTo>
                      <a:lnTo>
                        <a:pt x="882" y="988"/>
                      </a:lnTo>
                      <a:lnTo>
                        <a:pt x="1227" y="1191"/>
                      </a:lnTo>
                      <a:lnTo>
                        <a:pt x="1405" y="881"/>
                      </a:lnTo>
                      <a:lnTo>
                        <a:pt x="1048" y="691"/>
                      </a:lnTo>
                      <a:lnTo>
                        <a:pt x="1405" y="512"/>
                      </a:lnTo>
                      <a:lnTo>
                        <a:pt x="1227" y="191"/>
                      </a:lnTo>
                      <a:lnTo>
                        <a:pt x="882" y="393"/>
                      </a:lnTo>
                      <a:lnTo>
                        <a:pt x="882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17" name="Google Shape;4017;p43"/>
                <p:cNvSpPr/>
                <p:nvPr/>
              </p:nvSpPr>
              <p:spPr>
                <a:xfrm>
                  <a:off x="1936070" y="2111964"/>
                  <a:ext cx="526243" cy="8672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14" h="12383" extrusionOk="0">
                      <a:moveTo>
                        <a:pt x="4335" y="1060"/>
                      </a:moveTo>
                      <a:cubicBezTo>
                        <a:pt x="5121" y="1060"/>
                        <a:pt x="5764" y="1703"/>
                        <a:pt x="5764" y="2489"/>
                      </a:cubicBezTo>
                      <a:lnTo>
                        <a:pt x="5764" y="5584"/>
                      </a:lnTo>
                      <a:lnTo>
                        <a:pt x="1715" y="5584"/>
                      </a:lnTo>
                      <a:lnTo>
                        <a:pt x="1715" y="2489"/>
                      </a:lnTo>
                      <a:cubicBezTo>
                        <a:pt x="1715" y="1703"/>
                        <a:pt x="2358" y="1060"/>
                        <a:pt x="3144" y="1060"/>
                      </a:cubicBezTo>
                      <a:close/>
                      <a:moveTo>
                        <a:pt x="3156" y="0"/>
                      </a:moveTo>
                      <a:cubicBezTo>
                        <a:pt x="1775" y="0"/>
                        <a:pt x="656" y="1119"/>
                        <a:pt x="656" y="2500"/>
                      </a:cubicBezTo>
                      <a:lnTo>
                        <a:pt x="656" y="5596"/>
                      </a:lnTo>
                      <a:lnTo>
                        <a:pt x="1" y="5596"/>
                      </a:lnTo>
                      <a:lnTo>
                        <a:pt x="1" y="12383"/>
                      </a:lnTo>
                      <a:lnTo>
                        <a:pt x="7514" y="12383"/>
                      </a:lnTo>
                      <a:lnTo>
                        <a:pt x="7514" y="5596"/>
                      </a:lnTo>
                      <a:lnTo>
                        <a:pt x="6847" y="5596"/>
                      </a:lnTo>
                      <a:lnTo>
                        <a:pt x="6847" y="2500"/>
                      </a:lnTo>
                      <a:cubicBezTo>
                        <a:pt x="6847" y="1119"/>
                        <a:pt x="5728" y="0"/>
                        <a:pt x="4347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18" name="Google Shape;4018;p43"/>
                <p:cNvSpPr/>
                <p:nvPr/>
              </p:nvSpPr>
              <p:spPr>
                <a:xfrm>
                  <a:off x="2070328" y="2569717"/>
                  <a:ext cx="256888" cy="3377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68" h="4823" extrusionOk="0">
                      <a:moveTo>
                        <a:pt x="1834" y="1"/>
                      </a:moveTo>
                      <a:cubicBezTo>
                        <a:pt x="822" y="1"/>
                        <a:pt x="1" y="822"/>
                        <a:pt x="1" y="1834"/>
                      </a:cubicBezTo>
                      <a:cubicBezTo>
                        <a:pt x="1" y="2537"/>
                        <a:pt x="394" y="3144"/>
                        <a:pt x="977" y="3442"/>
                      </a:cubicBezTo>
                      <a:lnTo>
                        <a:pt x="977" y="4823"/>
                      </a:lnTo>
                      <a:lnTo>
                        <a:pt x="2716" y="4823"/>
                      </a:lnTo>
                      <a:lnTo>
                        <a:pt x="2716" y="3442"/>
                      </a:lnTo>
                      <a:cubicBezTo>
                        <a:pt x="3263" y="3144"/>
                        <a:pt x="3668" y="2537"/>
                        <a:pt x="3668" y="1834"/>
                      </a:cubicBezTo>
                      <a:cubicBezTo>
                        <a:pt x="3668" y="822"/>
                        <a:pt x="2846" y="1"/>
                        <a:pt x="1834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4019" name="Google Shape;4019;p43"/>
            <p:cNvGrpSpPr/>
            <p:nvPr/>
          </p:nvGrpSpPr>
          <p:grpSpPr>
            <a:xfrm>
              <a:off x="812550" y="3288475"/>
              <a:ext cx="1338600" cy="1087400"/>
              <a:chOff x="812550" y="3288475"/>
              <a:chExt cx="1338600" cy="1087400"/>
            </a:xfrm>
          </p:grpSpPr>
          <p:sp>
            <p:nvSpPr>
              <p:cNvPr id="4020" name="Google Shape;4020;p43"/>
              <p:cNvSpPr txBox="1"/>
              <p:nvPr/>
            </p:nvSpPr>
            <p:spPr>
              <a:xfrm>
                <a:off x="812550" y="3288475"/>
                <a:ext cx="1338600" cy="429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b="1">
                    <a:solidFill>
                      <a:schemeClr val="accent2"/>
                    </a:solidFill>
                    <a:latin typeface="Fira Sans"/>
                    <a:ea typeface="Fira Sans"/>
                    <a:cs typeface="Fira Sans"/>
                    <a:sym typeface="Fira Sans"/>
                  </a:rPr>
                  <a:t>EARTH</a:t>
                </a:r>
                <a:endParaRPr b="1">
                  <a:solidFill>
                    <a:schemeClr val="accent2"/>
                  </a:solidFill>
                  <a:latin typeface="Fira Sans"/>
                  <a:ea typeface="Fira Sans"/>
                  <a:cs typeface="Fira Sans"/>
                  <a:sym typeface="Fira Sans"/>
                </a:endParaRPr>
              </a:p>
            </p:txBody>
          </p:sp>
          <p:sp>
            <p:nvSpPr>
              <p:cNvPr id="4021" name="Google Shape;4021;p43"/>
              <p:cNvSpPr txBox="1"/>
              <p:nvPr/>
            </p:nvSpPr>
            <p:spPr>
              <a:xfrm>
                <a:off x="812550" y="3840975"/>
                <a:ext cx="1338600" cy="534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rPr>
                  <a:t>Earth is the third planet from the Sun </a:t>
                </a:r>
                <a:endParaRPr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endParaRPr>
              </a:p>
            </p:txBody>
          </p:sp>
        </p:grpSp>
      </p:grpSp>
      <p:grpSp>
        <p:nvGrpSpPr>
          <p:cNvPr id="4022" name="Google Shape;4022;p43"/>
          <p:cNvGrpSpPr/>
          <p:nvPr/>
        </p:nvGrpSpPr>
        <p:grpSpPr>
          <a:xfrm>
            <a:off x="2929222" y="1463225"/>
            <a:ext cx="1353436" cy="3337403"/>
            <a:chOff x="2864885" y="1463225"/>
            <a:chExt cx="1353436" cy="3337403"/>
          </a:xfrm>
        </p:grpSpPr>
        <p:grpSp>
          <p:nvGrpSpPr>
            <p:cNvPr id="4023" name="Google Shape;4023;p43"/>
            <p:cNvGrpSpPr/>
            <p:nvPr/>
          </p:nvGrpSpPr>
          <p:grpSpPr>
            <a:xfrm>
              <a:off x="2864885" y="1463225"/>
              <a:ext cx="1353436" cy="3337403"/>
              <a:chOff x="2864885" y="1463225"/>
              <a:chExt cx="1353436" cy="3337403"/>
            </a:xfrm>
          </p:grpSpPr>
          <p:sp>
            <p:nvSpPr>
              <p:cNvPr id="4024" name="Google Shape;4024;p43"/>
              <p:cNvSpPr/>
              <p:nvPr/>
            </p:nvSpPr>
            <p:spPr>
              <a:xfrm>
                <a:off x="2864894" y="3070950"/>
                <a:ext cx="1353426" cy="1729678"/>
              </a:xfrm>
              <a:custGeom>
                <a:avLst/>
                <a:gdLst/>
                <a:ahLst/>
                <a:cxnLst/>
                <a:rect l="l" t="t" r="r" b="b"/>
                <a:pathLst>
                  <a:path w="19325" h="21289" extrusionOk="0">
                    <a:moveTo>
                      <a:pt x="1" y="0"/>
                    </a:moveTo>
                    <a:lnTo>
                      <a:pt x="1" y="21288"/>
                    </a:lnTo>
                    <a:lnTo>
                      <a:pt x="19325" y="21288"/>
                    </a:lnTo>
                    <a:lnTo>
                      <a:pt x="19325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4025" name="Google Shape;4025;p43"/>
              <p:cNvGrpSpPr/>
              <p:nvPr/>
            </p:nvGrpSpPr>
            <p:grpSpPr>
              <a:xfrm>
                <a:off x="2864885" y="1463225"/>
                <a:ext cx="1353426" cy="1490975"/>
                <a:chOff x="2925043" y="1463225"/>
                <a:chExt cx="1353426" cy="1490975"/>
              </a:xfrm>
            </p:grpSpPr>
            <p:sp>
              <p:nvSpPr>
                <p:cNvPr id="4026" name="Google Shape;4026;p43"/>
                <p:cNvSpPr/>
                <p:nvPr/>
              </p:nvSpPr>
              <p:spPr>
                <a:xfrm>
                  <a:off x="2925043" y="1463225"/>
                  <a:ext cx="1353426" cy="1490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25" h="21289" extrusionOk="0">
                      <a:moveTo>
                        <a:pt x="1" y="0"/>
                      </a:moveTo>
                      <a:lnTo>
                        <a:pt x="1" y="21288"/>
                      </a:lnTo>
                      <a:lnTo>
                        <a:pt x="19325" y="21288"/>
                      </a:lnTo>
                      <a:lnTo>
                        <a:pt x="19325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27" name="Google Shape;4027;p43"/>
                <p:cNvSpPr/>
                <p:nvPr/>
              </p:nvSpPr>
              <p:spPr>
                <a:xfrm>
                  <a:off x="2925043" y="1463225"/>
                  <a:ext cx="1353426" cy="1601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25" h="2287" extrusionOk="0">
                      <a:moveTo>
                        <a:pt x="1" y="0"/>
                      </a:moveTo>
                      <a:lnTo>
                        <a:pt x="1" y="2286"/>
                      </a:lnTo>
                      <a:lnTo>
                        <a:pt x="19325" y="2286"/>
                      </a:lnTo>
                      <a:lnTo>
                        <a:pt x="19325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28" name="Google Shape;4028;p43"/>
                <p:cNvSpPr/>
                <p:nvPr/>
              </p:nvSpPr>
              <p:spPr>
                <a:xfrm>
                  <a:off x="2999281" y="1510709"/>
                  <a:ext cx="62611" cy="626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4" h="894" extrusionOk="0">
                      <a:moveTo>
                        <a:pt x="453" y="1"/>
                      </a:moveTo>
                      <a:cubicBezTo>
                        <a:pt x="203" y="1"/>
                        <a:pt x="0" y="203"/>
                        <a:pt x="0" y="453"/>
                      </a:cubicBezTo>
                      <a:cubicBezTo>
                        <a:pt x="0" y="691"/>
                        <a:pt x="203" y="894"/>
                        <a:pt x="453" y="894"/>
                      </a:cubicBezTo>
                      <a:cubicBezTo>
                        <a:pt x="691" y="894"/>
                        <a:pt x="893" y="691"/>
                        <a:pt x="893" y="453"/>
                      </a:cubicBezTo>
                      <a:cubicBezTo>
                        <a:pt x="893" y="203"/>
                        <a:pt x="691" y="1"/>
                        <a:pt x="453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29" name="Google Shape;4029;p43"/>
                <p:cNvSpPr/>
                <p:nvPr/>
              </p:nvSpPr>
              <p:spPr>
                <a:xfrm>
                  <a:off x="3136060" y="1510709"/>
                  <a:ext cx="62611" cy="626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4" h="894" extrusionOk="0">
                      <a:moveTo>
                        <a:pt x="441" y="1"/>
                      </a:moveTo>
                      <a:cubicBezTo>
                        <a:pt x="202" y="1"/>
                        <a:pt x="0" y="203"/>
                        <a:pt x="0" y="453"/>
                      </a:cubicBezTo>
                      <a:cubicBezTo>
                        <a:pt x="0" y="691"/>
                        <a:pt x="202" y="894"/>
                        <a:pt x="441" y="894"/>
                      </a:cubicBezTo>
                      <a:cubicBezTo>
                        <a:pt x="691" y="894"/>
                        <a:pt x="893" y="691"/>
                        <a:pt x="893" y="453"/>
                      </a:cubicBezTo>
                      <a:cubicBezTo>
                        <a:pt x="893" y="203"/>
                        <a:pt x="691" y="1"/>
                        <a:pt x="441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30" name="Google Shape;4030;p43"/>
                <p:cNvSpPr/>
                <p:nvPr/>
              </p:nvSpPr>
              <p:spPr>
                <a:xfrm>
                  <a:off x="3271089" y="1510709"/>
                  <a:ext cx="62611" cy="626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4" h="894" extrusionOk="0">
                      <a:moveTo>
                        <a:pt x="453" y="1"/>
                      </a:moveTo>
                      <a:cubicBezTo>
                        <a:pt x="203" y="1"/>
                        <a:pt x="1" y="203"/>
                        <a:pt x="1" y="453"/>
                      </a:cubicBezTo>
                      <a:cubicBezTo>
                        <a:pt x="1" y="691"/>
                        <a:pt x="203" y="894"/>
                        <a:pt x="453" y="894"/>
                      </a:cubicBezTo>
                      <a:cubicBezTo>
                        <a:pt x="691" y="894"/>
                        <a:pt x="894" y="691"/>
                        <a:pt x="894" y="453"/>
                      </a:cubicBezTo>
                      <a:cubicBezTo>
                        <a:pt x="894" y="203"/>
                        <a:pt x="691" y="1"/>
                        <a:pt x="453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31" name="Google Shape;4031;p43"/>
                <p:cNvSpPr/>
                <p:nvPr/>
              </p:nvSpPr>
              <p:spPr>
                <a:xfrm>
                  <a:off x="3064344" y="1724177"/>
                  <a:ext cx="172636" cy="1735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65" h="2478" extrusionOk="0">
                      <a:moveTo>
                        <a:pt x="1226" y="1"/>
                      </a:moveTo>
                      <a:cubicBezTo>
                        <a:pt x="548" y="1"/>
                        <a:pt x="0" y="560"/>
                        <a:pt x="0" y="1239"/>
                      </a:cubicBezTo>
                      <a:cubicBezTo>
                        <a:pt x="0" y="1918"/>
                        <a:pt x="548" y="2477"/>
                        <a:pt x="1226" y="2477"/>
                      </a:cubicBezTo>
                      <a:cubicBezTo>
                        <a:pt x="1917" y="2477"/>
                        <a:pt x="2465" y="1918"/>
                        <a:pt x="2465" y="1239"/>
                      </a:cubicBezTo>
                      <a:cubicBezTo>
                        <a:pt x="2465" y="560"/>
                        <a:pt x="1917" y="1"/>
                        <a:pt x="1226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32" name="Google Shape;4032;p43"/>
                <p:cNvSpPr/>
                <p:nvPr/>
              </p:nvSpPr>
              <p:spPr>
                <a:xfrm>
                  <a:off x="3010977" y="1931833"/>
                  <a:ext cx="276848" cy="1084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53" h="1549" extrusionOk="0">
                      <a:moveTo>
                        <a:pt x="1977" y="0"/>
                      </a:moveTo>
                      <a:cubicBezTo>
                        <a:pt x="1012" y="0"/>
                        <a:pt x="226" y="655"/>
                        <a:pt x="0" y="1548"/>
                      </a:cubicBezTo>
                      <a:lnTo>
                        <a:pt x="3953" y="1548"/>
                      </a:lnTo>
                      <a:cubicBezTo>
                        <a:pt x="3739" y="655"/>
                        <a:pt x="2941" y="0"/>
                        <a:pt x="1977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33" name="Google Shape;4033;p43"/>
                <p:cNvSpPr/>
                <p:nvPr/>
              </p:nvSpPr>
              <p:spPr>
                <a:xfrm>
                  <a:off x="3064344" y="1951023"/>
                  <a:ext cx="414467" cy="4144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18" h="5918" extrusionOk="0">
                      <a:moveTo>
                        <a:pt x="2953" y="1870"/>
                      </a:moveTo>
                      <a:cubicBezTo>
                        <a:pt x="3548" y="1870"/>
                        <a:pt x="4024" y="2346"/>
                        <a:pt x="4024" y="2941"/>
                      </a:cubicBezTo>
                      <a:cubicBezTo>
                        <a:pt x="4024" y="3536"/>
                        <a:pt x="3548" y="4013"/>
                        <a:pt x="2953" y="4013"/>
                      </a:cubicBezTo>
                      <a:cubicBezTo>
                        <a:pt x="2358" y="4013"/>
                        <a:pt x="1881" y="3536"/>
                        <a:pt x="1881" y="2941"/>
                      </a:cubicBezTo>
                      <a:cubicBezTo>
                        <a:pt x="1881" y="2346"/>
                        <a:pt x="2358" y="1870"/>
                        <a:pt x="2953" y="1870"/>
                      </a:cubicBezTo>
                      <a:close/>
                      <a:moveTo>
                        <a:pt x="2596" y="0"/>
                      </a:moveTo>
                      <a:lnTo>
                        <a:pt x="2596" y="572"/>
                      </a:lnTo>
                      <a:cubicBezTo>
                        <a:pt x="2203" y="631"/>
                        <a:pt x="1846" y="786"/>
                        <a:pt x="1524" y="1024"/>
                      </a:cubicBezTo>
                      <a:lnTo>
                        <a:pt x="1131" y="619"/>
                      </a:lnTo>
                      <a:lnTo>
                        <a:pt x="619" y="1131"/>
                      </a:lnTo>
                      <a:lnTo>
                        <a:pt x="1024" y="1524"/>
                      </a:lnTo>
                      <a:cubicBezTo>
                        <a:pt x="798" y="1846"/>
                        <a:pt x="631" y="2203"/>
                        <a:pt x="572" y="2596"/>
                      </a:cubicBezTo>
                      <a:lnTo>
                        <a:pt x="0" y="2596"/>
                      </a:lnTo>
                      <a:lnTo>
                        <a:pt x="0" y="3310"/>
                      </a:lnTo>
                      <a:lnTo>
                        <a:pt x="572" y="3310"/>
                      </a:lnTo>
                      <a:cubicBezTo>
                        <a:pt x="631" y="3715"/>
                        <a:pt x="798" y="4072"/>
                        <a:pt x="1024" y="4382"/>
                      </a:cubicBezTo>
                      <a:lnTo>
                        <a:pt x="619" y="4787"/>
                      </a:lnTo>
                      <a:lnTo>
                        <a:pt x="1131" y="5287"/>
                      </a:lnTo>
                      <a:lnTo>
                        <a:pt x="1524" y="4894"/>
                      </a:lnTo>
                      <a:cubicBezTo>
                        <a:pt x="1846" y="5108"/>
                        <a:pt x="2203" y="5275"/>
                        <a:pt x="2596" y="5334"/>
                      </a:cubicBezTo>
                      <a:lnTo>
                        <a:pt x="2596" y="5918"/>
                      </a:lnTo>
                      <a:lnTo>
                        <a:pt x="3310" y="5918"/>
                      </a:lnTo>
                      <a:lnTo>
                        <a:pt x="3310" y="5334"/>
                      </a:lnTo>
                      <a:cubicBezTo>
                        <a:pt x="3715" y="5275"/>
                        <a:pt x="4072" y="5132"/>
                        <a:pt x="4382" y="4894"/>
                      </a:cubicBezTo>
                      <a:lnTo>
                        <a:pt x="4786" y="5287"/>
                      </a:lnTo>
                      <a:lnTo>
                        <a:pt x="5298" y="4787"/>
                      </a:lnTo>
                      <a:lnTo>
                        <a:pt x="4894" y="4382"/>
                      </a:lnTo>
                      <a:cubicBezTo>
                        <a:pt x="5120" y="4072"/>
                        <a:pt x="5275" y="3715"/>
                        <a:pt x="5334" y="3310"/>
                      </a:cubicBezTo>
                      <a:lnTo>
                        <a:pt x="5918" y="3310"/>
                      </a:lnTo>
                      <a:lnTo>
                        <a:pt x="5918" y="2596"/>
                      </a:lnTo>
                      <a:lnTo>
                        <a:pt x="5334" y="2596"/>
                      </a:lnTo>
                      <a:cubicBezTo>
                        <a:pt x="5275" y="2203"/>
                        <a:pt x="5132" y="1834"/>
                        <a:pt x="4894" y="1524"/>
                      </a:cubicBezTo>
                      <a:lnTo>
                        <a:pt x="5298" y="1131"/>
                      </a:lnTo>
                      <a:lnTo>
                        <a:pt x="4786" y="619"/>
                      </a:lnTo>
                      <a:lnTo>
                        <a:pt x="4382" y="1024"/>
                      </a:lnTo>
                      <a:cubicBezTo>
                        <a:pt x="4072" y="798"/>
                        <a:pt x="3715" y="631"/>
                        <a:pt x="3310" y="572"/>
                      </a:cubicBezTo>
                      <a:lnTo>
                        <a:pt x="331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34" name="Google Shape;4034;p43"/>
                <p:cNvSpPr/>
                <p:nvPr/>
              </p:nvSpPr>
              <p:spPr>
                <a:xfrm>
                  <a:off x="3314511" y="1775864"/>
                  <a:ext cx="180130" cy="180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72" h="2573" extrusionOk="0">
                      <a:moveTo>
                        <a:pt x="1310" y="811"/>
                      </a:moveTo>
                      <a:cubicBezTo>
                        <a:pt x="1560" y="811"/>
                        <a:pt x="1762" y="1025"/>
                        <a:pt x="1762" y="1275"/>
                      </a:cubicBezTo>
                      <a:cubicBezTo>
                        <a:pt x="1762" y="1525"/>
                        <a:pt x="1560" y="1739"/>
                        <a:pt x="1310" y="1739"/>
                      </a:cubicBezTo>
                      <a:cubicBezTo>
                        <a:pt x="1048" y="1739"/>
                        <a:pt x="845" y="1525"/>
                        <a:pt x="845" y="1275"/>
                      </a:cubicBezTo>
                      <a:cubicBezTo>
                        <a:pt x="845" y="1025"/>
                        <a:pt x="1048" y="811"/>
                        <a:pt x="1310" y="811"/>
                      </a:cubicBezTo>
                      <a:close/>
                      <a:moveTo>
                        <a:pt x="1131" y="1"/>
                      </a:moveTo>
                      <a:lnTo>
                        <a:pt x="1131" y="251"/>
                      </a:lnTo>
                      <a:cubicBezTo>
                        <a:pt x="964" y="275"/>
                        <a:pt x="798" y="334"/>
                        <a:pt x="667" y="441"/>
                      </a:cubicBezTo>
                      <a:lnTo>
                        <a:pt x="488" y="263"/>
                      </a:lnTo>
                      <a:lnTo>
                        <a:pt x="262" y="489"/>
                      </a:lnTo>
                      <a:lnTo>
                        <a:pt x="441" y="668"/>
                      </a:lnTo>
                      <a:cubicBezTo>
                        <a:pt x="333" y="799"/>
                        <a:pt x="274" y="942"/>
                        <a:pt x="250" y="1132"/>
                      </a:cubicBezTo>
                      <a:lnTo>
                        <a:pt x="0" y="1132"/>
                      </a:lnTo>
                      <a:lnTo>
                        <a:pt x="0" y="1442"/>
                      </a:lnTo>
                      <a:lnTo>
                        <a:pt x="250" y="1442"/>
                      </a:lnTo>
                      <a:cubicBezTo>
                        <a:pt x="274" y="1608"/>
                        <a:pt x="333" y="1763"/>
                        <a:pt x="441" y="1906"/>
                      </a:cubicBezTo>
                      <a:lnTo>
                        <a:pt x="262" y="2085"/>
                      </a:lnTo>
                      <a:lnTo>
                        <a:pt x="488" y="2299"/>
                      </a:lnTo>
                      <a:lnTo>
                        <a:pt x="667" y="2120"/>
                      </a:lnTo>
                      <a:cubicBezTo>
                        <a:pt x="798" y="2227"/>
                        <a:pt x="953" y="2287"/>
                        <a:pt x="1131" y="2323"/>
                      </a:cubicBezTo>
                      <a:lnTo>
                        <a:pt x="1131" y="2573"/>
                      </a:lnTo>
                      <a:lnTo>
                        <a:pt x="1441" y="2573"/>
                      </a:lnTo>
                      <a:lnTo>
                        <a:pt x="1441" y="2323"/>
                      </a:lnTo>
                      <a:cubicBezTo>
                        <a:pt x="1607" y="2287"/>
                        <a:pt x="1762" y="2227"/>
                        <a:pt x="1905" y="2120"/>
                      </a:cubicBezTo>
                      <a:lnTo>
                        <a:pt x="2084" y="2299"/>
                      </a:lnTo>
                      <a:lnTo>
                        <a:pt x="2298" y="2085"/>
                      </a:lnTo>
                      <a:lnTo>
                        <a:pt x="2119" y="1906"/>
                      </a:lnTo>
                      <a:cubicBezTo>
                        <a:pt x="2226" y="1763"/>
                        <a:pt x="2286" y="1620"/>
                        <a:pt x="2322" y="1442"/>
                      </a:cubicBezTo>
                      <a:lnTo>
                        <a:pt x="2572" y="1442"/>
                      </a:lnTo>
                      <a:lnTo>
                        <a:pt x="2572" y="1132"/>
                      </a:lnTo>
                      <a:lnTo>
                        <a:pt x="2322" y="1132"/>
                      </a:lnTo>
                      <a:cubicBezTo>
                        <a:pt x="2286" y="965"/>
                        <a:pt x="2226" y="799"/>
                        <a:pt x="2119" y="668"/>
                      </a:cubicBezTo>
                      <a:lnTo>
                        <a:pt x="2298" y="489"/>
                      </a:lnTo>
                      <a:lnTo>
                        <a:pt x="2084" y="263"/>
                      </a:lnTo>
                      <a:lnTo>
                        <a:pt x="1905" y="441"/>
                      </a:lnTo>
                      <a:cubicBezTo>
                        <a:pt x="1762" y="334"/>
                        <a:pt x="1619" y="275"/>
                        <a:pt x="1441" y="251"/>
                      </a:cubicBezTo>
                      <a:lnTo>
                        <a:pt x="1441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35" name="Google Shape;4035;p43"/>
                <p:cNvSpPr/>
                <p:nvPr/>
              </p:nvSpPr>
              <p:spPr>
                <a:xfrm>
                  <a:off x="3590452" y="1760876"/>
                  <a:ext cx="404522" cy="493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76" h="704" extrusionOk="0">
                      <a:moveTo>
                        <a:pt x="1" y="1"/>
                      </a:moveTo>
                      <a:lnTo>
                        <a:pt x="1" y="703"/>
                      </a:lnTo>
                      <a:lnTo>
                        <a:pt x="5776" y="703"/>
                      </a:lnTo>
                      <a:lnTo>
                        <a:pt x="5776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36" name="Google Shape;4036;p43"/>
                <p:cNvSpPr/>
                <p:nvPr/>
              </p:nvSpPr>
              <p:spPr>
                <a:xfrm>
                  <a:off x="4049115" y="1675853"/>
                  <a:ext cx="170185" cy="1551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30" h="2215" extrusionOk="0">
                      <a:moveTo>
                        <a:pt x="2144" y="0"/>
                      </a:moveTo>
                      <a:lnTo>
                        <a:pt x="715" y="1631"/>
                      </a:lnTo>
                      <a:lnTo>
                        <a:pt x="286" y="1096"/>
                      </a:lnTo>
                      <a:lnTo>
                        <a:pt x="0" y="1334"/>
                      </a:lnTo>
                      <a:lnTo>
                        <a:pt x="715" y="2215"/>
                      </a:lnTo>
                      <a:lnTo>
                        <a:pt x="2429" y="238"/>
                      </a:lnTo>
                      <a:lnTo>
                        <a:pt x="2144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37" name="Google Shape;4037;p43"/>
                <p:cNvSpPr/>
                <p:nvPr/>
              </p:nvSpPr>
              <p:spPr>
                <a:xfrm>
                  <a:off x="3590452" y="1935195"/>
                  <a:ext cx="404522" cy="483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76" h="691" extrusionOk="0">
                      <a:moveTo>
                        <a:pt x="1" y="0"/>
                      </a:moveTo>
                      <a:lnTo>
                        <a:pt x="1" y="691"/>
                      </a:lnTo>
                      <a:lnTo>
                        <a:pt x="5776" y="691"/>
                      </a:lnTo>
                      <a:lnTo>
                        <a:pt x="5776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38" name="Google Shape;4038;p43"/>
                <p:cNvSpPr/>
                <p:nvPr/>
              </p:nvSpPr>
              <p:spPr>
                <a:xfrm>
                  <a:off x="4049115" y="1848421"/>
                  <a:ext cx="170185" cy="1551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30" h="2216" extrusionOk="0">
                      <a:moveTo>
                        <a:pt x="2144" y="1"/>
                      </a:moveTo>
                      <a:lnTo>
                        <a:pt x="715" y="1656"/>
                      </a:lnTo>
                      <a:lnTo>
                        <a:pt x="286" y="1120"/>
                      </a:lnTo>
                      <a:lnTo>
                        <a:pt x="0" y="1358"/>
                      </a:lnTo>
                      <a:lnTo>
                        <a:pt x="715" y="2215"/>
                      </a:lnTo>
                      <a:lnTo>
                        <a:pt x="2429" y="251"/>
                      </a:lnTo>
                      <a:lnTo>
                        <a:pt x="2144" y="1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39" name="Google Shape;4039;p43"/>
                <p:cNvSpPr/>
                <p:nvPr/>
              </p:nvSpPr>
              <p:spPr>
                <a:xfrm>
                  <a:off x="3590452" y="2107762"/>
                  <a:ext cx="404522" cy="493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76" h="704" extrusionOk="0">
                      <a:moveTo>
                        <a:pt x="1" y="1"/>
                      </a:moveTo>
                      <a:lnTo>
                        <a:pt x="1" y="703"/>
                      </a:lnTo>
                      <a:lnTo>
                        <a:pt x="5776" y="703"/>
                      </a:lnTo>
                      <a:lnTo>
                        <a:pt x="5776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40" name="Google Shape;4040;p43"/>
                <p:cNvSpPr/>
                <p:nvPr/>
              </p:nvSpPr>
              <p:spPr>
                <a:xfrm>
                  <a:off x="4049115" y="2022739"/>
                  <a:ext cx="170185" cy="1551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30" h="2215" extrusionOk="0">
                      <a:moveTo>
                        <a:pt x="2144" y="0"/>
                      </a:moveTo>
                      <a:lnTo>
                        <a:pt x="715" y="1631"/>
                      </a:lnTo>
                      <a:lnTo>
                        <a:pt x="286" y="1096"/>
                      </a:lnTo>
                      <a:lnTo>
                        <a:pt x="0" y="1334"/>
                      </a:lnTo>
                      <a:lnTo>
                        <a:pt x="715" y="2215"/>
                      </a:lnTo>
                      <a:lnTo>
                        <a:pt x="2429" y="238"/>
                      </a:lnTo>
                      <a:lnTo>
                        <a:pt x="2144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41" name="Google Shape;4041;p43"/>
                <p:cNvSpPr/>
                <p:nvPr/>
              </p:nvSpPr>
              <p:spPr>
                <a:xfrm>
                  <a:off x="3590452" y="2282011"/>
                  <a:ext cx="404522" cy="493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76" h="704" extrusionOk="0">
                      <a:moveTo>
                        <a:pt x="1" y="1"/>
                      </a:moveTo>
                      <a:lnTo>
                        <a:pt x="1" y="703"/>
                      </a:lnTo>
                      <a:lnTo>
                        <a:pt x="5776" y="703"/>
                      </a:lnTo>
                      <a:lnTo>
                        <a:pt x="5776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42" name="Google Shape;4042;p43"/>
                <p:cNvSpPr/>
                <p:nvPr/>
              </p:nvSpPr>
              <p:spPr>
                <a:xfrm>
                  <a:off x="4049115" y="2195307"/>
                  <a:ext cx="170185" cy="156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30" h="2228" extrusionOk="0">
                      <a:moveTo>
                        <a:pt x="2144" y="1"/>
                      </a:moveTo>
                      <a:lnTo>
                        <a:pt x="715" y="1644"/>
                      </a:lnTo>
                      <a:lnTo>
                        <a:pt x="286" y="1120"/>
                      </a:lnTo>
                      <a:lnTo>
                        <a:pt x="0" y="1358"/>
                      </a:lnTo>
                      <a:lnTo>
                        <a:pt x="715" y="2227"/>
                      </a:lnTo>
                      <a:lnTo>
                        <a:pt x="2429" y="263"/>
                      </a:lnTo>
                      <a:lnTo>
                        <a:pt x="2144" y="1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43" name="Google Shape;4043;p43"/>
                <p:cNvSpPr/>
                <p:nvPr/>
              </p:nvSpPr>
              <p:spPr>
                <a:xfrm>
                  <a:off x="3011817" y="2454648"/>
                  <a:ext cx="983151" cy="493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038" h="704" extrusionOk="0">
                      <a:moveTo>
                        <a:pt x="0" y="1"/>
                      </a:moveTo>
                      <a:lnTo>
                        <a:pt x="0" y="703"/>
                      </a:lnTo>
                      <a:lnTo>
                        <a:pt x="14038" y="703"/>
                      </a:lnTo>
                      <a:lnTo>
                        <a:pt x="14038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44" name="Google Shape;4044;p43"/>
                <p:cNvSpPr/>
                <p:nvPr/>
              </p:nvSpPr>
              <p:spPr>
                <a:xfrm>
                  <a:off x="4049115" y="2369625"/>
                  <a:ext cx="170185" cy="154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30" h="2203" extrusionOk="0">
                      <a:moveTo>
                        <a:pt x="2144" y="0"/>
                      </a:moveTo>
                      <a:lnTo>
                        <a:pt x="715" y="1643"/>
                      </a:lnTo>
                      <a:lnTo>
                        <a:pt x="286" y="1107"/>
                      </a:lnTo>
                      <a:lnTo>
                        <a:pt x="0" y="1346"/>
                      </a:lnTo>
                      <a:lnTo>
                        <a:pt x="715" y="2203"/>
                      </a:lnTo>
                      <a:lnTo>
                        <a:pt x="2429" y="238"/>
                      </a:lnTo>
                      <a:lnTo>
                        <a:pt x="2144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45" name="Google Shape;4045;p43"/>
                <p:cNvSpPr/>
                <p:nvPr/>
              </p:nvSpPr>
              <p:spPr>
                <a:xfrm>
                  <a:off x="3011817" y="2628126"/>
                  <a:ext cx="983151" cy="492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038" h="703" extrusionOk="0">
                      <a:moveTo>
                        <a:pt x="0" y="0"/>
                      </a:moveTo>
                      <a:lnTo>
                        <a:pt x="0" y="703"/>
                      </a:lnTo>
                      <a:lnTo>
                        <a:pt x="14038" y="703"/>
                      </a:lnTo>
                      <a:lnTo>
                        <a:pt x="14038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46" name="Google Shape;4046;p43"/>
                <p:cNvSpPr/>
                <p:nvPr/>
              </p:nvSpPr>
              <p:spPr>
                <a:xfrm>
                  <a:off x="4049115" y="2543033"/>
                  <a:ext cx="170185" cy="1551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30" h="2216" extrusionOk="0">
                      <a:moveTo>
                        <a:pt x="2144" y="1"/>
                      </a:moveTo>
                      <a:lnTo>
                        <a:pt x="715" y="1632"/>
                      </a:lnTo>
                      <a:lnTo>
                        <a:pt x="286" y="1096"/>
                      </a:lnTo>
                      <a:lnTo>
                        <a:pt x="0" y="1334"/>
                      </a:lnTo>
                      <a:lnTo>
                        <a:pt x="715" y="2215"/>
                      </a:lnTo>
                      <a:lnTo>
                        <a:pt x="2429" y="239"/>
                      </a:lnTo>
                      <a:lnTo>
                        <a:pt x="2144" y="1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47" name="Google Shape;4047;p43"/>
                <p:cNvSpPr/>
                <p:nvPr/>
              </p:nvSpPr>
              <p:spPr>
                <a:xfrm>
                  <a:off x="3011817" y="2802375"/>
                  <a:ext cx="983151" cy="492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038" h="703" extrusionOk="0">
                      <a:moveTo>
                        <a:pt x="0" y="0"/>
                      </a:moveTo>
                      <a:lnTo>
                        <a:pt x="0" y="703"/>
                      </a:lnTo>
                      <a:lnTo>
                        <a:pt x="14038" y="703"/>
                      </a:lnTo>
                      <a:lnTo>
                        <a:pt x="14038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48" name="Google Shape;4048;p43"/>
                <p:cNvSpPr/>
                <p:nvPr/>
              </p:nvSpPr>
              <p:spPr>
                <a:xfrm>
                  <a:off x="4049115" y="2715671"/>
                  <a:ext cx="170185" cy="1551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30" h="2215" extrusionOk="0">
                      <a:moveTo>
                        <a:pt x="2144" y="0"/>
                      </a:moveTo>
                      <a:lnTo>
                        <a:pt x="715" y="1655"/>
                      </a:lnTo>
                      <a:lnTo>
                        <a:pt x="286" y="1119"/>
                      </a:lnTo>
                      <a:lnTo>
                        <a:pt x="0" y="1358"/>
                      </a:lnTo>
                      <a:lnTo>
                        <a:pt x="715" y="2215"/>
                      </a:lnTo>
                      <a:lnTo>
                        <a:pt x="2429" y="250"/>
                      </a:lnTo>
                      <a:lnTo>
                        <a:pt x="2144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4049" name="Google Shape;4049;p43"/>
            <p:cNvGrpSpPr/>
            <p:nvPr/>
          </p:nvGrpSpPr>
          <p:grpSpPr>
            <a:xfrm>
              <a:off x="2879625" y="3288475"/>
              <a:ext cx="1338600" cy="1087400"/>
              <a:chOff x="2879625" y="3288475"/>
              <a:chExt cx="1338600" cy="1087400"/>
            </a:xfrm>
          </p:grpSpPr>
          <p:sp>
            <p:nvSpPr>
              <p:cNvPr id="4050" name="Google Shape;4050;p43"/>
              <p:cNvSpPr txBox="1"/>
              <p:nvPr/>
            </p:nvSpPr>
            <p:spPr>
              <a:xfrm>
                <a:off x="2879625" y="3288475"/>
                <a:ext cx="1338600" cy="429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b="1">
                    <a:solidFill>
                      <a:schemeClr val="accent3"/>
                    </a:solidFill>
                    <a:latin typeface="Fira Sans"/>
                    <a:ea typeface="Fira Sans"/>
                    <a:cs typeface="Fira Sans"/>
                    <a:sym typeface="Fira Sans"/>
                  </a:rPr>
                  <a:t>NEPTUNE</a:t>
                </a:r>
                <a:endParaRPr b="1">
                  <a:solidFill>
                    <a:schemeClr val="accent3"/>
                  </a:solidFill>
                  <a:latin typeface="Fira Sans"/>
                  <a:ea typeface="Fira Sans"/>
                  <a:cs typeface="Fira Sans"/>
                  <a:sym typeface="Fira Sans"/>
                </a:endParaRPr>
              </a:p>
            </p:txBody>
          </p:sp>
          <p:sp>
            <p:nvSpPr>
              <p:cNvPr id="4051" name="Google Shape;4051;p43"/>
              <p:cNvSpPr txBox="1"/>
              <p:nvPr/>
            </p:nvSpPr>
            <p:spPr>
              <a:xfrm>
                <a:off x="2879625" y="3840975"/>
                <a:ext cx="1338600" cy="534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rPr>
                  <a:t>It’s the farthest planet from the Sun </a:t>
                </a:r>
                <a:endParaRPr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endParaRPr>
              </a:p>
            </p:txBody>
          </p:sp>
        </p:grpSp>
      </p:grpSp>
      <p:grpSp>
        <p:nvGrpSpPr>
          <p:cNvPr id="4052" name="Google Shape;4052;p43"/>
          <p:cNvGrpSpPr/>
          <p:nvPr/>
        </p:nvGrpSpPr>
        <p:grpSpPr>
          <a:xfrm>
            <a:off x="4711938" y="1463225"/>
            <a:ext cx="1872047" cy="3337403"/>
            <a:chOff x="4623549" y="1463225"/>
            <a:chExt cx="1872047" cy="3337403"/>
          </a:xfrm>
        </p:grpSpPr>
        <p:grpSp>
          <p:nvGrpSpPr>
            <p:cNvPr id="4053" name="Google Shape;4053;p43"/>
            <p:cNvGrpSpPr/>
            <p:nvPr/>
          </p:nvGrpSpPr>
          <p:grpSpPr>
            <a:xfrm>
              <a:off x="4623549" y="1463225"/>
              <a:ext cx="1872047" cy="3337403"/>
              <a:chOff x="4623549" y="1463225"/>
              <a:chExt cx="1872047" cy="3337403"/>
            </a:xfrm>
          </p:grpSpPr>
          <p:sp>
            <p:nvSpPr>
              <p:cNvPr id="4054" name="Google Shape;4054;p43"/>
              <p:cNvSpPr/>
              <p:nvPr/>
            </p:nvSpPr>
            <p:spPr>
              <a:xfrm>
                <a:off x="4910699" y="3070950"/>
                <a:ext cx="1353426" cy="1729678"/>
              </a:xfrm>
              <a:custGeom>
                <a:avLst/>
                <a:gdLst/>
                <a:ahLst/>
                <a:cxnLst/>
                <a:rect l="l" t="t" r="r" b="b"/>
                <a:pathLst>
                  <a:path w="19325" h="21289" extrusionOk="0">
                    <a:moveTo>
                      <a:pt x="1" y="0"/>
                    </a:moveTo>
                    <a:lnTo>
                      <a:pt x="1" y="21288"/>
                    </a:lnTo>
                    <a:lnTo>
                      <a:pt x="19325" y="21288"/>
                    </a:lnTo>
                    <a:lnTo>
                      <a:pt x="19325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4055" name="Google Shape;4055;p43"/>
              <p:cNvGrpSpPr/>
              <p:nvPr/>
            </p:nvGrpSpPr>
            <p:grpSpPr>
              <a:xfrm>
                <a:off x="4623549" y="1463225"/>
                <a:ext cx="1872047" cy="1607731"/>
                <a:chOff x="4683708" y="1463225"/>
                <a:chExt cx="1872047" cy="1607731"/>
              </a:xfrm>
            </p:grpSpPr>
            <p:sp>
              <p:nvSpPr>
                <p:cNvPr id="4056" name="Google Shape;4056;p43"/>
                <p:cNvSpPr/>
                <p:nvPr/>
              </p:nvSpPr>
              <p:spPr>
                <a:xfrm>
                  <a:off x="4971344" y="1463225"/>
                  <a:ext cx="1353426" cy="1490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25" h="21289" extrusionOk="0">
                      <a:moveTo>
                        <a:pt x="1" y="0"/>
                      </a:moveTo>
                      <a:lnTo>
                        <a:pt x="1" y="21288"/>
                      </a:lnTo>
                      <a:lnTo>
                        <a:pt x="19325" y="21288"/>
                      </a:lnTo>
                      <a:lnTo>
                        <a:pt x="19325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57" name="Google Shape;4057;p43"/>
                <p:cNvSpPr/>
                <p:nvPr/>
              </p:nvSpPr>
              <p:spPr>
                <a:xfrm>
                  <a:off x="4971344" y="1463225"/>
                  <a:ext cx="1353426" cy="1601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25" h="2287" extrusionOk="0">
                      <a:moveTo>
                        <a:pt x="1" y="0"/>
                      </a:moveTo>
                      <a:lnTo>
                        <a:pt x="1" y="2286"/>
                      </a:lnTo>
                      <a:lnTo>
                        <a:pt x="19325" y="2286"/>
                      </a:lnTo>
                      <a:lnTo>
                        <a:pt x="19325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58" name="Google Shape;4058;p43"/>
                <p:cNvSpPr/>
                <p:nvPr/>
              </p:nvSpPr>
              <p:spPr>
                <a:xfrm>
                  <a:off x="5046422" y="1510709"/>
                  <a:ext cx="62611" cy="626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4" h="894" extrusionOk="0">
                      <a:moveTo>
                        <a:pt x="441" y="1"/>
                      </a:moveTo>
                      <a:cubicBezTo>
                        <a:pt x="203" y="1"/>
                        <a:pt x="0" y="203"/>
                        <a:pt x="0" y="453"/>
                      </a:cubicBezTo>
                      <a:cubicBezTo>
                        <a:pt x="0" y="691"/>
                        <a:pt x="203" y="894"/>
                        <a:pt x="441" y="894"/>
                      </a:cubicBezTo>
                      <a:cubicBezTo>
                        <a:pt x="691" y="894"/>
                        <a:pt x="893" y="691"/>
                        <a:pt x="893" y="453"/>
                      </a:cubicBezTo>
                      <a:cubicBezTo>
                        <a:pt x="893" y="203"/>
                        <a:pt x="691" y="1"/>
                        <a:pt x="441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59" name="Google Shape;4059;p43"/>
                <p:cNvSpPr/>
                <p:nvPr/>
              </p:nvSpPr>
              <p:spPr>
                <a:xfrm>
                  <a:off x="5181521" y="1510709"/>
                  <a:ext cx="62611" cy="626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4" h="894" extrusionOk="0">
                      <a:moveTo>
                        <a:pt x="453" y="1"/>
                      </a:moveTo>
                      <a:cubicBezTo>
                        <a:pt x="203" y="1"/>
                        <a:pt x="0" y="203"/>
                        <a:pt x="0" y="453"/>
                      </a:cubicBezTo>
                      <a:cubicBezTo>
                        <a:pt x="0" y="691"/>
                        <a:pt x="203" y="894"/>
                        <a:pt x="453" y="894"/>
                      </a:cubicBezTo>
                      <a:cubicBezTo>
                        <a:pt x="703" y="894"/>
                        <a:pt x="893" y="691"/>
                        <a:pt x="893" y="453"/>
                      </a:cubicBezTo>
                      <a:cubicBezTo>
                        <a:pt x="893" y="203"/>
                        <a:pt x="703" y="1"/>
                        <a:pt x="453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60" name="Google Shape;4060;p43"/>
                <p:cNvSpPr/>
                <p:nvPr/>
              </p:nvSpPr>
              <p:spPr>
                <a:xfrm>
                  <a:off x="5318231" y="1510709"/>
                  <a:ext cx="62611" cy="626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4" h="894" extrusionOk="0">
                      <a:moveTo>
                        <a:pt x="453" y="1"/>
                      </a:moveTo>
                      <a:cubicBezTo>
                        <a:pt x="203" y="1"/>
                        <a:pt x="1" y="203"/>
                        <a:pt x="1" y="453"/>
                      </a:cubicBezTo>
                      <a:cubicBezTo>
                        <a:pt x="1" y="691"/>
                        <a:pt x="203" y="894"/>
                        <a:pt x="453" y="894"/>
                      </a:cubicBezTo>
                      <a:cubicBezTo>
                        <a:pt x="691" y="894"/>
                        <a:pt x="894" y="691"/>
                        <a:pt x="894" y="453"/>
                      </a:cubicBezTo>
                      <a:cubicBezTo>
                        <a:pt x="894" y="203"/>
                        <a:pt x="691" y="1"/>
                        <a:pt x="453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61" name="Google Shape;4061;p43"/>
                <p:cNvSpPr/>
                <p:nvPr/>
              </p:nvSpPr>
              <p:spPr>
                <a:xfrm>
                  <a:off x="5179000" y="2728137"/>
                  <a:ext cx="40900" cy="301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4" h="430" extrusionOk="0">
                      <a:moveTo>
                        <a:pt x="381" y="1"/>
                      </a:moveTo>
                      <a:lnTo>
                        <a:pt x="0" y="429"/>
                      </a:lnTo>
                      <a:lnTo>
                        <a:pt x="584" y="429"/>
                      </a:lnTo>
                      <a:lnTo>
                        <a:pt x="584" y="251"/>
                      </a:lnTo>
                      <a:lnTo>
                        <a:pt x="417" y="251"/>
                      </a:lnTo>
                      <a:lnTo>
                        <a:pt x="524" y="120"/>
                      </a:lnTo>
                      <a:lnTo>
                        <a:pt x="381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62" name="Google Shape;4062;p43"/>
                <p:cNvSpPr/>
                <p:nvPr/>
              </p:nvSpPr>
              <p:spPr>
                <a:xfrm>
                  <a:off x="5270746" y="2745646"/>
                  <a:ext cx="755538" cy="126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8" h="180" extrusionOk="0">
                      <a:moveTo>
                        <a:pt x="0" y="1"/>
                      </a:moveTo>
                      <a:lnTo>
                        <a:pt x="0" y="179"/>
                      </a:lnTo>
                      <a:lnTo>
                        <a:pt x="714" y="179"/>
                      </a:lnTo>
                      <a:lnTo>
                        <a:pt x="714" y="1"/>
                      </a:lnTo>
                      <a:close/>
                      <a:moveTo>
                        <a:pt x="1441" y="1"/>
                      </a:moveTo>
                      <a:lnTo>
                        <a:pt x="1441" y="179"/>
                      </a:lnTo>
                      <a:lnTo>
                        <a:pt x="2155" y="179"/>
                      </a:lnTo>
                      <a:lnTo>
                        <a:pt x="2155" y="1"/>
                      </a:lnTo>
                      <a:close/>
                      <a:moveTo>
                        <a:pt x="2869" y="1"/>
                      </a:moveTo>
                      <a:lnTo>
                        <a:pt x="2869" y="179"/>
                      </a:lnTo>
                      <a:lnTo>
                        <a:pt x="3584" y="179"/>
                      </a:lnTo>
                      <a:lnTo>
                        <a:pt x="3584" y="1"/>
                      </a:lnTo>
                      <a:close/>
                      <a:moveTo>
                        <a:pt x="4310" y="1"/>
                      </a:moveTo>
                      <a:lnTo>
                        <a:pt x="4310" y="179"/>
                      </a:lnTo>
                      <a:lnTo>
                        <a:pt x="5025" y="179"/>
                      </a:lnTo>
                      <a:lnTo>
                        <a:pt x="5025" y="1"/>
                      </a:lnTo>
                      <a:close/>
                      <a:moveTo>
                        <a:pt x="5763" y="1"/>
                      </a:moveTo>
                      <a:lnTo>
                        <a:pt x="5763" y="179"/>
                      </a:lnTo>
                      <a:lnTo>
                        <a:pt x="6465" y="179"/>
                      </a:lnTo>
                      <a:lnTo>
                        <a:pt x="6465" y="1"/>
                      </a:lnTo>
                      <a:close/>
                      <a:moveTo>
                        <a:pt x="7203" y="1"/>
                      </a:moveTo>
                      <a:lnTo>
                        <a:pt x="7203" y="179"/>
                      </a:lnTo>
                      <a:lnTo>
                        <a:pt x="7918" y="179"/>
                      </a:lnTo>
                      <a:lnTo>
                        <a:pt x="7918" y="1"/>
                      </a:lnTo>
                      <a:close/>
                      <a:moveTo>
                        <a:pt x="8632" y="1"/>
                      </a:moveTo>
                      <a:lnTo>
                        <a:pt x="8632" y="179"/>
                      </a:lnTo>
                      <a:lnTo>
                        <a:pt x="9346" y="179"/>
                      </a:lnTo>
                      <a:lnTo>
                        <a:pt x="9346" y="1"/>
                      </a:lnTo>
                      <a:close/>
                      <a:moveTo>
                        <a:pt x="10073" y="1"/>
                      </a:moveTo>
                      <a:lnTo>
                        <a:pt x="10073" y="179"/>
                      </a:lnTo>
                      <a:lnTo>
                        <a:pt x="10787" y="179"/>
                      </a:lnTo>
                      <a:lnTo>
                        <a:pt x="10787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63" name="Google Shape;4063;p43"/>
                <p:cNvSpPr/>
                <p:nvPr/>
              </p:nvSpPr>
              <p:spPr>
                <a:xfrm>
                  <a:off x="6076226" y="2728137"/>
                  <a:ext cx="40900" cy="301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4" h="430" extrusionOk="0">
                      <a:moveTo>
                        <a:pt x="215" y="1"/>
                      </a:moveTo>
                      <a:lnTo>
                        <a:pt x="60" y="120"/>
                      </a:lnTo>
                      <a:lnTo>
                        <a:pt x="179" y="251"/>
                      </a:lnTo>
                      <a:lnTo>
                        <a:pt x="1" y="251"/>
                      </a:lnTo>
                      <a:lnTo>
                        <a:pt x="1" y="429"/>
                      </a:lnTo>
                      <a:lnTo>
                        <a:pt x="584" y="429"/>
                      </a:lnTo>
                      <a:lnTo>
                        <a:pt x="215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64" name="Google Shape;4064;p43"/>
                <p:cNvSpPr/>
                <p:nvPr/>
              </p:nvSpPr>
              <p:spPr>
                <a:xfrm>
                  <a:off x="5692641" y="2286213"/>
                  <a:ext cx="365303" cy="4136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16" h="5907" extrusionOk="0">
                      <a:moveTo>
                        <a:pt x="132" y="1"/>
                      </a:moveTo>
                      <a:lnTo>
                        <a:pt x="1" y="120"/>
                      </a:lnTo>
                      <a:lnTo>
                        <a:pt x="465" y="643"/>
                      </a:lnTo>
                      <a:lnTo>
                        <a:pt x="596" y="524"/>
                      </a:lnTo>
                      <a:lnTo>
                        <a:pt x="132" y="1"/>
                      </a:lnTo>
                      <a:close/>
                      <a:moveTo>
                        <a:pt x="1060" y="1060"/>
                      </a:moveTo>
                      <a:lnTo>
                        <a:pt x="929" y="1179"/>
                      </a:lnTo>
                      <a:lnTo>
                        <a:pt x="1382" y="1703"/>
                      </a:lnTo>
                      <a:lnTo>
                        <a:pt x="1525" y="1584"/>
                      </a:lnTo>
                      <a:lnTo>
                        <a:pt x="1060" y="1060"/>
                      </a:lnTo>
                      <a:close/>
                      <a:moveTo>
                        <a:pt x="1977" y="2096"/>
                      </a:moveTo>
                      <a:lnTo>
                        <a:pt x="1846" y="2215"/>
                      </a:lnTo>
                      <a:lnTo>
                        <a:pt x="2310" y="2739"/>
                      </a:lnTo>
                      <a:lnTo>
                        <a:pt x="2441" y="2620"/>
                      </a:lnTo>
                      <a:lnTo>
                        <a:pt x="1977" y="2096"/>
                      </a:lnTo>
                      <a:close/>
                      <a:moveTo>
                        <a:pt x="2906" y="3156"/>
                      </a:moveTo>
                      <a:lnTo>
                        <a:pt x="2775" y="3275"/>
                      </a:lnTo>
                      <a:lnTo>
                        <a:pt x="3227" y="3799"/>
                      </a:lnTo>
                      <a:lnTo>
                        <a:pt x="3370" y="3680"/>
                      </a:lnTo>
                      <a:lnTo>
                        <a:pt x="2906" y="3156"/>
                      </a:lnTo>
                      <a:close/>
                      <a:moveTo>
                        <a:pt x="3823" y="4215"/>
                      </a:moveTo>
                      <a:lnTo>
                        <a:pt x="3692" y="4334"/>
                      </a:lnTo>
                      <a:lnTo>
                        <a:pt x="4156" y="4858"/>
                      </a:lnTo>
                      <a:lnTo>
                        <a:pt x="4287" y="4739"/>
                      </a:lnTo>
                      <a:lnTo>
                        <a:pt x="3823" y="4215"/>
                      </a:lnTo>
                      <a:close/>
                      <a:moveTo>
                        <a:pt x="4751" y="5275"/>
                      </a:moveTo>
                      <a:lnTo>
                        <a:pt x="4620" y="5394"/>
                      </a:lnTo>
                      <a:lnTo>
                        <a:pt x="5073" y="5906"/>
                      </a:lnTo>
                      <a:lnTo>
                        <a:pt x="5216" y="5787"/>
                      </a:lnTo>
                      <a:lnTo>
                        <a:pt x="4751" y="527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65" name="Google Shape;4065;p43"/>
                <p:cNvSpPr/>
                <p:nvPr/>
              </p:nvSpPr>
              <p:spPr>
                <a:xfrm>
                  <a:off x="5625967" y="2223671"/>
                  <a:ext cx="44262" cy="334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2" h="477" extrusionOk="0">
                      <a:moveTo>
                        <a:pt x="310" y="1"/>
                      </a:moveTo>
                      <a:lnTo>
                        <a:pt x="0" y="358"/>
                      </a:lnTo>
                      <a:lnTo>
                        <a:pt x="155" y="477"/>
                      </a:lnTo>
                      <a:lnTo>
                        <a:pt x="310" y="286"/>
                      </a:lnTo>
                      <a:lnTo>
                        <a:pt x="488" y="477"/>
                      </a:lnTo>
                      <a:lnTo>
                        <a:pt x="631" y="358"/>
                      </a:lnTo>
                      <a:lnTo>
                        <a:pt x="310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66" name="Google Shape;4066;p43"/>
                <p:cNvSpPr/>
                <p:nvPr/>
              </p:nvSpPr>
              <p:spPr>
                <a:xfrm>
                  <a:off x="5238180" y="2286213"/>
                  <a:ext cx="366143" cy="4136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28" h="5907" extrusionOk="0">
                      <a:moveTo>
                        <a:pt x="5085" y="1"/>
                      </a:moveTo>
                      <a:lnTo>
                        <a:pt x="4632" y="524"/>
                      </a:lnTo>
                      <a:lnTo>
                        <a:pt x="4763" y="643"/>
                      </a:lnTo>
                      <a:lnTo>
                        <a:pt x="5228" y="120"/>
                      </a:lnTo>
                      <a:lnTo>
                        <a:pt x="5085" y="1"/>
                      </a:lnTo>
                      <a:close/>
                      <a:moveTo>
                        <a:pt x="4168" y="1060"/>
                      </a:moveTo>
                      <a:lnTo>
                        <a:pt x="3704" y="1584"/>
                      </a:lnTo>
                      <a:lnTo>
                        <a:pt x="3846" y="1703"/>
                      </a:lnTo>
                      <a:lnTo>
                        <a:pt x="4299" y="1179"/>
                      </a:lnTo>
                      <a:lnTo>
                        <a:pt x="4168" y="1060"/>
                      </a:lnTo>
                      <a:close/>
                      <a:moveTo>
                        <a:pt x="3227" y="2096"/>
                      </a:moveTo>
                      <a:lnTo>
                        <a:pt x="2763" y="2620"/>
                      </a:lnTo>
                      <a:lnTo>
                        <a:pt x="2906" y="2739"/>
                      </a:lnTo>
                      <a:lnTo>
                        <a:pt x="3358" y="2215"/>
                      </a:lnTo>
                      <a:lnTo>
                        <a:pt x="3227" y="2096"/>
                      </a:lnTo>
                      <a:close/>
                      <a:moveTo>
                        <a:pt x="2311" y="3156"/>
                      </a:moveTo>
                      <a:lnTo>
                        <a:pt x="1846" y="3680"/>
                      </a:lnTo>
                      <a:lnTo>
                        <a:pt x="1977" y="3799"/>
                      </a:lnTo>
                      <a:lnTo>
                        <a:pt x="2442" y="3275"/>
                      </a:lnTo>
                      <a:lnTo>
                        <a:pt x="2311" y="3156"/>
                      </a:lnTo>
                      <a:close/>
                      <a:moveTo>
                        <a:pt x="1382" y="4215"/>
                      </a:moveTo>
                      <a:lnTo>
                        <a:pt x="918" y="4739"/>
                      </a:lnTo>
                      <a:lnTo>
                        <a:pt x="1060" y="4858"/>
                      </a:lnTo>
                      <a:lnTo>
                        <a:pt x="1513" y="4334"/>
                      </a:lnTo>
                      <a:lnTo>
                        <a:pt x="1382" y="4215"/>
                      </a:lnTo>
                      <a:close/>
                      <a:moveTo>
                        <a:pt x="465" y="5275"/>
                      </a:moveTo>
                      <a:lnTo>
                        <a:pt x="1" y="5787"/>
                      </a:lnTo>
                      <a:lnTo>
                        <a:pt x="132" y="5906"/>
                      </a:lnTo>
                      <a:lnTo>
                        <a:pt x="596" y="5394"/>
                      </a:lnTo>
                      <a:lnTo>
                        <a:pt x="465" y="527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67" name="Google Shape;4067;p43"/>
                <p:cNvSpPr/>
                <p:nvPr/>
              </p:nvSpPr>
              <p:spPr>
                <a:xfrm>
                  <a:off x="5274879" y="1840086"/>
                  <a:ext cx="746363" cy="416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57" h="5954" extrusionOk="0">
                      <a:moveTo>
                        <a:pt x="5323" y="691"/>
                      </a:moveTo>
                      <a:cubicBezTo>
                        <a:pt x="5728" y="691"/>
                        <a:pt x="6061" y="1013"/>
                        <a:pt x="6061" y="1418"/>
                      </a:cubicBezTo>
                      <a:lnTo>
                        <a:pt x="6061" y="4513"/>
                      </a:lnTo>
                      <a:cubicBezTo>
                        <a:pt x="6061" y="4918"/>
                        <a:pt x="5728" y="5239"/>
                        <a:pt x="5323" y="5239"/>
                      </a:cubicBezTo>
                      <a:cubicBezTo>
                        <a:pt x="4918" y="5239"/>
                        <a:pt x="4596" y="4918"/>
                        <a:pt x="4596" y="4513"/>
                      </a:cubicBezTo>
                      <a:lnTo>
                        <a:pt x="4596" y="1418"/>
                      </a:lnTo>
                      <a:cubicBezTo>
                        <a:pt x="4596" y="1013"/>
                        <a:pt x="4918" y="691"/>
                        <a:pt x="5323" y="691"/>
                      </a:cubicBezTo>
                      <a:close/>
                      <a:moveTo>
                        <a:pt x="2508" y="814"/>
                      </a:moveTo>
                      <a:cubicBezTo>
                        <a:pt x="2866" y="814"/>
                        <a:pt x="3173" y="1062"/>
                        <a:pt x="3227" y="1418"/>
                      </a:cubicBezTo>
                      <a:lnTo>
                        <a:pt x="3727" y="4466"/>
                      </a:lnTo>
                      <a:cubicBezTo>
                        <a:pt x="3799" y="4870"/>
                        <a:pt x="3525" y="5239"/>
                        <a:pt x="3132" y="5299"/>
                      </a:cubicBezTo>
                      <a:cubicBezTo>
                        <a:pt x="3095" y="5305"/>
                        <a:pt x="3057" y="5307"/>
                        <a:pt x="3020" y="5307"/>
                      </a:cubicBezTo>
                      <a:cubicBezTo>
                        <a:pt x="2669" y="5307"/>
                        <a:pt x="2354" y="5059"/>
                        <a:pt x="2310" y="4704"/>
                      </a:cubicBezTo>
                      <a:lnTo>
                        <a:pt x="1798" y="1656"/>
                      </a:lnTo>
                      <a:cubicBezTo>
                        <a:pt x="1739" y="1251"/>
                        <a:pt x="2013" y="882"/>
                        <a:pt x="2394" y="822"/>
                      </a:cubicBezTo>
                      <a:cubicBezTo>
                        <a:pt x="2432" y="817"/>
                        <a:pt x="2471" y="814"/>
                        <a:pt x="2508" y="814"/>
                      </a:cubicBezTo>
                      <a:close/>
                      <a:moveTo>
                        <a:pt x="8193" y="807"/>
                      </a:moveTo>
                      <a:cubicBezTo>
                        <a:pt x="8240" y="807"/>
                        <a:pt x="8287" y="812"/>
                        <a:pt x="8335" y="822"/>
                      </a:cubicBezTo>
                      <a:cubicBezTo>
                        <a:pt x="8740" y="882"/>
                        <a:pt x="9002" y="1251"/>
                        <a:pt x="8930" y="1656"/>
                      </a:cubicBezTo>
                      <a:lnTo>
                        <a:pt x="8418" y="4704"/>
                      </a:lnTo>
                      <a:cubicBezTo>
                        <a:pt x="8365" y="5064"/>
                        <a:pt x="8058" y="5311"/>
                        <a:pt x="7714" y="5311"/>
                      </a:cubicBezTo>
                      <a:cubicBezTo>
                        <a:pt x="7672" y="5311"/>
                        <a:pt x="7628" y="5307"/>
                        <a:pt x="7585" y="5299"/>
                      </a:cubicBezTo>
                      <a:cubicBezTo>
                        <a:pt x="7192" y="5239"/>
                        <a:pt x="6918" y="4858"/>
                        <a:pt x="6990" y="4466"/>
                      </a:cubicBezTo>
                      <a:lnTo>
                        <a:pt x="7502" y="1418"/>
                      </a:lnTo>
                      <a:cubicBezTo>
                        <a:pt x="7554" y="1062"/>
                        <a:pt x="7854" y="807"/>
                        <a:pt x="8193" y="807"/>
                      </a:cubicBezTo>
                      <a:close/>
                      <a:moveTo>
                        <a:pt x="1263" y="1"/>
                      </a:moveTo>
                      <a:cubicBezTo>
                        <a:pt x="477" y="1"/>
                        <a:pt x="1" y="632"/>
                        <a:pt x="191" y="1382"/>
                      </a:cubicBezTo>
                      <a:lnTo>
                        <a:pt x="1036" y="4573"/>
                      </a:lnTo>
                      <a:cubicBezTo>
                        <a:pt x="1251" y="5335"/>
                        <a:pt x="2048" y="5954"/>
                        <a:pt x="2834" y="5954"/>
                      </a:cubicBezTo>
                      <a:lnTo>
                        <a:pt x="7787" y="5954"/>
                      </a:lnTo>
                      <a:cubicBezTo>
                        <a:pt x="8573" y="5954"/>
                        <a:pt x="9371" y="5335"/>
                        <a:pt x="9585" y="4573"/>
                      </a:cubicBezTo>
                      <a:lnTo>
                        <a:pt x="10430" y="1382"/>
                      </a:lnTo>
                      <a:cubicBezTo>
                        <a:pt x="10657" y="632"/>
                        <a:pt x="10180" y="1"/>
                        <a:pt x="9383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68" name="Google Shape;4068;p43"/>
                <p:cNvSpPr/>
                <p:nvPr/>
              </p:nvSpPr>
              <p:spPr>
                <a:xfrm>
                  <a:off x="5389107" y="1670810"/>
                  <a:ext cx="231045" cy="2252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99" h="3216" extrusionOk="0">
                      <a:moveTo>
                        <a:pt x="2870" y="1"/>
                      </a:moveTo>
                      <a:cubicBezTo>
                        <a:pt x="2769" y="1"/>
                        <a:pt x="2668" y="36"/>
                        <a:pt x="2596" y="108"/>
                      </a:cubicBezTo>
                      <a:lnTo>
                        <a:pt x="156" y="2549"/>
                      </a:lnTo>
                      <a:cubicBezTo>
                        <a:pt x="1" y="2703"/>
                        <a:pt x="1" y="2953"/>
                        <a:pt x="156" y="3108"/>
                      </a:cubicBezTo>
                      <a:cubicBezTo>
                        <a:pt x="227" y="3180"/>
                        <a:pt x="328" y="3215"/>
                        <a:pt x="429" y="3215"/>
                      </a:cubicBezTo>
                      <a:cubicBezTo>
                        <a:pt x="531" y="3215"/>
                        <a:pt x="632" y="3180"/>
                        <a:pt x="703" y="3108"/>
                      </a:cubicBezTo>
                      <a:lnTo>
                        <a:pt x="3144" y="667"/>
                      </a:lnTo>
                      <a:cubicBezTo>
                        <a:pt x="3299" y="513"/>
                        <a:pt x="3299" y="263"/>
                        <a:pt x="3144" y="108"/>
                      </a:cubicBezTo>
                      <a:cubicBezTo>
                        <a:pt x="3073" y="36"/>
                        <a:pt x="2971" y="1"/>
                        <a:pt x="2870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69" name="Google Shape;4069;p43"/>
                <p:cNvSpPr/>
                <p:nvPr/>
              </p:nvSpPr>
              <p:spPr>
                <a:xfrm>
                  <a:off x="5683466" y="1670810"/>
                  <a:ext cx="230205" cy="2252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87" h="3216" extrusionOk="0">
                      <a:moveTo>
                        <a:pt x="422" y="1"/>
                      </a:moveTo>
                      <a:cubicBezTo>
                        <a:pt x="322" y="1"/>
                        <a:pt x="221" y="36"/>
                        <a:pt x="144" y="108"/>
                      </a:cubicBezTo>
                      <a:cubicBezTo>
                        <a:pt x="1" y="263"/>
                        <a:pt x="1" y="513"/>
                        <a:pt x="144" y="667"/>
                      </a:cubicBezTo>
                      <a:lnTo>
                        <a:pt x="2584" y="3108"/>
                      </a:lnTo>
                      <a:cubicBezTo>
                        <a:pt x="2662" y="3180"/>
                        <a:pt x="2763" y="3215"/>
                        <a:pt x="2864" y="3215"/>
                      </a:cubicBezTo>
                      <a:cubicBezTo>
                        <a:pt x="2965" y="3215"/>
                        <a:pt x="3067" y="3180"/>
                        <a:pt x="3144" y="3108"/>
                      </a:cubicBezTo>
                      <a:cubicBezTo>
                        <a:pt x="3287" y="2953"/>
                        <a:pt x="3287" y="2703"/>
                        <a:pt x="3144" y="2549"/>
                      </a:cubicBezTo>
                      <a:lnTo>
                        <a:pt x="691" y="108"/>
                      </a:lnTo>
                      <a:cubicBezTo>
                        <a:pt x="620" y="36"/>
                        <a:pt x="522" y="1"/>
                        <a:pt x="422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70" name="Google Shape;4070;p43"/>
                <p:cNvSpPr/>
                <p:nvPr/>
              </p:nvSpPr>
              <p:spPr>
                <a:xfrm>
                  <a:off x="4683708" y="2480491"/>
                  <a:ext cx="750495" cy="5179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16" h="7395" extrusionOk="0">
                      <a:moveTo>
                        <a:pt x="1548" y="1"/>
                      </a:moveTo>
                      <a:cubicBezTo>
                        <a:pt x="703" y="1"/>
                        <a:pt x="0" y="691"/>
                        <a:pt x="0" y="1548"/>
                      </a:cubicBezTo>
                      <a:lnTo>
                        <a:pt x="0" y="5847"/>
                      </a:lnTo>
                      <a:cubicBezTo>
                        <a:pt x="0" y="6692"/>
                        <a:pt x="703" y="7394"/>
                        <a:pt x="1548" y="7394"/>
                      </a:cubicBezTo>
                      <a:lnTo>
                        <a:pt x="9168" y="7394"/>
                      </a:lnTo>
                      <a:cubicBezTo>
                        <a:pt x="10013" y="7394"/>
                        <a:pt x="10716" y="6692"/>
                        <a:pt x="10716" y="5847"/>
                      </a:cubicBezTo>
                      <a:lnTo>
                        <a:pt x="10716" y="1548"/>
                      </a:lnTo>
                      <a:cubicBezTo>
                        <a:pt x="10716" y="691"/>
                        <a:pt x="10013" y="1"/>
                        <a:pt x="916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71" name="Google Shape;4071;p43"/>
                <p:cNvSpPr/>
                <p:nvPr/>
              </p:nvSpPr>
              <p:spPr>
                <a:xfrm>
                  <a:off x="5114777" y="2541352"/>
                  <a:ext cx="264382" cy="267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75" h="382" extrusionOk="0">
                      <a:moveTo>
                        <a:pt x="1" y="1"/>
                      </a:moveTo>
                      <a:lnTo>
                        <a:pt x="1" y="382"/>
                      </a:lnTo>
                      <a:lnTo>
                        <a:pt x="3775" y="382"/>
                      </a:lnTo>
                      <a:lnTo>
                        <a:pt x="3775" y="1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72" name="Google Shape;4072;p43"/>
                <p:cNvSpPr/>
                <p:nvPr/>
              </p:nvSpPr>
              <p:spPr>
                <a:xfrm>
                  <a:off x="5114777" y="2584704"/>
                  <a:ext cx="211856" cy="259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5" h="371" extrusionOk="0">
                      <a:moveTo>
                        <a:pt x="1" y="1"/>
                      </a:moveTo>
                      <a:lnTo>
                        <a:pt x="1" y="370"/>
                      </a:lnTo>
                      <a:lnTo>
                        <a:pt x="3025" y="370"/>
                      </a:lnTo>
                      <a:lnTo>
                        <a:pt x="3025" y="1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73" name="Google Shape;4073;p43"/>
                <p:cNvSpPr/>
                <p:nvPr/>
              </p:nvSpPr>
              <p:spPr>
                <a:xfrm>
                  <a:off x="4825460" y="2870729"/>
                  <a:ext cx="465313" cy="267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44" h="382" extrusionOk="0">
                      <a:moveTo>
                        <a:pt x="0" y="1"/>
                      </a:moveTo>
                      <a:lnTo>
                        <a:pt x="0" y="382"/>
                      </a:lnTo>
                      <a:lnTo>
                        <a:pt x="6644" y="382"/>
                      </a:lnTo>
                      <a:lnTo>
                        <a:pt x="6644" y="1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74" name="Google Shape;4074;p43"/>
                <p:cNvSpPr/>
                <p:nvPr/>
              </p:nvSpPr>
              <p:spPr>
                <a:xfrm>
                  <a:off x="4742888" y="2728137"/>
                  <a:ext cx="637108" cy="493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97" h="704" extrusionOk="0">
                      <a:moveTo>
                        <a:pt x="0" y="1"/>
                      </a:moveTo>
                      <a:lnTo>
                        <a:pt x="0" y="703"/>
                      </a:lnTo>
                      <a:lnTo>
                        <a:pt x="9097" y="703"/>
                      </a:lnTo>
                      <a:lnTo>
                        <a:pt x="9097" y="1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75" name="Google Shape;4075;p43"/>
                <p:cNvSpPr/>
                <p:nvPr/>
              </p:nvSpPr>
              <p:spPr>
                <a:xfrm>
                  <a:off x="4742888" y="2525524"/>
                  <a:ext cx="120950" cy="1210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7" h="1728" extrusionOk="0">
                      <a:moveTo>
                        <a:pt x="870" y="1"/>
                      </a:moveTo>
                      <a:cubicBezTo>
                        <a:pt x="393" y="1"/>
                        <a:pt x="0" y="394"/>
                        <a:pt x="0" y="870"/>
                      </a:cubicBezTo>
                      <a:cubicBezTo>
                        <a:pt x="0" y="1346"/>
                        <a:pt x="393" y="1727"/>
                        <a:pt x="870" y="1727"/>
                      </a:cubicBezTo>
                      <a:cubicBezTo>
                        <a:pt x="1346" y="1727"/>
                        <a:pt x="1727" y="1346"/>
                        <a:pt x="1727" y="870"/>
                      </a:cubicBezTo>
                      <a:cubicBezTo>
                        <a:pt x="1727" y="394"/>
                        <a:pt x="1346" y="1"/>
                        <a:pt x="870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76" name="Google Shape;4076;p43"/>
                <p:cNvSpPr/>
                <p:nvPr/>
              </p:nvSpPr>
              <p:spPr>
                <a:xfrm>
                  <a:off x="4814604" y="2525524"/>
                  <a:ext cx="120950" cy="1210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7" h="1728" extrusionOk="0">
                      <a:moveTo>
                        <a:pt x="870" y="1"/>
                      </a:moveTo>
                      <a:cubicBezTo>
                        <a:pt x="393" y="1"/>
                        <a:pt x="0" y="394"/>
                        <a:pt x="0" y="870"/>
                      </a:cubicBezTo>
                      <a:cubicBezTo>
                        <a:pt x="0" y="1346"/>
                        <a:pt x="393" y="1727"/>
                        <a:pt x="870" y="1727"/>
                      </a:cubicBezTo>
                      <a:cubicBezTo>
                        <a:pt x="1346" y="1727"/>
                        <a:pt x="1727" y="1346"/>
                        <a:pt x="1727" y="870"/>
                      </a:cubicBezTo>
                      <a:cubicBezTo>
                        <a:pt x="1727" y="394"/>
                        <a:pt x="1346" y="1"/>
                        <a:pt x="870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77" name="Google Shape;4077;p43"/>
                <p:cNvSpPr/>
                <p:nvPr/>
              </p:nvSpPr>
              <p:spPr>
                <a:xfrm>
                  <a:off x="5891122" y="2406324"/>
                  <a:ext cx="664632" cy="6646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90" h="9490" extrusionOk="0">
                      <a:moveTo>
                        <a:pt x="4739" y="0"/>
                      </a:moveTo>
                      <a:cubicBezTo>
                        <a:pt x="2120" y="0"/>
                        <a:pt x="0" y="2119"/>
                        <a:pt x="0" y="4751"/>
                      </a:cubicBezTo>
                      <a:cubicBezTo>
                        <a:pt x="0" y="7370"/>
                        <a:pt x="2120" y="9489"/>
                        <a:pt x="4739" y="9489"/>
                      </a:cubicBezTo>
                      <a:cubicBezTo>
                        <a:pt x="7358" y="9489"/>
                        <a:pt x="9490" y="7370"/>
                        <a:pt x="9490" y="4751"/>
                      </a:cubicBezTo>
                      <a:cubicBezTo>
                        <a:pt x="9490" y="2119"/>
                        <a:pt x="7358" y="0"/>
                        <a:pt x="4739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78" name="Google Shape;4078;p43"/>
                <p:cNvSpPr/>
                <p:nvPr/>
              </p:nvSpPr>
              <p:spPr>
                <a:xfrm>
                  <a:off x="6104591" y="2522163"/>
                  <a:ext cx="237699" cy="3919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94" h="5597" extrusionOk="0">
                      <a:moveTo>
                        <a:pt x="1965" y="489"/>
                      </a:moveTo>
                      <a:cubicBezTo>
                        <a:pt x="2322" y="489"/>
                        <a:pt x="2596" y="775"/>
                        <a:pt x="2596" y="1132"/>
                      </a:cubicBezTo>
                      <a:lnTo>
                        <a:pt x="2596" y="2525"/>
                      </a:lnTo>
                      <a:lnTo>
                        <a:pt x="774" y="2525"/>
                      </a:lnTo>
                      <a:lnTo>
                        <a:pt x="774" y="1132"/>
                      </a:lnTo>
                      <a:lnTo>
                        <a:pt x="786" y="1132"/>
                      </a:lnTo>
                      <a:cubicBezTo>
                        <a:pt x="786" y="775"/>
                        <a:pt x="1072" y="489"/>
                        <a:pt x="1429" y="489"/>
                      </a:cubicBezTo>
                      <a:close/>
                      <a:moveTo>
                        <a:pt x="1429" y="1"/>
                      </a:moveTo>
                      <a:cubicBezTo>
                        <a:pt x="798" y="1"/>
                        <a:pt x="298" y="501"/>
                        <a:pt x="298" y="1132"/>
                      </a:cubicBezTo>
                      <a:lnTo>
                        <a:pt x="298" y="2525"/>
                      </a:lnTo>
                      <a:lnTo>
                        <a:pt x="0" y="2525"/>
                      </a:lnTo>
                      <a:lnTo>
                        <a:pt x="0" y="5597"/>
                      </a:lnTo>
                      <a:lnTo>
                        <a:pt x="3394" y="5597"/>
                      </a:lnTo>
                      <a:lnTo>
                        <a:pt x="3394" y="2525"/>
                      </a:lnTo>
                      <a:lnTo>
                        <a:pt x="3096" y="2525"/>
                      </a:lnTo>
                      <a:lnTo>
                        <a:pt x="3096" y="1132"/>
                      </a:lnTo>
                      <a:cubicBezTo>
                        <a:pt x="3096" y="501"/>
                        <a:pt x="2584" y="1"/>
                        <a:pt x="1965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79" name="Google Shape;4079;p43"/>
                <p:cNvSpPr/>
                <p:nvPr/>
              </p:nvSpPr>
              <p:spPr>
                <a:xfrm>
                  <a:off x="6164611" y="2728137"/>
                  <a:ext cx="116818" cy="1535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68" h="2192" extrusionOk="0">
                      <a:moveTo>
                        <a:pt x="834" y="1"/>
                      </a:moveTo>
                      <a:cubicBezTo>
                        <a:pt x="382" y="1"/>
                        <a:pt x="1" y="370"/>
                        <a:pt x="1" y="834"/>
                      </a:cubicBezTo>
                      <a:cubicBezTo>
                        <a:pt x="1" y="1144"/>
                        <a:pt x="179" y="1430"/>
                        <a:pt x="441" y="1561"/>
                      </a:cubicBezTo>
                      <a:lnTo>
                        <a:pt x="441" y="2192"/>
                      </a:lnTo>
                      <a:lnTo>
                        <a:pt x="1227" y="2192"/>
                      </a:lnTo>
                      <a:lnTo>
                        <a:pt x="1227" y="1561"/>
                      </a:lnTo>
                      <a:cubicBezTo>
                        <a:pt x="1489" y="1418"/>
                        <a:pt x="1667" y="1144"/>
                        <a:pt x="1667" y="834"/>
                      </a:cubicBezTo>
                      <a:cubicBezTo>
                        <a:pt x="1667" y="370"/>
                        <a:pt x="1298" y="1"/>
                        <a:pt x="834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4080" name="Google Shape;4080;p43"/>
            <p:cNvGrpSpPr/>
            <p:nvPr/>
          </p:nvGrpSpPr>
          <p:grpSpPr>
            <a:xfrm>
              <a:off x="4911450" y="3288475"/>
              <a:ext cx="1352700" cy="1087400"/>
              <a:chOff x="4911450" y="3288475"/>
              <a:chExt cx="1352700" cy="1087400"/>
            </a:xfrm>
          </p:grpSpPr>
          <p:sp>
            <p:nvSpPr>
              <p:cNvPr id="4081" name="Google Shape;4081;p43"/>
              <p:cNvSpPr txBox="1"/>
              <p:nvPr/>
            </p:nvSpPr>
            <p:spPr>
              <a:xfrm>
                <a:off x="4911450" y="3288475"/>
                <a:ext cx="1352700" cy="429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b="1">
                    <a:solidFill>
                      <a:schemeClr val="accent4"/>
                    </a:solidFill>
                    <a:latin typeface="Fira Sans"/>
                    <a:ea typeface="Fira Sans"/>
                    <a:cs typeface="Fira Sans"/>
                    <a:sym typeface="Fira Sans"/>
                  </a:rPr>
                  <a:t>MARS</a:t>
                </a:r>
                <a:endParaRPr b="1">
                  <a:solidFill>
                    <a:schemeClr val="accent4"/>
                  </a:solidFill>
                  <a:latin typeface="Fira Sans"/>
                  <a:ea typeface="Fira Sans"/>
                  <a:cs typeface="Fira Sans"/>
                  <a:sym typeface="Fira Sans"/>
                </a:endParaRPr>
              </a:p>
            </p:txBody>
          </p:sp>
          <p:sp>
            <p:nvSpPr>
              <p:cNvPr id="4082" name="Google Shape;4082;p43"/>
              <p:cNvSpPr txBox="1"/>
              <p:nvPr/>
            </p:nvSpPr>
            <p:spPr>
              <a:xfrm>
                <a:off x="4911450" y="3840975"/>
                <a:ext cx="1352700" cy="534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rPr>
                  <a:t>Despite being red, Mars is a cold place</a:t>
                </a:r>
                <a:endParaRPr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endParaRPr>
              </a:p>
            </p:txBody>
          </p:sp>
        </p:grpSp>
      </p:grpSp>
      <p:grpSp>
        <p:nvGrpSpPr>
          <p:cNvPr id="4083" name="Google Shape;4083;p43"/>
          <p:cNvGrpSpPr/>
          <p:nvPr/>
        </p:nvGrpSpPr>
        <p:grpSpPr>
          <a:xfrm>
            <a:off x="7005138" y="1463225"/>
            <a:ext cx="1471015" cy="3337403"/>
            <a:chOff x="6949153" y="1463225"/>
            <a:chExt cx="1471015" cy="3337403"/>
          </a:xfrm>
        </p:grpSpPr>
        <p:grpSp>
          <p:nvGrpSpPr>
            <p:cNvPr id="4084" name="Google Shape;4084;p43"/>
            <p:cNvGrpSpPr/>
            <p:nvPr/>
          </p:nvGrpSpPr>
          <p:grpSpPr>
            <a:xfrm>
              <a:off x="6949153" y="1463225"/>
              <a:ext cx="1471015" cy="3337403"/>
              <a:chOff x="6949153" y="1463225"/>
              <a:chExt cx="1471015" cy="3337403"/>
            </a:xfrm>
          </p:grpSpPr>
          <p:sp>
            <p:nvSpPr>
              <p:cNvPr id="4085" name="Google Shape;4085;p43"/>
              <p:cNvSpPr/>
              <p:nvPr/>
            </p:nvSpPr>
            <p:spPr>
              <a:xfrm>
                <a:off x="7011706" y="3070950"/>
                <a:ext cx="1352586" cy="1729678"/>
              </a:xfrm>
              <a:custGeom>
                <a:avLst/>
                <a:gdLst/>
                <a:ahLst/>
                <a:cxnLst/>
                <a:rect l="l" t="t" r="r" b="b"/>
                <a:pathLst>
                  <a:path w="19313" h="21289" extrusionOk="0">
                    <a:moveTo>
                      <a:pt x="1" y="0"/>
                    </a:moveTo>
                    <a:lnTo>
                      <a:pt x="1" y="21288"/>
                    </a:lnTo>
                    <a:lnTo>
                      <a:pt x="19313" y="21288"/>
                    </a:lnTo>
                    <a:lnTo>
                      <a:pt x="19313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4086" name="Google Shape;4086;p43"/>
              <p:cNvGrpSpPr/>
              <p:nvPr/>
            </p:nvGrpSpPr>
            <p:grpSpPr>
              <a:xfrm>
                <a:off x="6949153" y="1463225"/>
                <a:ext cx="1471015" cy="1511857"/>
                <a:chOff x="7009311" y="1463225"/>
                <a:chExt cx="1471015" cy="1511857"/>
              </a:xfrm>
            </p:grpSpPr>
            <p:sp>
              <p:nvSpPr>
                <p:cNvPr id="4087" name="Google Shape;4087;p43"/>
                <p:cNvSpPr/>
                <p:nvPr/>
              </p:nvSpPr>
              <p:spPr>
                <a:xfrm>
                  <a:off x="7071853" y="1463225"/>
                  <a:ext cx="1352586" cy="1490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13" h="21289" extrusionOk="0">
                      <a:moveTo>
                        <a:pt x="1" y="0"/>
                      </a:moveTo>
                      <a:lnTo>
                        <a:pt x="1" y="21288"/>
                      </a:lnTo>
                      <a:lnTo>
                        <a:pt x="19313" y="21288"/>
                      </a:lnTo>
                      <a:lnTo>
                        <a:pt x="19313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88" name="Google Shape;4088;p43"/>
                <p:cNvSpPr/>
                <p:nvPr/>
              </p:nvSpPr>
              <p:spPr>
                <a:xfrm>
                  <a:off x="7167732" y="2196987"/>
                  <a:ext cx="1154947" cy="7780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91" h="11110" extrusionOk="0">
                      <a:moveTo>
                        <a:pt x="108" y="1"/>
                      </a:moveTo>
                      <a:cubicBezTo>
                        <a:pt x="37" y="1"/>
                        <a:pt x="1" y="36"/>
                        <a:pt x="1" y="96"/>
                      </a:cubicBezTo>
                      <a:lnTo>
                        <a:pt x="1" y="11014"/>
                      </a:lnTo>
                      <a:cubicBezTo>
                        <a:pt x="1" y="11073"/>
                        <a:pt x="37" y="11109"/>
                        <a:pt x="108" y="11109"/>
                      </a:cubicBezTo>
                      <a:lnTo>
                        <a:pt x="16384" y="11109"/>
                      </a:lnTo>
                      <a:cubicBezTo>
                        <a:pt x="16443" y="11109"/>
                        <a:pt x="16491" y="11073"/>
                        <a:pt x="16491" y="11014"/>
                      </a:cubicBezTo>
                      <a:lnTo>
                        <a:pt x="16491" y="96"/>
                      </a:lnTo>
                      <a:cubicBezTo>
                        <a:pt x="16491" y="36"/>
                        <a:pt x="16443" y="1"/>
                        <a:pt x="16384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89" name="Google Shape;4089;p43"/>
                <p:cNvSpPr/>
                <p:nvPr/>
              </p:nvSpPr>
              <p:spPr>
                <a:xfrm>
                  <a:off x="7214445" y="2241180"/>
                  <a:ext cx="1059910" cy="6871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34" h="9812" extrusionOk="0">
                      <a:moveTo>
                        <a:pt x="108" y="1"/>
                      </a:moveTo>
                      <a:cubicBezTo>
                        <a:pt x="48" y="1"/>
                        <a:pt x="1" y="48"/>
                        <a:pt x="1" y="108"/>
                      </a:cubicBezTo>
                      <a:lnTo>
                        <a:pt x="1" y="9704"/>
                      </a:lnTo>
                      <a:cubicBezTo>
                        <a:pt x="1" y="9764"/>
                        <a:pt x="48" y="9811"/>
                        <a:pt x="108" y="9811"/>
                      </a:cubicBezTo>
                      <a:lnTo>
                        <a:pt x="15038" y="9811"/>
                      </a:lnTo>
                      <a:cubicBezTo>
                        <a:pt x="15098" y="9811"/>
                        <a:pt x="15133" y="9764"/>
                        <a:pt x="15133" y="9704"/>
                      </a:cubicBezTo>
                      <a:lnTo>
                        <a:pt x="15133" y="108"/>
                      </a:lnTo>
                      <a:cubicBezTo>
                        <a:pt x="15133" y="48"/>
                        <a:pt x="15098" y="1"/>
                        <a:pt x="15038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90" name="Google Shape;4090;p43"/>
                <p:cNvSpPr/>
                <p:nvPr/>
              </p:nvSpPr>
              <p:spPr>
                <a:xfrm>
                  <a:off x="7009311" y="2901615"/>
                  <a:ext cx="1471015" cy="734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04" h="1049" extrusionOk="0">
                      <a:moveTo>
                        <a:pt x="1" y="0"/>
                      </a:moveTo>
                      <a:lnTo>
                        <a:pt x="1" y="393"/>
                      </a:lnTo>
                      <a:cubicBezTo>
                        <a:pt x="1" y="750"/>
                        <a:pt x="298" y="1048"/>
                        <a:pt x="655" y="1048"/>
                      </a:cubicBezTo>
                      <a:lnTo>
                        <a:pt x="20348" y="1048"/>
                      </a:lnTo>
                      <a:cubicBezTo>
                        <a:pt x="20706" y="1048"/>
                        <a:pt x="21003" y="750"/>
                        <a:pt x="21003" y="393"/>
                      </a:cubicBezTo>
                      <a:lnTo>
                        <a:pt x="21003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91" name="Google Shape;4091;p43"/>
                <p:cNvSpPr/>
                <p:nvPr/>
              </p:nvSpPr>
              <p:spPr>
                <a:xfrm>
                  <a:off x="7557200" y="2901615"/>
                  <a:ext cx="371956" cy="308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11" h="441" extrusionOk="0">
                      <a:moveTo>
                        <a:pt x="0" y="0"/>
                      </a:moveTo>
                      <a:lnTo>
                        <a:pt x="0" y="274"/>
                      </a:lnTo>
                      <a:cubicBezTo>
                        <a:pt x="0" y="369"/>
                        <a:pt x="83" y="441"/>
                        <a:pt x="167" y="441"/>
                      </a:cubicBezTo>
                      <a:lnTo>
                        <a:pt x="5155" y="441"/>
                      </a:lnTo>
                      <a:cubicBezTo>
                        <a:pt x="5239" y="441"/>
                        <a:pt x="5310" y="369"/>
                        <a:pt x="5310" y="274"/>
                      </a:cubicBezTo>
                      <a:lnTo>
                        <a:pt x="531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92" name="Google Shape;4092;p43"/>
                <p:cNvSpPr/>
                <p:nvPr/>
              </p:nvSpPr>
              <p:spPr>
                <a:xfrm>
                  <a:off x="7423782" y="1511550"/>
                  <a:ext cx="640400" cy="770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44" h="11002" extrusionOk="0">
                      <a:moveTo>
                        <a:pt x="4572" y="1"/>
                      </a:moveTo>
                      <a:cubicBezTo>
                        <a:pt x="2261" y="1059"/>
                        <a:pt x="865" y="1196"/>
                        <a:pt x="297" y="1196"/>
                      </a:cubicBezTo>
                      <a:cubicBezTo>
                        <a:pt x="98" y="1196"/>
                        <a:pt x="0" y="1179"/>
                        <a:pt x="0" y="1179"/>
                      </a:cubicBezTo>
                      <a:lnTo>
                        <a:pt x="0" y="7121"/>
                      </a:lnTo>
                      <a:cubicBezTo>
                        <a:pt x="655" y="9799"/>
                        <a:pt x="4572" y="11002"/>
                        <a:pt x="4572" y="11002"/>
                      </a:cubicBezTo>
                      <a:cubicBezTo>
                        <a:pt x="4572" y="11002"/>
                        <a:pt x="8489" y="9799"/>
                        <a:pt x="9144" y="7121"/>
                      </a:cubicBezTo>
                      <a:lnTo>
                        <a:pt x="9144" y="1179"/>
                      </a:lnTo>
                      <a:cubicBezTo>
                        <a:pt x="9144" y="1179"/>
                        <a:pt x="9048" y="1196"/>
                        <a:pt x="8851" y="1196"/>
                      </a:cubicBezTo>
                      <a:cubicBezTo>
                        <a:pt x="8288" y="1196"/>
                        <a:pt x="6900" y="1059"/>
                        <a:pt x="457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93" name="Google Shape;4093;p43"/>
                <p:cNvSpPr/>
                <p:nvPr/>
              </p:nvSpPr>
              <p:spPr>
                <a:xfrm>
                  <a:off x="7525474" y="1632501"/>
                  <a:ext cx="437859" cy="5286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52" h="7549" extrusionOk="0">
                      <a:moveTo>
                        <a:pt x="6251" y="810"/>
                      </a:moveTo>
                      <a:lnTo>
                        <a:pt x="6251" y="810"/>
                      </a:lnTo>
                      <a:lnTo>
                        <a:pt x="6251" y="810"/>
                      </a:lnTo>
                      <a:cubicBezTo>
                        <a:pt x="6251" y="810"/>
                        <a:pt x="6251" y="810"/>
                        <a:pt x="6251" y="810"/>
                      </a:cubicBezTo>
                      <a:close/>
                      <a:moveTo>
                        <a:pt x="3120" y="0"/>
                      </a:moveTo>
                      <a:cubicBezTo>
                        <a:pt x="1546" y="726"/>
                        <a:pt x="601" y="822"/>
                        <a:pt x="211" y="822"/>
                      </a:cubicBezTo>
                      <a:cubicBezTo>
                        <a:pt x="69" y="822"/>
                        <a:pt x="1" y="810"/>
                        <a:pt x="1" y="810"/>
                      </a:cubicBezTo>
                      <a:lnTo>
                        <a:pt x="1" y="4882"/>
                      </a:lnTo>
                      <a:cubicBezTo>
                        <a:pt x="441" y="6715"/>
                        <a:pt x="3120" y="7549"/>
                        <a:pt x="3120" y="7549"/>
                      </a:cubicBezTo>
                      <a:cubicBezTo>
                        <a:pt x="3120" y="7549"/>
                        <a:pt x="5799" y="6715"/>
                        <a:pt x="6251" y="4882"/>
                      </a:cubicBezTo>
                      <a:lnTo>
                        <a:pt x="6251" y="810"/>
                      </a:lnTo>
                      <a:lnTo>
                        <a:pt x="6251" y="810"/>
                      </a:lnTo>
                      <a:cubicBezTo>
                        <a:pt x="6248" y="811"/>
                        <a:pt x="6181" y="822"/>
                        <a:pt x="6046" y="822"/>
                      </a:cubicBezTo>
                      <a:cubicBezTo>
                        <a:pt x="5656" y="822"/>
                        <a:pt x="4703" y="726"/>
                        <a:pt x="3120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94" name="Google Shape;4094;p43"/>
                <p:cNvSpPr/>
                <p:nvPr/>
              </p:nvSpPr>
              <p:spPr>
                <a:xfrm>
                  <a:off x="7598311" y="1756604"/>
                  <a:ext cx="291206" cy="2558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8" h="3653" extrusionOk="0">
                      <a:moveTo>
                        <a:pt x="3780" y="0"/>
                      </a:moveTo>
                      <a:cubicBezTo>
                        <a:pt x="3701" y="0"/>
                        <a:pt x="3622" y="36"/>
                        <a:pt x="3568" y="121"/>
                      </a:cubicBezTo>
                      <a:cubicBezTo>
                        <a:pt x="2949" y="1062"/>
                        <a:pt x="2330" y="2002"/>
                        <a:pt x="1711" y="2931"/>
                      </a:cubicBezTo>
                      <a:cubicBezTo>
                        <a:pt x="1318" y="2431"/>
                        <a:pt x="925" y="1943"/>
                        <a:pt x="532" y="1431"/>
                      </a:cubicBezTo>
                      <a:cubicBezTo>
                        <a:pt x="480" y="1368"/>
                        <a:pt x="420" y="1341"/>
                        <a:pt x="360" y="1341"/>
                      </a:cubicBezTo>
                      <a:cubicBezTo>
                        <a:pt x="174" y="1341"/>
                        <a:pt x="1" y="1601"/>
                        <a:pt x="163" y="1800"/>
                      </a:cubicBezTo>
                      <a:cubicBezTo>
                        <a:pt x="616" y="2395"/>
                        <a:pt x="1080" y="2979"/>
                        <a:pt x="1544" y="3574"/>
                      </a:cubicBezTo>
                      <a:cubicBezTo>
                        <a:pt x="1586" y="3629"/>
                        <a:pt x="1645" y="3653"/>
                        <a:pt x="1707" y="3653"/>
                      </a:cubicBezTo>
                      <a:cubicBezTo>
                        <a:pt x="1805" y="3653"/>
                        <a:pt x="1910" y="3595"/>
                        <a:pt x="1961" y="3514"/>
                      </a:cubicBezTo>
                      <a:cubicBezTo>
                        <a:pt x="2640" y="2479"/>
                        <a:pt x="3330" y="1431"/>
                        <a:pt x="4033" y="395"/>
                      </a:cubicBezTo>
                      <a:cubicBezTo>
                        <a:pt x="4158" y="195"/>
                        <a:pt x="3967" y="0"/>
                        <a:pt x="3780" y="0"/>
                      </a:cubicBezTo>
                      <a:close/>
                    </a:path>
                  </a:pathLst>
                </a:custGeom>
                <a:solidFill>
                  <a:srgbClr val="F6F6F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95" name="Google Shape;4095;p43"/>
                <p:cNvSpPr/>
                <p:nvPr/>
              </p:nvSpPr>
              <p:spPr>
                <a:xfrm>
                  <a:off x="7427074" y="2632258"/>
                  <a:ext cx="636338" cy="2043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86" h="2918" extrusionOk="0">
                      <a:moveTo>
                        <a:pt x="798" y="1"/>
                      </a:moveTo>
                      <a:cubicBezTo>
                        <a:pt x="358" y="1"/>
                        <a:pt x="1" y="358"/>
                        <a:pt x="1" y="810"/>
                      </a:cubicBezTo>
                      <a:lnTo>
                        <a:pt x="1" y="2120"/>
                      </a:lnTo>
                      <a:cubicBezTo>
                        <a:pt x="1" y="2560"/>
                        <a:pt x="358" y="2918"/>
                        <a:pt x="798" y="2918"/>
                      </a:cubicBezTo>
                      <a:lnTo>
                        <a:pt x="8275" y="2918"/>
                      </a:lnTo>
                      <a:cubicBezTo>
                        <a:pt x="8728" y="2918"/>
                        <a:pt x="9085" y="2560"/>
                        <a:pt x="9085" y="2120"/>
                      </a:cubicBezTo>
                      <a:lnTo>
                        <a:pt x="9085" y="810"/>
                      </a:lnTo>
                      <a:cubicBezTo>
                        <a:pt x="9085" y="358"/>
                        <a:pt x="8728" y="1"/>
                        <a:pt x="827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96" name="Google Shape;4096;p43"/>
                <p:cNvSpPr/>
                <p:nvPr/>
              </p:nvSpPr>
              <p:spPr>
                <a:xfrm>
                  <a:off x="7509646" y="2711469"/>
                  <a:ext cx="46783" cy="459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8" h="656" extrusionOk="0">
                      <a:moveTo>
                        <a:pt x="250" y="1"/>
                      </a:moveTo>
                      <a:lnTo>
                        <a:pt x="250" y="179"/>
                      </a:lnTo>
                      <a:lnTo>
                        <a:pt x="84" y="72"/>
                      </a:lnTo>
                      <a:lnTo>
                        <a:pt x="0" y="227"/>
                      </a:lnTo>
                      <a:lnTo>
                        <a:pt x="167" y="310"/>
                      </a:lnTo>
                      <a:lnTo>
                        <a:pt x="0" y="406"/>
                      </a:lnTo>
                      <a:lnTo>
                        <a:pt x="84" y="548"/>
                      </a:lnTo>
                      <a:lnTo>
                        <a:pt x="250" y="465"/>
                      </a:lnTo>
                      <a:lnTo>
                        <a:pt x="250" y="656"/>
                      </a:lnTo>
                      <a:lnTo>
                        <a:pt x="417" y="656"/>
                      </a:lnTo>
                      <a:lnTo>
                        <a:pt x="417" y="465"/>
                      </a:lnTo>
                      <a:lnTo>
                        <a:pt x="584" y="572"/>
                      </a:lnTo>
                      <a:lnTo>
                        <a:pt x="667" y="417"/>
                      </a:lnTo>
                      <a:lnTo>
                        <a:pt x="500" y="334"/>
                      </a:lnTo>
                      <a:lnTo>
                        <a:pt x="667" y="239"/>
                      </a:lnTo>
                      <a:lnTo>
                        <a:pt x="584" y="84"/>
                      </a:lnTo>
                      <a:lnTo>
                        <a:pt x="417" y="179"/>
                      </a:lnTo>
                      <a:lnTo>
                        <a:pt x="417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97" name="Google Shape;4097;p43"/>
                <p:cNvSpPr/>
                <p:nvPr/>
              </p:nvSpPr>
              <p:spPr>
                <a:xfrm>
                  <a:off x="7614699" y="2711469"/>
                  <a:ext cx="46783" cy="459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8" h="656" extrusionOk="0">
                      <a:moveTo>
                        <a:pt x="251" y="1"/>
                      </a:moveTo>
                      <a:lnTo>
                        <a:pt x="251" y="179"/>
                      </a:lnTo>
                      <a:lnTo>
                        <a:pt x="96" y="72"/>
                      </a:lnTo>
                      <a:lnTo>
                        <a:pt x="1" y="227"/>
                      </a:lnTo>
                      <a:lnTo>
                        <a:pt x="167" y="310"/>
                      </a:lnTo>
                      <a:lnTo>
                        <a:pt x="1" y="406"/>
                      </a:lnTo>
                      <a:lnTo>
                        <a:pt x="96" y="548"/>
                      </a:lnTo>
                      <a:lnTo>
                        <a:pt x="251" y="465"/>
                      </a:lnTo>
                      <a:lnTo>
                        <a:pt x="251" y="656"/>
                      </a:lnTo>
                      <a:lnTo>
                        <a:pt x="417" y="656"/>
                      </a:lnTo>
                      <a:lnTo>
                        <a:pt x="417" y="465"/>
                      </a:lnTo>
                      <a:lnTo>
                        <a:pt x="584" y="572"/>
                      </a:lnTo>
                      <a:lnTo>
                        <a:pt x="667" y="417"/>
                      </a:lnTo>
                      <a:lnTo>
                        <a:pt x="501" y="334"/>
                      </a:lnTo>
                      <a:lnTo>
                        <a:pt x="667" y="239"/>
                      </a:lnTo>
                      <a:lnTo>
                        <a:pt x="584" y="84"/>
                      </a:lnTo>
                      <a:lnTo>
                        <a:pt x="417" y="179"/>
                      </a:lnTo>
                      <a:lnTo>
                        <a:pt x="417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98" name="Google Shape;4098;p43"/>
                <p:cNvSpPr/>
                <p:nvPr/>
              </p:nvSpPr>
              <p:spPr>
                <a:xfrm>
                  <a:off x="7721433" y="2711469"/>
                  <a:ext cx="46783" cy="459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8" h="656" extrusionOk="0">
                      <a:moveTo>
                        <a:pt x="251" y="1"/>
                      </a:moveTo>
                      <a:lnTo>
                        <a:pt x="251" y="179"/>
                      </a:lnTo>
                      <a:lnTo>
                        <a:pt x="84" y="72"/>
                      </a:lnTo>
                      <a:lnTo>
                        <a:pt x="1" y="227"/>
                      </a:lnTo>
                      <a:lnTo>
                        <a:pt x="155" y="310"/>
                      </a:lnTo>
                      <a:lnTo>
                        <a:pt x="1" y="406"/>
                      </a:lnTo>
                      <a:lnTo>
                        <a:pt x="84" y="548"/>
                      </a:lnTo>
                      <a:lnTo>
                        <a:pt x="251" y="465"/>
                      </a:lnTo>
                      <a:lnTo>
                        <a:pt x="251" y="656"/>
                      </a:lnTo>
                      <a:lnTo>
                        <a:pt x="417" y="656"/>
                      </a:lnTo>
                      <a:lnTo>
                        <a:pt x="417" y="465"/>
                      </a:lnTo>
                      <a:lnTo>
                        <a:pt x="572" y="572"/>
                      </a:lnTo>
                      <a:lnTo>
                        <a:pt x="667" y="417"/>
                      </a:lnTo>
                      <a:lnTo>
                        <a:pt x="501" y="334"/>
                      </a:lnTo>
                      <a:lnTo>
                        <a:pt x="667" y="239"/>
                      </a:lnTo>
                      <a:lnTo>
                        <a:pt x="572" y="84"/>
                      </a:lnTo>
                      <a:lnTo>
                        <a:pt x="417" y="179"/>
                      </a:lnTo>
                      <a:lnTo>
                        <a:pt x="417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99" name="Google Shape;4099;p43"/>
                <p:cNvSpPr/>
                <p:nvPr/>
              </p:nvSpPr>
              <p:spPr>
                <a:xfrm>
                  <a:off x="7826487" y="2711469"/>
                  <a:ext cx="46783" cy="459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8" h="656" extrusionOk="0">
                      <a:moveTo>
                        <a:pt x="251" y="1"/>
                      </a:moveTo>
                      <a:lnTo>
                        <a:pt x="251" y="179"/>
                      </a:lnTo>
                      <a:lnTo>
                        <a:pt x="84" y="72"/>
                      </a:lnTo>
                      <a:lnTo>
                        <a:pt x="1" y="227"/>
                      </a:lnTo>
                      <a:lnTo>
                        <a:pt x="167" y="310"/>
                      </a:lnTo>
                      <a:lnTo>
                        <a:pt x="1" y="406"/>
                      </a:lnTo>
                      <a:lnTo>
                        <a:pt x="84" y="548"/>
                      </a:lnTo>
                      <a:lnTo>
                        <a:pt x="251" y="465"/>
                      </a:lnTo>
                      <a:lnTo>
                        <a:pt x="251" y="656"/>
                      </a:lnTo>
                      <a:lnTo>
                        <a:pt x="417" y="656"/>
                      </a:lnTo>
                      <a:lnTo>
                        <a:pt x="417" y="465"/>
                      </a:lnTo>
                      <a:lnTo>
                        <a:pt x="572" y="572"/>
                      </a:lnTo>
                      <a:lnTo>
                        <a:pt x="667" y="417"/>
                      </a:lnTo>
                      <a:lnTo>
                        <a:pt x="501" y="334"/>
                      </a:lnTo>
                      <a:lnTo>
                        <a:pt x="667" y="239"/>
                      </a:lnTo>
                      <a:lnTo>
                        <a:pt x="572" y="84"/>
                      </a:lnTo>
                      <a:lnTo>
                        <a:pt x="417" y="179"/>
                      </a:lnTo>
                      <a:lnTo>
                        <a:pt x="417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00" name="Google Shape;4100;p43"/>
                <p:cNvSpPr/>
                <p:nvPr/>
              </p:nvSpPr>
              <p:spPr>
                <a:xfrm>
                  <a:off x="7932381" y="2711469"/>
                  <a:ext cx="46783" cy="459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8" h="656" extrusionOk="0">
                      <a:moveTo>
                        <a:pt x="263" y="1"/>
                      </a:moveTo>
                      <a:lnTo>
                        <a:pt x="263" y="179"/>
                      </a:lnTo>
                      <a:lnTo>
                        <a:pt x="96" y="72"/>
                      </a:lnTo>
                      <a:lnTo>
                        <a:pt x="1" y="227"/>
                      </a:lnTo>
                      <a:lnTo>
                        <a:pt x="168" y="310"/>
                      </a:lnTo>
                      <a:lnTo>
                        <a:pt x="1" y="406"/>
                      </a:lnTo>
                      <a:lnTo>
                        <a:pt x="96" y="548"/>
                      </a:lnTo>
                      <a:lnTo>
                        <a:pt x="263" y="465"/>
                      </a:lnTo>
                      <a:lnTo>
                        <a:pt x="263" y="656"/>
                      </a:lnTo>
                      <a:lnTo>
                        <a:pt x="418" y="656"/>
                      </a:lnTo>
                      <a:lnTo>
                        <a:pt x="418" y="465"/>
                      </a:lnTo>
                      <a:lnTo>
                        <a:pt x="584" y="572"/>
                      </a:lnTo>
                      <a:lnTo>
                        <a:pt x="668" y="417"/>
                      </a:lnTo>
                      <a:lnTo>
                        <a:pt x="513" y="334"/>
                      </a:lnTo>
                      <a:lnTo>
                        <a:pt x="668" y="239"/>
                      </a:lnTo>
                      <a:lnTo>
                        <a:pt x="584" y="84"/>
                      </a:lnTo>
                      <a:lnTo>
                        <a:pt x="418" y="179"/>
                      </a:lnTo>
                      <a:lnTo>
                        <a:pt x="418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01" name="Google Shape;4101;p43"/>
                <p:cNvSpPr/>
                <p:nvPr/>
              </p:nvSpPr>
              <p:spPr>
                <a:xfrm>
                  <a:off x="7686416" y="2340420"/>
                  <a:ext cx="123472" cy="1234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63" h="1763" extrusionOk="0">
                      <a:moveTo>
                        <a:pt x="882" y="0"/>
                      </a:moveTo>
                      <a:cubicBezTo>
                        <a:pt x="393" y="0"/>
                        <a:pt x="0" y="393"/>
                        <a:pt x="0" y="881"/>
                      </a:cubicBezTo>
                      <a:cubicBezTo>
                        <a:pt x="0" y="1358"/>
                        <a:pt x="393" y="1763"/>
                        <a:pt x="882" y="1763"/>
                      </a:cubicBezTo>
                      <a:cubicBezTo>
                        <a:pt x="1370" y="1763"/>
                        <a:pt x="1763" y="1358"/>
                        <a:pt x="1763" y="881"/>
                      </a:cubicBezTo>
                      <a:cubicBezTo>
                        <a:pt x="1763" y="393"/>
                        <a:pt x="1370" y="0"/>
                        <a:pt x="882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02" name="Google Shape;4102;p43"/>
                <p:cNvSpPr/>
                <p:nvPr/>
              </p:nvSpPr>
              <p:spPr>
                <a:xfrm>
                  <a:off x="7649717" y="2487145"/>
                  <a:ext cx="196868" cy="776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11" h="1109" extrusionOk="0">
                      <a:moveTo>
                        <a:pt x="1406" y="1"/>
                      </a:moveTo>
                      <a:cubicBezTo>
                        <a:pt x="727" y="1"/>
                        <a:pt x="155" y="465"/>
                        <a:pt x="1" y="1108"/>
                      </a:cubicBezTo>
                      <a:lnTo>
                        <a:pt x="2810" y="1108"/>
                      </a:lnTo>
                      <a:cubicBezTo>
                        <a:pt x="2656" y="477"/>
                        <a:pt x="2072" y="1"/>
                        <a:pt x="1406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4103" name="Google Shape;4103;p43"/>
            <p:cNvGrpSpPr/>
            <p:nvPr/>
          </p:nvGrpSpPr>
          <p:grpSpPr>
            <a:xfrm>
              <a:off x="7011700" y="3288475"/>
              <a:ext cx="1352700" cy="1087400"/>
              <a:chOff x="7011700" y="3288475"/>
              <a:chExt cx="1352700" cy="1087400"/>
            </a:xfrm>
          </p:grpSpPr>
          <p:sp>
            <p:nvSpPr>
              <p:cNvPr id="4104" name="Google Shape;4104;p43"/>
              <p:cNvSpPr txBox="1"/>
              <p:nvPr/>
            </p:nvSpPr>
            <p:spPr>
              <a:xfrm>
                <a:off x="7011700" y="3840975"/>
                <a:ext cx="1352700" cy="534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chemeClr val="dk1"/>
                    </a:solidFill>
                    <a:latin typeface="Fira Sans"/>
                    <a:ea typeface="Fira Sans"/>
                    <a:cs typeface="Fira Sans"/>
                    <a:sym typeface="Fira Sans"/>
                  </a:rPr>
                  <a:t>Mercury is the closest object to the Sun</a:t>
                </a:r>
                <a:endParaRPr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endParaRPr>
              </a:p>
            </p:txBody>
          </p:sp>
          <p:sp>
            <p:nvSpPr>
              <p:cNvPr id="4105" name="Google Shape;4105;p43"/>
              <p:cNvSpPr txBox="1"/>
              <p:nvPr/>
            </p:nvSpPr>
            <p:spPr>
              <a:xfrm>
                <a:off x="7011700" y="3288475"/>
                <a:ext cx="1352700" cy="429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b="1">
                    <a:solidFill>
                      <a:schemeClr val="accent5"/>
                    </a:solidFill>
                    <a:latin typeface="Fira Sans"/>
                    <a:ea typeface="Fira Sans"/>
                    <a:cs typeface="Fira Sans"/>
                    <a:sym typeface="Fira Sans"/>
                  </a:rPr>
                  <a:t>MERCURY</a:t>
                </a:r>
                <a:endParaRPr b="1">
                  <a:solidFill>
                    <a:schemeClr val="accent5"/>
                  </a:solidFill>
                  <a:latin typeface="Fira Sans"/>
                  <a:ea typeface="Fira Sans"/>
                  <a:cs typeface="Fira Sans"/>
                  <a:sym typeface="Fira Sans"/>
                </a:endParaRPr>
              </a:p>
            </p:txBody>
          </p:sp>
        </p:grpSp>
      </p:grpSp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0" name="Google Shape;4110;p44"/>
          <p:cNvSpPr txBox="1">
            <a:spLocks noGrp="1"/>
          </p:cNvSpPr>
          <p:nvPr>
            <p:ph type="title"/>
          </p:nvPr>
        </p:nvSpPr>
        <p:spPr>
          <a:xfrm>
            <a:off x="457200" y="292625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Cybersecurity Infographics</a:t>
            </a:r>
            <a:endParaRPr/>
          </a:p>
        </p:txBody>
      </p:sp>
      <p:grpSp>
        <p:nvGrpSpPr>
          <p:cNvPr id="4111" name="Google Shape;4111;p44"/>
          <p:cNvGrpSpPr/>
          <p:nvPr/>
        </p:nvGrpSpPr>
        <p:grpSpPr>
          <a:xfrm>
            <a:off x="1849382" y="1461585"/>
            <a:ext cx="812181" cy="674362"/>
            <a:chOff x="1849382" y="1461585"/>
            <a:chExt cx="812181" cy="674362"/>
          </a:xfrm>
        </p:grpSpPr>
        <p:sp>
          <p:nvSpPr>
            <p:cNvPr id="4112" name="Google Shape;4112;p44"/>
            <p:cNvSpPr/>
            <p:nvPr/>
          </p:nvSpPr>
          <p:spPr>
            <a:xfrm>
              <a:off x="1849382" y="1461585"/>
              <a:ext cx="812181" cy="674362"/>
            </a:xfrm>
            <a:custGeom>
              <a:avLst/>
              <a:gdLst/>
              <a:ahLst/>
              <a:cxnLst/>
              <a:rect l="l" t="t" r="r" b="b"/>
              <a:pathLst>
                <a:path w="25635" h="21285" extrusionOk="0">
                  <a:moveTo>
                    <a:pt x="11996" y="0"/>
                  </a:moveTo>
                  <a:cubicBezTo>
                    <a:pt x="11108" y="0"/>
                    <a:pt x="10204" y="135"/>
                    <a:pt x="9443" y="421"/>
                  </a:cubicBezTo>
                  <a:cubicBezTo>
                    <a:pt x="8704" y="707"/>
                    <a:pt x="8157" y="1148"/>
                    <a:pt x="8300" y="2005"/>
                  </a:cubicBezTo>
                  <a:cubicBezTo>
                    <a:pt x="8407" y="2660"/>
                    <a:pt x="9371" y="3553"/>
                    <a:pt x="9181" y="4160"/>
                  </a:cubicBezTo>
                  <a:cubicBezTo>
                    <a:pt x="9109" y="4386"/>
                    <a:pt x="8942" y="4565"/>
                    <a:pt x="8764" y="4708"/>
                  </a:cubicBezTo>
                  <a:cubicBezTo>
                    <a:pt x="7323" y="5958"/>
                    <a:pt x="5418" y="6148"/>
                    <a:pt x="3644" y="6672"/>
                  </a:cubicBezTo>
                  <a:cubicBezTo>
                    <a:pt x="2239" y="7089"/>
                    <a:pt x="751" y="7101"/>
                    <a:pt x="215" y="8553"/>
                  </a:cubicBezTo>
                  <a:cubicBezTo>
                    <a:pt x="1" y="9149"/>
                    <a:pt x="1" y="9804"/>
                    <a:pt x="299" y="10363"/>
                  </a:cubicBezTo>
                  <a:cubicBezTo>
                    <a:pt x="668" y="11066"/>
                    <a:pt x="1370" y="11423"/>
                    <a:pt x="2049" y="11732"/>
                  </a:cubicBezTo>
                  <a:cubicBezTo>
                    <a:pt x="2620" y="11994"/>
                    <a:pt x="3608" y="12090"/>
                    <a:pt x="3930" y="12685"/>
                  </a:cubicBezTo>
                  <a:cubicBezTo>
                    <a:pt x="4585" y="13923"/>
                    <a:pt x="2704" y="14757"/>
                    <a:pt x="2001" y="15316"/>
                  </a:cubicBezTo>
                  <a:cubicBezTo>
                    <a:pt x="715" y="16352"/>
                    <a:pt x="1620" y="18174"/>
                    <a:pt x="2573" y="19067"/>
                  </a:cubicBezTo>
                  <a:cubicBezTo>
                    <a:pt x="3751" y="20174"/>
                    <a:pt x="5335" y="20579"/>
                    <a:pt x="6883" y="20829"/>
                  </a:cubicBezTo>
                  <a:cubicBezTo>
                    <a:pt x="8669" y="21114"/>
                    <a:pt x="10490" y="21222"/>
                    <a:pt x="12300" y="21269"/>
                  </a:cubicBezTo>
                  <a:cubicBezTo>
                    <a:pt x="12697" y="21279"/>
                    <a:pt x="13094" y="21284"/>
                    <a:pt x="13491" y="21284"/>
                  </a:cubicBezTo>
                  <a:cubicBezTo>
                    <a:pt x="15022" y="21284"/>
                    <a:pt x="16552" y="21206"/>
                    <a:pt x="18075" y="21007"/>
                  </a:cubicBezTo>
                  <a:cubicBezTo>
                    <a:pt x="19670" y="20793"/>
                    <a:pt x="22004" y="20662"/>
                    <a:pt x="23135" y="19329"/>
                  </a:cubicBezTo>
                  <a:cubicBezTo>
                    <a:pt x="23540" y="18852"/>
                    <a:pt x="23706" y="18209"/>
                    <a:pt x="23468" y="17614"/>
                  </a:cubicBezTo>
                  <a:cubicBezTo>
                    <a:pt x="23194" y="16959"/>
                    <a:pt x="22563" y="16662"/>
                    <a:pt x="21968" y="16316"/>
                  </a:cubicBezTo>
                  <a:cubicBezTo>
                    <a:pt x="21670" y="16138"/>
                    <a:pt x="21373" y="15935"/>
                    <a:pt x="21206" y="15614"/>
                  </a:cubicBezTo>
                  <a:cubicBezTo>
                    <a:pt x="21051" y="15340"/>
                    <a:pt x="21027" y="14995"/>
                    <a:pt x="21075" y="14685"/>
                  </a:cubicBezTo>
                  <a:cubicBezTo>
                    <a:pt x="21170" y="13971"/>
                    <a:pt x="21623" y="13399"/>
                    <a:pt x="22170" y="12959"/>
                  </a:cubicBezTo>
                  <a:cubicBezTo>
                    <a:pt x="23313" y="12018"/>
                    <a:pt x="24968" y="11447"/>
                    <a:pt x="25456" y="9899"/>
                  </a:cubicBezTo>
                  <a:cubicBezTo>
                    <a:pt x="25635" y="9232"/>
                    <a:pt x="25492" y="8541"/>
                    <a:pt x="25028" y="8030"/>
                  </a:cubicBezTo>
                  <a:cubicBezTo>
                    <a:pt x="24587" y="7541"/>
                    <a:pt x="23944" y="7256"/>
                    <a:pt x="23313" y="7125"/>
                  </a:cubicBezTo>
                  <a:cubicBezTo>
                    <a:pt x="22925" y="7043"/>
                    <a:pt x="22530" y="7018"/>
                    <a:pt x="22133" y="7018"/>
                  </a:cubicBezTo>
                  <a:cubicBezTo>
                    <a:pt x="21665" y="7018"/>
                    <a:pt x="21194" y="7052"/>
                    <a:pt x="20730" y="7065"/>
                  </a:cubicBezTo>
                  <a:cubicBezTo>
                    <a:pt x="20680" y="7066"/>
                    <a:pt x="20630" y="7067"/>
                    <a:pt x="20580" y="7067"/>
                  </a:cubicBezTo>
                  <a:cubicBezTo>
                    <a:pt x="19688" y="7067"/>
                    <a:pt x="18793" y="6857"/>
                    <a:pt x="18229" y="6113"/>
                  </a:cubicBezTo>
                  <a:cubicBezTo>
                    <a:pt x="17515" y="5184"/>
                    <a:pt x="17658" y="3934"/>
                    <a:pt x="17146" y="2946"/>
                  </a:cubicBezTo>
                  <a:cubicBezTo>
                    <a:pt x="16801" y="2267"/>
                    <a:pt x="16324" y="1672"/>
                    <a:pt x="15753" y="1183"/>
                  </a:cubicBezTo>
                  <a:cubicBezTo>
                    <a:pt x="15193" y="695"/>
                    <a:pt x="14526" y="362"/>
                    <a:pt x="13788" y="195"/>
                  </a:cubicBezTo>
                  <a:cubicBezTo>
                    <a:pt x="13237" y="67"/>
                    <a:pt x="12621" y="0"/>
                    <a:pt x="1199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3" name="Google Shape;4113;p44"/>
            <p:cNvSpPr/>
            <p:nvPr/>
          </p:nvSpPr>
          <p:spPr>
            <a:xfrm>
              <a:off x="2036879" y="1754806"/>
              <a:ext cx="449670" cy="275796"/>
            </a:xfrm>
            <a:custGeom>
              <a:avLst/>
              <a:gdLst/>
              <a:ahLst/>
              <a:cxnLst/>
              <a:rect l="l" t="t" r="r" b="b"/>
              <a:pathLst>
                <a:path w="14193" h="8705" extrusionOk="0">
                  <a:moveTo>
                    <a:pt x="0" y="1"/>
                  </a:moveTo>
                  <a:lnTo>
                    <a:pt x="0" y="8014"/>
                  </a:lnTo>
                  <a:cubicBezTo>
                    <a:pt x="0" y="8395"/>
                    <a:pt x="298" y="8704"/>
                    <a:pt x="691" y="8704"/>
                  </a:cubicBezTo>
                  <a:lnTo>
                    <a:pt x="691" y="8692"/>
                  </a:lnTo>
                  <a:lnTo>
                    <a:pt x="13514" y="8692"/>
                  </a:lnTo>
                  <a:cubicBezTo>
                    <a:pt x="13883" y="8692"/>
                    <a:pt x="14193" y="8395"/>
                    <a:pt x="14193" y="8002"/>
                  </a:cubicBezTo>
                  <a:lnTo>
                    <a:pt x="141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4" name="Google Shape;4114;p44"/>
            <p:cNvSpPr/>
            <p:nvPr/>
          </p:nvSpPr>
          <p:spPr>
            <a:xfrm>
              <a:off x="2032729" y="1750275"/>
              <a:ext cx="458351" cy="284097"/>
            </a:xfrm>
            <a:custGeom>
              <a:avLst/>
              <a:gdLst/>
              <a:ahLst/>
              <a:cxnLst/>
              <a:rect l="l" t="t" r="r" b="b"/>
              <a:pathLst>
                <a:path w="14467" h="8967" extrusionOk="0">
                  <a:moveTo>
                    <a:pt x="14193" y="239"/>
                  </a:moveTo>
                  <a:lnTo>
                    <a:pt x="14193" y="8145"/>
                  </a:lnTo>
                  <a:cubicBezTo>
                    <a:pt x="14193" y="8454"/>
                    <a:pt x="13943" y="8716"/>
                    <a:pt x="13633" y="8716"/>
                  </a:cubicBezTo>
                  <a:lnTo>
                    <a:pt x="798" y="8716"/>
                  </a:lnTo>
                  <a:cubicBezTo>
                    <a:pt x="488" y="8716"/>
                    <a:pt x="238" y="8454"/>
                    <a:pt x="238" y="8145"/>
                  </a:cubicBezTo>
                  <a:lnTo>
                    <a:pt x="238" y="239"/>
                  </a:lnTo>
                  <a:close/>
                  <a:moveTo>
                    <a:pt x="0" y="1"/>
                  </a:moveTo>
                  <a:lnTo>
                    <a:pt x="0" y="8145"/>
                  </a:lnTo>
                  <a:cubicBezTo>
                    <a:pt x="0" y="8597"/>
                    <a:pt x="357" y="8966"/>
                    <a:pt x="822" y="8966"/>
                  </a:cubicBezTo>
                  <a:lnTo>
                    <a:pt x="13645" y="8966"/>
                  </a:lnTo>
                  <a:cubicBezTo>
                    <a:pt x="14097" y="8966"/>
                    <a:pt x="14466" y="8609"/>
                    <a:pt x="14466" y="8145"/>
                  </a:cubicBezTo>
                  <a:lnTo>
                    <a:pt x="14466" y="1"/>
                  </a:lnTo>
                  <a:close/>
                </a:path>
              </a:pathLst>
            </a:custGeom>
            <a:solidFill>
              <a:srgbClr val="337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5" name="Google Shape;4115;p44"/>
            <p:cNvSpPr/>
            <p:nvPr/>
          </p:nvSpPr>
          <p:spPr>
            <a:xfrm>
              <a:off x="2032349" y="1705033"/>
              <a:ext cx="458351" cy="44926"/>
            </a:xfrm>
            <a:custGeom>
              <a:avLst/>
              <a:gdLst/>
              <a:ahLst/>
              <a:cxnLst/>
              <a:rect l="l" t="t" r="r" b="b"/>
              <a:pathLst>
                <a:path w="14467" h="1418" extrusionOk="0">
                  <a:moveTo>
                    <a:pt x="810" y="0"/>
                  </a:moveTo>
                  <a:cubicBezTo>
                    <a:pt x="369" y="0"/>
                    <a:pt x="0" y="357"/>
                    <a:pt x="0" y="822"/>
                  </a:cubicBezTo>
                  <a:lnTo>
                    <a:pt x="0" y="1417"/>
                  </a:lnTo>
                  <a:lnTo>
                    <a:pt x="14466" y="1417"/>
                  </a:lnTo>
                  <a:lnTo>
                    <a:pt x="14466" y="822"/>
                  </a:lnTo>
                  <a:cubicBezTo>
                    <a:pt x="14466" y="381"/>
                    <a:pt x="14109" y="0"/>
                    <a:pt x="1364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6" name="Google Shape;4116;p44"/>
            <p:cNvSpPr/>
            <p:nvPr/>
          </p:nvSpPr>
          <p:spPr>
            <a:xfrm>
              <a:off x="2032729" y="1750275"/>
              <a:ext cx="458351" cy="284097"/>
            </a:xfrm>
            <a:custGeom>
              <a:avLst/>
              <a:gdLst/>
              <a:ahLst/>
              <a:cxnLst/>
              <a:rect l="l" t="t" r="r" b="b"/>
              <a:pathLst>
                <a:path w="14467" h="8967" extrusionOk="0">
                  <a:moveTo>
                    <a:pt x="14193" y="239"/>
                  </a:moveTo>
                  <a:lnTo>
                    <a:pt x="14193" y="8145"/>
                  </a:lnTo>
                  <a:cubicBezTo>
                    <a:pt x="14193" y="8454"/>
                    <a:pt x="13943" y="8716"/>
                    <a:pt x="13633" y="8716"/>
                  </a:cubicBezTo>
                  <a:lnTo>
                    <a:pt x="798" y="8716"/>
                  </a:lnTo>
                  <a:cubicBezTo>
                    <a:pt x="488" y="8716"/>
                    <a:pt x="238" y="8454"/>
                    <a:pt x="238" y="8145"/>
                  </a:cubicBezTo>
                  <a:lnTo>
                    <a:pt x="238" y="239"/>
                  </a:lnTo>
                  <a:close/>
                  <a:moveTo>
                    <a:pt x="0" y="1"/>
                  </a:moveTo>
                  <a:lnTo>
                    <a:pt x="0" y="8145"/>
                  </a:lnTo>
                  <a:cubicBezTo>
                    <a:pt x="0" y="8597"/>
                    <a:pt x="357" y="8966"/>
                    <a:pt x="822" y="8966"/>
                  </a:cubicBezTo>
                  <a:lnTo>
                    <a:pt x="13645" y="8966"/>
                  </a:lnTo>
                  <a:cubicBezTo>
                    <a:pt x="14097" y="8966"/>
                    <a:pt x="14466" y="8609"/>
                    <a:pt x="14466" y="8145"/>
                  </a:cubicBezTo>
                  <a:lnTo>
                    <a:pt x="1446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7" name="Google Shape;4117;p44"/>
            <p:cNvSpPr/>
            <p:nvPr/>
          </p:nvSpPr>
          <p:spPr>
            <a:xfrm>
              <a:off x="2393719" y="1715963"/>
              <a:ext cx="18883" cy="18883"/>
            </a:xfrm>
            <a:custGeom>
              <a:avLst/>
              <a:gdLst/>
              <a:ahLst/>
              <a:cxnLst/>
              <a:rect l="l" t="t" r="r" b="b"/>
              <a:pathLst>
                <a:path w="596" h="596" extrusionOk="0">
                  <a:moveTo>
                    <a:pt x="298" y="1"/>
                  </a:moveTo>
                  <a:cubicBezTo>
                    <a:pt x="132" y="1"/>
                    <a:pt x="1" y="131"/>
                    <a:pt x="1" y="298"/>
                  </a:cubicBezTo>
                  <a:cubicBezTo>
                    <a:pt x="1" y="465"/>
                    <a:pt x="132" y="596"/>
                    <a:pt x="298" y="596"/>
                  </a:cubicBezTo>
                  <a:cubicBezTo>
                    <a:pt x="465" y="596"/>
                    <a:pt x="596" y="465"/>
                    <a:pt x="596" y="298"/>
                  </a:cubicBezTo>
                  <a:cubicBezTo>
                    <a:pt x="596" y="131"/>
                    <a:pt x="465" y="1"/>
                    <a:pt x="29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8" name="Google Shape;4118;p44"/>
            <p:cNvSpPr/>
            <p:nvPr/>
          </p:nvSpPr>
          <p:spPr>
            <a:xfrm>
              <a:off x="2421631" y="1715963"/>
              <a:ext cx="18883" cy="18883"/>
            </a:xfrm>
            <a:custGeom>
              <a:avLst/>
              <a:gdLst/>
              <a:ahLst/>
              <a:cxnLst/>
              <a:rect l="l" t="t" r="r" b="b"/>
              <a:pathLst>
                <a:path w="596" h="596" extrusionOk="0">
                  <a:moveTo>
                    <a:pt x="298" y="1"/>
                  </a:moveTo>
                  <a:cubicBezTo>
                    <a:pt x="132" y="1"/>
                    <a:pt x="1" y="131"/>
                    <a:pt x="1" y="298"/>
                  </a:cubicBezTo>
                  <a:cubicBezTo>
                    <a:pt x="1" y="465"/>
                    <a:pt x="132" y="596"/>
                    <a:pt x="298" y="596"/>
                  </a:cubicBezTo>
                  <a:cubicBezTo>
                    <a:pt x="465" y="596"/>
                    <a:pt x="596" y="465"/>
                    <a:pt x="596" y="298"/>
                  </a:cubicBezTo>
                  <a:cubicBezTo>
                    <a:pt x="596" y="131"/>
                    <a:pt x="465" y="1"/>
                    <a:pt x="29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9" name="Google Shape;4119;p44"/>
            <p:cNvSpPr/>
            <p:nvPr/>
          </p:nvSpPr>
          <p:spPr>
            <a:xfrm>
              <a:off x="2449544" y="1715963"/>
              <a:ext cx="18883" cy="18883"/>
            </a:xfrm>
            <a:custGeom>
              <a:avLst/>
              <a:gdLst/>
              <a:ahLst/>
              <a:cxnLst/>
              <a:rect l="l" t="t" r="r" b="b"/>
              <a:pathLst>
                <a:path w="596" h="596" extrusionOk="0">
                  <a:moveTo>
                    <a:pt x="298" y="1"/>
                  </a:moveTo>
                  <a:cubicBezTo>
                    <a:pt x="132" y="1"/>
                    <a:pt x="1" y="131"/>
                    <a:pt x="1" y="298"/>
                  </a:cubicBezTo>
                  <a:cubicBezTo>
                    <a:pt x="1" y="465"/>
                    <a:pt x="132" y="596"/>
                    <a:pt x="298" y="596"/>
                  </a:cubicBezTo>
                  <a:cubicBezTo>
                    <a:pt x="465" y="596"/>
                    <a:pt x="596" y="465"/>
                    <a:pt x="596" y="298"/>
                  </a:cubicBezTo>
                  <a:cubicBezTo>
                    <a:pt x="596" y="131"/>
                    <a:pt x="465" y="1"/>
                    <a:pt x="2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0" name="Google Shape;4120;p44"/>
            <p:cNvSpPr/>
            <p:nvPr/>
          </p:nvSpPr>
          <p:spPr>
            <a:xfrm>
              <a:off x="2145518" y="1783954"/>
              <a:ext cx="222950" cy="203180"/>
            </a:xfrm>
            <a:custGeom>
              <a:avLst/>
              <a:gdLst/>
              <a:ahLst/>
              <a:cxnLst/>
              <a:rect l="l" t="t" r="r" b="b"/>
              <a:pathLst>
                <a:path w="7037" h="6413" extrusionOk="0">
                  <a:moveTo>
                    <a:pt x="2393" y="641"/>
                  </a:moveTo>
                  <a:lnTo>
                    <a:pt x="2393" y="641"/>
                  </a:lnTo>
                  <a:cubicBezTo>
                    <a:pt x="2227" y="843"/>
                    <a:pt x="2096" y="1105"/>
                    <a:pt x="1989" y="1355"/>
                  </a:cubicBezTo>
                  <a:cubicBezTo>
                    <a:pt x="1870" y="1284"/>
                    <a:pt x="1762" y="1188"/>
                    <a:pt x="1667" y="1105"/>
                  </a:cubicBezTo>
                  <a:cubicBezTo>
                    <a:pt x="1881" y="903"/>
                    <a:pt x="2120" y="760"/>
                    <a:pt x="2393" y="641"/>
                  </a:cubicBezTo>
                  <a:close/>
                  <a:moveTo>
                    <a:pt x="4644" y="641"/>
                  </a:moveTo>
                  <a:lnTo>
                    <a:pt x="4644" y="641"/>
                  </a:lnTo>
                  <a:cubicBezTo>
                    <a:pt x="4906" y="760"/>
                    <a:pt x="5144" y="903"/>
                    <a:pt x="5370" y="1105"/>
                  </a:cubicBezTo>
                  <a:cubicBezTo>
                    <a:pt x="5263" y="1188"/>
                    <a:pt x="5156" y="1284"/>
                    <a:pt x="5037" y="1355"/>
                  </a:cubicBezTo>
                  <a:cubicBezTo>
                    <a:pt x="4918" y="1105"/>
                    <a:pt x="4798" y="843"/>
                    <a:pt x="4644" y="641"/>
                  </a:cubicBezTo>
                  <a:close/>
                  <a:moveTo>
                    <a:pt x="3298" y="426"/>
                  </a:moveTo>
                  <a:lnTo>
                    <a:pt x="3298" y="1784"/>
                  </a:lnTo>
                  <a:cubicBezTo>
                    <a:pt x="2965" y="1760"/>
                    <a:pt x="2643" y="1676"/>
                    <a:pt x="2346" y="1545"/>
                  </a:cubicBezTo>
                  <a:cubicBezTo>
                    <a:pt x="2524" y="1093"/>
                    <a:pt x="2834" y="557"/>
                    <a:pt x="3298" y="426"/>
                  </a:cubicBezTo>
                  <a:close/>
                  <a:moveTo>
                    <a:pt x="3715" y="426"/>
                  </a:moveTo>
                  <a:cubicBezTo>
                    <a:pt x="4179" y="557"/>
                    <a:pt x="4489" y="1093"/>
                    <a:pt x="4668" y="1545"/>
                  </a:cubicBezTo>
                  <a:cubicBezTo>
                    <a:pt x="4370" y="1676"/>
                    <a:pt x="4048" y="1772"/>
                    <a:pt x="3715" y="1784"/>
                  </a:cubicBezTo>
                  <a:lnTo>
                    <a:pt x="3715" y="426"/>
                  </a:lnTo>
                  <a:close/>
                  <a:moveTo>
                    <a:pt x="1381" y="1403"/>
                  </a:moveTo>
                  <a:cubicBezTo>
                    <a:pt x="1524" y="1534"/>
                    <a:pt x="1691" y="1653"/>
                    <a:pt x="1858" y="1760"/>
                  </a:cubicBezTo>
                  <a:cubicBezTo>
                    <a:pt x="1739" y="2141"/>
                    <a:pt x="1679" y="2569"/>
                    <a:pt x="1667" y="3010"/>
                  </a:cubicBezTo>
                  <a:lnTo>
                    <a:pt x="727" y="3010"/>
                  </a:lnTo>
                  <a:cubicBezTo>
                    <a:pt x="750" y="2415"/>
                    <a:pt x="988" y="1843"/>
                    <a:pt x="1381" y="1403"/>
                  </a:cubicBezTo>
                  <a:close/>
                  <a:moveTo>
                    <a:pt x="2215" y="1950"/>
                  </a:moveTo>
                  <a:cubicBezTo>
                    <a:pt x="2560" y="2081"/>
                    <a:pt x="2929" y="2176"/>
                    <a:pt x="3298" y="2200"/>
                  </a:cubicBezTo>
                  <a:lnTo>
                    <a:pt x="3298" y="3010"/>
                  </a:lnTo>
                  <a:lnTo>
                    <a:pt x="2060" y="3010"/>
                  </a:lnTo>
                  <a:cubicBezTo>
                    <a:pt x="2084" y="2629"/>
                    <a:pt x="2143" y="2272"/>
                    <a:pt x="2215" y="1950"/>
                  </a:cubicBezTo>
                  <a:close/>
                  <a:moveTo>
                    <a:pt x="4798" y="1950"/>
                  </a:moveTo>
                  <a:cubicBezTo>
                    <a:pt x="4894" y="2272"/>
                    <a:pt x="4929" y="2629"/>
                    <a:pt x="4953" y="3010"/>
                  </a:cubicBezTo>
                  <a:lnTo>
                    <a:pt x="3715" y="3010"/>
                  </a:lnTo>
                  <a:lnTo>
                    <a:pt x="3715" y="2200"/>
                  </a:lnTo>
                  <a:cubicBezTo>
                    <a:pt x="4084" y="2176"/>
                    <a:pt x="4453" y="2081"/>
                    <a:pt x="4798" y="1950"/>
                  </a:cubicBezTo>
                  <a:close/>
                  <a:moveTo>
                    <a:pt x="5632" y="1403"/>
                  </a:moveTo>
                  <a:cubicBezTo>
                    <a:pt x="6025" y="1855"/>
                    <a:pt x="6251" y="2415"/>
                    <a:pt x="6287" y="3010"/>
                  </a:cubicBezTo>
                  <a:lnTo>
                    <a:pt x="5346" y="3010"/>
                  </a:lnTo>
                  <a:cubicBezTo>
                    <a:pt x="5334" y="2557"/>
                    <a:pt x="5263" y="2141"/>
                    <a:pt x="5156" y="1760"/>
                  </a:cubicBezTo>
                  <a:cubicBezTo>
                    <a:pt x="5322" y="1653"/>
                    <a:pt x="5489" y="1534"/>
                    <a:pt x="5632" y="1403"/>
                  </a:cubicBezTo>
                  <a:close/>
                  <a:moveTo>
                    <a:pt x="3298" y="3403"/>
                  </a:moveTo>
                  <a:lnTo>
                    <a:pt x="3298" y="4212"/>
                  </a:lnTo>
                  <a:cubicBezTo>
                    <a:pt x="2929" y="4236"/>
                    <a:pt x="2560" y="4332"/>
                    <a:pt x="2215" y="4462"/>
                  </a:cubicBezTo>
                  <a:cubicBezTo>
                    <a:pt x="2120" y="4141"/>
                    <a:pt x="2084" y="3772"/>
                    <a:pt x="2060" y="3403"/>
                  </a:cubicBezTo>
                  <a:close/>
                  <a:moveTo>
                    <a:pt x="4953" y="3403"/>
                  </a:moveTo>
                  <a:cubicBezTo>
                    <a:pt x="4929" y="3784"/>
                    <a:pt x="4870" y="4141"/>
                    <a:pt x="4798" y="4462"/>
                  </a:cubicBezTo>
                  <a:cubicBezTo>
                    <a:pt x="4453" y="4332"/>
                    <a:pt x="4084" y="4236"/>
                    <a:pt x="3715" y="4212"/>
                  </a:cubicBezTo>
                  <a:lnTo>
                    <a:pt x="3715" y="3403"/>
                  </a:lnTo>
                  <a:close/>
                  <a:moveTo>
                    <a:pt x="1643" y="3403"/>
                  </a:moveTo>
                  <a:cubicBezTo>
                    <a:pt x="1667" y="3855"/>
                    <a:pt x="1739" y="4272"/>
                    <a:pt x="1846" y="4653"/>
                  </a:cubicBezTo>
                  <a:cubicBezTo>
                    <a:pt x="1679" y="4760"/>
                    <a:pt x="1512" y="4879"/>
                    <a:pt x="1369" y="5010"/>
                  </a:cubicBezTo>
                  <a:cubicBezTo>
                    <a:pt x="988" y="4570"/>
                    <a:pt x="750" y="3998"/>
                    <a:pt x="715" y="3403"/>
                  </a:cubicBezTo>
                  <a:close/>
                  <a:moveTo>
                    <a:pt x="6299" y="3403"/>
                  </a:moveTo>
                  <a:cubicBezTo>
                    <a:pt x="6263" y="3998"/>
                    <a:pt x="6037" y="4570"/>
                    <a:pt x="5644" y="5010"/>
                  </a:cubicBezTo>
                  <a:cubicBezTo>
                    <a:pt x="5501" y="4879"/>
                    <a:pt x="5334" y="4760"/>
                    <a:pt x="5168" y="4653"/>
                  </a:cubicBezTo>
                  <a:cubicBezTo>
                    <a:pt x="5287" y="4272"/>
                    <a:pt x="5346" y="3843"/>
                    <a:pt x="5370" y="3403"/>
                  </a:cubicBezTo>
                  <a:close/>
                  <a:moveTo>
                    <a:pt x="1989" y="5058"/>
                  </a:moveTo>
                  <a:cubicBezTo>
                    <a:pt x="2096" y="5308"/>
                    <a:pt x="2227" y="5546"/>
                    <a:pt x="2393" y="5772"/>
                  </a:cubicBezTo>
                  <a:cubicBezTo>
                    <a:pt x="2120" y="5653"/>
                    <a:pt x="1881" y="5510"/>
                    <a:pt x="1667" y="5308"/>
                  </a:cubicBezTo>
                  <a:cubicBezTo>
                    <a:pt x="1762" y="5224"/>
                    <a:pt x="1870" y="5129"/>
                    <a:pt x="1989" y="5058"/>
                  </a:cubicBezTo>
                  <a:close/>
                  <a:moveTo>
                    <a:pt x="5025" y="5058"/>
                  </a:moveTo>
                  <a:cubicBezTo>
                    <a:pt x="5144" y="5129"/>
                    <a:pt x="5251" y="5224"/>
                    <a:pt x="5358" y="5308"/>
                  </a:cubicBezTo>
                  <a:cubicBezTo>
                    <a:pt x="5132" y="5510"/>
                    <a:pt x="4894" y="5653"/>
                    <a:pt x="4620" y="5772"/>
                  </a:cubicBezTo>
                  <a:cubicBezTo>
                    <a:pt x="4798" y="5570"/>
                    <a:pt x="4918" y="5308"/>
                    <a:pt x="5025" y="5058"/>
                  </a:cubicBezTo>
                  <a:close/>
                  <a:moveTo>
                    <a:pt x="3298" y="4629"/>
                  </a:moveTo>
                  <a:lnTo>
                    <a:pt x="3298" y="5986"/>
                  </a:lnTo>
                  <a:cubicBezTo>
                    <a:pt x="2834" y="5844"/>
                    <a:pt x="2524" y="5308"/>
                    <a:pt x="2346" y="4867"/>
                  </a:cubicBezTo>
                  <a:cubicBezTo>
                    <a:pt x="2643" y="4736"/>
                    <a:pt x="2965" y="4641"/>
                    <a:pt x="3298" y="4629"/>
                  </a:cubicBezTo>
                  <a:close/>
                  <a:moveTo>
                    <a:pt x="3715" y="4629"/>
                  </a:moveTo>
                  <a:cubicBezTo>
                    <a:pt x="4048" y="4653"/>
                    <a:pt x="4370" y="4736"/>
                    <a:pt x="4668" y="4867"/>
                  </a:cubicBezTo>
                  <a:cubicBezTo>
                    <a:pt x="4489" y="5308"/>
                    <a:pt x="4179" y="5844"/>
                    <a:pt x="3715" y="5986"/>
                  </a:cubicBezTo>
                  <a:lnTo>
                    <a:pt x="3715" y="4629"/>
                  </a:lnTo>
                  <a:close/>
                  <a:moveTo>
                    <a:pt x="3519" y="1"/>
                  </a:moveTo>
                  <a:cubicBezTo>
                    <a:pt x="2697" y="1"/>
                    <a:pt x="1875" y="313"/>
                    <a:pt x="1250" y="938"/>
                  </a:cubicBezTo>
                  <a:cubicBezTo>
                    <a:pt x="0" y="2188"/>
                    <a:pt x="0" y="4224"/>
                    <a:pt x="1250" y="5475"/>
                  </a:cubicBezTo>
                  <a:cubicBezTo>
                    <a:pt x="1875" y="6100"/>
                    <a:pt x="2697" y="6412"/>
                    <a:pt x="3519" y="6412"/>
                  </a:cubicBezTo>
                  <a:cubicBezTo>
                    <a:pt x="4340" y="6412"/>
                    <a:pt x="5162" y="6100"/>
                    <a:pt x="5787" y="5475"/>
                  </a:cubicBezTo>
                  <a:cubicBezTo>
                    <a:pt x="7037" y="4224"/>
                    <a:pt x="7037" y="2188"/>
                    <a:pt x="5787" y="938"/>
                  </a:cubicBezTo>
                  <a:cubicBezTo>
                    <a:pt x="5162" y="313"/>
                    <a:pt x="4340" y="1"/>
                    <a:pt x="35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1" name="Google Shape;4121;p44"/>
            <p:cNvSpPr/>
            <p:nvPr/>
          </p:nvSpPr>
          <p:spPr>
            <a:xfrm>
              <a:off x="2360896" y="1971704"/>
              <a:ext cx="289356" cy="125273"/>
            </a:xfrm>
            <a:custGeom>
              <a:avLst/>
              <a:gdLst/>
              <a:ahLst/>
              <a:cxnLst/>
              <a:rect l="l" t="t" r="r" b="b"/>
              <a:pathLst>
                <a:path w="9133" h="3954" extrusionOk="0">
                  <a:moveTo>
                    <a:pt x="1191" y="1"/>
                  </a:moveTo>
                  <a:cubicBezTo>
                    <a:pt x="537" y="1"/>
                    <a:pt x="1" y="537"/>
                    <a:pt x="1" y="1192"/>
                  </a:cubicBezTo>
                  <a:lnTo>
                    <a:pt x="1" y="2763"/>
                  </a:lnTo>
                  <a:cubicBezTo>
                    <a:pt x="1" y="3418"/>
                    <a:pt x="537" y="3954"/>
                    <a:pt x="1191" y="3954"/>
                  </a:cubicBezTo>
                  <a:lnTo>
                    <a:pt x="7942" y="3954"/>
                  </a:lnTo>
                  <a:cubicBezTo>
                    <a:pt x="8597" y="3954"/>
                    <a:pt x="9133" y="3418"/>
                    <a:pt x="9133" y="2763"/>
                  </a:cubicBezTo>
                  <a:lnTo>
                    <a:pt x="9133" y="1192"/>
                  </a:lnTo>
                  <a:cubicBezTo>
                    <a:pt x="9133" y="537"/>
                    <a:pt x="8597" y="1"/>
                    <a:pt x="79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2" name="Google Shape;4122;p44"/>
            <p:cNvSpPr/>
            <p:nvPr/>
          </p:nvSpPr>
          <p:spPr>
            <a:xfrm>
              <a:off x="2402773" y="2010158"/>
              <a:ext cx="55111" cy="40819"/>
            </a:xfrm>
            <a:custGeom>
              <a:avLst/>
              <a:gdLst/>
              <a:ahLst/>
              <a:cxnLst/>
              <a:rect l="l" t="t" r="r" b="b"/>
              <a:pathLst>
                <a:path w="1239" h="918" extrusionOk="0">
                  <a:moveTo>
                    <a:pt x="0" y="0"/>
                  </a:moveTo>
                  <a:lnTo>
                    <a:pt x="238" y="917"/>
                  </a:lnTo>
                  <a:lnTo>
                    <a:pt x="417" y="917"/>
                  </a:lnTo>
                  <a:lnTo>
                    <a:pt x="619" y="167"/>
                  </a:lnTo>
                  <a:lnTo>
                    <a:pt x="810" y="917"/>
                  </a:lnTo>
                  <a:lnTo>
                    <a:pt x="1000" y="917"/>
                  </a:lnTo>
                  <a:lnTo>
                    <a:pt x="1239" y="0"/>
                  </a:lnTo>
                  <a:lnTo>
                    <a:pt x="1084" y="0"/>
                  </a:lnTo>
                  <a:lnTo>
                    <a:pt x="893" y="715"/>
                  </a:lnTo>
                  <a:lnTo>
                    <a:pt x="703" y="0"/>
                  </a:lnTo>
                  <a:lnTo>
                    <a:pt x="524" y="0"/>
                  </a:lnTo>
                  <a:lnTo>
                    <a:pt x="334" y="715"/>
                  </a:lnTo>
                  <a:lnTo>
                    <a:pt x="14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3" name="Google Shape;4123;p44"/>
            <p:cNvSpPr/>
            <p:nvPr/>
          </p:nvSpPr>
          <p:spPr>
            <a:xfrm>
              <a:off x="2477455" y="2010158"/>
              <a:ext cx="55111" cy="40819"/>
            </a:xfrm>
            <a:custGeom>
              <a:avLst/>
              <a:gdLst/>
              <a:ahLst/>
              <a:cxnLst/>
              <a:rect l="l" t="t" r="r" b="b"/>
              <a:pathLst>
                <a:path w="1239" h="918" extrusionOk="0">
                  <a:moveTo>
                    <a:pt x="0" y="0"/>
                  </a:moveTo>
                  <a:lnTo>
                    <a:pt x="238" y="917"/>
                  </a:lnTo>
                  <a:lnTo>
                    <a:pt x="417" y="917"/>
                  </a:lnTo>
                  <a:lnTo>
                    <a:pt x="619" y="167"/>
                  </a:lnTo>
                  <a:lnTo>
                    <a:pt x="822" y="917"/>
                  </a:lnTo>
                  <a:lnTo>
                    <a:pt x="1000" y="917"/>
                  </a:lnTo>
                  <a:lnTo>
                    <a:pt x="1238" y="0"/>
                  </a:lnTo>
                  <a:lnTo>
                    <a:pt x="1084" y="0"/>
                  </a:lnTo>
                  <a:lnTo>
                    <a:pt x="893" y="715"/>
                  </a:lnTo>
                  <a:lnTo>
                    <a:pt x="714" y="0"/>
                  </a:lnTo>
                  <a:lnTo>
                    <a:pt x="524" y="0"/>
                  </a:lnTo>
                  <a:lnTo>
                    <a:pt x="345" y="715"/>
                  </a:lnTo>
                  <a:lnTo>
                    <a:pt x="1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4" name="Google Shape;4124;p44"/>
            <p:cNvSpPr/>
            <p:nvPr/>
          </p:nvSpPr>
          <p:spPr>
            <a:xfrm>
              <a:off x="2552093" y="2010158"/>
              <a:ext cx="55155" cy="40819"/>
            </a:xfrm>
            <a:custGeom>
              <a:avLst/>
              <a:gdLst/>
              <a:ahLst/>
              <a:cxnLst/>
              <a:rect l="l" t="t" r="r" b="b"/>
              <a:pathLst>
                <a:path w="1240" h="918" extrusionOk="0">
                  <a:moveTo>
                    <a:pt x="1" y="0"/>
                  </a:moveTo>
                  <a:lnTo>
                    <a:pt x="239" y="917"/>
                  </a:lnTo>
                  <a:lnTo>
                    <a:pt x="430" y="917"/>
                  </a:lnTo>
                  <a:lnTo>
                    <a:pt x="620" y="167"/>
                  </a:lnTo>
                  <a:lnTo>
                    <a:pt x="822" y="917"/>
                  </a:lnTo>
                  <a:lnTo>
                    <a:pt x="1001" y="917"/>
                  </a:lnTo>
                  <a:lnTo>
                    <a:pt x="1239" y="0"/>
                  </a:lnTo>
                  <a:lnTo>
                    <a:pt x="1096" y="0"/>
                  </a:lnTo>
                  <a:lnTo>
                    <a:pt x="906" y="715"/>
                  </a:lnTo>
                  <a:lnTo>
                    <a:pt x="715" y="0"/>
                  </a:lnTo>
                  <a:lnTo>
                    <a:pt x="537" y="0"/>
                  </a:lnTo>
                  <a:lnTo>
                    <a:pt x="346" y="715"/>
                  </a:lnTo>
                  <a:lnTo>
                    <a:pt x="1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5" name="Google Shape;4125;p44"/>
            <p:cNvSpPr/>
            <p:nvPr/>
          </p:nvSpPr>
          <p:spPr>
            <a:xfrm>
              <a:off x="1930109" y="1815161"/>
              <a:ext cx="156575" cy="156575"/>
            </a:xfrm>
            <a:custGeom>
              <a:avLst/>
              <a:gdLst/>
              <a:ahLst/>
              <a:cxnLst/>
              <a:rect l="l" t="t" r="r" b="b"/>
              <a:pathLst>
                <a:path w="4942" h="4942" extrusionOk="0">
                  <a:moveTo>
                    <a:pt x="2477" y="1"/>
                  </a:moveTo>
                  <a:cubicBezTo>
                    <a:pt x="1108" y="1"/>
                    <a:pt x="1" y="1096"/>
                    <a:pt x="1" y="2465"/>
                  </a:cubicBezTo>
                  <a:cubicBezTo>
                    <a:pt x="1" y="3835"/>
                    <a:pt x="1108" y="4942"/>
                    <a:pt x="2477" y="4942"/>
                  </a:cubicBezTo>
                  <a:cubicBezTo>
                    <a:pt x="3847" y="4942"/>
                    <a:pt x="4942" y="3835"/>
                    <a:pt x="4942" y="2465"/>
                  </a:cubicBezTo>
                  <a:cubicBezTo>
                    <a:pt x="4942" y="1096"/>
                    <a:pt x="3847" y="1"/>
                    <a:pt x="24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6" name="Google Shape;4126;p44"/>
            <p:cNvSpPr/>
            <p:nvPr/>
          </p:nvSpPr>
          <p:spPr>
            <a:xfrm>
              <a:off x="1961792" y="1846495"/>
              <a:ext cx="76228" cy="94319"/>
            </a:xfrm>
            <a:custGeom>
              <a:avLst/>
              <a:gdLst/>
              <a:ahLst/>
              <a:cxnLst/>
              <a:rect l="l" t="t" r="r" b="b"/>
              <a:pathLst>
                <a:path w="2406" h="2977" extrusionOk="0">
                  <a:moveTo>
                    <a:pt x="834" y="0"/>
                  </a:moveTo>
                  <a:cubicBezTo>
                    <a:pt x="715" y="0"/>
                    <a:pt x="620" y="107"/>
                    <a:pt x="620" y="226"/>
                  </a:cubicBezTo>
                  <a:lnTo>
                    <a:pt x="620" y="1607"/>
                  </a:lnTo>
                  <a:lnTo>
                    <a:pt x="441" y="1357"/>
                  </a:lnTo>
                  <a:cubicBezTo>
                    <a:pt x="396" y="1299"/>
                    <a:pt x="337" y="1269"/>
                    <a:pt x="275" y="1269"/>
                  </a:cubicBezTo>
                  <a:cubicBezTo>
                    <a:pt x="223" y="1269"/>
                    <a:pt x="169" y="1290"/>
                    <a:pt x="120" y="1334"/>
                  </a:cubicBezTo>
                  <a:cubicBezTo>
                    <a:pt x="25" y="1405"/>
                    <a:pt x="1" y="1536"/>
                    <a:pt x="96" y="1643"/>
                  </a:cubicBezTo>
                  <a:lnTo>
                    <a:pt x="763" y="2619"/>
                  </a:lnTo>
                  <a:lnTo>
                    <a:pt x="763" y="2655"/>
                  </a:lnTo>
                  <a:lnTo>
                    <a:pt x="763" y="2881"/>
                  </a:lnTo>
                  <a:cubicBezTo>
                    <a:pt x="763" y="2941"/>
                    <a:pt x="811" y="2977"/>
                    <a:pt x="858" y="2977"/>
                  </a:cubicBezTo>
                  <a:lnTo>
                    <a:pt x="2204" y="2977"/>
                  </a:lnTo>
                  <a:cubicBezTo>
                    <a:pt x="2251" y="2977"/>
                    <a:pt x="2299" y="2941"/>
                    <a:pt x="2299" y="2881"/>
                  </a:cubicBezTo>
                  <a:lnTo>
                    <a:pt x="2299" y="2655"/>
                  </a:lnTo>
                  <a:cubicBezTo>
                    <a:pt x="2299" y="2643"/>
                    <a:pt x="2299" y="2608"/>
                    <a:pt x="2287" y="2596"/>
                  </a:cubicBezTo>
                  <a:cubicBezTo>
                    <a:pt x="2358" y="2524"/>
                    <a:pt x="2406" y="2417"/>
                    <a:pt x="2406" y="2298"/>
                  </a:cubicBezTo>
                  <a:lnTo>
                    <a:pt x="2406" y="1179"/>
                  </a:lnTo>
                  <a:cubicBezTo>
                    <a:pt x="2406" y="1060"/>
                    <a:pt x="2299" y="953"/>
                    <a:pt x="2180" y="953"/>
                  </a:cubicBezTo>
                  <a:cubicBezTo>
                    <a:pt x="2061" y="953"/>
                    <a:pt x="1954" y="1060"/>
                    <a:pt x="1954" y="1179"/>
                  </a:cubicBezTo>
                  <a:lnTo>
                    <a:pt x="1954" y="1072"/>
                  </a:lnTo>
                  <a:cubicBezTo>
                    <a:pt x="1954" y="953"/>
                    <a:pt x="1846" y="857"/>
                    <a:pt x="1727" y="857"/>
                  </a:cubicBezTo>
                  <a:cubicBezTo>
                    <a:pt x="1608" y="857"/>
                    <a:pt x="1513" y="953"/>
                    <a:pt x="1513" y="1072"/>
                  </a:cubicBezTo>
                  <a:lnTo>
                    <a:pt x="1513" y="976"/>
                  </a:lnTo>
                  <a:cubicBezTo>
                    <a:pt x="1513" y="857"/>
                    <a:pt x="1406" y="750"/>
                    <a:pt x="1287" y="750"/>
                  </a:cubicBezTo>
                  <a:cubicBezTo>
                    <a:pt x="1168" y="750"/>
                    <a:pt x="1061" y="857"/>
                    <a:pt x="1061" y="976"/>
                  </a:cubicBezTo>
                  <a:lnTo>
                    <a:pt x="1061" y="226"/>
                  </a:lnTo>
                  <a:cubicBezTo>
                    <a:pt x="1061" y="107"/>
                    <a:pt x="953" y="0"/>
                    <a:pt x="8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27" name="Google Shape;4127;p44"/>
          <p:cNvGrpSpPr/>
          <p:nvPr/>
        </p:nvGrpSpPr>
        <p:grpSpPr>
          <a:xfrm>
            <a:off x="1847513" y="2604277"/>
            <a:ext cx="813321" cy="674267"/>
            <a:chOff x="1847513" y="2604277"/>
            <a:chExt cx="813321" cy="674267"/>
          </a:xfrm>
        </p:grpSpPr>
        <p:sp>
          <p:nvSpPr>
            <p:cNvPr id="4128" name="Google Shape;4128;p44"/>
            <p:cNvSpPr/>
            <p:nvPr/>
          </p:nvSpPr>
          <p:spPr>
            <a:xfrm>
              <a:off x="1847513" y="2604277"/>
              <a:ext cx="813321" cy="674267"/>
            </a:xfrm>
            <a:custGeom>
              <a:avLst/>
              <a:gdLst/>
              <a:ahLst/>
              <a:cxnLst/>
              <a:rect l="l" t="t" r="r" b="b"/>
              <a:pathLst>
                <a:path w="25671" h="21282" extrusionOk="0">
                  <a:moveTo>
                    <a:pt x="13642" y="1"/>
                  </a:moveTo>
                  <a:cubicBezTo>
                    <a:pt x="13024" y="1"/>
                    <a:pt x="12416" y="66"/>
                    <a:pt x="11871" y="192"/>
                  </a:cubicBezTo>
                  <a:cubicBezTo>
                    <a:pt x="11145" y="359"/>
                    <a:pt x="10466" y="680"/>
                    <a:pt x="9906" y="1180"/>
                  </a:cubicBezTo>
                  <a:cubicBezTo>
                    <a:pt x="9335" y="1669"/>
                    <a:pt x="8859" y="2264"/>
                    <a:pt x="8525" y="2931"/>
                  </a:cubicBezTo>
                  <a:cubicBezTo>
                    <a:pt x="8001" y="3931"/>
                    <a:pt x="8144" y="5181"/>
                    <a:pt x="7430" y="6098"/>
                  </a:cubicBezTo>
                  <a:cubicBezTo>
                    <a:pt x="6868" y="6851"/>
                    <a:pt x="5976" y="7052"/>
                    <a:pt x="5087" y="7052"/>
                  </a:cubicBezTo>
                  <a:cubicBezTo>
                    <a:pt x="5034" y="7052"/>
                    <a:pt x="4982" y="7051"/>
                    <a:pt x="4930" y="7050"/>
                  </a:cubicBezTo>
                  <a:cubicBezTo>
                    <a:pt x="4466" y="7037"/>
                    <a:pt x="3998" y="7003"/>
                    <a:pt x="3531" y="7003"/>
                  </a:cubicBezTo>
                  <a:cubicBezTo>
                    <a:pt x="3135" y="7003"/>
                    <a:pt x="2739" y="7028"/>
                    <a:pt x="2346" y="7110"/>
                  </a:cubicBezTo>
                  <a:cubicBezTo>
                    <a:pt x="1703" y="7253"/>
                    <a:pt x="1060" y="7526"/>
                    <a:pt x="631" y="8026"/>
                  </a:cubicBezTo>
                  <a:cubicBezTo>
                    <a:pt x="155" y="8527"/>
                    <a:pt x="0" y="9229"/>
                    <a:pt x="203" y="9896"/>
                  </a:cubicBezTo>
                  <a:cubicBezTo>
                    <a:pt x="691" y="11444"/>
                    <a:pt x="2334" y="12015"/>
                    <a:pt x="3489" y="12956"/>
                  </a:cubicBezTo>
                  <a:cubicBezTo>
                    <a:pt x="4048" y="13396"/>
                    <a:pt x="4477" y="13956"/>
                    <a:pt x="4596" y="14682"/>
                  </a:cubicBezTo>
                  <a:cubicBezTo>
                    <a:pt x="4644" y="14992"/>
                    <a:pt x="4608" y="15337"/>
                    <a:pt x="4465" y="15611"/>
                  </a:cubicBezTo>
                  <a:cubicBezTo>
                    <a:pt x="4298" y="15932"/>
                    <a:pt x="4001" y="16147"/>
                    <a:pt x="3703" y="16313"/>
                  </a:cubicBezTo>
                  <a:cubicBezTo>
                    <a:pt x="3108" y="16670"/>
                    <a:pt x="2465" y="16956"/>
                    <a:pt x="2203" y="17611"/>
                  </a:cubicBezTo>
                  <a:cubicBezTo>
                    <a:pt x="1953" y="18206"/>
                    <a:pt x="2120" y="18849"/>
                    <a:pt x="2524" y="19325"/>
                  </a:cubicBezTo>
                  <a:cubicBezTo>
                    <a:pt x="3656" y="20647"/>
                    <a:pt x="5989" y="20790"/>
                    <a:pt x="7585" y="21004"/>
                  </a:cubicBezTo>
                  <a:cubicBezTo>
                    <a:pt x="9098" y="21203"/>
                    <a:pt x="10633" y="21281"/>
                    <a:pt x="12167" y="21281"/>
                  </a:cubicBezTo>
                  <a:cubicBezTo>
                    <a:pt x="12565" y="21281"/>
                    <a:pt x="12962" y="21276"/>
                    <a:pt x="13359" y="21266"/>
                  </a:cubicBezTo>
                  <a:cubicBezTo>
                    <a:pt x="15181" y="21230"/>
                    <a:pt x="16979" y="21111"/>
                    <a:pt x="18776" y="20826"/>
                  </a:cubicBezTo>
                  <a:cubicBezTo>
                    <a:pt x="20324" y="20588"/>
                    <a:pt x="21932" y="20171"/>
                    <a:pt x="23087" y="19064"/>
                  </a:cubicBezTo>
                  <a:cubicBezTo>
                    <a:pt x="24039" y="18171"/>
                    <a:pt x="24956" y="16349"/>
                    <a:pt x="23658" y="15313"/>
                  </a:cubicBezTo>
                  <a:cubicBezTo>
                    <a:pt x="22956" y="14765"/>
                    <a:pt x="21086" y="13932"/>
                    <a:pt x="21741" y="12682"/>
                  </a:cubicBezTo>
                  <a:cubicBezTo>
                    <a:pt x="22051" y="12087"/>
                    <a:pt x="23051" y="11967"/>
                    <a:pt x="23610" y="11729"/>
                  </a:cubicBezTo>
                  <a:cubicBezTo>
                    <a:pt x="24301" y="11432"/>
                    <a:pt x="25015" y="11063"/>
                    <a:pt x="25373" y="10360"/>
                  </a:cubicBezTo>
                  <a:cubicBezTo>
                    <a:pt x="25670" y="9789"/>
                    <a:pt x="25670" y="9134"/>
                    <a:pt x="25444" y="8538"/>
                  </a:cubicBezTo>
                  <a:cubicBezTo>
                    <a:pt x="24908" y="7086"/>
                    <a:pt x="23408" y="7074"/>
                    <a:pt x="22015" y="6669"/>
                  </a:cubicBezTo>
                  <a:cubicBezTo>
                    <a:pt x="20265" y="6145"/>
                    <a:pt x="18348" y="5967"/>
                    <a:pt x="16895" y="4705"/>
                  </a:cubicBezTo>
                  <a:cubicBezTo>
                    <a:pt x="16717" y="4550"/>
                    <a:pt x="16538" y="4371"/>
                    <a:pt x="16490" y="4157"/>
                  </a:cubicBezTo>
                  <a:cubicBezTo>
                    <a:pt x="16288" y="3538"/>
                    <a:pt x="17264" y="2645"/>
                    <a:pt x="17360" y="1990"/>
                  </a:cubicBezTo>
                  <a:cubicBezTo>
                    <a:pt x="17491" y="1157"/>
                    <a:pt x="16955" y="704"/>
                    <a:pt x="16217" y="418"/>
                  </a:cubicBezTo>
                  <a:cubicBezTo>
                    <a:pt x="15449" y="137"/>
                    <a:pt x="14536" y="1"/>
                    <a:pt x="1364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9" name="Google Shape;4129;p44"/>
            <p:cNvSpPr/>
            <p:nvPr/>
          </p:nvSpPr>
          <p:spPr>
            <a:xfrm>
              <a:off x="2047429" y="2909095"/>
              <a:ext cx="449670" cy="275796"/>
            </a:xfrm>
            <a:custGeom>
              <a:avLst/>
              <a:gdLst/>
              <a:ahLst/>
              <a:cxnLst/>
              <a:rect l="l" t="t" r="r" b="b"/>
              <a:pathLst>
                <a:path w="14193" h="8705" extrusionOk="0">
                  <a:moveTo>
                    <a:pt x="1" y="1"/>
                  </a:moveTo>
                  <a:lnTo>
                    <a:pt x="1" y="8014"/>
                  </a:lnTo>
                  <a:cubicBezTo>
                    <a:pt x="1" y="8395"/>
                    <a:pt x="298" y="8704"/>
                    <a:pt x="679" y="8704"/>
                  </a:cubicBezTo>
                  <a:lnTo>
                    <a:pt x="13502" y="8704"/>
                  </a:lnTo>
                  <a:cubicBezTo>
                    <a:pt x="13883" y="8704"/>
                    <a:pt x="14193" y="8407"/>
                    <a:pt x="14193" y="8014"/>
                  </a:cubicBezTo>
                  <a:lnTo>
                    <a:pt x="141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0" name="Google Shape;4130;p44"/>
            <p:cNvSpPr/>
            <p:nvPr/>
          </p:nvSpPr>
          <p:spPr>
            <a:xfrm>
              <a:off x="2042899" y="2905324"/>
              <a:ext cx="458351" cy="283717"/>
            </a:xfrm>
            <a:custGeom>
              <a:avLst/>
              <a:gdLst/>
              <a:ahLst/>
              <a:cxnLst/>
              <a:rect l="l" t="t" r="r" b="b"/>
              <a:pathLst>
                <a:path w="14467" h="8955" extrusionOk="0">
                  <a:moveTo>
                    <a:pt x="14217" y="227"/>
                  </a:moveTo>
                  <a:lnTo>
                    <a:pt x="14217" y="8133"/>
                  </a:lnTo>
                  <a:cubicBezTo>
                    <a:pt x="14217" y="8454"/>
                    <a:pt x="13967" y="8704"/>
                    <a:pt x="13657" y="8704"/>
                  </a:cubicBezTo>
                  <a:lnTo>
                    <a:pt x="822" y="8704"/>
                  </a:lnTo>
                  <a:cubicBezTo>
                    <a:pt x="513" y="8704"/>
                    <a:pt x="263" y="8442"/>
                    <a:pt x="263" y="8133"/>
                  </a:cubicBezTo>
                  <a:lnTo>
                    <a:pt x="263" y="227"/>
                  </a:lnTo>
                  <a:close/>
                  <a:moveTo>
                    <a:pt x="1" y="1"/>
                  </a:moveTo>
                  <a:lnTo>
                    <a:pt x="1" y="8133"/>
                  </a:lnTo>
                  <a:cubicBezTo>
                    <a:pt x="1" y="8585"/>
                    <a:pt x="358" y="8954"/>
                    <a:pt x="822" y="8954"/>
                  </a:cubicBezTo>
                  <a:lnTo>
                    <a:pt x="13657" y="8954"/>
                  </a:lnTo>
                  <a:cubicBezTo>
                    <a:pt x="14098" y="8954"/>
                    <a:pt x="14467" y="8597"/>
                    <a:pt x="14467" y="8133"/>
                  </a:cubicBezTo>
                  <a:lnTo>
                    <a:pt x="1446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1" name="Google Shape;4131;p44"/>
            <p:cNvSpPr/>
            <p:nvPr/>
          </p:nvSpPr>
          <p:spPr>
            <a:xfrm>
              <a:off x="2048190" y="3004554"/>
              <a:ext cx="445519" cy="172036"/>
            </a:xfrm>
            <a:custGeom>
              <a:avLst/>
              <a:gdLst/>
              <a:ahLst/>
              <a:cxnLst/>
              <a:rect l="l" t="t" r="r" b="b"/>
              <a:pathLst>
                <a:path w="14062" h="5430" extrusionOk="0">
                  <a:moveTo>
                    <a:pt x="7037" y="0"/>
                  </a:moveTo>
                  <a:lnTo>
                    <a:pt x="3513" y="2727"/>
                  </a:lnTo>
                  <a:lnTo>
                    <a:pt x="0" y="5429"/>
                  </a:lnTo>
                  <a:lnTo>
                    <a:pt x="14062" y="5429"/>
                  </a:lnTo>
                  <a:lnTo>
                    <a:pt x="10549" y="2727"/>
                  </a:lnTo>
                  <a:lnTo>
                    <a:pt x="70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2" name="Google Shape;4132;p44"/>
            <p:cNvSpPr/>
            <p:nvPr/>
          </p:nvSpPr>
          <p:spPr>
            <a:xfrm>
              <a:off x="2045940" y="3000023"/>
              <a:ext cx="450430" cy="179957"/>
            </a:xfrm>
            <a:custGeom>
              <a:avLst/>
              <a:gdLst/>
              <a:ahLst/>
              <a:cxnLst/>
              <a:rect l="l" t="t" r="r" b="b"/>
              <a:pathLst>
                <a:path w="14217" h="5680" extrusionOk="0">
                  <a:moveTo>
                    <a:pt x="7108" y="0"/>
                  </a:moveTo>
                  <a:lnTo>
                    <a:pt x="0" y="5489"/>
                  </a:lnTo>
                  <a:lnTo>
                    <a:pt x="143" y="5680"/>
                  </a:lnTo>
                  <a:lnTo>
                    <a:pt x="7108" y="310"/>
                  </a:lnTo>
                  <a:lnTo>
                    <a:pt x="14061" y="5680"/>
                  </a:lnTo>
                  <a:lnTo>
                    <a:pt x="14216" y="5489"/>
                  </a:lnTo>
                  <a:lnTo>
                    <a:pt x="710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3" name="Google Shape;4133;p44"/>
            <p:cNvSpPr/>
            <p:nvPr/>
          </p:nvSpPr>
          <p:spPr>
            <a:xfrm>
              <a:off x="2048190" y="2910996"/>
              <a:ext cx="445519" cy="172036"/>
            </a:xfrm>
            <a:custGeom>
              <a:avLst/>
              <a:gdLst/>
              <a:ahLst/>
              <a:cxnLst/>
              <a:rect l="l" t="t" r="r" b="b"/>
              <a:pathLst>
                <a:path w="14062" h="5430" extrusionOk="0">
                  <a:moveTo>
                    <a:pt x="0" y="0"/>
                  </a:moveTo>
                  <a:lnTo>
                    <a:pt x="3513" y="2715"/>
                  </a:lnTo>
                  <a:lnTo>
                    <a:pt x="7037" y="5430"/>
                  </a:lnTo>
                  <a:lnTo>
                    <a:pt x="10549" y="2715"/>
                  </a:lnTo>
                  <a:lnTo>
                    <a:pt x="1406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4" name="Google Shape;4134;p44"/>
            <p:cNvSpPr/>
            <p:nvPr/>
          </p:nvSpPr>
          <p:spPr>
            <a:xfrm>
              <a:off x="2055350" y="2734461"/>
              <a:ext cx="433828" cy="167886"/>
            </a:xfrm>
            <a:custGeom>
              <a:avLst/>
              <a:gdLst/>
              <a:ahLst/>
              <a:cxnLst/>
              <a:rect l="l" t="t" r="r" b="b"/>
              <a:pathLst>
                <a:path w="13693" h="5299" extrusionOk="0">
                  <a:moveTo>
                    <a:pt x="6847" y="0"/>
                  </a:moveTo>
                  <a:lnTo>
                    <a:pt x="1" y="5299"/>
                  </a:lnTo>
                  <a:lnTo>
                    <a:pt x="13693" y="5299"/>
                  </a:lnTo>
                  <a:lnTo>
                    <a:pt x="684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5" name="Google Shape;4135;p44"/>
            <p:cNvSpPr/>
            <p:nvPr/>
          </p:nvSpPr>
          <p:spPr>
            <a:xfrm>
              <a:off x="2044039" y="2729930"/>
              <a:ext cx="456481" cy="176186"/>
            </a:xfrm>
            <a:custGeom>
              <a:avLst/>
              <a:gdLst/>
              <a:ahLst/>
              <a:cxnLst/>
              <a:rect l="l" t="t" r="r" b="b"/>
              <a:pathLst>
                <a:path w="14408" h="5561" extrusionOk="0">
                  <a:moveTo>
                    <a:pt x="7204" y="310"/>
                  </a:moveTo>
                  <a:lnTo>
                    <a:pt x="10657" y="2977"/>
                  </a:lnTo>
                  <a:lnTo>
                    <a:pt x="13693" y="5311"/>
                  </a:lnTo>
                  <a:lnTo>
                    <a:pt x="715" y="5311"/>
                  </a:lnTo>
                  <a:lnTo>
                    <a:pt x="3751" y="2977"/>
                  </a:lnTo>
                  <a:lnTo>
                    <a:pt x="7204" y="310"/>
                  </a:lnTo>
                  <a:close/>
                  <a:moveTo>
                    <a:pt x="7204" y="0"/>
                  </a:moveTo>
                  <a:lnTo>
                    <a:pt x="3596" y="2775"/>
                  </a:lnTo>
                  <a:lnTo>
                    <a:pt x="0" y="5561"/>
                  </a:lnTo>
                  <a:lnTo>
                    <a:pt x="14407" y="5561"/>
                  </a:lnTo>
                  <a:lnTo>
                    <a:pt x="10799" y="2775"/>
                  </a:lnTo>
                  <a:lnTo>
                    <a:pt x="720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6" name="Google Shape;4136;p44"/>
            <p:cNvSpPr/>
            <p:nvPr/>
          </p:nvSpPr>
          <p:spPr>
            <a:xfrm>
              <a:off x="2122137" y="2785374"/>
              <a:ext cx="297657" cy="282196"/>
            </a:xfrm>
            <a:custGeom>
              <a:avLst/>
              <a:gdLst/>
              <a:ahLst/>
              <a:cxnLst/>
              <a:rect l="l" t="t" r="r" b="b"/>
              <a:pathLst>
                <a:path w="9395" h="8907" extrusionOk="0">
                  <a:moveTo>
                    <a:pt x="0" y="1"/>
                  </a:moveTo>
                  <a:lnTo>
                    <a:pt x="0" y="3465"/>
                  </a:lnTo>
                  <a:lnTo>
                    <a:pt x="0" y="5275"/>
                  </a:lnTo>
                  <a:lnTo>
                    <a:pt x="1179" y="6180"/>
                  </a:lnTo>
                  <a:lnTo>
                    <a:pt x="4703" y="8907"/>
                  </a:lnTo>
                  <a:lnTo>
                    <a:pt x="8215" y="6180"/>
                  </a:lnTo>
                  <a:lnTo>
                    <a:pt x="9394" y="5275"/>
                  </a:lnTo>
                  <a:lnTo>
                    <a:pt x="9394" y="3465"/>
                  </a:lnTo>
                  <a:lnTo>
                    <a:pt x="939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7" name="Google Shape;4137;p44"/>
            <p:cNvSpPr/>
            <p:nvPr/>
          </p:nvSpPr>
          <p:spPr>
            <a:xfrm>
              <a:off x="2189652" y="2840439"/>
              <a:ext cx="167125" cy="181097"/>
            </a:xfrm>
            <a:custGeom>
              <a:avLst/>
              <a:gdLst/>
              <a:ahLst/>
              <a:cxnLst/>
              <a:rect l="l" t="t" r="r" b="b"/>
              <a:pathLst>
                <a:path w="5275" h="5716" extrusionOk="0">
                  <a:moveTo>
                    <a:pt x="1620" y="2013"/>
                  </a:moveTo>
                  <a:cubicBezTo>
                    <a:pt x="2084" y="2013"/>
                    <a:pt x="2453" y="2382"/>
                    <a:pt x="2453" y="2847"/>
                  </a:cubicBezTo>
                  <a:cubicBezTo>
                    <a:pt x="2453" y="3311"/>
                    <a:pt x="2084" y="3680"/>
                    <a:pt x="1620" y="3680"/>
                  </a:cubicBezTo>
                  <a:cubicBezTo>
                    <a:pt x="1167" y="3680"/>
                    <a:pt x="786" y="3311"/>
                    <a:pt x="786" y="2847"/>
                  </a:cubicBezTo>
                  <a:cubicBezTo>
                    <a:pt x="786" y="2382"/>
                    <a:pt x="1167" y="2013"/>
                    <a:pt x="1620" y="2013"/>
                  </a:cubicBezTo>
                  <a:close/>
                  <a:moveTo>
                    <a:pt x="3632" y="2013"/>
                  </a:moveTo>
                  <a:cubicBezTo>
                    <a:pt x="4096" y="2013"/>
                    <a:pt x="4465" y="2382"/>
                    <a:pt x="4465" y="2847"/>
                  </a:cubicBezTo>
                  <a:cubicBezTo>
                    <a:pt x="4465" y="3311"/>
                    <a:pt x="4096" y="3680"/>
                    <a:pt x="3632" y="3680"/>
                  </a:cubicBezTo>
                  <a:cubicBezTo>
                    <a:pt x="3167" y="3680"/>
                    <a:pt x="2798" y="3311"/>
                    <a:pt x="2798" y="2847"/>
                  </a:cubicBezTo>
                  <a:cubicBezTo>
                    <a:pt x="2798" y="2382"/>
                    <a:pt x="3167" y="2013"/>
                    <a:pt x="3632" y="2013"/>
                  </a:cubicBezTo>
                  <a:close/>
                  <a:moveTo>
                    <a:pt x="2632" y="3683"/>
                  </a:moveTo>
                  <a:cubicBezTo>
                    <a:pt x="2676" y="3683"/>
                    <a:pt x="2721" y="3698"/>
                    <a:pt x="2751" y="3728"/>
                  </a:cubicBezTo>
                  <a:lnTo>
                    <a:pt x="3096" y="4073"/>
                  </a:lnTo>
                  <a:cubicBezTo>
                    <a:pt x="3191" y="4168"/>
                    <a:pt x="3108" y="4347"/>
                    <a:pt x="2965" y="4347"/>
                  </a:cubicBezTo>
                  <a:lnTo>
                    <a:pt x="2298" y="4347"/>
                  </a:lnTo>
                  <a:cubicBezTo>
                    <a:pt x="2143" y="4347"/>
                    <a:pt x="2072" y="4168"/>
                    <a:pt x="2179" y="4073"/>
                  </a:cubicBezTo>
                  <a:lnTo>
                    <a:pt x="2513" y="3728"/>
                  </a:lnTo>
                  <a:cubicBezTo>
                    <a:pt x="2542" y="3698"/>
                    <a:pt x="2587" y="3683"/>
                    <a:pt x="2632" y="3683"/>
                  </a:cubicBezTo>
                  <a:close/>
                  <a:moveTo>
                    <a:pt x="2632" y="1"/>
                  </a:moveTo>
                  <a:cubicBezTo>
                    <a:pt x="1965" y="1"/>
                    <a:pt x="1334" y="275"/>
                    <a:pt x="869" y="739"/>
                  </a:cubicBezTo>
                  <a:cubicBezTo>
                    <a:pt x="250" y="1346"/>
                    <a:pt x="0" y="2192"/>
                    <a:pt x="179" y="3025"/>
                  </a:cubicBezTo>
                  <a:cubicBezTo>
                    <a:pt x="107" y="3216"/>
                    <a:pt x="107" y="3442"/>
                    <a:pt x="167" y="3656"/>
                  </a:cubicBezTo>
                  <a:cubicBezTo>
                    <a:pt x="286" y="4037"/>
                    <a:pt x="608" y="4323"/>
                    <a:pt x="1131" y="4347"/>
                  </a:cubicBezTo>
                  <a:lnTo>
                    <a:pt x="1131" y="5002"/>
                  </a:lnTo>
                  <a:cubicBezTo>
                    <a:pt x="1131" y="5216"/>
                    <a:pt x="1250" y="5394"/>
                    <a:pt x="1429" y="5466"/>
                  </a:cubicBezTo>
                  <a:cubicBezTo>
                    <a:pt x="1536" y="5514"/>
                    <a:pt x="1655" y="5561"/>
                    <a:pt x="1786" y="5585"/>
                  </a:cubicBezTo>
                  <a:lnTo>
                    <a:pt x="1786" y="5180"/>
                  </a:lnTo>
                  <a:cubicBezTo>
                    <a:pt x="1786" y="5097"/>
                    <a:pt x="1858" y="5014"/>
                    <a:pt x="1953" y="5014"/>
                  </a:cubicBezTo>
                  <a:cubicBezTo>
                    <a:pt x="2036" y="5014"/>
                    <a:pt x="2120" y="5097"/>
                    <a:pt x="2120" y="5180"/>
                  </a:cubicBezTo>
                  <a:lnTo>
                    <a:pt x="2120" y="5668"/>
                  </a:lnTo>
                  <a:cubicBezTo>
                    <a:pt x="2215" y="5692"/>
                    <a:pt x="2334" y="5704"/>
                    <a:pt x="2441" y="5716"/>
                  </a:cubicBezTo>
                  <a:lnTo>
                    <a:pt x="2441" y="5192"/>
                  </a:lnTo>
                  <a:cubicBezTo>
                    <a:pt x="2441" y="5109"/>
                    <a:pt x="2513" y="5037"/>
                    <a:pt x="2608" y="5037"/>
                  </a:cubicBezTo>
                  <a:cubicBezTo>
                    <a:pt x="2691" y="5037"/>
                    <a:pt x="2774" y="5109"/>
                    <a:pt x="2774" y="5192"/>
                  </a:cubicBezTo>
                  <a:lnTo>
                    <a:pt x="2774" y="5716"/>
                  </a:lnTo>
                  <a:cubicBezTo>
                    <a:pt x="2894" y="5716"/>
                    <a:pt x="2989" y="5704"/>
                    <a:pt x="3096" y="5668"/>
                  </a:cubicBezTo>
                  <a:lnTo>
                    <a:pt x="3096" y="5180"/>
                  </a:lnTo>
                  <a:cubicBezTo>
                    <a:pt x="3096" y="5097"/>
                    <a:pt x="3167" y="5014"/>
                    <a:pt x="3263" y="5014"/>
                  </a:cubicBezTo>
                  <a:cubicBezTo>
                    <a:pt x="3346" y="5014"/>
                    <a:pt x="3429" y="5097"/>
                    <a:pt x="3429" y="5180"/>
                  </a:cubicBezTo>
                  <a:lnTo>
                    <a:pt x="3429" y="5585"/>
                  </a:lnTo>
                  <a:cubicBezTo>
                    <a:pt x="3560" y="5537"/>
                    <a:pt x="3691" y="5502"/>
                    <a:pt x="3798" y="5466"/>
                  </a:cubicBezTo>
                  <a:cubicBezTo>
                    <a:pt x="3977" y="5394"/>
                    <a:pt x="4096" y="5216"/>
                    <a:pt x="4096" y="5002"/>
                  </a:cubicBezTo>
                  <a:lnTo>
                    <a:pt x="4096" y="4347"/>
                  </a:lnTo>
                  <a:cubicBezTo>
                    <a:pt x="4632" y="4323"/>
                    <a:pt x="4941" y="4025"/>
                    <a:pt x="5060" y="3632"/>
                  </a:cubicBezTo>
                  <a:cubicBezTo>
                    <a:pt x="5144" y="3430"/>
                    <a:pt x="5144" y="3216"/>
                    <a:pt x="5096" y="3025"/>
                  </a:cubicBezTo>
                  <a:cubicBezTo>
                    <a:pt x="5275" y="2192"/>
                    <a:pt x="5013" y="1346"/>
                    <a:pt x="4406" y="739"/>
                  </a:cubicBezTo>
                  <a:cubicBezTo>
                    <a:pt x="3929" y="251"/>
                    <a:pt x="3310" y="1"/>
                    <a:pt x="26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8" name="Google Shape;4138;p44"/>
            <p:cNvSpPr/>
            <p:nvPr/>
          </p:nvSpPr>
          <p:spPr>
            <a:xfrm>
              <a:off x="2415612" y="3083000"/>
              <a:ext cx="156575" cy="156575"/>
            </a:xfrm>
            <a:custGeom>
              <a:avLst/>
              <a:gdLst/>
              <a:ahLst/>
              <a:cxnLst/>
              <a:rect l="l" t="t" r="r" b="b"/>
              <a:pathLst>
                <a:path w="4942" h="4942" extrusionOk="0">
                  <a:moveTo>
                    <a:pt x="2465" y="1"/>
                  </a:moveTo>
                  <a:cubicBezTo>
                    <a:pt x="1107" y="1"/>
                    <a:pt x="0" y="1108"/>
                    <a:pt x="0" y="2465"/>
                  </a:cubicBezTo>
                  <a:cubicBezTo>
                    <a:pt x="0" y="3834"/>
                    <a:pt x="1107" y="4942"/>
                    <a:pt x="2465" y="4942"/>
                  </a:cubicBezTo>
                  <a:cubicBezTo>
                    <a:pt x="3834" y="4942"/>
                    <a:pt x="4941" y="3834"/>
                    <a:pt x="4941" y="2465"/>
                  </a:cubicBezTo>
                  <a:cubicBezTo>
                    <a:pt x="4941" y="1108"/>
                    <a:pt x="3834" y="1"/>
                    <a:pt x="246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9" name="Google Shape;4139;p44"/>
            <p:cNvSpPr/>
            <p:nvPr/>
          </p:nvSpPr>
          <p:spPr>
            <a:xfrm>
              <a:off x="2442003" y="3110532"/>
              <a:ext cx="103760" cy="84529"/>
            </a:xfrm>
            <a:custGeom>
              <a:avLst/>
              <a:gdLst/>
              <a:ahLst/>
              <a:cxnLst/>
              <a:rect l="l" t="t" r="r" b="b"/>
              <a:pathLst>
                <a:path w="3275" h="2668" extrusionOk="0">
                  <a:moveTo>
                    <a:pt x="1620" y="549"/>
                  </a:moveTo>
                  <a:cubicBezTo>
                    <a:pt x="1667" y="549"/>
                    <a:pt x="1715" y="560"/>
                    <a:pt x="1739" y="572"/>
                  </a:cubicBezTo>
                  <a:cubicBezTo>
                    <a:pt x="1775" y="608"/>
                    <a:pt x="1798" y="632"/>
                    <a:pt x="1798" y="668"/>
                  </a:cubicBezTo>
                  <a:lnTo>
                    <a:pt x="1798" y="1799"/>
                  </a:lnTo>
                  <a:cubicBezTo>
                    <a:pt x="1798" y="1858"/>
                    <a:pt x="1727" y="1918"/>
                    <a:pt x="1632" y="1918"/>
                  </a:cubicBezTo>
                  <a:cubicBezTo>
                    <a:pt x="1596" y="1918"/>
                    <a:pt x="1548" y="1894"/>
                    <a:pt x="1513" y="1882"/>
                  </a:cubicBezTo>
                  <a:cubicBezTo>
                    <a:pt x="1489" y="1846"/>
                    <a:pt x="1477" y="1822"/>
                    <a:pt x="1477" y="1787"/>
                  </a:cubicBezTo>
                  <a:lnTo>
                    <a:pt x="1453" y="656"/>
                  </a:lnTo>
                  <a:cubicBezTo>
                    <a:pt x="1453" y="584"/>
                    <a:pt x="1513" y="549"/>
                    <a:pt x="1608" y="549"/>
                  </a:cubicBezTo>
                  <a:close/>
                  <a:moveTo>
                    <a:pt x="1632" y="2180"/>
                  </a:moveTo>
                  <a:cubicBezTo>
                    <a:pt x="1679" y="2180"/>
                    <a:pt x="1727" y="2192"/>
                    <a:pt x="1751" y="2227"/>
                  </a:cubicBezTo>
                  <a:cubicBezTo>
                    <a:pt x="1787" y="2251"/>
                    <a:pt x="1810" y="2287"/>
                    <a:pt x="1810" y="2334"/>
                  </a:cubicBezTo>
                  <a:cubicBezTo>
                    <a:pt x="1798" y="2370"/>
                    <a:pt x="1787" y="2406"/>
                    <a:pt x="1751" y="2430"/>
                  </a:cubicBezTo>
                  <a:cubicBezTo>
                    <a:pt x="1727" y="2465"/>
                    <a:pt x="1679" y="2477"/>
                    <a:pt x="1632" y="2477"/>
                  </a:cubicBezTo>
                  <a:cubicBezTo>
                    <a:pt x="1596" y="2477"/>
                    <a:pt x="1548" y="2465"/>
                    <a:pt x="1513" y="2430"/>
                  </a:cubicBezTo>
                  <a:cubicBezTo>
                    <a:pt x="1489" y="2406"/>
                    <a:pt x="1477" y="2370"/>
                    <a:pt x="1477" y="2334"/>
                  </a:cubicBezTo>
                  <a:cubicBezTo>
                    <a:pt x="1477" y="2287"/>
                    <a:pt x="1489" y="2251"/>
                    <a:pt x="1513" y="2227"/>
                  </a:cubicBezTo>
                  <a:cubicBezTo>
                    <a:pt x="1548" y="2192"/>
                    <a:pt x="1572" y="2180"/>
                    <a:pt x="1620" y="2180"/>
                  </a:cubicBezTo>
                  <a:close/>
                  <a:moveTo>
                    <a:pt x="1632" y="1"/>
                  </a:moveTo>
                  <a:cubicBezTo>
                    <a:pt x="1536" y="1"/>
                    <a:pt x="1429" y="60"/>
                    <a:pt x="1358" y="191"/>
                  </a:cubicBezTo>
                  <a:lnTo>
                    <a:pt x="84" y="2227"/>
                  </a:lnTo>
                  <a:cubicBezTo>
                    <a:pt x="12" y="2346"/>
                    <a:pt x="1" y="2465"/>
                    <a:pt x="48" y="2537"/>
                  </a:cubicBezTo>
                  <a:cubicBezTo>
                    <a:pt x="84" y="2632"/>
                    <a:pt x="191" y="2668"/>
                    <a:pt x="346" y="2668"/>
                  </a:cubicBezTo>
                  <a:lnTo>
                    <a:pt x="2930" y="2668"/>
                  </a:lnTo>
                  <a:cubicBezTo>
                    <a:pt x="3060" y="2668"/>
                    <a:pt x="3180" y="2632"/>
                    <a:pt x="3227" y="2537"/>
                  </a:cubicBezTo>
                  <a:cubicBezTo>
                    <a:pt x="3275" y="2477"/>
                    <a:pt x="3263" y="2358"/>
                    <a:pt x="3180" y="2239"/>
                  </a:cubicBezTo>
                  <a:lnTo>
                    <a:pt x="1917" y="191"/>
                  </a:lnTo>
                  <a:cubicBezTo>
                    <a:pt x="1846" y="72"/>
                    <a:pt x="1739" y="1"/>
                    <a:pt x="16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40" name="Google Shape;4140;p44"/>
          <p:cNvGrpSpPr/>
          <p:nvPr/>
        </p:nvGrpSpPr>
        <p:grpSpPr>
          <a:xfrm>
            <a:off x="1846372" y="3824941"/>
            <a:ext cx="812941" cy="674489"/>
            <a:chOff x="1846372" y="3824941"/>
            <a:chExt cx="812941" cy="674489"/>
          </a:xfrm>
        </p:grpSpPr>
        <p:sp>
          <p:nvSpPr>
            <p:cNvPr id="4141" name="Google Shape;4141;p44"/>
            <p:cNvSpPr/>
            <p:nvPr/>
          </p:nvSpPr>
          <p:spPr>
            <a:xfrm>
              <a:off x="1846372" y="3824941"/>
              <a:ext cx="812941" cy="674489"/>
            </a:xfrm>
            <a:custGeom>
              <a:avLst/>
              <a:gdLst/>
              <a:ahLst/>
              <a:cxnLst/>
              <a:rect l="l" t="t" r="r" b="b"/>
              <a:pathLst>
                <a:path w="25659" h="21289" extrusionOk="0">
                  <a:moveTo>
                    <a:pt x="11979" y="0"/>
                  </a:moveTo>
                  <a:cubicBezTo>
                    <a:pt x="11100" y="0"/>
                    <a:pt x="10209" y="135"/>
                    <a:pt x="9454" y="419"/>
                  </a:cubicBezTo>
                  <a:cubicBezTo>
                    <a:pt x="8704" y="705"/>
                    <a:pt x="8156" y="1157"/>
                    <a:pt x="8311" y="2002"/>
                  </a:cubicBezTo>
                  <a:cubicBezTo>
                    <a:pt x="8406" y="2657"/>
                    <a:pt x="9383" y="3550"/>
                    <a:pt x="9180" y="4158"/>
                  </a:cubicBezTo>
                  <a:cubicBezTo>
                    <a:pt x="9109" y="4384"/>
                    <a:pt x="8942" y="4562"/>
                    <a:pt x="8764" y="4705"/>
                  </a:cubicBezTo>
                  <a:cubicBezTo>
                    <a:pt x="7323" y="5955"/>
                    <a:pt x="5418" y="6158"/>
                    <a:pt x="3644" y="6670"/>
                  </a:cubicBezTo>
                  <a:cubicBezTo>
                    <a:pt x="2251" y="7086"/>
                    <a:pt x="763" y="7110"/>
                    <a:pt x="227" y="8551"/>
                  </a:cubicBezTo>
                  <a:cubicBezTo>
                    <a:pt x="1" y="9146"/>
                    <a:pt x="1" y="9801"/>
                    <a:pt x="298" y="10361"/>
                  </a:cubicBezTo>
                  <a:cubicBezTo>
                    <a:pt x="667" y="11063"/>
                    <a:pt x="1370" y="11420"/>
                    <a:pt x="2060" y="11730"/>
                  </a:cubicBezTo>
                  <a:cubicBezTo>
                    <a:pt x="2620" y="11992"/>
                    <a:pt x="3620" y="12087"/>
                    <a:pt x="3930" y="12682"/>
                  </a:cubicBezTo>
                  <a:cubicBezTo>
                    <a:pt x="4585" y="13921"/>
                    <a:pt x="2715" y="14754"/>
                    <a:pt x="2013" y="15326"/>
                  </a:cubicBezTo>
                  <a:cubicBezTo>
                    <a:pt x="715" y="16349"/>
                    <a:pt x="1620" y="18183"/>
                    <a:pt x="2572" y="19076"/>
                  </a:cubicBezTo>
                  <a:cubicBezTo>
                    <a:pt x="3751" y="20171"/>
                    <a:pt x="5347" y="20576"/>
                    <a:pt x="6894" y="20826"/>
                  </a:cubicBezTo>
                  <a:cubicBezTo>
                    <a:pt x="8680" y="21112"/>
                    <a:pt x="10490" y="21219"/>
                    <a:pt x="12312" y="21279"/>
                  </a:cubicBezTo>
                  <a:cubicBezTo>
                    <a:pt x="12643" y="21285"/>
                    <a:pt x="12974" y="21288"/>
                    <a:pt x="13306" y="21288"/>
                  </a:cubicBezTo>
                  <a:cubicBezTo>
                    <a:pt x="14898" y="21288"/>
                    <a:pt x="16500" y="21212"/>
                    <a:pt x="18086" y="21005"/>
                  </a:cubicBezTo>
                  <a:cubicBezTo>
                    <a:pt x="19682" y="20802"/>
                    <a:pt x="22015" y="20660"/>
                    <a:pt x="23146" y="19326"/>
                  </a:cubicBezTo>
                  <a:cubicBezTo>
                    <a:pt x="23551" y="18850"/>
                    <a:pt x="23706" y="18207"/>
                    <a:pt x="23468" y="17612"/>
                  </a:cubicBezTo>
                  <a:cubicBezTo>
                    <a:pt x="23206" y="16957"/>
                    <a:pt x="22563" y="16659"/>
                    <a:pt x="21968" y="16314"/>
                  </a:cubicBezTo>
                  <a:cubicBezTo>
                    <a:pt x="21670" y="16135"/>
                    <a:pt x="21372" y="15933"/>
                    <a:pt x="21206" y="15623"/>
                  </a:cubicBezTo>
                  <a:cubicBezTo>
                    <a:pt x="21063" y="15337"/>
                    <a:pt x="21027" y="14992"/>
                    <a:pt x="21075" y="14683"/>
                  </a:cubicBezTo>
                  <a:cubicBezTo>
                    <a:pt x="21182" y="13968"/>
                    <a:pt x="21622" y="13397"/>
                    <a:pt x="22182" y="12956"/>
                  </a:cubicBezTo>
                  <a:cubicBezTo>
                    <a:pt x="23325" y="12016"/>
                    <a:pt x="24980" y="11456"/>
                    <a:pt x="25468" y="9908"/>
                  </a:cubicBezTo>
                  <a:cubicBezTo>
                    <a:pt x="25659" y="9253"/>
                    <a:pt x="25504" y="8551"/>
                    <a:pt x="25039" y="8027"/>
                  </a:cubicBezTo>
                  <a:cubicBezTo>
                    <a:pt x="24587" y="7539"/>
                    <a:pt x="23944" y="7253"/>
                    <a:pt x="23325" y="7122"/>
                  </a:cubicBezTo>
                  <a:cubicBezTo>
                    <a:pt x="22950" y="7043"/>
                    <a:pt x="22568" y="7020"/>
                    <a:pt x="22182" y="7020"/>
                  </a:cubicBezTo>
                  <a:cubicBezTo>
                    <a:pt x="21700" y="7020"/>
                    <a:pt x="21213" y="7056"/>
                    <a:pt x="20729" y="7063"/>
                  </a:cubicBezTo>
                  <a:cubicBezTo>
                    <a:pt x="20680" y="7064"/>
                    <a:pt x="20631" y="7065"/>
                    <a:pt x="20581" y="7065"/>
                  </a:cubicBezTo>
                  <a:cubicBezTo>
                    <a:pt x="19698" y="7065"/>
                    <a:pt x="18793" y="6854"/>
                    <a:pt x="18229" y="6110"/>
                  </a:cubicBezTo>
                  <a:cubicBezTo>
                    <a:pt x="17515" y="5181"/>
                    <a:pt x="17669" y="3931"/>
                    <a:pt x="17146" y="2943"/>
                  </a:cubicBezTo>
                  <a:cubicBezTo>
                    <a:pt x="16800" y="2264"/>
                    <a:pt x="16324" y="1669"/>
                    <a:pt x="15764" y="1181"/>
                  </a:cubicBezTo>
                  <a:cubicBezTo>
                    <a:pt x="15193" y="693"/>
                    <a:pt x="14526" y="359"/>
                    <a:pt x="13800" y="205"/>
                  </a:cubicBezTo>
                  <a:cubicBezTo>
                    <a:pt x="13237" y="70"/>
                    <a:pt x="12611" y="0"/>
                    <a:pt x="119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2" name="Google Shape;4142;p44"/>
            <p:cNvSpPr/>
            <p:nvPr/>
          </p:nvSpPr>
          <p:spPr>
            <a:xfrm>
              <a:off x="2034218" y="4118099"/>
              <a:ext cx="449701" cy="275764"/>
            </a:xfrm>
            <a:custGeom>
              <a:avLst/>
              <a:gdLst/>
              <a:ahLst/>
              <a:cxnLst/>
              <a:rect l="l" t="t" r="r" b="b"/>
              <a:pathLst>
                <a:path w="14194" h="8704" extrusionOk="0">
                  <a:moveTo>
                    <a:pt x="1" y="0"/>
                  </a:moveTo>
                  <a:lnTo>
                    <a:pt x="1" y="8013"/>
                  </a:lnTo>
                  <a:cubicBezTo>
                    <a:pt x="1" y="8394"/>
                    <a:pt x="299" y="8704"/>
                    <a:pt x="680" y="8704"/>
                  </a:cubicBezTo>
                  <a:lnTo>
                    <a:pt x="13515" y="8704"/>
                  </a:lnTo>
                  <a:cubicBezTo>
                    <a:pt x="13884" y="8704"/>
                    <a:pt x="14193" y="8406"/>
                    <a:pt x="14193" y="8013"/>
                  </a:cubicBezTo>
                  <a:lnTo>
                    <a:pt x="1419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3" name="Google Shape;4143;p44"/>
            <p:cNvSpPr/>
            <p:nvPr/>
          </p:nvSpPr>
          <p:spPr>
            <a:xfrm>
              <a:off x="2030448" y="4114329"/>
              <a:ext cx="457622" cy="283685"/>
            </a:xfrm>
            <a:custGeom>
              <a:avLst/>
              <a:gdLst/>
              <a:ahLst/>
              <a:cxnLst/>
              <a:rect l="l" t="t" r="r" b="b"/>
              <a:pathLst>
                <a:path w="14444" h="8954" extrusionOk="0">
                  <a:moveTo>
                    <a:pt x="14193" y="238"/>
                  </a:moveTo>
                  <a:lnTo>
                    <a:pt x="14193" y="8132"/>
                  </a:lnTo>
                  <a:cubicBezTo>
                    <a:pt x="14193" y="8454"/>
                    <a:pt x="13943" y="8704"/>
                    <a:pt x="13634" y="8704"/>
                  </a:cubicBezTo>
                  <a:lnTo>
                    <a:pt x="799" y="8704"/>
                  </a:lnTo>
                  <a:cubicBezTo>
                    <a:pt x="489" y="8704"/>
                    <a:pt x="239" y="8454"/>
                    <a:pt x="239" y="8132"/>
                  </a:cubicBezTo>
                  <a:lnTo>
                    <a:pt x="239" y="238"/>
                  </a:lnTo>
                  <a:close/>
                  <a:moveTo>
                    <a:pt x="1" y="0"/>
                  </a:moveTo>
                  <a:lnTo>
                    <a:pt x="1" y="8132"/>
                  </a:lnTo>
                  <a:cubicBezTo>
                    <a:pt x="1" y="8585"/>
                    <a:pt x="346" y="8954"/>
                    <a:pt x="810" y="8954"/>
                  </a:cubicBezTo>
                  <a:lnTo>
                    <a:pt x="13634" y="8954"/>
                  </a:lnTo>
                  <a:cubicBezTo>
                    <a:pt x="14074" y="8954"/>
                    <a:pt x="14443" y="8597"/>
                    <a:pt x="14443" y="8132"/>
                  </a:cubicBezTo>
                  <a:lnTo>
                    <a:pt x="1444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4" name="Google Shape;4144;p44"/>
            <p:cNvSpPr/>
            <p:nvPr/>
          </p:nvSpPr>
          <p:spPr>
            <a:xfrm>
              <a:off x="2029719" y="4069054"/>
              <a:ext cx="458351" cy="44546"/>
            </a:xfrm>
            <a:custGeom>
              <a:avLst/>
              <a:gdLst/>
              <a:ahLst/>
              <a:cxnLst/>
              <a:rect l="l" t="t" r="r" b="b"/>
              <a:pathLst>
                <a:path w="14467" h="1406" extrusionOk="0">
                  <a:moveTo>
                    <a:pt x="822" y="1"/>
                  </a:moveTo>
                  <a:cubicBezTo>
                    <a:pt x="381" y="1"/>
                    <a:pt x="0" y="358"/>
                    <a:pt x="0" y="810"/>
                  </a:cubicBezTo>
                  <a:lnTo>
                    <a:pt x="0" y="1405"/>
                  </a:lnTo>
                  <a:lnTo>
                    <a:pt x="14454" y="1405"/>
                  </a:lnTo>
                  <a:lnTo>
                    <a:pt x="14454" y="810"/>
                  </a:lnTo>
                  <a:lnTo>
                    <a:pt x="14466" y="810"/>
                  </a:lnTo>
                  <a:cubicBezTo>
                    <a:pt x="14466" y="370"/>
                    <a:pt x="14109" y="1"/>
                    <a:pt x="136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5" name="Google Shape;4145;p44"/>
            <p:cNvSpPr/>
            <p:nvPr/>
          </p:nvSpPr>
          <p:spPr>
            <a:xfrm>
              <a:off x="2391470" y="4079605"/>
              <a:ext cx="18883" cy="18914"/>
            </a:xfrm>
            <a:custGeom>
              <a:avLst/>
              <a:gdLst/>
              <a:ahLst/>
              <a:cxnLst/>
              <a:rect l="l" t="t" r="r" b="b"/>
              <a:pathLst>
                <a:path w="596" h="597" extrusionOk="0">
                  <a:moveTo>
                    <a:pt x="298" y="1"/>
                  </a:moveTo>
                  <a:cubicBezTo>
                    <a:pt x="131" y="1"/>
                    <a:pt x="0" y="132"/>
                    <a:pt x="0" y="299"/>
                  </a:cubicBezTo>
                  <a:cubicBezTo>
                    <a:pt x="0" y="465"/>
                    <a:pt x="131" y="596"/>
                    <a:pt x="298" y="596"/>
                  </a:cubicBezTo>
                  <a:cubicBezTo>
                    <a:pt x="464" y="596"/>
                    <a:pt x="595" y="465"/>
                    <a:pt x="595" y="299"/>
                  </a:cubicBezTo>
                  <a:cubicBezTo>
                    <a:pt x="595" y="132"/>
                    <a:pt x="464" y="1"/>
                    <a:pt x="29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6" name="Google Shape;4146;p44"/>
            <p:cNvSpPr/>
            <p:nvPr/>
          </p:nvSpPr>
          <p:spPr>
            <a:xfrm>
              <a:off x="2419382" y="4079605"/>
              <a:ext cx="18883" cy="18914"/>
            </a:xfrm>
            <a:custGeom>
              <a:avLst/>
              <a:gdLst/>
              <a:ahLst/>
              <a:cxnLst/>
              <a:rect l="l" t="t" r="r" b="b"/>
              <a:pathLst>
                <a:path w="596" h="597" extrusionOk="0">
                  <a:moveTo>
                    <a:pt x="298" y="1"/>
                  </a:moveTo>
                  <a:cubicBezTo>
                    <a:pt x="131" y="1"/>
                    <a:pt x="0" y="132"/>
                    <a:pt x="0" y="299"/>
                  </a:cubicBezTo>
                  <a:cubicBezTo>
                    <a:pt x="0" y="465"/>
                    <a:pt x="131" y="596"/>
                    <a:pt x="298" y="596"/>
                  </a:cubicBezTo>
                  <a:cubicBezTo>
                    <a:pt x="465" y="596"/>
                    <a:pt x="596" y="465"/>
                    <a:pt x="596" y="299"/>
                  </a:cubicBezTo>
                  <a:cubicBezTo>
                    <a:pt x="596" y="132"/>
                    <a:pt x="465" y="1"/>
                    <a:pt x="29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7" name="Google Shape;4147;p44"/>
            <p:cNvSpPr/>
            <p:nvPr/>
          </p:nvSpPr>
          <p:spPr>
            <a:xfrm>
              <a:off x="2446914" y="4079605"/>
              <a:ext cx="18883" cy="18914"/>
            </a:xfrm>
            <a:custGeom>
              <a:avLst/>
              <a:gdLst/>
              <a:ahLst/>
              <a:cxnLst/>
              <a:rect l="l" t="t" r="r" b="b"/>
              <a:pathLst>
                <a:path w="596" h="597" extrusionOk="0">
                  <a:moveTo>
                    <a:pt x="298" y="1"/>
                  </a:moveTo>
                  <a:cubicBezTo>
                    <a:pt x="143" y="1"/>
                    <a:pt x="0" y="132"/>
                    <a:pt x="0" y="299"/>
                  </a:cubicBezTo>
                  <a:cubicBezTo>
                    <a:pt x="0" y="465"/>
                    <a:pt x="143" y="596"/>
                    <a:pt x="298" y="596"/>
                  </a:cubicBezTo>
                  <a:cubicBezTo>
                    <a:pt x="465" y="596"/>
                    <a:pt x="596" y="465"/>
                    <a:pt x="596" y="299"/>
                  </a:cubicBezTo>
                  <a:cubicBezTo>
                    <a:pt x="596" y="132"/>
                    <a:pt x="465" y="1"/>
                    <a:pt x="2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8" name="Google Shape;4148;p44"/>
            <p:cNvSpPr/>
            <p:nvPr/>
          </p:nvSpPr>
          <p:spPr>
            <a:xfrm>
              <a:off x="2157589" y="4154217"/>
              <a:ext cx="202578" cy="198237"/>
            </a:xfrm>
            <a:custGeom>
              <a:avLst/>
              <a:gdLst/>
              <a:ahLst/>
              <a:cxnLst/>
              <a:rect l="l" t="t" r="r" b="b"/>
              <a:pathLst>
                <a:path w="6394" h="6257" extrusionOk="0">
                  <a:moveTo>
                    <a:pt x="3204" y="1"/>
                  </a:moveTo>
                  <a:cubicBezTo>
                    <a:pt x="3160" y="1"/>
                    <a:pt x="3116" y="2"/>
                    <a:pt x="3072" y="3"/>
                  </a:cubicBezTo>
                  <a:cubicBezTo>
                    <a:pt x="1346" y="75"/>
                    <a:pt x="0" y="1539"/>
                    <a:pt x="84" y="3266"/>
                  </a:cubicBezTo>
                  <a:cubicBezTo>
                    <a:pt x="153" y="4937"/>
                    <a:pt x="1535" y="6257"/>
                    <a:pt x="3203" y="6257"/>
                  </a:cubicBezTo>
                  <a:cubicBezTo>
                    <a:pt x="3246" y="6257"/>
                    <a:pt x="3290" y="6256"/>
                    <a:pt x="3334" y="6254"/>
                  </a:cubicBezTo>
                  <a:cubicBezTo>
                    <a:pt x="5060" y="6171"/>
                    <a:pt x="6394" y="4718"/>
                    <a:pt x="6322" y="2992"/>
                  </a:cubicBezTo>
                  <a:cubicBezTo>
                    <a:pt x="6253" y="1310"/>
                    <a:pt x="4861" y="1"/>
                    <a:pt x="32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9" name="Google Shape;4149;p44"/>
            <p:cNvSpPr/>
            <p:nvPr/>
          </p:nvSpPr>
          <p:spPr>
            <a:xfrm>
              <a:off x="2202864" y="4192394"/>
              <a:ext cx="114310" cy="147545"/>
            </a:xfrm>
            <a:custGeom>
              <a:avLst/>
              <a:gdLst/>
              <a:ahLst/>
              <a:cxnLst/>
              <a:rect l="l" t="t" r="r" b="b"/>
              <a:pathLst>
                <a:path w="3608" h="4657" extrusionOk="0">
                  <a:moveTo>
                    <a:pt x="1786" y="1"/>
                  </a:moveTo>
                  <a:cubicBezTo>
                    <a:pt x="1429" y="1"/>
                    <a:pt x="1167" y="96"/>
                    <a:pt x="1012" y="287"/>
                  </a:cubicBezTo>
                  <a:cubicBezTo>
                    <a:pt x="822" y="489"/>
                    <a:pt x="845" y="763"/>
                    <a:pt x="845" y="811"/>
                  </a:cubicBezTo>
                  <a:lnTo>
                    <a:pt x="845" y="1227"/>
                  </a:lnTo>
                  <a:cubicBezTo>
                    <a:pt x="810" y="1287"/>
                    <a:pt x="774" y="1358"/>
                    <a:pt x="774" y="1430"/>
                  </a:cubicBezTo>
                  <a:lnTo>
                    <a:pt x="774" y="1739"/>
                  </a:lnTo>
                  <a:cubicBezTo>
                    <a:pt x="774" y="1834"/>
                    <a:pt x="822" y="1918"/>
                    <a:pt x="893" y="1977"/>
                  </a:cubicBezTo>
                  <a:cubicBezTo>
                    <a:pt x="964" y="2263"/>
                    <a:pt x="1119" y="2489"/>
                    <a:pt x="1179" y="2549"/>
                  </a:cubicBezTo>
                  <a:lnTo>
                    <a:pt x="1179" y="2811"/>
                  </a:lnTo>
                  <a:cubicBezTo>
                    <a:pt x="1179" y="2894"/>
                    <a:pt x="1131" y="2966"/>
                    <a:pt x="1072" y="2989"/>
                  </a:cubicBezTo>
                  <a:lnTo>
                    <a:pt x="369" y="3382"/>
                  </a:lnTo>
                  <a:cubicBezTo>
                    <a:pt x="143" y="3501"/>
                    <a:pt x="12" y="3728"/>
                    <a:pt x="0" y="3978"/>
                  </a:cubicBezTo>
                  <a:cubicBezTo>
                    <a:pt x="476" y="4406"/>
                    <a:pt x="1119" y="4656"/>
                    <a:pt x="1798" y="4656"/>
                  </a:cubicBezTo>
                  <a:cubicBezTo>
                    <a:pt x="2500" y="4656"/>
                    <a:pt x="3131" y="4406"/>
                    <a:pt x="3608" y="3978"/>
                  </a:cubicBezTo>
                  <a:cubicBezTo>
                    <a:pt x="3584" y="3728"/>
                    <a:pt x="3441" y="3501"/>
                    <a:pt x="3215" y="3394"/>
                  </a:cubicBezTo>
                  <a:lnTo>
                    <a:pt x="2453" y="3025"/>
                  </a:lnTo>
                  <a:cubicBezTo>
                    <a:pt x="2381" y="2989"/>
                    <a:pt x="2334" y="2918"/>
                    <a:pt x="2334" y="2835"/>
                  </a:cubicBezTo>
                  <a:lnTo>
                    <a:pt x="2334" y="2561"/>
                  </a:lnTo>
                  <a:cubicBezTo>
                    <a:pt x="2357" y="2537"/>
                    <a:pt x="2369" y="2513"/>
                    <a:pt x="2393" y="2489"/>
                  </a:cubicBezTo>
                  <a:cubicBezTo>
                    <a:pt x="2500" y="2358"/>
                    <a:pt x="2572" y="2192"/>
                    <a:pt x="2631" y="2025"/>
                  </a:cubicBezTo>
                  <a:cubicBezTo>
                    <a:pt x="2738" y="1977"/>
                    <a:pt x="2810" y="1858"/>
                    <a:pt x="2810" y="1739"/>
                  </a:cubicBezTo>
                  <a:lnTo>
                    <a:pt x="2810" y="1430"/>
                  </a:lnTo>
                  <a:cubicBezTo>
                    <a:pt x="2810" y="1358"/>
                    <a:pt x="2786" y="1287"/>
                    <a:pt x="2738" y="1227"/>
                  </a:cubicBezTo>
                  <a:lnTo>
                    <a:pt x="2738" y="811"/>
                  </a:lnTo>
                  <a:cubicBezTo>
                    <a:pt x="2738" y="763"/>
                    <a:pt x="2750" y="513"/>
                    <a:pt x="2572" y="287"/>
                  </a:cubicBezTo>
                  <a:cubicBezTo>
                    <a:pt x="2417" y="108"/>
                    <a:pt x="2143" y="1"/>
                    <a:pt x="17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0" name="Google Shape;4150;p44"/>
            <p:cNvSpPr/>
            <p:nvPr/>
          </p:nvSpPr>
          <p:spPr>
            <a:xfrm>
              <a:off x="1981435" y="4330467"/>
              <a:ext cx="110540" cy="110920"/>
            </a:xfrm>
            <a:custGeom>
              <a:avLst/>
              <a:gdLst/>
              <a:ahLst/>
              <a:cxnLst/>
              <a:rect l="l" t="t" r="r" b="b"/>
              <a:pathLst>
                <a:path w="3489" h="3501" extrusionOk="0">
                  <a:moveTo>
                    <a:pt x="250" y="1"/>
                  </a:moveTo>
                  <a:cubicBezTo>
                    <a:pt x="119" y="1"/>
                    <a:pt x="0" y="120"/>
                    <a:pt x="0" y="263"/>
                  </a:cubicBezTo>
                  <a:lnTo>
                    <a:pt x="0" y="3251"/>
                  </a:lnTo>
                  <a:cubicBezTo>
                    <a:pt x="0" y="3382"/>
                    <a:pt x="119" y="3501"/>
                    <a:pt x="250" y="3501"/>
                  </a:cubicBezTo>
                  <a:lnTo>
                    <a:pt x="3239" y="3501"/>
                  </a:lnTo>
                  <a:cubicBezTo>
                    <a:pt x="3370" y="3501"/>
                    <a:pt x="3489" y="3382"/>
                    <a:pt x="3489" y="3251"/>
                  </a:cubicBezTo>
                  <a:lnTo>
                    <a:pt x="3489" y="263"/>
                  </a:lnTo>
                  <a:cubicBezTo>
                    <a:pt x="3489" y="120"/>
                    <a:pt x="3370" y="1"/>
                    <a:pt x="32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1" name="Google Shape;4151;p44"/>
            <p:cNvSpPr/>
            <p:nvPr/>
          </p:nvSpPr>
          <p:spPr>
            <a:xfrm>
              <a:off x="1999145" y="4349223"/>
              <a:ext cx="74739" cy="73028"/>
            </a:xfrm>
            <a:custGeom>
              <a:avLst/>
              <a:gdLst/>
              <a:ahLst/>
              <a:cxnLst/>
              <a:rect l="l" t="t" r="r" b="b"/>
              <a:pathLst>
                <a:path w="2359" h="2305" extrusionOk="0">
                  <a:moveTo>
                    <a:pt x="335" y="1"/>
                  </a:moveTo>
                  <a:cubicBezTo>
                    <a:pt x="271" y="1"/>
                    <a:pt x="209" y="22"/>
                    <a:pt x="167" y="63"/>
                  </a:cubicBezTo>
                  <a:lnTo>
                    <a:pt x="96" y="147"/>
                  </a:lnTo>
                  <a:cubicBezTo>
                    <a:pt x="1" y="230"/>
                    <a:pt x="1" y="397"/>
                    <a:pt x="96" y="480"/>
                  </a:cubicBezTo>
                  <a:lnTo>
                    <a:pt x="763" y="1159"/>
                  </a:lnTo>
                  <a:lnTo>
                    <a:pt x="96" y="1826"/>
                  </a:lnTo>
                  <a:cubicBezTo>
                    <a:pt x="1" y="1909"/>
                    <a:pt x="1" y="2076"/>
                    <a:pt x="96" y="2171"/>
                  </a:cubicBezTo>
                  <a:lnTo>
                    <a:pt x="167" y="2242"/>
                  </a:lnTo>
                  <a:cubicBezTo>
                    <a:pt x="209" y="2284"/>
                    <a:pt x="271" y="2305"/>
                    <a:pt x="335" y="2305"/>
                  </a:cubicBezTo>
                  <a:cubicBezTo>
                    <a:pt x="399" y="2305"/>
                    <a:pt x="465" y="2284"/>
                    <a:pt x="513" y="2242"/>
                  </a:cubicBezTo>
                  <a:lnTo>
                    <a:pt x="1179" y="1576"/>
                  </a:lnTo>
                  <a:lnTo>
                    <a:pt x="1846" y="2242"/>
                  </a:lnTo>
                  <a:cubicBezTo>
                    <a:pt x="1894" y="2284"/>
                    <a:pt x="1956" y="2305"/>
                    <a:pt x="2019" y="2305"/>
                  </a:cubicBezTo>
                  <a:cubicBezTo>
                    <a:pt x="2081" y="2305"/>
                    <a:pt x="2144" y="2284"/>
                    <a:pt x="2191" y="2242"/>
                  </a:cubicBezTo>
                  <a:lnTo>
                    <a:pt x="2263" y="2171"/>
                  </a:lnTo>
                  <a:cubicBezTo>
                    <a:pt x="2358" y="2076"/>
                    <a:pt x="2358" y="1909"/>
                    <a:pt x="2263" y="1826"/>
                  </a:cubicBezTo>
                  <a:lnTo>
                    <a:pt x="1596" y="1159"/>
                  </a:lnTo>
                  <a:lnTo>
                    <a:pt x="2263" y="480"/>
                  </a:lnTo>
                  <a:cubicBezTo>
                    <a:pt x="2358" y="397"/>
                    <a:pt x="2358" y="230"/>
                    <a:pt x="2263" y="147"/>
                  </a:cubicBezTo>
                  <a:lnTo>
                    <a:pt x="2191" y="63"/>
                  </a:lnTo>
                  <a:cubicBezTo>
                    <a:pt x="2144" y="22"/>
                    <a:pt x="2081" y="1"/>
                    <a:pt x="2019" y="1"/>
                  </a:cubicBezTo>
                  <a:cubicBezTo>
                    <a:pt x="1956" y="1"/>
                    <a:pt x="1894" y="22"/>
                    <a:pt x="1846" y="63"/>
                  </a:cubicBezTo>
                  <a:lnTo>
                    <a:pt x="1179" y="742"/>
                  </a:lnTo>
                  <a:lnTo>
                    <a:pt x="513" y="63"/>
                  </a:lnTo>
                  <a:cubicBezTo>
                    <a:pt x="465" y="22"/>
                    <a:pt x="399" y="1"/>
                    <a:pt x="33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2" name="Google Shape;4152;p44"/>
            <p:cNvSpPr/>
            <p:nvPr/>
          </p:nvSpPr>
          <p:spPr>
            <a:xfrm>
              <a:off x="2420871" y="4163373"/>
              <a:ext cx="180337" cy="328959"/>
            </a:xfrm>
            <a:custGeom>
              <a:avLst/>
              <a:gdLst/>
              <a:ahLst/>
              <a:cxnLst/>
              <a:rect l="l" t="t" r="r" b="b"/>
              <a:pathLst>
                <a:path w="5692" h="10383" extrusionOk="0">
                  <a:moveTo>
                    <a:pt x="1096" y="0"/>
                  </a:moveTo>
                  <a:cubicBezTo>
                    <a:pt x="501" y="0"/>
                    <a:pt x="1" y="488"/>
                    <a:pt x="1" y="1084"/>
                  </a:cubicBezTo>
                  <a:lnTo>
                    <a:pt x="1" y="9299"/>
                  </a:lnTo>
                  <a:cubicBezTo>
                    <a:pt x="1" y="9894"/>
                    <a:pt x="489" y="10382"/>
                    <a:pt x="1084" y="10382"/>
                  </a:cubicBezTo>
                  <a:lnTo>
                    <a:pt x="4597" y="10382"/>
                  </a:lnTo>
                  <a:cubicBezTo>
                    <a:pt x="5192" y="10382"/>
                    <a:pt x="5680" y="9894"/>
                    <a:pt x="5680" y="9299"/>
                  </a:cubicBezTo>
                  <a:lnTo>
                    <a:pt x="5680" y="1084"/>
                  </a:lnTo>
                  <a:cubicBezTo>
                    <a:pt x="5692" y="476"/>
                    <a:pt x="5204" y="0"/>
                    <a:pt x="46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3" name="Google Shape;4153;p44"/>
            <p:cNvSpPr/>
            <p:nvPr/>
          </p:nvSpPr>
          <p:spPr>
            <a:xfrm>
              <a:off x="2437473" y="4211657"/>
              <a:ext cx="146785" cy="229001"/>
            </a:xfrm>
            <a:custGeom>
              <a:avLst/>
              <a:gdLst/>
              <a:ahLst/>
              <a:cxnLst/>
              <a:rect l="l" t="t" r="r" b="b"/>
              <a:pathLst>
                <a:path w="4633" h="7228" extrusionOk="0">
                  <a:moveTo>
                    <a:pt x="1" y="0"/>
                  </a:moveTo>
                  <a:lnTo>
                    <a:pt x="1" y="7227"/>
                  </a:lnTo>
                  <a:lnTo>
                    <a:pt x="4632" y="7227"/>
                  </a:lnTo>
                  <a:lnTo>
                    <a:pt x="463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4" name="Google Shape;4154;p44"/>
            <p:cNvSpPr/>
            <p:nvPr/>
          </p:nvSpPr>
          <p:spPr>
            <a:xfrm>
              <a:off x="2501978" y="4272741"/>
              <a:ext cx="18883" cy="55888"/>
            </a:xfrm>
            <a:custGeom>
              <a:avLst/>
              <a:gdLst/>
              <a:ahLst/>
              <a:cxnLst/>
              <a:rect l="l" t="t" r="r" b="b"/>
              <a:pathLst>
                <a:path w="596" h="1764" extrusionOk="0">
                  <a:moveTo>
                    <a:pt x="298" y="1"/>
                  </a:moveTo>
                  <a:cubicBezTo>
                    <a:pt x="132" y="1"/>
                    <a:pt x="1" y="132"/>
                    <a:pt x="1" y="299"/>
                  </a:cubicBezTo>
                  <a:lnTo>
                    <a:pt x="1" y="1465"/>
                  </a:lnTo>
                  <a:cubicBezTo>
                    <a:pt x="1" y="1632"/>
                    <a:pt x="132" y="1763"/>
                    <a:pt x="298" y="1763"/>
                  </a:cubicBezTo>
                  <a:cubicBezTo>
                    <a:pt x="453" y="1763"/>
                    <a:pt x="596" y="1632"/>
                    <a:pt x="596" y="1465"/>
                  </a:cubicBezTo>
                  <a:lnTo>
                    <a:pt x="596" y="299"/>
                  </a:lnTo>
                  <a:cubicBezTo>
                    <a:pt x="572" y="132"/>
                    <a:pt x="441" y="1"/>
                    <a:pt x="2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5" name="Google Shape;4155;p44"/>
            <p:cNvSpPr/>
            <p:nvPr/>
          </p:nvSpPr>
          <p:spPr>
            <a:xfrm>
              <a:off x="2462755" y="4294760"/>
              <a:ext cx="96220" cy="82881"/>
            </a:xfrm>
            <a:custGeom>
              <a:avLst/>
              <a:gdLst/>
              <a:ahLst/>
              <a:cxnLst/>
              <a:rect l="l" t="t" r="r" b="b"/>
              <a:pathLst>
                <a:path w="3037" h="2616" extrusionOk="0">
                  <a:moveTo>
                    <a:pt x="2300" y="1"/>
                  </a:moveTo>
                  <a:cubicBezTo>
                    <a:pt x="2225" y="1"/>
                    <a:pt x="2151" y="31"/>
                    <a:pt x="2096" y="92"/>
                  </a:cubicBezTo>
                  <a:cubicBezTo>
                    <a:pt x="1989" y="199"/>
                    <a:pt x="1977" y="389"/>
                    <a:pt x="2108" y="508"/>
                  </a:cubicBezTo>
                  <a:cubicBezTo>
                    <a:pt x="2334" y="699"/>
                    <a:pt x="2441" y="997"/>
                    <a:pt x="2382" y="1294"/>
                  </a:cubicBezTo>
                  <a:cubicBezTo>
                    <a:pt x="2298" y="1699"/>
                    <a:pt x="1941" y="2021"/>
                    <a:pt x="1513" y="2021"/>
                  </a:cubicBezTo>
                  <a:cubicBezTo>
                    <a:pt x="1072" y="2021"/>
                    <a:pt x="727" y="1699"/>
                    <a:pt x="655" y="1306"/>
                  </a:cubicBezTo>
                  <a:cubicBezTo>
                    <a:pt x="596" y="1009"/>
                    <a:pt x="691" y="699"/>
                    <a:pt x="917" y="508"/>
                  </a:cubicBezTo>
                  <a:cubicBezTo>
                    <a:pt x="1048" y="389"/>
                    <a:pt x="1048" y="199"/>
                    <a:pt x="941" y="92"/>
                  </a:cubicBezTo>
                  <a:cubicBezTo>
                    <a:pt x="884" y="35"/>
                    <a:pt x="808" y="5"/>
                    <a:pt x="729" y="5"/>
                  </a:cubicBezTo>
                  <a:cubicBezTo>
                    <a:pt x="659" y="5"/>
                    <a:pt x="586" y="29"/>
                    <a:pt x="524" y="80"/>
                  </a:cubicBezTo>
                  <a:cubicBezTo>
                    <a:pt x="179" y="389"/>
                    <a:pt x="0" y="854"/>
                    <a:pt x="48" y="1306"/>
                  </a:cubicBezTo>
                  <a:cubicBezTo>
                    <a:pt x="119" y="2056"/>
                    <a:pt x="739" y="2616"/>
                    <a:pt x="1489" y="2616"/>
                  </a:cubicBezTo>
                  <a:cubicBezTo>
                    <a:pt x="2227" y="2616"/>
                    <a:pt x="2822" y="2056"/>
                    <a:pt x="2929" y="1354"/>
                  </a:cubicBezTo>
                  <a:cubicBezTo>
                    <a:pt x="3037" y="878"/>
                    <a:pt x="2858" y="389"/>
                    <a:pt x="2501" y="80"/>
                  </a:cubicBezTo>
                  <a:cubicBezTo>
                    <a:pt x="2443" y="28"/>
                    <a:pt x="2371" y="1"/>
                    <a:pt x="230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6" name="Google Shape;4156;p44"/>
            <p:cNvSpPr/>
            <p:nvPr/>
          </p:nvSpPr>
          <p:spPr>
            <a:xfrm>
              <a:off x="2489907" y="4183365"/>
              <a:ext cx="42676" cy="10582"/>
            </a:xfrm>
            <a:custGeom>
              <a:avLst/>
              <a:gdLst/>
              <a:ahLst/>
              <a:cxnLst/>
              <a:rect l="l" t="t" r="r" b="b"/>
              <a:pathLst>
                <a:path w="1347" h="334" extrusionOk="0">
                  <a:moveTo>
                    <a:pt x="167" y="0"/>
                  </a:moveTo>
                  <a:cubicBezTo>
                    <a:pt x="84" y="0"/>
                    <a:pt x="1" y="83"/>
                    <a:pt x="1" y="167"/>
                  </a:cubicBezTo>
                  <a:cubicBezTo>
                    <a:pt x="1" y="262"/>
                    <a:pt x="84" y="334"/>
                    <a:pt x="167" y="334"/>
                  </a:cubicBezTo>
                  <a:lnTo>
                    <a:pt x="1179" y="334"/>
                  </a:lnTo>
                  <a:cubicBezTo>
                    <a:pt x="1275" y="334"/>
                    <a:pt x="1346" y="262"/>
                    <a:pt x="1346" y="167"/>
                  </a:cubicBezTo>
                  <a:cubicBezTo>
                    <a:pt x="1346" y="83"/>
                    <a:pt x="1275" y="0"/>
                    <a:pt x="117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7" name="Google Shape;4157;p44"/>
            <p:cNvSpPr/>
            <p:nvPr/>
          </p:nvSpPr>
          <p:spPr>
            <a:xfrm>
              <a:off x="2474066" y="4183840"/>
              <a:ext cx="10233" cy="10487"/>
            </a:xfrm>
            <a:custGeom>
              <a:avLst/>
              <a:gdLst/>
              <a:ahLst/>
              <a:cxnLst/>
              <a:rect l="l" t="t" r="r" b="b"/>
              <a:pathLst>
                <a:path w="323" h="331" extrusionOk="0">
                  <a:moveTo>
                    <a:pt x="173" y="0"/>
                  </a:moveTo>
                  <a:cubicBezTo>
                    <a:pt x="132" y="0"/>
                    <a:pt x="90" y="15"/>
                    <a:pt x="60" y="45"/>
                  </a:cubicBezTo>
                  <a:cubicBezTo>
                    <a:pt x="24" y="80"/>
                    <a:pt x="13" y="128"/>
                    <a:pt x="1" y="164"/>
                  </a:cubicBezTo>
                  <a:cubicBezTo>
                    <a:pt x="1" y="211"/>
                    <a:pt x="13" y="259"/>
                    <a:pt x="48" y="283"/>
                  </a:cubicBezTo>
                  <a:cubicBezTo>
                    <a:pt x="72" y="319"/>
                    <a:pt x="120" y="330"/>
                    <a:pt x="167" y="330"/>
                  </a:cubicBezTo>
                  <a:cubicBezTo>
                    <a:pt x="203" y="330"/>
                    <a:pt x="251" y="319"/>
                    <a:pt x="286" y="283"/>
                  </a:cubicBezTo>
                  <a:cubicBezTo>
                    <a:pt x="310" y="259"/>
                    <a:pt x="322" y="211"/>
                    <a:pt x="322" y="164"/>
                  </a:cubicBezTo>
                  <a:cubicBezTo>
                    <a:pt x="322" y="128"/>
                    <a:pt x="310" y="80"/>
                    <a:pt x="286" y="45"/>
                  </a:cubicBezTo>
                  <a:cubicBezTo>
                    <a:pt x="257" y="15"/>
                    <a:pt x="215" y="0"/>
                    <a:pt x="1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8" name="Google Shape;4158;p44"/>
            <p:cNvSpPr/>
            <p:nvPr/>
          </p:nvSpPr>
          <p:spPr>
            <a:xfrm>
              <a:off x="2494818" y="4450797"/>
              <a:ext cx="30954" cy="30954"/>
            </a:xfrm>
            <a:custGeom>
              <a:avLst/>
              <a:gdLst/>
              <a:ahLst/>
              <a:cxnLst/>
              <a:rect l="l" t="t" r="r" b="b"/>
              <a:pathLst>
                <a:path w="977" h="977" extrusionOk="0">
                  <a:moveTo>
                    <a:pt x="489" y="1"/>
                  </a:moveTo>
                  <a:cubicBezTo>
                    <a:pt x="215" y="1"/>
                    <a:pt x="0" y="215"/>
                    <a:pt x="0" y="489"/>
                  </a:cubicBezTo>
                  <a:cubicBezTo>
                    <a:pt x="0" y="763"/>
                    <a:pt x="215" y="977"/>
                    <a:pt x="489" y="977"/>
                  </a:cubicBezTo>
                  <a:cubicBezTo>
                    <a:pt x="762" y="977"/>
                    <a:pt x="977" y="763"/>
                    <a:pt x="977" y="489"/>
                  </a:cubicBezTo>
                  <a:cubicBezTo>
                    <a:pt x="977" y="215"/>
                    <a:pt x="762" y="1"/>
                    <a:pt x="48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59" name="Google Shape;4159;p44"/>
          <p:cNvGrpSpPr/>
          <p:nvPr/>
        </p:nvGrpSpPr>
        <p:grpSpPr>
          <a:xfrm>
            <a:off x="6479016" y="1461585"/>
            <a:ext cx="812941" cy="674362"/>
            <a:chOff x="6479016" y="1461585"/>
            <a:chExt cx="812941" cy="674362"/>
          </a:xfrm>
        </p:grpSpPr>
        <p:sp>
          <p:nvSpPr>
            <p:cNvPr id="4160" name="Google Shape;4160;p44"/>
            <p:cNvSpPr/>
            <p:nvPr/>
          </p:nvSpPr>
          <p:spPr>
            <a:xfrm>
              <a:off x="6479016" y="1461585"/>
              <a:ext cx="812941" cy="674362"/>
            </a:xfrm>
            <a:custGeom>
              <a:avLst/>
              <a:gdLst/>
              <a:ahLst/>
              <a:cxnLst/>
              <a:rect l="l" t="t" r="r" b="b"/>
              <a:pathLst>
                <a:path w="25659" h="21285" extrusionOk="0">
                  <a:moveTo>
                    <a:pt x="12002" y="0"/>
                  </a:moveTo>
                  <a:cubicBezTo>
                    <a:pt x="11116" y="0"/>
                    <a:pt x="10216" y="135"/>
                    <a:pt x="9454" y="421"/>
                  </a:cubicBezTo>
                  <a:cubicBezTo>
                    <a:pt x="8704" y="707"/>
                    <a:pt x="8157" y="1148"/>
                    <a:pt x="8311" y="2005"/>
                  </a:cubicBezTo>
                  <a:cubicBezTo>
                    <a:pt x="8407" y="2660"/>
                    <a:pt x="9383" y="3553"/>
                    <a:pt x="9180" y="4160"/>
                  </a:cubicBezTo>
                  <a:cubicBezTo>
                    <a:pt x="9109" y="4386"/>
                    <a:pt x="8942" y="4565"/>
                    <a:pt x="8764" y="4708"/>
                  </a:cubicBezTo>
                  <a:cubicBezTo>
                    <a:pt x="7323" y="5958"/>
                    <a:pt x="5418" y="6148"/>
                    <a:pt x="3644" y="6672"/>
                  </a:cubicBezTo>
                  <a:cubicBezTo>
                    <a:pt x="2251" y="7089"/>
                    <a:pt x="763" y="7101"/>
                    <a:pt x="227" y="8553"/>
                  </a:cubicBezTo>
                  <a:cubicBezTo>
                    <a:pt x="1" y="9149"/>
                    <a:pt x="1" y="9804"/>
                    <a:pt x="298" y="10363"/>
                  </a:cubicBezTo>
                  <a:cubicBezTo>
                    <a:pt x="668" y="11066"/>
                    <a:pt x="1370" y="11423"/>
                    <a:pt x="2049" y="11732"/>
                  </a:cubicBezTo>
                  <a:cubicBezTo>
                    <a:pt x="2620" y="11994"/>
                    <a:pt x="3620" y="12090"/>
                    <a:pt x="3930" y="12685"/>
                  </a:cubicBezTo>
                  <a:cubicBezTo>
                    <a:pt x="4585" y="13923"/>
                    <a:pt x="2703" y="14757"/>
                    <a:pt x="2013" y="15316"/>
                  </a:cubicBezTo>
                  <a:cubicBezTo>
                    <a:pt x="715" y="16352"/>
                    <a:pt x="1620" y="18174"/>
                    <a:pt x="2573" y="19067"/>
                  </a:cubicBezTo>
                  <a:cubicBezTo>
                    <a:pt x="3751" y="20174"/>
                    <a:pt x="5347" y="20579"/>
                    <a:pt x="6894" y="20829"/>
                  </a:cubicBezTo>
                  <a:cubicBezTo>
                    <a:pt x="8680" y="21114"/>
                    <a:pt x="10490" y="21222"/>
                    <a:pt x="12312" y="21269"/>
                  </a:cubicBezTo>
                  <a:cubicBezTo>
                    <a:pt x="12706" y="21279"/>
                    <a:pt x="13101" y="21284"/>
                    <a:pt x="13496" y="21284"/>
                  </a:cubicBezTo>
                  <a:cubicBezTo>
                    <a:pt x="15022" y="21284"/>
                    <a:pt x="16554" y="21206"/>
                    <a:pt x="18086" y="21007"/>
                  </a:cubicBezTo>
                  <a:cubicBezTo>
                    <a:pt x="19670" y="20793"/>
                    <a:pt x="22015" y="20662"/>
                    <a:pt x="23147" y="19329"/>
                  </a:cubicBezTo>
                  <a:cubicBezTo>
                    <a:pt x="23539" y="18852"/>
                    <a:pt x="23706" y="18209"/>
                    <a:pt x="23468" y="17614"/>
                  </a:cubicBezTo>
                  <a:cubicBezTo>
                    <a:pt x="23206" y="16959"/>
                    <a:pt x="22563" y="16662"/>
                    <a:pt x="21968" y="16316"/>
                  </a:cubicBezTo>
                  <a:cubicBezTo>
                    <a:pt x="21670" y="16138"/>
                    <a:pt x="21372" y="15935"/>
                    <a:pt x="21206" y="15614"/>
                  </a:cubicBezTo>
                  <a:cubicBezTo>
                    <a:pt x="21063" y="15340"/>
                    <a:pt x="21027" y="14995"/>
                    <a:pt x="21075" y="14685"/>
                  </a:cubicBezTo>
                  <a:cubicBezTo>
                    <a:pt x="21182" y="13971"/>
                    <a:pt x="21623" y="13399"/>
                    <a:pt x="22182" y="12959"/>
                  </a:cubicBezTo>
                  <a:cubicBezTo>
                    <a:pt x="23325" y="12018"/>
                    <a:pt x="24980" y="11447"/>
                    <a:pt x="25468" y="9899"/>
                  </a:cubicBezTo>
                  <a:cubicBezTo>
                    <a:pt x="25659" y="9232"/>
                    <a:pt x="25516" y="8541"/>
                    <a:pt x="25040" y="8030"/>
                  </a:cubicBezTo>
                  <a:cubicBezTo>
                    <a:pt x="24587" y="7541"/>
                    <a:pt x="23944" y="7256"/>
                    <a:pt x="23325" y="7125"/>
                  </a:cubicBezTo>
                  <a:cubicBezTo>
                    <a:pt x="22937" y="7043"/>
                    <a:pt x="22542" y="7018"/>
                    <a:pt x="22144" y="7018"/>
                  </a:cubicBezTo>
                  <a:cubicBezTo>
                    <a:pt x="21674" y="7018"/>
                    <a:pt x="21200" y="7052"/>
                    <a:pt x="20730" y="7065"/>
                  </a:cubicBezTo>
                  <a:cubicBezTo>
                    <a:pt x="20680" y="7066"/>
                    <a:pt x="20631" y="7067"/>
                    <a:pt x="20581" y="7067"/>
                  </a:cubicBezTo>
                  <a:cubicBezTo>
                    <a:pt x="19698" y="7067"/>
                    <a:pt x="18793" y="6857"/>
                    <a:pt x="18229" y="6113"/>
                  </a:cubicBezTo>
                  <a:cubicBezTo>
                    <a:pt x="17515" y="5184"/>
                    <a:pt x="17670" y="3934"/>
                    <a:pt x="17146" y="2946"/>
                  </a:cubicBezTo>
                  <a:cubicBezTo>
                    <a:pt x="16800" y="2267"/>
                    <a:pt x="16324" y="1672"/>
                    <a:pt x="15765" y="1183"/>
                  </a:cubicBezTo>
                  <a:cubicBezTo>
                    <a:pt x="15193" y="695"/>
                    <a:pt x="14526" y="362"/>
                    <a:pt x="13800" y="195"/>
                  </a:cubicBezTo>
                  <a:cubicBezTo>
                    <a:pt x="13244" y="67"/>
                    <a:pt x="12627" y="0"/>
                    <a:pt x="1200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1" name="Google Shape;4161;p44"/>
            <p:cNvSpPr/>
            <p:nvPr/>
          </p:nvSpPr>
          <p:spPr>
            <a:xfrm>
              <a:off x="6683843" y="1754806"/>
              <a:ext cx="449701" cy="275796"/>
            </a:xfrm>
            <a:custGeom>
              <a:avLst/>
              <a:gdLst/>
              <a:ahLst/>
              <a:cxnLst/>
              <a:rect l="l" t="t" r="r" b="b"/>
              <a:pathLst>
                <a:path w="14194" h="8705" extrusionOk="0">
                  <a:moveTo>
                    <a:pt x="1" y="1"/>
                  </a:moveTo>
                  <a:lnTo>
                    <a:pt x="1" y="8014"/>
                  </a:lnTo>
                  <a:cubicBezTo>
                    <a:pt x="1" y="8395"/>
                    <a:pt x="299" y="8704"/>
                    <a:pt x="680" y="8704"/>
                  </a:cubicBezTo>
                  <a:lnTo>
                    <a:pt x="680" y="8692"/>
                  </a:lnTo>
                  <a:lnTo>
                    <a:pt x="13514" y="8692"/>
                  </a:lnTo>
                  <a:cubicBezTo>
                    <a:pt x="13884" y="8692"/>
                    <a:pt x="14193" y="8395"/>
                    <a:pt x="14193" y="8002"/>
                  </a:cubicBezTo>
                  <a:lnTo>
                    <a:pt x="141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2" name="Google Shape;4162;p44"/>
            <p:cNvSpPr/>
            <p:nvPr/>
          </p:nvSpPr>
          <p:spPr>
            <a:xfrm>
              <a:off x="6680073" y="1750275"/>
              <a:ext cx="458351" cy="284097"/>
            </a:xfrm>
            <a:custGeom>
              <a:avLst/>
              <a:gdLst/>
              <a:ahLst/>
              <a:cxnLst/>
              <a:rect l="l" t="t" r="r" b="b"/>
              <a:pathLst>
                <a:path w="14467" h="8967" extrusionOk="0">
                  <a:moveTo>
                    <a:pt x="14193" y="239"/>
                  </a:moveTo>
                  <a:lnTo>
                    <a:pt x="14193" y="8145"/>
                  </a:lnTo>
                  <a:cubicBezTo>
                    <a:pt x="14193" y="8454"/>
                    <a:pt x="13943" y="8716"/>
                    <a:pt x="13633" y="8716"/>
                  </a:cubicBezTo>
                  <a:lnTo>
                    <a:pt x="799" y="8716"/>
                  </a:lnTo>
                  <a:cubicBezTo>
                    <a:pt x="489" y="8716"/>
                    <a:pt x="239" y="8454"/>
                    <a:pt x="239" y="8145"/>
                  </a:cubicBezTo>
                  <a:lnTo>
                    <a:pt x="239" y="239"/>
                  </a:lnTo>
                  <a:close/>
                  <a:moveTo>
                    <a:pt x="1" y="1"/>
                  </a:moveTo>
                  <a:lnTo>
                    <a:pt x="1" y="8145"/>
                  </a:lnTo>
                  <a:cubicBezTo>
                    <a:pt x="1" y="8597"/>
                    <a:pt x="358" y="8966"/>
                    <a:pt x="810" y="8966"/>
                  </a:cubicBezTo>
                  <a:lnTo>
                    <a:pt x="13645" y="8966"/>
                  </a:lnTo>
                  <a:cubicBezTo>
                    <a:pt x="14086" y="8966"/>
                    <a:pt x="14467" y="8609"/>
                    <a:pt x="14467" y="8145"/>
                  </a:cubicBezTo>
                  <a:lnTo>
                    <a:pt x="1446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3" name="Google Shape;4163;p44"/>
            <p:cNvSpPr/>
            <p:nvPr/>
          </p:nvSpPr>
          <p:spPr>
            <a:xfrm>
              <a:off x="6679313" y="1705033"/>
              <a:ext cx="458382" cy="44926"/>
            </a:xfrm>
            <a:custGeom>
              <a:avLst/>
              <a:gdLst/>
              <a:ahLst/>
              <a:cxnLst/>
              <a:rect l="l" t="t" r="r" b="b"/>
              <a:pathLst>
                <a:path w="14468" h="1418" extrusionOk="0">
                  <a:moveTo>
                    <a:pt x="823" y="0"/>
                  </a:moveTo>
                  <a:cubicBezTo>
                    <a:pt x="382" y="0"/>
                    <a:pt x="1" y="357"/>
                    <a:pt x="1" y="822"/>
                  </a:cubicBezTo>
                  <a:lnTo>
                    <a:pt x="1" y="1417"/>
                  </a:lnTo>
                  <a:lnTo>
                    <a:pt x="14455" y="1417"/>
                  </a:lnTo>
                  <a:lnTo>
                    <a:pt x="14455" y="822"/>
                  </a:lnTo>
                  <a:lnTo>
                    <a:pt x="14467" y="822"/>
                  </a:lnTo>
                  <a:cubicBezTo>
                    <a:pt x="14467" y="381"/>
                    <a:pt x="14110" y="0"/>
                    <a:pt x="1365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4" name="Google Shape;4164;p44"/>
            <p:cNvSpPr/>
            <p:nvPr/>
          </p:nvSpPr>
          <p:spPr>
            <a:xfrm>
              <a:off x="7041095" y="1715963"/>
              <a:ext cx="18883" cy="18883"/>
            </a:xfrm>
            <a:custGeom>
              <a:avLst/>
              <a:gdLst/>
              <a:ahLst/>
              <a:cxnLst/>
              <a:rect l="l" t="t" r="r" b="b"/>
              <a:pathLst>
                <a:path w="596" h="596" extrusionOk="0">
                  <a:moveTo>
                    <a:pt x="298" y="1"/>
                  </a:moveTo>
                  <a:cubicBezTo>
                    <a:pt x="131" y="1"/>
                    <a:pt x="0" y="131"/>
                    <a:pt x="0" y="298"/>
                  </a:cubicBezTo>
                  <a:cubicBezTo>
                    <a:pt x="0" y="465"/>
                    <a:pt x="131" y="596"/>
                    <a:pt x="298" y="596"/>
                  </a:cubicBezTo>
                  <a:cubicBezTo>
                    <a:pt x="464" y="596"/>
                    <a:pt x="595" y="465"/>
                    <a:pt x="595" y="298"/>
                  </a:cubicBezTo>
                  <a:cubicBezTo>
                    <a:pt x="595" y="131"/>
                    <a:pt x="464" y="1"/>
                    <a:pt x="29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5" name="Google Shape;4165;p44"/>
            <p:cNvSpPr/>
            <p:nvPr/>
          </p:nvSpPr>
          <p:spPr>
            <a:xfrm>
              <a:off x="7069008" y="1715963"/>
              <a:ext cx="18883" cy="18883"/>
            </a:xfrm>
            <a:custGeom>
              <a:avLst/>
              <a:gdLst/>
              <a:ahLst/>
              <a:cxnLst/>
              <a:rect l="l" t="t" r="r" b="b"/>
              <a:pathLst>
                <a:path w="596" h="596" extrusionOk="0">
                  <a:moveTo>
                    <a:pt x="298" y="1"/>
                  </a:moveTo>
                  <a:cubicBezTo>
                    <a:pt x="131" y="1"/>
                    <a:pt x="0" y="131"/>
                    <a:pt x="0" y="298"/>
                  </a:cubicBezTo>
                  <a:cubicBezTo>
                    <a:pt x="0" y="465"/>
                    <a:pt x="131" y="596"/>
                    <a:pt x="298" y="596"/>
                  </a:cubicBezTo>
                  <a:cubicBezTo>
                    <a:pt x="464" y="596"/>
                    <a:pt x="595" y="465"/>
                    <a:pt x="595" y="298"/>
                  </a:cubicBezTo>
                  <a:cubicBezTo>
                    <a:pt x="595" y="131"/>
                    <a:pt x="464" y="1"/>
                    <a:pt x="29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6" name="Google Shape;4166;p44"/>
            <p:cNvSpPr/>
            <p:nvPr/>
          </p:nvSpPr>
          <p:spPr>
            <a:xfrm>
              <a:off x="7096540" y="1715963"/>
              <a:ext cx="18883" cy="18883"/>
            </a:xfrm>
            <a:custGeom>
              <a:avLst/>
              <a:gdLst/>
              <a:ahLst/>
              <a:cxnLst/>
              <a:rect l="l" t="t" r="r" b="b"/>
              <a:pathLst>
                <a:path w="596" h="596" extrusionOk="0">
                  <a:moveTo>
                    <a:pt x="298" y="1"/>
                  </a:moveTo>
                  <a:cubicBezTo>
                    <a:pt x="143" y="1"/>
                    <a:pt x="0" y="131"/>
                    <a:pt x="0" y="298"/>
                  </a:cubicBezTo>
                  <a:cubicBezTo>
                    <a:pt x="0" y="465"/>
                    <a:pt x="143" y="596"/>
                    <a:pt x="298" y="596"/>
                  </a:cubicBezTo>
                  <a:cubicBezTo>
                    <a:pt x="465" y="596"/>
                    <a:pt x="596" y="465"/>
                    <a:pt x="596" y="298"/>
                  </a:cubicBezTo>
                  <a:cubicBezTo>
                    <a:pt x="596" y="131"/>
                    <a:pt x="465" y="1"/>
                    <a:pt x="2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7" name="Google Shape;4167;p44"/>
            <p:cNvSpPr/>
            <p:nvPr/>
          </p:nvSpPr>
          <p:spPr>
            <a:xfrm>
              <a:off x="6537122" y="1818931"/>
              <a:ext cx="743525" cy="156575"/>
            </a:xfrm>
            <a:custGeom>
              <a:avLst/>
              <a:gdLst/>
              <a:ahLst/>
              <a:cxnLst/>
              <a:rect l="l" t="t" r="r" b="b"/>
              <a:pathLst>
                <a:path w="23468" h="4942" extrusionOk="0">
                  <a:moveTo>
                    <a:pt x="1489" y="1"/>
                  </a:moveTo>
                  <a:cubicBezTo>
                    <a:pt x="667" y="1"/>
                    <a:pt x="0" y="668"/>
                    <a:pt x="0" y="1489"/>
                  </a:cubicBezTo>
                  <a:lnTo>
                    <a:pt x="0" y="3454"/>
                  </a:lnTo>
                  <a:cubicBezTo>
                    <a:pt x="0" y="4263"/>
                    <a:pt x="667" y="4942"/>
                    <a:pt x="1489" y="4942"/>
                  </a:cubicBezTo>
                  <a:lnTo>
                    <a:pt x="21979" y="4942"/>
                  </a:lnTo>
                  <a:cubicBezTo>
                    <a:pt x="22801" y="4942"/>
                    <a:pt x="23468" y="4263"/>
                    <a:pt x="23468" y="3454"/>
                  </a:cubicBezTo>
                  <a:lnTo>
                    <a:pt x="23468" y="1489"/>
                  </a:lnTo>
                  <a:cubicBezTo>
                    <a:pt x="23468" y="668"/>
                    <a:pt x="22801" y="1"/>
                    <a:pt x="219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8" name="Google Shape;4168;p44"/>
            <p:cNvSpPr/>
            <p:nvPr/>
          </p:nvSpPr>
          <p:spPr>
            <a:xfrm>
              <a:off x="6568804" y="1845291"/>
              <a:ext cx="102271" cy="99737"/>
            </a:xfrm>
            <a:custGeom>
              <a:avLst/>
              <a:gdLst/>
              <a:ahLst/>
              <a:cxnLst/>
              <a:rect l="l" t="t" r="r" b="b"/>
              <a:pathLst>
                <a:path w="3228" h="3148" extrusionOk="0">
                  <a:moveTo>
                    <a:pt x="1615" y="1"/>
                  </a:moveTo>
                  <a:cubicBezTo>
                    <a:pt x="1593" y="1"/>
                    <a:pt x="1571" y="1"/>
                    <a:pt x="1548" y="2"/>
                  </a:cubicBezTo>
                  <a:cubicBezTo>
                    <a:pt x="679" y="38"/>
                    <a:pt x="0" y="776"/>
                    <a:pt x="48" y="1645"/>
                  </a:cubicBezTo>
                  <a:cubicBezTo>
                    <a:pt x="83" y="2486"/>
                    <a:pt x="774" y="3148"/>
                    <a:pt x="1605" y="3148"/>
                  </a:cubicBezTo>
                  <a:cubicBezTo>
                    <a:pt x="1634" y="3148"/>
                    <a:pt x="1662" y="3147"/>
                    <a:pt x="1691" y="3146"/>
                  </a:cubicBezTo>
                  <a:cubicBezTo>
                    <a:pt x="2560" y="3110"/>
                    <a:pt x="3227" y="2384"/>
                    <a:pt x="3191" y="1503"/>
                  </a:cubicBezTo>
                  <a:cubicBezTo>
                    <a:pt x="3157" y="656"/>
                    <a:pt x="2455" y="1"/>
                    <a:pt x="16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9" name="Google Shape;4169;p44"/>
            <p:cNvSpPr/>
            <p:nvPr/>
          </p:nvSpPr>
          <p:spPr>
            <a:xfrm>
              <a:off x="6590697" y="1864966"/>
              <a:ext cx="58486" cy="73979"/>
            </a:xfrm>
            <a:custGeom>
              <a:avLst/>
              <a:gdLst/>
              <a:ahLst/>
              <a:cxnLst/>
              <a:rect l="l" t="t" r="r" b="b"/>
              <a:pathLst>
                <a:path w="1846" h="2335" extrusionOk="0">
                  <a:moveTo>
                    <a:pt x="929" y="0"/>
                  </a:moveTo>
                  <a:cubicBezTo>
                    <a:pt x="750" y="0"/>
                    <a:pt x="619" y="48"/>
                    <a:pt x="536" y="131"/>
                  </a:cubicBezTo>
                  <a:cubicBezTo>
                    <a:pt x="452" y="239"/>
                    <a:pt x="452" y="370"/>
                    <a:pt x="452" y="393"/>
                  </a:cubicBezTo>
                  <a:lnTo>
                    <a:pt x="452" y="596"/>
                  </a:lnTo>
                  <a:cubicBezTo>
                    <a:pt x="417" y="620"/>
                    <a:pt x="405" y="655"/>
                    <a:pt x="405" y="703"/>
                  </a:cubicBezTo>
                  <a:lnTo>
                    <a:pt x="405" y="870"/>
                  </a:lnTo>
                  <a:cubicBezTo>
                    <a:pt x="405" y="905"/>
                    <a:pt x="417" y="953"/>
                    <a:pt x="464" y="989"/>
                  </a:cubicBezTo>
                  <a:cubicBezTo>
                    <a:pt x="500" y="1132"/>
                    <a:pt x="583" y="1239"/>
                    <a:pt x="595" y="1263"/>
                  </a:cubicBezTo>
                  <a:lnTo>
                    <a:pt x="595" y="1394"/>
                  </a:lnTo>
                  <a:cubicBezTo>
                    <a:pt x="595" y="1441"/>
                    <a:pt x="583" y="1477"/>
                    <a:pt x="536" y="1489"/>
                  </a:cubicBezTo>
                  <a:lnTo>
                    <a:pt x="179" y="1679"/>
                  </a:lnTo>
                  <a:cubicBezTo>
                    <a:pt x="83" y="1739"/>
                    <a:pt x="0" y="1858"/>
                    <a:pt x="0" y="1977"/>
                  </a:cubicBezTo>
                  <a:cubicBezTo>
                    <a:pt x="274" y="2203"/>
                    <a:pt x="595" y="2334"/>
                    <a:pt x="941" y="2334"/>
                  </a:cubicBezTo>
                  <a:cubicBezTo>
                    <a:pt x="1286" y="2334"/>
                    <a:pt x="1607" y="2203"/>
                    <a:pt x="1845" y="2001"/>
                  </a:cubicBezTo>
                  <a:cubicBezTo>
                    <a:pt x="1834" y="1882"/>
                    <a:pt x="1774" y="1763"/>
                    <a:pt x="1655" y="1703"/>
                  </a:cubicBezTo>
                  <a:lnTo>
                    <a:pt x="1274" y="1501"/>
                  </a:lnTo>
                  <a:cubicBezTo>
                    <a:pt x="1238" y="1489"/>
                    <a:pt x="1214" y="1441"/>
                    <a:pt x="1214" y="1417"/>
                  </a:cubicBezTo>
                  <a:lnTo>
                    <a:pt x="1214" y="1286"/>
                  </a:lnTo>
                  <a:cubicBezTo>
                    <a:pt x="1226" y="1263"/>
                    <a:pt x="1226" y="1251"/>
                    <a:pt x="1238" y="1239"/>
                  </a:cubicBezTo>
                  <a:cubicBezTo>
                    <a:pt x="1286" y="1167"/>
                    <a:pt x="1322" y="1084"/>
                    <a:pt x="1357" y="1013"/>
                  </a:cubicBezTo>
                  <a:cubicBezTo>
                    <a:pt x="1417" y="989"/>
                    <a:pt x="1441" y="941"/>
                    <a:pt x="1441" y="870"/>
                  </a:cubicBezTo>
                  <a:lnTo>
                    <a:pt x="1441" y="703"/>
                  </a:lnTo>
                  <a:cubicBezTo>
                    <a:pt x="1441" y="655"/>
                    <a:pt x="1429" y="620"/>
                    <a:pt x="1405" y="596"/>
                  </a:cubicBezTo>
                  <a:lnTo>
                    <a:pt x="1405" y="393"/>
                  </a:lnTo>
                  <a:cubicBezTo>
                    <a:pt x="1405" y="370"/>
                    <a:pt x="1417" y="239"/>
                    <a:pt x="1310" y="131"/>
                  </a:cubicBezTo>
                  <a:cubicBezTo>
                    <a:pt x="1238" y="48"/>
                    <a:pt x="1107" y="0"/>
                    <a:pt x="92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0" name="Google Shape;4170;p44"/>
            <p:cNvSpPr/>
            <p:nvPr/>
          </p:nvSpPr>
          <p:spPr>
            <a:xfrm>
              <a:off x="6701205" y="1846115"/>
              <a:ext cx="540218" cy="101859"/>
            </a:xfrm>
            <a:custGeom>
              <a:avLst/>
              <a:gdLst/>
              <a:ahLst/>
              <a:cxnLst/>
              <a:rect l="l" t="t" r="r" b="b"/>
              <a:pathLst>
                <a:path w="17051" h="3215" extrusionOk="0">
                  <a:moveTo>
                    <a:pt x="1608" y="0"/>
                  </a:moveTo>
                  <a:cubicBezTo>
                    <a:pt x="727" y="0"/>
                    <a:pt x="1" y="726"/>
                    <a:pt x="1" y="1608"/>
                  </a:cubicBezTo>
                  <a:cubicBezTo>
                    <a:pt x="1" y="2489"/>
                    <a:pt x="727" y="3215"/>
                    <a:pt x="1608" y="3215"/>
                  </a:cubicBezTo>
                  <a:lnTo>
                    <a:pt x="15443" y="3215"/>
                  </a:lnTo>
                  <a:cubicBezTo>
                    <a:pt x="16324" y="3215"/>
                    <a:pt x="17050" y="2500"/>
                    <a:pt x="17050" y="1608"/>
                  </a:cubicBezTo>
                  <a:cubicBezTo>
                    <a:pt x="17050" y="726"/>
                    <a:pt x="16324" y="0"/>
                    <a:pt x="1544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1" name="Google Shape;4171;p44"/>
            <p:cNvSpPr/>
            <p:nvPr/>
          </p:nvSpPr>
          <p:spPr>
            <a:xfrm>
              <a:off x="6699336" y="1844594"/>
              <a:ext cx="543957" cy="105661"/>
            </a:xfrm>
            <a:custGeom>
              <a:avLst/>
              <a:gdLst/>
              <a:ahLst/>
              <a:cxnLst/>
              <a:rect l="l" t="t" r="r" b="b"/>
              <a:pathLst>
                <a:path w="17169" h="3335" extrusionOk="0">
                  <a:moveTo>
                    <a:pt x="15502" y="120"/>
                  </a:moveTo>
                  <a:cubicBezTo>
                    <a:pt x="16359" y="120"/>
                    <a:pt x="17038" y="810"/>
                    <a:pt x="17038" y="1656"/>
                  </a:cubicBezTo>
                  <a:cubicBezTo>
                    <a:pt x="17038" y="2501"/>
                    <a:pt x="16359" y="3191"/>
                    <a:pt x="15502" y="3191"/>
                  </a:cubicBezTo>
                  <a:lnTo>
                    <a:pt x="1667" y="3191"/>
                  </a:lnTo>
                  <a:cubicBezTo>
                    <a:pt x="822" y="3191"/>
                    <a:pt x="131" y="2501"/>
                    <a:pt x="131" y="1656"/>
                  </a:cubicBezTo>
                  <a:cubicBezTo>
                    <a:pt x="131" y="810"/>
                    <a:pt x="822" y="120"/>
                    <a:pt x="1667" y="120"/>
                  </a:cubicBezTo>
                  <a:close/>
                  <a:moveTo>
                    <a:pt x="1667" y="1"/>
                  </a:moveTo>
                  <a:cubicBezTo>
                    <a:pt x="738" y="1"/>
                    <a:pt x="0" y="751"/>
                    <a:pt x="0" y="1667"/>
                  </a:cubicBezTo>
                  <a:cubicBezTo>
                    <a:pt x="0" y="2596"/>
                    <a:pt x="738" y="3334"/>
                    <a:pt x="1667" y="3334"/>
                  </a:cubicBezTo>
                  <a:lnTo>
                    <a:pt x="15502" y="3334"/>
                  </a:lnTo>
                  <a:cubicBezTo>
                    <a:pt x="16431" y="3334"/>
                    <a:pt x="17169" y="2584"/>
                    <a:pt x="17169" y="1667"/>
                  </a:cubicBezTo>
                  <a:cubicBezTo>
                    <a:pt x="17169" y="751"/>
                    <a:pt x="16431" y="1"/>
                    <a:pt x="1550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2" name="Google Shape;4172;p44"/>
            <p:cNvSpPr/>
            <p:nvPr/>
          </p:nvSpPr>
          <p:spPr>
            <a:xfrm>
              <a:off x="6756650" y="1883817"/>
              <a:ext cx="27944" cy="26075"/>
            </a:xfrm>
            <a:custGeom>
              <a:avLst/>
              <a:gdLst/>
              <a:ahLst/>
              <a:cxnLst/>
              <a:rect l="l" t="t" r="r" b="b"/>
              <a:pathLst>
                <a:path w="882" h="823" extrusionOk="0">
                  <a:moveTo>
                    <a:pt x="334" y="1"/>
                  </a:moveTo>
                  <a:lnTo>
                    <a:pt x="334" y="239"/>
                  </a:lnTo>
                  <a:lnTo>
                    <a:pt x="120" y="108"/>
                  </a:lnTo>
                  <a:lnTo>
                    <a:pt x="1" y="298"/>
                  </a:lnTo>
                  <a:lnTo>
                    <a:pt x="215" y="418"/>
                  </a:lnTo>
                  <a:lnTo>
                    <a:pt x="1" y="525"/>
                  </a:lnTo>
                  <a:lnTo>
                    <a:pt x="120" y="715"/>
                  </a:lnTo>
                  <a:lnTo>
                    <a:pt x="334" y="596"/>
                  </a:lnTo>
                  <a:lnTo>
                    <a:pt x="334" y="822"/>
                  </a:lnTo>
                  <a:lnTo>
                    <a:pt x="560" y="822"/>
                  </a:lnTo>
                  <a:lnTo>
                    <a:pt x="560" y="596"/>
                  </a:lnTo>
                  <a:lnTo>
                    <a:pt x="763" y="715"/>
                  </a:lnTo>
                  <a:lnTo>
                    <a:pt x="882" y="525"/>
                  </a:lnTo>
                  <a:lnTo>
                    <a:pt x="679" y="418"/>
                  </a:lnTo>
                  <a:lnTo>
                    <a:pt x="882" y="298"/>
                  </a:lnTo>
                  <a:lnTo>
                    <a:pt x="763" y="108"/>
                  </a:lnTo>
                  <a:lnTo>
                    <a:pt x="560" y="239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3" name="Google Shape;4173;p44"/>
            <p:cNvSpPr/>
            <p:nvPr/>
          </p:nvSpPr>
          <p:spPr>
            <a:xfrm>
              <a:off x="6801164" y="1883817"/>
              <a:ext cx="27944" cy="26075"/>
            </a:xfrm>
            <a:custGeom>
              <a:avLst/>
              <a:gdLst/>
              <a:ahLst/>
              <a:cxnLst/>
              <a:rect l="l" t="t" r="r" b="b"/>
              <a:pathLst>
                <a:path w="882" h="823" extrusionOk="0">
                  <a:moveTo>
                    <a:pt x="322" y="1"/>
                  </a:moveTo>
                  <a:lnTo>
                    <a:pt x="322" y="239"/>
                  </a:lnTo>
                  <a:lnTo>
                    <a:pt x="120" y="108"/>
                  </a:lnTo>
                  <a:lnTo>
                    <a:pt x="1" y="298"/>
                  </a:lnTo>
                  <a:lnTo>
                    <a:pt x="203" y="418"/>
                  </a:lnTo>
                  <a:lnTo>
                    <a:pt x="1" y="525"/>
                  </a:lnTo>
                  <a:lnTo>
                    <a:pt x="120" y="715"/>
                  </a:lnTo>
                  <a:lnTo>
                    <a:pt x="322" y="596"/>
                  </a:lnTo>
                  <a:lnTo>
                    <a:pt x="322" y="822"/>
                  </a:lnTo>
                  <a:lnTo>
                    <a:pt x="548" y="822"/>
                  </a:lnTo>
                  <a:lnTo>
                    <a:pt x="548" y="596"/>
                  </a:lnTo>
                  <a:lnTo>
                    <a:pt x="763" y="715"/>
                  </a:lnTo>
                  <a:lnTo>
                    <a:pt x="882" y="525"/>
                  </a:lnTo>
                  <a:lnTo>
                    <a:pt x="667" y="418"/>
                  </a:lnTo>
                  <a:lnTo>
                    <a:pt x="882" y="298"/>
                  </a:lnTo>
                  <a:lnTo>
                    <a:pt x="763" y="108"/>
                  </a:lnTo>
                  <a:lnTo>
                    <a:pt x="548" y="239"/>
                  </a:lnTo>
                  <a:lnTo>
                    <a:pt x="54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4" name="Google Shape;4174;p44"/>
            <p:cNvSpPr/>
            <p:nvPr/>
          </p:nvSpPr>
          <p:spPr>
            <a:xfrm>
              <a:off x="6844917" y="1883817"/>
              <a:ext cx="27944" cy="26075"/>
            </a:xfrm>
            <a:custGeom>
              <a:avLst/>
              <a:gdLst/>
              <a:ahLst/>
              <a:cxnLst/>
              <a:rect l="l" t="t" r="r" b="b"/>
              <a:pathLst>
                <a:path w="882" h="823" extrusionOk="0">
                  <a:moveTo>
                    <a:pt x="334" y="1"/>
                  </a:moveTo>
                  <a:lnTo>
                    <a:pt x="334" y="239"/>
                  </a:lnTo>
                  <a:lnTo>
                    <a:pt x="120" y="108"/>
                  </a:lnTo>
                  <a:lnTo>
                    <a:pt x="1" y="298"/>
                  </a:lnTo>
                  <a:lnTo>
                    <a:pt x="215" y="418"/>
                  </a:lnTo>
                  <a:lnTo>
                    <a:pt x="1" y="525"/>
                  </a:lnTo>
                  <a:lnTo>
                    <a:pt x="120" y="715"/>
                  </a:lnTo>
                  <a:lnTo>
                    <a:pt x="334" y="596"/>
                  </a:lnTo>
                  <a:lnTo>
                    <a:pt x="334" y="822"/>
                  </a:lnTo>
                  <a:lnTo>
                    <a:pt x="549" y="822"/>
                  </a:lnTo>
                  <a:lnTo>
                    <a:pt x="549" y="596"/>
                  </a:lnTo>
                  <a:lnTo>
                    <a:pt x="763" y="715"/>
                  </a:lnTo>
                  <a:lnTo>
                    <a:pt x="882" y="525"/>
                  </a:lnTo>
                  <a:lnTo>
                    <a:pt x="668" y="418"/>
                  </a:lnTo>
                  <a:lnTo>
                    <a:pt x="882" y="298"/>
                  </a:lnTo>
                  <a:lnTo>
                    <a:pt x="763" y="108"/>
                  </a:lnTo>
                  <a:lnTo>
                    <a:pt x="549" y="239"/>
                  </a:lnTo>
                  <a:lnTo>
                    <a:pt x="54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5" name="Google Shape;4175;p44"/>
            <p:cNvSpPr/>
            <p:nvPr/>
          </p:nvSpPr>
          <p:spPr>
            <a:xfrm>
              <a:off x="6888671" y="1883817"/>
              <a:ext cx="27944" cy="26075"/>
            </a:xfrm>
            <a:custGeom>
              <a:avLst/>
              <a:gdLst/>
              <a:ahLst/>
              <a:cxnLst/>
              <a:rect l="l" t="t" r="r" b="b"/>
              <a:pathLst>
                <a:path w="882" h="823" extrusionOk="0">
                  <a:moveTo>
                    <a:pt x="334" y="1"/>
                  </a:moveTo>
                  <a:lnTo>
                    <a:pt x="334" y="239"/>
                  </a:lnTo>
                  <a:lnTo>
                    <a:pt x="120" y="108"/>
                  </a:lnTo>
                  <a:lnTo>
                    <a:pt x="1" y="298"/>
                  </a:lnTo>
                  <a:lnTo>
                    <a:pt x="215" y="418"/>
                  </a:lnTo>
                  <a:lnTo>
                    <a:pt x="1" y="525"/>
                  </a:lnTo>
                  <a:lnTo>
                    <a:pt x="120" y="715"/>
                  </a:lnTo>
                  <a:lnTo>
                    <a:pt x="334" y="596"/>
                  </a:lnTo>
                  <a:lnTo>
                    <a:pt x="334" y="822"/>
                  </a:lnTo>
                  <a:lnTo>
                    <a:pt x="561" y="822"/>
                  </a:lnTo>
                  <a:lnTo>
                    <a:pt x="561" y="596"/>
                  </a:lnTo>
                  <a:lnTo>
                    <a:pt x="763" y="715"/>
                  </a:lnTo>
                  <a:lnTo>
                    <a:pt x="882" y="525"/>
                  </a:lnTo>
                  <a:lnTo>
                    <a:pt x="680" y="418"/>
                  </a:lnTo>
                  <a:lnTo>
                    <a:pt x="882" y="298"/>
                  </a:lnTo>
                  <a:lnTo>
                    <a:pt x="763" y="108"/>
                  </a:lnTo>
                  <a:lnTo>
                    <a:pt x="561" y="239"/>
                  </a:lnTo>
                  <a:lnTo>
                    <a:pt x="56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6" name="Google Shape;4176;p44"/>
            <p:cNvSpPr/>
            <p:nvPr/>
          </p:nvSpPr>
          <p:spPr>
            <a:xfrm>
              <a:off x="6932805" y="1883817"/>
              <a:ext cx="27595" cy="26075"/>
            </a:xfrm>
            <a:custGeom>
              <a:avLst/>
              <a:gdLst/>
              <a:ahLst/>
              <a:cxnLst/>
              <a:rect l="l" t="t" r="r" b="b"/>
              <a:pathLst>
                <a:path w="871" h="823" extrusionOk="0">
                  <a:moveTo>
                    <a:pt x="322" y="1"/>
                  </a:moveTo>
                  <a:lnTo>
                    <a:pt x="322" y="239"/>
                  </a:lnTo>
                  <a:lnTo>
                    <a:pt x="120" y="108"/>
                  </a:lnTo>
                  <a:lnTo>
                    <a:pt x="1" y="298"/>
                  </a:lnTo>
                  <a:lnTo>
                    <a:pt x="203" y="418"/>
                  </a:lnTo>
                  <a:lnTo>
                    <a:pt x="1" y="525"/>
                  </a:lnTo>
                  <a:lnTo>
                    <a:pt x="120" y="715"/>
                  </a:lnTo>
                  <a:lnTo>
                    <a:pt x="322" y="596"/>
                  </a:lnTo>
                  <a:lnTo>
                    <a:pt x="322" y="822"/>
                  </a:lnTo>
                  <a:lnTo>
                    <a:pt x="549" y="822"/>
                  </a:lnTo>
                  <a:lnTo>
                    <a:pt x="549" y="596"/>
                  </a:lnTo>
                  <a:lnTo>
                    <a:pt x="751" y="715"/>
                  </a:lnTo>
                  <a:lnTo>
                    <a:pt x="870" y="525"/>
                  </a:lnTo>
                  <a:lnTo>
                    <a:pt x="668" y="418"/>
                  </a:lnTo>
                  <a:lnTo>
                    <a:pt x="870" y="298"/>
                  </a:lnTo>
                  <a:lnTo>
                    <a:pt x="751" y="108"/>
                  </a:lnTo>
                  <a:lnTo>
                    <a:pt x="549" y="239"/>
                  </a:lnTo>
                  <a:lnTo>
                    <a:pt x="54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7" name="Google Shape;4177;p44"/>
            <p:cNvSpPr/>
            <p:nvPr/>
          </p:nvSpPr>
          <p:spPr>
            <a:xfrm>
              <a:off x="6976590" y="1883817"/>
              <a:ext cx="27944" cy="26075"/>
            </a:xfrm>
            <a:custGeom>
              <a:avLst/>
              <a:gdLst/>
              <a:ahLst/>
              <a:cxnLst/>
              <a:rect l="l" t="t" r="r" b="b"/>
              <a:pathLst>
                <a:path w="882" h="823" extrusionOk="0">
                  <a:moveTo>
                    <a:pt x="322" y="1"/>
                  </a:moveTo>
                  <a:lnTo>
                    <a:pt x="322" y="239"/>
                  </a:lnTo>
                  <a:lnTo>
                    <a:pt x="119" y="108"/>
                  </a:lnTo>
                  <a:lnTo>
                    <a:pt x="0" y="298"/>
                  </a:lnTo>
                  <a:lnTo>
                    <a:pt x="203" y="418"/>
                  </a:lnTo>
                  <a:lnTo>
                    <a:pt x="0" y="525"/>
                  </a:lnTo>
                  <a:lnTo>
                    <a:pt x="119" y="715"/>
                  </a:lnTo>
                  <a:lnTo>
                    <a:pt x="322" y="596"/>
                  </a:lnTo>
                  <a:lnTo>
                    <a:pt x="322" y="822"/>
                  </a:lnTo>
                  <a:lnTo>
                    <a:pt x="548" y="822"/>
                  </a:lnTo>
                  <a:lnTo>
                    <a:pt x="548" y="596"/>
                  </a:lnTo>
                  <a:lnTo>
                    <a:pt x="762" y="715"/>
                  </a:lnTo>
                  <a:lnTo>
                    <a:pt x="881" y="525"/>
                  </a:lnTo>
                  <a:lnTo>
                    <a:pt x="667" y="418"/>
                  </a:lnTo>
                  <a:lnTo>
                    <a:pt x="881" y="298"/>
                  </a:lnTo>
                  <a:lnTo>
                    <a:pt x="762" y="108"/>
                  </a:lnTo>
                  <a:lnTo>
                    <a:pt x="548" y="239"/>
                  </a:lnTo>
                  <a:lnTo>
                    <a:pt x="54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8" name="Google Shape;4178;p44"/>
            <p:cNvSpPr/>
            <p:nvPr/>
          </p:nvSpPr>
          <p:spPr>
            <a:xfrm>
              <a:off x="7020343" y="1883817"/>
              <a:ext cx="27944" cy="26075"/>
            </a:xfrm>
            <a:custGeom>
              <a:avLst/>
              <a:gdLst/>
              <a:ahLst/>
              <a:cxnLst/>
              <a:rect l="l" t="t" r="r" b="b"/>
              <a:pathLst>
                <a:path w="882" h="823" extrusionOk="0">
                  <a:moveTo>
                    <a:pt x="334" y="1"/>
                  </a:moveTo>
                  <a:lnTo>
                    <a:pt x="334" y="239"/>
                  </a:lnTo>
                  <a:lnTo>
                    <a:pt x="119" y="108"/>
                  </a:lnTo>
                  <a:lnTo>
                    <a:pt x="0" y="298"/>
                  </a:lnTo>
                  <a:lnTo>
                    <a:pt x="215" y="418"/>
                  </a:lnTo>
                  <a:lnTo>
                    <a:pt x="0" y="525"/>
                  </a:lnTo>
                  <a:lnTo>
                    <a:pt x="119" y="715"/>
                  </a:lnTo>
                  <a:lnTo>
                    <a:pt x="334" y="596"/>
                  </a:lnTo>
                  <a:lnTo>
                    <a:pt x="334" y="822"/>
                  </a:lnTo>
                  <a:lnTo>
                    <a:pt x="548" y="822"/>
                  </a:lnTo>
                  <a:lnTo>
                    <a:pt x="548" y="596"/>
                  </a:lnTo>
                  <a:lnTo>
                    <a:pt x="762" y="715"/>
                  </a:lnTo>
                  <a:lnTo>
                    <a:pt x="881" y="525"/>
                  </a:lnTo>
                  <a:lnTo>
                    <a:pt x="667" y="418"/>
                  </a:lnTo>
                  <a:lnTo>
                    <a:pt x="881" y="298"/>
                  </a:lnTo>
                  <a:lnTo>
                    <a:pt x="762" y="108"/>
                  </a:lnTo>
                  <a:lnTo>
                    <a:pt x="548" y="239"/>
                  </a:lnTo>
                  <a:lnTo>
                    <a:pt x="54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9" name="Google Shape;4179;p44"/>
            <p:cNvSpPr/>
            <p:nvPr/>
          </p:nvSpPr>
          <p:spPr>
            <a:xfrm>
              <a:off x="7064097" y="1883817"/>
              <a:ext cx="27944" cy="26075"/>
            </a:xfrm>
            <a:custGeom>
              <a:avLst/>
              <a:gdLst/>
              <a:ahLst/>
              <a:cxnLst/>
              <a:rect l="l" t="t" r="r" b="b"/>
              <a:pathLst>
                <a:path w="882" h="823" extrusionOk="0">
                  <a:moveTo>
                    <a:pt x="334" y="1"/>
                  </a:moveTo>
                  <a:lnTo>
                    <a:pt x="334" y="239"/>
                  </a:lnTo>
                  <a:lnTo>
                    <a:pt x="119" y="108"/>
                  </a:lnTo>
                  <a:lnTo>
                    <a:pt x="0" y="298"/>
                  </a:lnTo>
                  <a:lnTo>
                    <a:pt x="215" y="418"/>
                  </a:lnTo>
                  <a:lnTo>
                    <a:pt x="0" y="525"/>
                  </a:lnTo>
                  <a:lnTo>
                    <a:pt x="119" y="715"/>
                  </a:lnTo>
                  <a:lnTo>
                    <a:pt x="334" y="596"/>
                  </a:lnTo>
                  <a:lnTo>
                    <a:pt x="334" y="822"/>
                  </a:lnTo>
                  <a:lnTo>
                    <a:pt x="560" y="822"/>
                  </a:lnTo>
                  <a:lnTo>
                    <a:pt x="560" y="596"/>
                  </a:lnTo>
                  <a:lnTo>
                    <a:pt x="762" y="715"/>
                  </a:lnTo>
                  <a:lnTo>
                    <a:pt x="881" y="525"/>
                  </a:lnTo>
                  <a:lnTo>
                    <a:pt x="679" y="418"/>
                  </a:lnTo>
                  <a:lnTo>
                    <a:pt x="881" y="298"/>
                  </a:lnTo>
                  <a:lnTo>
                    <a:pt x="762" y="108"/>
                  </a:lnTo>
                  <a:lnTo>
                    <a:pt x="560" y="239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0" name="Google Shape;4180;p44"/>
            <p:cNvSpPr/>
            <p:nvPr/>
          </p:nvSpPr>
          <p:spPr>
            <a:xfrm>
              <a:off x="7108231" y="1883817"/>
              <a:ext cx="27564" cy="26075"/>
            </a:xfrm>
            <a:custGeom>
              <a:avLst/>
              <a:gdLst/>
              <a:ahLst/>
              <a:cxnLst/>
              <a:rect l="l" t="t" r="r" b="b"/>
              <a:pathLst>
                <a:path w="870" h="823" extrusionOk="0">
                  <a:moveTo>
                    <a:pt x="322" y="1"/>
                  </a:moveTo>
                  <a:lnTo>
                    <a:pt x="322" y="239"/>
                  </a:lnTo>
                  <a:lnTo>
                    <a:pt x="119" y="108"/>
                  </a:lnTo>
                  <a:lnTo>
                    <a:pt x="0" y="298"/>
                  </a:lnTo>
                  <a:lnTo>
                    <a:pt x="203" y="418"/>
                  </a:lnTo>
                  <a:lnTo>
                    <a:pt x="0" y="525"/>
                  </a:lnTo>
                  <a:lnTo>
                    <a:pt x="119" y="715"/>
                  </a:lnTo>
                  <a:lnTo>
                    <a:pt x="322" y="596"/>
                  </a:lnTo>
                  <a:lnTo>
                    <a:pt x="322" y="822"/>
                  </a:lnTo>
                  <a:lnTo>
                    <a:pt x="548" y="822"/>
                  </a:lnTo>
                  <a:lnTo>
                    <a:pt x="548" y="596"/>
                  </a:lnTo>
                  <a:lnTo>
                    <a:pt x="750" y="715"/>
                  </a:lnTo>
                  <a:lnTo>
                    <a:pt x="870" y="525"/>
                  </a:lnTo>
                  <a:lnTo>
                    <a:pt x="667" y="418"/>
                  </a:lnTo>
                  <a:lnTo>
                    <a:pt x="870" y="298"/>
                  </a:lnTo>
                  <a:lnTo>
                    <a:pt x="750" y="108"/>
                  </a:lnTo>
                  <a:lnTo>
                    <a:pt x="548" y="239"/>
                  </a:lnTo>
                  <a:lnTo>
                    <a:pt x="54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1" name="Google Shape;4181;p44"/>
            <p:cNvSpPr/>
            <p:nvPr/>
          </p:nvSpPr>
          <p:spPr>
            <a:xfrm>
              <a:off x="7151984" y="1883817"/>
              <a:ext cx="27944" cy="26075"/>
            </a:xfrm>
            <a:custGeom>
              <a:avLst/>
              <a:gdLst/>
              <a:ahLst/>
              <a:cxnLst/>
              <a:rect l="l" t="t" r="r" b="b"/>
              <a:pathLst>
                <a:path w="882" h="823" extrusionOk="0">
                  <a:moveTo>
                    <a:pt x="322" y="1"/>
                  </a:moveTo>
                  <a:lnTo>
                    <a:pt x="322" y="239"/>
                  </a:lnTo>
                  <a:lnTo>
                    <a:pt x="120" y="108"/>
                  </a:lnTo>
                  <a:lnTo>
                    <a:pt x="1" y="298"/>
                  </a:lnTo>
                  <a:lnTo>
                    <a:pt x="203" y="418"/>
                  </a:lnTo>
                  <a:lnTo>
                    <a:pt x="1" y="525"/>
                  </a:lnTo>
                  <a:lnTo>
                    <a:pt x="120" y="715"/>
                  </a:lnTo>
                  <a:lnTo>
                    <a:pt x="322" y="596"/>
                  </a:lnTo>
                  <a:lnTo>
                    <a:pt x="322" y="822"/>
                  </a:lnTo>
                  <a:lnTo>
                    <a:pt x="548" y="822"/>
                  </a:lnTo>
                  <a:lnTo>
                    <a:pt x="548" y="596"/>
                  </a:lnTo>
                  <a:lnTo>
                    <a:pt x="763" y="715"/>
                  </a:lnTo>
                  <a:lnTo>
                    <a:pt x="882" y="525"/>
                  </a:lnTo>
                  <a:lnTo>
                    <a:pt x="667" y="418"/>
                  </a:lnTo>
                  <a:lnTo>
                    <a:pt x="882" y="298"/>
                  </a:lnTo>
                  <a:lnTo>
                    <a:pt x="763" y="108"/>
                  </a:lnTo>
                  <a:lnTo>
                    <a:pt x="548" y="239"/>
                  </a:lnTo>
                  <a:lnTo>
                    <a:pt x="54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2" name="Google Shape;4182;p44"/>
            <p:cNvSpPr/>
            <p:nvPr/>
          </p:nvSpPr>
          <p:spPr>
            <a:xfrm>
              <a:off x="6838898" y="1636567"/>
              <a:ext cx="139973" cy="162785"/>
            </a:xfrm>
            <a:custGeom>
              <a:avLst/>
              <a:gdLst/>
              <a:ahLst/>
              <a:cxnLst/>
              <a:rect l="l" t="t" r="r" b="b"/>
              <a:pathLst>
                <a:path w="4418" h="5138" extrusionOk="0">
                  <a:moveTo>
                    <a:pt x="2209" y="0"/>
                  </a:moveTo>
                  <a:cubicBezTo>
                    <a:pt x="2164" y="0"/>
                    <a:pt x="2120" y="18"/>
                    <a:pt x="2084" y="54"/>
                  </a:cubicBezTo>
                  <a:cubicBezTo>
                    <a:pt x="1596" y="530"/>
                    <a:pt x="1012" y="756"/>
                    <a:pt x="238" y="756"/>
                  </a:cubicBezTo>
                  <a:cubicBezTo>
                    <a:pt x="131" y="756"/>
                    <a:pt x="60" y="828"/>
                    <a:pt x="60" y="923"/>
                  </a:cubicBezTo>
                  <a:lnTo>
                    <a:pt x="60" y="1316"/>
                  </a:lnTo>
                  <a:cubicBezTo>
                    <a:pt x="24" y="2614"/>
                    <a:pt x="0" y="4388"/>
                    <a:pt x="2155" y="5126"/>
                  </a:cubicBezTo>
                  <a:lnTo>
                    <a:pt x="2215" y="5138"/>
                  </a:lnTo>
                  <a:lnTo>
                    <a:pt x="2274" y="5126"/>
                  </a:lnTo>
                  <a:cubicBezTo>
                    <a:pt x="4418" y="4388"/>
                    <a:pt x="4394" y="2626"/>
                    <a:pt x="4358" y="1316"/>
                  </a:cubicBezTo>
                  <a:lnTo>
                    <a:pt x="4358" y="923"/>
                  </a:lnTo>
                  <a:cubicBezTo>
                    <a:pt x="4358" y="828"/>
                    <a:pt x="4287" y="756"/>
                    <a:pt x="4179" y="756"/>
                  </a:cubicBezTo>
                  <a:cubicBezTo>
                    <a:pt x="3406" y="756"/>
                    <a:pt x="2822" y="530"/>
                    <a:pt x="2334" y="54"/>
                  </a:cubicBezTo>
                  <a:cubicBezTo>
                    <a:pt x="2298" y="18"/>
                    <a:pt x="2254" y="0"/>
                    <a:pt x="22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3" name="Google Shape;4183;p44"/>
            <p:cNvSpPr/>
            <p:nvPr/>
          </p:nvSpPr>
          <p:spPr>
            <a:xfrm>
              <a:off x="6867950" y="1687322"/>
              <a:ext cx="80379" cy="57345"/>
            </a:xfrm>
            <a:custGeom>
              <a:avLst/>
              <a:gdLst/>
              <a:ahLst/>
              <a:cxnLst/>
              <a:rect l="l" t="t" r="r" b="b"/>
              <a:pathLst>
                <a:path w="2537" h="1810" extrusionOk="0">
                  <a:moveTo>
                    <a:pt x="2254" y="1"/>
                  </a:moveTo>
                  <a:cubicBezTo>
                    <a:pt x="2194" y="1"/>
                    <a:pt x="2133" y="22"/>
                    <a:pt x="2084" y="71"/>
                  </a:cubicBezTo>
                  <a:lnTo>
                    <a:pt x="1095" y="1024"/>
                  </a:lnTo>
                  <a:cubicBezTo>
                    <a:pt x="1045" y="1074"/>
                    <a:pt x="981" y="1098"/>
                    <a:pt x="919" y="1098"/>
                  </a:cubicBezTo>
                  <a:cubicBezTo>
                    <a:pt x="849" y="1098"/>
                    <a:pt x="782" y="1068"/>
                    <a:pt x="738" y="1012"/>
                  </a:cubicBezTo>
                  <a:lnTo>
                    <a:pt x="464" y="702"/>
                  </a:lnTo>
                  <a:cubicBezTo>
                    <a:pt x="420" y="645"/>
                    <a:pt x="352" y="618"/>
                    <a:pt x="282" y="618"/>
                  </a:cubicBezTo>
                  <a:cubicBezTo>
                    <a:pt x="221" y="618"/>
                    <a:pt x="157" y="639"/>
                    <a:pt x="107" y="678"/>
                  </a:cubicBezTo>
                  <a:cubicBezTo>
                    <a:pt x="0" y="774"/>
                    <a:pt x="0" y="940"/>
                    <a:pt x="95" y="1035"/>
                  </a:cubicBezTo>
                  <a:lnTo>
                    <a:pt x="703" y="1726"/>
                  </a:lnTo>
                  <a:cubicBezTo>
                    <a:pt x="750" y="1786"/>
                    <a:pt x="810" y="1809"/>
                    <a:pt x="881" y="1809"/>
                  </a:cubicBezTo>
                  <a:lnTo>
                    <a:pt x="893" y="1809"/>
                  </a:lnTo>
                  <a:cubicBezTo>
                    <a:pt x="976" y="1809"/>
                    <a:pt x="1036" y="1786"/>
                    <a:pt x="1072" y="1738"/>
                  </a:cubicBezTo>
                  <a:lnTo>
                    <a:pt x="2429" y="440"/>
                  </a:lnTo>
                  <a:cubicBezTo>
                    <a:pt x="2536" y="357"/>
                    <a:pt x="2536" y="190"/>
                    <a:pt x="2441" y="83"/>
                  </a:cubicBezTo>
                  <a:cubicBezTo>
                    <a:pt x="2396" y="31"/>
                    <a:pt x="2326" y="1"/>
                    <a:pt x="22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84" name="Google Shape;4184;p44"/>
          <p:cNvGrpSpPr/>
          <p:nvPr/>
        </p:nvGrpSpPr>
        <p:grpSpPr>
          <a:xfrm>
            <a:off x="6480917" y="3809385"/>
            <a:ext cx="812561" cy="674362"/>
            <a:chOff x="6480917" y="3809385"/>
            <a:chExt cx="812561" cy="674362"/>
          </a:xfrm>
        </p:grpSpPr>
        <p:sp>
          <p:nvSpPr>
            <p:cNvPr id="4185" name="Google Shape;4185;p44"/>
            <p:cNvSpPr/>
            <p:nvPr/>
          </p:nvSpPr>
          <p:spPr>
            <a:xfrm>
              <a:off x="6480917" y="3809385"/>
              <a:ext cx="812561" cy="674362"/>
            </a:xfrm>
            <a:custGeom>
              <a:avLst/>
              <a:gdLst/>
              <a:ahLst/>
              <a:cxnLst/>
              <a:rect l="l" t="t" r="r" b="b"/>
              <a:pathLst>
                <a:path w="25647" h="21285" extrusionOk="0">
                  <a:moveTo>
                    <a:pt x="12002" y="1"/>
                  </a:moveTo>
                  <a:cubicBezTo>
                    <a:pt x="11116" y="1"/>
                    <a:pt x="10215" y="135"/>
                    <a:pt x="9454" y="422"/>
                  </a:cubicBezTo>
                  <a:cubicBezTo>
                    <a:pt x="8704" y="708"/>
                    <a:pt x="8156" y="1148"/>
                    <a:pt x="8311" y="2005"/>
                  </a:cubicBezTo>
                  <a:cubicBezTo>
                    <a:pt x="8406" y="2660"/>
                    <a:pt x="9382" y="3553"/>
                    <a:pt x="9180" y="4160"/>
                  </a:cubicBezTo>
                  <a:cubicBezTo>
                    <a:pt x="9109" y="4387"/>
                    <a:pt x="8942" y="4565"/>
                    <a:pt x="8763" y="4708"/>
                  </a:cubicBezTo>
                  <a:cubicBezTo>
                    <a:pt x="7323" y="5958"/>
                    <a:pt x="5418" y="6149"/>
                    <a:pt x="3644" y="6673"/>
                  </a:cubicBezTo>
                  <a:cubicBezTo>
                    <a:pt x="2251" y="7089"/>
                    <a:pt x="762" y="7101"/>
                    <a:pt x="227" y="8554"/>
                  </a:cubicBezTo>
                  <a:cubicBezTo>
                    <a:pt x="0" y="9149"/>
                    <a:pt x="0" y="9804"/>
                    <a:pt x="298" y="10363"/>
                  </a:cubicBezTo>
                  <a:cubicBezTo>
                    <a:pt x="667" y="11066"/>
                    <a:pt x="1370" y="11423"/>
                    <a:pt x="2060" y="11733"/>
                  </a:cubicBezTo>
                  <a:cubicBezTo>
                    <a:pt x="2620" y="11983"/>
                    <a:pt x="3620" y="12090"/>
                    <a:pt x="3929" y="12685"/>
                  </a:cubicBezTo>
                  <a:cubicBezTo>
                    <a:pt x="4584" y="13923"/>
                    <a:pt x="2703" y="14757"/>
                    <a:pt x="2012" y="15316"/>
                  </a:cubicBezTo>
                  <a:cubicBezTo>
                    <a:pt x="715" y="16352"/>
                    <a:pt x="1620" y="18174"/>
                    <a:pt x="2572" y="19067"/>
                  </a:cubicBezTo>
                  <a:cubicBezTo>
                    <a:pt x="3751" y="20174"/>
                    <a:pt x="5346" y="20579"/>
                    <a:pt x="6894" y="20829"/>
                  </a:cubicBezTo>
                  <a:cubicBezTo>
                    <a:pt x="8680" y="21115"/>
                    <a:pt x="10490" y="21210"/>
                    <a:pt x="12311" y="21270"/>
                  </a:cubicBezTo>
                  <a:cubicBezTo>
                    <a:pt x="12706" y="21279"/>
                    <a:pt x="13101" y="21285"/>
                    <a:pt x="13497" y="21285"/>
                  </a:cubicBezTo>
                  <a:cubicBezTo>
                    <a:pt x="15026" y="21285"/>
                    <a:pt x="16563" y="21206"/>
                    <a:pt x="18086" y="21008"/>
                  </a:cubicBezTo>
                  <a:cubicBezTo>
                    <a:pt x="19669" y="20793"/>
                    <a:pt x="22015" y="20662"/>
                    <a:pt x="23146" y="19329"/>
                  </a:cubicBezTo>
                  <a:cubicBezTo>
                    <a:pt x="23539" y="18853"/>
                    <a:pt x="23706" y="18210"/>
                    <a:pt x="23468" y="17614"/>
                  </a:cubicBezTo>
                  <a:cubicBezTo>
                    <a:pt x="23206" y="16960"/>
                    <a:pt x="22563" y="16662"/>
                    <a:pt x="21967" y="16317"/>
                  </a:cubicBezTo>
                  <a:cubicBezTo>
                    <a:pt x="21670" y="16138"/>
                    <a:pt x="21372" y="15936"/>
                    <a:pt x="21205" y="15614"/>
                  </a:cubicBezTo>
                  <a:cubicBezTo>
                    <a:pt x="21062" y="15340"/>
                    <a:pt x="21027" y="14995"/>
                    <a:pt x="21074" y="14685"/>
                  </a:cubicBezTo>
                  <a:cubicBezTo>
                    <a:pt x="21182" y="13971"/>
                    <a:pt x="21622" y="13400"/>
                    <a:pt x="22182" y="12959"/>
                  </a:cubicBezTo>
                  <a:cubicBezTo>
                    <a:pt x="23325" y="12018"/>
                    <a:pt x="24980" y="11447"/>
                    <a:pt x="25468" y="9899"/>
                  </a:cubicBezTo>
                  <a:cubicBezTo>
                    <a:pt x="25646" y="9244"/>
                    <a:pt x="25492" y="8554"/>
                    <a:pt x="25039" y="8030"/>
                  </a:cubicBezTo>
                  <a:cubicBezTo>
                    <a:pt x="24587" y="7542"/>
                    <a:pt x="23944" y="7256"/>
                    <a:pt x="23325" y="7125"/>
                  </a:cubicBezTo>
                  <a:cubicBezTo>
                    <a:pt x="22945" y="7039"/>
                    <a:pt x="22558" y="7014"/>
                    <a:pt x="22169" y="7014"/>
                  </a:cubicBezTo>
                  <a:cubicBezTo>
                    <a:pt x="21690" y="7014"/>
                    <a:pt x="21208" y="7052"/>
                    <a:pt x="20729" y="7065"/>
                  </a:cubicBezTo>
                  <a:cubicBezTo>
                    <a:pt x="20680" y="7067"/>
                    <a:pt x="20630" y="7067"/>
                    <a:pt x="20581" y="7067"/>
                  </a:cubicBezTo>
                  <a:cubicBezTo>
                    <a:pt x="19698" y="7067"/>
                    <a:pt x="18792" y="6857"/>
                    <a:pt x="18229" y="6113"/>
                  </a:cubicBezTo>
                  <a:cubicBezTo>
                    <a:pt x="17514" y="5184"/>
                    <a:pt x="17669" y="3934"/>
                    <a:pt x="17145" y="2934"/>
                  </a:cubicBezTo>
                  <a:cubicBezTo>
                    <a:pt x="16800" y="2267"/>
                    <a:pt x="16324" y="1672"/>
                    <a:pt x="15764" y="1184"/>
                  </a:cubicBezTo>
                  <a:cubicBezTo>
                    <a:pt x="15193" y="696"/>
                    <a:pt x="14526" y="362"/>
                    <a:pt x="13800" y="196"/>
                  </a:cubicBezTo>
                  <a:cubicBezTo>
                    <a:pt x="13243" y="68"/>
                    <a:pt x="12626" y="1"/>
                    <a:pt x="120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6" name="Google Shape;4186;p44"/>
            <p:cNvSpPr/>
            <p:nvPr/>
          </p:nvSpPr>
          <p:spPr>
            <a:xfrm>
              <a:off x="6661983" y="4094717"/>
              <a:ext cx="450050" cy="276145"/>
            </a:xfrm>
            <a:custGeom>
              <a:avLst/>
              <a:gdLst/>
              <a:ahLst/>
              <a:cxnLst/>
              <a:rect l="l" t="t" r="r" b="b"/>
              <a:pathLst>
                <a:path w="14205" h="8716" extrusionOk="0">
                  <a:moveTo>
                    <a:pt x="0" y="0"/>
                  </a:moveTo>
                  <a:lnTo>
                    <a:pt x="0" y="8025"/>
                  </a:lnTo>
                  <a:cubicBezTo>
                    <a:pt x="0" y="8394"/>
                    <a:pt x="298" y="8716"/>
                    <a:pt x="691" y="8716"/>
                  </a:cubicBezTo>
                  <a:lnTo>
                    <a:pt x="13514" y="8716"/>
                  </a:lnTo>
                  <a:cubicBezTo>
                    <a:pt x="13883" y="8716"/>
                    <a:pt x="14204" y="8418"/>
                    <a:pt x="14204" y="8025"/>
                  </a:cubicBezTo>
                  <a:lnTo>
                    <a:pt x="142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7" name="Google Shape;4187;p44"/>
            <p:cNvSpPr/>
            <p:nvPr/>
          </p:nvSpPr>
          <p:spPr>
            <a:xfrm>
              <a:off x="6657832" y="4090567"/>
              <a:ext cx="458351" cy="284065"/>
            </a:xfrm>
            <a:custGeom>
              <a:avLst/>
              <a:gdLst/>
              <a:ahLst/>
              <a:cxnLst/>
              <a:rect l="l" t="t" r="r" b="b"/>
              <a:pathLst>
                <a:path w="14467" h="8966" extrusionOk="0">
                  <a:moveTo>
                    <a:pt x="14216" y="238"/>
                  </a:moveTo>
                  <a:lnTo>
                    <a:pt x="14216" y="8144"/>
                  </a:lnTo>
                  <a:cubicBezTo>
                    <a:pt x="14216" y="8454"/>
                    <a:pt x="13954" y="8704"/>
                    <a:pt x="13645" y="8704"/>
                  </a:cubicBezTo>
                  <a:lnTo>
                    <a:pt x="822" y="8704"/>
                  </a:lnTo>
                  <a:cubicBezTo>
                    <a:pt x="500" y="8704"/>
                    <a:pt x="250" y="8454"/>
                    <a:pt x="250" y="8144"/>
                  </a:cubicBezTo>
                  <a:lnTo>
                    <a:pt x="250" y="238"/>
                  </a:lnTo>
                  <a:close/>
                  <a:moveTo>
                    <a:pt x="0" y="0"/>
                  </a:moveTo>
                  <a:lnTo>
                    <a:pt x="0" y="8144"/>
                  </a:lnTo>
                  <a:cubicBezTo>
                    <a:pt x="0" y="8585"/>
                    <a:pt x="358" y="8966"/>
                    <a:pt x="822" y="8966"/>
                  </a:cubicBezTo>
                  <a:lnTo>
                    <a:pt x="13645" y="8966"/>
                  </a:lnTo>
                  <a:cubicBezTo>
                    <a:pt x="14097" y="8966"/>
                    <a:pt x="14466" y="8608"/>
                    <a:pt x="14466" y="8144"/>
                  </a:cubicBezTo>
                  <a:lnTo>
                    <a:pt x="1446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8" name="Google Shape;4188;p44"/>
            <p:cNvSpPr/>
            <p:nvPr/>
          </p:nvSpPr>
          <p:spPr>
            <a:xfrm>
              <a:off x="6657832" y="4045292"/>
              <a:ext cx="457971" cy="44926"/>
            </a:xfrm>
            <a:custGeom>
              <a:avLst/>
              <a:gdLst/>
              <a:ahLst/>
              <a:cxnLst/>
              <a:rect l="l" t="t" r="r" b="b"/>
              <a:pathLst>
                <a:path w="14455" h="1418" extrusionOk="0">
                  <a:moveTo>
                    <a:pt x="822" y="0"/>
                  </a:moveTo>
                  <a:cubicBezTo>
                    <a:pt x="369" y="0"/>
                    <a:pt x="0" y="358"/>
                    <a:pt x="0" y="822"/>
                  </a:cubicBezTo>
                  <a:lnTo>
                    <a:pt x="0" y="1417"/>
                  </a:lnTo>
                  <a:lnTo>
                    <a:pt x="14455" y="1417"/>
                  </a:lnTo>
                  <a:lnTo>
                    <a:pt x="14455" y="822"/>
                  </a:lnTo>
                  <a:cubicBezTo>
                    <a:pt x="14455" y="370"/>
                    <a:pt x="14085" y="0"/>
                    <a:pt x="1363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9" name="Google Shape;4189;p44"/>
            <p:cNvSpPr/>
            <p:nvPr/>
          </p:nvSpPr>
          <p:spPr>
            <a:xfrm>
              <a:off x="7018823" y="4056223"/>
              <a:ext cx="18883" cy="18914"/>
            </a:xfrm>
            <a:custGeom>
              <a:avLst/>
              <a:gdLst/>
              <a:ahLst/>
              <a:cxnLst/>
              <a:rect l="l" t="t" r="r" b="b"/>
              <a:pathLst>
                <a:path w="596" h="597" extrusionOk="0">
                  <a:moveTo>
                    <a:pt x="298" y="1"/>
                  </a:moveTo>
                  <a:cubicBezTo>
                    <a:pt x="132" y="1"/>
                    <a:pt x="1" y="132"/>
                    <a:pt x="1" y="298"/>
                  </a:cubicBezTo>
                  <a:cubicBezTo>
                    <a:pt x="1" y="465"/>
                    <a:pt x="132" y="596"/>
                    <a:pt x="298" y="596"/>
                  </a:cubicBezTo>
                  <a:cubicBezTo>
                    <a:pt x="465" y="596"/>
                    <a:pt x="596" y="465"/>
                    <a:pt x="596" y="298"/>
                  </a:cubicBezTo>
                  <a:cubicBezTo>
                    <a:pt x="596" y="132"/>
                    <a:pt x="465" y="1"/>
                    <a:pt x="29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0" name="Google Shape;4190;p44"/>
            <p:cNvSpPr/>
            <p:nvPr/>
          </p:nvSpPr>
          <p:spPr>
            <a:xfrm>
              <a:off x="7046735" y="4056223"/>
              <a:ext cx="18883" cy="18914"/>
            </a:xfrm>
            <a:custGeom>
              <a:avLst/>
              <a:gdLst/>
              <a:ahLst/>
              <a:cxnLst/>
              <a:rect l="l" t="t" r="r" b="b"/>
              <a:pathLst>
                <a:path w="596" h="597" extrusionOk="0">
                  <a:moveTo>
                    <a:pt x="298" y="1"/>
                  </a:moveTo>
                  <a:cubicBezTo>
                    <a:pt x="132" y="1"/>
                    <a:pt x="1" y="132"/>
                    <a:pt x="1" y="298"/>
                  </a:cubicBezTo>
                  <a:cubicBezTo>
                    <a:pt x="1" y="465"/>
                    <a:pt x="132" y="596"/>
                    <a:pt x="298" y="596"/>
                  </a:cubicBezTo>
                  <a:cubicBezTo>
                    <a:pt x="465" y="596"/>
                    <a:pt x="596" y="465"/>
                    <a:pt x="596" y="298"/>
                  </a:cubicBezTo>
                  <a:cubicBezTo>
                    <a:pt x="596" y="132"/>
                    <a:pt x="465" y="1"/>
                    <a:pt x="29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1" name="Google Shape;4191;p44"/>
            <p:cNvSpPr/>
            <p:nvPr/>
          </p:nvSpPr>
          <p:spPr>
            <a:xfrm>
              <a:off x="7074647" y="4056223"/>
              <a:ext cx="18914" cy="18914"/>
            </a:xfrm>
            <a:custGeom>
              <a:avLst/>
              <a:gdLst/>
              <a:ahLst/>
              <a:cxnLst/>
              <a:rect l="l" t="t" r="r" b="b"/>
              <a:pathLst>
                <a:path w="597" h="597" extrusionOk="0">
                  <a:moveTo>
                    <a:pt x="298" y="1"/>
                  </a:moveTo>
                  <a:cubicBezTo>
                    <a:pt x="132" y="1"/>
                    <a:pt x="1" y="132"/>
                    <a:pt x="1" y="298"/>
                  </a:cubicBezTo>
                  <a:cubicBezTo>
                    <a:pt x="1" y="465"/>
                    <a:pt x="132" y="596"/>
                    <a:pt x="298" y="596"/>
                  </a:cubicBezTo>
                  <a:cubicBezTo>
                    <a:pt x="465" y="596"/>
                    <a:pt x="596" y="465"/>
                    <a:pt x="596" y="298"/>
                  </a:cubicBezTo>
                  <a:cubicBezTo>
                    <a:pt x="596" y="132"/>
                    <a:pt x="465" y="1"/>
                    <a:pt x="2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2" name="Google Shape;4192;p44"/>
            <p:cNvSpPr/>
            <p:nvPr/>
          </p:nvSpPr>
          <p:spPr>
            <a:xfrm>
              <a:off x="6751739" y="4131215"/>
              <a:ext cx="269745" cy="313593"/>
            </a:xfrm>
            <a:custGeom>
              <a:avLst/>
              <a:gdLst/>
              <a:ahLst/>
              <a:cxnLst/>
              <a:rect l="l" t="t" r="r" b="b"/>
              <a:pathLst>
                <a:path w="8514" h="9898" extrusionOk="0">
                  <a:moveTo>
                    <a:pt x="4253" y="0"/>
                  </a:moveTo>
                  <a:cubicBezTo>
                    <a:pt x="4165" y="0"/>
                    <a:pt x="4079" y="33"/>
                    <a:pt x="4013" y="98"/>
                  </a:cubicBezTo>
                  <a:cubicBezTo>
                    <a:pt x="3073" y="1015"/>
                    <a:pt x="1966" y="1444"/>
                    <a:pt x="489" y="1444"/>
                  </a:cubicBezTo>
                  <a:cubicBezTo>
                    <a:pt x="299" y="1444"/>
                    <a:pt x="132" y="1587"/>
                    <a:pt x="132" y="1801"/>
                  </a:cubicBezTo>
                  <a:cubicBezTo>
                    <a:pt x="132" y="2051"/>
                    <a:pt x="132" y="2289"/>
                    <a:pt x="120" y="2563"/>
                  </a:cubicBezTo>
                  <a:cubicBezTo>
                    <a:pt x="72" y="5039"/>
                    <a:pt x="1" y="8433"/>
                    <a:pt x="4144" y="9861"/>
                  </a:cubicBezTo>
                  <a:lnTo>
                    <a:pt x="4263" y="9897"/>
                  </a:lnTo>
                  <a:lnTo>
                    <a:pt x="4382" y="9861"/>
                  </a:lnTo>
                  <a:cubicBezTo>
                    <a:pt x="8514" y="8457"/>
                    <a:pt x="8466" y="5063"/>
                    <a:pt x="8407" y="2563"/>
                  </a:cubicBezTo>
                  <a:cubicBezTo>
                    <a:pt x="8395" y="2301"/>
                    <a:pt x="8395" y="2051"/>
                    <a:pt x="8395" y="1801"/>
                  </a:cubicBezTo>
                  <a:cubicBezTo>
                    <a:pt x="8395" y="1610"/>
                    <a:pt x="8240" y="1444"/>
                    <a:pt x="8038" y="1444"/>
                  </a:cubicBezTo>
                  <a:cubicBezTo>
                    <a:pt x="6561" y="1444"/>
                    <a:pt x="5430" y="1015"/>
                    <a:pt x="4502" y="98"/>
                  </a:cubicBezTo>
                  <a:cubicBezTo>
                    <a:pt x="4430" y="33"/>
                    <a:pt x="4341" y="0"/>
                    <a:pt x="42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3" name="Google Shape;4193;p44"/>
            <p:cNvSpPr/>
            <p:nvPr/>
          </p:nvSpPr>
          <p:spPr>
            <a:xfrm>
              <a:off x="6778542" y="4162708"/>
              <a:ext cx="215790" cy="250418"/>
            </a:xfrm>
            <a:custGeom>
              <a:avLst/>
              <a:gdLst/>
              <a:ahLst/>
              <a:cxnLst/>
              <a:rect l="l" t="t" r="r" b="b"/>
              <a:pathLst>
                <a:path w="6811" h="7904" extrusionOk="0">
                  <a:moveTo>
                    <a:pt x="3417" y="0"/>
                  </a:moveTo>
                  <a:cubicBezTo>
                    <a:pt x="3346" y="0"/>
                    <a:pt x="3275" y="27"/>
                    <a:pt x="3215" y="81"/>
                  </a:cubicBezTo>
                  <a:cubicBezTo>
                    <a:pt x="2465" y="807"/>
                    <a:pt x="1560" y="1152"/>
                    <a:pt x="381" y="1152"/>
                  </a:cubicBezTo>
                  <a:cubicBezTo>
                    <a:pt x="227" y="1152"/>
                    <a:pt x="107" y="1271"/>
                    <a:pt x="107" y="1426"/>
                  </a:cubicBezTo>
                  <a:cubicBezTo>
                    <a:pt x="107" y="1628"/>
                    <a:pt x="107" y="1831"/>
                    <a:pt x="84" y="2045"/>
                  </a:cubicBezTo>
                  <a:cubicBezTo>
                    <a:pt x="48" y="4022"/>
                    <a:pt x="0" y="6748"/>
                    <a:pt x="3322" y="7891"/>
                  </a:cubicBezTo>
                  <a:lnTo>
                    <a:pt x="3406" y="7903"/>
                  </a:lnTo>
                  <a:lnTo>
                    <a:pt x="3501" y="7891"/>
                  </a:lnTo>
                  <a:cubicBezTo>
                    <a:pt x="6811" y="6760"/>
                    <a:pt x="6775" y="4034"/>
                    <a:pt x="6739" y="2045"/>
                  </a:cubicBezTo>
                  <a:cubicBezTo>
                    <a:pt x="6727" y="1831"/>
                    <a:pt x="6727" y="1640"/>
                    <a:pt x="6727" y="1426"/>
                  </a:cubicBezTo>
                  <a:cubicBezTo>
                    <a:pt x="6727" y="1271"/>
                    <a:pt x="6608" y="1152"/>
                    <a:pt x="6442" y="1152"/>
                  </a:cubicBezTo>
                  <a:cubicBezTo>
                    <a:pt x="5263" y="1152"/>
                    <a:pt x="4358" y="807"/>
                    <a:pt x="3620" y="81"/>
                  </a:cubicBezTo>
                  <a:cubicBezTo>
                    <a:pt x="3560" y="27"/>
                    <a:pt x="3489" y="0"/>
                    <a:pt x="34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4" name="Google Shape;4194;p44"/>
            <p:cNvSpPr/>
            <p:nvPr/>
          </p:nvSpPr>
          <p:spPr>
            <a:xfrm>
              <a:off x="6850588" y="4202533"/>
              <a:ext cx="73598" cy="42708"/>
            </a:xfrm>
            <a:custGeom>
              <a:avLst/>
              <a:gdLst/>
              <a:ahLst/>
              <a:cxnLst/>
              <a:rect l="l" t="t" r="r" b="b"/>
              <a:pathLst>
                <a:path w="2323" h="1348" extrusionOk="0">
                  <a:moveTo>
                    <a:pt x="555" y="0"/>
                  </a:moveTo>
                  <a:cubicBezTo>
                    <a:pt x="533" y="0"/>
                    <a:pt x="511" y="5"/>
                    <a:pt x="489" y="14"/>
                  </a:cubicBezTo>
                  <a:cubicBezTo>
                    <a:pt x="417" y="38"/>
                    <a:pt x="393" y="133"/>
                    <a:pt x="417" y="205"/>
                  </a:cubicBezTo>
                  <a:lnTo>
                    <a:pt x="536" y="455"/>
                  </a:lnTo>
                  <a:cubicBezTo>
                    <a:pt x="239" y="514"/>
                    <a:pt x="0" y="788"/>
                    <a:pt x="0" y="1098"/>
                  </a:cubicBezTo>
                  <a:lnTo>
                    <a:pt x="0" y="1348"/>
                  </a:lnTo>
                  <a:lnTo>
                    <a:pt x="2322" y="1348"/>
                  </a:lnTo>
                  <a:lnTo>
                    <a:pt x="2322" y="1098"/>
                  </a:lnTo>
                  <a:cubicBezTo>
                    <a:pt x="2310" y="788"/>
                    <a:pt x="2072" y="514"/>
                    <a:pt x="1774" y="455"/>
                  </a:cubicBezTo>
                  <a:lnTo>
                    <a:pt x="1894" y="205"/>
                  </a:lnTo>
                  <a:cubicBezTo>
                    <a:pt x="1917" y="133"/>
                    <a:pt x="1894" y="38"/>
                    <a:pt x="1822" y="14"/>
                  </a:cubicBezTo>
                  <a:cubicBezTo>
                    <a:pt x="1800" y="5"/>
                    <a:pt x="1777" y="0"/>
                    <a:pt x="1756" y="0"/>
                  </a:cubicBezTo>
                  <a:cubicBezTo>
                    <a:pt x="1697" y="0"/>
                    <a:pt x="1646" y="33"/>
                    <a:pt x="1620" y="86"/>
                  </a:cubicBezTo>
                  <a:lnTo>
                    <a:pt x="1465" y="443"/>
                  </a:lnTo>
                  <a:lnTo>
                    <a:pt x="846" y="443"/>
                  </a:lnTo>
                  <a:lnTo>
                    <a:pt x="691" y="86"/>
                  </a:lnTo>
                  <a:cubicBezTo>
                    <a:pt x="665" y="33"/>
                    <a:pt x="613" y="0"/>
                    <a:pt x="55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5" name="Google Shape;4195;p44"/>
            <p:cNvSpPr/>
            <p:nvPr/>
          </p:nvSpPr>
          <p:spPr>
            <a:xfrm>
              <a:off x="6803825" y="4235419"/>
              <a:ext cx="165985" cy="132813"/>
            </a:xfrm>
            <a:custGeom>
              <a:avLst/>
              <a:gdLst/>
              <a:ahLst/>
              <a:cxnLst/>
              <a:rect l="l" t="t" r="r" b="b"/>
              <a:pathLst>
                <a:path w="5239" h="4192" extrusionOk="0">
                  <a:moveTo>
                    <a:pt x="405" y="0"/>
                  </a:moveTo>
                  <a:cubicBezTo>
                    <a:pt x="333" y="0"/>
                    <a:pt x="262" y="72"/>
                    <a:pt x="262" y="143"/>
                  </a:cubicBezTo>
                  <a:lnTo>
                    <a:pt x="262" y="357"/>
                  </a:lnTo>
                  <a:cubicBezTo>
                    <a:pt x="262" y="834"/>
                    <a:pt x="619" y="1238"/>
                    <a:pt x="1060" y="1310"/>
                  </a:cubicBezTo>
                  <a:lnTo>
                    <a:pt x="1060" y="1619"/>
                  </a:lnTo>
                  <a:lnTo>
                    <a:pt x="155" y="1619"/>
                  </a:lnTo>
                  <a:cubicBezTo>
                    <a:pt x="60" y="1619"/>
                    <a:pt x="0" y="1691"/>
                    <a:pt x="0" y="1774"/>
                  </a:cubicBezTo>
                  <a:cubicBezTo>
                    <a:pt x="0" y="1846"/>
                    <a:pt x="83" y="1917"/>
                    <a:pt x="155" y="1917"/>
                  </a:cubicBezTo>
                  <a:lnTo>
                    <a:pt x="1060" y="1917"/>
                  </a:lnTo>
                  <a:lnTo>
                    <a:pt x="1060" y="2227"/>
                  </a:lnTo>
                  <a:cubicBezTo>
                    <a:pt x="595" y="2310"/>
                    <a:pt x="262" y="2703"/>
                    <a:pt x="262" y="3179"/>
                  </a:cubicBezTo>
                  <a:lnTo>
                    <a:pt x="262" y="3393"/>
                  </a:lnTo>
                  <a:cubicBezTo>
                    <a:pt x="262" y="3477"/>
                    <a:pt x="333" y="3536"/>
                    <a:pt x="405" y="3536"/>
                  </a:cubicBezTo>
                  <a:cubicBezTo>
                    <a:pt x="476" y="3536"/>
                    <a:pt x="560" y="3465"/>
                    <a:pt x="560" y="3393"/>
                  </a:cubicBezTo>
                  <a:lnTo>
                    <a:pt x="560" y="3179"/>
                  </a:lnTo>
                  <a:cubicBezTo>
                    <a:pt x="560" y="2870"/>
                    <a:pt x="762" y="2620"/>
                    <a:pt x="1060" y="2548"/>
                  </a:cubicBezTo>
                  <a:lnTo>
                    <a:pt x="1060" y="2631"/>
                  </a:lnTo>
                  <a:cubicBezTo>
                    <a:pt x="1060" y="3501"/>
                    <a:pt x="1762" y="4191"/>
                    <a:pt x="2619" y="4191"/>
                  </a:cubicBezTo>
                  <a:cubicBezTo>
                    <a:pt x="3489" y="4191"/>
                    <a:pt x="4191" y="3501"/>
                    <a:pt x="4191" y="2631"/>
                  </a:cubicBezTo>
                  <a:lnTo>
                    <a:pt x="4191" y="2548"/>
                  </a:lnTo>
                  <a:cubicBezTo>
                    <a:pt x="4465" y="2620"/>
                    <a:pt x="4691" y="2870"/>
                    <a:pt x="4691" y="3179"/>
                  </a:cubicBezTo>
                  <a:lnTo>
                    <a:pt x="4691" y="3393"/>
                  </a:lnTo>
                  <a:cubicBezTo>
                    <a:pt x="4691" y="3477"/>
                    <a:pt x="4763" y="3536"/>
                    <a:pt x="4846" y="3536"/>
                  </a:cubicBezTo>
                  <a:cubicBezTo>
                    <a:pt x="4917" y="3536"/>
                    <a:pt x="4989" y="3465"/>
                    <a:pt x="4989" y="3393"/>
                  </a:cubicBezTo>
                  <a:lnTo>
                    <a:pt x="4989" y="3179"/>
                  </a:lnTo>
                  <a:cubicBezTo>
                    <a:pt x="4989" y="2703"/>
                    <a:pt x="4632" y="2310"/>
                    <a:pt x="4191" y="2227"/>
                  </a:cubicBezTo>
                  <a:lnTo>
                    <a:pt x="4191" y="1917"/>
                  </a:lnTo>
                  <a:lnTo>
                    <a:pt x="5096" y="1917"/>
                  </a:lnTo>
                  <a:cubicBezTo>
                    <a:pt x="5179" y="1917"/>
                    <a:pt x="5239" y="1846"/>
                    <a:pt x="5239" y="1774"/>
                  </a:cubicBezTo>
                  <a:cubicBezTo>
                    <a:pt x="5239" y="1691"/>
                    <a:pt x="5167" y="1619"/>
                    <a:pt x="5096" y="1619"/>
                  </a:cubicBezTo>
                  <a:lnTo>
                    <a:pt x="4191" y="1619"/>
                  </a:lnTo>
                  <a:lnTo>
                    <a:pt x="4191" y="1310"/>
                  </a:lnTo>
                  <a:cubicBezTo>
                    <a:pt x="4643" y="1238"/>
                    <a:pt x="4989" y="834"/>
                    <a:pt x="4989" y="357"/>
                  </a:cubicBezTo>
                  <a:lnTo>
                    <a:pt x="4989" y="143"/>
                  </a:lnTo>
                  <a:cubicBezTo>
                    <a:pt x="4989" y="60"/>
                    <a:pt x="4917" y="0"/>
                    <a:pt x="4846" y="0"/>
                  </a:cubicBezTo>
                  <a:cubicBezTo>
                    <a:pt x="4763" y="0"/>
                    <a:pt x="4691" y="72"/>
                    <a:pt x="4691" y="143"/>
                  </a:cubicBezTo>
                  <a:lnTo>
                    <a:pt x="4691" y="357"/>
                  </a:lnTo>
                  <a:cubicBezTo>
                    <a:pt x="4691" y="667"/>
                    <a:pt x="4489" y="917"/>
                    <a:pt x="4191" y="1000"/>
                  </a:cubicBezTo>
                  <a:lnTo>
                    <a:pt x="4191" y="857"/>
                  </a:lnTo>
                  <a:cubicBezTo>
                    <a:pt x="4191" y="726"/>
                    <a:pt x="4072" y="607"/>
                    <a:pt x="3929" y="607"/>
                  </a:cubicBezTo>
                  <a:lnTo>
                    <a:pt x="2774" y="607"/>
                  </a:lnTo>
                  <a:lnTo>
                    <a:pt x="2774" y="2381"/>
                  </a:lnTo>
                  <a:cubicBezTo>
                    <a:pt x="2774" y="2465"/>
                    <a:pt x="2703" y="2524"/>
                    <a:pt x="2619" y="2524"/>
                  </a:cubicBezTo>
                  <a:cubicBezTo>
                    <a:pt x="2536" y="2524"/>
                    <a:pt x="2477" y="2453"/>
                    <a:pt x="2477" y="2381"/>
                  </a:cubicBezTo>
                  <a:lnTo>
                    <a:pt x="2477" y="607"/>
                  </a:lnTo>
                  <a:lnTo>
                    <a:pt x="1310" y="607"/>
                  </a:lnTo>
                  <a:cubicBezTo>
                    <a:pt x="1179" y="607"/>
                    <a:pt x="1060" y="726"/>
                    <a:pt x="1060" y="857"/>
                  </a:cubicBezTo>
                  <a:lnTo>
                    <a:pt x="1060" y="1000"/>
                  </a:lnTo>
                  <a:cubicBezTo>
                    <a:pt x="774" y="917"/>
                    <a:pt x="560" y="667"/>
                    <a:pt x="560" y="357"/>
                  </a:cubicBezTo>
                  <a:lnTo>
                    <a:pt x="560" y="143"/>
                  </a:lnTo>
                  <a:cubicBezTo>
                    <a:pt x="560" y="60"/>
                    <a:pt x="476" y="0"/>
                    <a:pt x="40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6" name="Google Shape;4196;p44"/>
            <p:cNvSpPr/>
            <p:nvPr/>
          </p:nvSpPr>
          <p:spPr>
            <a:xfrm>
              <a:off x="7061467" y="4134700"/>
              <a:ext cx="110920" cy="110920"/>
            </a:xfrm>
            <a:custGeom>
              <a:avLst/>
              <a:gdLst/>
              <a:ahLst/>
              <a:cxnLst/>
              <a:rect l="l" t="t" r="r" b="b"/>
              <a:pathLst>
                <a:path w="3501" h="3501" extrusionOk="0">
                  <a:moveTo>
                    <a:pt x="250" y="0"/>
                  </a:moveTo>
                  <a:cubicBezTo>
                    <a:pt x="119" y="0"/>
                    <a:pt x="0" y="131"/>
                    <a:pt x="0" y="262"/>
                  </a:cubicBezTo>
                  <a:lnTo>
                    <a:pt x="0" y="3251"/>
                  </a:lnTo>
                  <a:cubicBezTo>
                    <a:pt x="0" y="3382"/>
                    <a:pt x="119" y="3501"/>
                    <a:pt x="250" y="3501"/>
                  </a:cubicBezTo>
                  <a:lnTo>
                    <a:pt x="3239" y="3501"/>
                  </a:lnTo>
                  <a:cubicBezTo>
                    <a:pt x="3381" y="3501"/>
                    <a:pt x="3500" y="3382"/>
                    <a:pt x="3500" y="3251"/>
                  </a:cubicBezTo>
                  <a:lnTo>
                    <a:pt x="3500" y="262"/>
                  </a:lnTo>
                  <a:cubicBezTo>
                    <a:pt x="3500" y="119"/>
                    <a:pt x="3381" y="0"/>
                    <a:pt x="323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7" name="Google Shape;4197;p44"/>
            <p:cNvSpPr/>
            <p:nvPr/>
          </p:nvSpPr>
          <p:spPr>
            <a:xfrm>
              <a:off x="7076928" y="4160553"/>
              <a:ext cx="80379" cy="57535"/>
            </a:xfrm>
            <a:custGeom>
              <a:avLst/>
              <a:gdLst/>
              <a:ahLst/>
              <a:cxnLst/>
              <a:rect l="l" t="t" r="r" b="b"/>
              <a:pathLst>
                <a:path w="2537" h="1816" extrusionOk="0">
                  <a:moveTo>
                    <a:pt x="2254" y="1"/>
                  </a:moveTo>
                  <a:cubicBezTo>
                    <a:pt x="2194" y="1"/>
                    <a:pt x="2133" y="22"/>
                    <a:pt x="2084" y="65"/>
                  </a:cubicBezTo>
                  <a:lnTo>
                    <a:pt x="1084" y="1018"/>
                  </a:lnTo>
                  <a:cubicBezTo>
                    <a:pt x="1039" y="1068"/>
                    <a:pt x="978" y="1092"/>
                    <a:pt x="916" y="1092"/>
                  </a:cubicBezTo>
                  <a:cubicBezTo>
                    <a:pt x="847" y="1092"/>
                    <a:pt x="777" y="1062"/>
                    <a:pt x="726" y="1006"/>
                  </a:cubicBezTo>
                  <a:lnTo>
                    <a:pt x="465" y="696"/>
                  </a:lnTo>
                  <a:cubicBezTo>
                    <a:pt x="415" y="641"/>
                    <a:pt x="351" y="614"/>
                    <a:pt x="285" y="614"/>
                  </a:cubicBezTo>
                  <a:cubicBezTo>
                    <a:pt x="223" y="614"/>
                    <a:pt x="159" y="638"/>
                    <a:pt x="107" y="684"/>
                  </a:cubicBezTo>
                  <a:cubicBezTo>
                    <a:pt x="0" y="768"/>
                    <a:pt x="0" y="934"/>
                    <a:pt x="95" y="1042"/>
                  </a:cubicBezTo>
                  <a:lnTo>
                    <a:pt x="703" y="1720"/>
                  </a:lnTo>
                  <a:cubicBezTo>
                    <a:pt x="750" y="1780"/>
                    <a:pt x="810" y="1816"/>
                    <a:pt x="881" y="1816"/>
                  </a:cubicBezTo>
                  <a:lnTo>
                    <a:pt x="893" y="1816"/>
                  </a:lnTo>
                  <a:cubicBezTo>
                    <a:pt x="965" y="1816"/>
                    <a:pt x="1024" y="1780"/>
                    <a:pt x="1072" y="1732"/>
                  </a:cubicBezTo>
                  <a:lnTo>
                    <a:pt x="2429" y="446"/>
                  </a:lnTo>
                  <a:cubicBezTo>
                    <a:pt x="2536" y="351"/>
                    <a:pt x="2536" y="184"/>
                    <a:pt x="2441" y="89"/>
                  </a:cubicBezTo>
                  <a:cubicBezTo>
                    <a:pt x="2396" y="31"/>
                    <a:pt x="2326" y="1"/>
                    <a:pt x="22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98" name="Google Shape;4198;p44"/>
          <p:cNvGrpSpPr/>
          <p:nvPr/>
        </p:nvGrpSpPr>
        <p:grpSpPr>
          <a:xfrm>
            <a:off x="6477527" y="2604277"/>
            <a:ext cx="813670" cy="674267"/>
            <a:chOff x="6477527" y="2604277"/>
            <a:chExt cx="813670" cy="674267"/>
          </a:xfrm>
        </p:grpSpPr>
        <p:sp>
          <p:nvSpPr>
            <p:cNvPr id="4199" name="Google Shape;4199;p44"/>
            <p:cNvSpPr/>
            <p:nvPr/>
          </p:nvSpPr>
          <p:spPr>
            <a:xfrm>
              <a:off x="6477527" y="2604277"/>
              <a:ext cx="813670" cy="674267"/>
            </a:xfrm>
            <a:custGeom>
              <a:avLst/>
              <a:gdLst/>
              <a:ahLst/>
              <a:cxnLst/>
              <a:rect l="l" t="t" r="r" b="b"/>
              <a:pathLst>
                <a:path w="25682" h="21282" extrusionOk="0">
                  <a:moveTo>
                    <a:pt x="13654" y="1"/>
                  </a:moveTo>
                  <a:cubicBezTo>
                    <a:pt x="13036" y="1"/>
                    <a:pt x="12427" y="66"/>
                    <a:pt x="11883" y="192"/>
                  </a:cubicBezTo>
                  <a:cubicBezTo>
                    <a:pt x="11144" y="359"/>
                    <a:pt x="10478" y="680"/>
                    <a:pt x="9918" y="1180"/>
                  </a:cubicBezTo>
                  <a:cubicBezTo>
                    <a:pt x="9347" y="1669"/>
                    <a:pt x="8870" y="2264"/>
                    <a:pt x="8537" y="2931"/>
                  </a:cubicBezTo>
                  <a:cubicBezTo>
                    <a:pt x="8013" y="3931"/>
                    <a:pt x="8156" y="5181"/>
                    <a:pt x="7442" y="6098"/>
                  </a:cubicBezTo>
                  <a:cubicBezTo>
                    <a:pt x="6879" y="6851"/>
                    <a:pt x="5988" y="7052"/>
                    <a:pt x="5098" y="7052"/>
                  </a:cubicBezTo>
                  <a:cubicBezTo>
                    <a:pt x="5046" y="7052"/>
                    <a:pt x="4994" y="7051"/>
                    <a:pt x="4941" y="7050"/>
                  </a:cubicBezTo>
                  <a:cubicBezTo>
                    <a:pt x="4477" y="7037"/>
                    <a:pt x="4010" y="7003"/>
                    <a:pt x="3543" y="7003"/>
                  </a:cubicBezTo>
                  <a:cubicBezTo>
                    <a:pt x="3147" y="7003"/>
                    <a:pt x="2751" y="7028"/>
                    <a:pt x="2358" y="7110"/>
                  </a:cubicBezTo>
                  <a:cubicBezTo>
                    <a:pt x="1715" y="7253"/>
                    <a:pt x="1072" y="7526"/>
                    <a:pt x="643" y="8026"/>
                  </a:cubicBezTo>
                  <a:cubicBezTo>
                    <a:pt x="155" y="8527"/>
                    <a:pt x="0" y="9229"/>
                    <a:pt x="214" y="9896"/>
                  </a:cubicBezTo>
                  <a:cubicBezTo>
                    <a:pt x="703" y="11444"/>
                    <a:pt x="2346" y="12015"/>
                    <a:pt x="3501" y="12956"/>
                  </a:cubicBezTo>
                  <a:cubicBezTo>
                    <a:pt x="4048" y="13396"/>
                    <a:pt x="4489" y="13956"/>
                    <a:pt x="4608" y="14682"/>
                  </a:cubicBezTo>
                  <a:cubicBezTo>
                    <a:pt x="4644" y="14992"/>
                    <a:pt x="4620" y="15337"/>
                    <a:pt x="4465" y="15611"/>
                  </a:cubicBezTo>
                  <a:cubicBezTo>
                    <a:pt x="4310" y="15932"/>
                    <a:pt x="4013" y="16147"/>
                    <a:pt x="3715" y="16313"/>
                  </a:cubicBezTo>
                  <a:cubicBezTo>
                    <a:pt x="3120" y="16670"/>
                    <a:pt x="2477" y="16956"/>
                    <a:pt x="2203" y="17611"/>
                  </a:cubicBezTo>
                  <a:cubicBezTo>
                    <a:pt x="1965" y="18206"/>
                    <a:pt x="2131" y="18849"/>
                    <a:pt x="2536" y="19325"/>
                  </a:cubicBezTo>
                  <a:cubicBezTo>
                    <a:pt x="3667" y="20647"/>
                    <a:pt x="6001" y="20790"/>
                    <a:pt x="7596" y="21004"/>
                  </a:cubicBezTo>
                  <a:cubicBezTo>
                    <a:pt x="9109" y="21203"/>
                    <a:pt x="10637" y="21281"/>
                    <a:pt x="12175" y="21281"/>
                  </a:cubicBezTo>
                  <a:cubicBezTo>
                    <a:pt x="12573" y="21281"/>
                    <a:pt x="12972" y="21276"/>
                    <a:pt x="13371" y="21266"/>
                  </a:cubicBezTo>
                  <a:cubicBezTo>
                    <a:pt x="15181" y="21230"/>
                    <a:pt x="16990" y="21111"/>
                    <a:pt x="18788" y="20826"/>
                  </a:cubicBezTo>
                  <a:cubicBezTo>
                    <a:pt x="20336" y="20588"/>
                    <a:pt x="21943" y="20171"/>
                    <a:pt x="23098" y="19064"/>
                  </a:cubicBezTo>
                  <a:cubicBezTo>
                    <a:pt x="24051" y="18171"/>
                    <a:pt x="24968" y="16349"/>
                    <a:pt x="23670" y="15313"/>
                  </a:cubicBezTo>
                  <a:cubicBezTo>
                    <a:pt x="22967" y="14765"/>
                    <a:pt x="21098" y="13932"/>
                    <a:pt x="21753" y="12682"/>
                  </a:cubicBezTo>
                  <a:cubicBezTo>
                    <a:pt x="22062" y="12087"/>
                    <a:pt x="23063" y="11967"/>
                    <a:pt x="23622" y="11729"/>
                  </a:cubicBezTo>
                  <a:cubicBezTo>
                    <a:pt x="24313" y="11432"/>
                    <a:pt x="25027" y="11063"/>
                    <a:pt x="25384" y="10360"/>
                  </a:cubicBezTo>
                  <a:cubicBezTo>
                    <a:pt x="25682" y="9789"/>
                    <a:pt x="25682" y="9134"/>
                    <a:pt x="25456" y="8538"/>
                  </a:cubicBezTo>
                  <a:cubicBezTo>
                    <a:pt x="24920" y="7086"/>
                    <a:pt x="23420" y="7074"/>
                    <a:pt x="22027" y="6669"/>
                  </a:cubicBezTo>
                  <a:cubicBezTo>
                    <a:pt x="20276" y="6145"/>
                    <a:pt x="18360" y="5967"/>
                    <a:pt x="16907" y="4705"/>
                  </a:cubicBezTo>
                  <a:cubicBezTo>
                    <a:pt x="16728" y="4550"/>
                    <a:pt x="16550" y="4371"/>
                    <a:pt x="16490" y="4157"/>
                  </a:cubicBezTo>
                  <a:cubicBezTo>
                    <a:pt x="16300" y="3538"/>
                    <a:pt x="17264" y="2645"/>
                    <a:pt x="17371" y="1990"/>
                  </a:cubicBezTo>
                  <a:cubicBezTo>
                    <a:pt x="17502" y="1157"/>
                    <a:pt x="16967" y="704"/>
                    <a:pt x="16228" y="418"/>
                  </a:cubicBezTo>
                  <a:cubicBezTo>
                    <a:pt x="15461" y="137"/>
                    <a:pt x="14548" y="1"/>
                    <a:pt x="1365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0" name="Google Shape;4200;p44"/>
            <p:cNvSpPr/>
            <p:nvPr/>
          </p:nvSpPr>
          <p:spPr>
            <a:xfrm>
              <a:off x="6683843" y="2866101"/>
              <a:ext cx="449701" cy="275796"/>
            </a:xfrm>
            <a:custGeom>
              <a:avLst/>
              <a:gdLst/>
              <a:ahLst/>
              <a:cxnLst/>
              <a:rect l="l" t="t" r="r" b="b"/>
              <a:pathLst>
                <a:path w="14194" h="8705" extrusionOk="0">
                  <a:moveTo>
                    <a:pt x="1" y="1"/>
                  </a:moveTo>
                  <a:lnTo>
                    <a:pt x="1" y="8013"/>
                  </a:lnTo>
                  <a:cubicBezTo>
                    <a:pt x="1" y="8394"/>
                    <a:pt x="299" y="8704"/>
                    <a:pt x="680" y="8704"/>
                  </a:cubicBezTo>
                  <a:lnTo>
                    <a:pt x="13514" y="8704"/>
                  </a:lnTo>
                  <a:cubicBezTo>
                    <a:pt x="13884" y="8704"/>
                    <a:pt x="14193" y="8406"/>
                    <a:pt x="14193" y="8013"/>
                  </a:cubicBezTo>
                  <a:lnTo>
                    <a:pt x="141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1" name="Google Shape;4201;p44"/>
            <p:cNvSpPr/>
            <p:nvPr/>
          </p:nvSpPr>
          <p:spPr>
            <a:xfrm>
              <a:off x="6680073" y="2861951"/>
              <a:ext cx="458351" cy="283717"/>
            </a:xfrm>
            <a:custGeom>
              <a:avLst/>
              <a:gdLst/>
              <a:ahLst/>
              <a:cxnLst/>
              <a:rect l="l" t="t" r="r" b="b"/>
              <a:pathLst>
                <a:path w="14467" h="8955" extrusionOk="0">
                  <a:moveTo>
                    <a:pt x="14193" y="239"/>
                  </a:moveTo>
                  <a:lnTo>
                    <a:pt x="14193" y="8133"/>
                  </a:lnTo>
                  <a:cubicBezTo>
                    <a:pt x="14193" y="8454"/>
                    <a:pt x="13943" y="8704"/>
                    <a:pt x="13633" y="8704"/>
                  </a:cubicBezTo>
                  <a:lnTo>
                    <a:pt x="799" y="8704"/>
                  </a:lnTo>
                  <a:cubicBezTo>
                    <a:pt x="489" y="8704"/>
                    <a:pt x="239" y="8442"/>
                    <a:pt x="239" y="8133"/>
                  </a:cubicBezTo>
                  <a:lnTo>
                    <a:pt x="239" y="239"/>
                  </a:lnTo>
                  <a:close/>
                  <a:moveTo>
                    <a:pt x="1" y="1"/>
                  </a:moveTo>
                  <a:lnTo>
                    <a:pt x="1" y="8133"/>
                  </a:lnTo>
                  <a:cubicBezTo>
                    <a:pt x="1" y="8585"/>
                    <a:pt x="358" y="8954"/>
                    <a:pt x="810" y="8954"/>
                  </a:cubicBezTo>
                  <a:lnTo>
                    <a:pt x="13645" y="8954"/>
                  </a:lnTo>
                  <a:cubicBezTo>
                    <a:pt x="14086" y="8954"/>
                    <a:pt x="14467" y="8597"/>
                    <a:pt x="14467" y="8133"/>
                  </a:cubicBezTo>
                  <a:lnTo>
                    <a:pt x="1446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2" name="Google Shape;4202;p44"/>
            <p:cNvSpPr/>
            <p:nvPr/>
          </p:nvSpPr>
          <p:spPr>
            <a:xfrm>
              <a:off x="6679313" y="2816677"/>
              <a:ext cx="458382" cy="44546"/>
            </a:xfrm>
            <a:custGeom>
              <a:avLst/>
              <a:gdLst/>
              <a:ahLst/>
              <a:cxnLst/>
              <a:rect l="l" t="t" r="r" b="b"/>
              <a:pathLst>
                <a:path w="14468" h="1406" extrusionOk="0">
                  <a:moveTo>
                    <a:pt x="823" y="1"/>
                  </a:moveTo>
                  <a:cubicBezTo>
                    <a:pt x="382" y="1"/>
                    <a:pt x="1" y="346"/>
                    <a:pt x="1" y="811"/>
                  </a:cubicBezTo>
                  <a:lnTo>
                    <a:pt x="1" y="1406"/>
                  </a:lnTo>
                  <a:lnTo>
                    <a:pt x="14455" y="1406"/>
                  </a:lnTo>
                  <a:lnTo>
                    <a:pt x="14455" y="811"/>
                  </a:lnTo>
                  <a:lnTo>
                    <a:pt x="14467" y="811"/>
                  </a:lnTo>
                  <a:cubicBezTo>
                    <a:pt x="14467" y="370"/>
                    <a:pt x="14110" y="1"/>
                    <a:pt x="136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3" name="Google Shape;4203;p44"/>
            <p:cNvSpPr/>
            <p:nvPr/>
          </p:nvSpPr>
          <p:spPr>
            <a:xfrm>
              <a:off x="7041095" y="2827259"/>
              <a:ext cx="18883" cy="18883"/>
            </a:xfrm>
            <a:custGeom>
              <a:avLst/>
              <a:gdLst/>
              <a:ahLst/>
              <a:cxnLst/>
              <a:rect l="l" t="t" r="r" b="b"/>
              <a:pathLst>
                <a:path w="596" h="596" extrusionOk="0">
                  <a:moveTo>
                    <a:pt x="298" y="0"/>
                  </a:moveTo>
                  <a:cubicBezTo>
                    <a:pt x="131" y="0"/>
                    <a:pt x="0" y="131"/>
                    <a:pt x="0" y="298"/>
                  </a:cubicBezTo>
                  <a:cubicBezTo>
                    <a:pt x="0" y="465"/>
                    <a:pt x="131" y="596"/>
                    <a:pt x="298" y="596"/>
                  </a:cubicBezTo>
                  <a:cubicBezTo>
                    <a:pt x="464" y="596"/>
                    <a:pt x="595" y="465"/>
                    <a:pt x="595" y="298"/>
                  </a:cubicBezTo>
                  <a:cubicBezTo>
                    <a:pt x="595" y="131"/>
                    <a:pt x="464" y="0"/>
                    <a:pt x="29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4" name="Google Shape;4204;p44"/>
            <p:cNvSpPr/>
            <p:nvPr/>
          </p:nvSpPr>
          <p:spPr>
            <a:xfrm>
              <a:off x="7069008" y="2827259"/>
              <a:ext cx="18883" cy="18883"/>
            </a:xfrm>
            <a:custGeom>
              <a:avLst/>
              <a:gdLst/>
              <a:ahLst/>
              <a:cxnLst/>
              <a:rect l="l" t="t" r="r" b="b"/>
              <a:pathLst>
                <a:path w="596" h="596" extrusionOk="0">
                  <a:moveTo>
                    <a:pt x="298" y="0"/>
                  </a:moveTo>
                  <a:cubicBezTo>
                    <a:pt x="131" y="0"/>
                    <a:pt x="0" y="131"/>
                    <a:pt x="0" y="298"/>
                  </a:cubicBezTo>
                  <a:cubicBezTo>
                    <a:pt x="0" y="465"/>
                    <a:pt x="131" y="596"/>
                    <a:pt x="298" y="596"/>
                  </a:cubicBezTo>
                  <a:cubicBezTo>
                    <a:pt x="464" y="596"/>
                    <a:pt x="595" y="465"/>
                    <a:pt x="595" y="298"/>
                  </a:cubicBezTo>
                  <a:cubicBezTo>
                    <a:pt x="595" y="131"/>
                    <a:pt x="464" y="0"/>
                    <a:pt x="29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5" name="Google Shape;4205;p44"/>
            <p:cNvSpPr/>
            <p:nvPr/>
          </p:nvSpPr>
          <p:spPr>
            <a:xfrm>
              <a:off x="7096540" y="2827259"/>
              <a:ext cx="18883" cy="18883"/>
            </a:xfrm>
            <a:custGeom>
              <a:avLst/>
              <a:gdLst/>
              <a:ahLst/>
              <a:cxnLst/>
              <a:rect l="l" t="t" r="r" b="b"/>
              <a:pathLst>
                <a:path w="596" h="596" extrusionOk="0">
                  <a:moveTo>
                    <a:pt x="298" y="0"/>
                  </a:moveTo>
                  <a:cubicBezTo>
                    <a:pt x="143" y="0"/>
                    <a:pt x="0" y="131"/>
                    <a:pt x="0" y="298"/>
                  </a:cubicBezTo>
                  <a:cubicBezTo>
                    <a:pt x="0" y="465"/>
                    <a:pt x="143" y="596"/>
                    <a:pt x="298" y="596"/>
                  </a:cubicBezTo>
                  <a:cubicBezTo>
                    <a:pt x="465" y="596"/>
                    <a:pt x="596" y="465"/>
                    <a:pt x="596" y="298"/>
                  </a:cubicBezTo>
                  <a:cubicBezTo>
                    <a:pt x="596" y="131"/>
                    <a:pt x="465" y="0"/>
                    <a:pt x="2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6" name="Google Shape;4206;p44"/>
            <p:cNvSpPr/>
            <p:nvPr/>
          </p:nvSpPr>
          <p:spPr>
            <a:xfrm>
              <a:off x="6806835" y="2910996"/>
              <a:ext cx="203338" cy="156955"/>
            </a:xfrm>
            <a:custGeom>
              <a:avLst/>
              <a:gdLst/>
              <a:ahLst/>
              <a:cxnLst/>
              <a:rect l="l" t="t" r="r" b="b"/>
              <a:pathLst>
                <a:path w="6418" h="4954" extrusionOk="0">
                  <a:moveTo>
                    <a:pt x="143" y="0"/>
                  </a:moveTo>
                  <a:cubicBezTo>
                    <a:pt x="72" y="0"/>
                    <a:pt x="0" y="48"/>
                    <a:pt x="0" y="143"/>
                  </a:cubicBezTo>
                  <a:lnTo>
                    <a:pt x="0" y="441"/>
                  </a:lnTo>
                  <a:cubicBezTo>
                    <a:pt x="0" y="512"/>
                    <a:pt x="60" y="596"/>
                    <a:pt x="143" y="596"/>
                  </a:cubicBezTo>
                  <a:lnTo>
                    <a:pt x="524" y="596"/>
                  </a:lnTo>
                  <a:lnTo>
                    <a:pt x="1429" y="3572"/>
                  </a:lnTo>
                  <a:lnTo>
                    <a:pt x="1084" y="3965"/>
                  </a:lnTo>
                  <a:cubicBezTo>
                    <a:pt x="953" y="4132"/>
                    <a:pt x="893" y="4346"/>
                    <a:pt x="953" y="4537"/>
                  </a:cubicBezTo>
                  <a:cubicBezTo>
                    <a:pt x="1024" y="4787"/>
                    <a:pt x="1250" y="4953"/>
                    <a:pt x="1500" y="4953"/>
                  </a:cubicBezTo>
                  <a:lnTo>
                    <a:pt x="5668" y="4953"/>
                  </a:lnTo>
                  <a:cubicBezTo>
                    <a:pt x="5739" y="4953"/>
                    <a:pt x="5811" y="4894"/>
                    <a:pt x="5811" y="4799"/>
                  </a:cubicBezTo>
                  <a:lnTo>
                    <a:pt x="5811" y="4501"/>
                  </a:lnTo>
                  <a:cubicBezTo>
                    <a:pt x="5811" y="4430"/>
                    <a:pt x="5751" y="4358"/>
                    <a:pt x="5668" y="4358"/>
                  </a:cubicBezTo>
                  <a:lnTo>
                    <a:pt x="1500" y="4358"/>
                  </a:lnTo>
                  <a:lnTo>
                    <a:pt x="1965" y="3822"/>
                  </a:lnTo>
                  <a:cubicBezTo>
                    <a:pt x="1977" y="3799"/>
                    <a:pt x="1977" y="3787"/>
                    <a:pt x="1989" y="3775"/>
                  </a:cubicBezTo>
                  <a:lnTo>
                    <a:pt x="4810" y="3775"/>
                  </a:lnTo>
                  <a:cubicBezTo>
                    <a:pt x="5025" y="3775"/>
                    <a:pt x="5239" y="3644"/>
                    <a:pt x="5322" y="3441"/>
                  </a:cubicBezTo>
                  <a:lnTo>
                    <a:pt x="6334" y="1286"/>
                  </a:lnTo>
                  <a:cubicBezTo>
                    <a:pt x="6370" y="1227"/>
                    <a:pt x="6382" y="1155"/>
                    <a:pt x="6382" y="1096"/>
                  </a:cubicBezTo>
                  <a:lnTo>
                    <a:pt x="6382" y="1048"/>
                  </a:lnTo>
                  <a:cubicBezTo>
                    <a:pt x="6418" y="786"/>
                    <a:pt x="6203" y="572"/>
                    <a:pt x="5942" y="572"/>
                  </a:cubicBezTo>
                  <a:lnTo>
                    <a:pt x="1179" y="572"/>
                  </a:lnTo>
                  <a:cubicBezTo>
                    <a:pt x="1155" y="572"/>
                    <a:pt x="1143" y="572"/>
                    <a:pt x="1131" y="596"/>
                  </a:cubicBezTo>
                  <a:lnTo>
                    <a:pt x="1012" y="203"/>
                  </a:lnTo>
                  <a:cubicBezTo>
                    <a:pt x="977" y="84"/>
                    <a:pt x="858" y="0"/>
                    <a:pt x="7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7" name="Google Shape;4207;p44"/>
            <p:cNvSpPr/>
            <p:nvPr/>
          </p:nvSpPr>
          <p:spPr>
            <a:xfrm>
              <a:off x="6836616" y="3060759"/>
              <a:ext cx="36625" cy="36625"/>
            </a:xfrm>
            <a:custGeom>
              <a:avLst/>
              <a:gdLst/>
              <a:ahLst/>
              <a:cxnLst/>
              <a:rect l="l" t="t" r="r" b="b"/>
              <a:pathLst>
                <a:path w="1156" h="1156" extrusionOk="0">
                  <a:moveTo>
                    <a:pt x="572" y="0"/>
                  </a:moveTo>
                  <a:cubicBezTo>
                    <a:pt x="251" y="0"/>
                    <a:pt x="1" y="262"/>
                    <a:pt x="1" y="584"/>
                  </a:cubicBezTo>
                  <a:cubicBezTo>
                    <a:pt x="1" y="905"/>
                    <a:pt x="251" y="1155"/>
                    <a:pt x="572" y="1155"/>
                  </a:cubicBezTo>
                  <a:cubicBezTo>
                    <a:pt x="894" y="1155"/>
                    <a:pt x="1156" y="905"/>
                    <a:pt x="1156" y="584"/>
                  </a:cubicBezTo>
                  <a:cubicBezTo>
                    <a:pt x="1156" y="262"/>
                    <a:pt x="894" y="0"/>
                    <a:pt x="57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8" name="Google Shape;4208;p44"/>
            <p:cNvSpPr/>
            <p:nvPr/>
          </p:nvSpPr>
          <p:spPr>
            <a:xfrm>
              <a:off x="6946777" y="3060759"/>
              <a:ext cx="36625" cy="36625"/>
            </a:xfrm>
            <a:custGeom>
              <a:avLst/>
              <a:gdLst/>
              <a:ahLst/>
              <a:cxnLst/>
              <a:rect l="l" t="t" r="r" b="b"/>
              <a:pathLst>
                <a:path w="1156" h="1156" extrusionOk="0">
                  <a:moveTo>
                    <a:pt x="584" y="0"/>
                  </a:moveTo>
                  <a:cubicBezTo>
                    <a:pt x="262" y="0"/>
                    <a:pt x="1" y="262"/>
                    <a:pt x="1" y="584"/>
                  </a:cubicBezTo>
                  <a:cubicBezTo>
                    <a:pt x="1" y="905"/>
                    <a:pt x="262" y="1155"/>
                    <a:pt x="584" y="1155"/>
                  </a:cubicBezTo>
                  <a:cubicBezTo>
                    <a:pt x="905" y="1155"/>
                    <a:pt x="1155" y="905"/>
                    <a:pt x="1155" y="584"/>
                  </a:cubicBezTo>
                  <a:cubicBezTo>
                    <a:pt x="1155" y="262"/>
                    <a:pt x="905" y="0"/>
                    <a:pt x="5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9" name="Google Shape;4209;p44"/>
            <p:cNvSpPr/>
            <p:nvPr/>
          </p:nvSpPr>
          <p:spPr>
            <a:xfrm>
              <a:off x="6607267" y="3051698"/>
              <a:ext cx="156575" cy="156575"/>
            </a:xfrm>
            <a:custGeom>
              <a:avLst/>
              <a:gdLst/>
              <a:ahLst/>
              <a:cxnLst/>
              <a:rect l="l" t="t" r="r" b="b"/>
              <a:pathLst>
                <a:path w="4942" h="4942" extrusionOk="0">
                  <a:moveTo>
                    <a:pt x="2477" y="0"/>
                  </a:moveTo>
                  <a:cubicBezTo>
                    <a:pt x="1108" y="0"/>
                    <a:pt x="1" y="1108"/>
                    <a:pt x="1" y="2477"/>
                  </a:cubicBezTo>
                  <a:cubicBezTo>
                    <a:pt x="1" y="3834"/>
                    <a:pt x="1108" y="4942"/>
                    <a:pt x="2477" y="4942"/>
                  </a:cubicBezTo>
                  <a:cubicBezTo>
                    <a:pt x="3835" y="4942"/>
                    <a:pt x="4942" y="3834"/>
                    <a:pt x="4942" y="2477"/>
                  </a:cubicBezTo>
                  <a:cubicBezTo>
                    <a:pt x="4942" y="1108"/>
                    <a:pt x="3835" y="0"/>
                    <a:pt x="247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0" name="Google Shape;4210;p44"/>
            <p:cNvSpPr/>
            <p:nvPr/>
          </p:nvSpPr>
          <p:spPr>
            <a:xfrm>
              <a:off x="6678204" y="3123363"/>
              <a:ext cx="13972" cy="23794"/>
            </a:xfrm>
            <a:custGeom>
              <a:avLst/>
              <a:gdLst/>
              <a:ahLst/>
              <a:cxnLst/>
              <a:rect l="l" t="t" r="r" b="b"/>
              <a:pathLst>
                <a:path w="441" h="751" extrusionOk="0">
                  <a:moveTo>
                    <a:pt x="203" y="1"/>
                  </a:moveTo>
                  <a:cubicBezTo>
                    <a:pt x="84" y="1"/>
                    <a:pt x="0" y="96"/>
                    <a:pt x="0" y="215"/>
                  </a:cubicBezTo>
                  <a:cubicBezTo>
                    <a:pt x="0" y="286"/>
                    <a:pt x="24" y="346"/>
                    <a:pt x="84" y="394"/>
                  </a:cubicBezTo>
                  <a:lnTo>
                    <a:pt x="48" y="691"/>
                  </a:lnTo>
                  <a:cubicBezTo>
                    <a:pt x="48" y="703"/>
                    <a:pt x="48" y="715"/>
                    <a:pt x="72" y="739"/>
                  </a:cubicBezTo>
                  <a:cubicBezTo>
                    <a:pt x="84" y="751"/>
                    <a:pt x="96" y="751"/>
                    <a:pt x="107" y="751"/>
                  </a:cubicBezTo>
                  <a:lnTo>
                    <a:pt x="322" y="751"/>
                  </a:lnTo>
                  <a:cubicBezTo>
                    <a:pt x="334" y="751"/>
                    <a:pt x="346" y="751"/>
                    <a:pt x="369" y="739"/>
                  </a:cubicBezTo>
                  <a:cubicBezTo>
                    <a:pt x="381" y="715"/>
                    <a:pt x="381" y="703"/>
                    <a:pt x="381" y="691"/>
                  </a:cubicBezTo>
                  <a:lnTo>
                    <a:pt x="346" y="394"/>
                  </a:lnTo>
                  <a:cubicBezTo>
                    <a:pt x="405" y="346"/>
                    <a:pt x="441" y="286"/>
                    <a:pt x="441" y="215"/>
                  </a:cubicBezTo>
                  <a:cubicBezTo>
                    <a:pt x="417" y="96"/>
                    <a:pt x="322" y="1"/>
                    <a:pt x="20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1" name="Google Shape;4211;p44"/>
            <p:cNvSpPr/>
            <p:nvPr/>
          </p:nvSpPr>
          <p:spPr>
            <a:xfrm>
              <a:off x="6661222" y="3079610"/>
              <a:ext cx="47175" cy="29465"/>
            </a:xfrm>
            <a:custGeom>
              <a:avLst/>
              <a:gdLst/>
              <a:ahLst/>
              <a:cxnLst/>
              <a:rect l="l" t="t" r="r" b="b"/>
              <a:pathLst>
                <a:path w="1489" h="930" extrusionOk="0">
                  <a:moveTo>
                    <a:pt x="739" y="1"/>
                  </a:moveTo>
                  <a:cubicBezTo>
                    <a:pt x="322" y="1"/>
                    <a:pt x="0" y="334"/>
                    <a:pt x="0" y="751"/>
                  </a:cubicBezTo>
                  <a:lnTo>
                    <a:pt x="0" y="929"/>
                  </a:lnTo>
                  <a:lnTo>
                    <a:pt x="310" y="929"/>
                  </a:lnTo>
                  <a:lnTo>
                    <a:pt x="310" y="751"/>
                  </a:lnTo>
                  <a:cubicBezTo>
                    <a:pt x="310" y="512"/>
                    <a:pt x="501" y="310"/>
                    <a:pt x="739" y="310"/>
                  </a:cubicBezTo>
                  <a:cubicBezTo>
                    <a:pt x="977" y="310"/>
                    <a:pt x="1167" y="512"/>
                    <a:pt x="1167" y="751"/>
                  </a:cubicBezTo>
                  <a:lnTo>
                    <a:pt x="1167" y="929"/>
                  </a:lnTo>
                  <a:lnTo>
                    <a:pt x="1489" y="929"/>
                  </a:lnTo>
                  <a:lnTo>
                    <a:pt x="1489" y="751"/>
                  </a:lnTo>
                  <a:cubicBezTo>
                    <a:pt x="1489" y="334"/>
                    <a:pt x="1155" y="1"/>
                    <a:pt x="7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2" name="Google Shape;4212;p44"/>
            <p:cNvSpPr/>
            <p:nvPr/>
          </p:nvSpPr>
          <p:spPr>
            <a:xfrm>
              <a:off x="6654442" y="3108282"/>
              <a:ext cx="60387" cy="52086"/>
            </a:xfrm>
            <a:custGeom>
              <a:avLst/>
              <a:gdLst/>
              <a:ahLst/>
              <a:cxnLst/>
              <a:rect l="l" t="t" r="r" b="b"/>
              <a:pathLst>
                <a:path w="1906" h="1644" extrusionOk="0">
                  <a:moveTo>
                    <a:pt x="941" y="465"/>
                  </a:moveTo>
                  <a:cubicBezTo>
                    <a:pt x="1060" y="465"/>
                    <a:pt x="1143" y="560"/>
                    <a:pt x="1143" y="667"/>
                  </a:cubicBezTo>
                  <a:cubicBezTo>
                    <a:pt x="1167" y="762"/>
                    <a:pt x="1131" y="822"/>
                    <a:pt x="1084" y="858"/>
                  </a:cubicBezTo>
                  <a:lnTo>
                    <a:pt x="1119" y="1155"/>
                  </a:lnTo>
                  <a:cubicBezTo>
                    <a:pt x="1119" y="1167"/>
                    <a:pt x="1119" y="1179"/>
                    <a:pt x="1107" y="1191"/>
                  </a:cubicBezTo>
                  <a:cubicBezTo>
                    <a:pt x="1084" y="1215"/>
                    <a:pt x="1072" y="1215"/>
                    <a:pt x="1060" y="1215"/>
                  </a:cubicBezTo>
                  <a:lnTo>
                    <a:pt x="846" y="1215"/>
                  </a:lnTo>
                  <a:cubicBezTo>
                    <a:pt x="834" y="1215"/>
                    <a:pt x="822" y="1215"/>
                    <a:pt x="810" y="1191"/>
                  </a:cubicBezTo>
                  <a:cubicBezTo>
                    <a:pt x="786" y="1179"/>
                    <a:pt x="786" y="1167"/>
                    <a:pt x="786" y="1155"/>
                  </a:cubicBezTo>
                  <a:lnTo>
                    <a:pt x="822" y="858"/>
                  </a:lnTo>
                  <a:cubicBezTo>
                    <a:pt x="762" y="810"/>
                    <a:pt x="726" y="750"/>
                    <a:pt x="726" y="667"/>
                  </a:cubicBezTo>
                  <a:cubicBezTo>
                    <a:pt x="726" y="560"/>
                    <a:pt x="822" y="465"/>
                    <a:pt x="941" y="465"/>
                  </a:cubicBezTo>
                  <a:close/>
                  <a:moveTo>
                    <a:pt x="226" y="0"/>
                  </a:moveTo>
                  <a:lnTo>
                    <a:pt x="226" y="48"/>
                  </a:lnTo>
                  <a:lnTo>
                    <a:pt x="60" y="48"/>
                  </a:lnTo>
                  <a:cubicBezTo>
                    <a:pt x="36" y="48"/>
                    <a:pt x="0" y="84"/>
                    <a:pt x="0" y="108"/>
                  </a:cubicBezTo>
                  <a:lnTo>
                    <a:pt x="0" y="1429"/>
                  </a:lnTo>
                  <a:cubicBezTo>
                    <a:pt x="0" y="1548"/>
                    <a:pt x="95" y="1643"/>
                    <a:pt x="214" y="1643"/>
                  </a:cubicBezTo>
                  <a:lnTo>
                    <a:pt x="1703" y="1643"/>
                  </a:lnTo>
                  <a:cubicBezTo>
                    <a:pt x="1822" y="1643"/>
                    <a:pt x="1905" y="1548"/>
                    <a:pt x="1905" y="1429"/>
                  </a:cubicBezTo>
                  <a:lnTo>
                    <a:pt x="1905" y="108"/>
                  </a:lnTo>
                  <a:cubicBezTo>
                    <a:pt x="1905" y="72"/>
                    <a:pt x="1893" y="48"/>
                    <a:pt x="1858" y="48"/>
                  </a:cubicBezTo>
                  <a:lnTo>
                    <a:pt x="1703" y="48"/>
                  </a:lnTo>
                  <a:lnTo>
                    <a:pt x="1703" y="0"/>
                  </a:lnTo>
                  <a:lnTo>
                    <a:pt x="1381" y="0"/>
                  </a:lnTo>
                  <a:lnTo>
                    <a:pt x="1381" y="48"/>
                  </a:lnTo>
                  <a:lnTo>
                    <a:pt x="536" y="48"/>
                  </a:lnTo>
                  <a:lnTo>
                    <a:pt x="53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3" name="Google Shape;4213;p44"/>
            <p:cNvSpPr/>
            <p:nvPr/>
          </p:nvSpPr>
          <p:spPr>
            <a:xfrm>
              <a:off x="7006371" y="3058858"/>
              <a:ext cx="213160" cy="139973"/>
            </a:xfrm>
            <a:custGeom>
              <a:avLst/>
              <a:gdLst/>
              <a:ahLst/>
              <a:cxnLst/>
              <a:rect l="l" t="t" r="r" b="b"/>
              <a:pathLst>
                <a:path w="6728" h="4418" extrusionOk="0">
                  <a:moveTo>
                    <a:pt x="477" y="1"/>
                  </a:moveTo>
                  <a:cubicBezTo>
                    <a:pt x="203" y="1"/>
                    <a:pt x="1" y="227"/>
                    <a:pt x="1" y="477"/>
                  </a:cubicBezTo>
                  <a:lnTo>
                    <a:pt x="1" y="3942"/>
                  </a:lnTo>
                  <a:cubicBezTo>
                    <a:pt x="1" y="4215"/>
                    <a:pt x="215" y="4418"/>
                    <a:pt x="477" y="4418"/>
                  </a:cubicBezTo>
                  <a:lnTo>
                    <a:pt x="6251" y="4418"/>
                  </a:lnTo>
                  <a:cubicBezTo>
                    <a:pt x="6513" y="4418"/>
                    <a:pt x="6728" y="4215"/>
                    <a:pt x="6728" y="3942"/>
                  </a:cubicBezTo>
                  <a:lnTo>
                    <a:pt x="6728" y="477"/>
                  </a:lnTo>
                  <a:cubicBezTo>
                    <a:pt x="6728" y="203"/>
                    <a:pt x="6502" y="1"/>
                    <a:pt x="625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4" name="Google Shape;4214;p44"/>
            <p:cNvSpPr/>
            <p:nvPr/>
          </p:nvSpPr>
          <p:spPr>
            <a:xfrm>
              <a:off x="7131232" y="3079610"/>
              <a:ext cx="39635" cy="39635"/>
            </a:xfrm>
            <a:custGeom>
              <a:avLst/>
              <a:gdLst/>
              <a:ahLst/>
              <a:cxnLst/>
              <a:rect l="l" t="t" r="r" b="b"/>
              <a:pathLst>
                <a:path w="1251" h="1251" extrusionOk="0">
                  <a:moveTo>
                    <a:pt x="620" y="1"/>
                  </a:moveTo>
                  <a:cubicBezTo>
                    <a:pt x="275" y="1"/>
                    <a:pt x="1" y="286"/>
                    <a:pt x="1" y="632"/>
                  </a:cubicBezTo>
                  <a:cubicBezTo>
                    <a:pt x="1" y="965"/>
                    <a:pt x="275" y="1251"/>
                    <a:pt x="620" y="1251"/>
                  </a:cubicBezTo>
                  <a:cubicBezTo>
                    <a:pt x="965" y="1251"/>
                    <a:pt x="1251" y="965"/>
                    <a:pt x="1251" y="632"/>
                  </a:cubicBezTo>
                  <a:cubicBezTo>
                    <a:pt x="1251" y="286"/>
                    <a:pt x="965" y="1"/>
                    <a:pt x="6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5" name="Google Shape;4215;p44"/>
            <p:cNvSpPr/>
            <p:nvPr/>
          </p:nvSpPr>
          <p:spPr>
            <a:xfrm>
              <a:off x="7159525" y="3079610"/>
              <a:ext cx="39635" cy="39635"/>
            </a:xfrm>
            <a:custGeom>
              <a:avLst/>
              <a:gdLst/>
              <a:ahLst/>
              <a:cxnLst/>
              <a:rect l="l" t="t" r="r" b="b"/>
              <a:pathLst>
                <a:path w="1251" h="1251" extrusionOk="0">
                  <a:moveTo>
                    <a:pt x="620" y="1"/>
                  </a:moveTo>
                  <a:cubicBezTo>
                    <a:pt x="274" y="1"/>
                    <a:pt x="1" y="286"/>
                    <a:pt x="1" y="632"/>
                  </a:cubicBezTo>
                  <a:cubicBezTo>
                    <a:pt x="1" y="965"/>
                    <a:pt x="274" y="1251"/>
                    <a:pt x="620" y="1251"/>
                  </a:cubicBezTo>
                  <a:cubicBezTo>
                    <a:pt x="965" y="1251"/>
                    <a:pt x="1251" y="965"/>
                    <a:pt x="1251" y="632"/>
                  </a:cubicBezTo>
                  <a:cubicBezTo>
                    <a:pt x="1251" y="286"/>
                    <a:pt x="965" y="1"/>
                    <a:pt x="6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6" name="Google Shape;4216;p44"/>
            <p:cNvSpPr/>
            <p:nvPr/>
          </p:nvSpPr>
          <p:spPr>
            <a:xfrm>
              <a:off x="7026363" y="3139585"/>
              <a:ext cx="173177" cy="19643"/>
            </a:xfrm>
            <a:custGeom>
              <a:avLst/>
              <a:gdLst/>
              <a:ahLst/>
              <a:cxnLst/>
              <a:rect l="l" t="t" r="r" b="b"/>
              <a:pathLst>
                <a:path w="5466" h="620" extrusionOk="0">
                  <a:moveTo>
                    <a:pt x="167" y="1"/>
                  </a:moveTo>
                  <a:cubicBezTo>
                    <a:pt x="84" y="1"/>
                    <a:pt x="1" y="72"/>
                    <a:pt x="1" y="167"/>
                  </a:cubicBezTo>
                  <a:lnTo>
                    <a:pt x="1" y="465"/>
                  </a:lnTo>
                  <a:cubicBezTo>
                    <a:pt x="1" y="548"/>
                    <a:pt x="84" y="620"/>
                    <a:pt x="167" y="620"/>
                  </a:cubicBezTo>
                  <a:lnTo>
                    <a:pt x="5287" y="620"/>
                  </a:lnTo>
                  <a:cubicBezTo>
                    <a:pt x="5382" y="620"/>
                    <a:pt x="5466" y="548"/>
                    <a:pt x="5454" y="441"/>
                  </a:cubicBezTo>
                  <a:lnTo>
                    <a:pt x="5454" y="167"/>
                  </a:lnTo>
                  <a:cubicBezTo>
                    <a:pt x="5454" y="72"/>
                    <a:pt x="5382" y="1"/>
                    <a:pt x="528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7" name="Google Shape;4217;p44"/>
            <p:cNvSpPr/>
            <p:nvPr/>
          </p:nvSpPr>
          <p:spPr>
            <a:xfrm>
              <a:off x="7026363" y="3086390"/>
              <a:ext cx="27184" cy="6463"/>
            </a:xfrm>
            <a:custGeom>
              <a:avLst/>
              <a:gdLst/>
              <a:ahLst/>
              <a:cxnLst/>
              <a:rect l="l" t="t" r="r" b="b"/>
              <a:pathLst>
                <a:path w="858" h="204" extrusionOk="0">
                  <a:moveTo>
                    <a:pt x="60" y="1"/>
                  </a:moveTo>
                  <a:cubicBezTo>
                    <a:pt x="36" y="1"/>
                    <a:pt x="1" y="25"/>
                    <a:pt x="1" y="60"/>
                  </a:cubicBezTo>
                  <a:lnTo>
                    <a:pt x="1" y="144"/>
                  </a:lnTo>
                  <a:cubicBezTo>
                    <a:pt x="1" y="168"/>
                    <a:pt x="36" y="203"/>
                    <a:pt x="60" y="203"/>
                  </a:cubicBezTo>
                  <a:lnTo>
                    <a:pt x="798" y="203"/>
                  </a:lnTo>
                  <a:cubicBezTo>
                    <a:pt x="822" y="203"/>
                    <a:pt x="834" y="168"/>
                    <a:pt x="858" y="144"/>
                  </a:cubicBezTo>
                  <a:lnTo>
                    <a:pt x="858" y="60"/>
                  </a:lnTo>
                  <a:cubicBezTo>
                    <a:pt x="858" y="25"/>
                    <a:pt x="822" y="1"/>
                    <a:pt x="7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8" name="Google Shape;4218;p44"/>
            <p:cNvSpPr/>
            <p:nvPr/>
          </p:nvSpPr>
          <p:spPr>
            <a:xfrm>
              <a:off x="7025983" y="3172408"/>
              <a:ext cx="73598" cy="6812"/>
            </a:xfrm>
            <a:custGeom>
              <a:avLst/>
              <a:gdLst/>
              <a:ahLst/>
              <a:cxnLst/>
              <a:rect l="l" t="t" r="r" b="b"/>
              <a:pathLst>
                <a:path w="2323" h="215" extrusionOk="0">
                  <a:moveTo>
                    <a:pt x="60" y="0"/>
                  </a:moveTo>
                  <a:cubicBezTo>
                    <a:pt x="37" y="0"/>
                    <a:pt x="1" y="36"/>
                    <a:pt x="1" y="60"/>
                  </a:cubicBezTo>
                  <a:lnTo>
                    <a:pt x="1" y="155"/>
                  </a:lnTo>
                  <a:cubicBezTo>
                    <a:pt x="1" y="179"/>
                    <a:pt x="37" y="215"/>
                    <a:pt x="60" y="215"/>
                  </a:cubicBezTo>
                  <a:lnTo>
                    <a:pt x="2263" y="215"/>
                  </a:lnTo>
                  <a:cubicBezTo>
                    <a:pt x="2299" y="215"/>
                    <a:pt x="2323" y="179"/>
                    <a:pt x="2323" y="155"/>
                  </a:cubicBezTo>
                  <a:lnTo>
                    <a:pt x="2323" y="60"/>
                  </a:lnTo>
                  <a:cubicBezTo>
                    <a:pt x="2323" y="36"/>
                    <a:pt x="2299" y="0"/>
                    <a:pt x="22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19" name="Google Shape;4219;p44"/>
          <p:cNvSpPr/>
          <p:nvPr/>
        </p:nvSpPr>
        <p:spPr>
          <a:xfrm>
            <a:off x="2956922" y="1839303"/>
            <a:ext cx="43405" cy="43437"/>
          </a:xfrm>
          <a:custGeom>
            <a:avLst/>
            <a:gdLst/>
            <a:ahLst/>
            <a:cxnLst/>
            <a:rect l="l" t="t" r="r" b="b"/>
            <a:pathLst>
              <a:path w="1370" h="1371" extrusionOk="0">
                <a:moveTo>
                  <a:pt x="691" y="1"/>
                </a:moveTo>
                <a:cubicBezTo>
                  <a:pt x="310" y="1"/>
                  <a:pt x="0" y="310"/>
                  <a:pt x="0" y="691"/>
                </a:cubicBezTo>
                <a:cubicBezTo>
                  <a:pt x="0" y="1072"/>
                  <a:pt x="310" y="1370"/>
                  <a:pt x="691" y="1370"/>
                </a:cubicBezTo>
                <a:cubicBezTo>
                  <a:pt x="1072" y="1370"/>
                  <a:pt x="1370" y="1072"/>
                  <a:pt x="1370" y="691"/>
                </a:cubicBezTo>
                <a:cubicBezTo>
                  <a:pt x="1370" y="310"/>
                  <a:pt x="1072" y="1"/>
                  <a:pt x="69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20" name="Google Shape;4220;p44"/>
          <p:cNvSpPr/>
          <p:nvPr/>
        </p:nvSpPr>
        <p:spPr>
          <a:xfrm>
            <a:off x="2956922" y="4254270"/>
            <a:ext cx="43405" cy="43405"/>
          </a:xfrm>
          <a:custGeom>
            <a:avLst/>
            <a:gdLst/>
            <a:ahLst/>
            <a:cxnLst/>
            <a:rect l="l" t="t" r="r" b="b"/>
            <a:pathLst>
              <a:path w="1370" h="1370" extrusionOk="0">
                <a:moveTo>
                  <a:pt x="691" y="1"/>
                </a:moveTo>
                <a:cubicBezTo>
                  <a:pt x="310" y="1"/>
                  <a:pt x="0" y="298"/>
                  <a:pt x="0" y="679"/>
                </a:cubicBezTo>
                <a:cubicBezTo>
                  <a:pt x="0" y="1060"/>
                  <a:pt x="310" y="1370"/>
                  <a:pt x="691" y="1370"/>
                </a:cubicBezTo>
                <a:cubicBezTo>
                  <a:pt x="1072" y="1370"/>
                  <a:pt x="1370" y="1060"/>
                  <a:pt x="1370" y="679"/>
                </a:cubicBezTo>
                <a:cubicBezTo>
                  <a:pt x="1370" y="298"/>
                  <a:pt x="1072" y="1"/>
                  <a:pt x="69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21" name="Google Shape;4221;p44"/>
          <p:cNvSpPr/>
          <p:nvPr/>
        </p:nvSpPr>
        <p:spPr>
          <a:xfrm>
            <a:off x="2956922" y="2950979"/>
            <a:ext cx="43405" cy="43405"/>
          </a:xfrm>
          <a:custGeom>
            <a:avLst/>
            <a:gdLst/>
            <a:ahLst/>
            <a:cxnLst/>
            <a:rect l="l" t="t" r="r" b="b"/>
            <a:pathLst>
              <a:path w="1370" h="1370" extrusionOk="0">
                <a:moveTo>
                  <a:pt x="691" y="1"/>
                </a:moveTo>
                <a:cubicBezTo>
                  <a:pt x="310" y="1"/>
                  <a:pt x="0" y="298"/>
                  <a:pt x="0" y="679"/>
                </a:cubicBezTo>
                <a:cubicBezTo>
                  <a:pt x="0" y="1060"/>
                  <a:pt x="310" y="1370"/>
                  <a:pt x="691" y="1370"/>
                </a:cubicBezTo>
                <a:cubicBezTo>
                  <a:pt x="1072" y="1370"/>
                  <a:pt x="1370" y="1060"/>
                  <a:pt x="1370" y="679"/>
                </a:cubicBezTo>
                <a:cubicBezTo>
                  <a:pt x="1370" y="298"/>
                  <a:pt x="1072" y="1"/>
                  <a:pt x="69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22" name="Google Shape;4222;p44"/>
          <p:cNvSpPr/>
          <p:nvPr/>
        </p:nvSpPr>
        <p:spPr>
          <a:xfrm>
            <a:off x="6134993" y="1782718"/>
            <a:ext cx="43405" cy="43437"/>
          </a:xfrm>
          <a:custGeom>
            <a:avLst/>
            <a:gdLst/>
            <a:ahLst/>
            <a:cxnLst/>
            <a:rect l="l" t="t" r="r" b="b"/>
            <a:pathLst>
              <a:path w="1370" h="1371" extrusionOk="0">
                <a:moveTo>
                  <a:pt x="691" y="1"/>
                </a:moveTo>
                <a:cubicBezTo>
                  <a:pt x="310" y="1"/>
                  <a:pt x="1" y="310"/>
                  <a:pt x="1" y="691"/>
                </a:cubicBezTo>
                <a:cubicBezTo>
                  <a:pt x="1" y="1072"/>
                  <a:pt x="310" y="1370"/>
                  <a:pt x="691" y="1370"/>
                </a:cubicBezTo>
                <a:cubicBezTo>
                  <a:pt x="1072" y="1370"/>
                  <a:pt x="1370" y="1072"/>
                  <a:pt x="1370" y="691"/>
                </a:cubicBezTo>
                <a:cubicBezTo>
                  <a:pt x="1370" y="310"/>
                  <a:pt x="1072" y="1"/>
                  <a:pt x="69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23" name="Google Shape;4223;p44"/>
          <p:cNvSpPr/>
          <p:nvPr/>
        </p:nvSpPr>
        <p:spPr>
          <a:xfrm>
            <a:off x="6134993" y="2950979"/>
            <a:ext cx="43405" cy="43405"/>
          </a:xfrm>
          <a:custGeom>
            <a:avLst/>
            <a:gdLst/>
            <a:ahLst/>
            <a:cxnLst/>
            <a:rect l="l" t="t" r="r" b="b"/>
            <a:pathLst>
              <a:path w="1370" h="1370" extrusionOk="0">
                <a:moveTo>
                  <a:pt x="691" y="1"/>
                </a:moveTo>
                <a:cubicBezTo>
                  <a:pt x="310" y="1"/>
                  <a:pt x="1" y="298"/>
                  <a:pt x="1" y="679"/>
                </a:cubicBezTo>
                <a:cubicBezTo>
                  <a:pt x="1" y="1060"/>
                  <a:pt x="310" y="1370"/>
                  <a:pt x="691" y="1370"/>
                </a:cubicBezTo>
                <a:cubicBezTo>
                  <a:pt x="1072" y="1370"/>
                  <a:pt x="1370" y="1060"/>
                  <a:pt x="1370" y="679"/>
                </a:cubicBezTo>
                <a:cubicBezTo>
                  <a:pt x="1370" y="298"/>
                  <a:pt x="1072" y="1"/>
                  <a:pt x="69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224" name="Google Shape;4224;p44"/>
          <p:cNvGrpSpPr/>
          <p:nvPr/>
        </p:nvGrpSpPr>
        <p:grpSpPr>
          <a:xfrm>
            <a:off x="2977293" y="1516427"/>
            <a:ext cx="3183394" cy="3288232"/>
            <a:chOff x="2977293" y="1516427"/>
            <a:chExt cx="3183394" cy="3288232"/>
          </a:xfrm>
        </p:grpSpPr>
        <p:sp>
          <p:nvSpPr>
            <p:cNvPr id="4225" name="Google Shape;4225;p44"/>
            <p:cNvSpPr/>
            <p:nvPr/>
          </p:nvSpPr>
          <p:spPr>
            <a:xfrm>
              <a:off x="3890025" y="4075724"/>
              <a:ext cx="1352100" cy="499200"/>
            </a:xfrm>
            <a:prstGeom prst="roundRect">
              <a:avLst>
                <a:gd name="adj" fmla="val 16667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6" name="Google Shape;4226;p44"/>
            <p:cNvSpPr/>
            <p:nvPr/>
          </p:nvSpPr>
          <p:spPr>
            <a:xfrm>
              <a:off x="4557078" y="3434961"/>
              <a:ext cx="5703" cy="10962"/>
            </a:xfrm>
            <a:custGeom>
              <a:avLst/>
              <a:gdLst/>
              <a:ahLst/>
              <a:cxnLst/>
              <a:rect l="l" t="t" r="r" b="b"/>
              <a:pathLst>
                <a:path w="180" h="346" extrusionOk="0">
                  <a:moveTo>
                    <a:pt x="84" y="0"/>
                  </a:moveTo>
                  <a:cubicBezTo>
                    <a:pt x="36" y="0"/>
                    <a:pt x="1" y="48"/>
                    <a:pt x="1" y="95"/>
                  </a:cubicBezTo>
                  <a:lnTo>
                    <a:pt x="1" y="262"/>
                  </a:lnTo>
                  <a:cubicBezTo>
                    <a:pt x="1" y="310"/>
                    <a:pt x="36" y="345"/>
                    <a:pt x="84" y="345"/>
                  </a:cubicBezTo>
                  <a:cubicBezTo>
                    <a:pt x="132" y="345"/>
                    <a:pt x="155" y="310"/>
                    <a:pt x="179" y="262"/>
                  </a:cubicBezTo>
                  <a:lnTo>
                    <a:pt x="179" y="95"/>
                  </a:lnTo>
                  <a:cubicBezTo>
                    <a:pt x="179" y="48"/>
                    <a:pt x="132" y="0"/>
                    <a:pt x="84" y="0"/>
                  </a:cubicBezTo>
                  <a:close/>
                </a:path>
              </a:pathLst>
            </a:custGeom>
            <a:solidFill>
              <a:srgbClr val="FD4F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7" name="Google Shape;4227;p44"/>
            <p:cNvSpPr/>
            <p:nvPr/>
          </p:nvSpPr>
          <p:spPr>
            <a:xfrm>
              <a:off x="4557078" y="3461732"/>
              <a:ext cx="5703" cy="563980"/>
            </a:xfrm>
            <a:custGeom>
              <a:avLst/>
              <a:gdLst/>
              <a:ahLst/>
              <a:cxnLst/>
              <a:rect l="l" t="t" r="r" b="b"/>
              <a:pathLst>
                <a:path w="180" h="17801" extrusionOk="0">
                  <a:moveTo>
                    <a:pt x="84" y="1"/>
                  </a:moveTo>
                  <a:cubicBezTo>
                    <a:pt x="36" y="1"/>
                    <a:pt x="1" y="36"/>
                    <a:pt x="1" y="84"/>
                  </a:cubicBezTo>
                  <a:lnTo>
                    <a:pt x="1" y="429"/>
                  </a:lnTo>
                  <a:cubicBezTo>
                    <a:pt x="1" y="477"/>
                    <a:pt x="36" y="513"/>
                    <a:pt x="84" y="513"/>
                  </a:cubicBezTo>
                  <a:cubicBezTo>
                    <a:pt x="132" y="513"/>
                    <a:pt x="155" y="477"/>
                    <a:pt x="179" y="429"/>
                  </a:cubicBezTo>
                  <a:lnTo>
                    <a:pt x="179" y="84"/>
                  </a:lnTo>
                  <a:cubicBezTo>
                    <a:pt x="179" y="36"/>
                    <a:pt x="132" y="1"/>
                    <a:pt x="84" y="1"/>
                  </a:cubicBezTo>
                  <a:close/>
                  <a:moveTo>
                    <a:pt x="84" y="1013"/>
                  </a:moveTo>
                  <a:cubicBezTo>
                    <a:pt x="36" y="1013"/>
                    <a:pt x="1" y="1048"/>
                    <a:pt x="1" y="1096"/>
                  </a:cubicBezTo>
                  <a:lnTo>
                    <a:pt x="1" y="1441"/>
                  </a:lnTo>
                  <a:cubicBezTo>
                    <a:pt x="1" y="1489"/>
                    <a:pt x="36" y="1525"/>
                    <a:pt x="84" y="1525"/>
                  </a:cubicBezTo>
                  <a:cubicBezTo>
                    <a:pt x="132" y="1525"/>
                    <a:pt x="155" y="1501"/>
                    <a:pt x="179" y="1441"/>
                  </a:cubicBezTo>
                  <a:lnTo>
                    <a:pt x="179" y="1096"/>
                  </a:lnTo>
                  <a:cubicBezTo>
                    <a:pt x="179" y="1048"/>
                    <a:pt x="132" y="1013"/>
                    <a:pt x="84" y="1013"/>
                  </a:cubicBezTo>
                  <a:close/>
                  <a:moveTo>
                    <a:pt x="84" y="2025"/>
                  </a:moveTo>
                  <a:cubicBezTo>
                    <a:pt x="36" y="2025"/>
                    <a:pt x="1" y="2060"/>
                    <a:pt x="1" y="2108"/>
                  </a:cubicBezTo>
                  <a:lnTo>
                    <a:pt x="1" y="2453"/>
                  </a:lnTo>
                  <a:cubicBezTo>
                    <a:pt x="1" y="2501"/>
                    <a:pt x="36" y="2537"/>
                    <a:pt x="84" y="2537"/>
                  </a:cubicBezTo>
                  <a:cubicBezTo>
                    <a:pt x="132" y="2537"/>
                    <a:pt x="155" y="2513"/>
                    <a:pt x="179" y="2453"/>
                  </a:cubicBezTo>
                  <a:lnTo>
                    <a:pt x="179" y="2108"/>
                  </a:lnTo>
                  <a:cubicBezTo>
                    <a:pt x="179" y="2060"/>
                    <a:pt x="132" y="2025"/>
                    <a:pt x="84" y="2025"/>
                  </a:cubicBezTo>
                  <a:close/>
                  <a:moveTo>
                    <a:pt x="84" y="3049"/>
                  </a:moveTo>
                  <a:cubicBezTo>
                    <a:pt x="36" y="3049"/>
                    <a:pt x="1" y="3096"/>
                    <a:pt x="1" y="3132"/>
                  </a:cubicBezTo>
                  <a:lnTo>
                    <a:pt x="1" y="3477"/>
                  </a:lnTo>
                  <a:cubicBezTo>
                    <a:pt x="1" y="3525"/>
                    <a:pt x="36" y="3572"/>
                    <a:pt x="84" y="3572"/>
                  </a:cubicBezTo>
                  <a:cubicBezTo>
                    <a:pt x="132" y="3572"/>
                    <a:pt x="155" y="3525"/>
                    <a:pt x="179" y="3477"/>
                  </a:cubicBezTo>
                  <a:lnTo>
                    <a:pt x="179" y="3132"/>
                  </a:lnTo>
                  <a:cubicBezTo>
                    <a:pt x="179" y="3096"/>
                    <a:pt x="132" y="3049"/>
                    <a:pt x="84" y="3049"/>
                  </a:cubicBezTo>
                  <a:close/>
                  <a:moveTo>
                    <a:pt x="84" y="4061"/>
                  </a:moveTo>
                  <a:cubicBezTo>
                    <a:pt x="36" y="4061"/>
                    <a:pt x="1" y="4108"/>
                    <a:pt x="1" y="4144"/>
                  </a:cubicBezTo>
                  <a:lnTo>
                    <a:pt x="1" y="4489"/>
                  </a:lnTo>
                  <a:cubicBezTo>
                    <a:pt x="1" y="4537"/>
                    <a:pt x="36" y="4584"/>
                    <a:pt x="84" y="4584"/>
                  </a:cubicBezTo>
                  <a:cubicBezTo>
                    <a:pt x="132" y="4584"/>
                    <a:pt x="155" y="4537"/>
                    <a:pt x="179" y="4489"/>
                  </a:cubicBezTo>
                  <a:lnTo>
                    <a:pt x="179" y="4144"/>
                  </a:lnTo>
                  <a:cubicBezTo>
                    <a:pt x="179" y="4108"/>
                    <a:pt x="132" y="4061"/>
                    <a:pt x="84" y="4061"/>
                  </a:cubicBezTo>
                  <a:close/>
                  <a:moveTo>
                    <a:pt x="84" y="5084"/>
                  </a:moveTo>
                  <a:cubicBezTo>
                    <a:pt x="36" y="5084"/>
                    <a:pt x="1" y="5132"/>
                    <a:pt x="1" y="5180"/>
                  </a:cubicBezTo>
                  <a:lnTo>
                    <a:pt x="1" y="5501"/>
                  </a:lnTo>
                  <a:cubicBezTo>
                    <a:pt x="1" y="5549"/>
                    <a:pt x="36" y="5596"/>
                    <a:pt x="84" y="5596"/>
                  </a:cubicBezTo>
                  <a:cubicBezTo>
                    <a:pt x="132" y="5596"/>
                    <a:pt x="155" y="5561"/>
                    <a:pt x="179" y="5513"/>
                  </a:cubicBezTo>
                  <a:lnTo>
                    <a:pt x="179" y="5180"/>
                  </a:lnTo>
                  <a:cubicBezTo>
                    <a:pt x="179" y="5132"/>
                    <a:pt x="132" y="5084"/>
                    <a:pt x="84" y="5084"/>
                  </a:cubicBezTo>
                  <a:close/>
                  <a:moveTo>
                    <a:pt x="84" y="6097"/>
                  </a:moveTo>
                  <a:cubicBezTo>
                    <a:pt x="36" y="6097"/>
                    <a:pt x="1" y="6144"/>
                    <a:pt x="1" y="6192"/>
                  </a:cubicBezTo>
                  <a:lnTo>
                    <a:pt x="1" y="6525"/>
                  </a:lnTo>
                  <a:cubicBezTo>
                    <a:pt x="1" y="6573"/>
                    <a:pt x="36" y="6620"/>
                    <a:pt x="84" y="6620"/>
                  </a:cubicBezTo>
                  <a:cubicBezTo>
                    <a:pt x="132" y="6620"/>
                    <a:pt x="155" y="6573"/>
                    <a:pt x="179" y="6525"/>
                  </a:cubicBezTo>
                  <a:lnTo>
                    <a:pt x="179" y="6192"/>
                  </a:lnTo>
                  <a:cubicBezTo>
                    <a:pt x="179" y="6144"/>
                    <a:pt x="132" y="6097"/>
                    <a:pt x="84" y="6097"/>
                  </a:cubicBezTo>
                  <a:close/>
                  <a:moveTo>
                    <a:pt x="84" y="7109"/>
                  </a:moveTo>
                  <a:cubicBezTo>
                    <a:pt x="36" y="7109"/>
                    <a:pt x="1" y="7156"/>
                    <a:pt x="1" y="7204"/>
                  </a:cubicBezTo>
                  <a:lnTo>
                    <a:pt x="1" y="7537"/>
                  </a:lnTo>
                  <a:cubicBezTo>
                    <a:pt x="1" y="7585"/>
                    <a:pt x="36" y="7632"/>
                    <a:pt x="84" y="7632"/>
                  </a:cubicBezTo>
                  <a:cubicBezTo>
                    <a:pt x="132" y="7632"/>
                    <a:pt x="155" y="7585"/>
                    <a:pt x="179" y="7537"/>
                  </a:cubicBezTo>
                  <a:lnTo>
                    <a:pt x="179" y="7204"/>
                  </a:lnTo>
                  <a:cubicBezTo>
                    <a:pt x="179" y="7156"/>
                    <a:pt x="132" y="7109"/>
                    <a:pt x="84" y="7109"/>
                  </a:cubicBezTo>
                  <a:close/>
                  <a:moveTo>
                    <a:pt x="84" y="8121"/>
                  </a:moveTo>
                  <a:cubicBezTo>
                    <a:pt x="36" y="8121"/>
                    <a:pt x="1" y="8168"/>
                    <a:pt x="1" y="8216"/>
                  </a:cubicBezTo>
                  <a:lnTo>
                    <a:pt x="1" y="8549"/>
                  </a:lnTo>
                  <a:cubicBezTo>
                    <a:pt x="1" y="8597"/>
                    <a:pt x="36" y="8644"/>
                    <a:pt x="84" y="8644"/>
                  </a:cubicBezTo>
                  <a:cubicBezTo>
                    <a:pt x="132" y="8644"/>
                    <a:pt x="155" y="8609"/>
                    <a:pt x="179" y="8549"/>
                  </a:cubicBezTo>
                  <a:lnTo>
                    <a:pt x="179" y="8216"/>
                  </a:lnTo>
                  <a:cubicBezTo>
                    <a:pt x="179" y="8168"/>
                    <a:pt x="132" y="8121"/>
                    <a:pt x="84" y="8121"/>
                  </a:cubicBezTo>
                  <a:close/>
                  <a:moveTo>
                    <a:pt x="84" y="9133"/>
                  </a:moveTo>
                  <a:cubicBezTo>
                    <a:pt x="36" y="9133"/>
                    <a:pt x="1" y="9180"/>
                    <a:pt x="1" y="9228"/>
                  </a:cubicBezTo>
                  <a:lnTo>
                    <a:pt x="1" y="9561"/>
                  </a:lnTo>
                  <a:cubicBezTo>
                    <a:pt x="1" y="9609"/>
                    <a:pt x="36" y="9656"/>
                    <a:pt x="84" y="9656"/>
                  </a:cubicBezTo>
                  <a:cubicBezTo>
                    <a:pt x="132" y="9656"/>
                    <a:pt x="155" y="9621"/>
                    <a:pt x="179" y="9561"/>
                  </a:cubicBezTo>
                  <a:lnTo>
                    <a:pt x="179" y="9228"/>
                  </a:lnTo>
                  <a:cubicBezTo>
                    <a:pt x="179" y="9180"/>
                    <a:pt x="132" y="9133"/>
                    <a:pt x="84" y="9133"/>
                  </a:cubicBezTo>
                  <a:close/>
                  <a:moveTo>
                    <a:pt x="84" y="10157"/>
                  </a:moveTo>
                  <a:cubicBezTo>
                    <a:pt x="36" y="10157"/>
                    <a:pt x="1" y="10204"/>
                    <a:pt x="1" y="10252"/>
                  </a:cubicBezTo>
                  <a:lnTo>
                    <a:pt x="1" y="10597"/>
                  </a:lnTo>
                  <a:cubicBezTo>
                    <a:pt x="1" y="10633"/>
                    <a:pt x="36" y="10680"/>
                    <a:pt x="84" y="10680"/>
                  </a:cubicBezTo>
                  <a:cubicBezTo>
                    <a:pt x="132" y="10680"/>
                    <a:pt x="155" y="10633"/>
                    <a:pt x="179" y="10597"/>
                  </a:cubicBezTo>
                  <a:lnTo>
                    <a:pt x="179" y="10252"/>
                  </a:lnTo>
                  <a:cubicBezTo>
                    <a:pt x="179" y="10204"/>
                    <a:pt x="132" y="10157"/>
                    <a:pt x="84" y="10157"/>
                  </a:cubicBezTo>
                  <a:close/>
                  <a:moveTo>
                    <a:pt x="84" y="11192"/>
                  </a:moveTo>
                  <a:cubicBezTo>
                    <a:pt x="36" y="11192"/>
                    <a:pt x="1" y="11228"/>
                    <a:pt x="1" y="11276"/>
                  </a:cubicBezTo>
                  <a:lnTo>
                    <a:pt x="1" y="11609"/>
                  </a:lnTo>
                  <a:cubicBezTo>
                    <a:pt x="1" y="11645"/>
                    <a:pt x="36" y="11692"/>
                    <a:pt x="84" y="11692"/>
                  </a:cubicBezTo>
                  <a:cubicBezTo>
                    <a:pt x="132" y="11692"/>
                    <a:pt x="155" y="11645"/>
                    <a:pt x="179" y="11621"/>
                  </a:cubicBezTo>
                  <a:lnTo>
                    <a:pt x="179" y="11276"/>
                  </a:lnTo>
                  <a:cubicBezTo>
                    <a:pt x="179" y="11228"/>
                    <a:pt x="132" y="11192"/>
                    <a:pt x="84" y="11192"/>
                  </a:cubicBezTo>
                  <a:close/>
                  <a:moveTo>
                    <a:pt x="84" y="12181"/>
                  </a:moveTo>
                  <a:cubicBezTo>
                    <a:pt x="36" y="12181"/>
                    <a:pt x="1" y="12228"/>
                    <a:pt x="1" y="12276"/>
                  </a:cubicBezTo>
                  <a:lnTo>
                    <a:pt x="1" y="12621"/>
                  </a:lnTo>
                  <a:cubicBezTo>
                    <a:pt x="1" y="12657"/>
                    <a:pt x="36" y="12704"/>
                    <a:pt x="84" y="12704"/>
                  </a:cubicBezTo>
                  <a:cubicBezTo>
                    <a:pt x="132" y="12704"/>
                    <a:pt x="155" y="12681"/>
                    <a:pt x="179" y="12621"/>
                  </a:cubicBezTo>
                  <a:lnTo>
                    <a:pt x="179" y="12276"/>
                  </a:lnTo>
                  <a:cubicBezTo>
                    <a:pt x="179" y="12228"/>
                    <a:pt x="132" y="12181"/>
                    <a:pt x="84" y="12181"/>
                  </a:cubicBezTo>
                  <a:close/>
                  <a:moveTo>
                    <a:pt x="84" y="13216"/>
                  </a:moveTo>
                  <a:cubicBezTo>
                    <a:pt x="36" y="13216"/>
                    <a:pt x="1" y="13252"/>
                    <a:pt x="1" y="13300"/>
                  </a:cubicBezTo>
                  <a:lnTo>
                    <a:pt x="1" y="13645"/>
                  </a:lnTo>
                  <a:cubicBezTo>
                    <a:pt x="1" y="13693"/>
                    <a:pt x="36" y="13728"/>
                    <a:pt x="84" y="13728"/>
                  </a:cubicBezTo>
                  <a:cubicBezTo>
                    <a:pt x="132" y="13728"/>
                    <a:pt x="155" y="13693"/>
                    <a:pt x="179" y="13645"/>
                  </a:cubicBezTo>
                  <a:lnTo>
                    <a:pt x="179" y="13300"/>
                  </a:lnTo>
                  <a:cubicBezTo>
                    <a:pt x="179" y="13252"/>
                    <a:pt x="132" y="13216"/>
                    <a:pt x="84" y="13216"/>
                  </a:cubicBezTo>
                  <a:close/>
                  <a:moveTo>
                    <a:pt x="84" y="14228"/>
                  </a:moveTo>
                  <a:cubicBezTo>
                    <a:pt x="36" y="14228"/>
                    <a:pt x="1" y="14264"/>
                    <a:pt x="1" y="14312"/>
                  </a:cubicBezTo>
                  <a:lnTo>
                    <a:pt x="1" y="14657"/>
                  </a:lnTo>
                  <a:cubicBezTo>
                    <a:pt x="1" y="14705"/>
                    <a:pt x="36" y="14740"/>
                    <a:pt x="84" y="14740"/>
                  </a:cubicBezTo>
                  <a:cubicBezTo>
                    <a:pt x="132" y="14740"/>
                    <a:pt x="155" y="14705"/>
                    <a:pt x="179" y="14657"/>
                  </a:cubicBezTo>
                  <a:lnTo>
                    <a:pt x="179" y="14312"/>
                  </a:lnTo>
                  <a:cubicBezTo>
                    <a:pt x="179" y="14264"/>
                    <a:pt x="132" y="14228"/>
                    <a:pt x="84" y="14228"/>
                  </a:cubicBezTo>
                  <a:close/>
                  <a:moveTo>
                    <a:pt x="84" y="15241"/>
                  </a:moveTo>
                  <a:cubicBezTo>
                    <a:pt x="36" y="15241"/>
                    <a:pt x="1" y="15276"/>
                    <a:pt x="1" y="15324"/>
                  </a:cubicBezTo>
                  <a:lnTo>
                    <a:pt x="1" y="15669"/>
                  </a:lnTo>
                  <a:cubicBezTo>
                    <a:pt x="1" y="15717"/>
                    <a:pt x="36" y="15752"/>
                    <a:pt x="84" y="15752"/>
                  </a:cubicBezTo>
                  <a:cubicBezTo>
                    <a:pt x="132" y="15752"/>
                    <a:pt x="155" y="15729"/>
                    <a:pt x="179" y="15669"/>
                  </a:cubicBezTo>
                  <a:lnTo>
                    <a:pt x="179" y="15324"/>
                  </a:lnTo>
                  <a:cubicBezTo>
                    <a:pt x="179" y="15276"/>
                    <a:pt x="132" y="15241"/>
                    <a:pt x="84" y="15241"/>
                  </a:cubicBezTo>
                  <a:close/>
                  <a:moveTo>
                    <a:pt x="84" y="16253"/>
                  </a:moveTo>
                  <a:cubicBezTo>
                    <a:pt x="36" y="16253"/>
                    <a:pt x="1" y="16288"/>
                    <a:pt x="1" y="16336"/>
                  </a:cubicBezTo>
                  <a:lnTo>
                    <a:pt x="1" y="16681"/>
                  </a:lnTo>
                  <a:cubicBezTo>
                    <a:pt x="1" y="16729"/>
                    <a:pt x="36" y="16764"/>
                    <a:pt x="84" y="16764"/>
                  </a:cubicBezTo>
                  <a:cubicBezTo>
                    <a:pt x="132" y="16764"/>
                    <a:pt x="155" y="16741"/>
                    <a:pt x="179" y="16681"/>
                  </a:cubicBezTo>
                  <a:lnTo>
                    <a:pt x="179" y="16336"/>
                  </a:lnTo>
                  <a:cubicBezTo>
                    <a:pt x="179" y="16288"/>
                    <a:pt x="132" y="16253"/>
                    <a:pt x="84" y="16253"/>
                  </a:cubicBezTo>
                  <a:close/>
                  <a:moveTo>
                    <a:pt x="84" y="17276"/>
                  </a:moveTo>
                  <a:cubicBezTo>
                    <a:pt x="36" y="17276"/>
                    <a:pt x="1" y="17324"/>
                    <a:pt x="1" y="17360"/>
                  </a:cubicBezTo>
                  <a:lnTo>
                    <a:pt x="1" y="17705"/>
                  </a:lnTo>
                  <a:cubicBezTo>
                    <a:pt x="1" y="17753"/>
                    <a:pt x="36" y="17800"/>
                    <a:pt x="84" y="17800"/>
                  </a:cubicBezTo>
                  <a:cubicBezTo>
                    <a:pt x="132" y="17800"/>
                    <a:pt x="155" y="17753"/>
                    <a:pt x="179" y="17705"/>
                  </a:cubicBezTo>
                  <a:lnTo>
                    <a:pt x="179" y="17360"/>
                  </a:lnTo>
                  <a:cubicBezTo>
                    <a:pt x="179" y="17312"/>
                    <a:pt x="132" y="17276"/>
                    <a:pt x="84" y="1727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8" name="Google Shape;4228;p44"/>
            <p:cNvSpPr/>
            <p:nvPr/>
          </p:nvSpPr>
          <p:spPr>
            <a:xfrm>
              <a:off x="4557078" y="4041142"/>
              <a:ext cx="5703" cy="10962"/>
            </a:xfrm>
            <a:custGeom>
              <a:avLst/>
              <a:gdLst/>
              <a:ahLst/>
              <a:cxnLst/>
              <a:rect l="l" t="t" r="r" b="b"/>
              <a:pathLst>
                <a:path w="180" h="346" extrusionOk="0">
                  <a:moveTo>
                    <a:pt x="84" y="0"/>
                  </a:moveTo>
                  <a:cubicBezTo>
                    <a:pt x="36" y="0"/>
                    <a:pt x="1" y="48"/>
                    <a:pt x="1" y="84"/>
                  </a:cubicBezTo>
                  <a:lnTo>
                    <a:pt x="1" y="251"/>
                  </a:lnTo>
                  <a:cubicBezTo>
                    <a:pt x="1" y="298"/>
                    <a:pt x="36" y="346"/>
                    <a:pt x="84" y="346"/>
                  </a:cubicBezTo>
                  <a:cubicBezTo>
                    <a:pt x="132" y="346"/>
                    <a:pt x="155" y="310"/>
                    <a:pt x="179" y="251"/>
                  </a:cubicBezTo>
                  <a:lnTo>
                    <a:pt x="179" y="84"/>
                  </a:lnTo>
                  <a:cubicBezTo>
                    <a:pt x="179" y="36"/>
                    <a:pt x="132" y="0"/>
                    <a:pt x="84" y="0"/>
                  </a:cubicBezTo>
                  <a:close/>
                </a:path>
              </a:pathLst>
            </a:custGeom>
            <a:solidFill>
              <a:srgbClr val="FD4F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9" name="Google Shape;4229;p44"/>
            <p:cNvSpPr/>
            <p:nvPr/>
          </p:nvSpPr>
          <p:spPr>
            <a:xfrm>
              <a:off x="4533316" y="4039241"/>
              <a:ext cx="52846" cy="52846"/>
            </a:xfrm>
            <a:custGeom>
              <a:avLst/>
              <a:gdLst/>
              <a:ahLst/>
              <a:cxnLst/>
              <a:rect l="l" t="t" r="r" b="b"/>
              <a:pathLst>
                <a:path w="1668" h="1668" extrusionOk="0">
                  <a:moveTo>
                    <a:pt x="834" y="1"/>
                  </a:moveTo>
                  <a:cubicBezTo>
                    <a:pt x="370" y="1"/>
                    <a:pt x="1" y="370"/>
                    <a:pt x="1" y="834"/>
                  </a:cubicBezTo>
                  <a:cubicBezTo>
                    <a:pt x="1" y="1287"/>
                    <a:pt x="370" y="1668"/>
                    <a:pt x="834" y="1668"/>
                  </a:cubicBezTo>
                  <a:cubicBezTo>
                    <a:pt x="1298" y="1668"/>
                    <a:pt x="1667" y="1287"/>
                    <a:pt x="1667" y="834"/>
                  </a:cubicBezTo>
                  <a:cubicBezTo>
                    <a:pt x="1667" y="370"/>
                    <a:pt x="1298" y="1"/>
                    <a:pt x="8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0" name="Google Shape;4230;p44"/>
            <p:cNvSpPr/>
            <p:nvPr/>
          </p:nvSpPr>
          <p:spPr>
            <a:xfrm>
              <a:off x="4645345" y="1989066"/>
              <a:ext cx="702433" cy="703922"/>
            </a:xfrm>
            <a:custGeom>
              <a:avLst/>
              <a:gdLst/>
              <a:ahLst/>
              <a:cxnLst/>
              <a:rect l="l" t="t" r="r" b="b"/>
              <a:pathLst>
                <a:path w="22171" h="22218" extrusionOk="0">
                  <a:moveTo>
                    <a:pt x="11109" y="1"/>
                  </a:moveTo>
                  <a:cubicBezTo>
                    <a:pt x="10919" y="1"/>
                    <a:pt x="10716" y="36"/>
                    <a:pt x="10538" y="60"/>
                  </a:cubicBezTo>
                  <a:cubicBezTo>
                    <a:pt x="10347" y="72"/>
                    <a:pt x="10169" y="155"/>
                    <a:pt x="9990" y="179"/>
                  </a:cubicBezTo>
                  <a:cubicBezTo>
                    <a:pt x="9961" y="181"/>
                    <a:pt x="9931" y="182"/>
                    <a:pt x="9902" y="182"/>
                  </a:cubicBezTo>
                  <a:cubicBezTo>
                    <a:pt x="9808" y="182"/>
                    <a:pt x="9716" y="175"/>
                    <a:pt x="9625" y="175"/>
                  </a:cubicBezTo>
                  <a:cubicBezTo>
                    <a:pt x="9559" y="175"/>
                    <a:pt x="9494" y="178"/>
                    <a:pt x="9430" y="191"/>
                  </a:cubicBezTo>
                  <a:cubicBezTo>
                    <a:pt x="9228" y="215"/>
                    <a:pt x="9038" y="203"/>
                    <a:pt x="8859" y="239"/>
                  </a:cubicBezTo>
                  <a:cubicBezTo>
                    <a:pt x="8668" y="274"/>
                    <a:pt x="8490" y="322"/>
                    <a:pt x="8311" y="370"/>
                  </a:cubicBezTo>
                  <a:cubicBezTo>
                    <a:pt x="8133" y="417"/>
                    <a:pt x="7954" y="477"/>
                    <a:pt x="7776" y="536"/>
                  </a:cubicBezTo>
                  <a:cubicBezTo>
                    <a:pt x="7597" y="596"/>
                    <a:pt x="7442" y="739"/>
                    <a:pt x="7264" y="798"/>
                  </a:cubicBezTo>
                  <a:cubicBezTo>
                    <a:pt x="7109" y="858"/>
                    <a:pt x="6930" y="929"/>
                    <a:pt x="6763" y="1013"/>
                  </a:cubicBezTo>
                  <a:cubicBezTo>
                    <a:pt x="6597" y="1084"/>
                    <a:pt x="6394" y="1084"/>
                    <a:pt x="6228" y="1167"/>
                  </a:cubicBezTo>
                  <a:cubicBezTo>
                    <a:pt x="6061" y="1251"/>
                    <a:pt x="5882" y="1322"/>
                    <a:pt x="5716" y="1406"/>
                  </a:cubicBezTo>
                  <a:cubicBezTo>
                    <a:pt x="5561" y="1501"/>
                    <a:pt x="5418" y="1620"/>
                    <a:pt x="5263" y="1727"/>
                  </a:cubicBezTo>
                  <a:cubicBezTo>
                    <a:pt x="5109" y="1810"/>
                    <a:pt x="4989" y="1989"/>
                    <a:pt x="4847" y="2096"/>
                  </a:cubicBezTo>
                  <a:cubicBezTo>
                    <a:pt x="4692" y="2203"/>
                    <a:pt x="4501" y="2239"/>
                    <a:pt x="4347" y="2358"/>
                  </a:cubicBezTo>
                  <a:cubicBezTo>
                    <a:pt x="4204" y="2477"/>
                    <a:pt x="4096" y="2656"/>
                    <a:pt x="3966" y="2775"/>
                  </a:cubicBezTo>
                  <a:cubicBezTo>
                    <a:pt x="3835" y="2894"/>
                    <a:pt x="3596" y="2918"/>
                    <a:pt x="3454" y="3049"/>
                  </a:cubicBezTo>
                  <a:cubicBezTo>
                    <a:pt x="3323" y="3180"/>
                    <a:pt x="3239" y="3358"/>
                    <a:pt x="3096" y="3489"/>
                  </a:cubicBezTo>
                  <a:cubicBezTo>
                    <a:pt x="2977" y="3644"/>
                    <a:pt x="2882" y="3811"/>
                    <a:pt x="2763" y="3942"/>
                  </a:cubicBezTo>
                  <a:cubicBezTo>
                    <a:pt x="2644" y="4084"/>
                    <a:pt x="2525" y="4227"/>
                    <a:pt x="2406" y="4370"/>
                  </a:cubicBezTo>
                  <a:cubicBezTo>
                    <a:pt x="2287" y="4525"/>
                    <a:pt x="2203" y="4704"/>
                    <a:pt x="2108" y="4846"/>
                  </a:cubicBezTo>
                  <a:cubicBezTo>
                    <a:pt x="2001" y="5013"/>
                    <a:pt x="1870" y="5132"/>
                    <a:pt x="1763" y="5299"/>
                  </a:cubicBezTo>
                  <a:cubicBezTo>
                    <a:pt x="1656" y="5454"/>
                    <a:pt x="1489" y="5573"/>
                    <a:pt x="1406" y="5739"/>
                  </a:cubicBezTo>
                  <a:cubicBezTo>
                    <a:pt x="1310" y="5894"/>
                    <a:pt x="1239" y="6073"/>
                    <a:pt x="1156" y="6228"/>
                  </a:cubicBezTo>
                  <a:cubicBezTo>
                    <a:pt x="1060" y="6394"/>
                    <a:pt x="1001" y="6573"/>
                    <a:pt x="929" y="6751"/>
                  </a:cubicBezTo>
                  <a:cubicBezTo>
                    <a:pt x="858" y="6930"/>
                    <a:pt x="834" y="7121"/>
                    <a:pt x="775" y="7299"/>
                  </a:cubicBezTo>
                  <a:cubicBezTo>
                    <a:pt x="715" y="7466"/>
                    <a:pt x="572" y="7621"/>
                    <a:pt x="513" y="7799"/>
                  </a:cubicBezTo>
                  <a:cubicBezTo>
                    <a:pt x="453" y="7978"/>
                    <a:pt x="477" y="8180"/>
                    <a:pt x="441" y="8359"/>
                  </a:cubicBezTo>
                  <a:cubicBezTo>
                    <a:pt x="394" y="8537"/>
                    <a:pt x="298" y="8716"/>
                    <a:pt x="263" y="8895"/>
                  </a:cubicBezTo>
                  <a:cubicBezTo>
                    <a:pt x="227" y="9073"/>
                    <a:pt x="167" y="9264"/>
                    <a:pt x="144" y="9442"/>
                  </a:cubicBezTo>
                  <a:cubicBezTo>
                    <a:pt x="108" y="9645"/>
                    <a:pt x="120" y="9823"/>
                    <a:pt x="108" y="10014"/>
                  </a:cubicBezTo>
                  <a:cubicBezTo>
                    <a:pt x="84" y="10192"/>
                    <a:pt x="48" y="10371"/>
                    <a:pt x="36" y="10561"/>
                  </a:cubicBezTo>
                  <a:cubicBezTo>
                    <a:pt x="36" y="10752"/>
                    <a:pt x="1" y="10931"/>
                    <a:pt x="1" y="11133"/>
                  </a:cubicBezTo>
                  <a:cubicBezTo>
                    <a:pt x="1" y="11323"/>
                    <a:pt x="25" y="11514"/>
                    <a:pt x="36" y="11693"/>
                  </a:cubicBezTo>
                  <a:cubicBezTo>
                    <a:pt x="48" y="11871"/>
                    <a:pt x="120" y="12062"/>
                    <a:pt x="144" y="12240"/>
                  </a:cubicBezTo>
                  <a:cubicBezTo>
                    <a:pt x="167" y="12443"/>
                    <a:pt x="156" y="12633"/>
                    <a:pt x="179" y="12812"/>
                  </a:cubicBezTo>
                  <a:cubicBezTo>
                    <a:pt x="215" y="13002"/>
                    <a:pt x="275" y="13181"/>
                    <a:pt x="298" y="13359"/>
                  </a:cubicBezTo>
                  <a:cubicBezTo>
                    <a:pt x="346" y="13538"/>
                    <a:pt x="465" y="13705"/>
                    <a:pt x="513" y="13883"/>
                  </a:cubicBezTo>
                  <a:cubicBezTo>
                    <a:pt x="560" y="14062"/>
                    <a:pt x="477" y="14264"/>
                    <a:pt x="537" y="14443"/>
                  </a:cubicBezTo>
                  <a:cubicBezTo>
                    <a:pt x="584" y="14621"/>
                    <a:pt x="763" y="14764"/>
                    <a:pt x="822" y="14943"/>
                  </a:cubicBezTo>
                  <a:cubicBezTo>
                    <a:pt x="882" y="15110"/>
                    <a:pt x="929" y="15300"/>
                    <a:pt x="1001" y="15455"/>
                  </a:cubicBezTo>
                  <a:cubicBezTo>
                    <a:pt x="1072" y="15634"/>
                    <a:pt x="1168" y="15800"/>
                    <a:pt x="1251" y="15967"/>
                  </a:cubicBezTo>
                  <a:cubicBezTo>
                    <a:pt x="1346" y="16134"/>
                    <a:pt x="1418" y="16288"/>
                    <a:pt x="1513" y="16455"/>
                  </a:cubicBezTo>
                  <a:cubicBezTo>
                    <a:pt x="1596" y="16622"/>
                    <a:pt x="1715" y="16753"/>
                    <a:pt x="1822" y="16919"/>
                  </a:cubicBezTo>
                  <a:cubicBezTo>
                    <a:pt x="1930" y="17074"/>
                    <a:pt x="1941" y="17288"/>
                    <a:pt x="2049" y="17443"/>
                  </a:cubicBezTo>
                  <a:cubicBezTo>
                    <a:pt x="2144" y="17610"/>
                    <a:pt x="2251" y="17753"/>
                    <a:pt x="2370" y="17908"/>
                  </a:cubicBezTo>
                  <a:cubicBezTo>
                    <a:pt x="2489" y="18050"/>
                    <a:pt x="2608" y="18205"/>
                    <a:pt x="2727" y="18336"/>
                  </a:cubicBezTo>
                  <a:cubicBezTo>
                    <a:pt x="2846" y="18467"/>
                    <a:pt x="3061" y="18527"/>
                    <a:pt x="3192" y="18658"/>
                  </a:cubicBezTo>
                  <a:cubicBezTo>
                    <a:pt x="3311" y="18812"/>
                    <a:pt x="3382" y="18991"/>
                    <a:pt x="3513" y="19122"/>
                  </a:cubicBezTo>
                  <a:cubicBezTo>
                    <a:pt x="3656" y="19253"/>
                    <a:pt x="3835" y="19348"/>
                    <a:pt x="3966" y="19467"/>
                  </a:cubicBezTo>
                  <a:cubicBezTo>
                    <a:pt x="4096" y="19586"/>
                    <a:pt x="4192" y="19765"/>
                    <a:pt x="4335" y="19884"/>
                  </a:cubicBezTo>
                  <a:cubicBezTo>
                    <a:pt x="4489" y="20003"/>
                    <a:pt x="4692" y="20039"/>
                    <a:pt x="4847" y="20146"/>
                  </a:cubicBezTo>
                  <a:cubicBezTo>
                    <a:pt x="4989" y="20253"/>
                    <a:pt x="5097" y="20420"/>
                    <a:pt x="5263" y="20515"/>
                  </a:cubicBezTo>
                  <a:cubicBezTo>
                    <a:pt x="5406" y="20622"/>
                    <a:pt x="5561" y="20741"/>
                    <a:pt x="5716" y="20837"/>
                  </a:cubicBezTo>
                  <a:cubicBezTo>
                    <a:pt x="5882" y="20920"/>
                    <a:pt x="6061" y="20979"/>
                    <a:pt x="6228" y="21075"/>
                  </a:cubicBezTo>
                  <a:cubicBezTo>
                    <a:pt x="6394" y="21146"/>
                    <a:pt x="6597" y="21134"/>
                    <a:pt x="6775" y="21206"/>
                  </a:cubicBezTo>
                  <a:cubicBezTo>
                    <a:pt x="6942" y="21277"/>
                    <a:pt x="7109" y="21348"/>
                    <a:pt x="7287" y="21408"/>
                  </a:cubicBezTo>
                  <a:cubicBezTo>
                    <a:pt x="7442" y="21468"/>
                    <a:pt x="7597" y="21622"/>
                    <a:pt x="7776" y="21682"/>
                  </a:cubicBezTo>
                  <a:cubicBezTo>
                    <a:pt x="7942" y="21741"/>
                    <a:pt x="8145" y="21729"/>
                    <a:pt x="8323" y="21765"/>
                  </a:cubicBezTo>
                  <a:cubicBezTo>
                    <a:pt x="8514" y="21813"/>
                    <a:pt x="8680" y="21920"/>
                    <a:pt x="8859" y="21968"/>
                  </a:cubicBezTo>
                  <a:cubicBezTo>
                    <a:pt x="9038" y="21991"/>
                    <a:pt x="9228" y="22039"/>
                    <a:pt x="9407" y="22063"/>
                  </a:cubicBezTo>
                  <a:cubicBezTo>
                    <a:pt x="9597" y="22099"/>
                    <a:pt x="9776" y="22158"/>
                    <a:pt x="9966" y="22170"/>
                  </a:cubicBezTo>
                  <a:cubicBezTo>
                    <a:pt x="10007" y="22173"/>
                    <a:pt x="10046" y="22173"/>
                    <a:pt x="10086" y="22173"/>
                  </a:cubicBezTo>
                  <a:cubicBezTo>
                    <a:pt x="10193" y="22173"/>
                    <a:pt x="10299" y="22167"/>
                    <a:pt x="10406" y="22167"/>
                  </a:cubicBezTo>
                  <a:cubicBezTo>
                    <a:pt x="10446" y="22167"/>
                    <a:pt x="10486" y="22168"/>
                    <a:pt x="10526" y="22170"/>
                  </a:cubicBezTo>
                  <a:cubicBezTo>
                    <a:pt x="10716" y="22182"/>
                    <a:pt x="10895" y="22218"/>
                    <a:pt x="11097" y="22218"/>
                  </a:cubicBezTo>
                  <a:cubicBezTo>
                    <a:pt x="11288" y="22218"/>
                    <a:pt x="11478" y="22218"/>
                    <a:pt x="11657" y="22206"/>
                  </a:cubicBezTo>
                  <a:cubicBezTo>
                    <a:pt x="11836" y="22182"/>
                    <a:pt x="12026" y="22158"/>
                    <a:pt x="12205" y="22146"/>
                  </a:cubicBezTo>
                  <a:cubicBezTo>
                    <a:pt x="12383" y="22122"/>
                    <a:pt x="12562" y="21991"/>
                    <a:pt x="12740" y="21968"/>
                  </a:cubicBezTo>
                  <a:cubicBezTo>
                    <a:pt x="12943" y="21932"/>
                    <a:pt x="13121" y="21908"/>
                    <a:pt x="13300" y="21872"/>
                  </a:cubicBezTo>
                  <a:cubicBezTo>
                    <a:pt x="13389" y="21849"/>
                    <a:pt x="13485" y="21849"/>
                    <a:pt x="13580" y="21849"/>
                  </a:cubicBezTo>
                  <a:cubicBezTo>
                    <a:pt x="13675" y="21849"/>
                    <a:pt x="13770" y="21849"/>
                    <a:pt x="13860" y="21825"/>
                  </a:cubicBezTo>
                  <a:cubicBezTo>
                    <a:pt x="14038" y="21789"/>
                    <a:pt x="14229" y="21765"/>
                    <a:pt x="14407" y="21706"/>
                  </a:cubicBezTo>
                  <a:cubicBezTo>
                    <a:pt x="14586" y="21646"/>
                    <a:pt x="14753" y="21575"/>
                    <a:pt x="14931" y="21515"/>
                  </a:cubicBezTo>
                  <a:cubicBezTo>
                    <a:pt x="15110" y="21444"/>
                    <a:pt x="15265" y="21313"/>
                    <a:pt x="15419" y="21229"/>
                  </a:cubicBezTo>
                  <a:cubicBezTo>
                    <a:pt x="15598" y="21158"/>
                    <a:pt x="15753" y="21063"/>
                    <a:pt x="15919" y="20967"/>
                  </a:cubicBezTo>
                  <a:cubicBezTo>
                    <a:pt x="16074" y="20872"/>
                    <a:pt x="16300" y="20908"/>
                    <a:pt x="16467" y="20813"/>
                  </a:cubicBezTo>
                  <a:cubicBezTo>
                    <a:pt x="16610" y="20729"/>
                    <a:pt x="16765" y="20610"/>
                    <a:pt x="16931" y="20503"/>
                  </a:cubicBezTo>
                  <a:cubicBezTo>
                    <a:pt x="17086" y="20420"/>
                    <a:pt x="17205" y="20253"/>
                    <a:pt x="17360" y="20146"/>
                  </a:cubicBezTo>
                  <a:cubicBezTo>
                    <a:pt x="17503" y="20051"/>
                    <a:pt x="17705" y="20003"/>
                    <a:pt x="17848" y="19884"/>
                  </a:cubicBezTo>
                  <a:cubicBezTo>
                    <a:pt x="18003" y="19765"/>
                    <a:pt x="18146" y="19646"/>
                    <a:pt x="18277" y="19527"/>
                  </a:cubicBezTo>
                  <a:cubicBezTo>
                    <a:pt x="18432" y="19408"/>
                    <a:pt x="18551" y="19277"/>
                    <a:pt x="18682" y="19134"/>
                  </a:cubicBezTo>
                  <a:cubicBezTo>
                    <a:pt x="18825" y="19015"/>
                    <a:pt x="18955" y="18884"/>
                    <a:pt x="19086" y="18753"/>
                  </a:cubicBezTo>
                  <a:cubicBezTo>
                    <a:pt x="19217" y="18622"/>
                    <a:pt x="19301" y="18420"/>
                    <a:pt x="19420" y="18289"/>
                  </a:cubicBezTo>
                  <a:cubicBezTo>
                    <a:pt x="19539" y="18146"/>
                    <a:pt x="19729" y="18062"/>
                    <a:pt x="19848" y="17919"/>
                  </a:cubicBezTo>
                  <a:cubicBezTo>
                    <a:pt x="19956" y="17765"/>
                    <a:pt x="20075" y="17622"/>
                    <a:pt x="20170" y="17467"/>
                  </a:cubicBezTo>
                  <a:cubicBezTo>
                    <a:pt x="20277" y="17324"/>
                    <a:pt x="20337" y="17146"/>
                    <a:pt x="20444" y="16979"/>
                  </a:cubicBezTo>
                  <a:cubicBezTo>
                    <a:pt x="20551" y="16812"/>
                    <a:pt x="20610" y="16634"/>
                    <a:pt x="20694" y="16479"/>
                  </a:cubicBezTo>
                  <a:cubicBezTo>
                    <a:pt x="20789" y="16312"/>
                    <a:pt x="20932" y="16181"/>
                    <a:pt x="21027" y="16015"/>
                  </a:cubicBezTo>
                  <a:cubicBezTo>
                    <a:pt x="21099" y="15848"/>
                    <a:pt x="21158" y="15669"/>
                    <a:pt x="21230" y="15491"/>
                  </a:cubicBezTo>
                  <a:cubicBezTo>
                    <a:pt x="21301" y="15324"/>
                    <a:pt x="21289" y="15122"/>
                    <a:pt x="21349" y="14943"/>
                  </a:cubicBezTo>
                  <a:cubicBezTo>
                    <a:pt x="21408" y="14764"/>
                    <a:pt x="21527" y="14610"/>
                    <a:pt x="21587" y="14431"/>
                  </a:cubicBezTo>
                  <a:cubicBezTo>
                    <a:pt x="21646" y="14252"/>
                    <a:pt x="21646" y="14062"/>
                    <a:pt x="21694" y="13883"/>
                  </a:cubicBezTo>
                  <a:cubicBezTo>
                    <a:pt x="21742" y="13705"/>
                    <a:pt x="21801" y="13526"/>
                    <a:pt x="21837" y="13348"/>
                  </a:cubicBezTo>
                  <a:cubicBezTo>
                    <a:pt x="21884" y="13169"/>
                    <a:pt x="21980" y="12990"/>
                    <a:pt x="22003" y="12812"/>
                  </a:cubicBezTo>
                  <a:cubicBezTo>
                    <a:pt x="22039" y="12621"/>
                    <a:pt x="21992" y="12443"/>
                    <a:pt x="22003" y="12252"/>
                  </a:cubicBezTo>
                  <a:cubicBezTo>
                    <a:pt x="22015" y="12074"/>
                    <a:pt x="22134" y="11895"/>
                    <a:pt x="22158" y="11693"/>
                  </a:cubicBezTo>
                  <a:cubicBezTo>
                    <a:pt x="22170" y="11502"/>
                    <a:pt x="22170" y="11323"/>
                    <a:pt x="22170" y="11133"/>
                  </a:cubicBezTo>
                  <a:cubicBezTo>
                    <a:pt x="22170" y="10942"/>
                    <a:pt x="22158" y="10740"/>
                    <a:pt x="22146" y="10490"/>
                  </a:cubicBezTo>
                  <a:cubicBezTo>
                    <a:pt x="22146" y="10300"/>
                    <a:pt x="22003" y="10121"/>
                    <a:pt x="21992" y="9942"/>
                  </a:cubicBezTo>
                  <a:cubicBezTo>
                    <a:pt x="21956" y="9764"/>
                    <a:pt x="21956" y="9561"/>
                    <a:pt x="21932" y="9383"/>
                  </a:cubicBezTo>
                  <a:cubicBezTo>
                    <a:pt x="21896" y="9204"/>
                    <a:pt x="21956" y="9002"/>
                    <a:pt x="21932" y="8823"/>
                  </a:cubicBezTo>
                  <a:cubicBezTo>
                    <a:pt x="21884" y="8645"/>
                    <a:pt x="21849" y="8454"/>
                    <a:pt x="21813" y="8275"/>
                  </a:cubicBezTo>
                  <a:cubicBezTo>
                    <a:pt x="21765" y="8097"/>
                    <a:pt x="21718" y="7918"/>
                    <a:pt x="21658" y="7740"/>
                  </a:cubicBezTo>
                  <a:cubicBezTo>
                    <a:pt x="21599" y="7561"/>
                    <a:pt x="21420" y="7418"/>
                    <a:pt x="21361" y="7240"/>
                  </a:cubicBezTo>
                  <a:cubicBezTo>
                    <a:pt x="21289" y="7061"/>
                    <a:pt x="21349" y="6847"/>
                    <a:pt x="21277" y="6680"/>
                  </a:cubicBezTo>
                  <a:cubicBezTo>
                    <a:pt x="21194" y="6513"/>
                    <a:pt x="21111" y="6347"/>
                    <a:pt x="21015" y="6192"/>
                  </a:cubicBezTo>
                  <a:cubicBezTo>
                    <a:pt x="20944" y="6025"/>
                    <a:pt x="20825" y="5870"/>
                    <a:pt x="20741" y="5716"/>
                  </a:cubicBezTo>
                  <a:cubicBezTo>
                    <a:pt x="20634" y="5549"/>
                    <a:pt x="20515" y="5418"/>
                    <a:pt x="20408" y="5251"/>
                  </a:cubicBezTo>
                  <a:cubicBezTo>
                    <a:pt x="20301" y="5085"/>
                    <a:pt x="20289" y="4882"/>
                    <a:pt x="20182" y="4727"/>
                  </a:cubicBezTo>
                  <a:cubicBezTo>
                    <a:pt x="20087" y="4585"/>
                    <a:pt x="19944" y="4442"/>
                    <a:pt x="19825" y="4299"/>
                  </a:cubicBezTo>
                  <a:cubicBezTo>
                    <a:pt x="19706" y="4144"/>
                    <a:pt x="19527" y="4049"/>
                    <a:pt x="19408" y="3906"/>
                  </a:cubicBezTo>
                  <a:cubicBezTo>
                    <a:pt x="19289" y="3763"/>
                    <a:pt x="19217" y="3584"/>
                    <a:pt x="19086" y="3453"/>
                  </a:cubicBezTo>
                  <a:cubicBezTo>
                    <a:pt x="18955" y="3311"/>
                    <a:pt x="18801" y="3215"/>
                    <a:pt x="18670" y="3072"/>
                  </a:cubicBezTo>
                  <a:cubicBezTo>
                    <a:pt x="18539" y="2953"/>
                    <a:pt x="18360" y="2870"/>
                    <a:pt x="18217" y="2751"/>
                  </a:cubicBezTo>
                  <a:cubicBezTo>
                    <a:pt x="18086" y="2632"/>
                    <a:pt x="17979" y="2465"/>
                    <a:pt x="17836" y="2346"/>
                  </a:cubicBezTo>
                  <a:cubicBezTo>
                    <a:pt x="17682" y="2239"/>
                    <a:pt x="17586" y="2060"/>
                    <a:pt x="17431" y="1965"/>
                  </a:cubicBezTo>
                  <a:cubicBezTo>
                    <a:pt x="17289" y="1858"/>
                    <a:pt x="17074" y="1846"/>
                    <a:pt x="16908" y="1739"/>
                  </a:cubicBezTo>
                  <a:cubicBezTo>
                    <a:pt x="16765" y="1644"/>
                    <a:pt x="16586" y="1572"/>
                    <a:pt x="16419" y="1489"/>
                  </a:cubicBezTo>
                  <a:cubicBezTo>
                    <a:pt x="16253" y="1394"/>
                    <a:pt x="16110" y="1287"/>
                    <a:pt x="15943" y="1203"/>
                  </a:cubicBezTo>
                  <a:cubicBezTo>
                    <a:pt x="15777" y="1132"/>
                    <a:pt x="15634" y="1013"/>
                    <a:pt x="15455" y="929"/>
                  </a:cubicBezTo>
                  <a:cubicBezTo>
                    <a:pt x="15276" y="858"/>
                    <a:pt x="15122" y="739"/>
                    <a:pt x="14943" y="679"/>
                  </a:cubicBezTo>
                  <a:cubicBezTo>
                    <a:pt x="14788" y="620"/>
                    <a:pt x="14574" y="632"/>
                    <a:pt x="14395" y="572"/>
                  </a:cubicBezTo>
                  <a:cubicBezTo>
                    <a:pt x="14229" y="513"/>
                    <a:pt x="14050" y="429"/>
                    <a:pt x="13872" y="382"/>
                  </a:cubicBezTo>
                  <a:cubicBezTo>
                    <a:pt x="13693" y="334"/>
                    <a:pt x="13502" y="358"/>
                    <a:pt x="13324" y="310"/>
                  </a:cubicBezTo>
                  <a:cubicBezTo>
                    <a:pt x="13145" y="274"/>
                    <a:pt x="12967" y="155"/>
                    <a:pt x="12788" y="132"/>
                  </a:cubicBezTo>
                  <a:cubicBezTo>
                    <a:pt x="12693" y="126"/>
                    <a:pt x="12601" y="126"/>
                    <a:pt x="12508" y="126"/>
                  </a:cubicBezTo>
                  <a:cubicBezTo>
                    <a:pt x="12416" y="126"/>
                    <a:pt x="12324" y="126"/>
                    <a:pt x="12228" y="120"/>
                  </a:cubicBezTo>
                  <a:cubicBezTo>
                    <a:pt x="12050" y="96"/>
                    <a:pt x="11871" y="96"/>
                    <a:pt x="11669" y="84"/>
                  </a:cubicBezTo>
                  <a:cubicBezTo>
                    <a:pt x="11478" y="72"/>
                    <a:pt x="11300" y="1"/>
                    <a:pt x="111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1" name="Google Shape;4231;p44"/>
            <p:cNvSpPr/>
            <p:nvPr/>
          </p:nvSpPr>
          <p:spPr>
            <a:xfrm>
              <a:off x="4648007" y="1994357"/>
              <a:ext cx="696001" cy="695621"/>
            </a:xfrm>
            <a:custGeom>
              <a:avLst/>
              <a:gdLst/>
              <a:ahLst/>
              <a:cxnLst/>
              <a:rect l="l" t="t" r="r" b="b"/>
              <a:pathLst>
                <a:path w="21968" h="21956" extrusionOk="0">
                  <a:moveTo>
                    <a:pt x="13930" y="572"/>
                  </a:moveTo>
                  <a:lnTo>
                    <a:pt x="13930" y="2048"/>
                  </a:lnTo>
                  <a:lnTo>
                    <a:pt x="12454" y="2048"/>
                  </a:lnTo>
                  <a:lnTo>
                    <a:pt x="12454" y="572"/>
                  </a:lnTo>
                  <a:close/>
                  <a:moveTo>
                    <a:pt x="15466" y="2108"/>
                  </a:moveTo>
                  <a:lnTo>
                    <a:pt x="15466" y="3584"/>
                  </a:lnTo>
                  <a:lnTo>
                    <a:pt x="13990" y="3584"/>
                  </a:lnTo>
                  <a:lnTo>
                    <a:pt x="13990" y="2108"/>
                  </a:lnTo>
                  <a:close/>
                  <a:moveTo>
                    <a:pt x="16990" y="2108"/>
                  </a:moveTo>
                  <a:lnTo>
                    <a:pt x="16990" y="3584"/>
                  </a:lnTo>
                  <a:lnTo>
                    <a:pt x="15514" y="3584"/>
                  </a:lnTo>
                  <a:lnTo>
                    <a:pt x="15514" y="2108"/>
                  </a:lnTo>
                  <a:close/>
                  <a:moveTo>
                    <a:pt x="9311" y="2120"/>
                  </a:moveTo>
                  <a:lnTo>
                    <a:pt x="9311" y="3596"/>
                  </a:lnTo>
                  <a:lnTo>
                    <a:pt x="7846" y="3596"/>
                  </a:lnTo>
                  <a:lnTo>
                    <a:pt x="7846" y="2120"/>
                  </a:lnTo>
                  <a:close/>
                  <a:moveTo>
                    <a:pt x="10847" y="2120"/>
                  </a:moveTo>
                  <a:lnTo>
                    <a:pt x="10847" y="3596"/>
                  </a:lnTo>
                  <a:lnTo>
                    <a:pt x="9370" y="3596"/>
                  </a:lnTo>
                  <a:lnTo>
                    <a:pt x="9370" y="2120"/>
                  </a:lnTo>
                  <a:close/>
                  <a:moveTo>
                    <a:pt x="12383" y="2120"/>
                  </a:moveTo>
                  <a:lnTo>
                    <a:pt x="12383" y="3596"/>
                  </a:lnTo>
                  <a:lnTo>
                    <a:pt x="10906" y="3596"/>
                  </a:lnTo>
                  <a:lnTo>
                    <a:pt x="10906" y="2120"/>
                  </a:lnTo>
                  <a:close/>
                  <a:moveTo>
                    <a:pt x="13918" y="2120"/>
                  </a:moveTo>
                  <a:lnTo>
                    <a:pt x="13918" y="3596"/>
                  </a:lnTo>
                  <a:lnTo>
                    <a:pt x="12442" y="3596"/>
                  </a:lnTo>
                  <a:lnTo>
                    <a:pt x="12442" y="2120"/>
                  </a:lnTo>
                  <a:close/>
                  <a:moveTo>
                    <a:pt x="6239" y="3656"/>
                  </a:moveTo>
                  <a:lnTo>
                    <a:pt x="6239" y="5132"/>
                  </a:lnTo>
                  <a:lnTo>
                    <a:pt x="4763" y="5132"/>
                  </a:lnTo>
                  <a:lnTo>
                    <a:pt x="4763" y="3656"/>
                  </a:lnTo>
                  <a:close/>
                  <a:moveTo>
                    <a:pt x="7787" y="3656"/>
                  </a:moveTo>
                  <a:lnTo>
                    <a:pt x="7787" y="5132"/>
                  </a:lnTo>
                  <a:lnTo>
                    <a:pt x="6310" y="5132"/>
                  </a:lnTo>
                  <a:lnTo>
                    <a:pt x="6310" y="3656"/>
                  </a:lnTo>
                  <a:close/>
                  <a:moveTo>
                    <a:pt x="9311" y="3656"/>
                  </a:moveTo>
                  <a:lnTo>
                    <a:pt x="9311" y="5132"/>
                  </a:lnTo>
                  <a:lnTo>
                    <a:pt x="7846" y="5132"/>
                  </a:lnTo>
                  <a:lnTo>
                    <a:pt x="7846" y="3656"/>
                  </a:lnTo>
                  <a:close/>
                  <a:moveTo>
                    <a:pt x="10847" y="3656"/>
                  </a:moveTo>
                  <a:lnTo>
                    <a:pt x="10847" y="5132"/>
                  </a:lnTo>
                  <a:lnTo>
                    <a:pt x="9370" y="5132"/>
                  </a:lnTo>
                  <a:lnTo>
                    <a:pt x="9370" y="3656"/>
                  </a:lnTo>
                  <a:close/>
                  <a:moveTo>
                    <a:pt x="12383" y="3656"/>
                  </a:moveTo>
                  <a:lnTo>
                    <a:pt x="12383" y="5132"/>
                  </a:lnTo>
                  <a:lnTo>
                    <a:pt x="10906" y="5132"/>
                  </a:lnTo>
                  <a:lnTo>
                    <a:pt x="10906" y="3656"/>
                  </a:lnTo>
                  <a:close/>
                  <a:moveTo>
                    <a:pt x="13930" y="3656"/>
                  </a:moveTo>
                  <a:lnTo>
                    <a:pt x="13930" y="5132"/>
                  </a:lnTo>
                  <a:lnTo>
                    <a:pt x="12454" y="5132"/>
                  </a:lnTo>
                  <a:lnTo>
                    <a:pt x="12454" y="3656"/>
                  </a:lnTo>
                  <a:close/>
                  <a:moveTo>
                    <a:pt x="15466" y="3656"/>
                  </a:moveTo>
                  <a:lnTo>
                    <a:pt x="15466" y="5132"/>
                  </a:lnTo>
                  <a:lnTo>
                    <a:pt x="13990" y="5132"/>
                  </a:lnTo>
                  <a:lnTo>
                    <a:pt x="13990" y="3656"/>
                  </a:lnTo>
                  <a:close/>
                  <a:moveTo>
                    <a:pt x="16990" y="3656"/>
                  </a:moveTo>
                  <a:lnTo>
                    <a:pt x="16990" y="5132"/>
                  </a:lnTo>
                  <a:lnTo>
                    <a:pt x="15526" y="5132"/>
                  </a:lnTo>
                  <a:lnTo>
                    <a:pt x="15526" y="3656"/>
                  </a:lnTo>
                  <a:close/>
                  <a:moveTo>
                    <a:pt x="18538" y="3656"/>
                  </a:moveTo>
                  <a:lnTo>
                    <a:pt x="18538" y="5132"/>
                  </a:lnTo>
                  <a:lnTo>
                    <a:pt x="17062" y="5132"/>
                  </a:lnTo>
                  <a:lnTo>
                    <a:pt x="17062" y="3656"/>
                  </a:lnTo>
                  <a:close/>
                  <a:moveTo>
                    <a:pt x="6239" y="5191"/>
                  </a:moveTo>
                  <a:lnTo>
                    <a:pt x="6239" y="6656"/>
                  </a:lnTo>
                  <a:lnTo>
                    <a:pt x="4763" y="6656"/>
                  </a:lnTo>
                  <a:lnTo>
                    <a:pt x="4763" y="5191"/>
                  </a:lnTo>
                  <a:close/>
                  <a:moveTo>
                    <a:pt x="10847" y="5191"/>
                  </a:moveTo>
                  <a:lnTo>
                    <a:pt x="10847" y="6656"/>
                  </a:lnTo>
                  <a:lnTo>
                    <a:pt x="9370" y="6656"/>
                  </a:lnTo>
                  <a:lnTo>
                    <a:pt x="9370" y="5191"/>
                  </a:lnTo>
                  <a:close/>
                  <a:moveTo>
                    <a:pt x="20074" y="5191"/>
                  </a:moveTo>
                  <a:lnTo>
                    <a:pt x="20074" y="6656"/>
                  </a:lnTo>
                  <a:lnTo>
                    <a:pt x="18598" y="6656"/>
                  </a:lnTo>
                  <a:lnTo>
                    <a:pt x="18598" y="5191"/>
                  </a:lnTo>
                  <a:close/>
                  <a:moveTo>
                    <a:pt x="4703" y="5191"/>
                  </a:moveTo>
                  <a:lnTo>
                    <a:pt x="4703" y="6668"/>
                  </a:lnTo>
                  <a:lnTo>
                    <a:pt x="3227" y="6668"/>
                  </a:lnTo>
                  <a:lnTo>
                    <a:pt x="3227" y="5191"/>
                  </a:lnTo>
                  <a:close/>
                  <a:moveTo>
                    <a:pt x="7787" y="5191"/>
                  </a:moveTo>
                  <a:lnTo>
                    <a:pt x="7787" y="6668"/>
                  </a:lnTo>
                  <a:lnTo>
                    <a:pt x="6310" y="6668"/>
                  </a:lnTo>
                  <a:lnTo>
                    <a:pt x="6310" y="5191"/>
                  </a:lnTo>
                  <a:close/>
                  <a:moveTo>
                    <a:pt x="9311" y="5191"/>
                  </a:moveTo>
                  <a:lnTo>
                    <a:pt x="9311" y="6668"/>
                  </a:lnTo>
                  <a:lnTo>
                    <a:pt x="7846" y="6668"/>
                  </a:lnTo>
                  <a:lnTo>
                    <a:pt x="7846" y="5191"/>
                  </a:lnTo>
                  <a:close/>
                  <a:moveTo>
                    <a:pt x="12383" y="5191"/>
                  </a:moveTo>
                  <a:lnTo>
                    <a:pt x="12383" y="6668"/>
                  </a:lnTo>
                  <a:lnTo>
                    <a:pt x="10906" y="6668"/>
                  </a:lnTo>
                  <a:lnTo>
                    <a:pt x="10906" y="5191"/>
                  </a:lnTo>
                  <a:close/>
                  <a:moveTo>
                    <a:pt x="13930" y="5191"/>
                  </a:moveTo>
                  <a:lnTo>
                    <a:pt x="13930" y="6668"/>
                  </a:lnTo>
                  <a:lnTo>
                    <a:pt x="12454" y="6668"/>
                  </a:lnTo>
                  <a:lnTo>
                    <a:pt x="12454" y="5191"/>
                  </a:lnTo>
                  <a:close/>
                  <a:moveTo>
                    <a:pt x="15466" y="5191"/>
                  </a:moveTo>
                  <a:lnTo>
                    <a:pt x="15466" y="6668"/>
                  </a:lnTo>
                  <a:lnTo>
                    <a:pt x="13990" y="6668"/>
                  </a:lnTo>
                  <a:lnTo>
                    <a:pt x="13990" y="5191"/>
                  </a:lnTo>
                  <a:close/>
                  <a:moveTo>
                    <a:pt x="16990" y="5191"/>
                  </a:moveTo>
                  <a:lnTo>
                    <a:pt x="16990" y="6668"/>
                  </a:lnTo>
                  <a:lnTo>
                    <a:pt x="15514" y="6668"/>
                  </a:lnTo>
                  <a:lnTo>
                    <a:pt x="15514" y="5191"/>
                  </a:lnTo>
                  <a:close/>
                  <a:moveTo>
                    <a:pt x="18526" y="5191"/>
                  </a:moveTo>
                  <a:lnTo>
                    <a:pt x="18526" y="6668"/>
                  </a:lnTo>
                  <a:lnTo>
                    <a:pt x="17050" y="6668"/>
                  </a:lnTo>
                  <a:lnTo>
                    <a:pt x="17050" y="5191"/>
                  </a:lnTo>
                  <a:close/>
                  <a:moveTo>
                    <a:pt x="3155" y="6727"/>
                  </a:moveTo>
                  <a:lnTo>
                    <a:pt x="3155" y="8192"/>
                  </a:lnTo>
                  <a:lnTo>
                    <a:pt x="1679" y="8192"/>
                  </a:lnTo>
                  <a:lnTo>
                    <a:pt x="1679" y="6727"/>
                  </a:lnTo>
                  <a:close/>
                  <a:moveTo>
                    <a:pt x="4703" y="6727"/>
                  </a:moveTo>
                  <a:lnTo>
                    <a:pt x="4703" y="8192"/>
                  </a:lnTo>
                  <a:lnTo>
                    <a:pt x="3227" y="8192"/>
                  </a:lnTo>
                  <a:lnTo>
                    <a:pt x="3227" y="6727"/>
                  </a:lnTo>
                  <a:close/>
                  <a:moveTo>
                    <a:pt x="7787" y="6727"/>
                  </a:moveTo>
                  <a:lnTo>
                    <a:pt x="7787" y="8192"/>
                  </a:lnTo>
                  <a:lnTo>
                    <a:pt x="6310" y="8192"/>
                  </a:lnTo>
                  <a:lnTo>
                    <a:pt x="6310" y="6727"/>
                  </a:lnTo>
                  <a:close/>
                  <a:moveTo>
                    <a:pt x="6239" y="6739"/>
                  </a:moveTo>
                  <a:lnTo>
                    <a:pt x="6239" y="8216"/>
                  </a:lnTo>
                  <a:lnTo>
                    <a:pt x="4763" y="8216"/>
                  </a:lnTo>
                  <a:lnTo>
                    <a:pt x="4763" y="6739"/>
                  </a:lnTo>
                  <a:close/>
                  <a:moveTo>
                    <a:pt x="9311" y="6739"/>
                  </a:moveTo>
                  <a:lnTo>
                    <a:pt x="9311" y="8216"/>
                  </a:lnTo>
                  <a:lnTo>
                    <a:pt x="7846" y="8216"/>
                  </a:lnTo>
                  <a:lnTo>
                    <a:pt x="7846" y="6739"/>
                  </a:lnTo>
                  <a:close/>
                  <a:moveTo>
                    <a:pt x="10847" y="6739"/>
                  </a:moveTo>
                  <a:lnTo>
                    <a:pt x="10847" y="8216"/>
                  </a:lnTo>
                  <a:lnTo>
                    <a:pt x="9370" y="8216"/>
                  </a:lnTo>
                  <a:lnTo>
                    <a:pt x="9370" y="6739"/>
                  </a:lnTo>
                  <a:close/>
                  <a:moveTo>
                    <a:pt x="12383" y="6739"/>
                  </a:moveTo>
                  <a:lnTo>
                    <a:pt x="12383" y="8216"/>
                  </a:lnTo>
                  <a:lnTo>
                    <a:pt x="10906" y="8216"/>
                  </a:lnTo>
                  <a:lnTo>
                    <a:pt x="10906" y="6739"/>
                  </a:lnTo>
                  <a:close/>
                  <a:moveTo>
                    <a:pt x="13918" y="6739"/>
                  </a:moveTo>
                  <a:lnTo>
                    <a:pt x="13918" y="8216"/>
                  </a:lnTo>
                  <a:lnTo>
                    <a:pt x="12442" y="8216"/>
                  </a:lnTo>
                  <a:lnTo>
                    <a:pt x="12442" y="6739"/>
                  </a:lnTo>
                  <a:close/>
                  <a:moveTo>
                    <a:pt x="15466" y="6739"/>
                  </a:moveTo>
                  <a:lnTo>
                    <a:pt x="15466" y="8216"/>
                  </a:lnTo>
                  <a:lnTo>
                    <a:pt x="13990" y="8216"/>
                  </a:lnTo>
                  <a:lnTo>
                    <a:pt x="13990" y="6739"/>
                  </a:lnTo>
                  <a:close/>
                  <a:moveTo>
                    <a:pt x="16990" y="6739"/>
                  </a:moveTo>
                  <a:lnTo>
                    <a:pt x="16990" y="8216"/>
                  </a:lnTo>
                  <a:lnTo>
                    <a:pt x="15526" y="8216"/>
                  </a:lnTo>
                  <a:lnTo>
                    <a:pt x="15526" y="6739"/>
                  </a:lnTo>
                  <a:close/>
                  <a:moveTo>
                    <a:pt x="18526" y="6739"/>
                  </a:moveTo>
                  <a:lnTo>
                    <a:pt x="18526" y="8216"/>
                  </a:lnTo>
                  <a:lnTo>
                    <a:pt x="17050" y="8216"/>
                  </a:lnTo>
                  <a:lnTo>
                    <a:pt x="17050" y="6739"/>
                  </a:lnTo>
                  <a:close/>
                  <a:moveTo>
                    <a:pt x="20074" y="6739"/>
                  </a:moveTo>
                  <a:lnTo>
                    <a:pt x="20074" y="8216"/>
                  </a:lnTo>
                  <a:lnTo>
                    <a:pt x="18598" y="8216"/>
                  </a:lnTo>
                  <a:lnTo>
                    <a:pt x="18598" y="6739"/>
                  </a:lnTo>
                  <a:close/>
                  <a:moveTo>
                    <a:pt x="3155" y="8275"/>
                  </a:moveTo>
                  <a:lnTo>
                    <a:pt x="3155" y="9740"/>
                  </a:lnTo>
                  <a:lnTo>
                    <a:pt x="1679" y="9740"/>
                  </a:lnTo>
                  <a:lnTo>
                    <a:pt x="1679" y="8275"/>
                  </a:lnTo>
                  <a:close/>
                  <a:moveTo>
                    <a:pt x="4703" y="8275"/>
                  </a:moveTo>
                  <a:lnTo>
                    <a:pt x="4703" y="9740"/>
                  </a:lnTo>
                  <a:lnTo>
                    <a:pt x="3227" y="9740"/>
                  </a:lnTo>
                  <a:lnTo>
                    <a:pt x="3227" y="8275"/>
                  </a:lnTo>
                  <a:close/>
                  <a:moveTo>
                    <a:pt x="6239" y="8275"/>
                  </a:moveTo>
                  <a:lnTo>
                    <a:pt x="6239" y="9740"/>
                  </a:lnTo>
                  <a:lnTo>
                    <a:pt x="4763" y="9740"/>
                  </a:lnTo>
                  <a:lnTo>
                    <a:pt x="4763" y="8275"/>
                  </a:lnTo>
                  <a:close/>
                  <a:moveTo>
                    <a:pt x="7787" y="8275"/>
                  </a:moveTo>
                  <a:lnTo>
                    <a:pt x="7787" y="9740"/>
                  </a:lnTo>
                  <a:lnTo>
                    <a:pt x="6310" y="9740"/>
                  </a:lnTo>
                  <a:lnTo>
                    <a:pt x="6310" y="8275"/>
                  </a:lnTo>
                  <a:close/>
                  <a:moveTo>
                    <a:pt x="9311" y="8275"/>
                  </a:moveTo>
                  <a:lnTo>
                    <a:pt x="9311" y="9740"/>
                  </a:lnTo>
                  <a:lnTo>
                    <a:pt x="7846" y="9740"/>
                  </a:lnTo>
                  <a:lnTo>
                    <a:pt x="7846" y="8275"/>
                  </a:lnTo>
                  <a:close/>
                  <a:moveTo>
                    <a:pt x="10847" y="8275"/>
                  </a:moveTo>
                  <a:lnTo>
                    <a:pt x="10847" y="9740"/>
                  </a:lnTo>
                  <a:lnTo>
                    <a:pt x="9370" y="9740"/>
                  </a:lnTo>
                  <a:lnTo>
                    <a:pt x="9370" y="8275"/>
                  </a:lnTo>
                  <a:close/>
                  <a:moveTo>
                    <a:pt x="12383" y="8275"/>
                  </a:moveTo>
                  <a:lnTo>
                    <a:pt x="12383" y="9740"/>
                  </a:lnTo>
                  <a:lnTo>
                    <a:pt x="10906" y="9740"/>
                  </a:lnTo>
                  <a:lnTo>
                    <a:pt x="10906" y="8275"/>
                  </a:lnTo>
                  <a:close/>
                  <a:moveTo>
                    <a:pt x="13930" y="8275"/>
                  </a:moveTo>
                  <a:lnTo>
                    <a:pt x="13930" y="9740"/>
                  </a:lnTo>
                  <a:lnTo>
                    <a:pt x="12454" y="9740"/>
                  </a:lnTo>
                  <a:lnTo>
                    <a:pt x="12454" y="8275"/>
                  </a:lnTo>
                  <a:close/>
                  <a:moveTo>
                    <a:pt x="15466" y="8275"/>
                  </a:moveTo>
                  <a:lnTo>
                    <a:pt x="15466" y="9740"/>
                  </a:lnTo>
                  <a:lnTo>
                    <a:pt x="13990" y="9740"/>
                  </a:lnTo>
                  <a:lnTo>
                    <a:pt x="13990" y="8275"/>
                  </a:lnTo>
                  <a:close/>
                  <a:moveTo>
                    <a:pt x="16990" y="8275"/>
                  </a:moveTo>
                  <a:lnTo>
                    <a:pt x="16990" y="9740"/>
                  </a:lnTo>
                  <a:lnTo>
                    <a:pt x="15526" y="9740"/>
                  </a:lnTo>
                  <a:lnTo>
                    <a:pt x="15526" y="8275"/>
                  </a:lnTo>
                  <a:close/>
                  <a:moveTo>
                    <a:pt x="18538" y="8275"/>
                  </a:moveTo>
                  <a:lnTo>
                    <a:pt x="18538" y="9740"/>
                  </a:lnTo>
                  <a:lnTo>
                    <a:pt x="17062" y="9740"/>
                  </a:lnTo>
                  <a:lnTo>
                    <a:pt x="17062" y="8275"/>
                  </a:lnTo>
                  <a:close/>
                  <a:moveTo>
                    <a:pt x="20062" y="8275"/>
                  </a:moveTo>
                  <a:lnTo>
                    <a:pt x="20062" y="9740"/>
                  </a:lnTo>
                  <a:lnTo>
                    <a:pt x="18586" y="9740"/>
                  </a:lnTo>
                  <a:lnTo>
                    <a:pt x="18586" y="8275"/>
                  </a:lnTo>
                  <a:close/>
                  <a:moveTo>
                    <a:pt x="21610" y="8275"/>
                  </a:moveTo>
                  <a:lnTo>
                    <a:pt x="21610" y="9740"/>
                  </a:lnTo>
                  <a:lnTo>
                    <a:pt x="20134" y="9740"/>
                  </a:lnTo>
                  <a:lnTo>
                    <a:pt x="20134" y="8275"/>
                  </a:lnTo>
                  <a:close/>
                  <a:moveTo>
                    <a:pt x="1619" y="9799"/>
                  </a:moveTo>
                  <a:lnTo>
                    <a:pt x="1619" y="11276"/>
                  </a:lnTo>
                  <a:lnTo>
                    <a:pt x="143" y="11276"/>
                  </a:lnTo>
                  <a:lnTo>
                    <a:pt x="143" y="9799"/>
                  </a:lnTo>
                  <a:close/>
                  <a:moveTo>
                    <a:pt x="3167" y="9799"/>
                  </a:moveTo>
                  <a:lnTo>
                    <a:pt x="3167" y="11276"/>
                  </a:lnTo>
                  <a:lnTo>
                    <a:pt x="1691" y="11276"/>
                  </a:lnTo>
                  <a:lnTo>
                    <a:pt x="1691" y="9799"/>
                  </a:lnTo>
                  <a:close/>
                  <a:moveTo>
                    <a:pt x="4703" y="9799"/>
                  </a:moveTo>
                  <a:lnTo>
                    <a:pt x="4703" y="11276"/>
                  </a:lnTo>
                  <a:lnTo>
                    <a:pt x="3227" y="11276"/>
                  </a:lnTo>
                  <a:lnTo>
                    <a:pt x="3227" y="9799"/>
                  </a:lnTo>
                  <a:close/>
                  <a:moveTo>
                    <a:pt x="6239" y="9799"/>
                  </a:moveTo>
                  <a:lnTo>
                    <a:pt x="6239" y="11276"/>
                  </a:lnTo>
                  <a:lnTo>
                    <a:pt x="4763" y="11276"/>
                  </a:lnTo>
                  <a:lnTo>
                    <a:pt x="4763" y="9799"/>
                  </a:lnTo>
                  <a:close/>
                  <a:moveTo>
                    <a:pt x="7787" y="9799"/>
                  </a:moveTo>
                  <a:lnTo>
                    <a:pt x="7787" y="11276"/>
                  </a:lnTo>
                  <a:lnTo>
                    <a:pt x="6310" y="11276"/>
                  </a:lnTo>
                  <a:lnTo>
                    <a:pt x="6310" y="9799"/>
                  </a:lnTo>
                  <a:close/>
                  <a:moveTo>
                    <a:pt x="9311" y="9799"/>
                  </a:moveTo>
                  <a:lnTo>
                    <a:pt x="9311" y="11276"/>
                  </a:lnTo>
                  <a:lnTo>
                    <a:pt x="7846" y="11276"/>
                  </a:lnTo>
                  <a:lnTo>
                    <a:pt x="7846" y="9799"/>
                  </a:lnTo>
                  <a:close/>
                  <a:moveTo>
                    <a:pt x="10847" y="9799"/>
                  </a:moveTo>
                  <a:lnTo>
                    <a:pt x="10847" y="11276"/>
                  </a:lnTo>
                  <a:lnTo>
                    <a:pt x="9370" y="11276"/>
                  </a:lnTo>
                  <a:lnTo>
                    <a:pt x="9370" y="9799"/>
                  </a:lnTo>
                  <a:close/>
                  <a:moveTo>
                    <a:pt x="12383" y="9799"/>
                  </a:moveTo>
                  <a:lnTo>
                    <a:pt x="12383" y="11276"/>
                  </a:lnTo>
                  <a:lnTo>
                    <a:pt x="10906" y="11276"/>
                  </a:lnTo>
                  <a:lnTo>
                    <a:pt x="10906" y="9799"/>
                  </a:lnTo>
                  <a:close/>
                  <a:moveTo>
                    <a:pt x="13918" y="9799"/>
                  </a:moveTo>
                  <a:lnTo>
                    <a:pt x="13918" y="11276"/>
                  </a:lnTo>
                  <a:lnTo>
                    <a:pt x="12442" y="11276"/>
                  </a:lnTo>
                  <a:lnTo>
                    <a:pt x="12442" y="9799"/>
                  </a:lnTo>
                  <a:close/>
                  <a:moveTo>
                    <a:pt x="15466" y="9799"/>
                  </a:moveTo>
                  <a:lnTo>
                    <a:pt x="15466" y="11276"/>
                  </a:lnTo>
                  <a:lnTo>
                    <a:pt x="13990" y="11276"/>
                  </a:lnTo>
                  <a:lnTo>
                    <a:pt x="13990" y="9799"/>
                  </a:lnTo>
                  <a:close/>
                  <a:moveTo>
                    <a:pt x="16990" y="9799"/>
                  </a:moveTo>
                  <a:lnTo>
                    <a:pt x="16990" y="11276"/>
                  </a:lnTo>
                  <a:lnTo>
                    <a:pt x="15514" y="11276"/>
                  </a:lnTo>
                  <a:lnTo>
                    <a:pt x="15514" y="9799"/>
                  </a:lnTo>
                  <a:close/>
                  <a:moveTo>
                    <a:pt x="18526" y="9799"/>
                  </a:moveTo>
                  <a:lnTo>
                    <a:pt x="18526" y="11276"/>
                  </a:lnTo>
                  <a:lnTo>
                    <a:pt x="17050" y="11276"/>
                  </a:lnTo>
                  <a:lnTo>
                    <a:pt x="17050" y="9799"/>
                  </a:lnTo>
                  <a:close/>
                  <a:moveTo>
                    <a:pt x="20062" y="9799"/>
                  </a:moveTo>
                  <a:lnTo>
                    <a:pt x="20062" y="11276"/>
                  </a:lnTo>
                  <a:lnTo>
                    <a:pt x="18586" y="11276"/>
                  </a:lnTo>
                  <a:lnTo>
                    <a:pt x="18586" y="9799"/>
                  </a:lnTo>
                  <a:close/>
                  <a:moveTo>
                    <a:pt x="21610" y="9799"/>
                  </a:moveTo>
                  <a:lnTo>
                    <a:pt x="21610" y="11276"/>
                  </a:lnTo>
                  <a:lnTo>
                    <a:pt x="20134" y="11276"/>
                  </a:lnTo>
                  <a:lnTo>
                    <a:pt x="20134" y="9799"/>
                  </a:lnTo>
                  <a:close/>
                  <a:moveTo>
                    <a:pt x="1619" y="11335"/>
                  </a:moveTo>
                  <a:lnTo>
                    <a:pt x="1619" y="12811"/>
                  </a:lnTo>
                  <a:lnTo>
                    <a:pt x="143" y="12811"/>
                  </a:lnTo>
                  <a:lnTo>
                    <a:pt x="143" y="11335"/>
                  </a:lnTo>
                  <a:close/>
                  <a:moveTo>
                    <a:pt x="3167" y="11335"/>
                  </a:moveTo>
                  <a:lnTo>
                    <a:pt x="3167" y="12811"/>
                  </a:lnTo>
                  <a:lnTo>
                    <a:pt x="1691" y="12811"/>
                  </a:lnTo>
                  <a:lnTo>
                    <a:pt x="1691" y="11335"/>
                  </a:lnTo>
                  <a:close/>
                  <a:moveTo>
                    <a:pt x="4703" y="11335"/>
                  </a:moveTo>
                  <a:lnTo>
                    <a:pt x="4703" y="12811"/>
                  </a:lnTo>
                  <a:lnTo>
                    <a:pt x="3227" y="12811"/>
                  </a:lnTo>
                  <a:lnTo>
                    <a:pt x="3227" y="11335"/>
                  </a:lnTo>
                  <a:close/>
                  <a:moveTo>
                    <a:pt x="6239" y="11335"/>
                  </a:moveTo>
                  <a:lnTo>
                    <a:pt x="6239" y="12811"/>
                  </a:lnTo>
                  <a:lnTo>
                    <a:pt x="4763" y="12811"/>
                  </a:lnTo>
                  <a:lnTo>
                    <a:pt x="4763" y="11335"/>
                  </a:lnTo>
                  <a:close/>
                  <a:moveTo>
                    <a:pt x="7787" y="11335"/>
                  </a:moveTo>
                  <a:lnTo>
                    <a:pt x="7787" y="12811"/>
                  </a:lnTo>
                  <a:lnTo>
                    <a:pt x="6310" y="12811"/>
                  </a:lnTo>
                  <a:lnTo>
                    <a:pt x="6310" y="11335"/>
                  </a:lnTo>
                  <a:close/>
                  <a:moveTo>
                    <a:pt x="9311" y="11335"/>
                  </a:moveTo>
                  <a:lnTo>
                    <a:pt x="9311" y="12811"/>
                  </a:lnTo>
                  <a:lnTo>
                    <a:pt x="7846" y="12811"/>
                  </a:lnTo>
                  <a:lnTo>
                    <a:pt x="7846" y="11335"/>
                  </a:lnTo>
                  <a:close/>
                  <a:moveTo>
                    <a:pt x="10847" y="11335"/>
                  </a:moveTo>
                  <a:lnTo>
                    <a:pt x="10847" y="12811"/>
                  </a:lnTo>
                  <a:lnTo>
                    <a:pt x="9370" y="12811"/>
                  </a:lnTo>
                  <a:lnTo>
                    <a:pt x="9370" y="11335"/>
                  </a:lnTo>
                  <a:close/>
                  <a:moveTo>
                    <a:pt x="12383" y="11335"/>
                  </a:moveTo>
                  <a:lnTo>
                    <a:pt x="12383" y="12811"/>
                  </a:lnTo>
                  <a:lnTo>
                    <a:pt x="10906" y="12811"/>
                  </a:lnTo>
                  <a:lnTo>
                    <a:pt x="10906" y="11335"/>
                  </a:lnTo>
                  <a:close/>
                  <a:moveTo>
                    <a:pt x="13918" y="11335"/>
                  </a:moveTo>
                  <a:lnTo>
                    <a:pt x="13918" y="12811"/>
                  </a:lnTo>
                  <a:lnTo>
                    <a:pt x="12442" y="12811"/>
                  </a:lnTo>
                  <a:lnTo>
                    <a:pt x="12442" y="11335"/>
                  </a:lnTo>
                  <a:close/>
                  <a:moveTo>
                    <a:pt x="15466" y="11335"/>
                  </a:moveTo>
                  <a:lnTo>
                    <a:pt x="15466" y="12811"/>
                  </a:lnTo>
                  <a:lnTo>
                    <a:pt x="13990" y="12811"/>
                  </a:lnTo>
                  <a:lnTo>
                    <a:pt x="13990" y="11335"/>
                  </a:lnTo>
                  <a:close/>
                  <a:moveTo>
                    <a:pt x="16990" y="11335"/>
                  </a:moveTo>
                  <a:lnTo>
                    <a:pt x="16990" y="12811"/>
                  </a:lnTo>
                  <a:lnTo>
                    <a:pt x="15526" y="12811"/>
                  </a:lnTo>
                  <a:lnTo>
                    <a:pt x="15526" y="11335"/>
                  </a:lnTo>
                  <a:close/>
                  <a:moveTo>
                    <a:pt x="18526" y="11335"/>
                  </a:moveTo>
                  <a:lnTo>
                    <a:pt x="18526" y="12811"/>
                  </a:lnTo>
                  <a:lnTo>
                    <a:pt x="17050" y="12811"/>
                  </a:lnTo>
                  <a:lnTo>
                    <a:pt x="17050" y="11335"/>
                  </a:lnTo>
                  <a:close/>
                  <a:moveTo>
                    <a:pt x="20062" y="11335"/>
                  </a:moveTo>
                  <a:lnTo>
                    <a:pt x="20062" y="12811"/>
                  </a:lnTo>
                  <a:lnTo>
                    <a:pt x="18586" y="12811"/>
                  </a:lnTo>
                  <a:lnTo>
                    <a:pt x="18586" y="11335"/>
                  </a:lnTo>
                  <a:close/>
                  <a:moveTo>
                    <a:pt x="21610" y="11335"/>
                  </a:moveTo>
                  <a:lnTo>
                    <a:pt x="21610" y="12811"/>
                  </a:lnTo>
                  <a:lnTo>
                    <a:pt x="20134" y="12811"/>
                  </a:lnTo>
                  <a:lnTo>
                    <a:pt x="20134" y="11335"/>
                  </a:lnTo>
                  <a:close/>
                  <a:moveTo>
                    <a:pt x="3155" y="12871"/>
                  </a:moveTo>
                  <a:lnTo>
                    <a:pt x="3155" y="14347"/>
                  </a:lnTo>
                  <a:lnTo>
                    <a:pt x="1679" y="14347"/>
                  </a:lnTo>
                  <a:lnTo>
                    <a:pt x="1679" y="12871"/>
                  </a:lnTo>
                  <a:close/>
                  <a:moveTo>
                    <a:pt x="4703" y="12871"/>
                  </a:moveTo>
                  <a:lnTo>
                    <a:pt x="4703" y="14347"/>
                  </a:lnTo>
                  <a:lnTo>
                    <a:pt x="3227" y="14347"/>
                  </a:lnTo>
                  <a:lnTo>
                    <a:pt x="3227" y="12871"/>
                  </a:lnTo>
                  <a:close/>
                  <a:moveTo>
                    <a:pt x="7763" y="12871"/>
                  </a:moveTo>
                  <a:lnTo>
                    <a:pt x="7763" y="14347"/>
                  </a:lnTo>
                  <a:lnTo>
                    <a:pt x="6298" y="14347"/>
                  </a:lnTo>
                  <a:lnTo>
                    <a:pt x="6298" y="12871"/>
                  </a:lnTo>
                  <a:close/>
                  <a:moveTo>
                    <a:pt x="9311" y="12871"/>
                  </a:moveTo>
                  <a:lnTo>
                    <a:pt x="9311" y="14347"/>
                  </a:lnTo>
                  <a:lnTo>
                    <a:pt x="7846" y="14347"/>
                  </a:lnTo>
                  <a:lnTo>
                    <a:pt x="7846" y="12871"/>
                  </a:lnTo>
                  <a:close/>
                  <a:moveTo>
                    <a:pt x="10847" y="12871"/>
                  </a:moveTo>
                  <a:lnTo>
                    <a:pt x="10847" y="14347"/>
                  </a:lnTo>
                  <a:lnTo>
                    <a:pt x="9370" y="14347"/>
                  </a:lnTo>
                  <a:lnTo>
                    <a:pt x="9370" y="12871"/>
                  </a:lnTo>
                  <a:close/>
                  <a:moveTo>
                    <a:pt x="13918" y="12871"/>
                  </a:moveTo>
                  <a:lnTo>
                    <a:pt x="13918" y="14347"/>
                  </a:lnTo>
                  <a:lnTo>
                    <a:pt x="12442" y="14347"/>
                  </a:lnTo>
                  <a:lnTo>
                    <a:pt x="12442" y="12871"/>
                  </a:lnTo>
                  <a:close/>
                  <a:moveTo>
                    <a:pt x="16990" y="12871"/>
                  </a:moveTo>
                  <a:lnTo>
                    <a:pt x="16990" y="14347"/>
                  </a:lnTo>
                  <a:lnTo>
                    <a:pt x="15526" y="14347"/>
                  </a:lnTo>
                  <a:lnTo>
                    <a:pt x="15526" y="12871"/>
                  </a:lnTo>
                  <a:close/>
                  <a:moveTo>
                    <a:pt x="6239" y="12883"/>
                  </a:moveTo>
                  <a:lnTo>
                    <a:pt x="6239" y="14359"/>
                  </a:lnTo>
                  <a:lnTo>
                    <a:pt x="4763" y="14359"/>
                  </a:lnTo>
                  <a:lnTo>
                    <a:pt x="4763" y="12883"/>
                  </a:lnTo>
                  <a:close/>
                  <a:moveTo>
                    <a:pt x="12383" y="12883"/>
                  </a:moveTo>
                  <a:lnTo>
                    <a:pt x="12383" y="14359"/>
                  </a:lnTo>
                  <a:lnTo>
                    <a:pt x="10906" y="14359"/>
                  </a:lnTo>
                  <a:lnTo>
                    <a:pt x="10906" y="12883"/>
                  </a:lnTo>
                  <a:close/>
                  <a:moveTo>
                    <a:pt x="15466" y="12883"/>
                  </a:moveTo>
                  <a:lnTo>
                    <a:pt x="15466" y="14359"/>
                  </a:lnTo>
                  <a:lnTo>
                    <a:pt x="13990" y="14359"/>
                  </a:lnTo>
                  <a:lnTo>
                    <a:pt x="13990" y="12883"/>
                  </a:lnTo>
                  <a:close/>
                  <a:moveTo>
                    <a:pt x="18526" y="12883"/>
                  </a:moveTo>
                  <a:lnTo>
                    <a:pt x="18526" y="14359"/>
                  </a:lnTo>
                  <a:lnTo>
                    <a:pt x="17050" y="14359"/>
                  </a:lnTo>
                  <a:lnTo>
                    <a:pt x="17050" y="12883"/>
                  </a:lnTo>
                  <a:close/>
                  <a:moveTo>
                    <a:pt x="20074" y="12883"/>
                  </a:moveTo>
                  <a:lnTo>
                    <a:pt x="20074" y="14359"/>
                  </a:lnTo>
                  <a:lnTo>
                    <a:pt x="18598" y="14359"/>
                  </a:lnTo>
                  <a:lnTo>
                    <a:pt x="18598" y="12883"/>
                  </a:lnTo>
                  <a:close/>
                  <a:moveTo>
                    <a:pt x="4703" y="14419"/>
                  </a:moveTo>
                  <a:lnTo>
                    <a:pt x="4703" y="15883"/>
                  </a:lnTo>
                  <a:lnTo>
                    <a:pt x="3227" y="15883"/>
                  </a:lnTo>
                  <a:lnTo>
                    <a:pt x="3227" y="14419"/>
                  </a:lnTo>
                  <a:close/>
                  <a:moveTo>
                    <a:pt x="6239" y="14419"/>
                  </a:moveTo>
                  <a:lnTo>
                    <a:pt x="6239" y="15883"/>
                  </a:lnTo>
                  <a:lnTo>
                    <a:pt x="4763" y="15883"/>
                  </a:lnTo>
                  <a:lnTo>
                    <a:pt x="4763" y="14419"/>
                  </a:lnTo>
                  <a:close/>
                  <a:moveTo>
                    <a:pt x="7787" y="14419"/>
                  </a:moveTo>
                  <a:lnTo>
                    <a:pt x="7787" y="15883"/>
                  </a:lnTo>
                  <a:lnTo>
                    <a:pt x="6310" y="15883"/>
                  </a:lnTo>
                  <a:lnTo>
                    <a:pt x="6310" y="14419"/>
                  </a:lnTo>
                  <a:close/>
                  <a:moveTo>
                    <a:pt x="9299" y="14419"/>
                  </a:moveTo>
                  <a:lnTo>
                    <a:pt x="9299" y="15883"/>
                  </a:lnTo>
                  <a:lnTo>
                    <a:pt x="7822" y="15883"/>
                  </a:lnTo>
                  <a:lnTo>
                    <a:pt x="7822" y="14419"/>
                  </a:lnTo>
                  <a:close/>
                  <a:moveTo>
                    <a:pt x="10847" y="14419"/>
                  </a:moveTo>
                  <a:lnTo>
                    <a:pt x="10847" y="15883"/>
                  </a:lnTo>
                  <a:lnTo>
                    <a:pt x="9370" y="15883"/>
                  </a:lnTo>
                  <a:lnTo>
                    <a:pt x="9370" y="14419"/>
                  </a:lnTo>
                  <a:close/>
                  <a:moveTo>
                    <a:pt x="12383" y="14419"/>
                  </a:moveTo>
                  <a:lnTo>
                    <a:pt x="12383" y="15883"/>
                  </a:lnTo>
                  <a:lnTo>
                    <a:pt x="10906" y="15883"/>
                  </a:lnTo>
                  <a:lnTo>
                    <a:pt x="10906" y="14419"/>
                  </a:lnTo>
                  <a:close/>
                  <a:moveTo>
                    <a:pt x="15466" y="14419"/>
                  </a:moveTo>
                  <a:lnTo>
                    <a:pt x="15466" y="15883"/>
                  </a:lnTo>
                  <a:lnTo>
                    <a:pt x="13990" y="15883"/>
                  </a:lnTo>
                  <a:lnTo>
                    <a:pt x="13990" y="14419"/>
                  </a:lnTo>
                  <a:close/>
                  <a:moveTo>
                    <a:pt x="18526" y="14419"/>
                  </a:moveTo>
                  <a:lnTo>
                    <a:pt x="18526" y="15883"/>
                  </a:lnTo>
                  <a:lnTo>
                    <a:pt x="17050" y="15883"/>
                  </a:lnTo>
                  <a:lnTo>
                    <a:pt x="17050" y="14419"/>
                  </a:lnTo>
                  <a:close/>
                  <a:moveTo>
                    <a:pt x="3155" y="14419"/>
                  </a:moveTo>
                  <a:lnTo>
                    <a:pt x="3155" y="15895"/>
                  </a:lnTo>
                  <a:lnTo>
                    <a:pt x="1679" y="15895"/>
                  </a:lnTo>
                  <a:lnTo>
                    <a:pt x="1679" y="14419"/>
                  </a:lnTo>
                  <a:close/>
                  <a:moveTo>
                    <a:pt x="13918" y="14419"/>
                  </a:moveTo>
                  <a:lnTo>
                    <a:pt x="13918" y="15895"/>
                  </a:lnTo>
                  <a:lnTo>
                    <a:pt x="12442" y="15895"/>
                  </a:lnTo>
                  <a:lnTo>
                    <a:pt x="12442" y="14419"/>
                  </a:lnTo>
                  <a:close/>
                  <a:moveTo>
                    <a:pt x="16990" y="14419"/>
                  </a:moveTo>
                  <a:lnTo>
                    <a:pt x="16990" y="15895"/>
                  </a:lnTo>
                  <a:lnTo>
                    <a:pt x="15526" y="15895"/>
                  </a:lnTo>
                  <a:lnTo>
                    <a:pt x="15526" y="14419"/>
                  </a:lnTo>
                  <a:close/>
                  <a:moveTo>
                    <a:pt x="20074" y="14419"/>
                  </a:moveTo>
                  <a:lnTo>
                    <a:pt x="20074" y="15895"/>
                  </a:lnTo>
                  <a:lnTo>
                    <a:pt x="18598" y="15895"/>
                  </a:lnTo>
                  <a:lnTo>
                    <a:pt x="18598" y="14419"/>
                  </a:lnTo>
                  <a:close/>
                  <a:moveTo>
                    <a:pt x="4703" y="15955"/>
                  </a:moveTo>
                  <a:lnTo>
                    <a:pt x="4703" y="17419"/>
                  </a:lnTo>
                  <a:lnTo>
                    <a:pt x="3227" y="17419"/>
                  </a:lnTo>
                  <a:lnTo>
                    <a:pt x="3227" y="15955"/>
                  </a:lnTo>
                  <a:close/>
                  <a:moveTo>
                    <a:pt x="6239" y="15955"/>
                  </a:moveTo>
                  <a:lnTo>
                    <a:pt x="6239" y="17419"/>
                  </a:lnTo>
                  <a:lnTo>
                    <a:pt x="4763" y="17419"/>
                  </a:lnTo>
                  <a:lnTo>
                    <a:pt x="4763" y="15955"/>
                  </a:lnTo>
                  <a:close/>
                  <a:moveTo>
                    <a:pt x="7763" y="15955"/>
                  </a:moveTo>
                  <a:lnTo>
                    <a:pt x="7763" y="17419"/>
                  </a:lnTo>
                  <a:lnTo>
                    <a:pt x="6298" y="17419"/>
                  </a:lnTo>
                  <a:lnTo>
                    <a:pt x="6298" y="15955"/>
                  </a:lnTo>
                  <a:close/>
                  <a:moveTo>
                    <a:pt x="9311" y="15955"/>
                  </a:moveTo>
                  <a:lnTo>
                    <a:pt x="9311" y="17419"/>
                  </a:lnTo>
                  <a:lnTo>
                    <a:pt x="7846" y="17419"/>
                  </a:lnTo>
                  <a:lnTo>
                    <a:pt x="7846" y="15955"/>
                  </a:lnTo>
                  <a:close/>
                  <a:moveTo>
                    <a:pt x="10847" y="15955"/>
                  </a:moveTo>
                  <a:lnTo>
                    <a:pt x="10847" y="17419"/>
                  </a:lnTo>
                  <a:lnTo>
                    <a:pt x="9370" y="17419"/>
                  </a:lnTo>
                  <a:lnTo>
                    <a:pt x="9370" y="15955"/>
                  </a:lnTo>
                  <a:close/>
                  <a:moveTo>
                    <a:pt x="12383" y="15955"/>
                  </a:moveTo>
                  <a:lnTo>
                    <a:pt x="12383" y="17419"/>
                  </a:lnTo>
                  <a:lnTo>
                    <a:pt x="10906" y="17419"/>
                  </a:lnTo>
                  <a:lnTo>
                    <a:pt x="10906" y="15955"/>
                  </a:lnTo>
                  <a:close/>
                  <a:moveTo>
                    <a:pt x="13918" y="15955"/>
                  </a:moveTo>
                  <a:lnTo>
                    <a:pt x="13918" y="17419"/>
                  </a:lnTo>
                  <a:lnTo>
                    <a:pt x="12442" y="17419"/>
                  </a:lnTo>
                  <a:lnTo>
                    <a:pt x="12442" y="15955"/>
                  </a:lnTo>
                  <a:close/>
                  <a:moveTo>
                    <a:pt x="15466" y="15955"/>
                  </a:moveTo>
                  <a:lnTo>
                    <a:pt x="15466" y="17419"/>
                  </a:lnTo>
                  <a:lnTo>
                    <a:pt x="13990" y="17419"/>
                  </a:lnTo>
                  <a:lnTo>
                    <a:pt x="13990" y="15955"/>
                  </a:lnTo>
                  <a:close/>
                  <a:moveTo>
                    <a:pt x="16990" y="15955"/>
                  </a:moveTo>
                  <a:lnTo>
                    <a:pt x="16990" y="17419"/>
                  </a:lnTo>
                  <a:lnTo>
                    <a:pt x="15526" y="17419"/>
                  </a:lnTo>
                  <a:lnTo>
                    <a:pt x="15526" y="15955"/>
                  </a:lnTo>
                  <a:close/>
                  <a:moveTo>
                    <a:pt x="18538" y="15955"/>
                  </a:moveTo>
                  <a:lnTo>
                    <a:pt x="18538" y="17419"/>
                  </a:lnTo>
                  <a:lnTo>
                    <a:pt x="17062" y="17419"/>
                  </a:lnTo>
                  <a:lnTo>
                    <a:pt x="17062" y="15955"/>
                  </a:lnTo>
                  <a:close/>
                  <a:moveTo>
                    <a:pt x="7787" y="17479"/>
                  </a:moveTo>
                  <a:lnTo>
                    <a:pt x="7787" y="18955"/>
                  </a:lnTo>
                  <a:lnTo>
                    <a:pt x="6310" y="18955"/>
                  </a:lnTo>
                  <a:lnTo>
                    <a:pt x="6310" y="17479"/>
                  </a:lnTo>
                  <a:close/>
                  <a:moveTo>
                    <a:pt x="9299" y="17479"/>
                  </a:moveTo>
                  <a:lnTo>
                    <a:pt x="9299" y="18955"/>
                  </a:lnTo>
                  <a:lnTo>
                    <a:pt x="7822" y="18955"/>
                  </a:lnTo>
                  <a:lnTo>
                    <a:pt x="7822" y="17479"/>
                  </a:lnTo>
                  <a:close/>
                  <a:moveTo>
                    <a:pt x="10847" y="17479"/>
                  </a:moveTo>
                  <a:lnTo>
                    <a:pt x="10847" y="18955"/>
                  </a:lnTo>
                  <a:lnTo>
                    <a:pt x="9370" y="18955"/>
                  </a:lnTo>
                  <a:lnTo>
                    <a:pt x="9370" y="17479"/>
                  </a:lnTo>
                  <a:close/>
                  <a:moveTo>
                    <a:pt x="12383" y="17479"/>
                  </a:moveTo>
                  <a:lnTo>
                    <a:pt x="12383" y="18955"/>
                  </a:lnTo>
                  <a:lnTo>
                    <a:pt x="10906" y="18955"/>
                  </a:lnTo>
                  <a:lnTo>
                    <a:pt x="10906" y="17479"/>
                  </a:lnTo>
                  <a:close/>
                  <a:moveTo>
                    <a:pt x="13918" y="17479"/>
                  </a:moveTo>
                  <a:lnTo>
                    <a:pt x="13918" y="18955"/>
                  </a:lnTo>
                  <a:lnTo>
                    <a:pt x="12442" y="18955"/>
                  </a:lnTo>
                  <a:lnTo>
                    <a:pt x="12442" y="17479"/>
                  </a:lnTo>
                  <a:close/>
                  <a:moveTo>
                    <a:pt x="15466" y="17479"/>
                  </a:moveTo>
                  <a:lnTo>
                    <a:pt x="15466" y="18955"/>
                  </a:lnTo>
                  <a:lnTo>
                    <a:pt x="13990" y="18955"/>
                  </a:lnTo>
                  <a:lnTo>
                    <a:pt x="13990" y="17479"/>
                  </a:lnTo>
                  <a:close/>
                  <a:moveTo>
                    <a:pt x="18538" y="18955"/>
                  </a:moveTo>
                  <a:lnTo>
                    <a:pt x="18538" y="18955"/>
                  </a:lnTo>
                  <a:lnTo>
                    <a:pt x="18538" y="18955"/>
                  </a:lnTo>
                  <a:close/>
                  <a:moveTo>
                    <a:pt x="6239" y="17502"/>
                  </a:moveTo>
                  <a:lnTo>
                    <a:pt x="6239" y="18967"/>
                  </a:lnTo>
                  <a:lnTo>
                    <a:pt x="4763" y="18967"/>
                  </a:lnTo>
                  <a:lnTo>
                    <a:pt x="4763" y="17502"/>
                  </a:lnTo>
                  <a:close/>
                  <a:moveTo>
                    <a:pt x="16990" y="17502"/>
                  </a:moveTo>
                  <a:lnTo>
                    <a:pt x="16990" y="18967"/>
                  </a:lnTo>
                  <a:lnTo>
                    <a:pt x="15526" y="18967"/>
                  </a:lnTo>
                  <a:lnTo>
                    <a:pt x="15526" y="17502"/>
                  </a:lnTo>
                  <a:close/>
                  <a:moveTo>
                    <a:pt x="18538" y="18955"/>
                  </a:moveTo>
                  <a:lnTo>
                    <a:pt x="18526" y="18967"/>
                  </a:lnTo>
                  <a:lnTo>
                    <a:pt x="18538" y="18967"/>
                  </a:lnTo>
                  <a:lnTo>
                    <a:pt x="18538" y="18955"/>
                  </a:lnTo>
                  <a:close/>
                  <a:moveTo>
                    <a:pt x="7763" y="19026"/>
                  </a:moveTo>
                  <a:lnTo>
                    <a:pt x="7763" y="20503"/>
                  </a:lnTo>
                  <a:lnTo>
                    <a:pt x="6298" y="20503"/>
                  </a:lnTo>
                  <a:lnTo>
                    <a:pt x="6298" y="19026"/>
                  </a:lnTo>
                  <a:close/>
                  <a:moveTo>
                    <a:pt x="9299" y="19026"/>
                  </a:moveTo>
                  <a:lnTo>
                    <a:pt x="9299" y="20503"/>
                  </a:lnTo>
                  <a:lnTo>
                    <a:pt x="7822" y="20503"/>
                  </a:lnTo>
                  <a:lnTo>
                    <a:pt x="7822" y="19026"/>
                  </a:lnTo>
                  <a:close/>
                  <a:moveTo>
                    <a:pt x="10847" y="19026"/>
                  </a:moveTo>
                  <a:lnTo>
                    <a:pt x="10847" y="20503"/>
                  </a:lnTo>
                  <a:lnTo>
                    <a:pt x="9370" y="20503"/>
                  </a:lnTo>
                  <a:lnTo>
                    <a:pt x="9370" y="19026"/>
                  </a:lnTo>
                  <a:close/>
                  <a:moveTo>
                    <a:pt x="12383" y="19026"/>
                  </a:moveTo>
                  <a:lnTo>
                    <a:pt x="12383" y="20503"/>
                  </a:lnTo>
                  <a:lnTo>
                    <a:pt x="10906" y="20503"/>
                  </a:lnTo>
                  <a:lnTo>
                    <a:pt x="10906" y="19026"/>
                  </a:lnTo>
                  <a:close/>
                  <a:moveTo>
                    <a:pt x="13918" y="19026"/>
                  </a:moveTo>
                  <a:lnTo>
                    <a:pt x="13918" y="20503"/>
                  </a:lnTo>
                  <a:lnTo>
                    <a:pt x="12442" y="20503"/>
                  </a:lnTo>
                  <a:lnTo>
                    <a:pt x="12442" y="19026"/>
                  </a:lnTo>
                  <a:close/>
                  <a:moveTo>
                    <a:pt x="15466" y="19026"/>
                  </a:moveTo>
                  <a:lnTo>
                    <a:pt x="15466" y="20503"/>
                  </a:lnTo>
                  <a:lnTo>
                    <a:pt x="13990" y="20503"/>
                  </a:lnTo>
                  <a:lnTo>
                    <a:pt x="13990" y="19026"/>
                  </a:lnTo>
                  <a:close/>
                  <a:moveTo>
                    <a:pt x="10835" y="0"/>
                  </a:moveTo>
                  <a:lnTo>
                    <a:pt x="10835" y="572"/>
                  </a:lnTo>
                  <a:lnTo>
                    <a:pt x="10847" y="572"/>
                  </a:lnTo>
                  <a:lnTo>
                    <a:pt x="10847" y="2048"/>
                  </a:lnTo>
                  <a:lnTo>
                    <a:pt x="9370" y="2048"/>
                  </a:lnTo>
                  <a:lnTo>
                    <a:pt x="9370" y="572"/>
                  </a:lnTo>
                  <a:lnTo>
                    <a:pt x="9358" y="572"/>
                  </a:lnTo>
                  <a:lnTo>
                    <a:pt x="9358" y="119"/>
                  </a:lnTo>
                  <a:cubicBezTo>
                    <a:pt x="9346" y="119"/>
                    <a:pt x="9311" y="119"/>
                    <a:pt x="9299" y="131"/>
                  </a:cubicBezTo>
                  <a:lnTo>
                    <a:pt x="9299" y="572"/>
                  </a:lnTo>
                  <a:lnTo>
                    <a:pt x="9299" y="2048"/>
                  </a:lnTo>
                  <a:lnTo>
                    <a:pt x="7822" y="2048"/>
                  </a:lnTo>
                  <a:lnTo>
                    <a:pt x="7822" y="572"/>
                  </a:lnTo>
                  <a:lnTo>
                    <a:pt x="7822" y="453"/>
                  </a:lnTo>
                  <a:cubicBezTo>
                    <a:pt x="7811" y="453"/>
                    <a:pt x="7775" y="477"/>
                    <a:pt x="7763" y="477"/>
                  </a:cubicBezTo>
                  <a:lnTo>
                    <a:pt x="7763" y="572"/>
                  </a:lnTo>
                  <a:lnTo>
                    <a:pt x="7453" y="572"/>
                  </a:lnTo>
                  <a:cubicBezTo>
                    <a:pt x="7394" y="596"/>
                    <a:pt x="7334" y="619"/>
                    <a:pt x="7275" y="631"/>
                  </a:cubicBezTo>
                  <a:lnTo>
                    <a:pt x="7751" y="631"/>
                  </a:lnTo>
                  <a:lnTo>
                    <a:pt x="7751" y="2108"/>
                  </a:lnTo>
                  <a:lnTo>
                    <a:pt x="7787" y="2108"/>
                  </a:lnTo>
                  <a:lnTo>
                    <a:pt x="7787" y="3584"/>
                  </a:lnTo>
                  <a:lnTo>
                    <a:pt x="6310" y="3584"/>
                  </a:lnTo>
                  <a:lnTo>
                    <a:pt x="6310" y="2108"/>
                  </a:lnTo>
                  <a:lnTo>
                    <a:pt x="6275" y="2108"/>
                  </a:lnTo>
                  <a:lnTo>
                    <a:pt x="6275" y="1036"/>
                  </a:lnTo>
                  <a:cubicBezTo>
                    <a:pt x="6263" y="1048"/>
                    <a:pt x="6227" y="1048"/>
                    <a:pt x="6215" y="1072"/>
                  </a:cubicBezTo>
                  <a:lnTo>
                    <a:pt x="6215" y="2108"/>
                  </a:lnTo>
                  <a:lnTo>
                    <a:pt x="6239" y="2108"/>
                  </a:lnTo>
                  <a:lnTo>
                    <a:pt x="6239" y="3584"/>
                  </a:lnTo>
                  <a:lnTo>
                    <a:pt x="4763" y="3584"/>
                  </a:lnTo>
                  <a:lnTo>
                    <a:pt x="4763" y="2108"/>
                  </a:lnTo>
                  <a:lnTo>
                    <a:pt x="4739" y="2108"/>
                  </a:lnTo>
                  <a:lnTo>
                    <a:pt x="4739" y="1929"/>
                  </a:lnTo>
                  <a:cubicBezTo>
                    <a:pt x="4727" y="1941"/>
                    <a:pt x="4703" y="1965"/>
                    <a:pt x="4679" y="1977"/>
                  </a:cubicBezTo>
                  <a:lnTo>
                    <a:pt x="4679" y="2120"/>
                  </a:lnTo>
                  <a:lnTo>
                    <a:pt x="4489" y="2120"/>
                  </a:lnTo>
                  <a:cubicBezTo>
                    <a:pt x="4465" y="2143"/>
                    <a:pt x="4429" y="2167"/>
                    <a:pt x="4417" y="2179"/>
                  </a:cubicBezTo>
                  <a:lnTo>
                    <a:pt x="4703" y="2179"/>
                  </a:lnTo>
                  <a:lnTo>
                    <a:pt x="4703" y="3656"/>
                  </a:lnTo>
                  <a:lnTo>
                    <a:pt x="4703" y="5132"/>
                  </a:lnTo>
                  <a:lnTo>
                    <a:pt x="3227" y="5132"/>
                  </a:lnTo>
                  <a:lnTo>
                    <a:pt x="3227" y="3656"/>
                  </a:lnTo>
                  <a:lnTo>
                    <a:pt x="3227" y="3215"/>
                  </a:lnTo>
                  <a:lnTo>
                    <a:pt x="3167" y="3275"/>
                  </a:lnTo>
                  <a:lnTo>
                    <a:pt x="3167" y="3656"/>
                  </a:lnTo>
                  <a:lnTo>
                    <a:pt x="2798" y="3656"/>
                  </a:lnTo>
                  <a:cubicBezTo>
                    <a:pt x="2774" y="3667"/>
                    <a:pt x="2762" y="3703"/>
                    <a:pt x="2750" y="3715"/>
                  </a:cubicBezTo>
                  <a:lnTo>
                    <a:pt x="3167" y="3715"/>
                  </a:lnTo>
                  <a:lnTo>
                    <a:pt x="3167" y="5191"/>
                  </a:lnTo>
                  <a:lnTo>
                    <a:pt x="3155" y="5191"/>
                  </a:lnTo>
                  <a:lnTo>
                    <a:pt x="3155" y="6656"/>
                  </a:lnTo>
                  <a:lnTo>
                    <a:pt x="1679" y="6656"/>
                  </a:lnTo>
                  <a:lnTo>
                    <a:pt x="1679" y="5191"/>
                  </a:lnTo>
                  <a:lnTo>
                    <a:pt x="1691" y="5191"/>
                  </a:lnTo>
                  <a:lnTo>
                    <a:pt x="1691" y="5132"/>
                  </a:lnTo>
                  <a:cubicBezTo>
                    <a:pt x="1667" y="5180"/>
                    <a:pt x="1631" y="5203"/>
                    <a:pt x="1619" y="5251"/>
                  </a:cubicBezTo>
                  <a:lnTo>
                    <a:pt x="1631" y="5251"/>
                  </a:lnTo>
                  <a:lnTo>
                    <a:pt x="1631" y="6727"/>
                  </a:lnTo>
                  <a:lnTo>
                    <a:pt x="845" y="6727"/>
                  </a:lnTo>
                  <a:cubicBezTo>
                    <a:pt x="834" y="6739"/>
                    <a:pt x="834" y="6763"/>
                    <a:pt x="810" y="6787"/>
                  </a:cubicBezTo>
                  <a:lnTo>
                    <a:pt x="1619" y="6787"/>
                  </a:lnTo>
                  <a:lnTo>
                    <a:pt x="1619" y="8251"/>
                  </a:lnTo>
                  <a:lnTo>
                    <a:pt x="310" y="8251"/>
                  </a:lnTo>
                  <a:cubicBezTo>
                    <a:pt x="310" y="8275"/>
                    <a:pt x="298" y="8299"/>
                    <a:pt x="298" y="8311"/>
                  </a:cubicBezTo>
                  <a:lnTo>
                    <a:pt x="1619" y="8311"/>
                  </a:lnTo>
                  <a:lnTo>
                    <a:pt x="1619" y="9787"/>
                  </a:lnTo>
                  <a:lnTo>
                    <a:pt x="143" y="9787"/>
                  </a:lnTo>
                  <a:lnTo>
                    <a:pt x="143" y="9061"/>
                  </a:lnTo>
                  <a:cubicBezTo>
                    <a:pt x="131" y="9180"/>
                    <a:pt x="95" y="9299"/>
                    <a:pt x="83" y="9406"/>
                  </a:cubicBezTo>
                  <a:lnTo>
                    <a:pt x="83" y="9775"/>
                  </a:lnTo>
                  <a:lnTo>
                    <a:pt x="48" y="9775"/>
                  </a:lnTo>
                  <a:lnTo>
                    <a:pt x="48" y="9835"/>
                  </a:lnTo>
                  <a:lnTo>
                    <a:pt x="95" y="9835"/>
                  </a:lnTo>
                  <a:lnTo>
                    <a:pt x="95" y="11311"/>
                  </a:lnTo>
                  <a:lnTo>
                    <a:pt x="0" y="11311"/>
                  </a:lnTo>
                  <a:lnTo>
                    <a:pt x="0" y="11371"/>
                  </a:lnTo>
                  <a:lnTo>
                    <a:pt x="95" y="11371"/>
                  </a:lnTo>
                  <a:lnTo>
                    <a:pt x="95" y="12585"/>
                  </a:lnTo>
                  <a:cubicBezTo>
                    <a:pt x="107" y="12680"/>
                    <a:pt x="131" y="12776"/>
                    <a:pt x="143" y="12895"/>
                  </a:cubicBezTo>
                  <a:lnTo>
                    <a:pt x="143" y="12871"/>
                  </a:lnTo>
                  <a:lnTo>
                    <a:pt x="1619" y="12871"/>
                  </a:lnTo>
                  <a:lnTo>
                    <a:pt x="1619" y="14347"/>
                  </a:lnTo>
                  <a:lnTo>
                    <a:pt x="500" y="14347"/>
                  </a:lnTo>
                  <a:cubicBezTo>
                    <a:pt x="500" y="14359"/>
                    <a:pt x="524" y="14383"/>
                    <a:pt x="524" y="14395"/>
                  </a:cubicBezTo>
                  <a:lnTo>
                    <a:pt x="1619" y="14395"/>
                  </a:lnTo>
                  <a:lnTo>
                    <a:pt x="1619" y="15871"/>
                  </a:lnTo>
                  <a:lnTo>
                    <a:pt x="1131" y="15871"/>
                  </a:lnTo>
                  <a:cubicBezTo>
                    <a:pt x="1143" y="15883"/>
                    <a:pt x="1143" y="15919"/>
                    <a:pt x="1155" y="15931"/>
                  </a:cubicBezTo>
                  <a:lnTo>
                    <a:pt x="1619" y="15931"/>
                  </a:lnTo>
                  <a:lnTo>
                    <a:pt x="1619" y="16752"/>
                  </a:lnTo>
                  <a:cubicBezTo>
                    <a:pt x="1631" y="16776"/>
                    <a:pt x="1667" y="16812"/>
                    <a:pt x="1679" y="16836"/>
                  </a:cubicBezTo>
                  <a:lnTo>
                    <a:pt x="1679" y="15931"/>
                  </a:lnTo>
                  <a:lnTo>
                    <a:pt x="3155" y="15931"/>
                  </a:lnTo>
                  <a:lnTo>
                    <a:pt x="3155" y="17407"/>
                  </a:lnTo>
                  <a:lnTo>
                    <a:pt x="2072" y="17407"/>
                  </a:lnTo>
                  <a:cubicBezTo>
                    <a:pt x="2084" y="17419"/>
                    <a:pt x="2096" y="17455"/>
                    <a:pt x="2107" y="17467"/>
                  </a:cubicBezTo>
                  <a:lnTo>
                    <a:pt x="3167" y="17467"/>
                  </a:lnTo>
                  <a:lnTo>
                    <a:pt x="3167" y="18681"/>
                  </a:lnTo>
                  <a:lnTo>
                    <a:pt x="3227" y="18741"/>
                  </a:lnTo>
                  <a:lnTo>
                    <a:pt x="3227" y="17467"/>
                  </a:lnTo>
                  <a:lnTo>
                    <a:pt x="4703" y="17467"/>
                  </a:lnTo>
                  <a:lnTo>
                    <a:pt x="4703" y="18943"/>
                  </a:lnTo>
                  <a:lnTo>
                    <a:pt x="3417" y="18943"/>
                  </a:lnTo>
                  <a:lnTo>
                    <a:pt x="3477" y="19003"/>
                  </a:lnTo>
                  <a:lnTo>
                    <a:pt x="4703" y="19003"/>
                  </a:lnTo>
                  <a:lnTo>
                    <a:pt x="4703" y="19979"/>
                  </a:lnTo>
                  <a:cubicBezTo>
                    <a:pt x="4715" y="19991"/>
                    <a:pt x="4751" y="20015"/>
                    <a:pt x="4763" y="20027"/>
                  </a:cubicBezTo>
                  <a:lnTo>
                    <a:pt x="4763" y="19003"/>
                  </a:lnTo>
                  <a:lnTo>
                    <a:pt x="6239" y="19003"/>
                  </a:lnTo>
                  <a:lnTo>
                    <a:pt x="6239" y="20467"/>
                  </a:lnTo>
                  <a:lnTo>
                    <a:pt x="5477" y="20467"/>
                  </a:lnTo>
                  <a:cubicBezTo>
                    <a:pt x="5501" y="20491"/>
                    <a:pt x="5548" y="20515"/>
                    <a:pt x="5584" y="20527"/>
                  </a:cubicBezTo>
                  <a:lnTo>
                    <a:pt x="6239" y="20527"/>
                  </a:lnTo>
                  <a:lnTo>
                    <a:pt x="6239" y="20872"/>
                  </a:lnTo>
                  <a:cubicBezTo>
                    <a:pt x="6251" y="20884"/>
                    <a:pt x="6275" y="20884"/>
                    <a:pt x="6298" y="20908"/>
                  </a:cubicBezTo>
                  <a:lnTo>
                    <a:pt x="6298" y="20527"/>
                  </a:lnTo>
                  <a:lnTo>
                    <a:pt x="7763" y="20527"/>
                  </a:lnTo>
                  <a:lnTo>
                    <a:pt x="7763" y="21467"/>
                  </a:lnTo>
                  <a:cubicBezTo>
                    <a:pt x="7787" y="21467"/>
                    <a:pt x="7811" y="21479"/>
                    <a:pt x="7822" y="21479"/>
                  </a:cubicBezTo>
                  <a:lnTo>
                    <a:pt x="7822" y="20527"/>
                  </a:lnTo>
                  <a:lnTo>
                    <a:pt x="9299" y="20527"/>
                  </a:lnTo>
                  <a:lnTo>
                    <a:pt x="9299" y="21824"/>
                  </a:lnTo>
                  <a:cubicBezTo>
                    <a:pt x="9311" y="21824"/>
                    <a:pt x="9346" y="21824"/>
                    <a:pt x="9358" y="21836"/>
                  </a:cubicBezTo>
                  <a:lnTo>
                    <a:pt x="9358" y="20550"/>
                  </a:lnTo>
                  <a:lnTo>
                    <a:pt x="10835" y="20550"/>
                  </a:lnTo>
                  <a:lnTo>
                    <a:pt x="10835" y="21955"/>
                  </a:lnTo>
                  <a:lnTo>
                    <a:pt x="10894" y="21955"/>
                  </a:lnTo>
                  <a:lnTo>
                    <a:pt x="10894" y="20550"/>
                  </a:lnTo>
                  <a:lnTo>
                    <a:pt x="12371" y="20550"/>
                  </a:lnTo>
                  <a:lnTo>
                    <a:pt x="12371" y="21872"/>
                  </a:lnTo>
                  <a:lnTo>
                    <a:pt x="12430" y="21872"/>
                  </a:lnTo>
                  <a:lnTo>
                    <a:pt x="12430" y="20550"/>
                  </a:lnTo>
                  <a:lnTo>
                    <a:pt x="13895" y="20550"/>
                  </a:lnTo>
                  <a:lnTo>
                    <a:pt x="13895" y="21574"/>
                  </a:lnTo>
                  <a:cubicBezTo>
                    <a:pt x="13918" y="21574"/>
                    <a:pt x="13942" y="21562"/>
                    <a:pt x="13954" y="21562"/>
                  </a:cubicBezTo>
                  <a:lnTo>
                    <a:pt x="13954" y="20550"/>
                  </a:lnTo>
                  <a:lnTo>
                    <a:pt x="15431" y="20550"/>
                  </a:lnTo>
                  <a:lnTo>
                    <a:pt x="15431" y="21027"/>
                  </a:lnTo>
                  <a:cubicBezTo>
                    <a:pt x="15442" y="21003"/>
                    <a:pt x="15478" y="21003"/>
                    <a:pt x="15490" y="20991"/>
                  </a:cubicBezTo>
                  <a:lnTo>
                    <a:pt x="15490" y="20550"/>
                  </a:lnTo>
                  <a:lnTo>
                    <a:pt x="16383" y="20550"/>
                  </a:lnTo>
                  <a:cubicBezTo>
                    <a:pt x="16419" y="20527"/>
                    <a:pt x="16455" y="20503"/>
                    <a:pt x="16490" y="20491"/>
                  </a:cubicBezTo>
                  <a:lnTo>
                    <a:pt x="15502" y="20491"/>
                  </a:lnTo>
                  <a:lnTo>
                    <a:pt x="15502" y="19015"/>
                  </a:lnTo>
                  <a:lnTo>
                    <a:pt x="16978" y="19015"/>
                  </a:lnTo>
                  <a:lnTo>
                    <a:pt x="16978" y="20193"/>
                  </a:lnTo>
                  <a:cubicBezTo>
                    <a:pt x="16990" y="20169"/>
                    <a:pt x="17026" y="20158"/>
                    <a:pt x="17038" y="20158"/>
                  </a:cubicBezTo>
                  <a:lnTo>
                    <a:pt x="17038" y="19015"/>
                  </a:lnTo>
                  <a:lnTo>
                    <a:pt x="18479" y="19015"/>
                  </a:lnTo>
                  <a:lnTo>
                    <a:pt x="18526" y="18967"/>
                  </a:lnTo>
                  <a:lnTo>
                    <a:pt x="17062" y="18967"/>
                  </a:lnTo>
                  <a:lnTo>
                    <a:pt x="17062" y="17502"/>
                  </a:lnTo>
                  <a:lnTo>
                    <a:pt x="18538" y="17502"/>
                  </a:lnTo>
                  <a:lnTo>
                    <a:pt x="18538" y="18955"/>
                  </a:lnTo>
                  <a:lnTo>
                    <a:pt x="18574" y="18919"/>
                  </a:lnTo>
                  <a:lnTo>
                    <a:pt x="18574" y="17467"/>
                  </a:lnTo>
                  <a:lnTo>
                    <a:pt x="19848" y="17467"/>
                  </a:lnTo>
                  <a:cubicBezTo>
                    <a:pt x="19872" y="17455"/>
                    <a:pt x="19884" y="17419"/>
                    <a:pt x="19895" y="17407"/>
                  </a:cubicBezTo>
                  <a:lnTo>
                    <a:pt x="18574" y="17407"/>
                  </a:lnTo>
                  <a:lnTo>
                    <a:pt x="18574" y="15931"/>
                  </a:lnTo>
                  <a:lnTo>
                    <a:pt x="20050" y="15931"/>
                  </a:lnTo>
                  <a:lnTo>
                    <a:pt x="20050" y="17193"/>
                  </a:lnTo>
                  <a:cubicBezTo>
                    <a:pt x="20062" y="17169"/>
                    <a:pt x="20086" y="17133"/>
                    <a:pt x="20110" y="17121"/>
                  </a:cubicBezTo>
                  <a:lnTo>
                    <a:pt x="20110" y="15943"/>
                  </a:lnTo>
                  <a:lnTo>
                    <a:pt x="20788" y="15943"/>
                  </a:lnTo>
                  <a:cubicBezTo>
                    <a:pt x="20800" y="15931"/>
                    <a:pt x="20800" y="15907"/>
                    <a:pt x="20824" y="15883"/>
                  </a:cubicBezTo>
                  <a:lnTo>
                    <a:pt x="20110" y="15883"/>
                  </a:lnTo>
                  <a:lnTo>
                    <a:pt x="20110" y="14419"/>
                  </a:lnTo>
                  <a:lnTo>
                    <a:pt x="21431" y="14419"/>
                  </a:lnTo>
                  <a:cubicBezTo>
                    <a:pt x="21431" y="14395"/>
                    <a:pt x="21443" y="14371"/>
                    <a:pt x="21443" y="14359"/>
                  </a:cubicBezTo>
                  <a:lnTo>
                    <a:pt x="20086" y="14359"/>
                  </a:lnTo>
                  <a:lnTo>
                    <a:pt x="20086" y="12883"/>
                  </a:lnTo>
                  <a:lnTo>
                    <a:pt x="21562" y="12883"/>
                  </a:lnTo>
                  <a:lnTo>
                    <a:pt x="21562" y="13919"/>
                  </a:lnTo>
                  <a:cubicBezTo>
                    <a:pt x="21574" y="13847"/>
                    <a:pt x="21610" y="13788"/>
                    <a:pt x="21622" y="13716"/>
                  </a:cubicBezTo>
                  <a:lnTo>
                    <a:pt x="21622" y="12871"/>
                  </a:lnTo>
                  <a:lnTo>
                    <a:pt x="21800" y="12871"/>
                  </a:lnTo>
                  <a:cubicBezTo>
                    <a:pt x="21800" y="12847"/>
                    <a:pt x="21800" y="12823"/>
                    <a:pt x="21812" y="12811"/>
                  </a:cubicBezTo>
                  <a:lnTo>
                    <a:pt x="21622" y="12811"/>
                  </a:lnTo>
                  <a:lnTo>
                    <a:pt x="21622" y="11335"/>
                  </a:lnTo>
                  <a:lnTo>
                    <a:pt x="21967" y="11335"/>
                  </a:lnTo>
                  <a:lnTo>
                    <a:pt x="21967" y="11276"/>
                  </a:lnTo>
                  <a:lnTo>
                    <a:pt x="21622" y="11276"/>
                  </a:lnTo>
                  <a:lnTo>
                    <a:pt x="21622" y="9799"/>
                  </a:lnTo>
                  <a:lnTo>
                    <a:pt x="21908" y="9799"/>
                  </a:lnTo>
                  <a:lnTo>
                    <a:pt x="21908" y="9740"/>
                  </a:lnTo>
                  <a:lnTo>
                    <a:pt x="21622" y="9740"/>
                  </a:lnTo>
                  <a:lnTo>
                    <a:pt x="21622" y="8275"/>
                  </a:lnTo>
                  <a:lnTo>
                    <a:pt x="21634" y="8275"/>
                  </a:lnTo>
                  <a:cubicBezTo>
                    <a:pt x="21634" y="8251"/>
                    <a:pt x="21622" y="8228"/>
                    <a:pt x="21622" y="8216"/>
                  </a:cubicBezTo>
                  <a:cubicBezTo>
                    <a:pt x="21610" y="8132"/>
                    <a:pt x="21574" y="8073"/>
                    <a:pt x="21562" y="8001"/>
                  </a:cubicBezTo>
                  <a:lnTo>
                    <a:pt x="21562" y="8216"/>
                  </a:lnTo>
                  <a:lnTo>
                    <a:pt x="20086" y="8216"/>
                  </a:lnTo>
                  <a:lnTo>
                    <a:pt x="20086" y="6739"/>
                  </a:lnTo>
                  <a:lnTo>
                    <a:pt x="21134" y="6739"/>
                  </a:lnTo>
                  <a:cubicBezTo>
                    <a:pt x="21122" y="6727"/>
                    <a:pt x="21122" y="6692"/>
                    <a:pt x="21098" y="6680"/>
                  </a:cubicBezTo>
                  <a:lnTo>
                    <a:pt x="20086" y="6680"/>
                  </a:lnTo>
                  <a:lnTo>
                    <a:pt x="20086" y="5203"/>
                  </a:lnTo>
                  <a:lnTo>
                    <a:pt x="20348" y="5203"/>
                  </a:lnTo>
                  <a:cubicBezTo>
                    <a:pt x="20324" y="5191"/>
                    <a:pt x="20312" y="5156"/>
                    <a:pt x="20312" y="5144"/>
                  </a:cubicBezTo>
                  <a:lnTo>
                    <a:pt x="20086" y="5144"/>
                  </a:lnTo>
                  <a:lnTo>
                    <a:pt x="20086" y="4799"/>
                  </a:lnTo>
                  <a:cubicBezTo>
                    <a:pt x="20074" y="4775"/>
                    <a:pt x="20050" y="4739"/>
                    <a:pt x="20026" y="4727"/>
                  </a:cubicBezTo>
                  <a:lnTo>
                    <a:pt x="20026" y="5144"/>
                  </a:lnTo>
                  <a:lnTo>
                    <a:pt x="18562" y="5144"/>
                  </a:lnTo>
                  <a:lnTo>
                    <a:pt x="18562" y="3667"/>
                  </a:lnTo>
                  <a:lnTo>
                    <a:pt x="19193" y="3667"/>
                  </a:lnTo>
                  <a:cubicBezTo>
                    <a:pt x="19181" y="3656"/>
                    <a:pt x="19169" y="3632"/>
                    <a:pt x="19157" y="3608"/>
                  </a:cubicBezTo>
                  <a:lnTo>
                    <a:pt x="18562" y="3608"/>
                  </a:lnTo>
                  <a:lnTo>
                    <a:pt x="18562" y="3001"/>
                  </a:lnTo>
                  <a:cubicBezTo>
                    <a:pt x="18538" y="2989"/>
                    <a:pt x="18514" y="2977"/>
                    <a:pt x="18502" y="2941"/>
                  </a:cubicBezTo>
                  <a:lnTo>
                    <a:pt x="18502" y="3608"/>
                  </a:lnTo>
                  <a:lnTo>
                    <a:pt x="17026" y="3608"/>
                  </a:lnTo>
                  <a:lnTo>
                    <a:pt x="17026" y="2143"/>
                  </a:lnTo>
                  <a:lnTo>
                    <a:pt x="17526" y="2143"/>
                  </a:lnTo>
                  <a:cubicBezTo>
                    <a:pt x="17502" y="2120"/>
                    <a:pt x="17467" y="2096"/>
                    <a:pt x="17455" y="2084"/>
                  </a:cubicBezTo>
                  <a:lnTo>
                    <a:pt x="17026" y="2084"/>
                  </a:lnTo>
                  <a:lnTo>
                    <a:pt x="17026" y="1786"/>
                  </a:lnTo>
                  <a:cubicBezTo>
                    <a:pt x="17014" y="1762"/>
                    <a:pt x="16978" y="1751"/>
                    <a:pt x="16966" y="1751"/>
                  </a:cubicBezTo>
                  <a:lnTo>
                    <a:pt x="16966" y="2096"/>
                  </a:lnTo>
                  <a:lnTo>
                    <a:pt x="15490" y="2096"/>
                  </a:lnTo>
                  <a:lnTo>
                    <a:pt x="15490" y="953"/>
                  </a:lnTo>
                  <a:cubicBezTo>
                    <a:pt x="15478" y="929"/>
                    <a:pt x="15442" y="929"/>
                    <a:pt x="15431" y="917"/>
                  </a:cubicBezTo>
                  <a:lnTo>
                    <a:pt x="15431" y="2096"/>
                  </a:lnTo>
                  <a:lnTo>
                    <a:pt x="13954" y="2096"/>
                  </a:lnTo>
                  <a:lnTo>
                    <a:pt x="13954" y="619"/>
                  </a:lnTo>
                  <a:lnTo>
                    <a:pt x="14669" y="619"/>
                  </a:lnTo>
                  <a:cubicBezTo>
                    <a:pt x="14609" y="608"/>
                    <a:pt x="14550" y="572"/>
                    <a:pt x="14490" y="560"/>
                  </a:cubicBezTo>
                  <a:lnTo>
                    <a:pt x="13954" y="560"/>
                  </a:lnTo>
                  <a:lnTo>
                    <a:pt x="13954" y="393"/>
                  </a:lnTo>
                  <a:cubicBezTo>
                    <a:pt x="13942" y="393"/>
                    <a:pt x="13918" y="381"/>
                    <a:pt x="13895" y="381"/>
                  </a:cubicBezTo>
                  <a:lnTo>
                    <a:pt x="13895" y="560"/>
                  </a:lnTo>
                  <a:lnTo>
                    <a:pt x="12430" y="560"/>
                  </a:lnTo>
                  <a:lnTo>
                    <a:pt x="12430" y="84"/>
                  </a:lnTo>
                  <a:lnTo>
                    <a:pt x="12371" y="84"/>
                  </a:lnTo>
                  <a:lnTo>
                    <a:pt x="12371" y="572"/>
                  </a:lnTo>
                  <a:lnTo>
                    <a:pt x="12383" y="572"/>
                  </a:lnTo>
                  <a:lnTo>
                    <a:pt x="12383" y="2048"/>
                  </a:lnTo>
                  <a:lnTo>
                    <a:pt x="10906" y="2048"/>
                  </a:lnTo>
                  <a:lnTo>
                    <a:pt x="10906" y="572"/>
                  </a:lnTo>
                  <a:lnTo>
                    <a:pt x="10894" y="572"/>
                  </a:lnTo>
                  <a:lnTo>
                    <a:pt x="1089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2" name="Google Shape;4232;p44"/>
            <p:cNvSpPr/>
            <p:nvPr/>
          </p:nvSpPr>
          <p:spPr>
            <a:xfrm>
              <a:off x="4876976" y="2108636"/>
              <a:ext cx="236922" cy="146025"/>
            </a:xfrm>
            <a:custGeom>
              <a:avLst/>
              <a:gdLst/>
              <a:ahLst/>
              <a:cxnLst/>
              <a:rect l="l" t="t" r="r" b="b"/>
              <a:pathLst>
                <a:path w="7478" h="4609" extrusionOk="0">
                  <a:moveTo>
                    <a:pt x="3739" y="1"/>
                  </a:moveTo>
                  <a:cubicBezTo>
                    <a:pt x="1691" y="1"/>
                    <a:pt x="0" y="1692"/>
                    <a:pt x="0" y="3739"/>
                  </a:cubicBezTo>
                  <a:lnTo>
                    <a:pt x="0" y="4609"/>
                  </a:lnTo>
                  <a:lnTo>
                    <a:pt x="1608" y="4609"/>
                  </a:lnTo>
                  <a:lnTo>
                    <a:pt x="1608" y="3739"/>
                  </a:lnTo>
                  <a:cubicBezTo>
                    <a:pt x="1608" y="2561"/>
                    <a:pt x="2560" y="1608"/>
                    <a:pt x="3739" y="1608"/>
                  </a:cubicBezTo>
                  <a:cubicBezTo>
                    <a:pt x="4917" y="1608"/>
                    <a:pt x="5870" y="2561"/>
                    <a:pt x="5870" y="3739"/>
                  </a:cubicBezTo>
                  <a:lnTo>
                    <a:pt x="5870" y="4609"/>
                  </a:lnTo>
                  <a:lnTo>
                    <a:pt x="7477" y="4609"/>
                  </a:lnTo>
                  <a:lnTo>
                    <a:pt x="7477" y="3739"/>
                  </a:lnTo>
                  <a:cubicBezTo>
                    <a:pt x="7477" y="1692"/>
                    <a:pt x="5787" y="1"/>
                    <a:pt x="37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3" name="Google Shape;4233;p44"/>
            <p:cNvSpPr/>
            <p:nvPr/>
          </p:nvSpPr>
          <p:spPr>
            <a:xfrm>
              <a:off x="4842632" y="2254629"/>
              <a:ext cx="305198" cy="260303"/>
            </a:xfrm>
            <a:custGeom>
              <a:avLst/>
              <a:gdLst/>
              <a:ahLst/>
              <a:cxnLst/>
              <a:rect l="l" t="t" r="r" b="b"/>
              <a:pathLst>
                <a:path w="9633" h="8216" extrusionOk="0">
                  <a:moveTo>
                    <a:pt x="1072" y="1"/>
                  </a:moveTo>
                  <a:lnTo>
                    <a:pt x="1072" y="203"/>
                  </a:lnTo>
                  <a:lnTo>
                    <a:pt x="263" y="203"/>
                  </a:lnTo>
                  <a:cubicBezTo>
                    <a:pt x="120" y="203"/>
                    <a:pt x="1" y="322"/>
                    <a:pt x="1" y="477"/>
                  </a:cubicBezTo>
                  <a:lnTo>
                    <a:pt x="1" y="7144"/>
                  </a:lnTo>
                  <a:cubicBezTo>
                    <a:pt x="1" y="7740"/>
                    <a:pt x="477" y="8216"/>
                    <a:pt x="1072" y="8216"/>
                  </a:cubicBezTo>
                  <a:lnTo>
                    <a:pt x="8537" y="8216"/>
                  </a:lnTo>
                  <a:cubicBezTo>
                    <a:pt x="9133" y="8216"/>
                    <a:pt x="9621" y="7740"/>
                    <a:pt x="9621" y="7144"/>
                  </a:cubicBezTo>
                  <a:lnTo>
                    <a:pt x="9621" y="477"/>
                  </a:lnTo>
                  <a:cubicBezTo>
                    <a:pt x="9633" y="322"/>
                    <a:pt x="9514" y="203"/>
                    <a:pt x="9359" y="203"/>
                  </a:cubicBezTo>
                  <a:lnTo>
                    <a:pt x="8561" y="203"/>
                  </a:lnTo>
                  <a:lnTo>
                    <a:pt x="8561" y="1"/>
                  </a:lnTo>
                  <a:lnTo>
                    <a:pt x="6954" y="1"/>
                  </a:lnTo>
                  <a:lnTo>
                    <a:pt x="6954" y="203"/>
                  </a:lnTo>
                  <a:lnTo>
                    <a:pt x="2680" y="203"/>
                  </a:lnTo>
                  <a:lnTo>
                    <a:pt x="268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4" name="Google Shape;4234;p44"/>
            <p:cNvSpPr/>
            <p:nvPr/>
          </p:nvSpPr>
          <p:spPr>
            <a:xfrm>
              <a:off x="4962202" y="2328196"/>
              <a:ext cx="67959" cy="118841"/>
            </a:xfrm>
            <a:custGeom>
              <a:avLst/>
              <a:gdLst/>
              <a:ahLst/>
              <a:cxnLst/>
              <a:rect l="l" t="t" r="r" b="b"/>
              <a:pathLst>
                <a:path w="2145" h="3751" extrusionOk="0">
                  <a:moveTo>
                    <a:pt x="1073" y="0"/>
                  </a:moveTo>
                  <a:cubicBezTo>
                    <a:pt x="477" y="0"/>
                    <a:pt x="1" y="477"/>
                    <a:pt x="1" y="1072"/>
                  </a:cubicBezTo>
                  <a:cubicBezTo>
                    <a:pt x="1" y="1429"/>
                    <a:pt x="168" y="1739"/>
                    <a:pt x="442" y="1929"/>
                  </a:cubicBezTo>
                  <a:lnTo>
                    <a:pt x="275" y="3453"/>
                  </a:lnTo>
                  <a:cubicBezTo>
                    <a:pt x="263" y="3525"/>
                    <a:pt x="287" y="3596"/>
                    <a:pt x="334" y="3656"/>
                  </a:cubicBezTo>
                  <a:cubicBezTo>
                    <a:pt x="382" y="3715"/>
                    <a:pt x="453" y="3751"/>
                    <a:pt x="525" y="3751"/>
                  </a:cubicBezTo>
                  <a:lnTo>
                    <a:pt x="1596" y="3751"/>
                  </a:lnTo>
                  <a:cubicBezTo>
                    <a:pt x="1680" y="3751"/>
                    <a:pt x="1751" y="3715"/>
                    <a:pt x="1787" y="3656"/>
                  </a:cubicBezTo>
                  <a:cubicBezTo>
                    <a:pt x="1835" y="3596"/>
                    <a:pt x="1870" y="3525"/>
                    <a:pt x="1858" y="3453"/>
                  </a:cubicBezTo>
                  <a:lnTo>
                    <a:pt x="1715" y="1929"/>
                  </a:lnTo>
                  <a:cubicBezTo>
                    <a:pt x="1989" y="1727"/>
                    <a:pt x="2144" y="1405"/>
                    <a:pt x="2144" y="1072"/>
                  </a:cubicBezTo>
                  <a:cubicBezTo>
                    <a:pt x="2144" y="477"/>
                    <a:pt x="1668" y="0"/>
                    <a:pt x="107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5" name="Google Shape;4235;p44"/>
            <p:cNvSpPr/>
            <p:nvPr/>
          </p:nvSpPr>
          <p:spPr>
            <a:xfrm>
              <a:off x="5199504" y="2035101"/>
              <a:ext cx="136932" cy="136963"/>
            </a:xfrm>
            <a:custGeom>
              <a:avLst/>
              <a:gdLst/>
              <a:ahLst/>
              <a:cxnLst/>
              <a:rect l="l" t="t" r="r" b="b"/>
              <a:pathLst>
                <a:path w="4322" h="4323" extrusionOk="0">
                  <a:moveTo>
                    <a:pt x="262" y="0"/>
                  </a:moveTo>
                  <a:cubicBezTo>
                    <a:pt x="119" y="0"/>
                    <a:pt x="0" y="119"/>
                    <a:pt x="0" y="262"/>
                  </a:cubicBezTo>
                  <a:lnTo>
                    <a:pt x="0" y="4072"/>
                  </a:lnTo>
                  <a:cubicBezTo>
                    <a:pt x="0" y="4203"/>
                    <a:pt x="119" y="4322"/>
                    <a:pt x="262" y="4322"/>
                  </a:cubicBezTo>
                  <a:lnTo>
                    <a:pt x="4072" y="4322"/>
                  </a:lnTo>
                  <a:cubicBezTo>
                    <a:pt x="4203" y="4322"/>
                    <a:pt x="4322" y="4215"/>
                    <a:pt x="4322" y="4072"/>
                  </a:cubicBezTo>
                  <a:lnTo>
                    <a:pt x="4322" y="262"/>
                  </a:lnTo>
                  <a:cubicBezTo>
                    <a:pt x="4322" y="119"/>
                    <a:pt x="4203" y="0"/>
                    <a:pt x="407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6" name="Google Shape;4236;p44"/>
            <p:cNvSpPr/>
            <p:nvPr/>
          </p:nvSpPr>
          <p:spPr>
            <a:xfrm>
              <a:off x="5229666" y="2062633"/>
              <a:ext cx="80759" cy="80759"/>
            </a:xfrm>
            <a:custGeom>
              <a:avLst/>
              <a:gdLst/>
              <a:ahLst/>
              <a:cxnLst/>
              <a:rect l="l" t="t" r="r" b="b"/>
              <a:pathLst>
                <a:path w="2549" h="2549" extrusionOk="0">
                  <a:moveTo>
                    <a:pt x="441" y="0"/>
                  </a:moveTo>
                  <a:lnTo>
                    <a:pt x="1" y="429"/>
                  </a:lnTo>
                  <a:lnTo>
                    <a:pt x="858" y="1274"/>
                  </a:lnTo>
                  <a:lnTo>
                    <a:pt x="1" y="2132"/>
                  </a:lnTo>
                  <a:lnTo>
                    <a:pt x="441" y="2548"/>
                  </a:lnTo>
                  <a:lnTo>
                    <a:pt x="1286" y="1691"/>
                  </a:lnTo>
                  <a:lnTo>
                    <a:pt x="2132" y="2548"/>
                  </a:lnTo>
                  <a:lnTo>
                    <a:pt x="2548" y="2132"/>
                  </a:lnTo>
                  <a:lnTo>
                    <a:pt x="1703" y="1274"/>
                  </a:lnTo>
                  <a:lnTo>
                    <a:pt x="2548" y="429"/>
                  </a:lnTo>
                  <a:lnTo>
                    <a:pt x="2132" y="0"/>
                  </a:lnTo>
                  <a:lnTo>
                    <a:pt x="1286" y="846"/>
                  </a:lnTo>
                  <a:lnTo>
                    <a:pt x="44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7" name="Google Shape;4237;p44"/>
            <p:cNvSpPr/>
            <p:nvPr/>
          </p:nvSpPr>
          <p:spPr>
            <a:xfrm>
              <a:off x="3607617" y="1516427"/>
              <a:ext cx="351612" cy="44546"/>
            </a:xfrm>
            <a:custGeom>
              <a:avLst/>
              <a:gdLst/>
              <a:ahLst/>
              <a:cxnLst/>
              <a:rect l="l" t="t" r="r" b="b"/>
              <a:pathLst>
                <a:path w="11098" h="1406" extrusionOk="0">
                  <a:moveTo>
                    <a:pt x="620" y="0"/>
                  </a:moveTo>
                  <a:cubicBezTo>
                    <a:pt x="286" y="0"/>
                    <a:pt x="1" y="274"/>
                    <a:pt x="1" y="619"/>
                  </a:cubicBezTo>
                  <a:lnTo>
                    <a:pt x="1" y="1405"/>
                  </a:lnTo>
                  <a:lnTo>
                    <a:pt x="11073" y="1405"/>
                  </a:lnTo>
                  <a:lnTo>
                    <a:pt x="11073" y="619"/>
                  </a:lnTo>
                  <a:lnTo>
                    <a:pt x="11097" y="619"/>
                  </a:lnTo>
                  <a:cubicBezTo>
                    <a:pt x="11097" y="286"/>
                    <a:pt x="10823" y="0"/>
                    <a:pt x="1047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8" name="Google Shape;4238;p44"/>
            <p:cNvSpPr/>
            <p:nvPr/>
          </p:nvSpPr>
          <p:spPr>
            <a:xfrm>
              <a:off x="3608377" y="1560941"/>
              <a:ext cx="351232" cy="193897"/>
            </a:xfrm>
            <a:custGeom>
              <a:avLst/>
              <a:gdLst/>
              <a:ahLst/>
              <a:cxnLst/>
              <a:rect l="l" t="t" r="r" b="b"/>
              <a:pathLst>
                <a:path w="11086" h="6120" extrusionOk="0">
                  <a:moveTo>
                    <a:pt x="0" y="0"/>
                  </a:moveTo>
                  <a:lnTo>
                    <a:pt x="0" y="5501"/>
                  </a:lnTo>
                  <a:cubicBezTo>
                    <a:pt x="0" y="5834"/>
                    <a:pt x="262" y="6120"/>
                    <a:pt x="608" y="6120"/>
                  </a:cubicBezTo>
                  <a:lnTo>
                    <a:pt x="10478" y="6120"/>
                  </a:lnTo>
                  <a:cubicBezTo>
                    <a:pt x="10799" y="6120"/>
                    <a:pt x="11085" y="5846"/>
                    <a:pt x="11085" y="5501"/>
                  </a:cubicBezTo>
                  <a:lnTo>
                    <a:pt x="1108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9" name="Google Shape;4239;p44"/>
            <p:cNvSpPr/>
            <p:nvPr/>
          </p:nvSpPr>
          <p:spPr>
            <a:xfrm>
              <a:off x="3863390" y="1529227"/>
              <a:ext cx="19643" cy="19675"/>
            </a:xfrm>
            <a:custGeom>
              <a:avLst/>
              <a:gdLst/>
              <a:ahLst/>
              <a:cxnLst/>
              <a:rect l="l" t="t" r="r" b="b"/>
              <a:pathLst>
                <a:path w="620" h="621" extrusionOk="0">
                  <a:moveTo>
                    <a:pt x="310" y="1"/>
                  </a:moveTo>
                  <a:cubicBezTo>
                    <a:pt x="143" y="1"/>
                    <a:pt x="0" y="144"/>
                    <a:pt x="0" y="311"/>
                  </a:cubicBezTo>
                  <a:cubicBezTo>
                    <a:pt x="0" y="489"/>
                    <a:pt x="143" y="620"/>
                    <a:pt x="310" y="620"/>
                  </a:cubicBezTo>
                  <a:cubicBezTo>
                    <a:pt x="476" y="620"/>
                    <a:pt x="619" y="489"/>
                    <a:pt x="619" y="311"/>
                  </a:cubicBezTo>
                  <a:cubicBezTo>
                    <a:pt x="619" y="144"/>
                    <a:pt x="476" y="1"/>
                    <a:pt x="3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0" name="Google Shape;4240;p44"/>
            <p:cNvSpPr/>
            <p:nvPr/>
          </p:nvSpPr>
          <p:spPr>
            <a:xfrm>
              <a:off x="3893171" y="1529227"/>
              <a:ext cx="19643" cy="19675"/>
            </a:xfrm>
            <a:custGeom>
              <a:avLst/>
              <a:gdLst/>
              <a:ahLst/>
              <a:cxnLst/>
              <a:rect l="l" t="t" r="r" b="b"/>
              <a:pathLst>
                <a:path w="620" h="621" extrusionOk="0">
                  <a:moveTo>
                    <a:pt x="310" y="1"/>
                  </a:moveTo>
                  <a:cubicBezTo>
                    <a:pt x="132" y="1"/>
                    <a:pt x="1" y="144"/>
                    <a:pt x="1" y="311"/>
                  </a:cubicBezTo>
                  <a:cubicBezTo>
                    <a:pt x="1" y="489"/>
                    <a:pt x="132" y="620"/>
                    <a:pt x="310" y="620"/>
                  </a:cubicBezTo>
                  <a:cubicBezTo>
                    <a:pt x="477" y="620"/>
                    <a:pt x="620" y="489"/>
                    <a:pt x="620" y="311"/>
                  </a:cubicBezTo>
                  <a:cubicBezTo>
                    <a:pt x="620" y="144"/>
                    <a:pt x="477" y="1"/>
                    <a:pt x="3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1" name="Google Shape;4241;p44"/>
            <p:cNvSpPr/>
            <p:nvPr/>
          </p:nvSpPr>
          <p:spPr>
            <a:xfrm>
              <a:off x="3922604" y="1529227"/>
              <a:ext cx="20023" cy="19675"/>
            </a:xfrm>
            <a:custGeom>
              <a:avLst/>
              <a:gdLst/>
              <a:ahLst/>
              <a:cxnLst/>
              <a:rect l="l" t="t" r="r" b="b"/>
              <a:pathLst>
                <a:path w="632" h="621" extrusionOk="0">
                  <a:moveTo>
                    <a:pt x="322" y="1"/>
                  </a:moveTo>
                  <a:cubicBezTo>
                    <a:pt x="143" y="1"/>
                    <a:pt x="0" y="144"/>
                    <a:pt x="0" y="311"/>
                  </a:cubicBezTo>
                  <a:cubicBezTo>
                    <a:pt x="0" y="489"/>
                    <a:pt x="143" y="620"/>
                    <a:pt x="322" y="620"/>
                  </a:cubicBezTo>
                  <a:cubicBezTo>
                    <a:pt x="489" y="620"/>
                    <a:pt x="631" y="489"/>
                    <a:pt x="631" y="311"/>
                  </a:cubicBezTo>
                  <a:cubicBezTo>
                    <a:pt x="631" y="144"/>
                    <a:pt x="489" y="1"/>
                    <a:pt x="32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2" name="Google Shape;4242;p44"/>
            <p:cNvSpPr/>
            <p:nvPr/>
          </p:nvSpPr>
          <p:spPr>
            <a:xfrm>
              <a:off x="3664962" y="1612615"/>
              <a:ext cx="89820" cy="90168"/>
            </a:xfrm>
            <a:custGeom>
              <a:avLst/>
              <a:gdLst/>
              <a:ahLst/>
              <a:cxnLst/>
              <a:rect l="l" t="t" r="r" b="b"/>
              <a:pathLst>
                <a:path w="2835" h="2846" extrusionOk="0">
                  <a:moveTo>
                    <a:pt x="1310" y="655"/>
                  </a:moveTo>
                  <a:cubicBezTo>
                    <a:pt x="1358" y="655"/>
                    <a:pt x="1405" y="703"/>
                    <a:pt x="1405" y="762"/>
                  </a:cubicBezTo>
                  <a:cubicBezTo>
                    <a:pt x="1405" y="822"/>
                    <a:pt x="1370" y="869"/>
                    <a:pt x="1310" y="869"/>
                  </a:cubicBezTo>
                  <a:cubicBezTo>
                    <a:pt x="953" y="869"/>
                    <a:pt x="655" y="1167"/>
                    <a:pt x="655" y="1524"/>
                  </a:cubicBezTo>
                  <a:cubicBezTo>
                    <a:pt x="655" y="1584"/>
                    <a:pt x="608" y="1619"/>
                    <a:pt x="548" y="1619"/>
                  </a:cubicBezTo>
                  <a:cubicBezTo>
                    <a:pt x="489" y="1619"/>
                    <a:pt x="441" y="1584"/>
                    <a:pt x="441" y="1524"/>
                  </a:cubicBezTo>
                  <a:cubicBezTo>
                    <a:pt x="441" y="1048"/>
                    <a:pt x="834" y="655"/>
                    <a:pt x="1310" y="655"/>
                  </a:cubicBezTo>
                  <a:close/>
                  <a:moveTo>
                    <a:pt x="2721" y="0"/>
                  </a:moveTo>
                  <a:cubicBezTo>
                    <a:pt x="2694" y="0"/>
                    <a:pt x="2667" y="12"/>
                    <a:pt x="2644" y="36"/>
                  </a:cubicBezTo>
                  <a:lnTo>
                    <a:pt x="2417" y="262"/>
                  </a:lnTo>
                  <a:lnTo>
                    <a:pt x="2358" y="322"/>
                  </a:lnTo>
                  <a:lnTo>
                    <a:pt x="2227" y="179"/>
                  </a:lnTo>
                  <a:cubicBezTo>
                    <a:pt x="2185" y="137"/>
                    <a:pt x="2129" y="116"/>
                    <a:pt x="2072" y="116"/>
                  </a:cubicBezTo>
                  <a:cubicBezTo>
                    <a:pt x="2016" y="116"/>
                    <a:pt x="1959" y="137"/>
                    <a:pt x="1917" y="179"/>
                  </a:cubicBezTo>
                  <a:lnTo>
                    <a:pt x="1810" y="286"/>
                  </a:lnTo>
                  <a:lnTo>
                    <a:pt x="1786" y="322"/>
                  </a:lnTo>
                  <a:cubicBezTo>
                    <a:pt x="1632" y="262"/>
                    <a:pt x="1465" y="226"/>
                    <a:pt x="1310" y="226"/>
                  </a:cubicBezTo>
                  <a:cubicBezTo>
                    <a:pt x="596" y="226"/>
                    <a:pt x="0" y="810"/>
                    <a:pt x="0" y="1536"/>
                  </a:cubicBezTo>
                  <a:cubicBezTo>
                    <a:pt x="0" y="2250"/>
                    <a:pt x="572" y="2846"/>
                    <a:pt x="1310" y="2846"/>
                  </a:cubicBezTo>
                  <a:cubicBezTo>
                    <a:pt x="2013" y="2846"/>
                    <a:pt x="2608" y="2262"/>
                    <a:pt x="2608" y="1536"/>
                  </a:cubicBezTo>
                  <a:cubicBezTo>
                    <a:pt x="2608" y="1369"/>
                    <a:pt x="2584" y="1215"/>
                    <a:pt x="2525" y="1060"/>
                  </a:cubicBezTo>
                  <a:cubicBezTo>
                    <a:pt x="2536" y="1060"/>
                    <a:pt x="2536" y="1048"/>
                    <a:pt x="2548" y="1036"/>
                  </a:cubicBezTo>
                  <a:lnTo>
                    <a:pt x="2655" y="929"/>
                  </a:lnTo>
                  <a:cubicBezTo>
                    <a:pt x="2751" y="834"/>
                    <a:pt x="2751" y="703"/>
                    <a:pt x="2655" y="619"/>
                  </a:cubicBezTo>
                  <a:lnTo>
                    <a:pt x="2525" y="476"/>
                  </a:lnTo>
                  <a:lnTo>
                    <a:pt x="2584" y="417"/>
                  </a:lnTo>
                  <a:lnTo>
                    <a:pt x="2798" y="179"/>
                  </a:lnTo>
                  <a:cubicBezTo>
                    <a:pt x="2834" y="143"/>
                    <a:pt x="2834" y="84"/>
                    <a:pt x="2798" y="36"/>
                  </a:cubicBezTo>
                  <a:cubicBezTo>
                    <a:pt x="2775" y="12"/>
                    <a:pt x="2748" y="0"/>
                    <a:pt x="27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3" name="Google Shape;4243;p44"/>
            <p:cNvSpPr/>
            <p:nvPr/>
          </p:nvSpPr>
          <p:spPr>
            <a:xfrm>
              <a:off x="3757760" y="1623070"/>
              <a:ext cx="10962" cy="9948"/>
            </a:xfrm>
            <a:custGeom>
              <a:avLst/>
              <a:gdLst/>
              <a:ahLst/>
              <a:cxnLst/>
              <a:rect l="l" t="t" r="r" b="b"/>
              <a:pathLst>
                <a:path w="346" h="314" extrusionOk="0">
                  <a:moveTo>
                    <a:pt x="115" y="1"/>
                  </a:moveTo>
                  <a:cubicBezTo>
                    <a:pt x="90" y="1"/>
                    <a:pt x="66" y="10"/>
                    <a:pt x="48" y="27"/>
                  </a:cubicBezTo>
                  <a:cubicBezTo>
                    <a:pt x="0" y="75"/>
                    <a:pt x="0" y="135"/>
                    <a:pt x="48" y="182"/>
                  </a:cubicBezTo>
                  <a:lnTo>
                    <a:pt x="143" y="289"/>
                  </a:lnTo>
                  <a:cubicBezTo>
                    <a:pt x="167" y="301"/>
                    <a:pt x="191" y="313"/>
                    <a:pt x="227" y="313"/>
                  </a:cubicBezTo>
                  <a:cubicBezTo>
                    <a:pt x="250" y="313"/>
                    <a:pt x="286" y="301"/>
                    <a:pt x="298" y="289"/>
                  </a:cubicBezTo>
                  <a:cubicBezTo>
                    <a:pt x="346" y="242"/>
                    <a:pt x="346" y="182"/>
                    <a:pt x="298" y="135"/>
                  </a:cubicBezTo>
                  <a:lnTo>
                    <a:pt x="191" y="27"/>
                  </a:lnTo>
                  <a:cubicBezTo>
                    <a:pt x="167" y="10"/>
                    <a:pt x="140" y="1"/>
                    <a:pt x="1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4" name="Google Shape;4244;p44"/>
            <p:cNvSpPr/>
            <p:nvPr/>
          </p:nvSpPr>
          <p:spPr>
            <a:xfrm>
              <a:off x="3733618" y="1599023"/>
              <a:ext cx="10962" cy="9853"/>
            </a:xfrm>
            <a:custGeom>
              <a:avLst/>
              <a:gdLst/>
              <a:ahLst/>
              <a:cxnLst/>
              <a:rect l="l" t="t" r="r" b="b"/>
              <a:pathLst>
                <a:path w="346" h="311" extrusionOk="0">
                  <a:moveTo>
                    <a:pt x="119" y="1"/>
                  </a:moveTo>
                  <a:cubicBezTo>
                    <a:pt x="93" y="1"/>
                    <a:pt x="66" y="13"/>
                    <a:pt x="48" y="36"/>
                  </a:cubicBezTo>
                  <a:cubicBezTo>
                    <a:pt x="0" y="72"/>
                    <a:pt x="0" y="132"/>
                    <a:pt x="48" y="179"/>
                  </a:cubicBezTo>
                  <a:lnTo>
                    <a:pt x="155" y="286"/>
                  </a:lnTo>
                  <a:cubicBezTo>
                    <a:pt x="167" y="298"/>
                    <a:pt x="191" y="310"/>
                    <a:pt x="227" y="310"/>
                  </a:cubicBezTo>
                  <a:cubicBezTo>
                    <a:pt x="250" y="310"/>
                    <a:pt x="286" y="298"/>
                    <a:pt x="298" y="286"/>
                  </a:cubicBezTo>
                  <a:cubicBezTo>
                    <a:pt x="346" y="239"/>
                    <a:pt x="346" y="179"/>
                    <a:pt x="298" y="132"/>
                  </a:cubicBezTo>
                  <a:lnTo>
                    <a:pt x="191" y="36"/>
                  </a:lnTo>
                  <a:cubicBezTo>
                    <a:pt x="173" y="13"/>
                    <a:pt x="146" y="1"/>
                    <a:pt x="1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5" name="Google Shape;4245;p44"/>
            <p:cNvSpPr/>
            <p:nvPr/>
          </p:nvSpPr>
          <p:spPr>
            <a:xfrm>
              <a:off x="3747939" y="1591863"/>
              <a:ext cx="6463" cy="13972"/>
            </a:xfrm>
            <a:custGeom>
              <a:avLst/>
              <a:gdLst/>
              <a:ahLst/>
              <a:cxnLst/>
              <a:rect l="l" t="t" r="r" b="b"/>
              <a:pathLst>
                <a:path w="204" h="441" extrusionOk="0">
                  <a:moveTo>
                    <a:pt x="96" y="0"/>
                  </a:moveTo>
                  <a:cubicBezTo>
                    <a:pt x="36" y="0"/>
                    <a:pt x="1" y="48"/>
                    <a:pt x="1" y="108"/>
                  </a:cubicBezTo>
                  <a:lnTo>
                    <a:pt x="1" y="334"/>
                  </a:lnTo>
                  <a:cubicBezTo>
                    <a:pt x="1" y="393"/>
                    <a:pt x="36" y="441"/>
                    <a:pt x="96" y="441"/>
                  </a:cubicBezTo>
                  <a:cubicBezTo>
                    <a:pt x="156" y="441"/>
                    <a:pt x="203" y="393"/>
                    <a:pt x="203" y="334"/>
                  </a:cubicBezTo>
                  <a:lnTo>
                    <a:pt x="203" y="108"/>
                  </a:lnTo>
                  <a:cubicBezTo>
                    <a:pt x="203" y="48"/>
                    <a:pt x="156" y="0"/>
                    <a:pt x="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6" name="Google Shape;4246;p44"/>
            <p:cNvSpPr/>
            <p:nvPr/>
          </p:nvSpPr>
          <p:spPr>
            <a:xfrm>
              <a:off x="3761530" y="1612615"/>
              <a:ext cx="13592" cy="6812"/>
            </a:xfrm>
            <a:custGeom>
              <a:avLst/>
              <a:gdLst/>
              <a:ahLst/>
              <a:cxnLst/>
              <a:rect l="l" t="t" r="r" b="b"/>
              <a:pathLst>
                <a:path w="429" h="215" extrusionOk="0">
                  <a:moveTo>
                    <a:pt x="108" y="0"/>
                  </a:moveTo>
                  <a:cubicBezTo>
                    <a:pt x="48" y="0"/>
                    <a:pt x="0" y="48"/>
                    <a:pt x="0" y="107"/>
                  </a:cubicBezTo>
                  <a:cubicBezTo>
                    <a:pt x="0" y="167"/>
                    <a:pt x="48" y="215"/>
                    <a:pt x="108" y="215"/>
                  </a:cubicBezTo>
                  <a:lnTo>
                    <a:pt x="322" y="215"/>
                  </a:lnTo>
                  <a:cubicBezTo>
                    <a:pt x="381" y="215"/>
                    <a:pt x="429" y="167"/>
                    <a:pt x="429" y="107"/>
                  </a:cubicBezTo>
                  <a:cubicBezTo>
                    <a:pt x="429" y="48"/>
                    <a:pt x="381" y="0"/>
                    <a:pt x="3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7" name="Google Shape;4247;p44"/>
            <p:cNvSpPr/>
            <p:nvPr/>
          </p:nvSpPr>
          <p:spPr>
            <a:xfrm>
              <a:off x="3757760" y="1595253"/>
              <a:ext cx="14732" cy="13623"/>
            </a:xfrm>
            <a:custGeom>
              <a:avLst/>
              <a:gdLst/>
              <a:ahLst/>
              <a:cxnLst/>
              <a:rect l="l" t="t" r="r" b="b"/>
              <a:pathLst>
                <a:path w="465" h="430" extrusionOk="0">
                  <a:moveTo>
                    <a:pt x="340" y="1"/>
                  </a:moveTo>
                  <a:cubicBezTo>
                    <a:pt x="313" y="1"/>
                    <a:pt x="286" y="12"/>
                    <a:pt x="262" y="36"/>
                  </a:cubicBezTo>
                  <a:lnTo>
                    <a:pt x="48" y="251"/>
                  </a:lnTo>
                  <a:cubicBezTo>
                    <a:pt x="0" y="298"/>
                    <a:pt x="0" y="370"/>
                    <a:pt x="48" y="405"/>
                  </a:cubicBezTo>
                  <a:cubicBezTo>
                    <a:pt x="60" y="417"/>
                    <a:pt x="84" y="429"/>
                    <a:pt x="119" y="429"/>
                  </a:cubicBezTo>
                  <a:cubicBezTo>
                    <a:pt x="143" y="429"/>
                    <a:pt x="179" y="417"/>
                    <a:pt x="191" y="405"/>
                  </a:cubicBezTo>
                  <a:lnTo>
                    <a:pt x="417" y="179"/>
                  </a:lnTo>
                  <a:cubicBezTo>
                    <a:pt x="465" y="132"/>
                    <a:pt x="465" y="72"/>
                    <a:pt x="417" y="36"/>
                  </a:cubicBezTo>
                  <a:cubicBezTo>
                    <a:pt x="393" y="12"/>
                    <a:pt x="366" y="1"/>
                    <a:pt x="3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8" name="Google Shape;4248;p44"/>
            <p:cNvSpPr/>
            <p:nvPr/>
          </p:nvSpPr>
          <p:spPr>
            <a:xfrm>
              <a:off x="3793213" y="1597154"/>
              <a:ext cx="129043" cy="12103"/>
            </a:xfrm>
            <a:custGeom>
              <a:avLst/>
              <a:gdLst/>
              <a:ahLst/>
              <a:cxnLst/>
              <a:rect l="l" t="t" r="r" b="b"/>
              <a:pathLst>
                <a:path w="4073" h="382" extrusionOk="0">
                  <a:moveTo>
                    <a:pt x="191" y="0"/>
                  </a:moveTo>
                  <a:cubicBezTo>
                    <a:pt x="84" y="0"/>
                    <a:pt x="1" y="83"/>
                    <a:pt x="1" y="191"/>
                  </a:cubicBezTo>
                  <a:cubicBezTo>
                    <a:pt x="1" y="298"/>
                    <a:pt x="84" y="381"/>
                    <a:pt x="191" y="381"/>
                  </a:cubicBezTo>
                  <a:lnTo>
                    <a:pt x="3882" y="381"/>
                  </a:lnTo>
                  <a:cubicBezTo>
                    <a:pt x="3989" y="381"/>
                    <a:pt x="4072" y="310"/>
                    <a:pt x="4072" y="191"/>
                  </a:cubicBezTo>
                  <a:cubicBezTo>
                    <a:pt x="4072" y="83"/>
                    <a:pt x="3989" y="0"/>
                    <a:pt x="38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9" name="Google Shape;4249;p44"/>
            <p:cNvSpPr/>
            <p:nvPr/>
          </p:nvSpPr>
          <p:spPr>
            <a:xfrm>
              <a:off x="3793213" y="1625446"/>
              <a:ext cx="129043" cy="12103"/>
            </a:xfrm>
            <a:custGeom>
              <a:avLst/>
              <a:gdLst/>
              <a:ahLst/>
              <a:cxnLst/>
              <a:rect l="l" t="t" r="r" b="b"/>
              <a:pathLst>
                <a:path w="4073" h="382" extrusionOk="0">
                  <a:moveTo>
                    <a:pt x="191" y="0"/>
                  </a:moveTo>
                  <a:cubicBezTo>
                    <a:pt x="84" y="0"/>
                    <a:pt x="1" y="83"/>
                    <a:pt x="1" y="191"/>
                  </a:cubicBezTo>
                  <a:cubicBezTo>
                    <a:pt x="1" y="298"/>
                    <a:pt x="84" y="381"/>
                    <a:pt x="191" y="381"/>
                  </a:cubicBezTo>
                  <a:lnTo>
                    <a:pt x="3882" y="381"/>
                  </a:lnTo>
                  <a:cubicBezTo>
                    <a:pt x="3989" y="381"/>
                    <a:pt x="4072" y="310"/>
                    <a:pt x="4072" y="191"/>
                  </a:cubicBezTo>
                  <a:cubicBezTo>
                    <a:pt x="4072" y="83"/>
                    <a:pt x="3989" y="0"/>
                    <a:pt x="38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0" name="Google Shape;4250;p44"/>
            <p:cNvSpPr/>
            <p:nvPr/>
          </p:nvSpPr>
          <p:spPr>
            <a:xfrm>
              <a:off x="3793213" y="1653707"/>
              <a:ext cx="129043" cy="12103"/>
            </a:xfrm>
            <a:custGeom>
              <a:avLst/>
              <a:gdLst/>
              <a:ahLst/>
              <a:cxnLst/>
              <a:rect l="l" t="t" r="r" b="b"/>
              <a:pathLst>
                <a:path w="4073" h="382" extrusionOk="0">
                  <a:moveTo>
                    <a:pt x="191" y="1"/>
                  </a:moveTo>
                  <a:cubicBezTo>
                    <a:pt x="84" y="1"/>
                    <a:pt x="1" y="84"/>
                    <a:pt x="1" y="191"/>
                  </a:cubicBezTo>
                  <a:cubicBezTo>
                    <a:pt x="1" y="299"/>
                    <a:pt x="84" y="382"/>
                    <a:pt x="191" y="382"/>
                  </a:cubicBezTo>
                  <a:lnTo>
                    <a:pt x="3882" y="382"/>
                  </a:lnTo>
                  <a:cubicBezTo>
                    <a:pt x="3989" y="382"/>
                    <a:pt x="4072" y="311"/>
                    <a:pt x="4072" y="191"/>
                  </a:cubicBezTo>
                  <a:cubicBezTo>
                    <a:pt x="4072" y="84"/>
                    <a:pt x="3989" y="1"/>
                    <a:pt x="38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1" name="Google Shape;4251;p44"/>
            <p:cNvSpPr/>
            <p:nvPr/>
          </p:nvSpPr>
          <p:spPr>
            <a:xfrm>
              <a:off x="3793213" y="1682380"/>
              <a:ext cx="86778" cy="12483"/>
            </a:xfrm>
            <a:custGeom>
              <a:avLst/>
              <a:gdLst/>
              <a:ahLst/>
              <a:cxnLst/>
              <a:rect l="l" t="t" r="r" b="b"/>
              <a:pathLst>
                <a:path w="2739" h="394" extrusionOk="0">
                  <a:moveTo>
                    <a:pt x="191" y="1"/>
                  </a:moveTo>
                  <a:cubicBezTo>
                    <a:pt x="84" y="1"/>
                    <a:pt x="1" y="96"/>
                    <a:pt x="1" y="203"/>
                  </a:cubicBezTo>
                  <a:cubicBezTo>
                    <a:pt x="1" y="299"/>
                    <a:pt x="84" y="394"/>
                    <a:pt x="191" y="394"/>
                  </a:cubicBezTo>
                  <a:lnTo>
                    <a:pt x="2537" y="394"/>
                  </a:lnTo>
                  <a:cubicBezTo>
                    <a:pt x="2644" y="394"/>
                    <a:pt x="2739" y="299"/>
                    <a:pt x="2739" y="203"/>
                  </a:cubicBezTo>
                  <a:cubicBezTo>
                    <a:pt x="2739" y="96"/>
                    <a:pt x="2644" y="1"/>
                    <a:pt x="25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2" name="Google Shape;4252;p44"/>
            <p:cNvSpPr/>
            <p:nvPr/>
          </p:nvSpPr>
          <p:spPr>
            <a:xfrm>
              <a:off x="3608377" y="1973986"/>
              <a:ext cx="740135" cy="705791"/>
            </a:xfrm>
            <a:custGeom>
              <a:avLst/>
              <a:gdLst/>
              <a:ahLst/>
              <a:cxnLst/>
              <a:rect l="l" t="t" r="r" b="b"/>
              <a:pathLst>
                <a:path w="23361" h="22277" extrusionOk="0">
                  <a:moveTo>
                    <a:pt x="2453" y="0"/>
                  </a:moveTo>
                  <a:cubicBezTo>
                    <a:pt x="1096" y="0"/>
                    <a:pt x="0" y="1096"/>
                    <a:pt x="0" y="2453"/>
                  </a:cubicBezTo>
                  <a:lnTo>
                    <a:pt x="0" y="12347"/>
                  </a:lnTo>
                  <a:cubicBezTo>
                    <a:pt x="0" y="13704"/>
                    <a:pt x="1096" y="14812"/>
                    <a:pt x="2453" y="14812"/>
                  </a:cubicBezTo>
                  <a:lnTo>
                    <a:pt x="17705" y="14812"/>
                  </a:lnTo>
                  <a:lnTo>
                    <a:pt x="21527" y="22277"/>
                  </a:lnTo>
                  <a:lnTo>
                    <a:pt x="21610" y="15859"/>
                  </a:lnTo>
                  <a:lnTo>
                    <a:pt x="21610" y="14693"/>
                  </a:lnTo>
                  <a:cubicBezTo>
                    <a:pt x="22622" y="14395"/>
                    <a:pt x="23361" y="13454"/>
                    <a:pt x="23361" y="12335"/>
                  </a:cubicBezTo>
                  <a:lnTo>
                    <a:pt x="23361" y="2441"/>
                  </a:lnTo>
                  <a:cubicBezTo>
                    <a:pt x="23361" y="1096"/>
                    <a:pt x="22265" y="0"/>
                    <a:pt x="209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3" name="Google Shape;4253;p44"/>
            <p:cNvSpPr/>
            <p:nvPr/>
          </p:nvSpPr>
          <p:spPr>
            <a:xfrm>
              <a:off x="3803034" y="2023030"/>
              <a:ext cx="350820" cy="419476"/>
            </a:xfrm>
            <a:custGeom>
              <a:avLst/>
              <a:gdLst/>
              <a:ahLst/>
              <a:cxnLst/>
              <a:rect l="l" t="t" r="r" b="b"/>
              <a:pathLst>
                <a:path w="11073" h="13240" extrusionOk="0">
                  <a:moveTo>
                    <a:pt x="5477" y="0"/>
                  </a:moveTo>
                  <a:cubicBezTo>
                    <a:pt x="3512" y="0"/>
                    <a:pt x="1917" y="1881"/>
                    <a:pt x="1917" y="4215"/>
                  </a:cubicBezTo>
                  <a:cubicBezTo>
                    <a:pt x="1917" y="5537"/>
                    <a:pt x="2441" y="6727"/>
                    <a:pt x="3262" y="7489"/>
                  </a:cubicBezTo>
                  <a:cubicBezTo>
                    <a:pt x="1381" y="7989"/>
                    <a:pt x="0" y="9704"/>
                    <a:pt x="0" y="11728"/>
                  </a:cubicBezTo>
                  <a:lnTo>
                    <a:pt x="0" y="13240"/>
                  </a:lnTo>
                  <a:lnTo>
                    <a:pt x="11073" y="13240"/>
                  </a:lnTo>
                  <a:lnTo>
                    <a:pt x="11073" y="11811"/>
                  </a:lnTo>
                  <a:cubicBezTo>
                    <a:pt x="11073" y="9751"/>
                    <a:pt x="9644" y="7989"/>
                    <a:pt x="7703" y="7489"/>
                  </a:cubicBezTo>
                  <a:cubicBezTo>
                    <a:pt x="8513" y="6715"/>
                    <a:pt x="9037" y="5537"/>
                    <a:pt x="9037" y="4215"/>
                  </a:cubicBezTo>
                  <a:cubicBezTo>
                    <a:pt x="9037" y="1881"/>
                    <a:pt x="7441" y="0"/>
                    <a:pt x="547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4" name="Google Shape;4254;p44"/>
            <p:cNvSpPr/>
            <p:nvPr/>
          </p:nvSpPr>
          <p:spPr>
            <a:xfrm>
              <a:off x="3896941" y="2035481"/>
              <a:ext cx="163006" cy="218039"/>
            </a:xfrm>
            <a:custGeom>
              <a:avLst/>
              <a:gdLst/>
              <a:ahLst/>
              <a:cxnLst/>
              <a:rect l="l" t="t" r="r" b="b"/>
              <a:pathLst>
                <a:path w="5145" h="6882" extrusionOk="0">
                  <a:moveTo>
                    <a:pt x="2572" y="0"/>
                  </a:moveTo>
                  <a:cubicBezTo>
                    <a:pt x="1144" y="0"/>
                    <a:pt x="1" y="1548"/>
                    <a:pt x="1" y="3441"/>
                  </a:cubicBezTo>
                  <a:cubicBezTo>
                    <a:pt x="1" y="5346"/>
                    <a:pt x="1144" y="6882"/>
                    <a:pt x="2572" y="6882"/>
                  </a:cubicBezTo>
                  <a:cubicBezTo>
                    <a:pt x="3989" y="6882"/>
                    <a:pt x="5144" y="5346"/>
                    <a:pt x="5144" y="3441"/>
                  </a:cubicBezTo>
                  <a:cubicBezTo>
                    <a:pt x="5144" y="1548"/>
                    <a:pt x="3989" y="0"/>
                    <a:pt x="25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5" name="Google Shape;4255;p44"/>
            <p:cNvSpPr/>
            <p:nvPr/>
          </p:nvSpPr>
          <p:spPr>
            <a:xfrm>
              <a:off x="3885631" y="2126378"/>
              <a:ext cx="185628" cy="66787"/>
            </a:xfrm>
            <a:custGeom>
              <a:avLst/>
              <a:gdLst/>
              <a:ahLst/>
              <a:cxnLst/>
              <a:rect l="l" t="t" r="r" b="b"/>
              <a:pathLst>
                <a:path w="5859" h="2108" extrusionOk="0">
                  <a:moveTo>
                    <a:pt x="191" y="0"/>
                  </a:moveTo>
                  <a:lnTo>
                    <a:pt x="191" y="0"/>
                  </a:lnTo>
                  <a:cubicBezTo>
                    <a:pt x="191" y="0"/>
                    <a:pt x="1" y="608"/>
                    <a:pt x="393" y="1870"/>
                  </a:cubicBezTo>
                  <a:cubicBezTo>
                    <a:pt x="801" y="2042"/>
                    <a:pt x="1145" y="2107"/>
                    <a:pt x="1436" y="2107"/>
                  </a:cubicBezTo>
                  <a:cubicBezTo>
                    <a:pt x="2309" y="2107"/>
                    <a:pt x="2706" y="1524"/>
                    <a:pt x="2929" y="1524"/>
                  </a:cubicBezTo>
                  <a:cubicBezTo>
                    <a:pt x="3153" y="1524"/>
                    <a:pt x="3550" y="2107"/>
                    <a:pt x="4418" y="2107"/>
                  </a:cubicBezTo>
                  <a:cubicBezTo>
                    <a:pt x="4707" y="2107"/>
                    <a:pt x="5049" y="2042"/>
                    <a:pt x="5454" y="1870"/>
                  </a:cubicBezTo>
                  <a:cubicBezTo>
                    <a:pt x="5858" y="393"/>
                    <a:pt x="5656" y="0"/>
                    <a:pt x="5656" y="0"/>
                  </a:cubicBezTo>
                  <a:lnTo>
                    <a:pt x="5656" y="0"/>
                  </a:lnTo>
                  <a:cubicBezTo>
                    <a:pt x="5656" y="0"/>
                    <a:pt x="4108" y="1"/>
                    <a:pt x="3239" y="215"/>
                  </a:cubicBezTo>
                  <a:cubicBezTo>
                    <a:pt x="3138" y="245"/>
                    <a:pt x="3031" y="259"/>
                    <a:pt x="2922" y="259"/>
                  </a:cubicBezTo>
                  <a:cubicBezTo>
                    <a:pt x="2813" y="259"/>
                    <a:pt x="2703" y="245"/>
                    <a:pt x="2596" y="215"/>
                  </a:cubicBezTo>
                  <a:cubicBezTo>
                    <a:pt x="1739" y="1"/>
                    <a:pt x="191" y="0"/>
                    <a:pt x="19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6" name="Google Shape;4256;p44"/>
            <p:cNvSpPr/>
            <p:nvPr/>
          </p:nvSpPr>
          <p:spPr>
            <a:xfrm>
              <a:off x="3916933" y="2145990"/>
              <a:ext cx="43563" cy="23413"/>
            </a:xfrm>
            <a:custGeom>
              <a:avLst/>
              <a:gdLst/>
              <a:ahLst/>
              <a:cxnLst/>
              <a:rect l="l" t="t" r="r" b="b"/>
              <a:pathLst>
                <a:path w="1375" h="739" extrusionOk="0">
                  <a:moveTo>
                    <a:pt x="398" y="1"/>
                  </a:moveTo>
                  <a:cubicBezTo>
                    <a:pt x="212" y="1"/>
                    <a:pt x="67" y="36"/>
                    <a:pt x="48" y="120"/>
                  </a:cubicBezTo>
                  <a:cubicBezTo>
                    <a:pt x="1" y="405"/>
                    <a:pt x="239" y="667"/>
                    <a:pt x="596" y="727"/>
                  </a:cubicBezTo>
                  <a:cubicBezTo>
                    <a:pt x="643" y="735"/>
                    <a:pt x="689" y="738"/>
                    <a:pt x="734" y="738"/>
                  </a:cubicBezTo>
                  <a:cubicBezTo>
                    <a:pt x="1035" y="738"/>
                    <a:pt x="1293" y="574"/>
                    <a:pt x="1334" y="346"/>
                  </a:cubicBezTo>
                  <a:cubicBezTo>
                    <a:pt x="1375" y="160"/>
                    <a:pt x="793" y="1"/>
                    <a:pt x="39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7" name="Google Shape;4257;p44"/>
            <p:cNvSpPr/>
            <p:nvPr/>
          </p:nvSpPr>
          <p:spPr>
            <a:xfrm>
              <a:off x="3996266" y="2146117"/>
              <a:ext cx="42930" cy="24047"/>
            </a:xfrm>
            <a:custGeom>
              <a:avLst/>
              <a:gdLst/>
              <a:ahLst/>
              <a:cxnLst/>
              <a:rect l="l" t="t" r="r" b="b"/>
              <a:pathLst>
                <a:path w="1355" h="759" extrusionOk="0">
                  <a:moveTo>
                    <a:pt x="963" y="1"/>
                  </a:moveTo>
                  <a:cubicBezTo>
                    <a:pt x="575" y="1"/>
                    <a:pt x="1" y="161"/>
                    <a:pt x="33" y="354"/>
                  </a:cubicBezTo>
                  <a:cubicBezTo>
                    <a:pt x="74" y="592"/>
                    <a:pt x="323" y="758"/>
                    <a:pt x="622" y="758"/>
                  </a:cubicBezTo>
                  <a:cubicBezTo>
                    <a:pt x="667" y="758"/>
                    <a:pt x="713" y="754"/>
                    <a:pt x="759" y="747"/>
                  </a:cubicBezTo>
                  <a:cubicBezTo>
                    <a:pt x="1104" y="687"/>
                    <a:pt x="1354" y="401"/>
                    <a:pt x="1307" y="128"/>
                  </a:cubicBezTo>
                  <a:cubicBezTo>
                    <a:pt x="1295" y="38"/>
                    <a:pt x="1151" y="1"/>
                    <a:pt x="9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8" name="Google Shape;4258;p44"/>
            <p:cNvSpPr/>
            <p:nvPr/>
          </p:nvSpPr>
          <p:spPr>
            <a:xfrm>
              <a:off x="3896181" y="2023030"/>
              <a:ext cx="163767" cy="96980"/>
            </a:xfrm>
            <a:custGeom>
              <a:avLst/>
              <a:gdLst/>
              <a:ahLst/>
              <a:cxnLst/>
              <a:rect l="l" t="t" r="r" b="b"/>
              <a:pathLst>
                <a:path w="5169" h="3061" extrusionOk="0">
                  <a:moveTo>
                    <a:pt x="2489" y="0"/>
                  </a:moveTo>
                  <a:cubicBezTo>
                    <a:pt x="584" y="12"/>
                    <a:pt x="1" y="2870"/>
                    <a:pt x="1" y="3060"/>
                  </a:cubicBezTo>
                  <a:cubicBezTo>
                    <a:pt x="1" y="3060"/>
                    <a:pt x="1156" y="2036"/>
                    <a:pt x="2489" y="2036"/>
                  </a:cubicBezTo>
                  <a:cubicBezTo>
                    <a:pt x="3835" y="2036"/>
                    <a:pt x="5168" y="3060"/>
                    <a:pt x="5168" y="3060"/>
                  </a:cubicBezTo>
                  <a:cubicBezTo>
                    <a:pt x="5168" y="3060"/>
                    <a:pt x="4585" y="0"/>
                    <a:pt x="248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9" name="Google Shape;4259;p44"/>
            <p:cNvSpPr/>
            <p:nvPr/>
          </p:nvSpPr>
          <p:spPr>
            <a:xfrm>
              <a:off x="4150813" y="1852135"/>
              <a:ext cx="304437" cy="266735"/>
            </a:xfrm>
            <a:custGeom>
              <a:avLst/>
              <a:gdLst/>
              <a:ahLst/>
              <a:cxnLst/>
              <a:rect l="l" t="t" r="r" b="b"/>
              <a:pathLst>
                <a:path w="9609" h="8419" extrusionOk="0">
                  <a:moveTo>
                    <a:pt x="2656" y="1"/>
                  </a:moveTo>
                  <a:cubicBezTo>
                    <a:pt x="2489" y="1"/>
                    <a:pt x="2322" y="96"/>
                    <a:pt x="2251" y="239"/>
                  </a:cubicBezTo>
                  <a:lnTo>
                    <a:pt x="96" y="3977"/>
                  </a:lnTo>
                  <a:cubicBezTo>
                    <a:pt x="1" y="4132"/>
                    <a:pt x="1" y="4311"/>
                    <a:pt x="96" y="4442"/>
                  </a:cubicBezTo>
                  <a:lnTo>
                    <a:pt x="2251" y="8180"/>
                  </a:lnTo>
                  <a:cubicBezTo>
                    <a:pt x="2346" y="8323"/>
                    <a:pt x="2489" y="8418"/>
                    <a:pt x="2656" y="8418"/>
                  </a:cubicBezTo>
                  <a:lnTo>
                    <a:pt x="6954" y="8418"/>
                  </a:lnTo>
                  <a:cubicBezTo>
                    <a:pt x="7121" y="8418"/>
                    <a:pt x="7287" y="8323"/>
                    <a:pt x="7359" y="8180"/>
                  </a:cubicBezTo>
                  <a:lnTo>
                    <a:pt x="9514" y="4442"/>
                  </a:lnTo>
                  <a:cubicBezTo>
                    <a:pt x="9609" y="4287"/>
                    <a:pt x="9609" y="4108"/>
                    <a:pt x="9514" y="3977"/>
                  </a:cubicBezTo>
                  <a:lnTo>
                    <a:pt x="7359" y="239"/>
                  </a:lnTo>
                  <a:cubicBezTo>
                    <a:pt x="7287" y="96"/>
                    <a:pt x="7121" y="1"/>
                    <a:pt x="69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0" name="Google Shape;4260;p44"/>
            <p:cNvSpPr/>
            <p:nvPr/>
          </p:nvSpPr>
          <p:spPr>
            <a:xfrm>
              <a:off x="4221750" y="1895508"/>
              <a:ext cx="160725" cy="159997"/>
            </a:xfrm>
            <a:custGeom>
              <a:avLst/>
              <a:gdLst/>
              <a:ahLst/>
              <a:cxnLst/>
              <a:rect l="l" t="t" r="r" b="b"/>
              <a:pathLst>
                <a:path w="5073" h="5050" extrusionOk="0">
                  <a:moveTo>
                    <a:pt x="3917" y="632"/>
                  </a:moveTo>
                  <a:cubicBezTo>
                    <a:pt x="4215" y="632"/>
                    <a:pt x="4453" y="870"/>
                    <a:pt x="4453" y="1168"/>
                  </a:cubicBezTo>
                  <a:cubicBezTo>
                    <a:pt x="4453" y="1465"/>
                    <a:pt x="4215" y="1703"/>
                    <a:pt x="3917" y="1703"/>
                  </a:cubicBezTo>
                  <a:cubicBezTo>
                    <a:pt x="3620" y="1703"/>
                    <a:pt x="3381" y="1465"/>
                    <a:pt x="3381" y="1168"/>
                  </a:cubicBezTo>
                  <a:cubicBezTo>
                    <a:pt x="3381" y="870"/>
                    <a:pt x="3620" y="632"/>
                    <a:pt x="3917" y="632"/>
                  </a:cubicBezTo>
                  <a:close/>
                  <a:moveTo>
                    <a:pt x="2219" y="2772"/>
                  </a:moveTo>
                  <a:cubicBezTo>
                    <a:pt x="2244" y="2772"/>
                    <a:pt x="2268" y="2781"/>
                    <a:pt x="2286" y="2799"/>
                  </a:cubicBezTo>
                  <a:cubicBezTo>
                    <a:pt x="2334" y="2835"/>
                    <a:pt x="2334" y="2906"/>
                    <a:pt x="2286" y="2954"/>
                  </a:cubicBezTo>
                  <a:lnTo>
                    <a:pt x="798" y="4442"/>
                  </a:lnTo>
                  <a:cubicBezTo>
                    <a:pt x="786" y="4454"/>
                    <a:pt x="762" y="4466"/>
                    <a:pt x="726" y="4466"/>
                  </a:cubicBezTo>
                  <a:cubicBezTo>
                    <a:pt x="702" y="4466"/>
                    <a:pt x="667" y="4454"/>
                    <a:pt x="655" y="4442"/>
                  </a:cubicBezTo>
                  <a:cubicBezTo>
                    <a:pt x="607" y="4394"/>
                    <a:pt x="607" y="4335"/>
                    <a:pt x="655" y="4287"/>
                  </a:cubicBezTo>
                  <a:lnTo>
                    <a:pt x="2143" y="2799"/>
                  </a:lnTo>
                  <a:cubicBezTo>
                    <a:pt x="2167" y="2781"/>
                    <a:pt x="2194" y="2772"/>
                    <a:pt x="2219" y="2772"/>
                  </a:cubicBezTo>
                  <a:close/>
                  <a:moveTo>
                    <a:pt x="3381" y="1"/>
                  </a:moveTo>
                  <a:cubicBezTo>
                    <a:pt x="2441" y="1"/>
                    <a:pt x="1679" y="763"/>
                    <a:pt x="1679" y="1703"/>
                  </a:cubicBezTo>
                  <a:cubicBezTo>
                    <a:pt x="1679" y="1811"/>
                    <a:pt x="1691" y="1930"/>
                    <a:pt x="1715" y="2049"/>
                  </a:cubicBezTo>
                  <a:lnTo>
                    <a:pt x="1512" y="2132"/>
                  </a:lnTo>
                  <a:cubicBezTo>
                    <a:pt x="1488" y="2144"/>
                    <a:pt x="1476" y="2180"/>
                    <a:pt x="1453" y="2204"/>
                  </a:cubicBezTo>
                  <a:cubicBezTo>
                    <a:pt x="1453" y="2239"/>
                    <a:pt x="1453" y="2287"/>
                    <a:pt x="1488" y="2299"/>
                  </a:cubicBezTo>
                  <a:lnTo>
                    <a:pt x="1619" y="2430"/>
                  </a:lnTo>
                  <a:lnTo>
                    <a:pt x="1512" y="2537"/>
                  </a:lnTo>
                  <a:lnTo>
                    <a:pt x="1357" y="2537"/>
                  </a:lnTo>
                  <a:cubicBezTo>
                    <a:pt x="1298" y="2537"/>
                    <a:pt x="1250" y="2585"/>
                    <a:pt x="1250" y="2644"/>
                  </a:cubicBezTo>
                  <a:lnTo>
                    <a:pt x="1250" y="2799"/>
                  </a:lnTo>
                  <a:lnTo>
                    <a:pt x="1095" y="2954"/>
                  </a:lnTo>
                  <a:lnTo>
                    <a:pt x="941" y="2954"/>
                  </a:lnTo>
                  <a:cubicBezTo>
                    <a:pt x="881" y="2954"/>
                    <a:pt x="833" y="3001"/>
                    <a:pt x="833" y="3061"/>
                  </a:cubicBezTo>
                  <a:lnTo>
                    <a:pt x="833" y="3216"/>
                  </a:lnTo>
                  <a:lnTo>
                    <a:pt x="679" y="3370"/>
                  </a:lnTo>
                  <a:lnTo>
                    <a:pt x="524" y="3370"/>
                  </a:lnTo>
                  <a:cubicBezTo>
                    <a:pt x="464" y="3370"/>
                    <a:pt x="417" y="3418"/>
                    <a:pt x="417" y="3478"/>
                  </a:cubicBezTo>
                  <a:lnTo>
                    <a:pt x="417" y="3632"/>
                  </a:lnTo>
                  <a:lnTo>
                    <a:pt x="24" y="4025"/>
                  </a:lnTo>
                  <a:cubicBezTo>
                    <a:pt x="12" y="4037"/>
                    <a:pt x="0" y="4073"/>
                    <a:pt x="0" y="4097"/>
                  </a:cubicBezTo>
                  <a:lnTo>
                    <a:pt x="0" y="4942"/>
                  </a:lnTo>
                  <a:cubicBezTo>
                    <a:pt x="0" y="5002"/>
                    <a:pt x="36" y="5049"/>
                    <a:pt x="107" y="5049"/>
                  </a:cubicBezTo>
                  <a:lnTo>
                    <a:pt x="953" y="5049"/>
                  </a:lnTo>
                  <a:cubicBezTo>
                    <a:pt x="976" y="5049"/>
                    <a:pt x="1012" y="5037"/>
                    <a:pt x="1024" y="5025"/>
                  </a:cubicBezTo>
                  <a:lnTo>
                    <a:pt x="2643" y="3394"/>
                  </a:lnTo>
                  <a:lnTo>
                    <a:pt x="2786" y="3537"/>
                  </a:lnTo>
                  <a:cubicBezTo>
                    <a:pt x="2810" y="3561"/>
                    <a:pt x="2834" y="3561"/>
                    <a:pt x="2869" y="3561"/>
                  </a:cubicBezTo>
                  <a:cubicBezTo>
                    <a:pt x="2905" y="3561"/>
                    <a:pt x="2929" y="3537"/>
                    <a:pt x="2941" y="3501"/>
                  </a:cubicBezTo>
                  <a:lnTo>
                    <a:pt x="3036" y="3311"/>
                  </a:lnTo>
                  <a:cubicBezTo>
                    <a:pt x="3157" y="3336"/>
                    <a:pt x="3276" y="3348"/>
                    <a:pt x="3393" y="3348"/>
                  </a:cubicBezTo>
                  <a:cubicBezTo>
                    <a:pt x="4320" y="3348"/>
                    <a:pt x="5072" y="2585"/>
                    <a:pt x="5072" y="1644"/>
                  </a:cubicBezTo>
                  <a:cubicBezTo>
                    <a:pt x="5072" y="763"/>
                    <a:pt x="4310" y="1"/>
                    <a:pt x="33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1" name="Google Shape;4261;p44"/>
            <p:cNvSpPr/>
            <p:nvPr/>
          </p:nvSpPr>
          <p:spPr>
            <a:xfrm>
              <a:off x="5219844" y="3334622"/>
              <a:ext cx="266355" cy="44546"/>
            </a:xfrm>
            <a:custGeom>
              <a:avLst/>
              <a:gdLst/>
              <a:ahLst/>
              <a:cxnLst/>
              <a:rect l="l" t="t" r="r" b="b"/>
              <a:pathLst>
                <a:path w="8407" h="1406" extrusionOk="0">
                  <a:moveTo>
                    <a:pt x="608" y="0"/>
                  </a:moveTo>
                  <a:cubicBezTo>
                    <a:pt x="287" y="0"/>
                    <a:pt x="1" y="274"/>
                    <a:pt x="1" y="619"/>
                  </a:cubicBezTo>
                  <a:lnTo>
                    <a:pt x="1" y="1405"/>
                  </a:lnTo>
                  <a:lnTo>
                    <a:pt x="8395" y="1405"/>
                  </a:lnTo>
                  <a:lnTo>
                    <a:pt x="8395" y="619"/>
                  </a:lnTo>
                  <a:lnTo>
                    <a:pt x="8407" y="619"/>
                  </a:lnTo>
                  <a:cubicBezTo>
                    <a:pt x="8407" y="286"/>
                    <a:pt x="8145" y="0"/>
                    <a:pt x="780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2" name="Google Shape;4262;p44"/>
            <p:cNvSpPr/>
            <p:nvPr/>
          </p:nvSpPr>
          <p:spPr>
            <a:xfrm>
              <a:off x="5220224" y="3379136"/>
              <a:ext cx="266355" cy="182966"/>
            </a:xfrm>
            <a:custGeom>
              <a:avLst/>
              <a:gdLst/>
              <a:ahLst/>
              <a:cxnLst/>
              <a:rect l="l" t="t" r="r" b="b"/>
              <a:pathLst>
                <a:path w="8407" h="5775" extrusionOk="0">
                  <a:moveTo>
                    <a:pt x="1" y="0"/>
                  </a:moveTo>
                  <a:lnTo>
                    <a:pt x="1" y="5167"/>
                  </a:lnTo>
                  <a:cubicBezTo>
                    <a:pt x="1" y="5489"/>
                    <a:pt x="275" y="5775"/>
                    <a:pt x="608" y="5775"/>
                  </a:cubicBezTo>
                  <a:lnTo>
                    <a:pt x="7799" y="5775"/>
                  </a:lnTo>
                  <a:cubicBezTo>
                    <a:pt x="8133" y="5775"/>
                    <a:pt x="8407" y="5501"/>
                    <a:pt x="8407" y="5167"/>
                  </a:cubicBezTo>
                  <a:lnTo>
                    <a:pt x="840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3" name="Google Shape;4263;p44"/>
            <p:cNvSpPr/>
            <p:nvPr/>
          </p:nvSpPr>
          <p:spPr>
            <a:xfrm>
              <a:off x="5390740" y="3347422"/>
              <a:ext cx="19643" cy="19675"/>
            </a:xfrm>
            <a:custGeom>
              <a:avLst/>
              <a:gdLst/>
              <a:ahLst/>
              <a:cxnLst/>
              <a:rect l="l" t="t" r="r" b="b"/>
              <a:pathLst>
                <a:path w="620" h="621" extrusionOk="0">
                  <a:moveTo>
                    <a:pt x="310" y="1"/>
                  </a:moveTo>
                  <a:cubicBezTo>
                    <a:pt x="131" y="1"/>
                    <a:pt x="0" y="144"/>
                    <a:pt x="0" y="311"/>
                  </a:cubicBezTo>
                  <a:cubicBezTo>
                    <a:pt x="0" y="489"/>
                    <a:pt x="131" y="620"/>
                    <a:pt x="310" y="620"/>
                  </a:cubicBezTo>
                  <a:cubicBezTo>
                    <a:pt x="477" y="620"/>
                    <a:pt x="620" y="489"/>
                    <a:pt x="620" y="311"/>
                  </a:cubicBezTo>
                  <a:cubicBezTo>
                    <a:pt x="620" y="144"/>
                    <a:pt x="477" y="1"/>
                    <a:pt x="3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4" name="Google Shape;4264;p44"/>
            <p:cNvSpPr/>
            <p:nvPr/>
          </p:nvSpPr>
          <p:spPr>
            <a:xfrm>
              <a:off x="5420173" y="3347422"/>
              <a:ext cx="20023" cy="19675"/>
            </a:xfrm>
            <a:custGeom>
              <a:avLst/>
              <a:gdLst/>
              <a:ahLst/>
              <a:cxnLst/>
              <a:rect l="l" t="t" r="r" b="b"/>
              <a:pathLst>
                <a:path w="632" h="621" extrusionOk="0">
                  <a:moveTo>
                    <a:pt x="322" y="1"/>
                  </a:moveTo>
                  <a:cubicBezTo>
                    <a:pt x="143" y="1"/>
                    <a:pt x="0" y="144"/>
                    <a:pt x="0" y="311"/>
                  </a:cubicBezTo>
                  <a:cubicBezTo>
                    <a:pt x="0" y="489"/>
                    <a:pt x="143" y="620"/>
                    <a:pt x="322" y="620"/>
                  </a:cubicBezTo>
                  <a:cubicBezTo>
                    <a:pt x="488" y="620"/>
                    <a:pt x="631" y="489"/>
                    <a:pt x="631" y="311"/>
                  </a:cubicBezTo>
                  <a:cubicBezTo>
                    <a:pt x="631" y="144"/>
                    <a:pt x="488" y="1"/>
                    <a:pt x="32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5" name="Google Shape;4265;p44"/>
            <p:cNvSpPr/>
            <p:nvPr/>
          </p:nvSpPr>
          <p:spPr>
            <a:xfrm>
              <a:off x="5449954" y="3347422"/>
              <a:ext cx="19643" cy="19675"/>
            </a:xfrm>
            <a:custGeom>
              <a:avLst/>
              <a:gdLst/>
              <a:ahLst/>
              <a:cxnLst/>
              <a:rect l="l" t="t" r="r" b="b"/>
              <a:pathLst>
                <a:path w="620" h="621" extrusionOk="0">
                  <a:moveTo>
                    <a:pt x="310" y="1"/>
                  </a:moveTo>
                  <a:cubicBezTo>
                    <a:pt x="144" y="1"/>
                    <a:pt x="1" y="144"/>
                    <a:pt x="1" y="311"/>
                  </a:cubicBezTo>
                  <a:cubicBezTo>
                    <a:pt x="1" y="489"/>
                    <a:pt x="144" y="620"/>
                    <a:pt x="310" y="620"/>
                  </a:cubicBezTo>
                  <a:cubicBezTo>
                    <a:pt x="489" y="620"/>
                    <a:pt x="620" y="489"/>
                    <a:pt x="620" y="311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6" name="Google Shape;4266;p44"/>
            <p:cNvSpPr/>
            <p:nvPr/>
          </p:nvSpPr>
          <p:spPr>
            <a:xfrm>
              <a:off x="5289261" y="3411579"/>
              <a:ext cx="128282" cy="105249"/>
            </a:xfrm>
            <a:custGeom>
              <a:avLst/>
              <a:gdLst/>
              <a:ahLst/>
              <a:cxnLst/>
              <a:rect l="l" t="t" r="r" b="b"/>
              <a:pathLst>
                <a:path w="4049" h="3322" extrusionOk="0">
                  <a:moveTo>
                    <a:pt x="2013" y="643"/>
                  </a:moveTo>
                  <a:cubicBezTo>
                    <a:pt x="2072" y="643"/>
                    <a:pt x="2132" y="655"/>
                    <a:pt x="2156" y="691"/>
                  </a:cubicBezTo>
                  <a:cubicBezTo>
                    <a:pt x="2203" y="714"/>
                    <a:pt x="2215" y="762"/>
                    <a:pt x="2215" y="786"/>
                  </a:cubicBezTo>
                  <a:lnTo>
                    <a:pt x="2215" y="2191"/>
                  </a:lnTo>
                  <a:cubicBezTo>
                    <a:pt x="2215" y="2262"/>
                    <a:pt x="2132" y="2334"/>
                    <a:pt x="2025" y="2334"/>
                  </a:cubicBezTo>
                  <a:cubicBezTo>
                    <a:pt x="1965" y="2334"/>
                    <a:pt x="1918" y="2322"/>
                    <a:pt x="1870" y="2298"/>
                  </a:cubicBezTo>
                  <a:cubicBezTo>
                    <a:pt x="1834" y="2262"/>
                    <a:pt x="1810" y="2215"/>
                    <a:pt x="1810" y="2191"/>
                  </a:cubicBezTo>
                  <a:lnTo>
                    <a:pt x="1799" y="786"/>
                  </a:lnTo>
                  <a:cubicBezTo>
                    <a:pt x="1799" y="702"/>
                    <a:pt x="1870" y="643"/>
                    <a:pt x="1977" y="643"/>
                  </a:cubicBezTo>
                  <a:close/>
                  <a:moveTo>
                    <a:pt x="1977" y="2667"/>
                  </a:moveTo>
                  <a:cubicBezTo>
                    <a:pt x="2037" y="2667"/>
                    <a:pt x="2096" y="2679"/>
                    <a:pt x="2120" y="2727"/>
                  </a:cubicBezTo>
                  <a:cubicBezTo>
                    <a:pt x="2168" y="2750"/>
                    <a:pt x="2180" y="2798"/>
                    <a:pt x="2180" y="2858"/>
                  </a:cubicBezTo>
                  <a:cubicBezTo>
                    <a:pt x="2215" y="2905"/>
                    <a:pt x="2203" y="2953"/>
                    <a:pt x="2156" y="2988"/>
                  </a:cubicBezTo>
                  <a:cubicBezTo>
                    <a:pt x="2108" y="3024"/>
                    <a:pt x="2072" y="3048"/>
                    <a:pt x="2013" y="3048"/>
                  </a:cubicBezTo>
                  <a:cubicBezTo>
                    <a:pt x="1953" y="3048"/>
                    <a:pt x="1906" y="3036"/>
                    <a:pt x="1858" y="2988"/>
                  </a:cubicBezTo>
                  <a:cubicBezTo>
                    <a:pt x="1810" y="2965"/>
                    <a:pt x="1799" y="2917"/>
                    <a:pt x="1799" y="2858"/>
                  </a:cubicBezTo>
                  <a:cubicBezTo>
                    <a:pt x="1799" y="2810"/>
                    <a:pt x="1810" y="2774"/>
                    <a:pt x="1846" y="2727"/>
                  </a:cubicBezTo>
                  <a:cubicBezTo>
                    <a:pt x="1882" y="2691"/>
                    <a:pt x="1918" y="2667"/>
                    <a:pt x="1965" y="2667"/>
                  </a:cubicBezTo>
                  <a:close/>
                  <a:moveTo>
                    <a:pt x="2025" y="0"/>
                  </a:moveTo>
                  <a:cubicBezTo>
                    <a:pt x="1894" y="0"/>
                    <a:pt x="1775" y="71"/>
                    <a:pt x="1679" y="226"/>
                  </a:cubicBezTo>
                  <a:lnTo>
                    <a:pt x="108" y="2750"/>
                  </a:lnTo>
                  <a:cubicBezTo>
                    <a:pt x="13" y="2905"/>
                    <a:pt x="1" y="3036"/>
                    <a:pt x="60" y="3155"/>
                  </a:cubicBezTo>
                  <a:cubicBezTo>
                    <a:pt x="120" y="3262"/>
                    <a:pt x="251" y="3322"/>
                    <a:pt x="429" y="3322"/>
                  </a:cubicBezTo>
                  <a:lnTo>
                    <a:pt x="3644" y="3322"/>
                  </a:lnTo>
                  <a:cubicBezTo>
                    <a:pt x="3811" y="3322"/>
                    <a:pt x="3954" y="3262"/>
                    <a:pt x="4013" y="3155"/>
                  </a:cubicBezTo>
                  <a:cubicBezTo>
                    <a:pt x="4049" y="3036"/>
                    <a:pt x="4037" y="2905"/>
                    <a:pt x="3942" y="2750"/>
                  </a:cubicBezTo>
                  <a:lnTo>
                    <a:pt x="2370" y="226"/>
                  </a:lnTo>
                  <a:cubicBezTo>
                    <a:pt x="2275" y="71"/>
                    <a:pt x="2156" y="0"/>
                    <a:pt x="20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7" name="Google Shape;4267;p44"/>
            <p:cNvSpPr/>
            <p:nvPr/>
          </p:nvSpPr>
          <p:spPr>
            <a:xfrm>
              <a:off x="5208914" y="4537924"/>
              <a:ext cx="304089" cy="266735"/>
            </a:xfrm>
            <a:custGeom>
              <a:avLst/>
              <a:gdLst/>
              <a:ahLst/>
              <a:cxnLst/>
              <a:rect l="l" t="t" r="r" b="b"/>
              <a:pathLst>
                <a:path w="9598" h="8419" extrusionOk="0">
                  <a:moveTo>
                    <a:pt x="2656" y="1"/>
                  </a:moveTo>
                  <a:cubicBezTo>
                    <a:pt x="2489" y="1"/>
                    <a:pt x="2322" y="96"/>
                    <a:pt x="2251" y="239"/>
                  </a:cubicBezTo>
                  <a:lnTo>
                    <a:pt x="96" y="3978"/>
                  </a:lnTo>
                  <a:cubicBezTo>
                    <a:pt x="1" y="4132"/>
                    <a:pt x="1" y="4311"/>
                    <a:pt x="96" y="4442"/>
                  </a:cubicBezTo>
                  <a:lnTo>
                    <a:pt x="2251" y="8181"/>
                  </a:lnTo>
                  <a:cubicBezTo>
                    <a:pt x="2334" y="8323"/>
                    <a:pt x="2489" y="8419"/>
                    <a:pt x="2656" y="8419"/>
                  </a:cubicBezTo>
                  <a:lnTo>
                    <a:pt x="6954" y="8419"/>
                  </a:lnTo>
                  <a:cubicBezTo>
                    <a:pt x="7121" y="8419"/>
                    <a:pt x="7287" y="8323"/>
                    <a:pt x="7359" y="8181"/>
                  </a:cubicBezTo>
                  <a:lnTo>
                    <a:pt x="9514" y="4442"/>
                  </a:lnTo>
                  <a:cubicBezTo>
                    <a:pt x="9597" y="4287"/>
                    <a:pt x="9597" y="4109"/>
                    <a:pt x="9514" y="3978"/>
                  </a:cubicBezTo>
                  <a:lnTo>
                    <a:pt x="7359" y="239"/>
                  </a:lnTo>
                  <a:cubicBezTo>
                    <a:pt x="7263" y="96"/>
                    <a:pt x="7121" y="1"/>
                    <a:pt x="69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8" name="Google Shape;4268;p44"/>
            <p:cNvSpPr/>
            <p:nvPr/>
          </p:nvSpPr>
          <p:spPr>
            <a:xfrm>
              <a:off x="5289641" y="4585321"/>
              <a:ext cx="140734" cy="187655"/>
            </a:xfrm>
            <a:custGeom>
              <a:avLst/>
              <a:gdLst/>
              <a:ahLst/>
              <a:cxnLst/>
              <a:rect l="l" t="t" r="r" b="b"/>
              <a:pathLst>
                <a:path w="4442" h="5923" extrusionOk="0">
                  <a:moveTo>
                    <a:pt x="2370" y="3565"/>
                  </a:moveTo>
                  <a:cubicBezTo>
                    <a:pt x="2429" y="3744"/>
                    <a:pt x="2513" y="3899"/>
                    <a:pt x="2620" y="4029"/>
                  </a:cubicBezTo>
                  <a:cubicBezTo>
                    <a:pt x="2775" y="4244"/>
                    <a:pt x="2906" y="4446"/>
                    <a:pt x="2930" y="4803"/>
                  </a:cubicBezTo>
                  <a:lnTo>
                    <a:pt x="2930" y="4863"/>
                  </a:lnTo>
                  <a:cubicBezTo>
                    <a:pt x="2953" y="5292"/>
                    <a:pt x="2620" y="5649"/>
                    <a:pt x="2215" y="5649"/>
                  </a:cubicBezTo>
                  <a:cubicBezTo>
                    <a:pt x="1822" y="5649"/>
                    <a:pt x="1477" y="5292"/>
                    <a:pt x="1477" y="4863"/>
                  </a:cubicBezTo>
                  <a:lnTo>
                    <a:pt x="1477" y="4815"/>
                  </a:lnTo>
                  <a:cubicBezTo>
                    <a:pt x="1477" y="4637"/>
                    <a:pt x="1525" y="4506"/>
                    <a:pt x="1548" y="4434"/>
                  </a:cubicBezTo>
                  <a:cubicBezTo>
                    <a:pt x="1620" y="4577"/>
                    <a:pt x="1739" y="4732"/>
                    <a:pt x="1953" y="4732"/>
                  </a:cubicBezTo>
                  <a:cubicBezTo>
                    <a:pt x="2025" y="4732"/>
                    <a:pt x="2072" y="4672"/>
                    <a:pt x="2072" y="4613"/>
                  </a:cubicBezTo>
                  <a:cubicBezTo>
                    <a:pt x="2072" y="4434"/>
                    <a:pt x="2072" y="4244"/>
                    <a:pt x="2120" y="4041"/>
                  </a:cubicBezTo>
                  <a:cubicBezTo>
                    <a:pt x="2156" y="3887"/>
                    <a:pt x="2251" y="3720"/>
                    <a:pt x="2370" y="3565"/>
                  </a:cubicBezTo>
                  <a:close/>
                  <a:moveTo>
                    <a:pt x="2842" y="0"/>
                  </a:moveTo>
                  <a:cubicBezTo>
                    <a:pt x="2815" y="0"/>
                    <a:pt x="2789" y="9"/>
                    <a:pt x="2763" y="29"/>
                  </a:cubicBezTo>
                  <a:cubicBezTo>
                    <a:pt x="2215" y="410"/>
                    <a:pt x="1775" y="1065"/>
                    <a:pt x="1608" y="1696"/>
                  </a:cubicBezTo>
                  <a:cubicBezTo>
                    <a:pt x="1501" y="2124"/>
                    <a:pt x="1489" y="2613"/>
                    <a:pt x="1477" y="2946"/>
                  </a:cubicBezTo>
                  <a:cubicBezTo>
                    <a:pt x="965" y="2839"/>
                    <a:pt x="870" y="2077"/>
                    <a:pt x="870" y="2077"/>
                  </a:cubicBezTo>
                  <a:cubicBezTo>
                    <a:pt x="870" y="2041"/>
                    <a:pt x="834" y="2005"/>
                    <a:pt x="798" y="1994"/>
                  </a:cubicBezTo>
                  <a:cubicBezTo>
                    <a:pt x="786" y="1988"/>
                    <a:pt x="769" y="1985"/>
                    <a:pt x="748" y="1985"/>
                  </a:cubicBezTo>
                  <a:cubicBezTo>
                    <a:pt x="727" y="1985"/>
                    <a:pt x="703" y="1988"/>
                    <a:pt x="679" y="1994"/>
                  </a:cubicBezTo>
                  <a:cubicBezTo>
                    <a:pt x="655" y="2005"/>
                    <a:pt x="48" y="2315"/>
                    <a:pt x="1" y="3589"/>
                  </a:cubicBezTo>
                  <a:lnTo>
                    <a:pt x="1" y="3708"/>
                  </a:lnTo>
                  <a:cubicBezTo>
                    <a:pt x="1" y="4922"/>
                    <a:pt x="1001" y="5923"/>
                    <a:pt x="2215" y="5923"/>
                  </a:cubicBezTo>
                  <a:cubicBezTo>
                    <a:pt x="3442" y="5923"/>
                    <a:pt x="4418" y="4922"/>
                    <a:pt x="4418" y="3708"/>
                  </a:cubicBezTo>
                  <a:cubicBezTo>
                    <a:pt x="4442" y="3613"/>
                    <a:pt x="4418" y="3446"/>
                    <a:pt x="4418" y="3446"/>
                  </a:cubicBezTo>
                  <a:cubicBezTo>
                    <a:pt x="4346" y="2577"/>
                    <a:pt x="3942" y="2017"/>
                    <a:pt x="3584" y="1529"/>
                  </a:cubicBezTo>
                  <a:cubicBezTo>
                    <a:pt x="3251" y="1089"/>
                    <a:pt x="2965" y="696"/>
                    <a:pt x="2965" y="112"/>
                  </a:cubicBezTo>
                  <a:cubicBezTo>
                    <a:pt x="2965" y="77"/>
                    <a:pt x="2930" y="29"/>
                    <a:pt x="2906" y="17"/>
                  </a:cubicBezTo>
                  <a:cubicBezTo>
                    <a:pt x="2884" y="6"/>
                    <a:pt x="2863" y="0"/>
                    <a:pt x="284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9" name="Google Shape;4269;p44"/>
            <p:cNvSpPr/>
            <p:nvPr/>
          </p:nvSpPr>
          <p:spPr>
            <a:xfrm>
              <a:off x="4481262" y="2329337"/>
              <a:ext cx="6812" cy="26043"/>
            </a:xfrm>
            <a:custGeom>
              <a:avLst/>
              <a:gdLst/>
              <a:ahLst/>
              <a:cxnLst/>
              <a:rect l="l" t="t" r="r" b="b"/>
              <a:pathLst>
                <a:path w="215" h="822" extrusionOk="0">
                  <a:moveTo>
                    <a:pt x="108" y="0"/>
                  </a:moveTo>
                  <a:cubicBezTo>
                    <a:pt x="48" y="0"/>
                    <a:pt x="1" y="48"/>
                    <a:pt x="1" y="107"/>
                  </a:cubicBezTo>
                  <a:lnTo>
                    <a:pt x="1" y="714"/>
                  </a:lnTo>
                  <a:cubicBezTo>
                    <a:pt x="1" y="774"/>
                    <a:pt x="48" y="822"/>
                    <a:pt x="108" y="822"/>
                  </a:cubicBezTo>
                  <a:cubicBezTo>
                    <a:pt x="167" y="822"/>
                    <a:pt x="215" y="762"/>
                    <a:pt x="215" y="714"/>
                  </a:cubicBezTo>
                  <a:lnTo>
                    <a:pt x="215" y="107"/>
                  </a:lnTo>
                  <a:cubicBezTo>
                    <a:pt x="215" y="48"/>
                    <a:pt x="167" y="0"/>
                    <a:pt x="1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0" name="Google Shape;4270;p44"/>
            <p:cNvSpPr/>
            <p:nvPr/>
          </p:nvSpPr>
          <p:spPr>
            <a:xfrm>
              <a:off x="4453730" y="2340267"/>
              <a:ext cx="21164" cy="20404"/>
            </a:xfrm>
            <a:custGeom>
              <a:avLst/>
              <a:gdLst/>
              <a:ahLst/>
              <a:cxnLst/>
              <a:rect l="l" t="t" r="r" b="b"/>
              <a:pathLst>
                <a:path w="668" h="644" extrusionOk="0">
                  <a:moveTo>
                    <a:pt x="115" y="0"/>
                  </a:moveTo>
                  <a:cubicBezTo>
                    <a:pt x="90" y="0"/>
                    <a:pt x="66" y="12"/>
                    <a:pt x="48" y="36"/>
                  </a:cubicBezTo>
                  <a:cubicBezTo>
                    <a:pt x="0" y="72"/>
                    <a:pt x="0" y="131"/>
                    <a:pt x="48" y="179"/>
                  </a:cubicBezTo>
                  <a:lnTo>
                    <a:pt x="477" y="608"/>
                  </a:lnTo>
                  <a:cubicBezTo>
                    <a:pt x="500" y="631"/>
                    <a:pt x="527" y="643"/>
                    <a:pt x="553" y="643"/>
                  </a:cubicBezTo>
                  <a:cubicBezTo>
                    <a:pt x="578" y="643"/>
                    <a:pt x="602" y="631"/>
                    <a:pt x="619" y="608"/>
                  </a:cubicBezTo>
                  <a:cubicBezTo>
                    <a:pt x="667" y="572"/>
                    <a:pt x="667" y="512"/>
                    <a:pt x="619" y="465"/>
                  </a:cubicBezTo>
                  <a:lnTo>
                    <a:pt x="191" y="36"/>
                  </a:lnTo>
                  <a:cubicBezTo>
                    <a:pt x="167" y="12"/>
                    <a:pt x="140" y="0"/>
                    <a:pt x="1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1" name="Google Shape;4271;p44"/>
            <p:cNvSpPr/>
            <p:nvPr/>
          </p:nvSpPr>
          <p:spPr>
            <a:xfrm>
              <a:off x="4453730" y="2381296"/>
              <a:ext cx="21164" cy="20499"/>
            </a:xfrm>
            <a:custGeom>
              <a:avLst/>
              <a:gdLst/>
              <a:ahLst/>
              <a:cxnLst/>
              <a:rect l="l" t="t" r="r" b="b"/>
              <a:pathLst>
                <a:path w="668" h="647" extrusionOk="0">
                  <a:moveTo>
                    <a:pt x="553" y="0"/>
                  </a:moveTo>
                  <a:cubicBezTo>
                    <a:pt x="527" y="0"/>
                    <a:pt x="500" y="9"/>
                    <a:pt x="477" y="27"/>
                  </a:cubicBezTo>
                  <a:lnTo>
                    <a:pt x="48" y="467"/>
                  </a:lnTo>
                  <a:cubicBezTo>
                    <a:pt x="0" y="503"/>
                    <a:pt x="0" y="563"/>
                    <a:pt x="48" y="610"/>
                  </a:cubicBezTo>
                  <a:cubicBezTo>
                    <a:pt x="66" y="634"/>
                    <a:pt x="90" y="646"/>
                    <a:pt x="115" y="646"/>
                  </a:cubicBezTo>
                  <a:cubicBezTo>
                    <a:pt x="140" y="646"/>
                    <a:pt x="167" y="634"/>
                    <a:pt x="191" y="610"/>
                  </a:cubicBezTo>
                  <a:lnTo>
                    <a:pt x="619" y="182"/>
                  </a:lnTo>
                  <a:cubicBezTo>
                    <a:pt x="667" y="134"/>
                    <a:pt x="667" y="75"/>
                    <a:pt x="619" y="27"/>
                  </a:cubicBezTo>
                  <a:cubicBezTo>
                    <a:pt x="602" y="9"/>
                    <a:pt x="578" y="0"/>
                    <a:pt x="5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2" name="Google Shape;4272;p44"/>
            <p:cNvSpPr/>
            <p:nvPr/>
          </p:nvSpPr>
          <p:spPr>
            <a:xfrm>
              <a:off x="4494854" y="2340267"/>
              <a:ext cx="21132" cy="20404"/>
            </a:xfrm>
            <a:custGeom>
              <a:avLst/>
              <a:gdLst/>
              <a:ahLst/>
              <a:cxnLst/>
              <a:rect l="l" t="t" r="r" b="b"/>
              <a:pathLst>
                <a:path w="667" h="644" extrusionOk="0">
                  <a:moveTo>
                    <a:pt x="543" y="0"/>
                  </a:moveTo>
                  <a:cubicBezTo>
                    <a:pt x="518" y="0"/>
                    <a:pt x="494" y="12"/>
                    <a:pt x="476" y="36"/>
                  </a:cubicBezTo>
                  <a:lnTo>
                    <a:pt x="36" y="465"/>
                  </a:lnTo>
                  <a:cubicBezTo>
                    <a:pt x="0" y="512"/>
                    <a:pt x="0" y="572"/>
                    <a:pt x="36" y="608"/>
                  </a:cubicBezTo>
                  <a:cubicBezTo>
                    <a:pt x="60" y="631"/>
                    <a:pt x="86" y="643"/>
                    <a:pt x="113" y="643"/>
                  </a:cubicBezTo>
                  <a:cubicBezTo>
                    <a:pt x="140" y="643"/>
                    <a:pt x="167" y="631"/>
                    <a:pt x="191" y="608"/>
                  </a:cubicBezTo>
                  <a:lnTo>
                    <a:pt x="619" y="179"/>
                  </a:lnTo>
                  <a:cubicBezTo>
                    <a:pt x="667" y="131"/>
                    <a:pt x="667" y="72"/>
                    <a:pt x="619" y="36"/>
                  </a:cubicBezTo>
                  <a:cubicBezTo>
                    <a:pt x="595" y="12"/>
                    <a:pt x="569" y="0"/>
                    <a:pt x="54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3" name="Google Shape;4273;p44"/>
            <p:cNvSpPr/>
            <p:nvPr/>
          </p:nvSpPr>
          <p:spPr>
            <a:xfrm>
              <a:off x="4442799" y="2367799"/>
              <a:ext cx="26043" cy="6432"/>
            </a:xfrm>
            <a:custGeom>
              <a:avLst/>
              <a:gdLst/>
              <a:ahLst/>
              <a:cxnLst/>
              <a:rect l="l" t="t" r="r" b="b"/>
              <a:pathLst>
                <a:path w="822" h="203" extrusionOk="0">
                  <a:moveTo>
                    <a:pt x="107" y="0"/>
                  </a:moveTo>
                  <a:cubicBezTo>
                    <a:pt x="48" y="0"/>
                    <a:pt x="0" y="36"/>
                    <a:pt x="0" y="96"/>
                  </a:cubicBezTo>
                  <a:cubicBezTo>
                    <a:pt x="0" y="155"/>
                    <a:pt x="48" y="203"/>
                    <a:pt x="107" y="203"/>
                  </a:cubicBezTo>
                  <a:lnTo>
                    <a:pt x="714" y="203"/>
                  </a:lnTo>
                  <a:cubicBezTo>
                    <a:pt x="774" y="203"/>
                    <a:pt x="822" y="155"/>
                    <a:pt x="822" y="96"/>
                  </a:cubicBezTo>
                  <a:cubicBezTo>
                    <a:pt x="822" y="36"/>
                    <a:pt x="774" y="0"/>
                    <a:pt x="71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4" name="Google Shape;4274;p44"/>
            <p:cNvSpPr/>
            <p:nvPr/>
          </p:nvSpPr>
          <p:spPr>
            <a:xfrm>
              <a:off x="4480501" y="2386650"/>
              <a:ext cx="6812" cy="25695"/>
            </a:xfrm>
            <a:custGeom>
              <a:avLst/>
              <a:gdLst/>
              <a:ahLst/>
              <a:cxnLst/>
              <a:rect l="l" t="t" r="r" b="b"/>
              <a:pathLst>
                <a:path w="215" h="811" extrusionOk="0">
                  <a:moveTo>
                    <a:pt x="108" y="1"/>
                  </a:moveTo>
                  <a:cubicBezTo>
                    <a:pt x="60" y="1"/>
                    <a:pt x="13" y="37"/>
                    <a:pt x="1" y="96"/>
                  </a:cubicBezTo>
                  <a:lnTo>
                    <a:pt x="1" y="715"/>
                  </a:lnTo>
                  <a:cubicBezTo>
                    <a:pt x="1" y="775"/>
                    <a:pt x="48" y="810"/>
                    <a:pt x="108" y="810"/>
                  </a:cubicBezTo>
                  <a:cubicBezTo>
                    <a:pt x="167" y="810"/>
                    <a:pt x="215" y="775"/>
                    <a:pt x="215" y="715"/>
                  </a:cubicBezTo>
                  <a:lnTo>
                    <a:pt x="215" y="96"/>
                  </a:lnTo>
                  <a:cubicBezTo>
                    <a:pt x="215" y="37"/>
                    <a:pt x="167" y="1"/>
                    <a:pt x="1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5" name="Google Shape;4275;p44"/>
            <p:cNvSpPr/>
            <p:nvPr/>
          </p:nvSpPr>
          <p:spPr>
            <a:xfrm>
              <a:off x="4493713" y="2381201"/>
              <a:ext cx="21164" cy="20213"/>
            </a:xfrm>
            <a:custGeom>
              <a:avLst/>
              <a:gdLst/>
              <a:ahLst/>
              <a:cxnLst/>
              <a:rect l="l" t="t" r="r" b="b"/>
              <a:pathLst>
                <a:path w="668" h="638" extrusionOk="0">
                  <a:moveTo>
                    <a:pt x="124" y="0"/>
                  </a:moveTo>
                  <a:cubicBezTo>
                    <a:pt x="99" y="0"/>
                    <a:pt x="72" y="6"/>
                    <a:pt x="48" y="18"/>
                  </a:cubicBezTo>
                  <a:cubicBezTo>
                    <a:pt x="0" y="66"/>
                    <a:pt x="0" y="125"/>
                    <a:pt x="48" y="173"/>
                  </a:cubicBezTo>
                  <a:lnTo>
                    <a:pt x="477" y="601"/>
                  </a:lnTo>
                  <a:cubicBezTo>
                    <a:pt x="500" y="625"/>
                    <a:pt x="527" y="637"/>
                    <a:pt x="554" y="637"/>
                  </a:cubicBezTo>
                  <a:cubicBezTo>
                    <a:pt x="581" y="637"/>
                    <a:pt x="608" y="625"/>
                    <a:pt x="631" y="601"/>
                  </a:cubicBezTo>
                  <a:cubicBezTo>
                    <a:pt x="667" y="554"/>
                    <a:pt x="667" y="494"/>
                    <a:pt x="631" y="447"/>
                  </a:cubicBezTo>
                  <a:lnTo>
                    <a:pt x="191" y="18"/>
                  </a:lnTo>
                  <a:cubicBezTo>
                    <a:pt x="173" y="6"/>
                    <a:pt x="149" y="0"/>
                    <a:pt x="1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6" name="Google Shape;4276;p44"/>
            <p:cNvSpPr/>
            <p:nvPr/>
          </p:nvSpPr>
          <p:spPr>
            <a:xfrm>
              <a:off x="4493713" y="2340267"/>
              <a:ext cx="21164" cy="20404"/>
            </a:xfrm>
            <a:custGeom>
              <a:avLst/>
              <a:gdLst/>
              <a:ahLst/>
              <a:cxnLst/>
              <a:rect l="l" t="t" r="r" b="b"/>
              <a:pathLst>
                <a:path w="668" h="644" extrusionOk="0">
                  <a:moveTo>
                    <a:pt x="554" y="0"/>
                  </a:moveTo>
                  <a:cubicBezTo>
                    <a:pt x="527" y="0"/>
                    <a:pt x="500" y="12"/>
                    <a:pt x="477" y="36"/>
                  </a:cubicBezTo>
                  <a:lnTo>
                    <a:pt x="48" y="465"/>
                  </a:lnTo>
                  <a:cubicBezTo>
                    <a:pt x="0" y="512"/>
                    <a:pt x="0" y="572"/>
                    <a:pt x="48" y="608"/>
                  </a:cubicBezTo>
                  <a:cubicBezTo>
                    <a:pt x="72" y="631"/>
                    <a:pt x="99" y="643"/>
                    <a:pt x="124" y="643"/>
                  </a:cubicBezTo>
                  <a:cubicBezTo>
                    <a:pt x="149" y="643"/>
                    <a:pt x="173" y="631"/>
                    <a:pt x="191" y="608"/>
                  </a:cubicBezTo>
                  <a:lnTo>
                    <a:pt x="631" y="179"/>
                  </a:lnTo>
                  <a:cubicBezTo>
                    <a:pt x="667" y="131"/>
                    <a:pt x="667" y="72"/>
                    <a:pt x="631" y="36"/>
                  </a:cubicBezTo>
                  <a:cubicBezTo>
                    <a:pt x="608" y="12"/>
                    <a:pt x="581" y="0"/>
                    <a:pt x="5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7" name="Google Shape;4277;p44"/>
            <p:cNvSpPr/>
            <p:nvPr/>
          </p:nvSpPr>
          <p:spPr>
            <a:xfrm>
              <a:off x="4452589" y="2381201"/>
              <a:ext cx="21544" cy="20213"/>
            </a:xfrm>
            <a:custGeom>
              <a:avLst/>
              <a:gdLst/>
              <a:ahLst/>
              <a:cxnLst/>
              <a:rect l="l" t="t" r="r" b="b"/>
              <a:pathLst>
                <a:path w="680" h="638" extrusionOk="0">
                  <a:moveTo>
                    <a:pt x="559" y="0"/>
                  </a:moveTo>
                  <a:cubicBezTo>
                    <a:pt x="530" y="0"/>
                    <a:pt x="501" y="6"/>
                    <a:pt x="477" y="18"/>
                  </a:cubicBezTo>
                  <a:lnTo>
                    <a:pt x="48" y="447"/>
                  </a:lnTo>
                  <a:cubicBezTo>
                    <a:pt x="1" y="494"/>
                    <a:pt x="1" y="554"/>
                    <a:pt x="48" y="601"/>
                  </a:cubicBezTo>
                  <a:cubicBezTo>
                    <a:pt x="72" y="625"/>
                    <a:pt x="99" y="637"/>
                    <a:pt x="126" y="637"/>
                  </a:cubicBezTo>
                  <a:cubicBezTo>
                    <a:pt x="152" y="637"/>
                    <a:pt x="179" y="625"/>
                    <a:pt x="203" y="601"/>
                  </a:cubicBezTo>
                  <a:lnTo>
                    <a:pt x="632" y="173"/>
                  </a:lnTo>
                  <a:cubicBezTo>
                    <a:pt x="679" y="125"/>
                    <a:pt x="679" y="66"/>
                    <a:pt x="632" y="18"/>
                  </a:cubicBezTo>
                  <a:cubicBezTo>
                    <a:pt x="614" y="6"/>
                    <a:pt x="587" y="0"/>
                    <a:pt x="5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8" name="Google Shape;4278;p44"/>
            <p:cNvSpPr/>
            <p:nvPr/>
          </p:nvSpPr>
          <p:spPr>
            <a:xfrm>
              <a:off x="4499733" y="2367039"/>
              <a:ext cx="26075" cy="6812"/>
            </a:xfrm>
            <a:custGeom>
              <a:avLst/>
              <a:gdLst/>
              <a:ahLst/>
              <a:cxnLst/>
              <a:rect l="l" t="t" r="r" b="b"/>
              <a:pathLst>
                <a:path w="823" h="215" extrusionOk="0">
                  <a:moveTo>
                    <a:pt x="108" y="1"/>
                  </a:moveTo>
                  <a:cubicBezTo>
                    <a:pt x="49" y="1"/>
                    <a:pt x="1" y="48"/>
                    <a:pt x="1" y="108"/>
                  </a:cubicBezTo>
                  <a:cubicBezTo>
                    <a:pt x="1" y="167"/>
                    <a:pt x="49" y="215"/>
                    <a:pt x="108" y="215"/>
                  </a:cubicBezTo>
                  <a:lnTo>
                    <a:pt x="715" y="215"/>
                  </a:lnTo>
                  <a:cubicBezTo>
                    <a:pt x="775" y="215"/>
                    <a:pt x="822" y="167"/>
                    <a:pt x="822" y="108"/>
                  </a:cubicBezTo>
                  <a:cubicBezTo>
                    <a:pt x="822" y="48"/>
                    <a:pt x="775" y="1"/>
                    <a:pt x="7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9" name="Google Shape;4279;p44"/>
            <p:cNvSpPr/>
            <p:nvPr/>
          </p:nvSpPr>
          <p:spPr>
            <a:xfrm>
              <a:off x="4120651" y="1692962"/>
              <a:ext cx="6812" cy="26043"/>
            </a:xfrm>
            <a:custGeom>
              <a:avLst/>
              <a:gdLst/>
              <a:ahLst/>
              <a:cxnLst/>
              <a:rect l="l" t="t" r="r" b="b"/>
              <a:pathLst>
                <a:path w="215" h="822" extrusionOk="0">
                  <a:moveTo>
                    <a:pt x="107" y="0"/>
                  </a:moveTo>
                  <a:cubicBezTo>
                    <a:pt x="48" y="0"/>
                    <a:pt x="0" y="48"/>
                    <a:pt x="0" y="107"/>
                  </a:cubicBezTo>
                  <a:lnTo>
                    <a:pt x="0" y="715"/>
                  </a:lnTo>
                  <a:cubicBezTo>
                    <a:pt x="0" y="774"/>
                    <a:pt x="48" y="822"/>
                    <a:pt x="107" y="822"/>
                  </a:cubicBezTo>
                  <a:cubicBezTo>
                    <a:pt x="167" y="822"/>
                    <a:pt x="214" y="774"/>
                    <a:pt x="214" y="715"/>
                  </a:cubicBezTo>
                  <a:lnTo>
                    <a:pt x="214" y="107"/>
                  </a:lnTo>
                  <a:cubicBezTo>
                    <a:pt x="214" y="48"/>
                    <a:pt x="167" y="0"/>
                    <a:pt x="10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0" name="Google Shape;4280;p44"/>
            <p:cNvSpPr/>
            <p:nvPr/>
          </p:nvSpPr>
          <p:spPr>
            <a:xfrm>
              <a:off x="4093088" y="1704177"/>
              <a:ext cx="21164" cy="20499"/>
            </a:xfrm>
            <a:custGeom>
              <a:avLst/>
              <a:gdLst/>
              <a:ahLst/>
              <a:cxnLst/>
              <a:rect l="l" t="t" r="r" b="b"/>
              <a:pathLst>
                <a:path w="668" h="647" extrusionOk="0">
                  <a:moveTo>
                    <a:pt x="114" y="0"/>
                  </a:moveTo>
                  <a:cubicBezTo>
                    <a:pt x="87" y="0"/>
                    <a:pt x="61" y="9"/>
                    <a:pt x="37" y="27"/>
                  </a:cubicBezTo>
                  <a:cubicBezTo>
                    <a:pt x="1" y="75"/>
                    <a:pt x="1" y="134"/>
                    <a:pt x="37" y="182"/>
                  </a:cubicBezTo>
                  <a:lnTo>
                    <a:pt x="477" y="611"/>
                  </a:lnTo>
                  <a:cubicBezTo>
                    <a:pt x="495" y="634"/>
                    <a:pt x="519" y="646"/>
                    <a:pt x="544" y="646"/>
                  </a:cubicBezTo>
                  <a:cubicBezTo>
                    <a:pt x="570" y="646"/>
                    <a:pt x="596" y="634"/>
                    <a:pt x="620" y="611"/>
                  </a:cubicBezTo>
                  <a:cubicBezTo>
                    <a:pt x="668" y="563"/>
                    <a:pt x="668" y="503"/>
                    <a:pt x="620" y="468"/>
                  </a:cubicBezTo>
                  <a:lnTo>
                    <a:pt x="191" y="27"/>
                  </a:lnTo>
                  <a:cubicBezTo>
                    <a:pt x="168" y="9"/>
                    <a:pt x="141" y="0"/>
                    <a:pt x="11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1" name="Google Shape;4281;p44"/>
            <p:cNvSpPr/>
            <p:nvPr/>
          </p:nvSpPr>
          <p:spPr>
            <a:xfrm>
              <a:off x="4093088" y="1745016"/>
              <a:ext cx="21164" cy="20213"/>
            </a:xfrm>
            <a:custGeom>
              <a:avLst/>
              <a:gdLst/>
              <a:ahLst/>
              <a:cxnLst/>
              <a:rect l="l" t="t" r="r" b="b"/>
              <a:pathLst>
                <a:path w="668" h="638" extrusionOk="0">
                  <a:moveTo>
                    <a:pt x="544" y="0"/>
                  </a:moveTo>
                  <a:cubicBezTo>
                    <a:pt x="519" y="0"/>
                    <a:pt x="495" y="12"/>
                    <a:pt x="477" y="36"/>
                  </a:cubicBezTo>
                  <a:lnTo>
                    <a:pt x="37" y="465"/>
                  </a:lnTo>
                  <a:cubicBezTo>
                    <a:pt x="1" y="512"/>
                    <a:pt x="1" y="572"/>
                    <a:pt x="37" y="619"/>
                  </a:cubicBezTo>
                  <a:cubicBezTo>
                    <a:pt x="61" y="631"/>
                    <a:pt x="87" y="637"/>
                    <a:pt x="114" y="637"/>
                  </a:cubicBezTo>
                  <a:cubicBezTo>
                    <a:pt x="141" y="637"/>
                    <a:pt x="168" y="631"/>
                    <a:pt x="191" y="619"/>
                  </a:cubicBezTo>
                  <a:lnTo>
                    <a:pt x="620" y="191"/>
                  </a:lnTo>
                  <a:cubicBezTo>
                    <a:pt x="668" y="143"/>
                    <a:pt x="668" y="84"/>
                    <a:pt x="620" y="36"/>
                  </a:cubicBezTo>
                  <a:cubicBezTo>
                    <a:pt x="596" y="12"/>
                    <a:pt x="570" y="0"/>
                    <a:pt x="5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2" name="Google Shape;4282;p44"/>
            <p:cNvSpPr/>
            <p:nvPr/>
          </p:nvSpPr>
          <p:spPr>
            <a:xfrm>
              <a:off x="4133831" y="1704177"/>
              <a:ext cx="21544" cy="20499"/>
            </a:xfrm>
            <a:custGeom>
              <a:avLst/>
              <a:gdLst/>
              <a:ahLst/>
              <a:cxnLst/>
              <a:rect l="l" t="t" r="r" b="b"/>
              <a:pathLst>
                <a:path w="680" h="647" extrusionOk="0">
                  <a:moveTo>
                    <a:pt x="554" y="0"/>
                  </a:moveTo>
                  <a:cubicBezTo>
                    <a:pt x="528" y="0"/>
                    <a:pt x="501" y="9"/>
                    <a:pt x="477" y="27"/>
                  </a:cubicBezTo>
                  <a:lnTo>
                    <a:pt x="48" y="468"/>
                  </a:lnTo>
                  <a:cubicBezTo>
                    <a:pt x="1" y="503"/>
                    <a:pt x="1" y="563"/>
                    <a:pt x="48" y="611"/>
                  </a:cubicBezTo>
                  <a:cubicBezTo>
                    <a:pt x="72" y="634"/>
                    <a:pt x="99" y="646"/>
                    <a:pt x="126" y="646"/>
                  </a:cubicBezTo>
                  <a:cubicBezTo>
                    <a:pt x="153" y="646"/>
                    <a:pt x="179" y="634"/>
                    <a:pt x="203" y="611"/>
                  </a:cubicBezTo>
                  <a:lnTo>
                    <a:pt x="632" y="182"/>
                  </a:lnTo>
                  <a:cubicBezTo>
                    <a:pt x="680" y="134"/>
                    <a:pt x="680" y="75"/>
                    <a:pt x="632" y="27"/>
                  </a:cubicBezTo>
                  <a:cubicBezTo>
                    <a:pt x="608" y="9"/>
                    <a:pt x="581" y="0"/>
                    <a:pt x="5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3" name="Google Shape;4283;p44"/>
            <p:cNvSpPr/>
            <p:nvPr/>
          </p:nvSpPr>
          <p:spPr>
            <a:xfrm>
              <a:off x="4082157" y="1731424"/>
              <a:ext cx="26075" cy="6812"/>
            </a:xfrm>
            <a:custGeom>
              <a:avLst/>
              <a:gdLst/>
              <a:ahLst/>
              <a:cxnLst/>
              <a:rect l="l" t="t" r="r" b="b"/>
              <a:pathLst>
                <a:path w="823" h="215" extrusionOk="0">
                  <a:moveTo>
                    <a:pt x="108" y="1"/>
                  </a:moveTo>
                  <a:cubicBezTo>
                    <a:pt x="48" y="1"/>
                    <a:pt x="1" y="48"/>
                    <a:pt x="1" y="108"/>
                  </a:cubicBezTo>
                  <a:cubicBezTo>
                    <a:pt x="1" y="167"/>
                    <a:pt x="48" y="215"/>
                    <a:pt x="108" y="215"/>
                  </a:cubicBezTo>
                  <a:lnTo>
                    <a:pt x="715" y="215"/>
                  </a:lnTo>
                  <a:cubicBezTo>
                    <a:pt x="775" y="215"/>
                    <a:pt x="822" y="167"/>
                    <a:pt x="822" y="108"/>
                  </a:cubicBezTo>
                  <a:cubicBezTo>
                    <a:pt x="822" y="48"/>
                    <a:pt x="775" y="1"/>
                    <a:pt x="7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4" name="Google Shape;4284;p44"/>
            <p:cNvSpPr/>
            <p:nvPr/>
          </p:nvSpPr>
          <p:spPr>
            <a:xfrm>
              <a:off x="4120271" y="1750275"/>
              <a:ext cx="6812" cy="26075"/>
            </a:xfrm>
            <a:custGeom>
              <a:avLst/>
              <a:gdLst/>
              <a:ahLst/>
              <a:cxnLst/>
              <a:rect l="l" t="t" r="r" b="b"/>
              <a:pathLst>
                <a:path w="215" h="823" extrusionOk="0">
                  <a:moveTo>
                    <a:pt x="107" y="1"/>
                  </a:moveTo>
                  <a:cubicBezTo>
                    <a:pt x="48" y="1"/>
                    <a:pt x="0" y="49"/>
                    <a:pt x="0" y="108"/>
                  </a:cubicBezTo>
                  <a:lnTo>
                    <a:pt x="0" y="715"/>
                  </a:lnTo>
                  <a:cubicBezTo>
                    <a:pt x="0" y="775"/>
                    <a:pt x="48" y="823"/>
                    <a:pt x="107" y="823"/>
                  </a:cubicBezTo>
                  <a:cubicBezTo>
                    <a:pt x="167" y="823"/>
                    <a:pt x="215" y="775"/>
                    <a:pt x="215" y="715"/>
                  </a:cubicBezTo>
                  <a:lnTo>
                    <a:pt x="215" y="108"/>
                  </a:lnTo>
                  <a:cubicBezTo>
                    <a:pt x="215" y="49"/>
                    <a:pt x="167" y="1"/>
                    <a:pt x="10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5" name="Google Shape;4285;p44"/>
            <p:cNvSpPr/>
            <p:nvPr/>
          </p:nvSpPr>
          <p:spPr>
            <a:xfrm>
              <a:off x="4133103" y="1744636"/>
              <a:ext cx="21132" cy="20499"/>
            </a:xfrm>
            <a:custGeom>
              <a:avLst/>
              <a:gdLst/>
              <a:ahLst/>
              <a:cxnLst/>
              <a:rect l="l" t="t" r="r" b="b"/>
              <a:pathLst>
                <a:path w="667" h="647" extrusionOk="0">
                  <a:moveTo>
                    <a:pt x="124" y="0"/>
                  </a:moveTo>
                  <a:cubicBezTo>
                    <a:pt x="95" y="0"/>
                    <a:pt x="66" y="12"/>
                    <a:pt x="48" y="36"/>
                  </a:cubicBezTo>
                  <a:cubicBezTo>
                    <a:pt x="0" y="84"/>
                    <a:pt x="0" y="143"/>
                    <a:pt x="48" y="179"/>
                  </a:cubicBezTo>
                  <a:lnTo>
                    <a:pt x="476" y="620"/>
                  </a:lnTo>
                  <a:cubicBezTo>
                    <a:pt x="500" y="637"/>
                    <a:pt x="527" y="646"/>
                    <a:pt x="552" y="646"/>
                  </a:cubicBezTo>
                  <a:cubicBezTo>
                    <a:pt x="577" y="646"/>
                    <a:pt x="601" y="637"/>
                    <a:pt x="619" y="620"/>
                  </a:cubicBezTo>
                  <a:cubicBezTo>
                    <a:pt x="667" y="572"/>
                    <a:pt x="667" y="512"/>
                    <a:pt x="619" y="465"/>
                  </a:cubicBezTo>
                  <a:lnTo>
                    <a:pt x="191" y="36"/>
                  </a:lnTo>
                  <a:cubicBezTo>
                    <a:pt x="179" y="12"/>
                    <a:pt x="152" y="0"/>
                    <a:pt x="1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6" name="Google Shape;4286;p44"/>
            <p:cNvSpPr/>
            <p:nvPr/>
          </p:nvSpPr>
          <p:spPr>
            <a:xfrm>
              <a:off x="4133103" y="1703512"/>
              <a:ext cx="21132" cy="20784"/>
            </a:xfrm>
            <a:custGeom>
              <a:avLst/>
              <a:gdLst/>
              <a:ahLst/>
              <a:cxnLst/>
              <a:rect l="l" t="t" r="r" b="b"/>
              <a:pathLst>
                <a:path w="667" h="656" extrusionOk="0">
                  <a:moveTo>
                    <a:pt x="557" y="1"/>
                  </a:moveTo>
                  <a:cubicBezTo>
                    <a:pt x="530" y="1"/>
                    <a:pt x="500" y="13"/>
                    <a:pt x="476" y="36"/>
                  </a:cubicBezTo>
                  <a:lnTo>
                    <a:pt x="48" y="465"/>
                  </a:lnTo>
                  <a:cubicBezTo>
                    <a:pt x="0" y="513"/>
                    <a:pt x="0" y="572"/>
                    <a:pt x="48" y="620"/>
                  </a:cubicBezTo>
                  <a:cubicBezTo>
                    <a:pt x="66" y="644"/>
                    <a:pt x="89" y="655"/>
                    <a:pt x="115" y="655"/>
                  </a:cubicBezTo>
                  <a:cubicBezTo>
                    <a:pt x="140" y="655"/>
                    <a:pt x="167" y="644"/>
                    <a:pt x="191" y="620"/>
                  </a:cubicBezTo>
                  <a:lnTo>
                    <a:pt x="619" y="191"/>
                  </a:lnTo>
                  <a:cubicBezTo>
                    <a:pt x="667" y="143"/>
                    <a:pt x="667" y="84"/>
                    <a:pt x="619" y="36"/>
                  </a:cubicBezTo>
                  <a:cubicBezTo>
                    <a:pt x="607" y="13"/>
                    <a:pt x="583" y="1"/>
                    <a:pt x="5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7" name="Google Shape;4287;p44"/>
            <p:cNvSpPr/>
            <p:nvPr/>
          </p:nvSpPr>
          <p:spPr>
            <a:xfrm>
              <a:off x="4092359" y="1744636"/>
              <a:ext cx="21132" cy="20499"/>
            </a:xfrm>
            <a:custGeom>
              <a:avLst/>
              <a:gdLst/>
              <a:ahLst/>
              <a:cxnLst/>
              <a:rect l="l" t="t" r="r" b="b"/>
              <a:pathLst>
                <a:path w="667" h="647" extrusionOk="0">
                  <a:moveTo>
                    <a:pt x="554" y="0"/>
                  </a:moveTo>
                  <a:cubicBezTo>
                    <a:pt x="527" y="0"/>
                    <a:pt x="500" y="12"/>
                    <a:pt x="476" y="36"/>
                  </a:cubicBezTo>
                  <a:lnTo>
                    <a:pt x="48" y="465"/>
                  </a:lnTo>
                  <a:cubicBezTo>
                    <a:pt x="0" y="512"/>
                    <a:pt x="0" y="572"/>
                    <a:pt x="48" y="620"/>
                  </a:cubicBezTo>
                  <a:cubicBezTo>
                    <a:pt x="72" y="637"/>
                    <a:pt x="98" y="646"/>
                    <a:pt x="125" y="646"/>
                  </a:cubicBezTo>
                  <a:cubicBezTo>
                    <a:pt x="152" y="646"/>
                    <a:pt x="179" y="637"/>
                    <a:pt x="203" y="620"/>
                  </a:cubicBezTo>
                  <a:lnTo>
                    <a:pt x="631" y="179"/>
                  </a:lnTo>
                  <a:cubicBezTo>
                    <a:pt x="667" y="143"/>
                    <a:pt x="667" y="84"/>
                    <a:pt x="631" y="36"/>
                  </a:cubicBezTo>
                  <a:cubicBezTo>
                    <a:pt x="607" y="12"/>
                    <a:pt x="581" y="0"/>
                    <a:pt x="5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8" name="Google Shape;4288;p44"/>
            <p:cNvSpPr/>
            <p:nvPr/>
          </p:nvSpPr>
          <p:spPr>
            <a:xfrm>
              <a:off x="4139503" y="1731044"/>
              <a:ext cx="26043" cy="6843"/>
            </a:xfrm>
            <a:custGeom>
              <a:avLst/>
              <a:gdLst/>
              <a:ahLst/>
              <a:cxnLst/>
              <a:rect l="l" t="t" r="r" b="b"/>
              <a:pathLst>
                <a:path w="822" h="216" extrusionOk="0">
                  <a:moveTo>
                    <a:pt x="108" y="1"/>
                  </a:moveTo>
                  <a:cubicBezTo>
                    <a:pt x="48" y="1"/>
                    <a:pt x="0" y="48"/>
                    <a:pt x="0" y="108"/>
                  </a:cubicBezTo>
                  <a:cubicBezTo>
                    <a:pt x="0" y="167"/>
                    <a:pt x="48" y="215"/>
                    <a:pt x="108" y="215"/>
                  </a:cubicBezTo>
                  <a:lnTo>
                    <a:pt x="715" y="215"/>
                  </a:lnTo>
                  <a:cubicBezTo>
                    <a:pt x="774" y="215"/>
                    <a:pt x="822" y="167"/>
                    <a:pt x="822" y="108"/>
                  </a:cubicBezTo>
                  <a:cubicBezTo>
                    <a:pt x="822" y="48"/>
                    <a:pt x="774" y="1"/>
                    <a:pt x="7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9" name="Google Shape;4289;p44"/>
            <p:cNvSpPr/>
            <p:nvPr/>
          </p:nvSpPr>
          <p:spPr>
            <a:xfrm>
              <a:off x="5178752" y="1738204"/>
              <a:ext cx="6812" cy="26075"/>
            </a:xfrm>
            <a:custGeom>
              <a:avLst/>
              <a:gdLst/>
              <a:ahLst/>
              <a:cxnLst/>
              <a:rect l="l" t="t" r="r" b="b"/>
              <a:pathLst>
                <a:path w="215" h="823" extrusionOk="0">
                  <a:moveTo>
                    <a:pt x="107" y="1"/>
                  </a:moveTo>
                  <a:cubicBezTo>
                    <a:pt x="48" y="1"/>
                    <a:pt x="0" y="49"/>
                    <a:pt x="0" y="108"/>
                  </a:cubicBezTo>
                  <a:lnTo>
                    <a:pt x="0" y="715"/>
                  </a:lnTo>
                  <a:cubicBezTo>
                    <a:pt x="0" y="775"/>
                    <a:pt x="48" y="823"/>
                    <a:pt x="107" y="823"/>
                  </a:cubicBezTo>
                  <a:cubicBezTo>
                    <a:pt x="167" y="823"/>
                    <a:pt x="214" y="775"/>
                    <a:pt x="214" y="715"/>
                  </a:cubicBezTo>
                  <a:lnTo>
                    <a:pt x="214" y="108"/>
                  </a:lnTo>
                  <a:cubicBezTo>
                    <a:pt x="214" y="49"/>
                    <a:pt x="167" y="1"/>
                    <a:pt x="10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0" name="Google Shape;4290;p44"/>
            <p:cNvSpPr/>
            <p:nvPr/>
          </p:nvSpPr>
          <p:spPr>
            <a:xfrm>
              <a:off x="5150840" y="1749452"/>
              <a:ext cx="21512" cy="20499"/>
            </a:xfrm>
            <a:custGeom>
              <a:avLst/>
              <a:gdLst/>
              <a:ahLst/>
              <a:cxnLst/>
              <a:rect l="l" t="t" r="r" b="b"/>
              <a:pathLst>
                <a:path w="679" h="647" extrusionOk="0">
                  <a:moveTo>
                    <a:pt x="125" y="0"/>
                  </a:moveTo>
                  <a:cubicBezTo>
                    <a:pt x="98" y="0"/>
                    <a:pt x="72" y="9"/>
                    <a:pt x="48" y="27"/>
                  </a:cubicBezTo>
                  <a:cubicBezTo>
                    <a:pt x="0" y="75"/>
                    <a:pt x="0" y="134"/>
                    <a:pt x="48" y="182"/>
                  </a:cubicBezTo>
                  <a:lnTo>
                    <a:pt x="488" y="610"/>
                  </a:lnTo>
                  <a:cubicBezTo>
                    <a:pt x="506" y="634"/>
                    <a:pt x="530" y="646"/>
                    <a:pt x="555" y="646"/>
                  </a:cubicBezTo>
                  <a:cubicBezTo>
                    <a:pt x="581" y="646"/>
                    <a:pt x="607" y="634"/>
                    <a:pt x="631" y="610"/>
                  </a:cubicBezTo>
                  <a:cubicBezTo>
                    <a:pt x="679" y="563"/>
                    <a:pt x="679" y="503"/>
                    <a:pt x="631" y="468"/>
                  </a:cubicBezTo>
                  <a:lnTo>
                    <a:pt x="203" y="27"/>
                  </a:lnTo>
                  <a:cubicBezTo>
                    <a:pt x="179" y="9"/>
                    <a:pt x="152" y="0"/>
                    <a:pt x="12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1" name="Google Shape;4291;p44"/>
            <p:cNvSpPr/>
            <p:nvPr/>
          </p:nvSpPr>
          <p:spPr>
            <a:xfrm>
              <a:off x="5151220" y="1790290"/>
              <a:ext cx="21132" cy="20752"/>
            </a:xfrm>
            <a:custGeom>
              <a:avLst/>
              <a:gdLst/>
              <a:ahLst/>
              <a:cxnLst/>
              <a:rect l="l" t="t" r="r" b="b"/>
              <a:pathLst>
                <a:path w="667" h="655" extrusionOk="0">
                  <a:moveTo>
                    <a:pt x="543" y="0"/>
                  </a:moveTo>
                  <a:cubicBezTo>
                    <a:pt x="518" y="0"/>
                    <a:pt x="494" y="12"/>
                    <a:pt x="476" y="36"/>
                  </a:cubicBezTo>
                  <a:lnTo>
                    <a:pt x="36" y="464"/>
                  </a:lnTo>
                  <a:cubicBezTo>
                    <a:pt x="0" y="512"/>
                    <a:pt x="0" y="572"/>
                    <a:pt x="36" y="619"/>
                  </a:cubicBezTo>
                  <a:cubicBezTo>
                    <a:pt x="60" y="643"/>
                    <a:pt x="86" y="655"/>
                    <a:pt x="113" y="655"/>
                  </a:cubicBezTo>
                  <a:cubicBezTo>
                    <a:pt x="140" y="655"/>
                    <a:pt x="167" y="643"/>
                    <a:pt x="191" y="619"/>
                  </a:cubicBezTo>
                  <a:lnTo>
                    <a:pt x="619" y="191"/>
                  </a:lnTo>
                  <a:cubicBezTo>
                    <a:pt x="667" y="143"/>
                    <a:pt x="667" y="83"/>
                    <a:pt x="619" y="36"/>
                  </a:cubicBezTo>
                  <a:cubicBezTo>
                    <a:pt x="595" y="12"/>
                    <a:pt x="569" y="0"/>
                    <a:pt x="54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2" name="Google Shape;4292;p44"/>
            <p:cNvSpPr/>
            <p:nvPr/>
          </p:nvSpPr>
          <p:spPr>
            <a:xfrm>
              <a:off x="5191932" y="1749452"/>
              <a:ext cx="21544" cy="20499"/>
            </a:xfrm>
            <a:custGeom>
              <a:avLst/>
              <a:gdLst/>
              <a:ahLst/>
              <a:cxnLst/>
              <a:rect l="l" t="t" r="r" b="b"/>
              <a:pathLst>
                <a:path w="680" h="647" extrusionOk="0">
                  <a:moveTo>
                    <a:pt x="555" y="0"/>
                  </a:moveTo>
                  <a:cubicBezTo>
                    <a:pt x="528" y="0"/>
                    <a:pt x="501" y="9"/>
                    <a:pt x="477" y="27"/>
                  </a:cubicBezTo>
                  <a:lnTo>
                    <a:pt x="49" y="468"/>
                  </a:lnTo>
                  <a:cubicBezTo>
                    <a:pt x="1" y="503"/>
                    <a:pt x="1" y="563"/>
                    <a:pt x="49" y="610"/>
                  </a:cubicBezTo>
                  <a:cubicBezTo>
                    <a:pt x="72" y="634"/>
                    <a:pt x="99" y="646"/>
                    <a:pt x="124" y="646"/>
                  </a:cubicBezTo>
                  <a:cubicBezTo>
                    <a:pt x="150" y="646"/>
                    <a:pt x="174" y="634"/>
                    <a:pt x="191" y="610"/>
                  </a:cubicBezTo>
                  <a:lnTo>
                    <a:pt x="632" y="182"/>
                  </a:lnTo>
                  <a:cubicBezTo>
                    <a:pt x="680" y="134"/>
                    <a:pt x="680" y="75"/>
                    <a:pt x="632" y="27"/>
                  </a:cubicBezTo>
                  <a:cubicBezTo>
                    <a:pt x="608" y="9"/>
                    <a:pt x="581" y="0"/>
                    <a:pt x="55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3" name="Google Shape;4293;p44"/>
            <p:cNvSpPr/>
            <p:nvPr/>
          </p:nvSpPr>
          <p:spPr>
            <a:xfrm>
              <a:off x="5140258" y="1776699"/>
              <a:ext cx="26075" cy="6812"/>
            </a:xfrm>
            <a:custGeom>
              <a:avLst/>
              <a:gdLst/>
              <a:ahLst/>
              <a:cxnLst/>
              <a:rect l="l" t="t" r="r" b="b"/>
              <a:pathLst>
                <a:path w="823" h="215" extrusionOk="0">
                  <a:moveTo>
                    <a:pt x="108" y="0"/>
                  </a:moveTo>
                  <a:cubicBezTo>
                    <a:pt x="36" y="0"/>
                    <a:pt x="1" y="48"/>
                    <a:pt x="1" y="108"/>
                  </a:cubicBezTo>
                  <a:cubicBezTo>
                    <a:pt x="1" y="167"/>
                    <a:pt x="36" y="215"/>
                    <a:pt x="108" y="215"/>
                  </a:cubicBezTo>
                  <a:lnTo>
                    <a:pt x="715" y="215"/>
                  </a:lnTo>
                  <a:cubicBezTo>
                    <a:pt x="775" y="215"/>
                    <a:pt x="822" y="167"/>
                    <a:pt x="822" y="108"/>
                  </a:cubicBezTo>
                  <a:cubicBezTo>
                    <a:pt x="822" y="48"/>
                    <a:pt x="775" y="0"/>
                    <a:pt x="7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4" name="Google Shape;4294;p44"/>
            <p:cNvSpPr/>
            <p:nvPr/>
          </p:nvSpPr>
          <p:spPr>
            <a:xfrm>
              <a:off x="5177992" y="1795550"/>
              <a:ext cx="6432" cy="26075"/>
            </a:xfrm>
            <a:custGeom>
              <a:avLst/>
              <a:gdLst/>
              <a:ahLst/>
              <a:cxnLst/>
              <a:rect l="l" t="t" r="r" b="b"/>
              <a:pathLst>
                <a:path w="203" h="823" extrusionOk="0">
                  <a:moveTo>
                    <a:pt x="108" y="1"/>
                  </a:moveTo>
                  <a:cubicBezTo>
                    <a:pt x="60" y="1"/>
                    <a:pt x="12" y="48"/>
                    <a:pt x="0" y="108"/>
                  </a:cubicBezTo>
                  <a:lnTo>
                    <a:pt x="0" y="715"/>
                  </a:lnTo>
                  <a:cubicBezTo>
                    <a:pt x="0" y="775"/>
                    <a:pt x="36" y="822"/>
                    <a:pt x="108" y="822"/>
                  </a:cubicBezTo>
                  <a:cubicBezTo>
                    <a:pt x="167" y="822"/>
                    <a:pt x="203" y="775"/>
                    <a:pt x="203" y="715"/>
                  </a:cubicBezTo>
                  <a:lnTo>
                    <a:pt x="203" y="108"/>
                  </a:lnTo>
                  <a:cubicBezTo>
                    <a:pt x="203" y="48"/>
                    <a:pt x="167" y="1"/>
                    <a:pt x="1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5" name="Google Shape;4295;p44"/>
            <p:cNvSpPr/>
            <p:nvPr/>
          </p:nvSpPr>
          <p:spPr>
            <a:xfrm>
              <a:off x="5191203" y="1790195"/>
              <a:ext cx="21132" cy="20118"/>
            </a:xfrm>
            <a:custGeom>
              <a:avLst/>
              <a:gdLst/>
              <a:ahLst/>
              <a:cxnLst/>
              <a:rect l="l" t="t" r="r" b="b"/>
              <a:pathLst>
                <a:path w="667" h="635" extrusionOk="0">
                  <a:moveTo>
                    <a:pt x="124" y="0"/>
                  </a:moveTo>
                  <a:cubicBezTo>
                    <a:pt x="95" y="0"/>
                    <a:pt x="66" y="9"/>
                    <a:pt x="48" y="27"/>
                  </a:cubicBezTo>
                  <a:cubicBezTo>
                    <a:pt x="0" y="74"/>
                    <a:pt x="0" y="134"/>
                    <a:pt x="48" y="170"/>
                  </a:cubicBezTo>
                  <a:lnTo>
                    <a:pt x="476" y="598"/>
                  </a:lnTo>
                  <a:cubicBezTo>
                    <a:pt x="500" y="622"/>
                    <a:pt x="527" y="634"/>
                    <a:pt x="552" y="634"/>
                  </a:cubicBezTo>
                  <a:cubicBezTo>
                    <a:pt x="578" y="634"/>
                    <a:pt x="601" y="622"/>
                    <a:pt x="619" y="598"/>
                  </a:cubicBezTo>
                  <a:cubicBezTo>
                    <a:pt x="667" y="563"/>
                    <a:pt x="667" y="503"/>
                    <a:pt x="619" y="455"/>
                  </a:cubicBezTo>
                  <a:lnTo>
                    <a:pt x="191" y="27"/>
                  </a:lnTo>
                  <a:cubicBezTo>
                    <a:pt x="179" y="9"/>
                    <a:pt x="152" y="0"/>
                    <a:pt x="1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6" name="Google Shape;4296;p44"/>
            <p:cNvSpPr/>
            <p:nvPr/>
          </p:nvSpPr>
          <p:spPr>
            <a:xfrm>
              <a:off x="5191203" y="1749357"/>
              <a:ext cx="21132" cy="20213"/>
            </a:xfrm>
            <a:custGeom>
              <a:avLst/>
              <a:gdLst/>
              <a:ahLst/>
              <a:cxnLst/>
              <a:rect l="l" t="t" r="r" b="b"/>
              <a:pathLst>
                <a:path w="667" h="638" extrusionOk="0">
                  <a:moveTo>
                    <a:pt x="548" y="0"/>
                  </a:moveTo>
                  <a:cubicBezTo>
                    <a:pt x="521" y="0"/>
                    <a:pt x="494" y="6"/>
                    <a:pt x="476" y="18"/>
                  </a:cubicBezTo>
                  <a:lnTo>
                    <a:pt x="36" y="447"/>
                  </a:lnTo>
                  <a:cubicBezTo>
                    <a:pt x="0" y="494"/>
                    <a:pt x="0" y="554"/>
                    <a:pt x="36" y="601"/>
                  </a:cubicBezTo>
                  <a:cubicBezTo>
                    <a:pt x="60" y="625"/>
                    <a:pt x="86" y="637"/>
                    <a:pt x="113" y="637"/>
                  </a:cubicBezTo>
                  <a:cubicBezTo>
                    <a:pt x="140" y="637"/>
                    <a:pt x="167" y="625"/>
                    <a:pt x="191" y="601"/>
                  </a:cubicBezTo>
                  <a:lnTo>
                    <a:pt x="619" y="173"/>
                  </a:lnTo>
                  <a:cubicBezTo>
                    <a:pt x="667" y="125"/>
                    <a:pt x="667" y="66"/>
                    <a:pt x="619" y="18"/>
                  </a:cubicBezTo>
                  <a:cubicBezTo>
                    <a:pt x="601" y="6"/>
                    <a:pt x="575" y="0"/>
                    <a:pt x="54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7" name="Google Shape;4297;p44"/>
            <p:cNvSpPr/>
            <p:nvPr/>
          </p:nvSpPr>
          <p:spPr>
            <a:xfrm>
              <a:off x="5150079" y="1790195"/>
              <a:ext cx="21164" cy="20118"/>
            </a:xfrm>
            <a:custGeom>
              <a:avLst/>
              <a:gdLst/>
              <a:ahLst/>
              <a:cxnLst/>
              <a:rect l="l" t="t" r="r" b="b"/>
              <a:pathLst>
                <a:path w="668" h="635" extrusionOk="0">
                  <a:moveTo>
                    <a:pt x="557" y="0"/>
                  </a:moveTo>
                  <a:cubicBezTo>
                    <a:pt x="530" y="0"/>
                    <a:pt x="500" y="9"/>
                    <a:pt x="477" y="27"/>
                  </a:cubicBezTo>
                  <a:lnTo>
                    <a:pt x="48" y="455"/>
                  </a:lnTo>
                  <a:cubicBezTo>
                    <a:pt x="0" y="503"/>
                    <a:pt x="0" y="563"/>
                    <a:pt x="48" y="598"/>
                  </a:cubicBezTo>
                  <a:cubicBezTo>
                    <a:pt x="66" y="622"/>
                    <a:pt x="90" y="634"/>
                    <a:pt x="115" y="634"/>
                  </a:cubicBezTo>
                  <a:cubicBezTo>
                    <a:pt x="140" y="634"/>
                    <a:pt x="167" y="622"/>
                    <a:pt x="191" y="598"/>
                  </a:cubicBezTo>
                  <a:lnTo>
                    <a:pt x="619" y="170"/>
                  </a:lnTo>
                  <a:cubicBezTo>
                    <a:pt x="667" y="134"/>
                    <a:pt x="667" y="74"/>
                    <a:pt x="619" y="27"/>
                  </a:cubicBezTo>
                  <a:cubicBezTo>
                    <a:pt x="608" y="9"/>
                    <a:pt x="584" y="0"/>
                    <a:pt x="55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8" name="Google Shape;4298;p44"/>
            <p:cNvSpPr/>
            <p:nvPr/>
          </p:nvSpPr>
          <p:spPr>
            <a:xfrm>
              <a:off x="5197223" y="1776318"/>
              <a:ext cx="26075" cy="6812"/>
            </a:xfrm>
            <a:custGeom>
              <a:avLst/>
              <a:gdLst/>
              <a:ahLst/>
              <a:cxnLst/>
              <a:rect l="l" t="t" r="r" b="b"/>
              <a:pathLst>
                <a:path w="823" h="215" extrusionOk="0">
                  <a:moveTo>
                    <a:pt x="108" y="1"/>
                  </a:moveTo>
                  <a:cubicBezTo>
                    <a:pt x="60" y="1"/>
                    <a:pt x="12" y="48"/>
                    <a:pt x="1" y="108"/>
                  </a:cubicBezTo>
                  <a:cubicBezTo>
                    <a:pt x="1" y="167"/>
                    <a:pt x="48" y="215"/>
                    <a:pt x="108" y="215"/>
                  </a:cubicBezTo>
                  <a:lnTo>
                    <a:pt x="715" y="215"/>
                  </a:lnTo>
                  <a:cubicBezTo>
                    <a:pt x="774" y="215"/>
                    <a:pt x="822" y="167"/>
                    <a:pt x="822" y="108"/>
                  </a:cubicBezTo>
                  <a:cubicBezTo>
                    <a:pt x="822" y="48"/>
                    <a:pt x="774" y="1"/>
                    <a:pt x="7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9" name="Google Shape;4299;p44"/>
            <p:cNvSpPr/>
            <p:nvPr/>
          </p:nvSpPr>
          <p:spPr>
            <a:xfrm>
              <a:off x="3770592" y="4486630"/>
              <a:ext cx="6432" cy="26075"/>
            </a:xfrm>
            <a:custGeom>
              <a:avLst/>
              <a:gdLst/>
              <a:ahLst/>
              <a:cxnLst/>
              <a:rect l="l" t="t" r="r" b="b"/>
              <a:pathLst>
                <a:path w="203" h="823" extrusionOk="0">
                  <a:moveTo>
                    <a:pt x="95" y="1"/>
                  </a:moveTo>
                  <a:cubicBezTo>
                    <a:pt x="36" y="1"/>
                    <a:pt x="0" y="48"/>
                    <a:pt x="0" y="108"/>
                  </a:cubicBezTo>
                  <a:lnTo>
                    <a:pt x="0" y="715"/>
                  </a:lnTo>
                  <a:cubicBezTo>
                    <a:pt x="0" y="775"/>
                    <a:pt x="36" y="822"/>
                    <a:pt x="95" y="822"/>
                  </a:cubicBezTo>
                  <a:cubicBezTo>
                    <a:pt x="155" y="822"/>
                    <a:pt x="203" y="775"/>
                    <a:pt x="203" y="715"/>
                  </a:cubicBezTo>
                  <a:lnTo>
                    <a:pt x="203" y="108"/>
                  </a:lnTo>
                  <a:cubicBezTo>
                    <a:pt x="203" y="48"/>
                    <a:pt x="155" y="1"/>
                    <a:pt x="9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0" name="Google Shape;4300;p44"/>
            <p:cNvSpPr/>
            <p:nvPr/>
          </p:nvSpPr>
          <p:spPr>
            <a:xfrm>
              <a:off x="3742679" y="4497940"/>
              <a:ext cx="21132" cy="20404"/>
            </a:xfrm>
            <a:custGeom>
              <a:avLst/>
              <a:gdLst/>
              <a:ahLst/>
              <a:cxnLst/>
              <a:rect l="l" t="t" r="r" b="b"/>
              <a:pathLst>
                <a:path w="667" h="644" extrusionOk="0">
                  <a:moveTo>
                    <a:pt x="115" y="1"/>
                  </a:moveTo>
                  <a:cubicBezTo>
                    <a:pt x="89" y="1"/>
                    <a:pt x="66" y="13"/>
                    <a:pt x="48" y="37"/>
                  </a:cubicBezTo>
                  <a:cubicBezTo>
                    <a:pt x="0" y="72"/>
                    <a:pt x="0" y="132"/>
                    <a:pt x="48" y="180"/>
                  </a:cubicBezTo>
                  <a:lnTo>
                    <a:pt x="476" y="608"/>
                  </a:lnTo>
                  <a:cubicBezTo>
                    <a:pt x="500" y="632"/>
                    <a:pt x="527" y="644"/>
                    <a:pt x="552" y="644"/>
                  </a:cubicBezTo>
                  <a:cubicBezTo>
                    <a:pt x="578" y="644"/>
                    <a:pt x="601" y="632"/>
                    <a:pt x="619" y="608"/>
                  </a:cubicBezTo>
                  <a:cubicBezTo>
                    <a:pt x="667" y="572"/>
                    <a:pt x="667" y="513"/>
                    <a:pt x="619" y="465"/>
                  </a:cubicBezTo>
                  <a:lnTo>
                    <a:pt x="191" y="37"/>
                  </a:lnTo>
                  <a:cubicBezTo>
                    <a:pt x="167" y="13"/>
                    <a:pt x="140" y="1"/>
                    <a:pt x="1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1" name="Google Shape;4301;p44"/>
            <p:cNvSpPr/>
            <p:nvPr/>
          </p:nvSpPr>
          <p:spPr>
            <a:xfrm>
              <a:off x="3742679" y="4538969"/>
              <a:ext cx="21132" cy="20213"/>
            </a:xfrm>
            <a:custGeom>
              <a:avLst/>
              <a:gdLst/>
              <a:ahLst/>
              <a:cxnLst/>
              <a:rect l="l" t="t" r="r" b="b"/>
              <a:pathLst>
                <a:path w="667" h="638" extrusionOk="0">
                  <a:moveTo>
                    <a:pt x="552" y="1"/>
                  </a:moveTo>
                  <a:cubicBezTo>
                    <a:pt x="527" y="1"/>
                    <a:pt x="500" y="10"/>
                    <a:pt x="476" y="28"/>
                  </a:cubicBezTo>
                  <a:lnTo>
                    <a:pt x="48" y="468"/>
                  </a:lnTo>
                  <a:cubicBezTo>
                    <a:pt x="0" y="504"/>
                    <a:pt x="0" y="563"/>
                    <a:pt x="48" y="611"/>
                  </a:cubicBezTo>
                  <a:cubicBezTo>
                    <a:pt x="66" y="629"/>
                    <a:pt x="89" y="638"/>
                    <a:pt x="115" y="638"/>
                  </a:cubicBezTo>
                  <a:cubicBezTo>
                    <a:pt x="140" y="638"/>
                    <a:pt x="167" y="629"/>
                    <a:pt x="191" y="611"/>
                  </a:cubicBezTo>
                  <a:lnTo>
                    <a:pt x="619" y="182"/>
                  </a:lnTo>
                  <a:cubicBezTo>
                    <a:pt x="667" y="135"/>
                    <a:pt x="667" y="75"/>
                    <a:pt x="619" y="28"/>
                  </a:cubicBezTo>
                  <a:cubicBezTo>
                    <a:pt x="601" y="10"/>
                    <a:pt x="578" y="1"/>
                    <a:pt x="55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2" name="Google Shape;4302;p44"/>
            <p:cNvSpPr/>
            <p:nvPr/>
          </p:nvSpPr>
          <p:spPr>
            <a:xfrm>
              <a:off x="3783771" y="4497940"/>
              <a:ext cx="21164" cy="20404"/>
            </a:xfrm>
            <a:custGeom>
              <a:avLst/>
              <a:gdLst/>
              <a:ahLst/>
              <a:cxnLst/>
              <a:rect l="l" t="t" r="r" b="b"/>
              <a:pathLst>
                <a:path w="668" h="644" extrusionOk="0">
                  <a:moveTo>
                    <a:pt x="544" y="1"/>
                  </a:moveTo>
                  <a:cubicBezTo>
                    <a:pt x="519" y="1"/>
                    <a:pt x="495" y="13"/>
                    <a:pt x="477" y="37"/>
                  </a:cubicBezTo>
                  <a:lnTo>
                    <a:pt x="37" y="465"/>
                  </a:lnTo>
                  <a:cubicBezTo>
                    <a:pt x="1" y="513"/>
                    <a:pt x="1" y="572"/>
                    <a:pt x="37" y="608"/>
                  </a:cubicBezTo>
                  <a:cubicBezTo>
                    <a:pt x="60" y="632"/>
                    <a:pt x="87" y="644"/>
                    <a:pt x="114" y="644"/>
                  </a:cubicBezTo>
                  <a:cubicBezTo>
                    <a:pt x="141" y="644"/>
                    <a:pt x="168" y="632"/>
                    <a:pt x="191" y="608"/>
                  </a:cubicBezTo>
                  <a:lnTo>
                    <a:pt x="620" y="180"/>
                  </a:lnTo>
                  <a:cubicBezTo>
                    <a:pt x="668" y="132"/>
                    <a:pt x="668" y="72"/>
                    <a:pt x="620" y="37"/>
                  </a:cubicBezTo>
                  <a:cubicBezTo>
                    <a:pt x="596" y="13"/>
                    <a:pt x="569" y="1"/>
                    <a:pt x="54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3" name="Google Shape;4303;p44"/>
            <p:cNvSpPr/>
            <p:nvPr/>
          </p:nvSpPr>
          <p:spPr>
            <a:xfrm>
              <a:off x="3731717" y="4525504"/>
              <a:ext cx="26075" cy="6432"/>
            </a:xfrm>
            <a:custGeom>
              <a:avLst/>
              <a:gdLst/>
              <a:ahLst/>
              <a:cxnLst/>
              <a:rect l="l" t="t" r="r" b="b"/>
              <a:pathLst>
                <a:path w="823" h="203" extrusionOk="0">
                  <a:moveTo>
                    <a:pt x="108" y="0"/>
                  </a:moveTo>
                  <a:cubicBezTo>
                    <a:pt x="48" y="0"/>
                    <a:pt x="1" y="36"/>
                    <a:pt x="1" y="95"/>
                  </a:cubicBezTo>
                  <a:cubicBezTo>
                    <a:pt x="1" y="155"/>
                    <a:pt x="48" y="202"/>
                    <a:pt x="108" y="202"/>
                  </a:cubicBezTo>
                  <a:lnTo>
                    <a:pt x="715" y="202"/>
                  </a:lnTo>
                  <a:cubicBezTo>
                    <a:pt x="775" y="202"/>
                    <a:pt x="822" y="155"/>
                    <a:pt x="822" y="95"/>
                  </a:cubicBezTo>
                  <a:cubicBezTo>
                    <a:pt x="822" y="36"/>
                    <a:pt x="775" y="0"/>
                    <a:pt x="7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4" name="Google Shape;4304;p44"/>
            <p:cNvSpPr/>
            <p:nvPr/>
          </p:nvSpPr>
          <p:spPr>
            <a:xfrm>
              <a:off x="3769451" y="4544355"/>
              <a:ext cx="6812" cy="25695"/>
            </a:xfrm>
            <a:custGeom>
              <a:avLst/>
              <a:gdLst/>
              <a:ahLst/>
              <a:cxnLst/>
              <a:rect l="l" t="t" r="r" b="b"/>
              <a:pathLst>
                <a:path w="215" h="811" extrusionOk="0">
                  <a:moveTo>
                    <a:pt x="108" y="0"/>
                  </a:moveTo>
                  <a:cubicBezTo>
                    <a:pt x="60" y="0"/>
                    <a:pt x="12" y="36"/>
                    <a:pt x="0" y="96"/>
                  </a:cubicBezTo>
                  <a:lnTo>
                    <a:pt x="0" y="715"/>
                  </a:lnTo>
                  <a:cubicBezTo>
                    <a:pt x="0" y="774"/>
                    <a:pt x="48" y="810"/>
                    <a:pt x="108" y="810"/>
                  </a:cubicBezTo>
                  <a:cubicBezTo>
                    <a:pt x="167" y="810"/>
                    <a:pt x="215" y="774"/>
                    <a:pt x="215" y="715"/>
                  </a:cubicBezTo>
                  <a:lnTo>
                    <a:pt x="215" y="96"/>
                  </a:lnTo>
                  <a:cubicBezTo>
                    <a:pt x="215" y="36"/>
                    <a:pt x="167" y="0"/>
                    <a:pt x="1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5" name="Google Shape;4305;p44"/>
            <p:cNvSpPr/>
            <p:nvPr/>
          </p:nvSpPr>
          <p:spPr>
            <a:xfrm>
              <a:off x="3782663" y="4538304"/>
              <a:ext cx="21132" cy="20499"/>
            </a:xfrm>
            <a:custGeom>
              <a:avLst/>
              <a:gdLst/>
              <a:ahLst/>
              <a:cxnLst/>
              <a:rect l="l" t="t" r="r" b="b"/>
              <a:pathLst>
                <a:path w="667" h="647" extrusionOk="0">
                  <a:moveTo>
                    <a:pt x="128" y="1"/>
                  </a:moveTo>
                  <a:cubicBezTo>
                    <a:pt x="101" y="1"/>
                    <a:pt x="72" y="13"/>
                    <a:pt x="48" y="37"/>
                  </a:cubicBezTo>
                  <a:cubicBezTo>
                    <a:pt x="0" y="84"/>
                    <a:pt x="0" y="144"/>
                    <a:pt x="48" y="191"/>
                  </a:cubicBezTo>
                  <a:lnTo>
                    <a:pt x="476" y="620"/>
                  </a:lnTo>
                  <a:cubicBezTo>
                    <a:pt x="500" y="638"/>
                    <a:pt x="527" y="647"/>
                    <a:pt x="554" y="647"/>
                  </a:cubicBezTo>
                  <a:cubicBezTo>
                    <a:pt x="581" y="647"/>
                    <a:pt x="607" y="638"/>
                    <a:pt x="631" y="620"/>
                  </a:cubicBezTo>
                  <a:cubicBezTo>
                    <a:pt x="667" y="572"/>
                    <a:pt x="667" y="513"/>
                    <a:pt x="631" y="465"/>
                  </a:cubicBezTo>
                  <a:lnTo>
                    <a:pt x="191" y="37"/>
                  </a:lnTo>
                  <a:cubicBezTo>
                    <a:pt x="179" y="13"/>
                    <a:pt x="155" y="1"/>
                    <a:pt x="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6" name="Google Shape;4306;p44"/>
            <p:cNvSpPr/>
            <p:nvPr/>
          </p:nvSpPr>
          <p:spPr>
            <a:xfrm>
              <a:off x="3782663" y="4497497"/>
              <a:ext cx="21132" cy="20467"/>
            </a:xfrm>
            <a:custGeom>
              <a:avLst/>
              <a:gdLst/>
              <a:ahLst/>
              <a:cxnLst/>
              <a:rect l="l" t="t" r="r" b="b"/>
              <a:pathLst>
                <a:path w="667" h="646" extrusionOk="0">
                  <a:moveTo>
                    <a:pt x="554" y="0"/>
                  </a:moveTo>
                  <a:cubicBezTo>
                    <a:pt x="527" y="0"/>
                    <a:pt x="500" y="9"/>
                    <a:pt x="476" y="27"/>
                  </a:cubicBezTo>
                  <a:lnTo>
                    <a:pt x="48" y="467"/>
                  </a:lnTo>
                  <a:cubicBezTo>
                    <a:pt x="0" y="503"/>
                    <a:pt x="0" y="563"/>
                    <a:pt x="48" y="610"/>
                  </a:cubicBezTo>
                  <a:cubicBezTo>
                    <a:pt x="72" y="634"/>
                    <a:pt x="98" y="646"/>
                    <a:pt x="124" y="646"/>
                  </a:cubicBezTo>
                  <a:cubicBezTo>
                    <a:pt x="149" y="646"/>
                    <a:pt x="173" y="634"/>
                    <a:pt x="191" y="610"/>
                  </a:cubicBezTo>
                  <a:lnTo>
                    <a:pt x="631" y="182"/>
                  </a:lnTo>
                  <a:cubicBezTo>
                    <a:pt x="667" y="134"/>
                    <a:pt x="667" y="74"/>
                    <a:pt x="631" y="27"/>
                  </a:cubicBezTo>
                  <a:cubicBezTo>
                    <a:pt x="607" y="9"/>
                    <a:pt x="581" y="0"/>
                    <a:pt x="5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7" name="Google Shape;4307;p44"/>
            <p:cNvSpPr/>
            <p:nvPr/>
          </p:nvSpPr>
          <p:spPr>
            <a:xfrm>
              <a:off x="3741539" y="4538304"/>
              <a:ext cx="21512" cy="20499"/>
            </a:xfrm>
            <a:custGeom>
              <a:avLst/>
              <a:gdLst/>
              <a:ahLst/>
              <a:cxnLst/>
              <a:rect l="l" t="t" r="r" b="b"/>
              <a:pathLst>
                <a:path w="679" h="647" extrusionOk="0">
                  <a:moveTo>
                    <a:pt x="558" y="1"/>
                  </a:moveTo>
                  <a:cubicBezTo>
                    <a:pt x="530" y="1"/>
                    <a:pt x="500" y="13"/>
                    <a:pt x="477" y="37"/>
                  </a:cubicBezTo>
                  <a:lnTo>
                    <a:pt x="48" y="465"/>
                  </a:lnTo>
                  <a:cubicBezTo>
                    <a:pt x="0" y="513"/>
                    <a:pt x="0" y="572"/>
                    <a:pt x="48" y="620"/>
                  </a:cubicBezTo>
                  <a:cubicBezTo>
                    <a:pt x="72" y="638"/>
                    <a:pt x="99" y="647"/>
                    <a:pt x="125" y="647"/>
                  </a:cubicBezTo>
                  <a:cubicBezTo>
                    <a:pt x="152" y="647"/>
                    <a:pt x="179" y="638"/>
                    <a:pt x="203" y="620"/>
                  </a:cubicBezTo>
                  <a:lnTo>
                    <a:pt x="631" y="191"/>
                  </a:lnTo>
                  <a:cubicBezTo>
                    <a:pt x="679" y="144"/>
                    <a:pt x="679" y="84"/>
                    <a:pt x="631" y="37"/>
                  </a:cubicBezTo>
                  <a:cubicBezTo>
                    <a:pt x="614" y="13"/>
                    <a:pt x="587" y="1"/>
                    <a:pt x="55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8" name="Google Shape;4308;p44"/>
            <p:cNvSpPr/>
            <p:nvPr/>
          </p:nvSpPr>
          <p:spPr>
            <a:xfrm>
              <a:off x="3788682" y="4524744"/>
              <a:ext cx="26075" cy="6812"/>
            </a:xfrm>
            <a:custGeom>
              <a:avLst/>
              <a:gdLst/>
              <a:ahLst/>
              <a:cxnLst/>
              <a:rect l="l" t="t" r="r" b="b"/>
              <a:pathLst>
                <a:path w="823" h="215" extrusionOk="0">
                  <a:moveTo>
                    <a:pt x="108" y="0"/>
                  </a:moveTo>
                  <a:cubicBezTo>
                    <a:pt x="60" y="0"/>
                    <a:pt x="24" y="48"/>
                    <a:pt x="1" y="107"/>
                  </a:cubicBezTo>
                  <a:cubicBezTo>
                    <a:pt x="1" y="167"/>
                    <a:pt x="48" y="215"/>
                    <a:pt x="108" y="215"/>
                  </a:cubicBezTo>
                  <a:lnTo>
                    <a:pt x="715" y="215"/>
                  </a:lnTo>
                  <a:cubicBezTo>
                    <a:pt x="775" y="215"/>
                    <a:pt x="822" y="167"/>
                    <a:pt x="822" y="107"/>
                  </a:cubicBezTo>
                  <a:cubicBezTo>
                    <a:pt x="822" y="48"/>
                    <a:pt x="775" y="0"/>
                    <a:pt x="7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9" name="Google Shape;4309;p44"/>
            <p:cNvSpPr/>
            <p:nvPr/>
          </p:nvSpPr>
          <p:spPr>
            <a:xfrm>
              <a:off x="5270790" y="4013610"/>
              <a:ext cx="6812" cy="26043"/>
            </a:xfrm>
            <a:custGeom>
              <a:avLst/>
              <a:gdLst/>
              <a:ahLst/>
              <a:cxnLst/>
              <a:rect l="l" t="t" r="r" b="b"/>
              <a:pathLst>
                <a:path w="215" h="822" extrusionOk="0">
                  <a:moveTo>
                    <a:pt x="107" y="0"/>
                  </a:moveTo>
                  <a:cubicBezTo>
                    <a:pt x="48" y="0"/>
                    <a:pt x="0" y="48"/>
                    <a:pt x="0" y="107"/>
                  </a:cubicBezTo>
                  <a:lnTo>
                    <a:pt x="0" y="715"/>
                  </a:lnTo>
                  <a:cubicBezTo>
                    <a:pt x="0" y="774"/>
                    <a:pt x="48" y="822"/>
                    <a:pt x="107" y="822"/>
                  </a:cubicBezTo>
                  <a:cubicBezTo>
                    <a:pt x="167" y="822"/>
                    <a:pt x="215" y="774"/>
                    <a:pt x="215" y="715"/>
                  </a:cubicBezTo>
                  <a:lnTo>
                    <a:pt x="215" y="107"/>
                  </a:lnTo>
                  <a:cubicBezTo>
                    <a:pt x="215" y="48"/>
                    <a:pt x="167" y="0"/>
                    <a:pt x="10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0" name="Google Shape;4310;p44"/>
            <p:cNvSpPr/>
            <p:nvPr/>
          </p:nvSpPr>
          <p:spPr>
            <a:xfrm>
              <a:off x="5243638" y="4024921"/>
              <a:ext cx="21132" cy="20499"/>
            </a:xfrm>
            <a:custGeom>
              <a:avLst/>
              <a:gdLst/>
              <a:ahLst/>
              <a:cxnLst/>
              <a:rect l="l" t="t" r="r" b="b"/>
              <a:pathLst>
                <a:path w="667" h="647" extrusionOk="0">
                  <a:moveTo>
                    <a:pt x="113" y="1"/>
                  </a:moveTo>
                  <a:cubicBezTo>
                    <a:pt x="86" y="1"/>
                    <a:pt x="60" y="12"/>
                    <a:pt x="36" y="36"/>
                  </a:cubicBezTo>
                  <a:cubicBezTo>
                    <a:pt x="0" y="84"/>
                    <a:pt x="0" y="143"/>
                    <a:pt x="36" y="179"/>
                  </a:cubicBezTo>
                  <a:lnTo>
                    <a:pt x="476" y="620"/>
                  </a:lnTo>
                  <a:cubicBezTo>
                    <a:pt x="488" y="638"/>
                    <a:pt x="512" y="646"/>
                    <a:pt x="539" y="646"/>
                  </a:cubicBezTo>
                  <a:cubicBezTo>
                    <a:pt x="566" y="646"/>
                    <a:pt x="595" y="638"/>
                    <a:pt x="619" y="620"/>
                  </a:cubicBezTo>
                  <a:cubicBezTo>
                    <a:pt x="667" y="572"/>
                    <a:pt x="667" y="512"/>
                    <a:pt x="619" y="465"/>
                  </a:cubicBezTo>
                  <a:lnTo>
                    <a:pt x="191" y="36"/>
                  </a:lnTo>
                  <a:cubicBezTo>
                    <a:pt x="167" y="12"/>
                    <a:pt x="140" y="1"/>
                    <a:pt x="1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1" name="Google Shape;4311;p44"/>
            <p:cNvSpPr/>
            <p:nvPr/>
          </p:nvSpPr>
          <p:spPr>
            <a:xfrm>
              <a:off x="5243638" y="4066044"/>
              <a:ext cx="21132" cy="20404"/>
            </a:xfrm>
            <a:custGeom>
              <a:avLst/>
              <a:gdLst/>
              <a:ahLst/>
              <a:cxnLst/>
              <a:rect l="l" t="t" r="r" b="b"/>
              <a:pathLst>
                <a:path w="667" h="644" extrusionOk="0">
                  <a:moveTo>
                    <a:pt x="543" y="0"/>
                  </a:moveTo>
                  <a:cubicBezTo>
                    <a:pt x="518" y="0"/>
                    <a:pt x="494" y="12"/>
                    <a:pt x="476" y="36"/>
                  </a:cubicBezTo>
                  <a:lnTo>
                    <a:pt x="36" y="465"/>
                  </a:lnTo>
                  <a:cubicBezTo>
                    <a:pt x="0" y="512"/>
                    <a:pt x="0" y="572"/>
                    <a:pt x="36" y="608"/>
                  </a:cubicBezTo>
                  <a:cubicBezTo>
                    <a:pt x="60" y="631"/>
                    <a:pt x="86" y="643"/>
                    <a:pt x="113" y="643"/>
                  </a:cubicBezTo>
                  <a:cubicBezTo>
                    <a:pt x="140" y="643"/>
                    <a:pt x="167" y="631"/>
                    <a:pt x="191" y="608"/>
                  </a:cubicBezTo>
                  <a:lnTo>
                    <a:pt x="619" y="179"/>
                  </a:lnTo>
                  <a:cubicBezTo>
                    <a:pt x="667" y="131"/>
                    <a:pt x="667" y="72"/>
                    <a:pt x="619" y="36"/>
                  </a:cubicBezTo>
                  <a:cubicBezTo>
                    <a:pt x="595" y="12"/>
                    <a:pt x="569" y="0"/>
                    <a:pt x="54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2" name="Google Shape;4312;p44"/>
            <p:cNvSpPr/>
            <p:nvPr/>
          </p:nvSpPr>
          <p:spPr>
            <a:xfrm>
              <a:off x="5284350" y="4024921"/>
              <a:ext cx="21544" cy="20499"/>
            </a:xfrm>
            <a:custGeom>
              <a:avLst/>
              <a:gdLst/>
              <a:ahLst/>
              <a:cxnLst/>
              <a:rect l="l" t="t" r="r" b="b"/>
              <a:pathLst>
                <a:path w="680" h="647" extrusionOk="0">
                  <a:moveTo>
                    <a:pt x="555" y="1"/>
                  </a:moveTo>
                  <a:cubicBezTo>
                    <a:pt x="528" y="1"/>
                    <a:pt x="501" y="12"/>
                    <a:pt x="477" y="36"/>
                  </a:cubicBezTo>
                  <a:lnTo>
                    <a:pt x="49" y="465"/>
                  </a:lnTo>
                  <a:cubicBezTo>
                    <a:pt x="1" y="512"/>
                    <a:pt x="1" y="572"/>
                    <a:pt x="49" y="620"/>
                  </a:cubicBezTo>
                  <a:cubicBezTo>
                    <a:pt x="66" y="638"/>
                    <a:pt x="93" y="646"/>
                    <a:pt x="121" y="646"/>
                  </a:cubicBezTo>
                  <a:cubicBezTo>
                    <a:pt x="150" y="646"/>
                    <a:pt x="180" y="638"/>
                    <a:pt x="203" y="620"/>
                  </a:cubicBezTo>
                  <a:lnTo>
                    <a:pt x="632" y="179"/>
                  </a:lnTo>
                  <a:cubicBezTo>
                    <a:pt x="680" y="143"/>
                    <a:pt x="680" y="84"/>
                    <a:pt x="632" y="36"/>
                  </a:cubicBezTo>
                  <a:cubicBezTo>
                    <a:pt x="608" y="12"/>
                    <a:pt x="581" y="1"/>
                    <a:pt x="55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3" name="Google Shape;4313;p44"/>
            <p:cNvSpPr/>
            <p:nvPr/>
          </p:nvSpPr>
          <p:spPr>
            <a:xfrm>
              <a:off x="5232676" y="4052453"/>
              <a:ext cx="26075" cy="6463"/>
            </a:xfrm>
            <a:custGeom>
              <a:avLst/>
              <a:gdLst/>
              <a:ahLst/>
              <a:cxnLst/>
              <a:rect l="l" t="t" r="r" b="b"/>
              <a:pathLst>
                <a:path w="823" h="204" extrusionOk="0">
                  <a:moveTo>
                    <a:pt x="108" y="1"/>
                  </a:moveTo>
                  <a:cubicBezTo>
                    <a:pt x="48" y="1"/>
                    <a:pt x="1" y="48"/>
                    <a:pt x="1" y="108"/>
                  </a:cubicBezTo>
                  <a:cubicBezTo>
                    <a:pt x="1" y="167"/>
                    <a:pt x="48" y="203"/>
                    <a:pt x="108" y="203"/>
                  </a:cubicBezTo>
                  <a:lnTo>
                    <a:pt x="715" y="203"/>
                  </a:lnTo>
                  <a:cubicBezTo>
                    <a:pt x="763" y="203"/>
                    <a:pt x="798" y="167"/>
                    <a:pt x="822" y="108"/>
                  </a:cubicBezTo>
                  <a:cubicBezTo>
                    <a:pt x="822" y="36"/>
                    <a:pt x="775" y="1"/>
                    <a:pt x="7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4" name="Google Shape;4314;p44"/>
            <p:cNvSpPr/>
            <p:nvPr/>
          </p:nvSpPr>
          <p:spPr>
            <a:xfrm>
              <a:off x="5270409" y="4071304"/>
              <a:ext cx="6432" cy="26075"/>
            </a:xfrm>
            <a:custGeom>
              <a:avLst/>
              <a:gdLst/>
              <a:ahLst/>
              <a:cxnLst/>
              <a:rect l="l" t="t" r="r" b="b"/>
              <a:pathLst>
                <a:path w="203" h="823" extrusionOk="0">
                  <a:moveTo>
                    <a:pt x="96" y="1"/>
                  </a:moveTo>
                  <a:cubicBezTo>
                    <a:pt x="48" y="1"/>
                    <a:pt x="0" y="49"/>
                    <a:pt x="0" y="108"/>
                  </a:cubicBezTo>
                  <a:lnTo>
                    <a:pt x="0" y="715"/>
                  </a:lnTo>
                  <a:cubicBezTo>
                    <a:pt x="0" y="775"/>
                    <a:pt x="36" y="823"/>
                    <a:pt x="96" y="823"/>
                  </a:cubicBezTo>
                  <a:cubicBezTo>
                    <a:pt x="167" y="823"/>
                    <a:pt x="203" y="775"/>
                    <a:pt x="203" y="715"/>
                  </a:cubicBezTo>
                  <a:lnTo>
                    <a:pt x="203" y="108"/>
                  </a:lnTo>
                  <a:cubicBezTo>
                    <a:pt x="203" y="49"/>
                    <a:pt x="167" y="1"/>
                    <a:pt x="9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5" name="Google Shape;4315;p44"/>
            <p:cNvSpPr/>
            <p:nvPr/>
          </p:nvSpPr>
          <p:spPr>
            <a:xfrm>
              <a:off x="5283621" y="4065569"/>
              <a:ext cx="21132" cy="20499"/>
            </a:xfrm>
            <a:custGeom>
              <a:avLst/>
              <a:gdLst/>
              <a:ahLst/>
              <a:cxnLst/>
              <a:rect l="l" t="t" r="r" b="b"/>
              <a:pathLst>
                <a:path w="667" h="647" extrusionOk="0">
                  <a:moveTo>
                    <a:pt x="115" y="0"/>
                  </a:moveTo>
                  <a:cubicBezTo>
                    <a:pt x="89" y="0"/>
                    <a:pt x="66" y="9"/>
                    <a:pt x="48" y="27"/>
                  </a:cubicBezTo>
                  <a:cubicBezTo>
                    <a:pt x="0" y="75"/>
                    <a:pt x="0" y="134"/>
                    <a:pt x="48" y="182"/>
                  </a:cubicBezTo>
                  <a:lnTo>
                    <a:pt x="476" y="611"/>
                  </a:lnTo>
                  <a:cubicBezTo>
                    <a:pt x="500" y="634"/>
                    <a:pt x="527" y="646"/>
                    <a:pt x="552" y="646"/>
                  </a:cubicBezTo>
                  <a:cubicBezTo>
                    <a:pt x="578" y="646"/>
                    <a:pt x="601" y="634"/>
                    <a:pt x="619" y="611"/>
                  </a:cubicBezTo>
                  <a:cubicBezTo>
                    <a:pt x="667" y="563"/>
                    <a:pt x="667" y="503"/>
                    <a:pt x="619" y="468"/>
                  </a:cubicBezTo>
                  <a:lnTo>
                    <a:pt x="191" y="27"/>
                  </a:lnTo>
                  <a:cubicBezTo>
                    <a:pt x="167" y="9"/>
                    <a:pt x="140" y="0"/>
                    <a:pt x="1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6" name="Google Shape;4316;p44"/>
            <p:cNvSpPr/>
            <p:nvPr/>
          </p:nvSpPr>
          <p:spPr>
            <a:xfrm>
              <a:off x="5283621" y="4024826"/>
              <a:ext cx="21132" cy="20118"/>
            </a:xfrm>
            <a:custGeom>
              <a:avLst/>
              <a:gdLst/>
              <a:ahLst/>
              <a:cxnLst/>
              <a:rect l="l" t="t" r="r" b="b"/>
              <a:pathLst>
                <a:path w="667" h="635" extrusionOk="0">
                  <a:moveTo>
                    <a:pt x="548" y="1"/>
                  </a:moveTo>
                  <a:cubicBezTo>
                    <a:pt x="524" y="1"/>
                    <a:pt x="500" y="9"/>
                    <a:pt x="476" y="27"/>
                  </a:cubicBezTo>
                  <a:lnTo>
                    <a:pt x="48" y="456"/>
                  </a:lnTo>
                  <a:cubicBezTo>
                    <a:pt x="0" y="492"/>
                    <a:pt x="0" y="563"/>
                    <a:pt x="48" y="599"/>
                  </a:cubicBezTo>
                  <a:cubicBezTo>
                    <a:pt x="66" y="623"/>
                    <a:pt x="89" y="635"/>
                    <a:pt x="115" y="635"/>
                  </a:cubicBezTo>
                  <a:cubicBezTo>
                    <a:pt x="140" y="635"/>
                    <a:pt x="167" y="623"/>
                    <a:pt x="191" y="599"/>
                  </a:cubicBezTo>
                  <a:lnTo>
                    <a:pt x="619" y="170"/>
                  </a:lnTo>
                  <a:cubicBezTo>
                    <a:pt x="667" y="123"/>
                    <a:pt x="667" y="63"/>
                    <a:pt x="619" y="27"/>
                  </a:cubicBezTo>
                  <a:cubicBezTo>
                    <a:pt x="595" y="9"/>
                    <a:pt x="572" y="1"/>
                    <a:pt x="54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7" name="Google Shape;4317;p44"/>
            <p:cNvSpPr/>
            <p:nvPr/>
          </p:nvSpPr>
          <p:spPr>
            <a:xfrm>
              <a:off x="5242497" y="4065569"/>
              <a:ext cx="21164" cy="20499"/>
            </a:xfrm>
            <a:custGeom>
              <a:avLst/>
              <a:gdLst/>
              <a:ahLst/>
              <a:cxnLst/>
              <a:rect l="l" t="t" r="r" b="b"/>
              <a:pathLst>
                <a:path w="668" h="647" extrusionOk="0">
                  <a:moveTo>
                    <a:pt x="554" y="0"/>
                  </a:moveTo>
                  <a:cubicBezTo>
                    <a:pt x="527" y="0"/>
                    <a:pt x="500" y="9"/>
                    <a:pt x="477" y="27"/>
                  </a:cubicBezTo>
                  <a:lnTo>
                    <a:pt x="48" y="468"/>
                  </a:lnTo>
                  <a:cubicBezTo>
                    <a:pt x="0" y="503"/>
                    <a:pt x="0" y="563"/>
                    <a:pt x="48" y="611"/>
                  </a:cubicBezTo>
                  <a:cubicBezTo>
                    <a:pt x="66" y="634"/>
                    <a:pt x="93" y="646"/>
                    <a:pt x="119" y="646"/>
                  </a:cubicBezTo>
                  <a:cubicBezTo>
                    <a:pt x="146" y="646"/>
                    <a:pt x="173" y="634"/>
                    <a:pt x="191" y="611"/>
                  </a:cubicBezTo>
                  <a:lnTo>
                    <a:pt x="631" y="182"/>
                  </a:lnTo>
                  <a:cubicBezTo>
                    <a:pt x="667" y="134"/>
                    <a:pt x="667" y="75"/>
                    <a:pt x="631" y="27"/>
                  </a:cubicBezTo>
                  <a:cubicBezTo>
                    <a:pt x="608" y="9"/>
                    <a:pt x="581" y="0"/>
                    <a:pt x="5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8" name="Google Shape;4318;p44"/>
            <p:cNvSpPr/>
            <p:nvPr/>
          </p:nvSpPr>
          <p:spPr>
            <a:xfrm>
              <a:off x="5289641" y="4052072"/>
              <a:ext cx="26075" cy="6463"/>
            </a:xfrm>
            <a:custGeom>
              <a:avLst/>
              <a:gdLst/>
              <a:ahLst/>
              <a:cxnLst/>
              <a:rect l="l" t="t" r="r" b="b"/>
              <a:pathLst>
                <a:path w="823" h="204" extrusionOk="0">
                  <a:moveTo>
                    <a:pt x="108" y="1"/>
                  </a:moveTo>
                  <a:cubicBezTo>
                    <a:pt x="48" y="1"/>
                    <a:pt x="1" y="36"/>
                    <a:pt x="1" y="96"/>
                  </a:cubicBezTo>
                  <a:cubicBezTo>
                    <a:pt x="1" y="156"/>
                    <a:pt x="48" y="203"/>
                    <a:pt x="108" y="203"/>
                  </a:cubicBezTo>
                  <a:lnTo>
                    <a:pt x="715" y="203"/>
                  </a:lnTo>
                  <a:cubicBezTo>
                    <a:pt x="775" y="203"/>
                    <a:pt x="822" y="156"/>
                    <a:pt x="822" y="96"/>
                  </a:cubicBezTo>
                  <a:cubicBezTo>
                    <a:pt x="822" y="36"/>
                    <a:pt x="775" y="1"/>
                    <a:pt x="7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9" name="Google Shape;4319;p44"/>
            <p:cNvSpPr/>
            <p:nvPr/>
          </p:nvSpPr>
          <p:spPr>
            <a:xfrm>
              <a:off x="3974278" y="3935893"/>
              <a:ext cx="58486" cy="58518"/>
            </a:xfrm>
            <a:custGeom>
              <a:avLst/>
              <a:gdLst/>
              <a:ahLst/>
              <a:cxnLst/>
              <a:rect l="l" t="t" r="r" b="b"/>
              <a:pathLst>
                <a:path w="1846" h="1847" extrusionOk="0">
                  <a:moveTo>
                    <a:pt x="917" y="1"/>
                  </a:moveTo>
                  <a:cubicBezTo>
                    <a:pt x="405" y="1"/>
                    <a:pt x="1" y="417"/>
                    <a:pt x="1" y="929"/>
                  </a:cubicBezTo>
                  <a:cubicBezTo>
                    <a:pt x="1" y="1429"/>
                    <a:pt x="405" y="1846"/>
                    <a:pt x="917" y="1846"/>
                  </a:cubicBezTo>
                  <a:cubicBezTo>
                    <a:pt x="1429" y="1846"/>
                    <a:pt x="1846" y="1429"/>
                    <a:pt x="1846" y="929"/>
                  </a:cubicBezTo>
                  <a:cubicBezTo>
                    <a:pt x="1846" y="417"/>
                    <a:pt x="1429" y="1"/>
                    <a:pt x="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0" name="Google Shape;4320;p44"/>
            <p:cNvSpPr/>
            <p:nvPr/>
          </p:nvSpPr>
          <p:spPr>
            <a:xfrm>
              <a:off x="4069706" y="3935893"/>
              <a:ext cx="58518" cy="58518"/>
            </a:xfrm>
            <a:custGeom>
              <a:avLst/>
              <a:gdLst/>
              <a:ahLst/>
              <a:cxnLst/>
              <a:rect l="l" t="t" r="r" b="b"/>
              <a:pathLst>
                <a:path w="1847" h="1847" extrusionOk="0">
                  <a:moveTo>
                    <a:pt x="929" y="1"/>
                  </a:moveTo>
                  <a:cubicBezTo>
                    <a:pt x="418" y="1"/>
                    <a:pt x="1" y="417"/>
                    <a:pt x="1" y="929"/>
                  </a:cubicBezTo>
                  <a:cubicBezTo>
                    <a:pt x="1" y="1429"/>
                    <a:pt x="418" y="1846"/>
                    <a:pt x="929" y="1846"/>
                  </a:cubicBezTo>
                  <a:cubicBezTo>
                    <a:pt x="1441" y="1846"/>
                    <a:pt x="1846" y="1429"/>
                    <a:pt x="1846" y="929"/>
                  </a:cubicBezTo>
                  <a:cubicBezTo>
                    <a:pt x="1846" y="417"/>
                    <a:pt x="1441" y="1"/>
                    <a:pt x="92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1" name="Google Shape;4321;p44"/>
            <p:cNvSpPr/>
            <p:nvPr/>
          </p:nvSpPr>
          <p:spPr>
            <a:xfrm>
              <a:off x="4165514" y="3935893"/>
              <a:ext cx="58518" cy="58518"/>
            </a:xfrm>
            <a:custGeom>
              <a:avLst/>
              <a:gdLst/>
              <a:ahLst/>
              <a:cxnLst/>
              <a:rect l="l" t="t" r="r" b="b"/>
              <a:pathLst>
                <a:path w="1847" h="1847" extrusionOk="0">
                  <a:moveTo>
                    <a:pt x="918" y="1"/>
                  </a:moveTo>
                  <a:cubicBezTo>
                    <a:pt x="418" y="1"/>
                    <a:pt x="1" y="417"/>
                    <a:pt x="1" y="929"/>
                  </a:cubicBezTo>
                  <a:cubicBezTo>
                    <a:pt x="1" y="1429"/>
                    <a:pt x="418" y="1846"/>
                    <a:pt x="918" y="1846"/>
                  </a:cubicBezTo>
                  <a:cubicBezTo>
                    <a:pt x="1430" y="1846"/>
                    <a:pt x="1846" y="1429"/>
                    <a:pt x="1846" y="929"/>
                  </a:cubicBezTo>
                  <a:cubicBezTo>
                    <a:pt x="1846" y="417"/>
                    <a:pt x="1430" y="1"/>
                    <a:pt x="91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2" name="Google Shape;4322;p44"/>
            <p:cNvSpPr/>
            <p:nvPr/>
          </p:nvSpPr>
          <p:spPr>
            <a:xfrm>
              <a:off x="4261734" y="3935893"/>
              <a:ext cx="58486" cy="58518"/>
            </a:xfrm>
            <a:custGeom>
              <a:avLst/>
              <a:gdLst/>
              <a:ahLst/>
              <a:cxnLst/>
              <a:rect l="l" t="t" r="r" b="b"/>
              <a:pathLst>
                <a:path w="1846" h="1847" extrusionOk="0">
                  <a:moveTo>
                    <a:pt x="929" y="1"/>
                  </a:moveTo>
                  <a:cubicBezTo>
                    <a:pt x="417" y="1"/>
                    <a:pt x="0" y="417"/>
                    <a:pt x="0" y="929"/>
                  </a:cubicBezTo>
                  <a:cubicBezTo>
                    <a:pt x="0" y="1429"/>
                    <a:pt x="417" y="1846"/>
                    <a:pt x="929" y="1846"/>
                  </a:cubicBezTo>
                  <a:cubicBezTo>
                    <a:pt x="1429" y="1846"/>
                    <a:pt x="1846" y="1429"/>
                    <a:pt x="1846" y="929"/>
                  </a:cubicBezTo>
                  <a:cubicBezTo>
                    <a:pt x="1846" y="417"/>
                    <a:pt x="1429" y="1"/>
                    <a:pt x="92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3" name="Google Shape;4323;p44"/>
            <p:cNvSpPr/>
            <p:nvPr/>
          </p:nvSpPr>
          <p:spPr>
            <a:xfrm>
              <a:off x="4867155" y="1648923"/>
              <a:ext cx="24554" cy="23603"/>
            </a:xfrm>
            <a:custGeom>
              <a:avLst/>
              <a:gdLst/>
              <a:ahLst/>
              <a:cxnLst/>
              <a:rect l="l" t="t" r="r" b="b"/>
              <a:pathLst>
                <a:path w="775" h="745" extrusionOk="0">
                  <a:moveTo>
                    <a:pt x="167" y="0"/>
                  </a:moveTo>
                  <a:cubicBezTo>
                    <a:pt x="129" y="0"/>
                    <a:pt x="90" y="15"/>
                    <a:pt x="60" y="45"/>
                  </a:cubicBezTo>
                  <a:cubicBezTo>
                    <a:pt x="1" y="104"/>
                    <a:pt x="1" y="200"/>
                    <a:pt x="60" y="259"/>
                  </a:cubicBezTo>
                  <a:lnTo>
                    <a:pt x="179" y="378"/>
                  </a:lnTo>
                  <a:lnTo>
                    <a:pt x="60" y="497"/>
                  </a:lnTo>
                  <a:cubicBezTo>
                    <a:pt x="1" y="557"/>
                    <a:pt x="1" y="640"/>
                    <a:pt x="60" y="700"/>
                  </a:cubicBezTo>
                  <a:cubicBezTo>
                    <a:pt x="90" y="729"/>
                    <a:pt x="129" y="744"/>
                    <a:pt x="167" y="744"/>
                  </a:cubicBezTo>
                  <a:cubicBezTo>
                    <a:pt x="206" y="744"/>
                    <a:pt x="245" y="729"/>
                    <a:pt x="274" y="700"/>
                  </a:cubicBezTo>
                  <a:lnTo>
                    <a:pt x="382" y="581"/>
                  </a:lnTo>
                  <a:lnTo>
                    <a:pt x="501" y="700"/>
                  </a:lnTo>
                  <a:cubicBezTo>
                    <a:pt x="530" y="729"/>
                    <a:pt x="569" y="744"/>
                    <a:pt x="608" y="744"/>
                  </a:cubicBezTo>
                  <a:cubicBezTo>
                    <a:pt x="647" y="744"/>
                    <a:pt x="685" y="729"/>
                    <a:pt x="715" y="700"/>
                  </a:cubicBezTo>
                  <a:cubicBezTo>
                    <a:pt x="775" y="640"/>
                    <a:pt x="775" y="557"/>
                    <a:pt x="715" y="497"/>
                  </a:cubicBezTo>
                  <a:lnTo>
                    <a:pt x="596" y="378"/>
                  </a:lnTo>
                  <a:lnTo>
                    <a:pt x="715" y="259"/>
                  </a:lnTo>
                  <a:cubicBezTo>
                    <a:pt x="775" y="200"/>
                    <a:pt x="775" y="104"/>
                    <a:pt x="715" y="45"/>
                  </a:cubicBezTo>
                  <a:cubicBezTo>
                    <a:pt x="685" y="15"/>
                    <a:pt x="647" y="0"/>
                    <a:pt x="608" y="0"/>
                  </a:cubicBezTo>
                  <a:cubicBezTo>
                    <a:pt x="569" y="0"/>
                    <a:pt x="530" y="15"/>
                    <a:pt x="501" y="45"/>
                  </a:cubicBezTo>
                  <a:lnTo>
                    <a:pt x="382" y="164"/>
                  </a:lnTo>
                  <a:lnTo>
                    <a:pt x="274" y="45"/>
                  </a:lnTo>
                  <a:cubicBezTo>
                    <a:pt x="245" y="15"/>
                    <a:pt x="206" y="0"/>
                    <a:pt x="16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4" name="Google Shape;4324;p44"/>
            <p:cNvSpPr/>
            <p:nvPr/>
          </p:nvSpPr>
          <p:spPr>
            <a:xfrm>
              <a:off x="4904508" y="1652218"/>
              <a:ext cx="121502" cy="17014"/>
            </a:xfrm>
            <a:custGeom>
              <a:avLst/>
              <a:gdLst/>
              <a:ahLst/>
              <a:cxnLst/>
              <a:rect l="l" t="t" r="r" b="b"/>
              <a:pathLst>
                <a:path w="3835" h="537" extrusionOk="0">
                  <a:moveTo>
                    <a:pt x="262" y="0"/>
                  </a:moveTo>
                  <a:cubicBezTo>
                    <a:pt x="119" y="0"/>
                    <a:pt x="0" y="119"/>
                    <a:pt x="0" y="274"/>
                  </a:cubicBezTo>
                  <a:cubicBezTo>
                    <a:pt x="0" y="417"/>
                    <a:pt x="119" y="536"/>
                    <a:pt x="262" y="536"/>
                  </a:cubicBezTo>
                  <a:lnTo>
                    <a:pt x="3572" y="536"/>
                  </a:lnTo>
                  <a:cubicBezTo>
                    <a:pt x="3715" y="536"/>
                    <a:pt x="3834" y="417"/>
                    <a:pt x="3834" y="274"/>
                  </a:cubicBezTo>
                  <a:cubicBezTo>
                    <a:pt x="3834" y="119"/>
                    <a:pt x="3715" y="0"/>
                    <a:pt x="357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5" name="Google Shape;4325;p44"/>
            <p:cNvSpPr/>
            <p:nvPr/>
          </p:nvSpPr>
          <p:spPr>
            <a:xfrm>
              <a:off x="4867155" y="1688526"/>
              <a:ext cx="24554" cy="23603"/>
            </a:xfrm>
            <a:custGeom>
              <a:avLst/>
              <a:gdLst/>
              <a:ahLst/>
              <a:cxnLst/>
              <a:rect l="l" t="t" r="r" b="b"/>
              <a:pathLst>
                <a:path w="775" h="745" extrusionOk="0">
                  <a:moveTo>
                    <a:pt x="167" y="0"/>
                  </a:moveTo>
                  <a:cubicBezTo>
                    <a:pt x="129" y="0"/>
                    <a:pt x="90" y="15"/>
                    <a:pt x="60" y="45"/>
                  </a:cubicBezTo>
                  <a:cubicBezTo>
                    <a:pt x="1" y="105"/>
                    <a:pt x="1" y="200"/>
                    <a:pt x="60" y="259"/>
                  </a:cubicBezTo>
                  <a:lnTo>
                    <a:pt x="179" y="378"/>
                  </a:lnTo>
                  <a:lnTo>
                    <a:pt x="60" y="497"/>
                  </a:lnTo>
                  <a:cubicBezTo>
                    <a:pt x="1" y="557"/>
                    <a:pt x="1" y="640"/>
                    <a:pt x="60" y="700"/>
                  </a:cubicBezTo>
                  <a:cubicBezTo>
                    <a:pt x="90" y="730"/>
                    <a:pt x="129" y="744"/>
                    <a:pt x="167" y="744"/>
                  </a:cubicBezTo>
                  <a:cubicBezTo>
                    <a:pt x="206" y="744"/>
                    <a:pt x="245" y="730"/>
                    <a:pt x="274" y="700"/>
                  </a:cubicBezTo>
                  <a:lnTo>
                    <a:pt x="382" y="581"/>
                  </a:lnTo>
                  <a:lnTo>
                    <a:pt x="501" y="700"/>
                  </a:lnTo>
                  <a:cubicBezTo>
                    <a:pt x="530" y="730"/>
                    <a:pt x="569" y="744"/>
                    <a:pt x="608" y="744"/>
                  </a:cubicBezTo>
                  <a:cubicBezTo>
                    <a:pt x="647" y="744"/>
                    <a:pt x="685" y="730"/>
                    <a:pt x="715" y="700"/>
                  </a:cubicBezTo>
                  <a:cubicBezTo>
                    <a:pt x="775" y="640"/>
                    <a:pt x="775" y="557"/>
                    <a:pt x="715" y="497"/>
                  </a:cubicBezTo>
                  <a:lnTo>
                    <a:pt x="596" y="378"/>
                  </a:lnTo>
                  <a:lnTo>
                    <a:pt x="715" y="259"/>
                  </a:lnTo>
                  <a:cubicBezTo>
                    <a:pt x="775" y="200"/>
                    <a:pt x="775" y="105"/>
                    <a:pt x="715" y="45"/>
                  </a:cubicBezTo>
                  <a:cubicBezTo>
                    <a:pt x="685" y="15"/>
                    <a:pt x="647" y="0"/>
                    <a:pt x="608" y="0"/>
                  </a:cubicBezTo>
                  <a:cubicBezTo>
                    <a:pt x="569" y="0"/>
                    <a:pt x="530" y="15"/>
                    <a:pt x="501" y="45"/>
                  </a:cubicBezTo>
                  <a:lnTo>
                    <a:pt x="382" y="164"/>
                  </a:lnTo>
                  <a:lnTo>
                    <a:pt x="274" y="45"/>
                  </a:lnTo>
                  <a:cubicBezTo>
                    <a:pt x="245" y="15"/>
                    <a:pt x="206" y="0"/>
                    <a:pt x="16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6" name="Google Shape;4326;p44"/>
            <p:cNvSpPr/>
            <p:nvPr/>
          </p:nvSpPr>
          <p:spPr>
            <a:xfrm>
              <a:off x="4904508" y="1691821"/>
              <a:ext cx="121502" cy="17014"/>
            </a:xfrm>
            <a:custGeom>
              <a:avLst/>
              <a:gdLst/>
              <a:ahLst/>
              <a:cxnLst/>
              <a:rect l="l" t="t" r="r" b="b"/>
              <a:pathLst>
                <a:path w="3835" h="537" extrusionOk="0">
                  <a:moveTo>
                    <a:pt x="262" y="1"/>
                  </a:moveTo>
                  <a:cubicBezTo>
                    <a:pt x="119" y="1"/>
                    <a:pt x="0" y="120"/>
                    <a:pt x="0" y="274"/>
                  </a:cubicBezTo>
                  <a:cubicBezTo>
                    <a:pt x="0" y="417"/>
                    <a:pt x="119" y="536"/>
                    <a:pt x="262" y="536"/>
                  </a:cubicBezTo>
                  <a:lnTo>
                    <a:pt x="3572" y="536"/>
                  </a:lnTo>
                  <a:cubicBezTo>
                    <a:pt x="3715" y="536"/>
                    <a:pt x="3834" y="405"/>
                    <a:pt x="3834" y="274"/>
                  </a:cubicBezTo>
                  <a:cubicBezTo>
                    <a:pt x="3834" y="120"/>
                    <a:pt x="3715" y="1"/>
                    <a:pt x="35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7" name="Google Shape;4327;p44"/>
            <p:cNvSpPr/>
            <p:nvPr/>
          </p:nvSpPr>
          <p:spPr>
            <a:xfrm>
              <a:off x="4867155" y="1731900"/>
              <a:ext cx="24554" cy="23603"/>
            </a:xfrm>
            <a:custGeom>
              <a:avLst/>
              <a:gdLst/>
              <a:ahLst/>
              <a:cxnLst/>
              <a:rect l="l" t="t" r="r" b="b"/>
              <a:pathLst>
                <a:path w="775" h="745" extrusionOk="0">
                  <a:moveTo>
                    <a:pt x="167" y="1"/>
                  </a:moveTo>
                  <a:cubicBezTo>
                    <a:pt x="129" y="1"/>
                    <a:pt x="90" y="15"/>
                    <a:pt x="60" y="45"/>
                  </a:cubicBezTo>
                  <a:cubicBezTo>
                    <a:pt x="1" y="105"/>
                    <a:pt x="1" y="200"/>
                    <a:pt x="60" y="260"/>
                  </a:cubicBezTo>
                  <a:lnTo>
                    <a:pt x="179" y="379"/>
                  </a:lnTo>
                  <a:lnTo>
                    <a:pt x="60" y="498"/>
                  </a:lnTo>
                  <a:cubicBezTo>
                    <a:pt x="1" y="557"/>
                    <a:pt x="1" y="641"/>
                    <a:pt x="60" y="700"/>
                  </a:cubicBezTo>
                  <a:cubicBezTo>
                    <a:pt x="90" y="730"/>
                    <a:pt x="129" y="745"/>
                    <a:pt x="167" y="745"/>
                  </a:cubicBezTo>
                  <a:cubicBezTo>
                    <a:pt x="206" y="745"/>
                    <a:pt x="245" y="730"/>
                    <a:pt x="274" y="700"/>
                  </a:cubicBezTo>
                  <a:lnTo>
                    <a:pt x="382" y="581"/>
                  </a:lnTo>
                  <a:lnTo>
                    <a:pt x="501" y="700"/>
                  </a:lnTo>
                  <a:cubicBezTo>
                    <a:pt x="530" y="730"/>
                    <a:pt x="569" y="745"/>
                    <a:pt x="608" y="745"/>
                  </a:cubicBezTo>
                  <a:cubicBezTo>
                    <a:pt x="647" y="745"/>
                    <a:pt x="685" y="730"/>
                    <a:pt x="715" y="700"/>
                  </a:cubicBezTo>
                  <a:cubicBezTo>
                    <a:pt x="775" y="641"/>
                    <a:pt x="775" y="557"/>
                    <a:pt x="715" y="498"/>
                  </a:cubicBezTo>
                  <a:lnTo>
                    <a:pt x="596" y="379"/>
                  </a:lnTo>
                  <a:lnTo>
                    <a:pt x="715" y="260"/>
                  </a:lnTo>
                  <a:cubicBezTo>
                    <a:pt x="775" y="200"/>
                    <a:pt x="775" y="105"/>
                    <a:pt x="715" y="45"/>
                  </a:cubicBezTo>
                  <a:cubicBezTo>
                    <a:pt x="685" y="15"/>
                    <a:pt x="647" y="1"/>
                    <a:pt x="608" y="1"/>
                  </a:cubicBezTo>
                  <a:cubicBezTo>
                    <a:pt x="569" y="1"/>
                    <a:pt x="530" y="15"/>
                    <a:pt x="501" y="45"/>
                  </a:cubicBezTo>
                  <a:lnTo>
                    <a:pt x="382" y="164"/>
                  </a:lnTo>
                  <a:lnTo>
                    <a:pt x="274" y="45"/>
                  </a:lnTo>
                  <a:cubicBezTo>
                    <a:pt x="245" y="15"/>
                    <a:pt x="206" y="1"/>
                    <a:pt x="16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8" name="Google Shape;4328;p44"/>
            <p:cNvSpPr/>
            <p:nvPr/>
          </p:nvSpPr>
          <p:spPr>
            <a:xfrm>
              <a:off x="4904508" y="1735195"/>
              <a:ext cx="121502" cy="17014"/>
            </a:xfrm>
            <a:custGeom>
              <a:avLst/>
              <a:gdLst/>
              <a:ahLst/>
              <a:cxnLst/>
              <a:rect l="l" t="t" r="r" b="b"/>
              <a:pathLst>
                <a:path w="3835" h="537" extrusionOk="0">
                  <a:moveTo>
                    <a:pt x="262" y="1"/>
                  </a:moveTo>
                  <a:cubicBezTo>
                    <a:pt x="119" y="1"/>
                    <a:pt x="0" y="120"/>
                    <a:pt x="0" y="275"/>
                  </a:cubicBezTo>
                  <a:cubicBezTo>
                    <a:pt x="0" y="417"/>
                    <a:pt x="119" y="537"/>
                    <a:pt x="262" y="537"/>
                  </a:cubicBezTo>
                  <a:lnTo>
                    <a:pt x="3572" y="537"/>
                  </a:lnTo>
                  <a:cubicBezTo>
                    <a:pt x="3715" y="537"/>
                    <a:pt x="3834" y="417"/>
                    <a:pt x="3834" y="275"/>
                  </a:cubicBezTo>
                  <a:cubicBezTo>
                    <a:pt x="3834" y="120"/>
                    <a:pt x="3715" y="1"/>
                    <a:pt x="35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9" name="Google Shape;4329;p44"/>
            <p:cNvSpPr/>
            <p:nvPr/>
          </p:nvSpPr>
          <p:spPr>
            <a:xfrm>
              <a:off x="4867155" y="1776033"/>
              <a:ext cx="24554" cy="23318"/>
            </a:xfrm>
            <a:custGeom>
              <a:avLst/>
              <a:gdLst/>
              <a:ahLst/>
              <a:cxnLst/>
              <a:rect l="l" t="t" r="r" b="b"/>
              <a:pathLst>
                <a:path w="775" h="736" extrusionOk="0">
                  <a:moveTo>
                    <a:pt x="167" y="1"/>
                  </a:moveTo>
                  <a:cubicBezTo>
                    <a:pt x="129" y="1"/>
                    <a:pt x="90" y="15"/>
                    <a:pt x="60" y="45"/>
                  </a:cubicBezTo>
                  <a:cubicBezTo>
                    <a:pt x="1" y="105"/>
                    <a:pt x="1" y="188"/>
                    <a:pt x="60" y="248"/>
                  </a:cubicBezTo>
                  <a:lnTo>
                    <a:pt x="179" y="367"/>
                  </a:lnTo>
                  <a:lnTo>
                    <a:pt x="60" y="486"/>
                  </a:lnTo>
                  <a:cubicBezTo>
                    <a:pt x="1" y="545"/>
                    <a:pt x="1" y="641"/>
                    <a:pt x="60" y="700"/>
                  </a:cubicBezTo>
                  <a:cubicBezTo>
                    <a:pt x="90" y="724"/>
                    <a:pt x="129" y="736"/>
                    <a:pt x="167" y="736"/>
                  </a:cubicBezTo>
                  <a:cubicBezTo>
                    <a:pt x="206" y="736"/>
                    <a:pt x="245" y="724"/>
                    <a:pt x="274" y="700"/>
                  </a:cubicBezTo>
                  <a:lnTo>
                    <a:pt x="382" y="581"/>
                  </a:lnTo>
                  <a:lnTo>
                    <a:pt x="501" y="700"/>
                  </a:lnTo>
                  <a:cubicBezTo>
                    <a:pt x="530" y="724"/>
                    <a:pt x="569" y="736"/>
                    <a:pt x="608" y="736"/>
                  </a:cubicBezTo>
                  <a:cubicBezTo>
                    <a:pt x="647" y="736"/>
                    <a:pt x="685" y="724"/>
                    <a:pt x="715" y="700"/>
                  </a:cubicBezTo>
                  <a:cubicBezTo>
                    <a:pt x="775" y="641"/>
                    <a:pt x="775" y="545"/>
                    <a:pt x="715" y="486"/>
                  </a:cubicBezTo>
                  <a:lnTo>
                    <a:pt x="596" y="367"/>
                  </a:lnTo>
                  <a:lnTo>
                    <a:pt x="715" y="248"/>
                  </a:lnTo>
                  <a:cubicBezTo>
                    <a:pt x="775" y="188"/>
                    <a:pt x="775" y="105"/>
                    <a:pt x="715" y="45"/>
                  </a:cubicBezTo>
                  <a:cubicBezTo>
                    <a:pt x="685" y="15"/>
                    <a:pt x="647" y="1"/>
                    <a:pt x="608" y="1"/>
                  </a:cubicBezTo>
                  <a:cubicBezTo>
                    <a:pt x="569" y="1"/>
                    <a:pt x="530" y="15"/>
                    <a:pt x="501" y="45"/>
                  </a:cubicBezTo>
                  <a:lnTo>
                    <a:pt x="382" y="164"/>
                  </a:lnTo>
                  <a:lnTo>
                    <a:pt x="274" y="45"/>
                  </a:lnTo>
                  <a:cubicBezTo>
                    <a:pt x="245" y="15"/>
                    <a:pt x="206" y="1"/>
                    <a:pt x="16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0" name="Google Shape;4330;p44"/>
            <p:cNvSpPr/>
            <p:nvPr/>
          </p:nvSpPr>
          <p:spPr>
            <a:xfrm>
              <a:off x="4904508" y="1779328"/>
              <a:ext cx="69448" cy="17014"/>
            </a:xfrm>
            <a:custGeom>
              <a:avLst/>
              <a:gdLst/>
              <a:ahLst/>
              <a:cxnLst/>
              <a:rect l="l" t="t" r="r" b="b"/>
              <a:pathLst>
                <a:path w="2192" h="537" extrusionOk="0">
                  <a:moveTo>
                    <a:pt x="262" y="1"/>
                  </a:moveTo>
                  <a:cubicBezTo>
                    <a:pt x="119" y="1"/>
                    <a:pt x="0" y="120"/>
                    <a:pt x="0" y="263"/>
                  </a:cubicBezTo>
                  <a:cubicBezTo>
                    <a:pt x="0" y="417"/>
                    <a:pt x="119" y="537"/>
                    <a:pt x="262" y="537"/>
                  </a:cubicBezTo>
                  <a:lnTo>
                    <a:pt x="1905" y="537"/>
                  </a:lnTo>
                  <a:cubicBezTo>
                    <a:pt x="2048" y="537"/>
                    <a:pt x="2191" y="417"/>
                    <a:pt x="2167" y="263"/>
                  </a:cubicBezTo>
                  <a:cubicBezTo>
                    <a:pt x="2167" y="120"/>
                    <a:pt x="2048" y="1"/>
                    <a:pt x="19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1" name="Google Shape;4331;p44"/>
            <p:cNvSpPr/>
            <p:nvPr/>
          </p:nvSpPr>
          <p:spPr>
            <a:xfrm>
              <a:off x="3953906" y="4645933"/>
              <a:ext cx="24554" cy="23603"/>
            </a:xfrm>
            <a:custGeom>
              <a:avLst/>
              <a:gdLst/>
              <a:ahLst/>
              <a:cxnLst/>
              <a:rect l="l" t="t" r="r" b="b"/>
              <a:pathLst>
                <a:path w="775" h="745" extrusionOk="0">
                  <a:moveTo>
                    <a:pt x="161" y="0"/>
                  </a:moveTo>
                  <a:cubicBezTo>
                    <a:pt x="126" y="0"/>
                    <a:pt x="90" y="15"/>
                    <a:pt x="60" y="45"/>
                  </a:cubicBezTo>
                  <a:cubicBezTo>
                    <a:pt x="1" y="104"/>
                    <a:pt x="1" y="188"/>
                    <a:pt x="60" y="247"/>
                  </a:cubicBezTo>
                  <a:lnTo>
                    <a:pt x="179" y="366"/>
                  </a:lnTo>
                  <a:lnTo>
                    <a:pt x="60" y="485"/>
                  </a:lnTo>
                  <a:cubicBezTo>
                    <a:pt x="1" y="545"/>
                    <a:pt x="1" y="640"/>
                    <a:pt x="60" y="700"/>
                  </a:cubicBezTo>
                  <a:cubicBezTo>
                    <a:pt x="90" y="729"/>
                    <a:pt x="126" y="744"/>
                    <a:pt x="161" y="744"/>
                  </a:cubicBezTo>
                  <a:cubicBezTo>
                    <a:pt x="197" y="744"/>
                    <a:pt x="233" y="729"/>
                    <a:pt x="263" y="700"/>
                  </a:cubicBezTo>
                  <a:lnTo>
                    <a:pt x="382" y="581"/>
                  </a:lnTo>
                  <a:lnTo>
                    <a:pt x="501" y="700"/>
                  </a:lnTo>
                  <a:cubicBezTo>
                    <a:pt x="530" y="729"/>
                    <a:pt x="569" y="744"/>
                    <a:pt x="608" y="744"/>
                  </a:cubicBezTo>
                  <a:cubicBezTo>
                    <a:pt x="646" y="744"/>
                    <a:pt x="685" y="729"/>
                    <a:pt x="715" y="700"/>
                  </a:cubicBezTo>
                  <a:cubicBezTo>
                    <a:pt x="774" y="640"/>
                    <a:pt x="774" y="545"/>
                    <a:pt x="715" y="485"/>
                  </a:cubicBezTo>
                  <a:lnTo>
                    <a:pt x="596" y="366"/>
                  </a:lnTo>
                  <a:lnTo>
                    <a:pt x="715" y="247"/>
                  </a:lnTo>
                  <a:cubicBezTo>
                    <a:pt x="774" y="188"/>
                    <a:pt x="774" y="104"/>
                    <a:pt x="715" y="45"/>
                  </a:cubicBezTo>
                  <a:cubicBezTo>
                    <a:pt x="685" y="15"/>
                    <a:pt x="646" y="0"/>
                    <a:pt x="608" y="0"/>
                  </a:cubicBezTo>
                  <a:cubicBezTo>
                    <a:pt x="569" y="0"/>
                    <a:pt x="530" y="15"/>
                    <a:pt x="501" y="45"/>
                  </a:cubicBezTo>
                  <a:lnTo>
                    <a:pt x="382" y="164"/>
                  </a:lnTo>
                  <a:lnTo>
                    <a:pt x="263" y="45"/>
                  </a:lnTo>
                  <a:cubicBezTo>
                    <a:pt x="233" y="15"/>
                    <a:pt x="197" y="0"/>
                    <a:pt x="1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2" name="Google Shape;4332;p44"/>
            <p:cNvSpPr/>
            <p:nvPr/>
          </p:nvSpPr>
          <p:spPr>
            <a:xfrm>
              <a:off x="3991260" y="4649228"/>
              <a:ext cx="121502" cy="17014"/>
            </a:xfrm>
            <a:custGeom>
              <a:avLst/>
              <a:gdLst/>
              <a:ahLst/>
              <a:cxnLst/>
              <a:rect l="l" t="t" r="r" b="b"/>
              <a:pathLst>
                <a:path w="3835" h="537" extrusionOk="0">
                  <a:moveTo>
                    <a:pt x="262" y="0"/>
                  </a:moveTo>
                  <a:cubicBezTo>
                    <a:pt x="119" y="0"/>
                    <a:pt x="0" y="119"/>
                    <a:pt x="0" y="262"/>
                  </a:cubicBezTo>
                  <a:cubicBezTo>
                    <a:pt x="0" y="417"/>
                    <a:pt x="119" y="536"/>
                    <a:pt x="262" y="536"/>
                  </a:cubicBezTo>
                  <a:lnTo>
                    <a:pt x="3572" y="536"/>
                  </a:lnTo>
                  <a:cubicBezTo>
                    <a:pt x="3715" y="536"/>
                    <a:pt x="3834" y="405"/>
                    <a:pt x="3834" y="262"/>
                  </a:cubicBezTo>
                  <a:cubicBezTo>
                    <a:pt x="3834" y="119"/>
                    <a:pt x="3715" y="0"/>
                    <a:pt x="357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3" name="Google Shape;4333;p44"/>
            <p:cNvSpPr/>
            <p:nvPr/>
          </p:nvSpPr>
          <p:spPr>
            <a:xfrm>
              <a:off x="3953906" y="4685156"/>
              <a:ext cx="24554" cy="23318"/>
            </a:xfrm>
            <a:custGeom>
              <a:avLst/>
              <a:gdLst/>
              <a:ahLst/>
              <a:cxnLst/>
              <a:rect l="l" t="t" r="r" b="b"/>
              <a:pathLst>
                <a:path w="775" h="736" extrusionOk="0">
                  <a:moveTo>
                    <a:pt x="161" y="0"/>
                  </a:moveTo>
                  <a:cubicBezTo>
                    <a:pt x="126" y="0"/>
                    <a:pt x="90" y="15"/>
                    <a:pt x="60" y="45"/>
                  </a:cubicBezTo>
                  <a:cubicBezTo>
                    <a:pt x="1" y="105"/>
                    <a:pt x="1" y="188"/>
                    <a:pt x="60" y="247"/>
                  </a:cubicBezTo>
                  <a:lnTo>
                    <a:pt x="179" y="366"/>
                  </a:lnTo>
                  <a:lnTo>
                    <a:pt x="60" y="486"/>
                  </a:lnTo>
                  <a:cubicBezTo>
                    <a:pt x="1" y="545"/>
                    <a:pt x="1" y="640"/>
                    <a:pt x="60" y="700"/>
                  </a:cubicBezTo>
                  <a:cubicBezTo>
                    <a:pt x="90" y="724"/>
                    <a:pt x="126" y="736"/>
                    <a:pt x="161" y="736"/>
                  </a:cubicBezTo>
                  <a:cubicBezTo>
                    <a:pt x="197" y="736"/>
                    <a:pt x="233" y="724"/>
                    <a:pt x="263" y="700"/>
                  </a:cubicBezTo>
                  <a:lnTo>
                    <a:pt x="382" y="581"/>
                  </a:lnTo>
                  <a:lnTo>
                    <a:pt x="501" y="700"/>
                  </a:lnTo>
                  <a:cubicBezTo>
                    <a:pt x="530" y="724"/>
                    <a:pt x="569" y="736"/>
                    <a:pt x="608" y="736"/>
                  </a:cubicBezTo>
                  <a:cubicBezTo>
                    <a:pt x="646" y="736"/>
                    <a:pt x="685" y="724"/>
                    <a:pt x="715" y="700"/>
                  </a:cubicBezTo>
                  <a:cubicBezTo>
                    <a:pt x="774" y="640"/>
                    <a:pt x="774" y="545"/>
                    <a:pt x="715" y="486"/>
                  </a:cubicBezTo>
                  <a:lnTo>
                    <a:pt x="596" y="366"/>
                  </a:lnTo>
                  <a:lnTo>
                    <a:pt x="715" y="247"/>
                  </a:lnTo>
                  <a:cubicBezTo>
                    <a:pt x="774" y="188"/>
                    <a:pt x="774" y="105"/>
                    <a:pt x="715" y="45"/>
                  </a:cubicBezTo>
                  <a:cubicBezTo>
                    <a:pt x="685" y="15"/>
                    <a:pt x="646" y="0"/>
                    <a:pt x="608" y="0"/>
                  </a:cubicBezTo>
                  <a:cubicBezTo>
                    <a:pt x="569" y="0"/>
                    <a:pt x="530" y="15"/>
                    <a:pt x="501" y="45"/>
                  </a:cubicBezTo>
                  <a:lnTo>
                    <a:pt x="382" y="164"/>
                  </a:lnTo>
                  <a:lnTo>
                    <a:pt x="263" y="45"/>
                  </a:lnTo>
                  <a:cubicBezTo>
                    <a:pt x="233" y="15"/>
                    <a:pt x="197" y="0"/>
                    <a:pt x="1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4" name="Google Shape;4334;p44"/>
            <p:cNvSpPr/>
            <p:nvPr/>
          </p:nvSpPr>
          <p:spPr>
            <a:xfrm>
              <a:off x="3991260" y="4688451"/>
              <a:ext cx="121502" cy="17014"/>
            </a:xfrm>
            <a:custGeom>
              <a:avLst/>
              <a:gdLst/>
              <a:ahLst/>
              <a:cxnLst/>
              <a:rect l="l" t="t" r="r" b="b"/>
              <a:pathLst>
                <a:path w="3835" h="537" extrusionOk="0">
                  <a:moveTo>
                    <a:pt x="262" y="1"/>
                  </a:moveTo>
                  <a:cubicBezTo>
                    <a:pt x="119" y="1"/>
                    <a:pt x="0" y="120"/>
                    <a:pt x="0" y="262"/>
                  </a:cubicBezTo>
                  <a:cubicBezTo>
                    <a:pt x="0" y="417"/>
                    <a:pt x="119" y="536"/>
                    <a:pt x="262" y="536"/>
                  </a:cubicBezTo>
                  <a:lnTo>
                    <a:pt x="3572" y="536"/>
                  </a:lnTo>
                  <a:cubicBezTo>
                    <a:pt x="3715" y="536"/>
                    <a:pt x="3834" y="417"/>
                    <a:pt x="3834" y="262"/>
                  </a:cubicBezTo>
                  <a:cubicBezTo>
                    <a:pt x="3834" y="120"/>
                    <a:pt x="3715" y="1"/>
                    <a:pt x="35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5" name="Google Shape;4335;p44"/>
            <p:cNvSpPr/>
            <p:nvPr/>
          </p:nvSpPr>
          <p:spPr>
            <a:xfrm>
              <a:off x="3953906" y="4728909"/>
              <a:ext cx="24554" cy="23603"/>
            </a:xfrm>
            <a:custGeom>
              <a:avLst/>
              <a:gdLst/>
              <a:ahLst/>
              <a:cxnLst/>
              <a:rect l="l" t="t" r="r" b="b"/>
              <a:pathLst>
                <a:path w="775" h="745" extrusionOk="0">
                  <a:moveTo>
                    <a:pt x="161" y="0"/>
                  </a:moveTo>
                  <a:cubicBezTo>
                    <a:pt x="126" y="0"/>
                    <a:pt x="90" y="15"/>
                    <a:pt x="60" y="45"/>
                  </a:cubicBezTo>
                  <a:cubicBezTo>
                    <a:pt x="1" y="105"/>
                    <a:pt x="1" y="188"/>
                    <a:pt x="60" y="248"/>
                  </a:cubicBezTo>
                  <a:lnTo>
                    <a:pt x="179" y="367"/>
                  </a:lnTo>
                  <a:lnTo>
                    <a:pt x="60" y="486"/>
                  </a:lnTo>
                  <a:cubicBezTo>
                    <a:pt x="1" y="545"/>
                    <a:pt x="1" y="640"/>
                    <a:pt x="60" y="700"/>
                  </a:cubicBezTo>
                  <a:cubicBezTo>
                    <a:pt x="90" y="730"/>
                    <a:pt x="126" y="745"/>
                    <a:pt x="161" y="745"/>
                  </a:cubicBezTo>
                  <a:cubicBezTo>
                    <a:pt x="197" y="745"/>
                    <a:pt x="233" y="730"/>
                    <a:pt x="263" y="700"/>
                  </a:cubicBezTo>
                  <a:lnTo>
                    <a:pt x="382" y="581"/>
                  </a:lnTo>
                  <a:lnTo>
                    <a:pt x="501" y="700"/>
                  </a:lnTo>
                  <a:cubicBezTo>
                    <a:pt x="530" y="730"/>
                    <a:pt x="569" y="745"/>
                    <a:pt x="608" y="745"/>
                  </a:cubicBezTo>
                  <a:cubicBezTo>
                    <a:pt x="646" y="745"/>
                    <a:pt x="685" y="730"/>
                    <a:pt x="715" y="700"/>
                  </a:cubicBezTo>
                  <a:cubicBezTo>
                    <a:pt x="774" y="640"/>
                    <a:pt x="774" y="545"/>
                    <a:pt x="715" y="486"/>
                  </a:cubicBezTo>
                  <a:lnTo>
                    <a:pt x="596" y="367"/>
                  </a:lnTo>
                  <a:lnTo>
                    <a:pt x="715" y="248"/>
                  </a:lnTo>
                  <a:cubicBezTo>
                    <a:pt x="774" y="188"/>
                    <a:pt x="774" y="105"/>
                    <a:pt x="715" y="45"/>
                  </a:cubicBezTo>
                  <a:cubicBezTo>
                    <a:pt x="685" y="15"/>
                    <a:pt x="646" y="0"/>
                    <a:pt x="608" y="0"/>
                  </a:cubicBezTo>
                  <a:cubicBezTo>
                    <a:pt x="569" y="0"/>
                    <a:pt x="530" y="15"/>
                    <a:pt x="501" y="45"/>
                  </a:cubicBezTo>
                  <a:lnTo>
                    <a:pt x="382" y="164"/>
                  </a:lnTo>
                  <a:lnTo>
                    <a:pt x="263" y="45"/>
                  </a:lnTo>
                  <a:cubicBezTo>
                    <a:pt x="233" y="15"/>
                    <a:pt x="197" y="0"/>
                    <a:pt x="1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6" name="Google Shape;4336;p44"/>
            <p:cNvSpPr/>
            <p:nvPr/>
          </p:nvSpPr>
          <p:spPr>
            <a:xfrm>
              <a:off x="3991260" y="4732204"/>
              <a:ext cx="121502" cy="17014"/>
            </a:xfrm>
            <a:custGeom>
              <a:avLst/>
              <a:gdLst/>
              <a:ahLst/>
              <a:cxnLst/>
              <a:rect l="l" t="t" r="r" b="b"/>
              <a:pathLst>
                <a:path w="3835" h="537" extrusionOk="0">
                  <a:moveTo>
                    <a:pt x="262" y="1"/>
                  </a:moveTo>
                  <a:cubicBezTo>
                    <a:pt x="119" y="1"/>
                    <a:pt x="0" y="120"/>
                    <a:pt x="0" y="263"/>
                  </a:cubicBezTo>
                  <a:cubicBezTo>
                    <a:pt x="0" y="417"/>
                    <a:pt x="119" y="536"/>
                    <a:pt x="262" y="536"/>
                  </a:cubicBezTo>
                  <a:lnTo>
                    <a:pt x="3572" y="536"/>
                  </a:lnTo>
                  <a:cubicBezTo>
                    <a:pt x="3715" y="536"/>
                    <a:pt x="3834" y="405"/>
                    <a:pt x="3834" y="263"/>
                  </a:cubicBezTo>
                  <a:cubicBezTo>
                    <a:pt x="3834" y="120"/>
                    <a:pt x="3715" y="1"/>
                    <a:pt x="35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7" name="Google Shape;4337;p44"/>
            <p:cNvSpPr/>
            <p:nvPr/>
          </p:nvSpPr>
          <p:spPr>
            <a:xfrm>
              <a:off x="3953906" y="4772663"/>
              <a:ext cx="24554" cy="23603"/>
            </a:xfrm>
            <a:custGeom>
              <a:avLst/>
              <a:gdLst/>
              <a:ahLst/>
              <a:cxnLst/>
              <a:rect l="l" t="t" r="r" b="b"/>
              <a:pathLst>
                <a:path w="775" h="745" extrusionOk="0">
                  <a:moveTo>
                    <a:pt x="161" y="1"/>
                  </a:moveTo>
                  <a:cubicBezTo>
                    <a:pt x="126" y="1"/>
                    <a:pt x="90" y="15"/>
                    <a:pt x="60" y="45"/>
                  </a:cubicBezTo>
                  <a:cubicBezTo>
                    <a:pt x="1" y="105"/>
                    <a:pt x="1" y="200"/>
                    <a:pt x="60" y="260"/>
                  </a:cubicBezTo>
                  <a:lnTo>
                    <a:pt x="179" y="379"/>
                  </a:lnTo>
                  <a:lnTo>
                    <a:pt x="60" y="498"/>
                  </a:lnTo>
                  <a:cubicBezTo>
                    <a:pt x="1" y="533"/>
                    <a:pt x="1" y="629"/>
                    <a:pt x="60" y="700"/>
                  </a:cubicBezTo>
                  <a:cubicBezTo>
                    <a:pt x="90" y="730"/>
                    <a:pt x="126" y="745"/>
                    <a:pt x="161" y="745"/>
                  </a:cubicBezTo>
                  <a:cubicBezTo>
                    <a:pt x="197" y="745"/>
                    <a:pt x="233" y="730"/>
                    <a:pt x="263" y="700"/>
                  </a:cubicBezTo>
                  <a:lnTo>
                    <a:pt x="382" y="581"/>
                  </a:lnTo>
                  <a:lnTo>
                    <a:pt x="501" y="700"/>
                  </a:lnTo>
                  <a:cubicBezTo>
                    <a:pt x="530" y="730"/>
                    <a:pt x="569" y="745"/>
                    <a:pt x="608" y="745"/>
                  </a:cubicBezTo>
                  <a:cubicBezTo>
                    <a:pt x="646" y="745"/>
                    <a:pt x="685" y="730"/>
                    <a:pt x="715" y="700"/>
                  </a:cubicBezTo>
                  <a:cubicBezTo>
                    <a:pt x="774" y="641"/>
                    <a:pt x="774" y="557"/>
                    <a:pt x="715" y="498"/>
                  </a:cubicBezTo>
                  <a:lnTo>
                    <a:pt x="596" y="379"/>
                  </a:lnTo>
                  <a:lnTo>
                    <a:pt x="715" y="260"/>
                  </a:lnTo>
                  <a:cubicBezTo>
                    <a:pt x="774" y="200"/>
                    <a:pt x="774" y="105"/>
                    <a:pt x="715" y="45"/>
                  </a:cubicBezTo>
                  <a:cubicBezTo>
                    <a:pt x="685" y="15"/>
                    <a:pt x="646" y="1"/>
                    <a:pt x="608" y="1"/>
                  </a:cubicBezTo>
                  <a:cubicBezTo>
                    <a:pt x="569" y="1"/>
                    <a:pt x="530" y="15"/>
                    <a:pt x="501" y="45"/>
                  </a:cubicBezTo>
                  <a:lnTo>
                    <a:pt x="382" y="164"/>
                  </a:lnTo>
                  <a:lnTo>
                    <a:pt x="263" y="45"/>
                  </a:lnTo>
                  <a:cubicBezTo>
                    <a:pt x="233" y="15"/>
                    <a:pt x="197" y="1"/>
                    <a:pt x="161" y="1"/>
                  </a:cubicBezTo>
                  <a:close/>
                </a:path>
              </a:pathLst>
            </a:custGeom>
            <a:solidFill>
              <a:srgbClr val="CCD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8" name="Google Shape;4338;p44"/>
            <p:cNvSpPr/>
            <p:nvPr/>
          </p:nvSpPr>
          <p:spPr>
            <a:xfrm>
              <a:off x="3991260" y="4775578"/>
              <a:ext cx="69068" cy="17014"/>
            </a:xfrm>
            <a:custGeom>
              <a:avLst/>
              <a:gdLst/>
              <a:ahLst/>
              <a:cxnLst/>
              <a:rect l="l" t="t" r="r" b="b"/>
              <a:pathLst>
                <a:path w="2180" h="537" extrusionOk="0">
                  <a:moveTo>
                    <a:pt x="262" y="1"/>
                  </a:moveTo>
                  <a:cubicBezTo>
                    <a:pt x="119" y="1"/>
                    <a:pt x="0" y="120"/>
                    <a:pt x="0" y="263"/>
                  </a:cubicBezTo>
                  <a:cubicBezTo>
                    <a:pt x="0" y="418"/>
                    <a:pt x="119" y="537"/>
                    <a:pt x="262" y="537"/>
                  </a:cubicBezTo>
                  <a:lnTo>
                    <a:pt x="1905" y="537"/>
                  </a:lnTo>
                  <a:cubicBezTo>
                    <a:pt x="2048" y="537"/>
                    <a:pt x="2179" y="418"/>
                    <a:pt x="2167" y="263"/>
                  </a:cubicBezTo>
                  <a:cubicBezTo>
                    <a:pt x="2167" y="120"/>
                    <a:pt x="2048" y="1"/>
                    <a:pt x="1905" y="1"/>
                  </a:cubicBezTo>
                  <a:close/>
                </a:path>
              </a:pathLst>
            </a:custGeom>
            <a:solidFill>
              <a:srgbClr val="CCD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9" name="Google Shape;4339;p44"/>
            <p:cNvSpPr/>
            <p:nvPr/>
          </p:nvSpPr>
          <p:spPr>
            <a:xfrm>
              <a:off x="3707955" y="2962606"/>
              <a:ext cx="489305" cy="314322"/>
            </a:xfrm>
            <a:custGeom>
              <a:avLst/>
              <a:gdLst/>
              <a:ahLst/>
              <a:cxnLst/>
              <a:rect l="l" t="t" r="r" b="b"/>
              <a:pathLst>
                <a:path w="15444" h="9921" extrusionOk="0">
                  <a:moveTo>
                    <a:pt x="1347" y="1"/>
                  </a:moveTo>
                  <a:cubicBezTo>
                    <a:pt x="1150" y="1"/>
                    <a:pt x="951" y="39"/>
                    <a:pt x="763" y="122"/>
                  </a:cubicBezTo>
                  <a:cubicBezTo>
                    <a:pt x="334" y="312"/>
                    <a:pt x="1" y="824"/>
                    <a:pt x="155" y="1312"/>
                  </a:cubicBezTo>
                  <a:cubicBezTo>
                    <a:pt x="215" y="1503"/>
                    <a:pt x="346" y="1646"/>
                    <a:pt x="513" y="1741"/>
                  </a:cubicBezTo>
                  <a:cubicBezTo>
                    <a:pt x="810" y="1919"/>
                    <a:pt x="1513" y="2098"/>
                    <a:pt x="1179" y="2574"/>
                  </a:cubicBezTo>
                  <a:cubicBezTo>
                    <a:pt x="870" y="3051"/>
                    <a:pt x="203" y="3146"/>
                    <a:pt x="263" y="3824"/>
                  </a:cubicBezTo>
                  <a:cubicBezTo>
                    <a:pt x="322" y="4432"/>
                    <a:pt x="858" y="4789"/>
                    <a:pt x="1406" y="4967"/>
                  </a:cubicBezTo>
                  <a:cubicBezTo>
                    <a:pt x="2144" y="5218"/>
                    <a:pt x="3442" y="5229"/>
                    <a:pt x="3680" y="6158"/>
                  </a:cubicBezTo>
                  <a:cubicBezTo>
                    <a:pt x="3775" y="6503"/>
                    <a:pt x="3680" y="6872"/>
                    <a:pt x="3751" y="7218"/>
                  </a:cubicBezTo>
                  <a:cubicBezTo>
                    <a:pt x="3811" y="7504"/>
                    <a:pt x="3989" y="7730"/>
                    <a:pt x="4216" y="7896"/>
                  </a:cubicBezTo>
                  <a:cubicBezTo>
                    <a:pt x="4680" y="8227"/>
                    <a:pt x="5229" y="8344"/>
                    <a:pt x="5784" y="8344"/>
                  </a:cubicBezTo>
                  <a:cubicBezTo>
                    <a:pt x="6068" y="8344"/>
                    <a:pt x="6355" y="8314"/>
                    <a:pt x="6632" y="8266"/>
                  </a:cubicBezTo>
                  <a:cubicBezTo>
                    <a:pt x="6806" y="8236"/>
                    <a:pt x="6965" y="8218"/>
                    <a:pt x="7114" y="8218"/>
                  </a:cubicBezTo>
                  <a:cubicBezTo>
                    <a:pt x="7498" y="8218"/>
                    <a:pt x="7815" y="8336"/>
                    <a:pt x="8133" y="8670"/>
                  </a:cubicBezTo>
                  <a:cubicBezTo>
                    <a:pt x="8371" y="8932"/>
                    <a:pt x="8585" y="9230"/>
                    <a:pt x="8883" y="9444"/>
                  </a:cubicBezTo>
                  <a:cubicBezTo>
                    <a:pt x="9320" y="9770"/>
                    <a:pt x="9855" y="9921"/>
                    <a:pt x="10394" y="9921"/>
                  </a:cubicBezTo>
                  <a:cubicBezTo>
                    <a:pt x="11176" y="9921"/>
                    <a:pt x="11969" y="9603"/>
                    <a:pt x="12490" y="9039"/>
                  </a:cubicBezTo>
                  <a:cubicBezTo>
                    <a:pt x="12535" y="9030"/>
                    <a:pt x="12499" y="8967"/>
                    <a:pt x="12453" y="8967"/>
                  </a:cubicBezTo>
                  <a:cubicBezTo>
                    <a:pt x="12438" y="8967"/>
                    <a:pt x="12422" y="8974"/>
                    <a:pt x="12407" y="8992"/>
                  </a:cubicBezTo>
                  <a:cubicBezTo>
                    <a:pt x="11910" y="9530"/>
                    <a:pt x="11143" y="9838"/>
                    <a:pt x="10391" y="9838"/>
                  </a:cubicBezTo>
                  <a:cubicBezTo>
                    <a:pt x="9829" y="9838"/>
                    <a:pt x="9275" y="9666"/>
                    <a:pt x="8847" y="9289"/>
                  </a:cubicBezTo>
                  <a:cubicBezTo>
                    <a:pt x="8442" y="8932"/>
                    <a:pt x="8180" y="8385"/>
                    <a:pt x="7656" y="8170"/>
                  </a:cubicBezTo>
                  <a:cubicBezTo>
                    <a:pt x="7506" y="8106"/>
                    <a:pt x="7348" y="8080"/>
                    <a:pt x="7191" y="8080"/>
                  </a:cubicBezTo>
                  <a:cubicBezTo>
                    <a:pt x="7086" y="8080"/>
                    <a:pt x="6983" y="8092"/>
                    <a:pt x="6883" y="8111"/>
                  </a:cubicBezTo>
                  <a:cubicBezTo>
                    <a:pt x="6531" y="8177"/>
                    <a:pt x="6195" y="8244"/>
                    <a:pt x="5837" y="8244"/>
                  </a:cubicBezTo>
                  <a:cubicBezTo>
                    <a:pt x="5747" y="8244"/>
                    <a:pt x="5655" y="8239"/>
                    <a:pt x="5561" y="8230"/>
                  </a:cubicBezTo>
                  <a:cubicBezTo>
                    <a:pt x="5144" y="8194"/>
                    <a:pt x="4692" y="8063"/>
                    <a:pt x="4358" y="7825"/>
                  </a:cubicBezTo>
                  <a:cubicBezTo>
                    <a:pt x="3870" y="7515"/>
                    <a:pt x="3870" y="7087"/>
                    <a:pt x="3858" y="6575"/>
                  </a:cubicBezTo>
                  <a:cubicBezTo>
                    <a:pt x="3846" y="6015"/>
                    <a:pt x="3608" y="5610"/>
                    <a:pt x="3108" y="5348"/>
                  </a:cubicBezTo>
                  <a:cubicBezTo>
                    <a:pt x="2477" y="5015"/>
                    <a:pt x="1751" y="5051"/>
                    <a:pt x="1108" y="4729"/>
                  </a:cubicBezTo>
                  <a:cubicBezTo>
                    <a:pt x="739" y="4551"/>
                    <a:pt x="394" y="4194"/>
                    <a:pt x="394" y="3753"/>
                  </a:cubicBezTo>
                  <a:cubicBezTo>
                    <a:pt x="406" y="3348"/>
                    <a:pt x="751" y="3158"/>
                    <a:pt x="1037" y="2920"/>
                  </a:cubicBezTo>
                  <a:cubicBezTo>
                    <a:pt x="1287" y="2705"/>
                    <a:pt x="1537" y="2408"/>
                    <a:pt x="1298" y="2086"/>
                  </a:cubicBezTo>
                  <a:cubicBezTo>
                    <a:pt x="1168" y="1919"/>
                    <a:pt x="965" y="1836"/>
                    <a:pt x="763" y="1741"/>
                  </a:cubicBezTo>
                  <a:cubicBezTo>
                    <a:pt x="382" y="1550"/>
                    <a:pt x="144" y="1241"/>
                    <a:pt x="298" y="777"/>
                  </a:cubicBezTo>
                  <a:cubicBezTo>
                    <a:pt x="465" y="322"/>
                    <a:pt x="851" y="140"/>
                    <a:pt x="1266" y="140"/>
                  </a:cubicBezTo>
                  <a:cubicBezTo>
                    <a:pt x="1710" y="140"/>
                    <a:pt x="2188" y="349"/>
                    <a:pt x="2465" y="657"/>
                  </a:cubicBezTo>
                  <a:cubicBezTo>
                    <a:pt x="2715" y="919"/>
                    <a:pt x="2846" y="1253"/>
                    <a:pt x="3001" y="1598"/>
                  </a:cubicBezTo>
                  <a:cubicBezTo>
                    <a:pt x="3084" y="1812"/>
                    <a:pt x="3192" y="2039"/>
                    <a:pt x="3406" y="2193"/>
                  </a:cubicBezTo>
                  <a:cubicBezTo>
                    <a:pt x="3526" y="2278"/>
                    <a:pt x="3646" y="2310"/>
                    <a:pt x="3765" y="2310"/>
                  </a:cubicBezTo>
                  <a:cubicBezTo>
                    <a:pt x="4141" y="2310"/>
                    <a:pt x="4513" y="1990"/>
                    <a:pt x="4903" y="1990"/>
                  </a:cubicBezTo>
                  <a:cubicBezTo>
                    <a:pt x="4963" y="1990"/>
                    <a:pt x="5024" y="1997"/>
                    <a:pt x="5085" y="2015"/>
                  </a:cubicBezTo>
                  <a:cubicBezTo>
                    <a:pt x="5751" y="2217"/>
                    <a:pt x="5906" y="3039"/>
                    <a:pt x="6144" y="3598"/>
                  </a:cubicBezTo>
                  <a:cubicBezTo>
                    <a:pt x="6323" y="4015"/>
                    <a:pt x="6621" y="4456"/>
                    <a:pt x="7097" y="4527"/>
                  </a:cubicBezTo>
                  <a:cubicBezTo>
                    <a:pt x="7150" y="4536"/>
                    <a:pt x="7203" y="4540"/>
                    <a:pt x="7254" y="4540"/>
                  </a:cubicBezTo>
                  <a:cubicBezTo>
                    <a:pt x="7741" y="4540"/>
                    <a:pt x="8145" y="4165"/>
                    <a:pt x="8597" y="4003"/>
                  </a:cubicBezTo>
                  <a:cubicBezTo>
                    <a:pt x="8761" y="3942"/>
                    <a:pt x="8908" y="3914"/>
                    <a:pt x="9040" y="3914"/>
                  </a:cubicBezTo>
                  <a:cubicBezTo>
                    <a:pt x="10249" y="3914"/>
                    <a:pt x="10249" y="6220"/>
                    <a:pt x="11526" y="6349"/>
                  </a:cubicBezTo>
                  <a:cubicBezTo>
                    <a:pt x="11547" y="6350"/>
                    <a:pt x="11569" y="6351"/>
                    <a:pt x="11590" y="6351"/>
                  </a:cubicBezTo>
                  <a:cubicBezTo>
                    <a:pt x="11935" y="6351"/>
                    <a:pt x="12262" y="6178"/>
                    <a:pt x="12609" y="6122"/>
                  </a:cubicBezTo>
                  <a:cubicBezTo>
                    <a:pt x="12724" y="6105"/>
                    <a:pt x="12842" y="6096"/>
                    <a:pt x="12961" y="6096"/>
                  </a:cubicBezTo>
                  <a:cubicBezTo>
                    <a:pt x="13321" y="6096"/>
                    <a:pt x="13686" y="6178"/>
                    <a:pt x="13991" y="6349"/>
                  </a:cubicBezTo>
                  <a:cubicBezTo>
                    <a:pt x="14884" y="6837"/>
                    <a:pt x="15110" y="7932"/>
                    <a:pt x="14645" y="8801"/>
                  </a:cubicBezTo>
                  <a:cubicBezTo>
                    <a:pt x="14621" y="8850"/>
                    <a:pt x="14668" y="8898"/>
                    <a:pt x="14712" y="8898"/>
                  </a:cubicBezTo>
                  <a:cubicBezTo>
                    <a:pt x="14733" y="8898"/>
                    <a:pt x="14753" y="8888"/>
                    <a:pt x="14764" y="8861"/>
                  </a:cubicBezTo>
                  <a:cubicBezTo>
                    <a:pt x="15443" y="7611"/>
                    <a:pt x="14705" y="6158"/>
                    <a:pt x="13312" y="5968"/>
                  </a:cubicBezTo>
                  <a:cubicBezTo>
                    <a:pt x="13205" y="5954"/>
                    <a:pt x="13099" y="5948"/>
                    <a:pt x="12995" y="5948"/>
                  </a:cubicBezTo>
                  <a:cubicBezTo>
                    <a:pt x="12821" y="5948"/>
                    <a:pt x="12650" y="5966"/>
                    <a:pt x="12478" y="6003"/>
                  </a:cubicBezTo>
                  <a:cubicBezTo>
                    <a:pt x="12162" y="6074"/>
                    <a:pt x="11875" y="6189"/>
                    <a:pt x="11595" y="6189"/>
                  </a:cubicBezTo>
                  <a:cubicBezTo>
                    <a:pt x="11400" y="6189"/>
                    <a:pt x="11209" y="6134"/>
                    <a:pt x="11014" y="5968"/>
                  </a:cubicBezTo>
                  <a:cubicBezTo>
                    <a:pt x="10478" y="5515"/>
                    <a:pt x="10371" y="4753"/>
                    <a:pt x="9907" y="4229"/>
                  </a:cubicBezTo>
                  <a:cubicBezTo>
                    <a:pt x="9652" y="3936"/>
                    <a:pt x="9343" y="3793"/>
                    <a:pt x="9011" y="3793"/>
                  </a:cubicBezTo>
                  <a:cubicBezTo>
                    <a:pt x="8831" y="3793"/>
                    <a:pt x="8643" y="3836"/>
                    <a:pt x="8454" y="3920"/>
                  </a:cubicBezTo>
                  <a:cubicBezTo>
                    <a:pt x="8133" y="4051"/>
                    <a:pt x="7847" y="4277"/>
                    <a:pt x="7502" y="4360"/>
                  </a:cubicBezTo>
                  <a:cubicBezTo>
                    <a:pt x="7423" y="4381"/>
                    <a:pt x="7347" y="4391"/>
                    <a:pt x="7273" y="4391"/>
                  </a:cubicBezTo>
                  <a:cubicBezTo>
                    <a:pt x="6881" y="4391"/>
                    <a:pt x="6571" y="4114"/>
                    <a:pt x="6371" y="3753"/>
                  </a:cubicBezTo>
                  <a:cubicBezTo>
                    <a:pt x="6073" y="3217"/>
                    <a:pt x="6013" y="2562"/>
                    <a:pt x="5537" y="2134"/>
                  </a:cubicBezTo>
                  <a:cubicBezTo>
                    <a:pt x="5382" y="1979"/>
                    <a:pt x="5180" y="1872"/>
                    <a:pt x="4978" y="1848"/>
                  </a:cubicBezTo>
                  <a:cubicBezTo>
                    <a:pt x="4947" y="1844"/>
                    <a:pt x="4917" y="1843"/>
                    <a:pt x="4887" y="1843"/>
                  </a:cubicBezTo>
                  <a:cubicBezTo>
                    <a:pt x="4532" y="1843"/>
                    <a:pt x="4281" y="2091"/>
                    <a:pt x="3918" y="2146"/>
                  </a:cubicBezTo>
                  <a:cubicBezTo>
                    <a:pt x="3874" y="2154"/>
                    <a:pt x="3832" y="2157"/>
                    <a:pt x="3792" y="2157"/>
                  </a:cubicBezTo>
                  <a:cubicBezTo>
                    <a:pt x="3354" y="2157"/>
                    <a:pt x="3201" y="1698"/>
                    <a:pt x="3037" y="1348"/>
                  </a:cubicBezTo>
                  <a:cubicBezTo>
                    <a:pt x="2894" y="1003"/>
                    <a:pt x="2715" y="693"/>
                    <a:pt x="2441" y="431"/>
                  </a:cubicBezTo>
                  <a:cubicBezTo>
                    <a:pt x="2146" y="160"/>
                    <a:pt x="1749" y="1"/>
                    <a:pt x="13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0" name="Google Shape;4340;p44"/>
            <p:cNvSpPr/>
            <p:nvPr/>
          </p:nvSpPr>
          <p:spPr>
            <a:xfrm>
              <a:off x="3769578" y="3029488"/>
              <a:ext cx="377117" cy="190855"/>
            </a:xfrm>
            <a:custGeom>
              <a:avLst/>
              <a:gdLst/>
              <a:ahLst/>
              <a:cxnLst/>
              <a:rect l="l" t="t" r="r" b="b"/>
              <a:pathLst>
                <a:path w="11903" h="6024" extrusionOk="0">
                  <a:moveTo>
                    <a:pt x="107" y="0"/>
                  </a:moveTo>
                  <a:cubicBezTo>
                    <a:pt x="53" y="0"/>
                    <a:pt x="0" y="51"/>
                    <a:pt x="44" y="94"/>
                  </a:cubicBezTo>
                  <a:cubicBezTo>
                    <a:pt x="2794" y="3773"/>
                    <a:pt x="7271" y="5857"/>
                    <a:pt x="11819" y="6024"/>
                  </a:cubicBezTo>
                  <a:cubicBezTo>
                    <a:pt x="11903" y="6024"/>
                    <a:pt x="11903" y="5881"/>
                    <a:pt x="11819" y="5881"/>
                  </a:cubicBezTo>
                  <a:cubicBezTo>
                    <a:pt x="7319" y="5726"/>
                    <a:pt x="2890" y="3666"/>
                    <a:pt x="163" y="23"/>
                  </a:cubicBezTo>
                  <a:cubicBezTo>
                    <a:pt x="147" y="7"/>
                    <a:pt x="127" y="0"/>
                    <a:pt x="10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1" name="Google Shape;4341;p44"/>
            <p:cNvSpPr/>
            <p:nvPr/>
          </p:nvSpPr>
          <p:spPr>
            <a:xfrm>
              <a:off x="5004467" y="3013330"/>
              <a:ext cx="443270" cy="312706"/>
            </a:xfrm>
            <a:custGeom>
              <a:avLst/>
              <a:gdLst/>
              <a:ahLst/>
              <a:cxnLst/>
              <a:rect l="l" t="t" r="r" b="b"/>
              <a:pathLst>
                <a:path w="13991" h="9870" extrusionOk="0">
                  <a:moveTo>
                    <a:pt x="12706" y="0"/>
                  </a:moveTo>
                  <a:cubicBezTo>
                    <a:pt x="12542" y="0"/>
                    <a:pt x="12378" y="28"/>
                    <a:pt x="12228" y="80"/>
                  </a:cubicBezTo>
                  <a:cubicBezTo>
                    <a:pt x="11669" y="271"/>
                    <a:pt x="11335" y="795"/>
                    <a:pt x="11145" y="1331"/>
                  </a:cubicBezTo>
                  <a:cubicBezTo>
                    <a:pt x="11026" y="1676"/>
                    <a:pt x="10942" y="2164"/>
                    <a:pt x="10478" y="2176"/>
                  </a:cubicBezTo>
                  <a:cubicBezTo>
                    <a:pt x="10463" y="2177"/>
                    <a:pt x="10448" y="2177"/>
                    <a:pt x="10434" y="2177"/>
                  </a:cubicBezTo>
                  <a:cubicBezTo>
                    <a:pt x="10113" y="2177"/>
                    <a:pt x="9842" y="1956"/>
                    <a:pt x="9508" y="1956"/>
                  </a:cubicBezTo>
                  <a:cubicBezTo>
                    <a:pt x="9478" y="1956"/>
                    <a:pt x="9449" y="1958"/>
                    <a:pt x="9418" y="1962"/>
                  </a:cubicBezTo>
                  <a:cubicBezTo>
                    <a:pt x="8954" y="2021"/>
                    <a:pt x="8680" y="2462"/>
                    <a:pt x="8525" y="2866"/>
                  </a:cubicBezTo>
                  <a:cubicBezTo>
                    <a:pt x="8299" y="3462"/>
                    <a:pt x="8228" y="4486"/>
                    <a:pt x="7394" y="4486"/>
                  </a:cubicBezTo>
                  <a:cubicBezTo>
                    <a:pt x="6836" y="4486"/>
                    <a:pt x="6373" y="4036"/>
                    <a:pt x="5835" y="4036"/>
                  </a:cubicBezTo>
                  <a:cubicBezTo>
                    <a:pt x="5742" y="4036"/>
                    <a:pt x="5647" y="4049"/>
                    <a:pt x="5549" y="4081"/>
                  </a:cubicBezTo>
                  <a:cubicBezTo>
                    <a:pt x="4989" y="4283"/>
                    <a:pt x="4763" y="4902"/>
                    <a:pt x="4572" y="5414"/>
                  </a:cubicBezTo>
                  <a:cubicBezTo>
                    <a:pt x="4406" y="5831"/>
                    <a:pt x="4156" y="6331"/>
                    <a:pt x="3680" y="6450"/>
                  </a:cubicBezTo>
                  <a:cubicBezTo>
                    <a:pt x="3606" y="6469"/>
                    <a:pt x="3531" y="6477"/>
                    <a:pt x="3456" y="6477"/>
                  </a:cubicBezTo>
                  <a:cubicBezTo>
                    <a:pt x="3117" y="6477"/>
                    <a:pt x="2767" y="6319"/>
                    <a:pt x="2424" y="6319"/>
                  </a:cubicBezTo>
                  <a:cubicBezTo>
                    <a:pt x="2414" y="6319"/>
                    <a:pt x="2404" y="6319"/>
                    <a:pt x="2394" y="6319"/>
                  </a:cubicBezTo>
                  <a:cubicBezTo>
                    <a:pt x="917" y="6343"/>
                    <a:pt x="0" y="7879"/>
                    <a:pt x="822" y="9165"/>
                  </a:cubicBezTo>
                  <a:cubicBezTo>
                    <a:pt x="833" y="9186"/>
                    <a:pt x="851" y="9195"/>
                    <a:pt x="870" y="9195"/>
                  </a:cubicBezTo>
                  <a:cubicBezTo>
                    <a:pt x="915" y="9195"/>
                    <a:pt x="966" y="9147"/>
                    <a:pt x="941" y="9105"/>
                  </a:cubicBezTo>
                  <a:cubicBezTo>
                    <a:pt x="489" y="8391"/>
                    <a:pt x="536" y="7450"/>
                    <a:pt x="1215" y="6903"/>
                  </a:cubicBezTo>
                  <a:cubicBezTo>
                    <a:pt x="1477" y="6688"/>
                    <a:pt x="1775" y="6557"/>
                    <a:pt x="2084" y="6498"/>
                  </a:cubicBezTo>
                  <a:cubicBezTo>
                    <a:pt x="2179" y="6477"/>
                    <a:pt x="2272" y="6469"/>
                    <a:pt x="2363" y="6469"/>
                  </a:cubicBezTo>
                  <a:cubicBezTo>
                    <a:pt x="2696" y="6469"/>
                    <a:pt x="3010" y="6580"/>
                    <a:pt x="3346" y="6617"/>
                  </a:cubicBezTo>
                  <a:cubicBezTo>
                    <a:pt x="3392" y="6622"/>
                    <a:pt x="3436" y="6624"/>
                    <a:pt x="3479" y="6624"/>
                  </a:cubicBezTo>
                  <a:cubicBezTo>
                    <a:pt x="4498" y="6624"/>
                    <a:pt x="4616" y="5304"/>
                    <a:pt x="5084" y="4652"/>
                  </a:cubicBezTo>
                  <a:cubicBezTo>
                    <a:pt x="5295" y="4365"/>
                    <a:pt x="5568" y="4193"/>
                    <a:pt x="5890" y="4193"/>
                  </a:cubicBezTo>
                  <a:cubicBezTo>
                    <a:pt x="5968" y="4193"/>
                    <a:pt x="6049" y="4203"/>
                    <a:pt x="6132" y="4224"/>
                  </a:cubicBezTo>
                  <a:cubicBezTo>
                    <a:pt x="6442" y="4295"/>
                    <a:pt x="6716" y="4474"/>
                    <a:pt x="7025" y="4557"/>
                  </a:cubicBezTo>
                  <a:cubicBezTo>
                    <a:pt x="7151" y="4599"/>
                    <a:pt x="7277" y="4620"/>
                    <a:pt x="7399" y="4620"/>
                  </a:cubicBezTo>
                  <a:cubicBezTo>
                    <a:pt x="7693" y="4620"/>
                    <a:pt x="7966" y="4496"/>
                    <a:pt x="8168" y="4236"/>
                  </a:cubicBezTo>
                  <a:cubicBezTo>
                    <a:pt x="8454" y="3867"/>
                    <a:pt x="8513" y="3390"/>
                    <a:pt x="8656" y="2950"/>
                  </a:cubicBezTo>
                  <a:cubicBezTo>
                    <a:pt x="8763" y="2652"/>
                    <a:pt x="8942" y="2331"/>
                    <a:pt x="9228" y="2164"/>
                  </a:cubicBezTo>
                  <a:cubicBezTo>
                    <a:pt x="9333" y="2108"/>
                    <a:pt x="9435" y="2086"/>
                    <a:pt x="9536" y="2086"/>
                  </a:cubicBezTo>
                  <a:cubicBezTo>
                    <a:pt x="9796" y="2086"/>
                    <a:pt x="10045" y="2231"/>
                    <a:pt x="10311" y="2283"/>
                  </a:cubicBezTo>
                  <a:cubicBezTo>
                    <a:pt x="10365" y="2292"/>
                    <a:pt x="10416" y="2297"/>
                    <a:pt x="10464" y="2297"/>
                  </a:cubicBezTo>
                  <a:cubicBezTo>
                    <a:pt x="10791" y="2297"/>
                    <a:pt x="10999" y="2091"/>
                    <a:pt x="11145" y="1759"/>
                  </a:cubicBezTo>
                  <a:cubicBezTo>
                    <a:pt x="11430" y="1092"/>
                    <a:pt x="11597" y="378"/>
                    <a:pt x="12383" y="176"/>
                  </a:cubicBezTo>
                  <a:cubicBezTo>
                    <a:pt x="12499" y="143"/>
                    <a:pt x="12621" y="125"/>
                    <a:pt x="12743" y="125"/>
                  </a:cubicBezTo>
                  <a:cubicBezTo>
                    <a:pt x="13059" y="125"/>
                    <a:pt x="13373" y="243"/>
                    <a:pt x="13562" y="509"/>
                  </a:cubicBezTo>
                  <a:cubicBezTo>
                    <a:pt x="13812" y="890"/>
                    <a:pt x="13705" y="1271"/>
                    <a:pt x="13347" y="1509"/>
                  </a:cubicBezTo>
                  <a:cubicBezTo>
                    <a:pt x="13085" y="1688"/>
                    <a:pt x="12621" y="1866"/>
                    <a:pt x="12752" y="2283"/>
                  </a:cubicBezTo>
                  <a:cubicBezTo>
                    <a:pt x="12919" y="2807"/>
                    <a:pt x="13716" y="2771"/>
                    <a:pt x="13764" y="3414"/>
                  </a:cubicBezTo>
                  <a:cubicBezTo>
                    <a:pt x="13824" y="4259"/>
                    <a:pt x="12812" y="4521"/>
                    <a:pt x="12204" y="4712"/>
                  </a:cubicBezTo>
                  <a:cubicBezTo>
                    <a:pt x="11740" y="4855"/>
                    <a:pt x="11216" y="5033"/>
                    <a:pt x="10954" y="5450"/>
                  </a:cubicBezTo>
                  <a:cubicBezTo>
                    <a:pt x="10549" y="6045"/>
                    <a:pt x="11073" y="6819"/>
                    <a:pt x="10538" y="7355"/>
                  </a:cubicBezTo>
                  <a:cubicBezTo>
                    <a:pt x="10180" y="7712"/>
                    <a:pt x="9633" y="7891"/>
                    <a:pt x="9133" y="7938"/>
                  </a:cubicBezTo>
                  <a:cubicBezTo>
                    <a:pt x="9055" y="7948"/>
                    <a:pt x="8978" y="7952"/>
                    <a:pt x="8901" y="7952"/>
                  </a:cubicBezTo>
                  <a:cubicBezTo>
                    <a:pt x="8589" y="7952"/>
                    <a:pt x="8281" y="7889"/>
                    <a:pt x="7966" y="7879"/>
                  </a:cubicBezTo>
                  <a:cubicBezTo>
                    <a:pt x="7956" y="7879"/>
                    <a:pt x="7946" y="7879"/>
                    <a:pt x="7937" y="7879"/>
                  </a:cubicBezTo>
                  <a:cubicBezTo>
                    <a:pt x="7371" y="7879"/>
                    <a:pt x="7032" y="8220"/>
                    <a:pt x="6728" y="8653"/>
                  </a:cubicBezTo>
                  <a:cubicBezTo>
                    <a:pt x="6299" y="9248"/>
                    <a:pt x="5787" y="9641"/>
                    <a:pt x="5049" y="9713"/>
                  </a:cubicBezTo>
                  <a:cubicBezTo>
                    <a:pt x="4956" y="9722"/>
                    <a:pt x="4863" y="9726"/>
                    <a:pt x="4770" y="9726"/>
                  </a:cubicBezTo>
                  <a:cubicBezTo>
                    <a:pt x="4146" y="9726"/>
                    <a:pt x="3527" y="9517"/>
                    <a:pt x="3060" y="9081"/>
                  </a:cubicBezTo>
                  <a:cubicBezTo>
                    <a:pt x="3048" y="9076"/>
                    <a:pt x="3036" y="9073"/>
                    <a:pt x="3024" y="9073"/>
                  </a:cubicBezTo>
                  <a:cubicBezTo>
                    <a:pt x="2965" y="9073"/>
                    <a:pt x="2916" y="9139"/>
                    <a:pt x="2965" y="9189"/>
                  </a:cubicBezTo>
                  <a:cubicBezTo>
                    <a:pt x="3442" y="9636"/>
                    <a:pt x="4098" y="9869"/>
                    <a:pt x="4753" y="9869"/>
                  </a:cubicBezTo>
                  <a:cubicBezTo>
                    <a:pt x="5178" y="9869"/>
                    <a:pt x="5602" y="9771"/>
                    <a:pt x="5977" y="9570"/>
                  </a:cubicBezTo>
                  <a:cubicBezTo>
                    <a:pt x="6537" y="9248"/>
                    <a:pt x="6739" y="8689"/>
                    <a:pt x="7204" y="8284"/>
                  </a:cubicBezTo>
                  <a:cubicBezTo>
                    <a:pt x="7432" y="8077"/>
                    <a:pt x="7692" y="8031"/>
                    <a:pt x="7962" y="8031"/>
                  </a:cubicBezTo>
                  <a:cubicBezTo>
                    <a:pt x="8128" y="8031"/>
                    <a:pt x="8298" y="8048"/>
                    <a:pt x="8466" y="8058"/>
                  </a:cubicBezTo>
                  <a:cubicBezTo>
                    <a:pt x="8589" y="8070"/>
                    <a:pt x="8712" y="8077"/>
                    <a:pt x="8835" y="8077"/>
                  </a:cubicBezTo>
                  <a:cubicBezTo>
                    <a:pt x="9068" y="8077"/>
                    <a:pt x="9299" y="8053"/>
                    <a:pt x="9525" y="7998"/>
                  </a:cubicBezTo>
                  <a:cubicBezTo>
                    <a:pt x="10109" y="7867"/>
                    <a:pt x="10823" y="7522"/>
                    <a:pt x="10907" y="6855"/>
                  </a:cubicBezTo>
                  <a:cubicBezTo>
                    <a:pt x="10954" y="6498"/>
                    <a:pt x="10823" y="6141"/>
                    <a:pt x="10919" y="5783"/>
                  </a:cubicBezTo>
                  <a:cubicBezTo>
                    <a:pt x="11038" y="5355"/>
                    <a:pt x="11502" y="5093"/>
                    <a:pt x="11883" y="4950"/>
                  </a:cubicBezTo>
                  <a:cubicBezTo>
                    <a:pt x="12478" y="4724"/>
                    <a:pt x="13240" y="4652"/>
                    <a:pt x="13657" y="4105"/>
                  </a:cubicBezTo>
                  <a:cubicBezTo>
                    <a:pt x="13931" y="3747"/>
                    <a:pt x="13990" y="3236"/>
                    <a:pt x="13645" y="2890"/>
                  </a:cubicBezTo>
                  <a:cubicBezTo>
                    <a:pt x="13455" y="2712"/>
                    <a:pt x="13205" y="2628"/>
                    <a:pt x="13002" y="2450"/>
                  </a:cubicBezTo>
                  <a:cubicBezTo>
                    <a:pt x="12526" y="1985"/>
                    <a:pt x="13276" y="1747"/>
                    <a:pt x="13562" y="1521"/>
                  </a:cubicBezTo>
                  <a:cubicBezTo>
                    <a:pt x="13895" y="1247"/>
                    <a:pt x="13883" y="771"/>
                    <a:pt x="13633" y="426"/>
                  </a:cubicBezTo>
                  <a:cubicBezTo>
                    <a:pt x="13421" y="132"/>
                    <a:pt x="13063" y="0"/>
                    <a:pt x="127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2" name="Google Shape;4342;p44"/>
            <p:cNvSpPr/>
            <p:nvPr/>
          </p:nvSpPr>
          <p:spPr>
            <a:xfrm>
              <a:off x="5056172" y="3076410"/>
              <a:ext cx="335930" cy="203623"/>
            </a:xfrm>
            <a:custGeom>
              <a:avLst/>
              <a:gdLst/>
              <a:ahLst/>
              <a:cxnLst/>
              <a:rect l="l" t="t" r="r" b="b"/>
              <a:pathLst>
                <a:path w="10603" h="6427" extrusionOk="0">
                  <a:moveTo>
                    <a:pt x="10513" y="0"/>
                  </a:moveTo>
                  <a:cubicBezTo>
                    <a:pt x="10492" y="0"/>
                    <a:pt x="10471" y="9"/>
                    <a:pt x="10453" y="30"/>
                  </a:cubicBezTo>
                  <a:cubicBezTo>
                    <a:pt x="8203" y="3590"/>
                    <a:pt x="4250" y="5817"/>
                    <a:pt x="95" y="6293"/>
                  </a:cubicBezTo>
                  <a:cubicBezTo>
                    <a:pt x="7" y="6304"/>
                    <a:pt x="0" y="6426"/>
                    <a:pt x="75" y="6426"/>
                  </a:cubicBezTo>
                  <a:cubicBezTo>
                    <a:pt x="81" y="6426"/>
                    <a:pt x="88" y="6426"/>
                    <a:pt x="95" y="6424"/>
                  </a:cubicBezTo>
                  <a:cubicBezTo>
                    <a:pt x="4286" y="5947"/>
                    <a:pt x="8274" y="3709"/>
                    <a:pt x="10560" y="102"/>
                  </a:cubicBezTo>
                  <a:cubicBezTo>
                    <a:pt x="10603" y="51"/>
                    <a:pt x="10561" y="0"/>
                    <a:pt x="1051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3" name="Google Shape;4343;p44"/>
            <p:cNvSpPr/>
            <p:nvPr/>
          </p:nvSpPr>
          <p:spPr>
            <a:xfrm>
              <a:off x="3847548" y="2565403"/>
              <a:ext cx="246331" cy="677055"/>
            </a:xfrm>
            <a:custGeom>
              <a:avLst/>
              <a:gdLst/>
              <a:ahLst/>
              <a:cxnLst/>
              <a:rect l="l" t="t" r="r" b="b"/>
              <a:pathLst>
                <a:path w="7775" h="21370" extrusionOk="0">
                  <a:moveTo>
                    <a:pt x="29" y="1"/>
                  </a:moveTo>
                  <a:cubicBezTo>
                    <a:pt x="26" y="1"/>
                    <a:pt x="25" y="1"/>
                    <a:pt x="24" y="2"/>
                  </a:cubicBezTo>
                  <a:cubicBezTo>
                    <a:pt x="0" y="2"/>
                    <a:pt x="0" y="109"/>
                    <a:pt x="48" y="264"/>
                  </a:cubicBezTo>
                  <a:cubicBezTo>
                    <a:pt x="83" y="348"/>
                    <a:pt x="95" y="455"/>
                    <a:pt x="143" y="586"/>
                  </a:cubicBezTo>
                  <a:cubicBezTo>
                    <a:pt x="167" y="681"/>
                    <a:pt x="179" y="800"/>
                    <a:pt x="226" y="919"/>
                  </a:cubicBezTo>
                  <a:cubicBezTo>
                    <a:pt x="286" y="1050"/>
                    <a:pt x="441" y="1157"/>
                    <a:pt x="512" y="1324"/>
                  </a:cubicBezTo>
                  <a:cubicBezTo>
                    <a:pt x="583" y="1467"/>
                    <a:pt x="631" y="1657"/>
                    <a:pt x="702" y="1836"/>
                  </a:cubicBezTo>
                  <a:cubicBezTo>
                    <a:pt x="750" y="1943"/>
                    <a:pt x="762" y="2026"/>
                    <a:pt x="798" y="2122"/>
                  </a:cubicBezTo>
                  <a:cubicBezTo>
                    <a:pt x="822" y="2217"/>
                    <a:pt x="893" y="2300"/>
                    <a:pt x="929" y="2407"/>
                  </a:cubicBezTo>
                  <a:cubicBezTo>
                    <a:pt x="976" y="2491"/>
                    <a:pt x="988" y="2610"/>
                    <a:pt x="1036" y="2729"/>
                  </a:cubicBezTo>
                  <a:cubicBezTo>
                    <a:pt x="1060" y="2788"/>
                    <a:pt x="1036" y="2872"/>
                    <a:pt x="1060" y="2919"/>
                  </a:cubicBezTo>
                  <a:cubicBezTo>
                    <a:pt x="1072" y="2991"/>
                    <a:pt x="1072" y="3050"/>
                    <a:pt x="1107" y="3110"/>
                  </a:cubicBezTo>
                  <a:cubicBezTo>
                    <a:pt x="1155" y="3229"/>
                    <a:pt x="1250" y="3372"/>
                    <a:pt x="1345" y="3562"/>
                  </a:cubicBezTo>
                  <a:cubicBezTo>
                    <a:pt x="1393" y="3669"/>
                    <a:pt x="1476" y="3765"/>
                    <a:pt x="1524" y="3884"/>
                  </a:cubicBezTo>
                  <a:cubicBezTo>
                    <a:pt x="1572" y="4015"/>
                    <a:pt x="1572" y="4181"/>
                    <a:pt x="1631" y="4324"/>
                  </a:cubicBezTo>
                  <a:cubicBezTo>
                    <a:pt x="1691" y="4479"/>
                    <a:pt x="1774" y="4622"/>
                    <a:pt x="1834" y="4777"/>
                  </a:cubicBezTo>
                  <a:cubicBezTo>
                    <a:pt x="1893" y="4920"/>
                    <a:pt x="1953" y="5110"/>
                    <a:pt x="2012" y="5289"/>
                  </a:cubicBezTo>
                  <a:cubicBezTo>
                    <a:pt x="2072" y="5467"/>
                    <a:pt x="2107" y="5682"/>
                    <a:pt x="2179" y="5872"/>
                  </a:cubicBezTo>
                  <a:cubicBezTo>
                    <a:pt x="2215" y="5967"/>
                    <a:pt x="2310" y="6051"/>
                    <a:pt x="2346" y="6158"/>
                  </a:cubicBezTo>
                  <a:cubicBezTo>
                    <a:pt x="2393" y="6241"/>
                    <a:pt x="2357" y="6384"/>
                    <a:pt x="2393" y="6479"/>
                  </a:cubicBezTo>
                  <a:cubicBezTo>
                    <a:pt x="2429" y="6634"/>
                    <a:pt x="2584" y="6753"/>
                    <a:pt x="2631" y="6896"/>
                  </a:cubicBezTo>
                  <a:cubicBezTo>
                    <a:pt x="2667" y="7051"/>
                    <a:pt x="2715" y="7218"/>
                    <a:pt x="2762" y="7360"/>
                  </a:cubicBezTo>
                  <a:cubicBezTo>
                    <a:pt x="2810" y="7515"/>
                    <a:pt x="2869" y="7658"/>
                    <a:pt x="2929" y="7813"/>
                  </a:cubicBezTo>
                  <a:cubicBezTo>
                    <a:pt x="2965" y="7932"/>
                    <a:pt x="3000" y="8063"/>
                    <a:pt x="3036" y="8182"/>
                  </a:cubicBezTo>
                  <a:cubicBezTo>
                    <a:pt x="3072" y="8301"/>
                    <a:pt x="3036" y="8444"/>
                    <a:pt x="3084" y="8563"/>
                  </a:cubicBezTo>
                  <a:cubicBezTo>
                    <a:pt x="3131" y="8682"/>
                    <a:pt x="3250" y="8789"/>
                    <a:pt x="3298" y="8908"/>
                  </a:cubicBezTo>
                  <a:cubicBezTo>
                    <a:pt x="3334" y="9027"/>
                    <a:pt x="3322" y="9182"/>
                    <a:pt x="3369" y="9301"/>
                  </a:cubicBezTo>
                  <a:cubicBezTo>
                    <a:pt x="3417" y="9432"/>
                    <a:pt x="3417" y="9563"/>
                    <a:pt x="3453" y="9694"/>
                  </a:cubicBezTo>
                  <a:cubicBezTo>
                    <a:pt x="3500" y="9837"/>
                    <a:pt x="3620" y="9920"/>
                    <a:pt x="3655" y="10051"/>
                  </a:cubicBezTo>
                  <a:cubicBezTo>
                    <a:pt x="3691" y="10170"/>
                    <a:pt x="3691" y="10325"/>
                    <a:pt x="3727" y="10456"/>
                  </a:cubicBezTo>
                  <a:cubicBezTo>
                    <a:pt x="3774" y="10587"/>
                    <a:pt x="3834" y="10730"/>
                    <a:pt x="3870" y="10861"/>
                  </a:cubicBezTo>
                  <a:cubicBezTo>
                    <a:pt x="3917" y="10992"/>
                    <a:pt x="3977" y="11111"/>
                    <a:pt x="4024" y="11242"/>
                  </a:cubicBezTo>
                  <a:cubicBezTo>
                    <a:pt x="4072" y="11361"/>
                    <a:pt x="4072" y="11516"/>
                    <a:pt x="4108" y="11647"/>
                  </a:cubicBezTo>
                  <a:cubicBezTo>
                    <a:pt x="4143" y="11778"/>
                    <a:pt x="4143" y="11932"/>
                    <a:pt x="4191" y="12063"/>
                  </a:cubicBezTo>
                  <a:cubicBezTo>
                    <a:pt x="4227" y="12194"/>
                    <a:pt x="4346" y="12301"/>
                    <a:pt x="4393" y="12432"/>
                  </a:cubicBezTo>
                  <a:cubicBezTo>
                    <a:pt x="4453" y="12575"/>
                    <a:pt x="4512" y="12706"/>
                    <a:pt x="4560" y="12849"/>
                  </a:cubicBezTo>
                  <a:cubicBezTo>
                    <a:pt x="4608" y="13004"/>
                    <a:pt x="4620" y="13147"/>
                    <a:pt x="4667" y="13302"/>
                  </a:cubicBezTo>
                  <a:cubicBezTo>
                    <a:pt x="4715" y="13444"/>
                    <a:pt x="4715" y="13599"/>
                    <a:pt x="4751" y="13742"/>
                  </a:cubicBezTo>
                  <a:cubicBezTo>
                    <a:pt x="4798" y="13885"/>
                    <a:pt x="4798" y="14028"/>
                    <a:pt x="4846" y="14183"/>
                  </a:cubicBezTo>
                  <a:cubicBezTo>
                    <a:pt x="4882" y="14326"/>
                    <a:pt x="5013" y="14445"/>
                    <a:pt x="5048" y="14599"/>
                  </a:cubicBezTo>
                  <a:cubicBezTo>
                    <a:pt x="5096" y="14742"/>
                    <a:pt x="5108" y="14897"/>
                    <a:pt x="5155" y="15028"/>
                  </a:cubicBezTo>
                  <a:cubicBezTo>
                    <a:pt x="5203" y="15159"/>
                    <a:pt x="5263" y="15290"/>
                    <a:pt x="5310" y="15433"/>
                  </a:cubicBezTo>
                  <a:cubicBezTo>
                    <a:pt x="5346" y="15564"/>
                    <a:pt x="5334" y="15730"/>
                    <a:pt x="5382" y="15861"/>
                  </a:cubicBezTo>
                  <a:cubicBezTo>
                    <a:pt x="5417" y="15992"/>
                    <a:pt x="5465" y="16111"/>
                    <a:pt x="5513" y="16242"/>
                  </a:cubicBezTo>
                  <a:cubicBezTo>
                    <a:pt x="5572" y="16385"/>
                    <a:pt x="5644" y="16481"/>
                    <a:pt x="5691" y="16623"/>
                  </a:cubicBezTo>
                  <a:cubicBezTo>
                    <a:pt x="5739" y="16754"/>
                    <a:pt x="5763" y="16885"/>
                    <a:pt x="5810" y="17004"/>
                  </a:cubicBezTo>
                  <a:cubicBezTo>
                    <a:pt x="5858" y="17123"/>
                    <a:pt x="5906" y="17254"/>
                    <a:pt x="5941" y="17374"/>
                  </a:cubicBezTo>
                  <a:cubicBezTo>
                    <a:pt x="5989" y="17481"/>
                    <a:pt x="6084" y="17588"/>
                    <a:pt x="6120" y="17695"/>
                  </a:cubicBezTo>
                  <a:cubicBezTo>
                    <a:pt x="6167" y="17790"/>
                    <a:pt x="6156" y="17933"/>
                    <a:pt x="6179" y="18052"/>
                  </a:cubicBezTo>
                  <a:cubicBezTo>
                    <a:pt x="6227" y="18171"/>
                    <a:pt x="6310" y="18255"/>
                    <a:pt x="6346" y="18374"/>
                  </a:cubicBezTo>
                  <a:cubicBezTo>
                    <a:pt x="6394" y="18493"/>
                    <a:pt x="6417" y="18612"/>
                    <a:pt x="6453" y="18719"/>
                  </a:cubicBezTo>
                  <a:cubicBezTo>
                    <a:pt x="6477" y="18826"/>
                    <a:pt x="6465" y="18921"/>
                    <a:pt x="6513" y="19028"/>
                  </a:cubicBezTo>
                  <a:cubicBezTo>
                    <a:pt x="6560" y="19136"/>
                    <a:pt x="6668" y="19195"/>
                    <a:pt x="6703" y="19302"/>
                  </a:cubicBezTo>
                  <a:cubicBezTo>
                    <a:pt x="6751" y="19398"/>
                    <a:pt x="6775" y="19493"/>
                    <a:pt x="6810" y="19576"/>
                  </a:cubicBezTo>
                  <a:cubicBezTo>
                    <a:pt x="6858" y="19683"/>
                    <a:pt x="6822" y="19790"/>
                    <a:pt x="6858" y="19874"/>
                  </a:cubicBezTo>
                  <a:cubicBezTo>
                    <a:pt x="6918" y="20029"/>
                    <a:pt x="7049" y="20136"/>
                    <a:pt x="7108" y="20267"/>
                  </a:cubicBezTo>
                  <a:cubicBezTo>
                    <a:pt x="7179" y="20433"/>
                    <a:pt x="7215" y="20588"/>
                    <a:pt x="7275" y="20707"/>
                  </a:cubicBezTo>
                  <a:cubicBezTo>
                    <a:pt x="7394" y="20945"/>
                    <a:pt x="7489" y="21112"/>
                    <a:pt x="7572" y="21231"/>
                  </a:cubicBezTo>
                  <a:cubicBezTo>
                    <a:pt x="7630" y="21327"/>
                    <a:pt x="7672" y="21369"/>
                    <a:pt x="7699" y="21369"/>
                  </a:cubicBezTo>
                  <a:cubicBezTo>
                    <a:pt x="7705" y="21369"/>
                    <a:pt x="7711" y="21367"/>
                    <a:pt x="7715" y="21362"/>
                  </a:cubicBezTo>
                  <a:cubicBezTo>
                    <a:pt x="7751" y="21362"/>
                    <a:pt x="7775" y="21303"/>
                    <a:pt x="7763" y="21279"/>
                  </a:cubicBezTo>
                  <a:cubicBezTo>
                    <a:pt x="7715" y="21148"/>
                    <a:pt x="7644" y="20945"/>
                    <a:pt x="7537" y="20707"/>
                  </a:cubicBezTo>
                  <a:lnTo>
                    <a:pt x="7441" y="20529"/>
                  </a:lnTo>
                  <a:cubicBezTo>
                    <a:pt x="7418" y="20469"/>
                    <a:pt x="7418" y="20386"/>
                    <a:pt x="7382" y="20314"/>
                  </a:cubicBezTo>
                  <a:cubicBezTo>
                    <a:pt x="7310" y="20160"/>
                    <a:pt x="7168" y="20041"/>
                    <a:pt x="7084" y="19874"/>
                  </a:cubicBezTo>
                  <a:cubicBezTo>
                    <a:pt x="7049" y="19802"/>
                    <a:pt x="7084" y="19683"/>
                    <a:pt x="7060" y="19600"/>
                  </a:cubicBezTo>
                  <a:cubicBezTo>
                    <a:pt x="7025" y="19505"/>
                    <a:pt x="6941" y="19433"/>
                    <a:pt x="6894" y="19338"/>
                  </a:cubicBezTo>
                  <a:cubicBezTo>
                    <a:pt x="6846" y="19243"/>
                    <a:pt x="6882" y="19124"/>
                    <a:pt x="6834" y="19017"/>
                  </a:cubicBezTo>
                  <a:cubicBezTo>
                    <a:pt x="6787" y="18921"/>
                    <a:pt x="6668" y="18850"/>
                    <a:pt x="6644" y="18743"/>
                  </a:cubicBezTo>
                  <a:cubicBezTo>
                    <a:pt x="6608" y="18647"/>
                    <a:pt x="6572" y="18540"/>
                    <a:pt x="6537" y="18433"/>
                  </a:cubicBezTo>
                  <a:cubicBezTo>
                    <a:pt x="6513" y="18326"/>
                    <a:pt x="6537" y="18195"/>
                    <a:pt x="6489" y="18076"/>
                  </a:cubicBezTo>
                  <a:cubicBezTo>
                    <a:pt x="6465" y="17957"/>
                    <a:pt x="6394" y="17838"/>
                    <a:pt x="6346" y="17719"/>
                  </a:cubicBezTo>
                  <a:cubicBezTo>
                    <a:pt x="6298" y="17600"/>
                    <a:pt x="6215" y="17481"/>
                    <a:pt x="6167" y="17362"/>
                  </a:cubicBezTo>
                  <a:cubicBezTo>
                    <a:pt x="6108" y="17231"/>
                    <a:pt x="6036" y="17123"/>
                    <a:pt x="5989" y="17004"/>
                  </a:cubicBezTo>
                  <a:cubicBezTo>
                    <a:pt x="5941" y="16885"/>
                    <a:pt x="5989" y="16719"/>
                    <a:pt x="5941" y="16600"/>
                  </a:cubicBezTo>
                  <a:cubicBezTo>
                    <a:pt x="5894" y="16469"/>
                    <a:pt x="5763" y="16361"/>
                    <a:pt x="5715" y="16231"/>
                  </a:cubicBezTo>
                  <a:lnTo>
                    <a:pt x="5584" y="15826"/>
                  </a:lnTo>
                  <a:cubicBezTo>
                    <a:pt x="5525" y="15695"/>
                    <a:pt x="5536" y="15528"/>
                    <a:pt x="5501" y="15397"/>
                  </a:cubicBezTo>
                  <a:cubicBezTo>
                    <a:pt x="5441" y="15266"/>
                    <a:pt x="5358" y="15135"/>
                    <a:pt x="5322" y="14992"/>
                  </a:cubicBezTo>
                  <a:cubicBezTo>
                    <a:pt x="5274" y="14849"/>
                    <a:pt x="5274" y="14695"/>
                    <a:pt x="5227" y="14564"/>
                  </a:cubicBezTo>
                  <a:cubicBezTo>
                    <a:pt x="5179" y="14433"/>
                    <a:pt x="5155" y="14302"/>
                    <a:pt x="5108" y="14147"/>
                  </a:cubicBezTo>
                  <a:cubicBezTo>
                    <a:pt x="5084" y="14004"/>
                    <a:pt x="4941" y="13861"/>
                    <a:pt x="4905" y="13718"/>
                  </a:cubicBezTo>
                  <a:cubicBezTo>
                    <a:pt x="4858" y="13564"/>
                    <a:pt x="4870" y="13409"/>
                    <a:pt x="4822" y="13254"/>
                  </a:cubicBezTo>
                  <a:cubicBezTo>
                    <a:pt x="4786" y="13111"/>
                    <a:pt x="4727" y="12968"/>
                    <a:pt x="4679" y="12825"/>
                  </a:cubicBezTo>
                  <a:cubicBezTo>
                    <a:pt x="4667" y="12766"/>
                    <a:pt x="4643" y="12778"/>
                    <a:pt x="4632" y="12718"/>
                  </a:cubicBezTo>
                  <a:cubicBezTo>
                    <a:pt x="4608" y="12659"/>
                    <a:pt x="4643" y="12647"/>
                    <a:pt x="4632" y="12587"/>
                  </a:cubicBezTo>
                  <a:cubicBezTo>
                    <a:pt x="4608" y="12492"/>
                    <a:pt x="4608" y="12421"/>
                    <a:pt x="4572" y="12349"/>
                  </a:cubicBezTo>
                  <a:cubicBezTo>
                    <a:pt x="4501" y="12135"/>
                    <a:pt x="4441" y="12171"/>
                    <a:pt x="4370" y="11980"/>
                  </a:cubicBezTo>
                  <a:cubicBezTo>
                    <a:pt x="4322" y="11837"/>
                    <a:pt x="4334" y="11706"/>
                    <a:pt x="4286" y="11575"/>
                  </a:cubicBezTo>
                  <a:cubicBezTo>
                    <a:pt x="4251" y="11444"/>
                    <a:pt x="4191" y="11325"/>
                    <a:pt x="4143" y="11182"/>
                  </a:cubicBezTo>
                  <a:cubicBezTo>
                    <a:pt x="4108" y="11051"/>
                    <a:pt x="4072" y="10920"/>
                    <a:pt x="4024" y="10789"/>
                  </a:cubicBezTo>
                  <a:cubicBezTo>
                    <a:pt x="3977" y="10670"/>
                    <a:pt x="4012" y="10516"/>
                    <a:pt x="3977" y="10385"/>
                  </a:cubicBezTo>
                  <a:cubicBezTo>
                    <a:pt x="3953" y="10266"/>
                    <a:pt x="3846" y="10146"/>
                    <a:pt x="3810" y="10015"/>
                  </a:cubicBezTo>
                  <a:cubicBezTo>
                    <a:pt x="3786" y="9873"/>
                    <a:pt x="3774" y="9718"/>
                    <a:pt x="3727" y="9599"/>
                  </a:cubicBezTo>
                  <a:cubicBezTo>
                    <a:pt x="3679" y="9480"/>
                    <a:pt x="3620" y="9361"/>
                    <a:pt x="3572" y="9218"/>
                  </a:cubicBezTo>
                  <a:cubicBezTo>
                    <a:pt x="3536" y="9087"/>
                    <a:pt x="3596" y="8944"/>
                    <a:pt x="3548" y="8825"/>
                  </a:cubicBezTo>
                  <a:cubicBezTo>
                    <a:pt x="3512" y="8706"/>
                    <a:pt x="3417" y="8599"/>
                    <a:pt x="3369" y="8480"/>
                  </a:cubicBezTo>
                  <a:cubicBezTo>
                    <a:pt x="3334" y="8361"/>
                    <a:pt x="3358" y="8206"/>
                    <a:pt x="3310" y="8087"/>
                  </a:cubicBezTo>
                  <a:cubicBezTo>
                    <a:pt x="3262" y="7956"/>
                    <a:pt x="3239" y="7837"/>
                    <a:pt x="3191" y="7718"/>
                  </a:cubicBezTo>
                  <a:cubicBezTo>
                    <a:pt x="3155" y="7599"/>
                    <a:pt x="3119" y="7491"/>
                    <a:pt x="3084" y="7372"/>
                  </a:cubicBezTo>
                  <a:cubicBezTo>
                    <a:pt x="3036" y="7253"/>
                    <a:pt x="2941" y="7170"/>
                    <a:pt x="2905" y="7051"/>
                  </a:cubicBezTo>
                  <a:cubicBezTo>
                    <a:pt x="2858" y="6932"/>
                    <a:pt x="2822" y="6825"/>
                    <a:pt x="2786" y="6717"/>
                  </a:cubicBezTo>
                  <a:cubicBezTo>
                    <a:pt x="2738" y="6598"/>
                    <a:pt x="2727" y="6479"/>
                    <a:pt x="2703" y="6384"/>
                  </a:cubicBezTo>
                  <a:cubicBezTo>
                    <a:pt x="2667" y="6277"/>
                    <a:pt x="2667" y="6158"/>
                    <a:pt x="2643" y="6051"/>
                  </a:cubicBezTo>
                  <a:lnTo>
                    <a:pt x="2548" y="5741"/>
                  </a:lnTo>
                  <a:cubicBezTo>
                    <a:pt x="2477" y="5551"/>
                    <a:pt x="2357" y="5372"/>
                    <a:pt x="2298" y="5193"/>
                  </a:cubicBezTo>
                  <a:cubicBezTo>
                    <a:pt x="2238" y="4991"/>
                    <a:pt x="2226" y="4812"/>
                    <a:pt x="2167" y="4634"/>
                  </a:cubicBezTo>
                  <a:cubicBezTo>
                    <a:pt x="2084" y="4455"/>
                    <a:pt x="1953" y="4336"/>
                    <a:pt x="1893" y="4193"/>
                  </a:cubicBezTo>
                  <a:cubicBezTo>
                    <a:pt x="1834" y="4039"/>
                    <a:pt x="1845" y="3896"/>
                    <a:pt x="1810" y="3777"/>
                  </a:cubicBezTo>
                  <a:cubicBezTo>
                    <a:pt x="1762" y="3646"/>
                    <a:pt x="1715" y="3527"/>
                    <a:pt x="1667" y="3419"/>
                  </a:cubicBezTo>
                  <a:cubicBezTo>
                    <a:pt x="1584" y="3205"/>
                    <a:pt x="1524" y="3062"/>
                    <a:pt x="1476" y="2955"/>
                  </a:cubicBezTo>
                  <a:cubicBezTo>
                    <a:pt x="1453" y="2896"/>
                    <a:pt x="1405" y="2872"/>
                    <a:pt x="1393" y="2812"/>
                  </a:cubicBezTo>
                  <a:cubicBezTo>
                    <a:pt x="1369" y="2765"/>
                    <a:pt x="1393" y="2681"/>
                    <a:pt x="1369" y="2646"/>
                  </a:cubicBezTo>
                  <a:cubicBezTo>
                    <a:pt x="1334" y="2550"/>
                    <a:pt x="1214" y="2479"/>
                    <a:pt x="1167" y="2372"/>
                  </a:cubicBezTo>
                  <a:cubicBezTo>
                    <a:pt x="1119" y="2276"/>
                    <a:pt x="1095" y="2169"/>
                    <a:pt x="1048" y="2062"/>
                  </a:cubicBezTo>
                  <a:cubicBezTo>
                    <a:pt x="1000" y="1955"/>
                    <a:pt x="1000" y="1836"/>
                    <a:pt x="953" y="1753"/>
                  </a:cubicBezTo>
                  <a:cubicBezTo>
                    <a:pt x="869" y="1562"/>
                    <a:pt x="750" y="1419"/>
                    <a:pt x="679" y="1264"/>
                  </a:cubicBezTo>
                  <a:cubicBezTo>
                    <a:pt x="595" y="1110"/>
                    <a:pt x="619" y="919"/>
                    <a:pt x="560" y="800"/>
                  </a:cubicBezTo>
                  <a:cubicBezTo>
                    <a:pt x="500" y="693"/>
                    <a:pt x="405" y="598"/>
                    <a:pt x="357" y="514"/>
                  </a:cubicBezTo>
                  <a:cubicBezTo>
                    <a:pt x="286" y="395"/>
                    <a:pt x="274" y="276"/>
                    <a:pt x="226" y="205"/>
                  </a:cubicBezTo>
                  <a:cubicBezTo>
                    <a:pt x="161" y="63"/>
                    <a:pt x="55" y="1"/>
                    <a:pt x="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4" name="Google Shape;4344;p44"/>
            <p:cNvSpPr/>
            <p:nvPr/>
          </p:nvSpPr>
          <p:spPr>
            <a:xfrm>
              <a:off x="3816214" y="2786895"/>
              <a:ext cx="160725" cy="129613"/>
            </a:xfrm>
            <a:custGeom>
              <a:avLst/>
              <a:gdLst/>
              <a:ahLst/>
              <a:cxnLst/>
              <a:rect l="l" t="t" r="r" b="b"/>
              <a:pathLst>
                <a:path w="5073" h="4091" extrusionOk="0">
                  <a:moveTo>
                    <a:pt x="1251" y="0"/>
                  </a:moveTo>
                  <a:cubicBezTo>
                    <a:pt x="858" y="0"/>
                    <a:pt x="465" y="179"/>
                    <a:pt x="251" y="512"/>
                  </a:cubicBezTo>
                  <a:cubicBezTo>
                    <a:pt x="1" y="917"/>
                    <a:pt x="120" y="1489"/>
                    <a:pt x="322" y="1870"/>
                  </a:cubicBezTo>
                  <a:cubicBezTo>
                    <a:pt x="739" y="2643"/>
                    <a:pt x="1632" y="2882"/>
                    <a:pt x="2442" y="3024"/>
                  </a:cubicBezTo>
                  <a:cubicBezTo>
                    <a:pt x="3204" y="3155"/>
                    <a:pt x="4097" y="3227"/>
                    <a:pt x="4656" y="3822"/>
                  </a:cubicBezTo>
                  <a:cubicBezTo>
                    <a:pt x="4728" y="3894"/>
                    <a:pt x="4775" y="3965"/>
                    <a:pt x="4835" y="4048"/>
                  </a:cubicBezTo>
                  <a:cubicBezTo>
                    <a:pt x="4859" y="4077"/>
                    <a:pt x="4890" y="4090"/>
                    <a:pt x="4920" y="4090"/>
                  </a:cubicBezTo>
                  <a:cubicBezTo>
                    <a:pt x="4977" y="4090"/>
                    <a:pt x="5033" y="4043"/>
                    <a:pt x="5049" y="3965"/>
                  </a:cubicBezTo>
                  <a:cubicBezTo>
                    <a:pt x="5073" y="3870"/>
                    <a:pt x="5001" y="3763"/>
                    <a:pt x="4894" y="3715"/>
                  </a:cubicBezTo>
                  <a:cubicBezTo>
                    <a:pt x="4823" y="3560"/>
                    <a:pt x="4751" y="3405"/>
                    <a:pt x="4656" y="3263"/>
                  </a:cubicBezTo>
                  <a:cubicBezTo>
                    <a:pt x="4537" y="3048"/>
                    <a:pt x="4418" y="2846"/>
                    <a:pt x="4287" y="2632"/>
                  </a:cubicBezTo>
                  <a:cubicBezTo>
                    <a:pt x="4025" y="2227"/>
                    <a:pt x="3763" y="1834"/>
                    <a:pt x="3454" y="1453"/>
                  </a:cubicBezTo>
                  <a:cubicBezTo>
                    <a:pt x="3156" y="1096"/>
                    <a:pt x="2811" y="750"/>
                    <a:pt x="2442" y="477"/>
                  </a:cubicBezTo>
                  <a:cubicBezTo>
                    <a:pt x="2096" y="215"/>
                    <a:pt x="1680" y="0"/>
                    <a:pt x="12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5" name="Google Shape;4345;p44"/>
            <p:cNvSpPr/>
            <p:nvPr/>
          </p:nvSpPr>
          <p:spPr>
            <a:xfrm>
              <a:off x="3836681" y="2806000"/>
              <a:ext cx="116275" cy="83293"/>
            </a:xfrm>
            <a:custGeom>
              <a:avLst/>
              <a:gdLst/>
              <a:ahLst/>
              <a:cxnLst/>
              <a:rect l="l" t="t" r="r" b="b"/>
              <a:pathLst>
                <a:path w="3670" h="2629" extrusionOk="0">
                  <a:moveTo>
                    <a:pt x="216" y="0"/>
                  </a:moveTo>
                  <a:cubicBezTo>
                    <a:pt x="150" y="0"/>
                    <a:pt x="85" y="9"/>
                    <a:pt x="22" y="28"/>
                  </a:cubicBezTo>
                  <a:cubicBezTo>
                    <a:pt x="1" y="49"/>
                    <a:pt x="7" y="78"/>
                    <a:pt x="24" y="78"/>
                  </a:cubicBezTo>
                  <a:cubicBezTo>
                    <a:pt x="27" y="78"/>
                    <a:pt x="30" y="78"/>
                    <a:pt x="33" y="76"/>
                  </a:cubicBezTo>
                  <a:cubicBezTo>
                    <a:pt x="93" y="60"/>
                    <a:pt x="154" y="54"/>
                    <a:pt x="215" y="54"/>
                  </a:cubicBezTo>
                  <a:cubicBezTo>
                    <a:pt x="484" y="54"/>
                    <a:pt x="761" y="186"/>
                    <a:pt x="974" y="302"/>
                  </a:cubicBezTo>
                  <a:cubicBezTo>
                    <a:pt x="1272" y="469"/>
                    <a:pt x="1569" y="659"/>
                    <a:pt x="1843" y="874"/>
                  </a:cubicBezTo>
                  <a:cubicBezTo>
                    <a:pt x="2486" y="1374"/>
                    <a:pt x="3117" y="1957"/>
                    <a:pt x="3629" y="2624"/>
                  </a:cubicBezTo>
                  <a:cubicBezTo>
                    <a:pt x="3633" y="2627"/>
                    <a:pt x="3638" y="2629"/>
                    <a:pt x="3644" y="2629"/>
                  </a:cubicBezTo>
                  <a:cubicBezTo>
                    <a:pt x="3657" y="2629"/>
                    <a:pt x="3670" y="2620"/>
                    <a:pt x="3653" y="2612"/>
                  </a:cubicBezTo>
                  <a:cubicBezTo>
                    <a:pt x="3153" y="1921"/>
                    <a:pt x="2510" y="1326"/>
                    <a:pt x="1819" y="802"/>
                  </a:cubicBezTo>
                  <a:cubicBezTo>
                    <a:pt x="1510" y="564"/>
                    <a:pt x="1188" y="350"/>
                    <a:pt x="843" y="183"/>
                  </a:cubicBezTo>
                  <a:cubicBezTo>
                    <a:pt x="651" y="92"/>
                    <a:pt x="432" y="0"/>
                    <a:pt x="21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6" name="Google Shape;4346;p44"/>
            <p:cNvSpPr/>
            <p:nvPr/>
          </p:nvSpPr>
          <p:spPr>
            <a:xfrm>
              <a:off x="3848277" y="2914766"/>
              <a:ext cx="174761" cy="156923"/>
            </a:xfrm>
            <a:custGeom>
              <a:avLst/>
              <a:gdLst/>
              <a:ahLst/>
              <a:cxnLst/>
              <a:rect l="l" t="t" r="r" b="b"/>
              <a:pathLst>
                <a:path w="5516" h="4953" extrusionOk="0">
                  <a:moveTo>
                    <a:pt x="1311" y="1"/>
                  </a:moveTo>
                  <a:cubicBezTo>
                    <a:pt x="1120" y="1"/>
                    <a:pt x="882" y="1"/>
                    <a:pt x="703" y="84"/>
                  </a:cubicBezTo>
                  <a:cubicBezTo>
                    <a:pt x="501" y="179"/>
                    <a:pt x="346" y="322"/>
                    <a:pt x="239" y="501"/>
                  </a:cubicBezTo>
                  <a:cubicBezTo>
                    <a:pt x="1" y="870"/>
                    <a:pt x="25" y="1334"/>
                    <a:pt x="263" y="1691"/>
                  </a:cubicBezTo>
                  <a:cubicBezTo>
                    <a:pt x="787" y="2465"/>
                    <a:pt x="1799" y="2584"/>
                    <a:pt x="2680" y="2644"/>
                  </a:cubicBezTo>
                  <a:cubicBezTo>
                    <a:pt x="3156" y="2679"/>
                    <a:pt x="3597" y="2739"/>
                    <a:pt x="4049" y="2906"/>
                  </a:cubicBezTo>
                  <a:cubicBezTo>
                    <a:pt x="4454" y="3072"/>
                    <a:pt x="5013" y="4287"/>
                    <a:pt x="5251" y="4644"/>
                  </a:cubicBezTo>
                  <a:cubicBezTo>
                    <a:pt x="5311" y="4727"/>
                    <a:pt x="5359" y="4823"/>
                    <a:pt x="5406" y="4918"/>
                  </a:cubicBezTo>
                  <a:cubicBezTo>
                    <a:pt x="5416" y="4942"/>
                    <a:pt x="5437" y="4952"/>
                    <a:pt x="5457" y="4952"/>
                  </a:cubicBezTo>
                  <a:cubicBezTo>
                    <a:pt x="5488" y="4952"/>
                    <a:pt x="5516" y="4929"/>
                    <a:pt x="5502" y="4894"/>
                  </a:cubicBezTo>
                  <a:cubicBezTo>
                    <a:pt x="5490" y="4846"/>
                    <a:pt x="5478" y="4787"/>
                    <a:pt x="5442" y="4739"/>
                  </a:cubicBezTo>
                  <a:cubicBezTo>
                    <a:pt x="5442" y="4727"/>
                    <a:pt x="5466" y="4727"/>
                    <a:pt x="5466" y="4715"/>
                  </a:cubicBezTo>
                  <a:cubicBezTo>
                    <a:pt x="5466" y="4668"/>
                    <a:pt x="5442" y="4620"/>
                    <a:pt x="5430" y="4572"/>
                  </a:cubicBezTo>
                  <a:cubicBezTo>
                    <a:pt x="5418" y="4513"/>
                    <a:pt x="5406" y="4442"/>
                    <a:pt x="5371" y="4382"/>
                  </a:cubicBezTo>
                  <a:cubicBezTo>
                    <a:pt x="5359" y="4322"/>
                    <a:pt x="5347" y="4311"/>
                    <a:pt x="5347" y="4287"/>
                  </a:cubicBezTo>
                  <a:cubicBezTo>
                    <a:pt x="5347" y="4263"/>
                    <a:pt x="5347" y="4239"/>
                    <a:pt x="5323" y="4203"/>
                  </a:cubicBezTo>
                  <a:cubicBezTo>
                    <a:pt x="5085" y="3799"/>
                    <a:pt x="4668" y="2441"/>
                    <a:pt x="4418" y="2048"/>
                  </a:cubicBezTo>
                  <a:cubicBezTo>
                    <a:pt x="4168" y="1667"/>
                    <a:pt x="3882" y="1322"/>
                    <a:pt x="3525" y="1024"/>
                  </a:cubicBezTo>
                  <a:cubicBezTo>
                    <a:pt x="2918" y="501"/>
                    <a:pt x="2156" y="24"/>
                    <a:pt x="13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7" name="Google Shape;4347;p44"/>
            <p:cNvSpPr/>
            <p:nvPr/>
          </p:nvSpPr>
          <p:spPr>
            <a:xfrm>
              <a:off x="3873591" y="2935233"/>
              <a:ext cx="108576" cy="59626"/>
            </a:xfrm>
            <a:custGeom>
              <a:avLst/>
              <a:gdLst/>
              <a:ahLst/>
              <a:cxnLst/>
              <a:rect l="l" t="t" r="r" b="b"/>
              <a:pathLst>
                <a:path w="3427" h="1882" extrusionOk="0">
                  <a:moveTo>
                    <a:pt x="209" y="1"/>
                  </a:moveTo>
                  <a:cubicBezTo>
                    <a:pt x="147" y="1"/>
                    <a:pt x="85" y="3"/>
                    <a:pt x="23" y="9"/>
                  </a:cubicBezTo>
                  <a:cubicBezTo>
                    <a:pt x="19" y="5"/>
                    <a:pt x="15" y="3"/>
                    <a:pt x="12" y="3"/>
                  </a:cubicBezTo>
                  <a:cubicBezTo>
                    <a:pt x="0" y="3"/>
                    <a:pt x="4" y="33"/>
                    <a:pt x="23" y="33"/>
                  </a:cubicBezTo>
                  <a:cubicBezTo>
                    <a:pt x="84" y="27"/>
                    <a:pt x="145" y="25"/>
                    <a:pt x="205" y="25"/>
                  </a:cubicBezTo>
                  <a:cubicBezTo>
                    <a:pt x="775" y="25"/>
                    <a:pt x="1337" y="269"/>
                    <a:pt x="1821" y="581"/>
                  </a:cubicBezTo>
                  <a:cubicBezTo>
                    <a:pt x="2405" y="938"/>
                    <a:pt x="2905" y="1402"/>
                    <a:pt x="3381" y="1879"/>
                  </a:cubicBezTo>
                  <a:cubicBezTo>
                    <a:pt x="3383" y="1881"/>
                    <a:pt x="3386" y="1882"/>
                    <a:pt x="3390" y="1882"/>
                  </a:cubicBezTo>
                  <a:cubicBezTo>
                    <a:pt x="3405" y="1882"/>
                    <a:pt x="3426" y="1864"/>
                    <a:pt x="3417" y="1855"/>
                  </a:cubicBezTo>
                  <a:cubicBezTo>
                    <a:pt x="2917" y="1355"/>
                    <a:pt x="2381" y="879"/>
                    <a:pt x="1785" y="521"/>
                  </a:cubicBezTo>
                  <a:cubicBezTo>
                    <a:pt x="1303" y="232"/>
                    <a:pt x="763" y="1"/>
                    <a:pt x="2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8" name="Google Shape;4348;p44"/>
            <p:cNvSpPr/>
            <p:nvPr/>
          </p:nvSpPr>
          <p:spPr>
            <a:xfrm>
              <a:off x="3912402" y="3058002"/>
              <a:ext cx="133764" cy="68909"/>
            </a:xfrm>
            <a:custGeom>
              <a:avLst/>
              <a:gdLst/>
              <a:ahLst/>
              <a:cxnLst/>
              <a:rect l="l" t="t" r="r" b="b"/>
              <a:pathLst>
                <a:path w="4222" h="2175" extrusionOk="0">
                  <a:moveTo>
                    <a:pt x="1197" y="0"/>
                  </a:moveTo>
                  <a:cubicBezTo>
                    <a:pt x="981" y="0"/>
                    <a:pt x="766" y="42"/>
                    <a:pt x="560" y="135"/>
                  </a:cubicBezTo>
                  <a:cubicBezTo>
                    <a:pt x="299" y="254"/>
                    <a:pt x="60" y="468"/>
                    <a:pt x="25" y="790"/>
                  </a:cubicBezTo>
                  <a:cubicBezTo>
                    <a:pt x="1" y="1087"/>
                    <a:pt x="132" y="1361"/>
                    <a:pt x="322" y="1587"/>
                  </a:cubicBezTo>
                  <a:cubicBezTo>
                    <a:pt x="537" y="1826"/>
                    <a:pt x="799" y="1956"/>
                    <a:pt x="1096" y="1980"/>
                  </a:cubicBezTo>
                  <a:cubicBezTo>
                    <a:pt x="1142" y="1984"/>
                    <a:pt x="1188" y="1985"/>
                    <a:pt x="1234" y="1985"/>
                  </a:cubicBezTo>
                  <a:cubicBezTo>
                    <a:pt x="1518" y="1985"/>
                    <a:pt x="1796" y="1928"/>
                    <a:pt x="2073" y="1897"/>
                  </a:cubicBezTo>
                  <a:cubicBezTo>
                    <a:pt x="2300" y="1872"/>
                    <a:pt x="2533" y="1846"/>
                    <a:pt x="2764" y="1846"/>
                  </a:cubicBezTo>
                  <a:cubicBezTo>
                    <a:pt x="2860" y="1846"/>
                    <a:pt x="2955" y="1851"/>
                    <a:pt x="3049" y="1861"/>
                  </a:cubicBezTo>
                  <a:cubicBezTo>
                    <a:pt x="3394" y="1885"/>
                    <a:pt x="3716" y="1992"/>
                    <a:pt x="4013" y="2159"/>
                  </a:cubicBezTo>
                  <a:cubicBezTo>
                    <a:pt x="4035" y="2170"/>
                    <a:pt x="4056" y="2175"/>
                    <a:pt x="4074" y="2175"/>
                  </a:cubicBezTo>
                  <a:cubicBezTo>
                    <a:pt x="4177" y="2175"/>
                    <a:pt x="4221" y="2027"/>
                    <a:pt x="4120" y="1956"/>
                  </a:cubicBezTo>
                  <a:cubicBezTo>
                    <a:pt x="4073" y="1933"/>
                    <a:pt x="4013" y="1909"/>
                    <a:pt x="3978" y="1885"/>
                  </a:cubicBezTo>
                  <a:cubicBezTo>
                    <a:pt x="3775" y="1611"/>
                    <a:pt x="3561" y="1349"/>
                    <a:pt x="3323" y="1111"/>
                  </a:cubicBezTo>
                  <a:cubicBezTo>
                    <a:pt x="3061" y="861"/>
                    <a:pt x="2787" y="623"/>
                    <a:pt x="2465" y="432"/>
                  </a:cubicBezTo>
                  <a:cubicBezTo>
                    <a:pt x="2089" y="176"/>
                    <a:pt x="1641" y="0"/>
                    <a:pt x="11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9" name="Google Shape;4349;p44"/>
            <p:cNvSpPr/>
            <p:nvPr/>
          </p:nvSpPr>
          <p:spPr>
            <a:xfrm>
              <a:off x="3924600" y="3079071"/>
              <a:ext cx="92196" cy="28578"/>
            </a:xfrm>
            <a:custGeom>
              <a:avLst/>
              <a:gdLst/>
              <a:ahLst/>
              <a:cxnLst/>
              <a:rect l="l" t="t" r="r" b="b"/>
              <a:pathLst>
                <a:path w="2910" h="902" extrusionOk="0">
                  <a:moveTo>
                    <a:pt x="745" y="0"/>
                  </a:moveTo>
                  <a:cubicBezTo>
                    <a:pt x="508" y="0"/>
                    <a:pt x="270" y="38"/>
                    <a:pt x="33" y="125"/>
                  </a:cubicBezTo>
                  <a:cubicBezTo>
                    <a:pt x="1" y="135"/>
                    <a:pt x="16" y="174"/>
                    <a:pt x="37" y="174"/>
                  </a:cubicBezTo>
                  <a:cubicBezTo>
                    <a:pt x="39" y="174"/>
                    <a:pt x="42" y="174"/>
                    <a:pt x="45" y="172"/>
                  </a:cubicBezTo>
                  <a:cubicBezTo>
                    <a:pt x="284" y="82"/>
                    <a:pt x="524" y="43"/>
                    <a:pt x="760" y="43"/>
                  </a:cubicBezTo>
                  <a:cubicBezTo>
                    <a:pt x="1524" y="43"/>
                    <a:pt x="2260" y="453"/>
                    <a:pt x="2878" y="899"/>
                  </a:cubicBezTo>
                  <a:cubicBezTo>
                    <a:pt x="2880" y="901"/>
                    <a:pt x="2883" y="902"/>
                    <a:pt x="2886" y="902"/>
                  </a:cubicBezTo>
                  <a:cubicBezTo>
                    <a:pt x="2897" y="902"/>
                    <a:pt x="2910" y="882"/>
                    <a:pt x="2890" y="863"/>
                  </a:cubicBezTo>
                  <a:cubicBezTo>
                    <a:pt x="2270" y="407"/>
                    <a:pt x="1518" y="0"/>
                    <a:pt x="7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0" name="Google Shape;4350;p44"/>
            <p:cNvSpPr/>
            <p:nvPr/>
          </p:nvSpPr>
          <p:spPr>
            <a:xfrm>
              <a:off x="3770972" y="2508469"/>
              <a:ext cx="87064" cy="74042"/>
            </a:xfrm>
            <a:custGeom>
              <a:avLst/>
              <a:gdLst/>
              <a:ahLst/>
              <a:cxnLst/>
              <a:rect l="l" t="t" r="r" b="b"/>
              <a:pathLst>
                <a:path w="2748" h="2337" extrusionOk="0">
                  <a:moveTo>
                    <a:pt x="719" y="0"/>
                  </a:moveTo>
                  <a:cubicBezTo>
                    <a:pt x="702" y="0"/>
                    <a:pt x="684" y="1"/>
                    <a:pt x="667" y="2"/>
                  </a:cubicBezTo>
                  <a:cubicBezTo>
                    <a:pt x="441" y="25"/>
                    <a:pt x="226" y="97"/>
                    <a:pt x="107" y="299"/>
                  </a:cubicBezTo>
                  <a:cubicBezTo>
                    <a:pt x="0" y="502"/>
                    <a:pt x="12" y="728"/>
                    <a:pt x="83" y="930"/>
                  </a:cubicBezTo>
                  <a:cubicBezTo>
                    <a:pt x="167" y="1133"/>
                    <a:pt x="322" y="1299"/>
                    <a:pt x="524" y="1406"/>
                  </a:cubicBezTo>
                  <a:cubicBezTo>
                    <a:pt x="738" y="1502"/>
                    <a:pt x="1000" y="1549"/>
                    <a:pt x="1238" y="1609"/>
                  </a:cubicBezTo>
                  <a:cubicBezTo>
                    <a:pt x="1476" y="1668"/>
                    <a:pt x="1726" y="1740"/>
                    <a:pt x="1941" y="1847"/>
                  </a:cubicBezTo>
                  <a:cubicBezTo>
                    <a:pt x="2179" y="1966"/>
                    <a:pt x="2381" y="2121"/>
                    <a:pt x="2560" y="2311"/>
                  </a:cubicBezTo>
                  <a:cubicBezTo>
                    <a:pt x="2580" y="2329"/>
                    <a:pt x="2603" y="2336"/>
                    <a:pt x="2625" y="2336"/>
                  </a:cubicBezTo>
                  <a:cubicBezTo>
                    <a:pt x="2691" y="2336"/>
                    <a:pt x="2748" y="2267"/>
                    <a:pt x="2703" y="2204"/>
                  </a:cubicBezTo>
                  <a:lnTo>
                    <a:pt x="2619" y="2121"/>
                  </a:lnTo>
                  <a:cubicBezTo>
                    <a:pt x="2560" y="1883"/>
                    <a:pt x="2465" y="1645"/>
                    <a:pt x="2369" y="1418"/>
                  </a:cubicBezTo>
                  <a:cubicBezTo>
                    <a:pt x="2250" y="1180"/>
                    <a:pt x="2107" y="942"/>
                    <a:pt x="1953" y="716"/>
                  </a:cubicBezTo>
                  <a:cubicBezTo>
                    <a:pt x="1665" y="336"/>
                    <a:pt x="1232" y="0"/>
                    <a:pt x="7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1" name="Google Shape;4351;p44"/>
            <p:cNvSpPr/>
            <p:nvPr/>
          </p:nvSpPr>
          <p:spPr>
            <a:xfrm>
              <a:off x="3782282" y="2521332"/>
              <a:ext cx="59120" cy="41472"/>
            </a:xfrm>
            <a:custGeom>
              <a:avLst/>
              <a:gdLst/>
              <a:ahLst/>
              <a:cxnLst/>
              <a:rect l="l" t="t" r="r" b="b"/>
              <a:pathLst>
                <a:path w="1866" h="1309" extrusionOk="0">
                  <a:moveTo>
                    <a:pt x="12" y="0"/>
                  </a:moveTo>
                  <a:cubicBezTo>
                    <a:pt x="0" y="0"/>
                    <a:pt x="0" y="48"/>
                    <a:pt x="24" y="48"/>
                  </a:cubicBezTo>
                  <a:cubicBezTo>
                    <a:pt x="834" y="60"/>
                    <a:pt x="1429" y="667"/>
                    <a:pt x="1834" y="1298"/>
                  </a:cubicBezTo>
                  <a:cubicBezTo>
                    <a:pt x="1837" y="1305"/>
                    <a:pt x="1842" y="1308"/>
                    <a:pt x="1847" y="1308"/>
                  </a:cubicBezTo>
                  <a:cubicBezTo>
                    <a:pt x="1857" y="1308"/>
                    <a:pt x="1866" y="1294"/>
                    <a:pt x="1858" y="1286"/>
                  </a:cubicBezTo>
                  <a:cubicBezTo>
                    <a:pt x="1441" y="643"/>
                    <a:pt x="834" y="12"/>
                    <a:pt x="1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2" name="Google Shape;4352;p44"/>
            <p:cNvSpPr/>
            <p:nvPr/>
          </p:nvSpPr>
          <p:spPr>
            <a:xfrm>
              <a:off x="3947126" y="2676703"/>
              <a:ext cx="91689" cy="183220"/>
            </a:xfrm>
            <a:custGeom>
              <a:avLst/>
              <a:gdLst/>
              <a:ahLst/>
              <a:cxnLst/>
              <a:rect l="l" t="t" r="r" b="b"/>
              <a:pathLst>
                <a:path w="2894" h="5783" extrusionOk="0">
                  <a:moveTo>
                    <a:pt x="1597" y="1"/>
                  </a:moveTo>
                  <a:cubicBezTo>
                    <a:pt x="1334" y="1"/>
                    <a:pt x="1071" y="102"/>
                    <a:pt x="869" y="264"/>
                  </a:cubicBezTo>
                  <a:cubicBezTo>
                    <a:pt x="512" y="526"/>
                    <a:pt x="334" y="966"/>
                    <a:pt x="215" y="1383"/>
                  </a:cubicBezTo>
                  <a:cubicBezTo>
                    <a:pt x="96" y="1823"/>
                    <a:pt x="36" y="2300"/>
                    <a:pt x="24" y="2776"/>
                  </a:cubicBezTo>
                  <a:cubicBezTo>
                    <a:pt x="0" y="3252"/>
                    <a:pt x="36" y="3728"/>
                    <a:pt x="84" y="4205"/>
                  </a:cubicBezTo>
                  <a:cubicBezTo>
                    <a:pt x="107" y="4443"/>
                    <a:pt x="143" y="4681"/>
                    <a:pt x="179" y="4931"/>
                  </a:cubicBezTo>
                  <a:cubicBezTo>
                    <a:pt x="215" y="5098"/>
                    <a:pt x="238" y="5276"/>
                    <a:pt x="274" y="5443"/>
                  </a:cubicBezTo>
                  <a:cubicBezTo>
                    <a:pt x="215" y="5514"/>
                    <a:pt x="226" y="5645"/>
                    <a:pt x="298" y="5740"/>
                  </a:cubicBezTo>
                  <a:cubicBezTo>
                    <a:pt x="327" y="5769"/>
                    <a:pt x="361" y="5782"/>
                    <a:pt x="394" y="5782"/>
                  </a:cubicBezTo>
                  <a:cubicBezTo>
                    <a:pt x="456" y="5782"/>
                    <a:pt x="512" y="5735"/>
                    <a:pt x="512" y="5657"/>
                  </a:cubicBezTo>
                  <a:cubicBezTo>
                    <a:pt x="512" y="5574"/>
                    <a:pt x="488" y="5467"/>
                    <a:pt x="512" y="5383"/>
                  </a:cubicBezTo>
                  <a:cubicBezTo>
                    <a:pt x="596" y="4562"/>
                    <a:pt x="1239" y="3955"/>
                    <a:pt x="1774" y="3383"/>
                  </a:cubicBezTo>
                  <a:cubicBezTo>
                    <a:pt x="2322" y="2788"/>
                    <a:pt x="2893" y="2050"/>
                    <a:pt x="2739" y="1180"/>
                  </a:cubicBezTo>
                  <a:cubicBezTo>
                    <a:pt x="2667" y="740"/>
                    <a:pt x="2417" y="228"/>
                    <a:pt x="1965" y="73"/>
                  </a:cubicBezTo>
                  <a:cubicBezTo>
                    <a:pt x="1846" y="23"/>
                    <a:pt x="1721" y="1"/>
                    <a:pt x="159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3" name="Google Shape;4353;p44"/>
            <p:cNvSpPr/>
            <p:nvPr/>
          </p:nvSpPr>
          <p:spPr>
            <a:xfrm>
              <a:off x="3959578" y="2689186"/>
              <a:ext cx="43025" cy="123847"/>
            </a:xfrm>
            <a:custGeom>
              <a:avLst/>
              <a:gdLst/>
              <a:ahLst/>
              <a:cxnLst/>
              <a:rect l="l" t="t" r="r" b="b"/>
              <a:pathLst>
                <a:path w="1358" h="3909" extrusionOk="0">
                  <a:moveTo>
                    <a:pt x="1322" y="1"/>
                  </a:moveTo>
                  <a:cubicBezTo>
                    <a:pt x="738" y="227"/>
                    <a:pt x="465" y="965"/>
                    <a:pt x="310" y="1525"/>
                  </a:cubicBezTo>
                  <a:cubicBezTo>
                    <a:pt x="119" y="2275"/>
                    <a:pt x="0" y="3096"/>
                    <a:pt x="0" y="3882"/>
                  </a:cubicBezTo>
                  <a:cubicBezTo>
                    <a:pt x="0" y="3900"/>
                    <a:pt x="12" y="3909"/>
                    <a:pt x="24" y="3909"/>
                  </a:cubicBezTo>
                  <a:cubicBezTo>
                    <a:pt x="36" y="3909"/>
                    <a:pt x="48" y="3900"/>
                    <a:pt x="48" y="3882"/>
                  </a:cubicBezTo>
                  <a:cubicBezTo>
                    <a:pt x="24" y="3156"/>
                    <a:pt x="143" y="2418"/>
                    <a:pt x="310" y="1691"/>
                  </a:cubicBezTo>
                  <a:cubicBezTo>
                    <a:pt x="441" y="1120"/>
                    <a:pt x="715" y="286"/>
                    <a:pt x="1322" y="48"/>
                  </a:cubicBezTo>
                  <a:cubicBezTo>
                    <a:pt x="1357" y="36"/>
                    <a:pt x="1357" y="1"/>
                    <a:pt x="13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4" name="Google Shape;4354;p44"/>
            <p:cNvSpPr/>
            <p:nvPr/>
          </p:nvSpPr>
          <p:spPr>
            <a:xfrm>
              <a:off x="3985209" y="2816867"/>
              <a:ext cx="96980" cy="186040"/>
            </a:xfrm>
            <a:custGeom>
              <a:avLst/>
              <a:gdLst/>
              <a:ahLst/>
              <a:cxnLst/>
              <a:rect l="l" t="t" r="r" b="b"/>
              <a:pathLst>
                <a:path w="3061" h="5872" extrusionOk="0">
                  <a:moveTo>
                    <a:pt x="1907" y="1"/>
                  </a:moveTo>
                  <a:cubicBezTo>
                    <a:pt x="1835" y="1"/>
                    <a:pt x="1763" y="10"/>
                    <a:pt x="1691" y="31"/>
                  </a:cubicBezTo>
                  <a:cubicBezTo>
                    <a:pt x="1501" y="78"/>
                    <a:pt x="1322" y="209"/>
                    <a:pt x="1168" y="328"/>
                  </a:cubicBezTo>
                  <a:cubicBezTo>
                    <a:pt x="537" y="864"/>
                    <a:pt x="263" y="1697"/>
                    <a:pt x="108" y="2495"/>
                  </a:cubicBezTo>
                  <a:cubicBezTo>
                    <a:pt x="25" y="2936"/>
                    <a:pt x="1" y="3400"/>
                    <a:pt x="48" y="3841"/>
                  </a:cubicBezTo>
                  <a:cubicBezTo>
                    <a:pt x="96" y="4305"/>
                    <a:pt x="179" y="4769"/>
                    <a:pt x="239" y="5234"/>
                  </a:cubicBezTo>
                  <a:cubicBezTo>
                    <a:pt x="239" y="5257"/>
                    <a:pt x="263" y="5269"/>
                    <a:pt x="275" y="5293"/>
                  </a:cubicBezTo>
                  <a:cubicBezTo>
                    <a:pt x="287" y="5317"/>
                    <a:pt x="310" y="5353"/>
                    <a:pt x="310" y="5377"/>
                  </a:cubicBezTo>
                  <a:cubicBezTo>
                    <a:pt x="322" y="5436"/>
                    <a:pt x="346" y="5496"/>
                    <a:pt x="382" y="5555"/>
                  </a:cubicBezTo>
                  <a:cubicBezTo>
                    <a:pt x="394" y="5603"/>
                    <a:pt x="406" y="5650"/>
                    <a:pt x="441" y="5674"/>
                  </a:cubicBezTo>
                  <a:cubicBezTo>
                    <a:pt x="453" y="5686"/>
                    <a:pt x="453" y="5686"/>
                    <a:pt x="465" y="5686"/>
                  </a:cubicBezTo>
                  <a:cubicBezTo>
                    <a:pt x="489" y="5734"/>
                    <a:pt x="501" y="5793"/>
                    <a:pt x="513" y="5841"/>
                  </a:cubicBezTo>
                  <a:cubicBezTo>
                    <a:pt x="526" y="5862"/>
                    <a:pt x="545" y="5871"/>
                    <a:pt x="563" y="5871"/>
                  </a:cubicBezTo>
                  <a:cubicBezTo>
                    <a:pt x="596" y="5871"/>
                    <a:pt x="628" y="5843"/>
                    <a:pt x="620" y="5805"/>
                  </a:cubicBezTo>
                  <a:cubicBezTo>
                    <a:pt x="584" y="5698"/>
                    <a:pt x="572" y="5603"/>
                    <a:pt x="560" y="5496"/>
                  </a:cubicBezTo>
                  <a:cubicBezTo>
                    <a:pt x="513" y="5067"/>
                    <a:pt x="644" y="4650"/>
                    <a:pt x="858" y="4269"/>
                  </a:cubicBezTo>
                  <a:cubicBezTo>
                    <a:pt x="1084" y="3876"/>
                    <a:pt x="1394" y="3543"/>
                    <a:pt x="1739" y="3233"/>
                  </a:cubicBezTo>
                  <a:cubicBezTo>
                    <a:pt x="2370" y="2650"/>
                    <a:pt x="3061" y="1948"/>
                    <a:pt x="2989" y="1031"/>
                  </a:cubicBezTo>
                  <a:cubicBezTo>
                    <a:pt x="2954" y="602"/>
                    <a:pt x="2704" y="233"/>
                    <a:pt x="2299" y="78"/>
                  </a:cubicBezTo>
                  <a:cubicBezTo>
                    <a:pt x="2175" y="32"/>
                    <a:pt x="2041" y="1"/>
                    <a:pt x="19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5" name="Google Shape;4355;p44"/>
            <p:cNvSpPr/>
            <p:nvPr/>
          </p:nvSpPr>
          <p:spPr>
            <a:xfrm>
              <a:off x="4000670" y="2834324"/>
              <a:ext cx="47524" cy="112631"/>
            </a:xfrm>
            <a:custGeom>
              <a:avLst/>
              <a:gdLst/>
              <a:ahLst/>
              <a:cxnLst/>
              <a:rect l="l" t="t" r="r" b="b"/>
              <a:pathLst>
                <a:path w="1500" h="3555" extrusionOk="0">
                  <a:moveTo>
                    <a:pt x="1462" y="0"/>
                  </a:moveTo>
                  <a:cubicBezTo>
                    <a:pt x="1458" y="0"/>
                    <a:pt x="1456" y="1"/>
                    <a:pt x="1454" y="3"/>
                  </a:cubicBezTo>
                  <a:cubicBezTo>
                    <a:pt x="930" y="349"/>
                    <a:pt x="632" y="908"/>
                    <a:pt x="430" y="1480"/>
                  </a:cubicBezTo>
                  <a:cubicBezTo>
                    <a:pt x="191" y="2135"/>
                    <a:pt x="72" y="2837"/>
                    <a:pt x="1" y="3528"/>
                  </a:cubicBezTo>
                  <a:cubicBezTo>
                    <a:pt x="1" y="3546"/>
                    <a:pt x="10" y="3555"/>
                    <a:pt x="19" y="3555"/>
                  </a:cubicBezTo>
                  <a:cubicBezTo>
                    <a:pt x="28" y="3555"/>
                    <a:pt x="37" y="3546"/>
                    <a:pt x="37" y="3528"/>
                  </a:cubicBezTo>
                  <a:cubicBezTo>
                    <a:pt x="120" y="2873"/>
                    <a:pt x="215" y="2206"/>
                    <a:pt x="441" y="1575"/>
                  </a:cubicBezTo>
                  <a:cubicBezTo>
                    <a:pt x="656" y="1004"/>
                    <a:pt x="953" y="384"/>
                    <a:pt x="1489" y="51"/>
                  </a:cubicBezTo>
                  <a:cubicBezTo>
                    <a:pt x="1499" y="22"/>
                    <a:pt x="1477" y="0"/>
                    <a:pt x="146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6" name="Google Shape;4356;p44"/>
            <p:cNvSpPr/>
            <p:nvPr/>
          </p:nvSpPr>
          <p:spPr>
            <a:xfrm>
              <a:off x="3855469" y="2479733"/>
              <a:ext cx="67927" cy="136266"/>
            </a:xfrm>
            <a:custGeom>
              <a:avLst/>
              <a:gdLst/>
              <a:ahLst/>
              <a:cxnLst/>
              <a:rect l="l" t="t" r="r" b="b"/>
              <a:pathLst>
                <a:path w="2144" h="4301" extrusionOk="0">
                  <a:moveTo>
                    <a:pt x="1253" y="1"/>
                  </a:moveTo>
                  <a:cubicBezTo>
                    <a:pt x="1162" y="1"/>
                    <a:pt x="1071" y="15"/>
                    <a:pt x="976" y="51"/>
                  </a:cubicBezTo>
                  <a:cubicBezTo>
                    <a:pt x="845" y="111"/>
                    <a:pt x="726" y="218"/>
                    <a:pt x="619" y="313"/>
                  </a:cubicBezTo>
                  <a:cubicBezTo>
                    <a:pt x="202" y="766"/>
                    <a:pt x="71" y="1385"/>
                    <a:pt x="24" y="1956"/>
                  </a:cubicBezTo>
                  <a:cubicBezTo>
                    <a:pt x="0" y="2278"/>
                    <a:pt x="24" y="2611"/>
                    <a:pt x="95" y="2921"/>
                  </a:cubicBezTo>
                  <a:cubicBezTo>
                    <a:pt x="179" y="3254"/>
                    <a:pt x="274" y="3564"/>
                    <a:pt x="357" y="3885"/>
                  </a:cubicBezTo>
                  <a:cubicBezTo>
                    <a:pt x="357" y="3909"/>
                    <a:pt x="369" y="3921"/>
                    <a:pt x="381" y="3933"/>
                  </a:cubicBezTo>
                  <a:cubicBezTo>
                    <a:pt x="381" y="3930"/>
                    <a:pt x="381" y="3930"/>
                    <a:pt x="381" y="3930"/>
                  </a:cubicBezTo>
                  <a:cubicBezTo>
                    <a:pt x="381" y="3930"/>
                    <a:pt x="383" y="3949"/>
                    <a:pt x="393" y="3968"/>
                  </a:cubicBezTo>
                  <a:cubicBezTo>
                    <a:pt x="417" y="4004"/>
                    <a:pt x="441" y="4052"/>
                    <a:pt x="476" y="4087"/>
                  </a:cubicBezTo>
                  <a:cubicBezTo>
                    <a:pt x="488" y="4111"/>
                    <a:pt x="500" y="4135"/>
                    <a:pt x="536" y="4159"/>
                  </a:cubicBezTo>
                  <a:lnTo>
                    <a:pt x="548" y="4171"/>
                  </a:lnTo>
                  <a:cubicBezTo>
                    <a:pt x="560" y="4207"/>
                    <a:pt x="572" y="4242"/>
                    <a:pt x="595" y="4278"/>
                  </a:cubicBezTo>
                  <a:cubicBezTo>
                    <a:pt x="603" y="4294"/>
                    <a:pt x="615" y="4300"/>
                    <a:pt x="627" y="4300"/>
                  </a:cubicBezTo>
                  <a:cubicBezTo>
                    <a:pt x="651" y="4300"/>
                    <a:pt x="675" y="4274"/>
                    <a:pt x="667" y="4242"/>
                  </a:cubicBezTo>
                  <a:cubicBezTo>
                    <a:pt x="631" y="4171"/>
                    <a:pt x="619" y="4111"/>
                    <a:pt x="607" y="4040"/>
                  </a:cubicBezTo>
                  <a:cubicBezTo>
                    <a:pt x="548" y="3742"/>
                    <a:pt x="607" y="3433"/>
                    <a:pt x="726" y="3147"/>
                  </a:cubicBezTo>
                  <a:cubicBezTo>
                    <a:pt x="845" y="2837"/>
                    <a:pt x="1048" y="2575"/>
                    <a:pt x="1274" y="2325"/>
                  </a:cubicBezTo>
                  <a:cubicBezTo>
                    <a:pt x="1691" y="1849"/>
                    <a:pt x="2143" y="1290"/>
                    <a:pt x="2000" y="635"/>
                  </a:cubicBezTo>
                  <a:cubicBezTo>
                    <a:pt x="1941" y="337"/>
                    <a:pt x="1738" y="99"/>
                    <a:pt x="1429" y="16"/>
                  </a:cubicBezTo>
                  <a:cubicBezTo>
                    <a:pt x="1369" y="6"/>
                    <a:pt x="1311" y="1"/>
                    <a:pt x="12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7" name="Google Shape;4357;p44"/>
            <p:cNvSpPr/>
            <p:nvPr/>
          </p:nvSpPr>
          <p:spPr>
            <a:xfrm>
              <a:off x="3868269" y="2491044"/>
              <a:ext cx="26011" cy="84814"/>
            </a:xfrm>
            <a:custGeom>
              <a:avLst/>
              <a:gdLst/>
              <a:ahLst/>
              <a:cxnLst/>
              <a:rect l="l" t="t" r="r" b="b"/>
              <a:pathLst>
                <a:path w="821" h="2677" extrusionOk="0">
                  <a:moveTo>
                    <a:pt x="794" y="1"/>
                  </a:moveTo>
                  <a:cubicBezTo>
                    <a:pt x="791" y="1"/>
                    <a:pt x="789" y="2"/>
                    <a:pt x="787" y="4"/>
                  </a:cubicBezTo>
                  <a:cubicBezTo>
                    <a:pt x="441" y="301"/>
                    <a:pt x="263" y="730"/>
                    <a:pt x="156" y="1171"/>
                  </a:cubicBezTo>
                  <a:cubicBezTo>
                    <a:pt x="37" y="1659"/>
                    <a:pt x="1" y="2159"/>
                    <a:pt x="1" y="2659"/>
                  </a:cubicBezTo>
                  <a:cubicBezTo>
                    <a:pt x="1" y="2671"/>
                    <a:pt x="13" y="2677"/>
                    <a:pt x="25" y="2677"/>
                  </a:cubicBezTo>
                  <a:cubicBezTo>
                    <a:pt x="37" y="2677"/>
                    <a:pt x="48" y="2671"/>
                    <a:pt x="48" y="2659"/>
                  </a:cubicBezTo>
                  <a:cubicBezTo>
                    <a:pt x="48" y="2183"/>
                    <a:pt x="84" y="1683"/>
                    <a:pt x="179" y="1206"/>
                  </a:cubicBezTo>
                  <a:cubicBezTo>
                    <a:pt x="287" y="778"/>
                    <a:pt x="453" y="313"/>
                    <a:pt x="810" y="40"/>
                  </a:cubicBezTo>
                  <a:cubicBezTo>
                    <a:pt x="820" y="20"/>
                    <a:pt x="806" y="1"/>
                    <a:pt x="79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8" name="Google Shape;4358;p44"/>
            <p:cNvSpPr/>
            <p:nvPr/>
          </p:nvSpPr>
          <p:spPr>
            <a:xfrm>
              <a:off x="4026998" y="2970337"/>
              <a:ext cx="95174" cy="122675"/>
            </a:xfrm>
            <a:custGeom>
              <a:avLst/>
              <a:gdLst/>
              <a:ahLst/>
              <a:cxnLst/>
              <a:rect l="l" t="t" r="r" b="b"/>
              <a:pathLst>
                <a:path w="3004" h="3872" extrusionOk="0">
                  <a:moveTo>
                    <a:pt x="2168" y="1"/>
                  </a:moveTo>
                  <a:cubicBezTo>
                    <a:pt x="2064" y="1"/>
                    <a:pt x="1960" y="17"/>
                    <a:pt x="1861" y="44"/>
                  </a:cubicBezTo>
                  <a:cubicBezTo>
                    <a:pt x="1158" y="223"/>
                    <a:pt x="694" y="830"/>
                    <a:pt x="444" y="1473"/>
                  </a:cubicBezTo>
                  <a:cubicBezTo>
                    <a:pt x="313" y="1806"/>
                    <a:pt x="218" y="2187"/>
                    <a:pt x="182" y="2545"/>
                  </a:cubicBezTo>
                  <a:cubicBezTo>
                    <a:pt x="122" y="2890"/>
                    <a:pt x="99" y="3211"/>
                    <a:pt x="122" y="3557"/>
                  </a:cubicBezTo>
                  <a:cubicBezTo>
                    <a:pt x="87" y="3592"/>
                    <a:pt x="75" y="3664"/>
                    <a:pt x="39" y="3700"/>
                  </a:cubicBezTo>
                  <a:cubicBezTo>
                    <a:pt x="0" y="3801"/>
                    <a:pt x="73" y="3872"/>
                    <a:pt x="145" y="3872"/>
                  </a:cubicBezTo>
                  <a:cubicBezTo>
                    <a:pt x="183" y="3872"/>
                    <a:pt x="221" y="3852"/>
                    <a:pt x="242" y="3807"/>
                  </a:cubicBezTo>
                  <a:cubicBezTo>
                    <a:pt x="396" y="3485"/>
                    <a:pt x="599" y="3199"/>
                    <a:pt x="861" y="2961"/>
                  </a:cubicBezTo>
                  <a:cubicBezTo>
                    <a:pt x="1111" y="2735"/>
                    <a:pt x="1408" y="2545"/>
                    <a:pt x="1706" y="2378"/>
                  </a:cubicBezTo>
                  <a:cubicBezTo>
                    <a:pt x="2004" y="2211"/>
                    <a:pt x="2325" y="2045"/>
                    <a:pt x="2575" y="1830"/>
                  </a:cubicBezTo>
                  <a:cubicBezTo>
                    <a:pt x="2813" y="1616"/>
                    <a:pt x="2944" y="1354"/>
                    <a:pt x="2980" y="1044"/>
                  </a:cubicBezTo>
                  <a:cubicBezTo>
                    <a:pt x="3004" y="747"/>
                    <a:pt x="2932" y="449"/>
                    <a:pt x="2718" y="223"/>
                  </a:cubicBezTo>
                  <a:cubicBezTo>
                    <a:pt x="2575" y="64"/>
                    <a:pt x="2374" y="1"/>
                    <a:pt x="21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9" name="Google Shape;4359;p44"/>
            <p:cNvSpPr/>
            <p:nvPr/>
          </p:nvSpPr>
          <p:spPr>
            <a:xfrm>
              <a:off x="4041192" y="2984847"/>
              <a:ext cx="63112" cy="76513"/>
            </a:xfrm>
            <a:custGeom>
              <a:avLst/>
              <a:gdLst/>
              <a:ahLst/>
              <a:cxnLst/>
              <a:rect l="l" t="t" r="r" b="b"/>
              <a:pathLst>
                <a:path w="1992" h="2415" extrusionOk="0">
                  <a:moveTo>
                    <a:pt x="1958" y="1"/>
                  </a:moveTo>
                  <a:cubicBezTo>
                    <a:pt x="1955" y="1"/>
                    <a:pt x="1952" y="1"/>
                    <a:pt x="1949" y="3"/>
                  </a:cubicBezTo>
                  <a:cubicBezTo>
                    <a:pt x="877" y="348"/>
                    <a:pt x="329" y="1384"/>
                    <a:pt x="8" y="2384"/>
                  </a:cubicBezTo>
                  <a:cubicBezTo>
                    <a:pt x="0" y="2399"/>
                    <a:pt x="17" y="2414"/>
                    <a:pt x="33" y="2414"/>
                  </a:cubicBezTo>
                  <a:cubicBezTo>
                    <a:pt x="42" y="2414"/>
                    <a:pt x="51" y="2409"/>
                    <a:pt x="55" y="2396"/>
                  </a:cubicBezTo>
                  <a:cubicBezTo>
                    <a:pt x="365" y="1420"/>
                    <a:pt x="901" y="372"/>
                    <a:pt x="1960" y="51"/>
                  </a:cubicBezTo>
                  <a:cubicBezTo>
                    <a:pt x="1991" y="30"/>
                    <a:pt x="1978" y="1"/>
                    <a:pt x="195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0" name="Google Shape;4360;p44"/>
            <p:cNvSpPr/>
            <p:nvPr/>
          </p:nvSpPr>
          <p:spPr>
            <a:xfrm>
              <a:off x="3897322" y="2572658"/>
              <a:ext cx="75848" cy="155973"/>
            </a:xfrm>
            <a:custGeom>
              <a:avLst/>
              <a:gdLst/>
              <a:ahLst/>
              <a:cxnLst/>
              <a:rect l="l" t="t" r="r" b="b"/>
              <a:pathLst>
                <a:path w="2394" h="4923" extrusionOk="0">
                  <a:moveTo>
                    <a:pt x="1380" y="1"/>
                  </a:moveTo>
                  <a:cubicBezTo>
                    <a:pt x="1290" y="1"/>
                    <a:pt x="1202" y="16"/>
                    <a:pt x="1120" y="47"/>
                  </a:cubicBezTo>
                  <a:cubicBezTo>
                    <a:pt x="965" y="107"/>
                    <a:pt x="834" y="226"/>
                    <a:pt x="715" y="333"/>
                  </a:cubicBezTo>
                  <a:cubicBezTo>
                    <a:pt x="251" y="821"/>
                    <a:pt x="84" y="1535"/>
                    <a:pt x="24" y="2190"/>
                  </a:cubicBezTo>
                  <a:cubicBezTo>
                    <a:pt x="1" y="2559"/>
                    <a:pt x="24" y="2940"/>
                    <a:pt x="108" y="3309"/>
                  </a:cubicBezTo>
                  <a:cubicBezTo>
                    <a:pt x="179" y="3679"/>
                    <a:pt x="286" y="4048"/>
                    <a:pt x="370" y="4429"/>
                  </a:cubicBezTo>
                  <a:cubicBezTo>
                    <a:pt x="370" y="4452"/>
                    <a:pt x="382" y="4464"/>
                    <a:pt x="405" y="4476"/>
                  </a:cubicBezTo>
                  <a:cubicBezTo>
                    <a:pt x="417" y="4500"/>
                    <a:pt x="429" y="4512"/>
                    <a:pt x="429" y="4524"/>
                  </a:cubicBezTo>
                  <a:cubicBezTo>
                    <a:pt x="441" y="4572"/>
                    <a:pt x="477" y="4631"/>
                    <a:pt x="501" y="4679"/>
                  </a:cubicBezTo>
                  <a:cubicBezTo>
                    <a:pt x="525" y="4703"/>
                    <a:pt x="536" y="4750"/>
                    <a:pt x="560" y="4762"/>
                  </a:cubicBezTo>
                  <a:cubicBezTo>
                    <a:pt x="584" y="4786"/>
                    <a:pt x="584" y="4786"/>
                    <a:pt x="596" y="4786"/>
                  </a:cubicBezTo>
                  <a:cubicBezTo>
                    <a:pt x="608" y="4822"/>
                    <a:pt x="620" y="4857"/>
                    <a:pt x="655" y="4905"/>
                  </a:cubicBezTo>
                  <a:cubicBezTo>
                    <a:pt x="663" y="4917"/>
                    <a:pt x="678" y="4922"/>
                    <a:pt x="693" y="4922"/>
                  </a:cubicBezTo>
                  <a:cubicBezTo>
                    <a:pt x="722" y="4922"/>
                    <a:pt x="751" y="4901"/>
                    <a:pt x="727" y="4869"/>
                  </a:cubicBezTo>
                  <a:cubicBezTo>
                    <a:pt x="703" y="4798"/>
                    <a:pt x="667" y="4703"/>
                    <a:pt x="655" y="4619"/>
                  </a:cubicBezTo>
                  <a:cubicBezTo>
                    <a:pt x="584" y="4274"/>
                    <a:pt x="667" y="3917"/>
                    <a:pt x="786" y="3583"/>
                  </a:cubicBezTo>
                  <a:cubicBezTo>
                    <a:pt x="941" y="3238"/>
                    <a:pt x="1156" y="2952"/>
                    <a:pt x="1417" y="2667"/>
                  </a:cubicBezTo>
                  <a:cubicBezTo>
                    <a:pt x="1894" y="2143"/>
                    <a:pt x="2394" y="1500"/>
                    <a:pt x="2263" y="762"/>
                  </a:cubicBezTo>
                  <a:cubicBezTo>
                    <a:pt x="2203" y="416"/>
                    <a:pt x="1965" y="142"/>
                    <a:pt x="1620" y="35"/>
                  </a:cubicBezTo>
                  <a:cubicBezTo>
                    <a:pt x="1541" y="13"/>
                    <a:pt x="1460" y="1"/>
                    <a:pt x="138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1" name="Google Shape;4361;p44"/>
            <p:cNvSpPr/>
            <p:nvPr/>
          </p:nvSpPr>
          <p:spPr>
            <a:xfrm>
              <a:off x="3912022" y="2586852"/>
              <a:ext cx="30003" cy="96061"/>
            </a:xfrm>
            <a:custGeom>
              <a:avLst/>
              <a:gdLst/>
              <a:ahLst/>
              <a:cxnLst/>
              <a:rect l="l" t="t" r="r" b="b"/>
              <a:pathLst>
                <a:path w="947" h="3032" extrusionOk="0">
                  <a:moveTo>
                    <a:pt x="908" y="1"/>
                  </a:moveTo>
                  <a:cubicBezTo>
                    <a:pt x="903" y="1"/>
                    <a:pt x="898" y="2"/>
                    <a:pt x="894" y="4"/>
                  </a:cubicBezTo>
                  <a:cubicBezTo>
                    <a:pt x="489" y="325"/>
                    <a:pt x="299" y="826"/>
                    <a:pt x="180" y="1314"/>
                  </a:cubicBezTo>
                  <a:cubicBezTo>
                    <a:pt x="37" y="1861"/>
                    <a:pt x="1" y="2445"/>
                    <a:pt x="1" y="3004"/>
                  </a:cubicBezTo>
                  <a:cubicBezTo>
                    <a:pt x="1" y="3022"/>
                    <a:pt x="10" y="3031"/>
                    <a:pt x="19" y="3031"/>
                  </a:cubicBezTo>
                  <a:cubicBezTo>
                    <a:pt x="28" y="3031"/>
                    <a:pt x="37" y="3022"/>
                    <a:pt x="37" y="3004"/>
                  </a:cubicBezTo>
                  <a:cubicBezTo>
                    <a:pt x="37" y="2457"/>
                    <a:pt x="84" y="1909"/>
                    <a:pt x="203" y="1349"/>
                  </a:cubicBezTo>
                  <a:cubicBezTo>
                    <a:pt x="322" y="861"/>
                    <a:pt x="513" y="361"/>
                    <a:pt x="918" y="28"/>
                  </a:cubicBezTo>
                  <a:cubicBezTo>
                    <a:pt x="947" y="18"/>
                    <a:pt x="929" y="1"/>
                    <a:pt x="90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2" name="Google Shape;4362;p44"/>
            <p:cNvSpPr/>
            <p:nvPr/>
          </p:nvSpPr>
          <p:spPr>
            <a:xfrm>
              <a:off x="3761150" y="2582321"/>
              <a:ext cx="134080" cy="80632"/>
            </a:xfrm>
            <a:custGeom>
              <a:avLst/>
              <a:gdLst/>
              <a:ahLst/>
              <a:cxnLst/>
              <a:rect l="l" t="t" r="r" b="b"/>
              <a:pathLst>
                <a:path w="4232" h="2545" extrusionOk="0">
                  <a:moveTo>
                    <a:pt x="1168" y="0"/>
                  </a:moveTo>
                  <a:cubicBezTo>
                    <a:pt x="1021" y="0"/>
                    <a:pt x="873" y="20"/>
                    <a:pt x="727" y="64"/>
                  </a:cubicBezTo>
                  <a:cubicBezTo>
                    <a:pt x="429" y="159"/>
                    <a:pt x="143" y="337"/>
                    <a:pt x="72" y="647"/>
                  </a:cubicBezTo>
                  <a:cubicBezTo>
                    <a:pt x="0" y="945"/>
                    <a:pt x="96" y="1242"/>
                    <a:pt x="262" y="1480"/>
                  </a:cubicBezTo>
                  <a:cubicBezTo>
                    <a:pt x="441" y="1742"/>
                    <a:pt x="691" y="1897"/>
                    <a:pt x="1013" y="1969"/>
                  </a:cubicBezTo>
                  <a:cubicBezTo>
                    <a:pt x="1186" y="2014"/>
                    <a:pt x="1369" y="2024"/>
                    <a:pt x="1554" y="2024"/>
                  </a:cubicBezTo>
                  <a:cubicBezTo>
                    <a:pt x="1712" y="2024"/>
                    <a:pt x="1871" y="2016"/>
                    <a:pt x="2025" y="2016"/>
                  </a:cubicBezTo>
                  <a:cubicBezTo>
                    <a:pt x="2358" y="2016"/>
                    <a:pt x="2703" y="2028"/>
                    <a:pt x="3048" y="2112"/>
                  </a:cubicBezTo>
                  <a:cubicBezTo>
                    <a:pt x="3406" y="2183"/>
                    <a:pt x="3715" y="2326"/>
                    <a:pt x="4013" y="2528"/>
                  </a:cubicBezTo>
                  <a:cubicBezTo>
                    <a:pt x="4032" y="2540"/>
                    <a:pt x="4051" y="2545"/>
                    <a:pt x="4069" y="2545"/>
                  </a:cubicBezTo>
                  <a:cubicBezTo>
                    <a:pt x="4164" y="2545"/>
                    <a:pt x="4232" y="2408"/>
                    <a:pt x="4132" y="2338"/>
                  </a:cubicBezTo>
                  <a:lnTo>
                    <a:pt x="4001" y="2242"/>
                  </a:lnTo>
                  <a:cubicBezTo>
                    <a:pt x="3834" y="1945"/>
                    <a:pt x="3644" y="1659"/>
                    <a:pt x="3429" y="1397"/>
                  </a:cubicBezTo>
                  <a:cubicBezTo>
                    <a:pt x="3191" y="1111"/>
                    <a:pt x="2941" y="826"/>
                    <a:pt x="2656" y="599"/>
                  </a:cubicBezTo>
                  <a:cubicBezTo>
                    <a:pt x="2235" y="263"/>
                    <a:pt x="1705" y="0"/>
                    <a:pt x="11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3" name="Google Shape;4363;p44"/>
            <p:cNvSpPr/>
            <p:nvPr/>
          </p:nvSpPr>
          <p:spPr>
            <a:xfrm>
              <a:off x="3774742" y="2602693"/>
              <a:ext cx="92354" cy="37575"/>
            </a:xfrm>
            <a:custGeom>
              <a:avLst/>
              <a:gdLst/>
              <a:ahLst/>
              <a:cxnLst/>
              <a:rect l="l" t="t" r="r" b="b"/>
              <a:pathLst>
                <a:path w="2915" h="1186" extrusionOk="0">
                  <a:moveTo>
                    <a:pt x="505" y="0"/>
                  </a:moveTo>
                  <a:cubicBezTo>
                    <a:pt x="347" y="0"/>
                    <a:pt x="187" y="17"/>
                    <a:pt x="24" y="52"/>
                  </a:cubicBezTo>
                  <a:cubicBezTo>
                    <a:pt x="0" y="64"/>
                    <a:pt x="12" y="99"/>
                    <a:pt x="48" y="99"/>
                  </a:cubicBezTo>
                  <a:cubicBezTo>
                    <a:pt x="209" y="64"/>
                    <a:pt x="368" y="47"/>
                    <a:pt x="524" y="47"/>
                  </a:cubicBezTo>
                  <a:cubicBezTo>
                    <a:pt x="1417" y="47"/>
                    <a:pt x="2221" y="585"/>
                    <a:pt x="2870" y="1183"/>
                  </a:cubicBezTo>
                  <a:cubicBezTo>
                    <a:pt x="2872" y="1185"/>
                    <a:pt x="2875" y="1186"/>
                    <a:pt x="2878" y="1186"/>
                  </a:cubicBezTo>
                  <a:cubicBezTo>
                    <a:pt x="2893" y="1186"/>
                    <a:pt x="2915" y="1166"/>
                    <a:pt x="2905" y="1147"/>
                  </a:cubicBezTo>
                  <a:cubicBezTo>
                    <a:pt x="2245" y="548"/>
                    <a:pt x="1420" y="0"/>
                    <a:pt x="50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4" name="Google Shape;4364;p44"/>
            <p:cNvSpPr/>
            <p:nvPr/>
          </p:nvSpPr>
          <p:spPr>
            <a:xfrm>
              <a:off x="3795843" y="2673440"/>
              <a:ext cx="134872" cy="97075"/>
            </a:xfrm>
            <a:custGeom>
              <a:avLst/>
              <a:gdLst/>
              <a:ahLst/>
              <a:cxnLst/>
              <a:rect l="l" t="t" r="r" b="b"/>
              <a:pathLst>
                <a:path w="4257" h="3064" extrusionOk="0">
                  <a:moveTo>
                    <a:pt x="1097" y="0"/>
                  </a:moveTo>
                  <a:cubicBezTo>
                    <a:pt x="1049" y="0"/>
                    <a:pt x="1001" y="3"/>
                    <a:pt x="953" y="9"/>
                  </a:cubicBezTo>
                  <a:cubicBezTo>
                    <a:pt x="608" y="33"/>
                    <a:pt x="299" y="212"/>
                    <a:pt x="156" y="521"/>
                  </a:cubicBezTo>
                  <a:cubicBezTo>
                    <a:pt x="13" y="807"/>
                    <a:pt x="1" y="1152"/>
                    <a:pt x="108" y="1438"/>
                  </a:cubicBezTo>
                  <a:cubicBezTo>
                    <a:pt x="370" y="2141"/>
                    <a:pt x="1132" y="2450"/>
                    <a:pt x="1834" y="2522"/>
                  </a:cubicBezTo>
                  <a:cubicBezTo>
                    <a:pt x="2275" y="2581"/>
                    <a:pt x="2727" y="2534"/>
                    <a:pt x="3156" y="2653"/>
                  </a:cubicBezTo>
                  <a:cubicBezTo>
                    <a:pt x="3323" y="2700"/>
                    <a:pt x="3501" y="2748"/>
                    <a:pt x="3668" y="2819"/>
                  </a:cubicBezTo>
                  <a:cubicBezTo>
                    <a:pt x="3823" y="2879"/>
                    <a:pt x="3978" y="2962"/>
                    <a:pt x="4144" y="3057"/>
                  </a:cubicBezTo>
                  <a:cubicBezTo>
                    <a:pt x="4155" y="3062"/>
                    <a:pt x="4166" y="3064"/>
                    <a:pt x="4176" y="3064"/>
                  </a:cubicBezTo>
                  <a:cubicBezTo>
                    <a:pt x="4222" y="3064"/>
                    <a:pt x="4257" y="3023"/>
                    <a:pt x="4228" y="2974"/>
                  </a:cubicBezTo>
                  <a:cubicBezTo>
                    <a:pt x="4216" y="2938"/>
                    <a:pt x="4204" y="2915"/>
                    <a:pt x="4168" y="2891"/>
                  </a:cubicBezTo>
                  <a:cubicBezTo>
                    <a:pt x="3847" y="2224"/>
                    <a:pt x="3370" y="1617"/>
                    <a:pt x="2846" y="1081"/>
                  </a:cubicBezTo>
                  <a:cubicBezTo>
                    <a:pt x="2573" y="807"/>
                    <a:pt x="2311" y="521"/>
                    <a:pt x="1977" y="319"/>
                  </a:cubicBezTo>
                  <a:cubicBezTo>
                    <a:pt x="1718" y="133"/>
                    <a:pt x="1415" y="0"/>
                    <a:pt x="10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5" name="Google Shape;4365;p44"/>
            <p:cNvSpPr/>
            <p:nvPr/>
          </p:nvSpPr>
          <p:spPr>
            <a:xfrm>
              <a:off x="3810226" y="2690137"/>
              <a:ext cx="92735" cy="53100"/>
            </a:xfrm>
            <a:custGeom>
              <a:avLst/>
              <a:gdLst/>
              <a:ahLst/>
              <a:cxnLst/>
              <a:rect l="l" t="t" r="r" b="b"/>
              <a:pathLst>
                <a:path w="2927" h="1676" extrusionOk="0">
                  <a:moveTo>
                    <a:pt x="338" y="0"/>
                  </a:moveTo>
                  <a:cubicBezTo>
                    <a:pt x="233" y="0"/>
                    <a:pt x="131" y="7"/>
                    <a:pt x="35" y="18"/>
                  </a:cubicBezTo>
                  <a:cubicBezTo>
                    <a:pt x="6" y="18"/>
                    <a:pt x="1" y="49"/>
                    <a:pt x="12" y="49"/>
                  </a:cubicBezTo>
                  <a:cubicBezTo>
                    <a:pt x="15" y="49"/>
                    <a:pt x="18" y="47"/>
                    <a:pt x="23" y="42"/>
                  </a:cubicBezTo>
                  <a:cubicBezTo>
                    <a:pt x="105" y="36"/>
                    <a:pt x="190" y="32"/>
                    <a:pt x="276" y="32"/>
                  </a:cubicBezTo>
                  <a:cubicBezTo>
                    <a:pt x="517" y="32"/>
                    <a:pt x="768" y="62"/>
                    <a:pt x="988" y="149"/>
                  </a:cubicBezTo>
                  <a:cubicBezTo>
                    <a:pt x="1202" y="221"/>
                    <a:pt x="1392" y="363"/>
                    <a:pt x="1571" y="483"/>
                  </a:cubicBezTo>
                  <a:cubicBezTo>
                    <a:pt x="2047" y="816"/>
                    <a:pt x="2452" y="1268"/>
                    <a:pt x="2881" y="1673"/>
                  </a:cubicBezTo>
                  <a:cubicBezTo>
                    <a:pt x="2882" y="1675"/>
                    <a:pt x="2884" y="1676"/>
                    <a:pt x="2887" y="1676"/>
                  </a:cubicBezTo>
                  <a:cubicBezTo>
                    <a:pt x="2902" y="1676"/>
                    <a:pt x="2927" y="1648"/>
                    <a:pt x="2916" y="1637"/>
                  </a:cubicBezTo>
                  <a:cubicBezTo>
                    <a:pt x="2476" y="1221"/>
                    <a:pt x="2059" y="780"/>
                    <a:pt x="1571" y="435"/>
                  </a:cubicBezTo>
                  <a:cubicBezTo>
                    <a:pt x="1392" y="316"/>
                    <a:pt x="1202" y="173"/>
                    <a:pt x="988" y="102"/>
                  </a:cubicBezTo>
                  <a:cubicBezTo>
                    <a:pt x="786" y="29"/>
                    <a:pt x="557" y="0"/>
                    <a:pt x="3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6" name="Google Shape;4366;p44"/>
            <p:cNvSpPr/>
            <p:nvPr/>
          </p:nvSpPr>
          <p:spPr>
            <a:xfrm>
              <a:off x="4964863" y="2754801"/>
              <a:ext cx="484742" cy="389631"/>
            </a:xfrm>
            <a:custGeom>
              <a:avLst/>
              <a:gdLst/>
              <a:ahLst/>
              <a:cxnLst/>
              <a:rect l="l" t="t" r="r" b="b"/>
              <a:pathLst>
                <a:path w="15300" h="12298" extrusionOk="0">
                  <a:moveTo>
                    <a:pt x="13109" y="0"/>
                  </a:moveTo>
                  <a:cubicBezTo>
                    <a:pt x="12392" y="0"/>
                    <a:pt x="11847" y="386"/>
                    <a:pt x="11050" y="386"/>
                  </a:cubicBezTo>
                  <a:cubicBezTo>
                    <a:pt x="11007" y="386"/>
                    <a:pt x="10963" y="385"/>
                    <a:pt x="10918" y="382"/>
                  </a:cubicBezTo>
                  <a:cubicBezTo>
                    <a:pt x="10490" y="370"/>
                    <a:pt x="10073" y="251"/>
                    <a:pt x="9644" y="180"/>
                  </a:cubicBezTo>
                  <a:cubicBezTo>
                    <a:pt x="9325" y="119"/>
                    <a:pt x="9011" y="78"/>
                    <a:pt x="8702" y="78"/>
                  </a:cubicBezTo>
                  <a:cubicBezTo>
                    <a:pt x="8285" y="78"/>
                    <a:pt x="7879" y="153"/>
                    <a:pt x="7489" y="358"/>
                  </a:cubicBezTo>
                  <a:cubicBezTo>
                    <a:pt x="7168" y="513"/>
                    <a:pt x="6894" y="739"/>
                    <a:pt x="6680" y="989"/>
                  </a:cubicBezTo>
                  <a:cubicBezTo>
                    <a:pt x="6442" y="1275"/>
                    <a:pt x="6323" y="1644"/>
                    <a:pt x="6025" y="1906"/>
                  </a:cubicBezTo>
                  <a:cubicBezTo>
                    <a:pt x="5549" y="2323"/>
                    <a:pt x="4834" y="2299"/>
                    <a:pt x="4251" y="2359"/>
                  </a:cubicBezTo>
                  <a:cubicBezTo>
                    <a:pt x="3572" y="2418"/>
                    <a:pt x="2917" y="2585"/>
                    <a:pt x="2274" y="3014"/>
                  </a:cubicBezTo>
                  <a:cubicBezTo>
                    <a:pt x="1655" y="3454"/>
                    <a:pt x="1120" y="4085"/>
                    <a:pt x="739" y="4788"/>
                  </a:cubicBezTo>
                  <a:cubicBezTo>
                    <a:pt x="0" y="6228"/>
                    <a:pt x="12" y="7871"/>
                    <a:pt x="465" y="8990"/>
                  </a:cubicBezTo>
                  <a:cubicBezTo>
                    <a:pt x="715" y="9610"/>
                    <a:pt x="1131" y="10086"/>
                    <a:pt x="1572" y="10455"/>
                  </a:cubicBezTo>
                  <a:cubicBezTo>
                    <a:pt x="1977" y="10800"/>
                    <a:pt x="2405" y="11086"/>
                    <a:pt x="2882" y="11276"/>
                  </a:cubicBezTo>
                  <a:cubicBezTo>
                    <a:pt x="2882" y="11324"/>
                    <a:pt x="2894" y="11348"/>
                    <a:pt x="2929" y="11384"/>
                  </a:cubicBezTo>
                  <a:cubicBezTo>
                    <a:pt x="3600" y="11961"/>
                    <a:pt x="4474" y="12298"/>
                    <a:pt x="5500" y="12298"/>
                  </a:cubicBezTo>
                  <a:cubicBezTo>
                    <a:pt x="5787" y="12298"/>
                    <a:pt x="6085" y="12272"/>
                    <a:pt x="6394" y="12217"/>
                  </a:cubicBezTo>
                  <a:cubicBezTo>
                    <a:pt x="7632" y="11991"/>
                    <a:pt x="9037" y="11372"/>
                    <a:pt x="10133" y="10479"/>
                  </a:cubicBezTo>
                  <a:cubicBezTo>
                    <a:pt x="10656" y="10062"/>
                    <a:pt x="11085" y="9586"/>
                    <a:pt x="11359" y="9110"/>
                  </a:cubicBezTo>
                  <a:cubicBezTo>
                    <a:pt x="11621" y="8633"/>
                    <a:pt x="11657" y="8181"/>
                    <a:pt x="11621" y="7728"/>
                  </a:cubicBezTo>
                  <a:cubicBezTo>
                    <a:pt x="11597" y="7336"/>
                    <a:pt x="11514" y="6871"/>
                    <a:pt x="11847" y="6502"/>
                  </a:cubicBezTo>
                  <a:cubicBezTo>
                    <a:pt x="12073" y="6264"/>
                    <a:pt x="12430" y="6157"/>
                    <a:pt x="12740" y="6038"/>
                  </a:cubicBezTo>
                  <a:cubicBezTo>
                    <a:pt x="13050" y="5907"/>
                    <a:pt x="13335" y="5764"/>
                    <a:pt x="13562" y="5561"/>
                  </a:cubicBezTo>
                  <a:cubicBezTo>
                    <a:pt x="13800" y="5371"/>
                    <a:pt x="13954" y="5145"/>
                    <a:pt x="14050" y="4930"/>
                  </a:cubicBezTo>
                  <a:cubicBezTo>
                    <a:pt x="14133" y="4669"/>
                    <a:pt x="14121" y="4407"/>
                    <a:pt x="14074" y="4133"/>
                  </a:cubicBezTo>
                  <a:cubicBezTo>
                    <a:pt x="14002" y="3633"/>
                    <a:pt x="13859" y="3204"/>
                    <a:pt x="14312" y="2847"/>
                  </a:cubicBezTo>
                  <a:cubicBezTo>
                    <a:pt x="14526" y="2680"/>
                    <a:pt x="14728" y="2549"/>
                    <a:pt x="14895" y="2359"/>
                  </a:cubicBezTo>
                  <a:cubicBezTo>
                    <a:pt x="15026" y="2204"/>
                    <a:pt x="15133" y="2037"/>
                    <a:pt x="15193" y="1847"/>
                  </a:cubicBezTo>
                  <a:cubicBezTo>
                    <a:pt x="15300" y="1466"/>
                    <a:pt x="15205" y="1037"/>
                    <a:pt x="14752" y="620"/>
                  </a:cubicBezTo>
                  <a:cubicBezTo>
                    <a:pt x="14312" y="251"/>
                    <a:pt x="13716" y="13"/>
                    <a:pt x="13169" y="1"/>
                  </a:cubicBezTo>
                  <a:cubicBezTo>
                    <a:pt x="13148" y="1"/>
                    <a:pt x="13128" y="0"/>
                    <a:pt x="131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7" name="Google Shape;4367;p44"/>
            <p:cNvSpPr/>
            <p:nvPr/>
          </p:nvSpPr>
          <p:spPr>
            <a:xfrm>
              <a:off x="5019801" y="2781604"/>
              <a:ext cx="410954" cy="387540"/>
            </a:xfrm>
            <a:custGeom>
              <a:avLst/>
              <a:gdLst/>
              <a:ahLst/>
              <a:cxnLst/>
              <a:rect l="l" t="t" r="r" b="b"/>
              <a:pathLst>
                <a:path w="12971" h="12232" extrusionOk="0">
                  <a:moveTo>
                    <a:pt x="12935" y="1"/>
                  </a:moveTo>
                  <a:cubicBezTo>
                    <a:pt x="8827" y="1727"/>
                    <a:pt x="5112" y="4382"/>
                    <a:pt x="2434" y="7966"/>
                  </a:cubicBezTo>
                  <a:cubicBezTo>
                    <a:pt x="1969" y="8585"/>
                    <a:pt x="1529" y="9240"/>
                    <a:pt x="1136" y="9918"/>
                  </a:cubicBezTo>
                  <a:cubicBezTo>
                    <a:pt x="719" y="10609"/>
                    <a:pt x="243" y="11371"/>
                    <a:pt x="17" y="12145"/>
                  </a:cubicBezTo>
                  <a:cubicBezTo>
                    <a:pt x="0" y="12194"/>
                    <a:pt x="51" y="12231"/>
                    <a:pt x="99" y="12231"/>
                  </a:cubicBezTo>
                  <a:cubicBezTo>
                    <a:pt x="122" y="12231"/>
                    <a:pt x="144" y="12223"/>
                    <a:pt x="159" y="12204"/>
                  </a:cubicBezTo>
                  <a:cubicBezTo>
                    <a:pt x="540" y="11573"/>
                    <a:pt x="826" y="10871"/>
                    <a:pt x="1195" y="10228"/>
                  </a:cubicBezTo>
                  <a:cubicBezTo>
                    <a:pt x="1541" y="9633"/>
                    <a:pt x="1910" y="9049"/>
                    <a:pt x="2314" y="8490"/>
                  </a:cubicBezTo>
                  <a:cubicBezTo>
                    <a:pt x="3076" y="7406"/>
                    <a:pt x="3934" y="6418"/>
                    <a:pt x="4874" y="5489"/>
                  </a:cubicBezTo>
                  <a:cubicBezTo>
                    <a:pt x="6494" y="3918"/>
                    <a:pt x="8327" y="2560"/>
                    <a:pt x="10292" y="1429"/>
                  </a:cubicBezTo>
                  <a:cubicBezTo>
                    <a:pt x="11149" y="929"/>
                    <a:pt x="12066" y="465"/>
                    <a:pt x="12959" y="36"/>
                  </a:cubicBezTo>
                  <a:cubicBezTo>
                    <a:pt x="12971" y="13"/>
                    <a:pt x="12959" y="1"/>
                    <a:pt x="129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8" name="Google Shape;4368;p44"/>
            <p:cNvSpPr/>
            <p:nvPr/>
          </p:nvSpPr>
          <p:spPr>
            <a:xfrm>
              <a:off x="5343596" y="2757082"/>
              <a:ext cx="15493" cy="58993"/>
            </a:xfrm>
            <a:custGeom>
              <a:avLst/>
              <a:gdLst/>
              <a:ahLst/>
              <a:cxnLst/>
              <a:rect l="l" t="t" r="r" b="b"/>
              <a:pathLst>
                <a:path w="489" h="1862" extrusionOk="0">
                  <a:moveTo>
                    <a:pt x="381" y="1"/>
                  </a:moveTo>
                  <a:cubicBezTo>
                    <a:pt x="322" y="13"/>
                    <a:pt x="262" y="36"/>
                    <a:pt x="203" y="60"/>
                  </a:cubicBezTo>
                  <a:cubicBezTo>
                    <a:pt x="155" y="179"/>
                    <a:pt x="119" y="298"/>
                    <a:pt x="84" y="417"/>
                  </a:cubicBezTo>
                  <a:cubicBezTo>
                    <a:pt x="0" y="846"/>
                    <a:pt x="60" y="1394"/>
                    <a:pt x="441" y="1846"/>
                  </a:cubicBezTo>
                  <a:cubicBezTo>
                    <a:pt x="445" y="1857"/>
                    <a:pt x="451" y="1862"/>
                    <a:pt x="457" y="1862"/>
                  </a:cubicBezTo>
                  <a:cubicBezTo>
                    <a:pt x="472" y="1862"/>
                    <a:pt x="488" y="1842"/>
                    <a:pt x="488" y="1834"/>
                  </a:cubicBezTo>
                  <a:cubicBezTo>
                    <a:pt x="238" y="1334"/>
                    <a:pt x="131" y="858"/>
                    <a:pt x="215" y="417"/>
                  </a:cubicBezTo>
                  <a:cubicBezTo>
                    <a:pt x="262" y="275"/>
                    <a:pt x="310" y="132"/>
                    <a:pt x="3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9" name="Google Shape;4369;p44"/>
            <p:cNvSpPr/>
            <p:nvPr/>
          </p:nvSpPr>
          <p:spPr>
            <a:xfrm>
              <a:off x="5282861" y="2764242"/>
              <a:ext cx="17014" cy="90263"/>
            </a:xfrm>
            <a:custGeom>
              <a:avLst/>
              <a:gdLst/>
              <a:ahLst/>
              <a:cxnLst/>
              <a:rect l="l" t="t" r="r" b="b"/>
              <a:pathLst>
                <a:path w="537" h="2849" extrusionOk="0">
                  <a:moveTo>
                    <a:pt x="453" y="1"/>
                  </a:moveTo>
                  <a:cubicBezTo>
                    <a:pt x="322" y="239"/>
                    <a:pt x="215" y="501"/>
                    <a:pt x="143" y="763"/>
                  </a:cubicBezTo>
                  <a:cubicBezTo>
                    <a:pt x="36" y="1108"/>
                    <a:pt x="0" y="1501"/>
                    <a:pt x="36" y="1906"/>
                  </a:cubicBezTo>
                  <a:cubicBezTo>
                    <a:pt x="84" y="2192"/>
                    <a:pt x="84" y="2632"/>
                    <a:pt x="405" y="2847"/>
                  </a:cubicBezTo>
                  <a:cubicBezTo>
                    <a:pt x="407" y="2848"/>
                    <a:pt x="409" y="2849"/>
                    <a:pt x="411" y="2849"/>
                  </a:cubicBezTo>
                  <a:cubicBezTo>
                    <a:pt x="426" y="2849"/>
                    <a:pt x="451" y="2821"/>
                    <a:pt x="441" y="2811"/>
                  </a:cubicBezTo>
                  <a:cubicBezTo>
                    <a:pt x="107" y="2561"/>
                    <a:pt x="107" y="2001"/>
                    <a:pt x="107" y="1692"/>
                  </a:cubicBezTo>
                  <a:cubicBezTo>
                    <a:pt x="107" y="1323"/>
                    <a:pt x="167" y="953"/>
                    <a:pt x="274" y="608"/>
                  </a:cubicBezTo>
                  <a:cubicBezTo>
                    <a:pt x="346" y="406"/>
                    <a:pt x="441" y="203"/>
                    <a:pt x="536" y="13"/>
                  </a:cubicBezTo>
                  <a:cubicBezTo>
                    <a:pt x="512" y="13"/>
                    <a:pt x="477" y="1"/>
                    <a:pt x="45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0" name="Google Shape;4370;p44"/>
            <p:cNvSpPr/>
            <p:nvPr/>
          </p:nvSpPr>
          <p:spPr>
            <a:xfrm>
              <a:off x="5200233" y="2760472"/>
              <a:ext cx="35643" cy="133130"/>
            </a:xfrm>
            <a:custGeom>
              <a:avLst/>
              <a:gdLst/>
              <a:ahLst/>
              <a:cxnLst/>
              <a:rect l="l" t="t" r="r" b="b"/>
              <a:pathLst>
                <a:path w="1125" h="4202" extrusionOk="0">
                  <a:moveTo>
                    <a:pt x="549" y="1"/>
                  </a:moveTo>
                  <a:cubicBezTo>
                    <a:pt x="477" y="13"/>
                    <a:pt x="394" y="37"/>
                    <a:pt x="334" y="72"/>
                  </a:cubicBezTo>
                  <a:cubicBezTo>
                    <a:pt x="275" y="227"/>
                    <a:pt x="227" y="370"/>
                    <a:pt x="191" y="525"/>
                  </a:cubicBezTo>
                  <a:cubicBezTo>
                    <a:pt x="60" y="953"/>
                    <a:pt x="1" y="1430"/>
                    <a:pt x="25" y="1894"/>
                  </a:cubicBezTo>
                  <a:cubicBezTo>
                    <a:pt x="72" y="2692"/>
                    <a:pt x="370" y="3632"/>
                    <a:pt x="1072" y="4192"/>
                  </a:cubicBezTo>
                  <a:cubicBezTo>
                    <a:pt x="1076" y="4199"/>
                    <a:pt x="1082" y="4202"/>
                    <a:pt x="1089" y="4202"/>
                  </a:cubicBezTo>
                  <a:cubicBezTo>
                    <a:pt x="1106" y="4202"/>
                    <a:pt x="1125" y="4185"/>
                    <a:pt x="1108" y="4168"/>
                  </a:cubicBezTo>
                  <a:cubicBezTo>
                    <a:pt x="846" y="3823"/>
                    <a:pt x="596" y="3501"/>
                    <a:pt x="429" y="3108"/>
                  </a:cubicBezTo>
                  <a:cubicBezTo>
                    <a:pt x="251" y="2692"/>
                    <a:pt x="156" y="2263"/>
                    <a:pt x="144" y="1823"/>
                  </a:cubicBezTo>
                  <a:cubicBezTo>
                    <a:pt x="132" y="1382"/>
                    <a:pt x="191" y="930"/>
                    <a:pt x="322" y="525"/>
                  </a:cubicBezTo>
                  <a:cubicBezTo>
                    <a:pt x="382" y="322"/>
                    <a:pt x="453" y="168"/>
                    <a:pt x="54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1" name="Google Shape;4371;p44"/>
            <p:cNvSpPr/>
            <p:nvPr/>
          </p:nvSpPr>
          <p:spPr>
            <a:xfrm>
              <a:off x="5152329" y="2815188"/>
              <a:ext cx="48981" cy="112378"/>
            </a:xfrm>
            <a:custGeom>
              <a:avLst/>
              <a:gdLst/>
              <a:ahLst/>
              <a:cxnLst/>
              <a:rect l="l" t="t" r="r" b="b"/>
              <a:pathLst>
                <a:path w="1546" h="3547" extrusionOk="0">
                  <a:moveTo>
                    <a:pt x="167" y="0"/>
                  </a:moveTo>
                  <a:lnTo>
                    <a:pt x="156" y="12"/>
                  </a:lnTo>
                  <a:lnTo>
                    <a:pt x="25" y="96"/>
                  </a:lnTo>
                  <a:cubicBezTo>
                    <a:pt x="1" y="381"/>
                    <a:pt x="25" y="667"/>
                    <a:pt x="60" y="953"/>
                  </a:cubicBezTo>
                  <a:cubicBezTo>
                    <a:pt x="203" y="1870"/>
                    <a:pt x="632" y="2989"/>
                    <a:pt x="1489" y="3536"/>
                  </a:cubicBezTo>
                  <a:cubicBezTo>
                    <a:pt x="1492" y="3543"/>
                    <a:pt x="1499" y="3546"/>
                    <a:pt x="1506" y="3546"/>
                  </a:cubicBezTo>
                  <a:cubicBezTo>
                    <a:pt x="1524" y="3546"/>
                    <a:pt x="1545" y="3529"/>
                    <a:pt x="1537" y="3513"/>
                  </a:cubicBezTo>
                  <a:cubicBezTo>
                    <a:pt x="1239" y="3167"/>
                    <a:pt x="929" y="2834"/>
                    <a:pt x="703" y="2441"/>
                  </a:cubicBezTo>
                  <a:cubicBezTo>
                    <a:pt x="453" y="1977"/>
                    <a:pt x="286" y="1489"/>
                    <a:pt x="215" y="977"/>
                  </a:cubicBezTo>
                  <a:cubicBezTo>
                    <a:pt x="167" y="655"/>
                    <a:pt x="156" y="322"/>
                    <a:pt x="16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2" name="Google Shape;4372;p44"/>
            <p:cNvSpPr/>
            <p:nvPr/>
          </p:nvSpPr>
          <p:spPr>
            <a:xfrm>
              <a:off x="5090865" y="2829128"/>
              <a:ext cx="45274" cy="154484"/>
            </a:xfrm>
            <a:custGeom>
              <a:avLst/>
              <a:gdLst/>
              <a:ahLst/>
              <a:cxnLst/>
              <a:rect l="l" t="t" r="r" b="b"/>
              <a:pathLst>
                <a:path w="1429" h="4876" extrusionOk="0">
                  <a:moveTo>
                    <a:pt x="321" y="1"/>
                  </a:moveTo>
                  <a:cubicBezTo>
                    <a:pt x="274" y="1"/>
                    <a:pt x="238" y="25"/>
                    <a:pt x="191" y="25"/>
                  </a:cubicBezTo>
                  <a:cubicBezTo>
                    <a:pt x="155" y="120"/>
                    <a:pt x="143" y="239"/>
                    <a:pt x="119" y="346"/>
                  </a:cubicBezTo>
                  <a:cubicBezTo>
                    <a:pt x="24" y="918"/>
                    <a:pt x="0" y="1513"/>
                    <a:pt x="60" y="2084"/>
                  </a:cubicBezTo>
                  <a:cubicBezTo>
                    <a:pt x="155" y="3144"/>
                    <a:pt x="560" y="4132"/>
                    <a:pt x="1274" y="4859"/>
                  </a:cubicBezTo>
                  <a:cubicBezTo>
                    <a:pt x="1286" y="4871"/>
                    <a:pt x="1300" y="4876"/>
                    <a:pt x="1315" y="4876"/>
                  </a:cubicBezTo>
                  <a:cubicBezTo>
                    <a:pt x="1371" y="4876"/>
                    <a:pt x="1428" y="4799"/>
                    <a:pt x="1381" y="4751"/>
                  </a:cubicBezTo>
                  <a:cubicBezTo>
                    <a:pt x="667" y="4013"/>
                    <a:pt x="298" y="3013"/>
                    <a:pt x="202" y="1942"/>
                  </a:cubicBezTo>
                  <a:cubicBezTo>
                    <a:pt x="155" y="1394"/>
                    <a:pt x="191" y="834"/>
                    <a:pt x="310" y="287"/>
                  </a:cubicBezTo>
                  <a:cubicBezTo>
                    <a:pt x="321" y="203"/>
                    <a:pt x="357" y="108"/>
                    <a:pt x="36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3" name="Google Shape;4373;p44"/>
            <p:cNvSpPr/>
            <p:nvPr/>
          </p:nvSpPr>
          <p:spPr>
            <a:xfrm>
              <a:off x="5041820" y="2837809"/>
              <a:ext cx="54494" cy="191489"/>
            </a:xfrm>
            <a:custGeom>
              <a:avLst/>
              <a:gdLst/>
              <a:ahLst/>
              <a:cxnLst/>
              <a:rect l="l" t="t" r="r" b="b"/>
              <a:pathLst>
                <a:path w="1720" h="6044" extrusionOk="0">
                  <a:moveTo>
                    <a:pt x="548" y="1"/>
                  </a:moveTo>
                  <a:lnTo>
                    <a:pt x="548" y="1"/>
                  </a:lnTo>
                  <a:cubicBezTo>
                    <a:pt x="476" y="24"/>
                    <a:pt x="393" y="60"/>
                    <a:pt x="322" y="108"/>
                  </a:cubicBezTo>
                  <a:cubicBezTo>
                    <a:pt x="72" y="1013"/>
                    <a:pt x="0" y="2025"/>
                    <a:pt x="84" y="2870"/>
                  </a:cubicBezTo>
                  <a:cubicBezTo>
                    <a:pt x="215" y="4073"/>
                    <a:pt x="679" y="5418"/>
                    <a:pt x="1631" y="6037"/>
                  </a:cubicBezTo>
                  <a:cubicBezTo>
                    <a:pt x="1638" y="6042"/>
                    <a:pt x="1646" y="6044"/>
                    <a:pt x="1653" y="6044"/>
                  </a:cubicBezTo>
                  <a:cubicBezTo>
                    <a:pt x="1686" y="6044"/>
                    <a:pt x="1720" y="6007"/>
                    <a:pt x="1691" y="5978"/>
                  </a:cubicBezTo>
                  <a:cubicBezTo>
                    <a:pt x="1286" y="5549"/>
                    <a:pt x="917" y="5144"/>
                    <a:pt x="667" y="4585"/>
                  </a:cubicBezTo>
                  <a:cubicBezTo>
                    <a:pt x="417" y="4013"/>
                    <a:pt x="262" y="3382"/>
                    <a:pt x="215" y="2727"/>
                  </a:cubicBezTo>
                  <a:cubicBezTo>
                    <a:pt x="155" y="2049"/>
                    <a:pt x="215" y="1358"/>
                    <a:pt x="357" y="679"/>
                  </a:cubicBezTo>
                  <a:cubicBezTo>
                    <a:pt x="393" y="441"/>
                    <a:pt x="476" y="227"/>
                    <a:pt x="5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4" name="Google Shape;4374;p44"/>
            <p:cNvSpPr/>
            <p:nvPr/>
          </p:nvSpPr>
          <p:spPr>
            <a:xfrm>
              <a:off x="4969394" y="2946068"/>
              <a:ext cx="97614" cy="120045"/>
            </a:xfrm>
            <a:custGeom>
              <a:avLst/>
              <a:gdLst/>
              <a:ahLst/>
              <a:cxnLst/>
              <a:rect l="l" t="t" r="r" b="b"/>
              <a:pathLst>
                <a:path w="3081" h="3789" extrusionOk="0">
                  <a:moveTo>
                    <a:pt x="95" y="1"/>
                  </a:moveTo>
                  <a:cubicBezTo>
                    <a:pt x="48" y="167"/>
                    <a:pt x="24" y="334"/>
                    <a:pt x="0" y="477"/>
                  </a:cubicBezTo>
                  <a:cubicBezTo>
                    <a:pt x="393" y="2132"/>
                    <a:pt x="1524" y="3442"/>
                    <a:pt x="3001" y="3787"/>
                  </a:cubicBezTo>
                  <a:cubicBezTo>
                    <a:pt x="3003" y="3788"/>
                    <a:pt x="3006" y="3788"/>
                    <a:pt x="3009" y="3788"/>
                  </a:cubicBezTo>
                  <a:cubicBezTo>
                    <a:pt x="3043" y="3788"/>
                    <a:pt x="3080" y="3725"/>
                    <a:pt x="3036" y="3692"/>
                  </a:cubicBezTo>
                  <a:cubicBezTo>
                    <a:pt x="1905" y="3156"/>
                    <a:pt x="917" y="2501"/>
                    <a:pt x="393" y="1203"/>
                  </a:cubicBezTo>
                  <a:cubicBezTo>
                    <a:pt x="226" y="822"/>
                    <a:pt x="143" y="417"/>
                    <a:pt x="95" y="1"/>
                  </a:cubicBezTo>
                  <a:close/>
                </a:path>
              </a:pathLst>
            </a:custGeom>
            <a:solidFill>
              <a:srgbClr val="8CC7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5" name="Google Shape;4375;p44"/>
            <p:cNvSpPr/>
            <p:nvPr/>
          </p:nvSpPr>
          <p:spPr>
            <a:xfrm>
              <a:off x="5387001" y="2800550"/>
              <a:ext cx="53575" cy="24079"/>
            </a:xfrm>
            <a:custGeom>
              <a:avLst/>
              <a:gdLst/>
              <a:ahLst/>
              <a:cxnLst/>
              <a:rect l="l" t="t" r="r" b="b"/>
              <a:pathLst>
                <a:path w="1691" h="760" extrusionOk="0">
                  <a:moveTo>
                    <a:pt x="61" y="0"/>
                  </a:moveTo>
                  <a:cubicBezTo>
                    <a:pt x="29" y="0"/>
                    <a:pt x="0" y="23"/>
                    <a:pt x="35" y="57"/>
                  </a:cubicBezTo>
                  <a:cubicBezTo>
                    <a:pt x="392" y="415"/>
                    <a:pt x="1023" y="641"/>
                    <a:pt x="1512" y="748"/>
                  </a:cubicBezTo>
                  <a:cubicBezTo>
                    <a:pt x="1559" y="760"/>
                    <a:pt x="1595" y="760"/>
                    <a:pt x="1631" y="760"/>
                  </a:cubicBezTo>
                  <a:cubicBezTo>
                    <a:pt x="1642" y="724"/>
                    <a:pt x="1678" y="700"/>
                    <a:pt x="1690" y="665"/>
                  </a:cubicBezTo>
                  <a:cubicBezTo>
                    <a:pt x="1619" y="653"/>
                    <a:pt x="1559" y="653"/>
                    <a:pt x="1476" y="641"/>
                  </a:cubicBezTo>
                  <a:cubicBezTo>
                    <a:pt x="1250" y="581"/>
                    <a:pt x="988" y="510"/>
                    <a:pt x="738" y="403"/>
                  </a:cubicBezTo>
                  <a:cubicBezTo>
                    <a:pt x="499" y="296"/>
                    <a:pt x="309" y="165"/>
                    <a:pt x="95" y="10"/>
                  </a:cubicBezTo>
                  <a:cubicBezTo>
                    <a:pt x="85" y="3"/>
                    <a:pt x="73" y="0"/>
                    <a:pt x="6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6" name="Google Shape;4376;p44"/>
            <p:cNvSpPr/>
            <p:nvPr/>
          </p:nvSpPr>
          <p:spPr>
            <a:xfrm>
              <a:off x="5324713" y="2831884"/>
              <a:ext cx="82279" cy="34249"/>
            </a:xfrm>
            <a:custGeom>
              <a:avLst/>
              <a:gdLst/>
              <a:ahLst/>
              <a:cxnLst/>
              <a:rect l="l" t="t" r="r" b="b"/>
              <a:pathLst>
                <a:path w="2597" h="1081" extrusionOk="0">
                  <a:moveTo>
                    <a:pt x="14" y="0"/>
                  </a:moveTo>
                  <a:cubicBezTo>
                    <a:pt x="7" y="0"/>
                    <a:pt x="1" y="3"/>
                    <a:pt x="1" y="9"/>
                  </a:cubicBezTo>
                  <a:cubicBezTo>
                    <a:pt x="191" y="592"/>
                    <a:pt x="1049" y="854"/>
                    <a:pt x="1703" y="973"/>
                  </a:cubicBezTo>
                  <a:cubicBezTo>
                    <a:pt x="2001" y="1033"/>
                    <a:pt x="2299" y="1069"/>
                    <a:pt x="2596" y="1081"/>
                  </a:cubicBezTo>
                  <a:lnTo>
                    <a:pt x="2596" y="985"/>
                  </a:lnTo>
                  <a:cubicBezTo>
                    <a:pt x="2358" y="973"/>
                    <a:pt x="2120" y="950"/>
                    <a:pt x="1882" y="914"/>
                  </a:cubicBezTo>
                  <a:cubicBezTo>
                    <a:pt x="1192" y="807"/>
                    <a:pt x="382" y="592"/>
                    <a:pt x="37" y="9"/>
                  </a:cubicBezTo>
                  <a:cubicBezTo>
                    <a:pt x="31" y="3"/>
                    <a:pt x="22" y="0"/>
                    <a:pt x="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7" name="Google Shape;4377;p44"/>
            <p:cNvSpPr/>
            <p:nvPr/>
          </p:nvSpPr>
          <p:spPr>
            <a:xfrm>
              <a:off x="5267305" y="2874212"/>
              <a:ext cx="141209" cy="36815"/>
            </a:xfrm>
            <a:custGeom>
              <a:avLst/>
              <a:gdLst/>
              <a:ahLst/>
              <a:cxnLst/>
              <a:rect l="l" t="t" r="r" b="b"/>
              <a:pathLst>
                <a:path w="4457" h="1162" extrusionOk="0">
                  <a:moveTo>
                    <a:pt x="71" y="0"/>
                  </a:moveTo>
                  <a:cubicBezTo>
                    <a:pt x="32" y="0"/>
                    <a:pt x="0" y="35"/>
                    <a:pt x="39" y="54"/>
                  </a:cubicBezTo>
                  <a:cubicBezTo>
                    <a:pt x="777" y="602"/>
                    <a:pt x="1718" y="900"/>
                    <a:pt x="2694" y="1054"/>
                  </a:cubicBezTo>
                  <a:cubicBezTo>
                    <a:pt x="3206" y="1126"/>
                    <a:pt x="3730" y="1161"/>
                    <a:pt x="4230" y="1161"/>
                  </a:cubicBezTo>
                  <a:lnTo>
                    <a:pt x="4420" y="1161"/>
                  </a:lnTo>
                  <a:cubicBezTo>
                    <a:pt x="4444" y="1126"/>
                    <a:pt x="4444" y="1078"/>
                    <a:pt x="4456" y="1054"/>
                  </a:cubicBezTo>
                  <a:cubicBezTo>
                    <a:pt x="4432" y="1042"/>
                    <a:pt x="4397" y="1042"/>
                    <a:pt x="4361" y="1042"/>
                  </a:cubicBezTo>
                  <a:cubicBezTo>
                    <a:pt x="4296" y="1044"/>
                    <a:pt x="4232" y="1045"/>
                    <a:pt x="4167" y="1045"/>
                  </a:cubicBezTo>
                  <a:cubicBezTo>
                    <a:pt x="3731" y="1045"/>
                    <a:pt x="3293" y="1011"/>
                    <a:pt x="2837" y="959"/>
                  </a:cubicBezTo>
                  <a:cubicBezTo>
                    <a:pt x="1849" y="840"/>
                    <a:pt x="872" y="542"/>
                    <a:pt x="98" y="7"/>
                  </a:cubicBezTo>
                  <a:cubicBezTo>
                    <a:pt x="89" y="2"/>
                    <a:pt x="80" y="0"/>
                    <a:pt x="7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8" name="Google Shape;4378;p44"/>
            <p:cNvSpPr/>
            <p:nvPr/>
          </p:nvSpPr>
          <p:spPr>
            <a:xfrm>
              <a:off x="5213064" y="2908714"/>
              <a:ext cx="158096" cy="40047"/>
            </a:xfrm>
            <a:custGeom>
              <a:avLst/>
              <a:gdLst/>
              <a:ahLst/>
              <a:cxnLst/>
              <a:rect l="l" t="t" r="r" b="b"/>
              <a:pathLst>
                <a:path w="4990" h="1264" extrusionOk="0">
                  <a:moveTo>
                    <a:pt x="59" y="0"/>
                  </a:moveTo>
                  <a:cubicBezTo>
                    <a:pt x="25" y="0"/>
                    <a:pt x="1" y="31"/>
                    <a:pt x="36" y="49"/>
                  </a:cubicBezTo>
                  <a:cubicBezTo>
                    <a:pt x="989" y="715"/>
                    <a:pt x="2179" y="1049"/>
                    <a:pt x="3430" y="1180"/>
                  </a:cubicBezTo>
                  <a:cubicBezTo>
                    <a:pt x="3882" y="1227"/>
                    <a:pt x="4323" y="1263"/>
                    <a:pt x="4775" y="1263"/>
                  </a:cubicBezTo>
                  <a:cubicBezTo>
                    <a:pt x="4787" y="1263"/>
                    <a:pt x="4799" y="1239"/>
                    <a:pt x="4799" y="1239"/>
                  </a:cubicBezTo>
                  <a:cubicBezTo>
                    <a:pt x="4858" y="1215"/>
                    <a:pt x="4930" y="1180"/>
                    <a:pt x="4989" y="1156"/>
                  </a:cubicBezTo>
                  <a:cubicBezTo>
                    <a:pt x="4418" y="1156"/>
                    <a:pt x="3834" y="1144"/>
                    <a:pt x="3263" y="1061"/>
                  </a:cubicBezTo>
                  <a:cubicBezTo>
                    <a:pt x="2108" y="930"/>
                    <a:pt x="1001" y="584"/>
                    <a:pt x="96" y="13"/>
                  </a:cubicBezTo>
                  <a:cubicBezTo>
                    <a:pt x="84" y="4"/>
                    <a:pt x="71" y="0"/>
                    <a:pt x="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9" name="Google Shape;4379;p44"/>
            <p:cNvSpPr/>
            <p:nvPr/>
          </p:nvSpPr>
          <p:spPr>
            <a:xfrm>
              <a:off x="5151695" y="2963335"/>
              <a:ext cx="176820" cy="50534"/>
            </a:xfrm>
            <a:custGeom>
              <a:avLst/>
              <a:gdLst/>
              <a:ahLst/>
              <a:cxnLst/>
              <a:rect l="l" t="t" r="r" b="b"/>
              <a:pathLst>
                <a:path w="5581" h="1595" extrusionOk="0">
                  <a:moveTo>
                    <a:pt x="38" y="0"/>
                  </a:moveTo>
                  <a:cubicBezTo>
                    <a:pt x="21" y="0"/>
                    <a:pt x="1" y="23"/>
                    <a:pt x="9" y="39"/>
                  </a:cubicBezTo>
                  <a:cubicBezTo>
                    <a:pt x="533" y="1039"/>
                    <a:pt x="1723" y="1385"/>
                    <a:pt x="2926" y="1515"/>
                  </a:cubicBezTo>
                  <a:cubicBezTo>
                    <a:pt x="3327" y="1558"/>
                    <a:pt x="3788" y="1594"/>
                    <a:pt x="4256" y="1594"/>
                  </a:cubicBezTo>
                  <a:cubicBezTo>
                    <a:pt x="4705" y="1594"/>
                    <a:pt x="5162" y="1561"/>
                    <a:pt x="5581" y="1468"/>
                  </a:cubicBezTo>
                  <a:lnTo>
                    <a:pt x="5581" y="1325"/>
                  </a:lnTo>
                  <a:cubicBezTo>
                    <a:pt x="5319" y="1373"/>
                    <a:pt x="5057" y="1432"/>
                    <a:pt x="4748" y="1456"/>
                  </a:cubicBezTo>
                  <a:cubicBezTo>
                    <a:pt x="4577" y="1466"/>
                    <a:pt x="4407" y="1470"/>
                    <a:pt x="4237" y="1470"/>
                  </a:cubicBezTo>
                  <a:cubicBezTo>
                    <a:pt x="3789" y="1470"/>
                    <a:pt x="3345" y="1440"/>
                    <a:pt x="2914" y="1396"/>
                  </a:cubicBezTo>
                  <a:cubicBezTo>
                    <a:pt x="1747" y="1265"/>
                    <a:pt x="604" y="932"/>
                    <a:pt x="56" y="15"/>
                  </a:cubicBezTo>
                  <a:cubicBezTo>
                    <a:pt x="53" y="4"/>
                    <a:pt x="46" y="0"/>
                    <a:pt x="3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0" name="Google Shape;4380;p44"/>
            <p:cNvSpPr/>
            <p:nvPr/>
          </p:nvSpPr>
          <p:spPr>
            <a:xfrm>
              <a:off x="5118397" y="2999770"/>
              <a:ext cx="204479" cy="53258"/>
            </a:xfrm>
            <a:custGeom>
              <a:avLst/>
              <a:gdLst/>
              <a:ahLst/>
              <a:cxnLst/>
              <a:rect l="l" t="t" r="r" b="b"/>
              <a:pathLst>
                <a:path w="6454" h="1681" extrusionOk="0">
                  <a:moveTo>
                    <a:pt x="25" y="0"/>
                  </a:moveTo>
                  <a:cubicBezTo>
                    <a:pt x="14" y="0"/>
                    <a:pt x="0" y="20"/>
                    <a:pt x="0" y="20"/>
                  </a:cubicBezTo>
                  <a:cubicBezTo>
                    <a:pt x="810" y="901"/>
                    <a:pt x="1905" y="1473"/>
                    <a:pt x="3227" y="1639"/>
                  </a:cubicBezTo>
                  <a:cubicBezTo>
                    <a:pt x="3488" y="1667"/>
                    <a:pt x="3755" y="1680"/>
                    <a:pt x="4026" y="1680"/>
                  </a:cubicBezTo>
                  <a:cubicBezTo>
                    <a:pt x="4460" y="1680"/>
                    <a:pt x="4902" y="1646"/>
                    <a:pt x="5334" y="1580"/>
                  </a:cubicBezTo>
                  <a:cubicBezTo>
                    <a:pt x="5656" y="1544"/>
                    <a:pt x="6013" y="1473"/>
                    <a:pt x="6358" y="1389"/>
                  </a:cubicBezTo>
                  <a:cubicBezTo>
                    <a:pt x="6406" y="1330"/>
                    <a:pt x="6430" y="1270"/>
                    <a:pt x="6453" y="1211"/>
                  </a:cubicBezTo>
                  <a:lnTo>
                    <a:pt x="6453" y="1211"/>
                  </a:lnTo>
                  <a:cubicBezTo>
                    <a:pt x="6418" y="1223"/>
                    <a:pt x="6382" y="1223"/>
                    <a:pt x="6370" y="1247"/>
                  </a:cubicBezTo>
                  <a:cubicBezTo>
                    <a:pt x="6013" y="1330"/>
                    <a:pt x="5644" y="1401"/>
                    <a:pt x="5275" y="1461"/>
                  </a:cubicBezTo>
                  <a:cubicBezTo>
                    <a:pt x="4865" y="1523"/>
                    <a:pt x="4454" y="1554"/>
                    <a:pt x="4054" y="1554"/>
                  </a:cubicBezTo>
                  <a:cubicBezTo>
                    <a:pt x="3768" y="1554"/>
                    <a:pt x="3487" y="1538"/>
                    <a:pt x="3215" y="1508"/>
                  </a:cubicBezTo>
                  <a:cubicBezTo>
                    <a:pt x="1917" y="1366"/>
                    <a:pt x="893" y="782"/>
                    <a:pt x="36" y="8"/>
                  </a:cubicBezTo>
                  <a:cubicBezTo>
                    <a:pt x="33" y="2"/>
                    <a:pt x="29" y="0"/>
                    <a:pt x="2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1" name="Google Shape;4381;p44"/>
            <p:cNvSpPr/>
            <p:nvPr/>
          </p:nvSpPr>
          <p:spPr>
            <a:xfrm>
              <a:off x="5075118" y="3053060"/>
              <a:ext cx="150048" cy="75721"/>
            </a:xfrm>
            <a:custGeom>
              <a:avLst/>
              <a:gdLst/>
              <a:ahLst/>
              <a:cxnLst/>
              <a:rect l="l" t="t" r="r" b="b"/>
              <a:pathLst>
                <a:path w="4736" h="2390" extrusionOk="0">
                  <a:moveTo>
                    <a:pt x="30" y="0"/>
                  </a:moveTo>
                  <a:cubicBezTo>
                    <a:pt x="16" y="0"/>
                    <a:pt x="0" y="9"/>
                    <a:pt x="9" y="17"/>
                  </a:cubicBezTo>
                  <a:cubicBezTo>
                    <a:pt x="473" y="1196"/>
                    <a:pt x="1390" y="1970"/>
                    <a:pt x="2628" y="2255"/>
                  </a:cubicBezTo>
                  <a:cubicBezTo>
                    <a:pt x="3074" y="2357"/>
                    <a:pt x="3572" y="2389"/>
                    <a:pt x="4085" y="2389"/>
                  </a:cubicBezTo>
                  <a:cubicBezTo>
                    <a:pt x="4175" y="2389"/>
                    <a:pt x="4265" y="2388"/>
                    <a:pt x="4355" y="2386"/>
                  </a:cubicBezTo>
                  <a:cubicBezTo>
                    <a:pt x="4474" y="2339"/>
                    <a:pt x="4617" y="2279"/>
                    <a:pt x="4736" y="2220"/>
                  </a:cubicBezTo>
                  <a:cubicBezTo>
                    <a:pt x="4724" y="2216"/>
                    <a:pt x="4713" y="2214"/>
                    <a:pt x="4703" y="2214"/>
                  </a:cubicBezTo>
                  <a:cubicBezTo>
                    <a:pt x="4683" y="2214"/>
                    <a:pt x="4664" y="2220"/>
                    <a:pt x="4640" y="2220"/>
                  </a:cubicBezTo>
                  <a:cubicBezTo>
                    <a:pt x="4418" y="2239"/>
                    <a:pt x="4197" y="2250"/>
                    <a:pt x="3979" y="2250"/>
                  </a:cubicBezTo>
                  <a:cubicBezTo>
                    <a:pt x="3542" y="2250"/>
                    <a:pt x="3116" y="2208"/>
                    <a:pt x="2712" y="2112"/>
                  </a:cubicBezTo>
                  <a:cubicBezTo>
                    <a:pt x="2164" y="2005"/>
                    <a:pt x="1652" y="1779"/>
                    <a:pt x="1223" y="1470"/>
                  </a:cubicBezTo>
                  <a:cubicBezTo>
                    <a:pt x="699" y="1077"/>
                    <a:pt x="414" y="529"/>
                    <a:pt x="45" y="5"/>
                  </a:cubicBezTo>
                  <a:cubicBezTo>
                    <a:pt x="41" y="2"/>
                    <a:pt x="36" y="0"/>
                    <a:pt x="3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2" name="Google Shape;4382;p44"/>
            <p:cNvSpPr/>
            <p:nvPr/>
          </p:nvSpPr>
          <p:spPr>
            <a:xfrm>
              <a:off x="3818115" y="3186728"/>
              <a:ext cx="1489679" cy="265975"/>
            </a:xfrm>
            <a:custGeom>
              <a:avLst/>
              <a:gdLst/>
              <a:ahLst/>
              <a:cxnLst/>
              <a:rect l="l" t="t" r="r" b="b"/>
              <a:pathLst>
                <a:path w="47019" h="8395" extrusionOk="0">
                  <a:moveTo>
                    <a:pt x="7049" y="1"/>
                  </a:moveTo>
                  <a:lnTo>
                    <a:pt x="346" y="6037"/>
                  </a:lnTo>
                  <a:cubicBezTo>
                    <a:pt x="0" y="6716"/>
                    <a:pt x="417" y="8395"/>
                    <a:pt x="1346" y="8395"/>
                  </a:cubicBezTo>
                  <a:lnTo>
                    <a:pt x="45327" y="8395"/>
                  </a:lnTo>
                  <a:cubicBezTo>
                    <a:pt x="46232" y="8395"/>
                    <a:pt x="47018" y="6680"/>
                    <a:pt x="46339" y="6037"/>
                  </a:cubicBezTo>
                  <a:lnTo>
                    <a:pt x="3961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3" name="Google Shape;4383;p44"/>
            <p:cNvSpPr/>
            <p:nvPr/>
          </p:nvSpPr>
          <p:spPr>
            <a:xfrm>
              <a:off x="4042934" y="2591097"/>
              <a:ext cx="1031741" cy="595663"/>
            </a:xfrm>
            <a:custGeom>
              <a:avLst/>
              <a:gdLst/>
              <a:ahLst/>
              <a:cxnLst/>
              <a:rect l="l" t="t" r="r" b="b"/>
              <a:pathLst>
                <a:path w="32565" h="18801" extrusionOk="0">
                  <a:moveTo>
                    <a:pt x="751" y="1"/>
                  </a:moveTo>
                  <a:cubicBezTo>
                    <a:pt x="334" y="1"/>
                    <a:pt x="0" y="334"/>
                    <a:pt x="0" y="751"/>
                  </a:cubicBezTo>
                  <a:lnTo>
                    <a:pt x="0" y="18801"/>
                  </a:lnTo>
                  <a:lnTo>
                    <a:pt x="32564" y="18801"/>
                  </a:lnTo>
                  <a:lnTo>
                    <a:pt x="32564" y="727"/>
                  </a:lnTo>
                  <a:cubicBezTo>
                    <a:pt x="32564" y="334"/>
                    <a:pt x="32243" y="1"/>
                    <a:pt x="3183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4" name="Google Shape;4384;p44"/>
            <p:cNvSpPr/>
            <p:nvPr/>
          </p:nvSpPr>
          <p:spPr>
            <a:xfrm>
              <a:off x="3818115" y="3186728"/>
              <a:ext cx="1489679" cy="223362"/>
            </a:xfrm>
            <a:custGeom>
              <a:avLst/>
              <a:gdLst/>
              <a:ahLst/>
              <a:cxnLst/>
              <a:rect l="l" t="t" r="r" b="b"/>
              <a:pathLst>
                <a:path w="47019" h="7050" extrusionOk="0">
                  <a:moveTo>
                    <a:pt x="7049" y="1"/>
                  </a:moveTo>
                  <a:lnTo>
                    <a:pt x="346" y="6085"/>
                  </a:lnTo>
                  <a:cubicBezTo>
                    <a:pt x="0" y="6728"/>
                    <a:pt x="417" y="7049"/>
                    <a:pt x="1346" y="7049"/>
                  </a:cubicBezTo>
                  <a:lnTo>
                    <a:pt x="45327" y="7049"/>
                  </a:lnTo>
                  <a:cubicBezTo>
                    <a:pt x="46232" y="7049"/>
                    <a:pt x="47018" y="6728"/>
                    <a:pt x="46339" y="6133"/>
                  </a:cubicBezTo>
                  <a:lnTo>
                    <a:pt x="3961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5" name="Google Shape;4385;p44"/>
            <p:cNvSpPr/>
            <p:nvPr/>
          </p:nvSpPr>
          <p:spPr>
            <a:xfrm>
              <a:off x="4072367" y="3208241"/>
              <a:ext cx="75468" cy="27184"/>
            </a:xfrm>
            <a:custGeom>
              <a:avLst/>
              <a:gdLst/>
              <a:ahLst/>
              <a:cxnLst/>
              <a:rect l="l" t="t" r="r" b="b"/>
              <a:pathLst>
                <a:path w="2382" h="858" extrusionOk="0">
                  <a:moveTo>
                    <a:pt x="1084" y="1"/>
                  </a:moveTo>
                  <a:cubicBezTo>
                    <a:pt x="1012" y="1"/>
                    <a:pt x="905" y="36"/>
                    <a:pt x="857" y="84"/>
                  </a:cubicBezTo>
                  <a:lnTo>
                    <a:pt x="36" y="774"/>
                  </a:lnTo>
                  <a:cubicBezTo>
                    <a:pt x="0" y="822"/>
                    <a:pt x="12" y="858"/>
                    <a:pt x="83" y="858"/>
                  </a:cubicBezTo>
                  <a:lnTo>
                    <a:pt x="1381" y="858"/>
                  </a:lnTo>
                  <a:cubicBezTo>
                    <a:pt x="1453" y="858"/>
                    <a:pt x="1560" y="822"/>
                    <a:pt x="1607" y="774"/>
                  </a:cubicBezTo>
                  <a:lnTo>
                    <a:pt x="2334" y="84"/>
                  </a:lnTo>
                  <a:cubicBezTo>
                    <a:pt x="2381" y="36"/>
                    <a:pt x="2358" y="1"/>
                    <a:pt x="22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6" name="Google Shape;4386;p44"/>
            <p:cNvSpPr/>
            <p:nvPr/>
          </p:nvSpPr>
          <p:spPr>
            <a:xfrm>
              <a:off x="4129681" y="3208241"/>
              <a:ext cx="71729" cy="27184"/>
            </a:xfrm>
            <a:custGeom>
              <a:avLst/>
              <a:gdLst/>
              <a:ahLst/>
              <a:cxnLst/>
              <a:rect l="l" t="t" r="r" b="b"/>
              <a:pathLst>
                <a:path w="2264" h="858" extrusionOk="0">
                  <a:moveTo>
                    <a:pt x="965" y="1"/>
                  </a:moveTo>
                  <a:cubicBezTo>
                    <a:pt x="894" y="1"/>
                    <a:pt x="799" y="36"/>
                    <a:pt x="763" y="84"/>
                  </a:cubicBezTo>
                  <a:lnTo>
                    <a:pt x="49" y="774"/>
                  </a:lnTo>
                  <a:cubicBezTo>
                    <a:pt x="1" y="822"/>
                    <a:pt x="37" y="858"/>
                    <a:pt x="108" y="858"/>
                  </a:cubicBezTo>
                  <a:lnTo>
                    <a:pt x="1406" y="858"/>
                  </a:lnTo>
                  <a:cubicBezTo>
                    <a:pt x="1477" y="858"/>
                    <a:pt x="1584" y="822"/>
                    <a:pt x="1596" y="774"/>
                  </a:cubicBezTo>
                  <a:lnTo>
                    <a:pt x="2227" y="84"/>
                  </a:lnTo>
                  <a:cubicBezTo>
                    <a:pt x="2263" y="36"/>
                    <a:pt x="2251" y="1"/>
                    <a:pt x="21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7" name="Google Shape;4387;p44"/>
            <p:cNvSpPr/>
            <p:nvPr/>
          </p:nvSpPr>
          <p:spPr>
            <a:xfrm>
              <a:off x="4188167" y="3208241"/>
              <a:ext cx="69068" cy="27184"/>
            </a:xfrm>
            <a:custGeom>
              <a:avLst/>
              <a:gdLst/>
              <a:ahLst/>
              <a:cxnLst/>
              <a:rect l="l" t="t" r="r" b="b"/>
              <a:pathLst>
                <a:path w="2180" h="858" extrusionOk="0">
                  <a:moveTo>
                    <a:pt x="870" y="1"/>
                  </a:moveTo>
                  <a:cubicBezTo>
                    <a:pt x="810" y="1"/>
                    <a:pt x="715" y="36"/>
                    <a:pt x="667" y="84"/>
                  </a:cubicBezTo>
                  <a:lnTo>
                    <a:pt x="48" y="774"/>
                  </a:lnTo>
                  <a:cubicBezTo>
                    <a:pt x="0" y="822"/>
                    <a:pt x="24" y="858"/>
                    <a:pt x="108" y="858"/>
                  </a:cubicBezTo>
                  <a:lnTo>
                    <a:pt x="1405" y="858"/>
                  </a:lnTo>
                  <a:cubicBezTo>
                    <a:pt x="1477" y="858"/>
                    <a:pt x="1560" y="822"/>
                    <a:pt x="1596" y="774"/>
                  </a:cubicBezTo>
                  <a:lnTo>
                    <a:pt x="2132" y="84"/>
                  </a:lnTo>
                  <a:cubicBezTo>
                    <a:pt x="2179" y="36"/>
                    <a:pt x="2143" y="1"/>
                    <a:pt x="20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8" name="Google Shape;4388;p44"/>
            <p:cNvSpPr/>
            <p:nvPr/>
          </p:nvSpPr>
          <p:spPr>
            <a:xfrm>
              <a:off x="4246241" y="3208621"/>
              <a:ext cx="64917" cy="27184"/>
            </a:xfrm>
            <a:custGeom>
              <a:avLst/>
              <a:gdLst/>
              <a:ahLst/>
              <a:cxnLst/>
              <a:rect l="l" t="t" r="r" b="b"/>
              <a:pathLst>
                <a:path w="2049" h="858" extrusionOk="0">
                  <a:moveTo>
                    <a:pt x="739" y="0"/>
                  </a:moveTo>
                  <a:cubicBezTo>
                    <a:pt x="668" y="0"/>
                    <a:pt x="584" y="36"/>
                    <a:pt x="549" y="84"/>
                  </a:cubicBezTo>
                  <a:lnTo>
                    <a:pt x="25" y="774"/>
                  </a:lnTo>
                  <a:cubicBezTo>
                    <a:pt x="1" y="822"/>
                    <a:pt x="25" y="858"/>
                    <a:pt x="108" y="858"/>
                  </a:cubicBezTo>
                  <a:lnTo>
                    <a:pt x="1394" y="858"/>
                  </a:lnTo>
                  <a:cubicBezTo>
                    <a:pt x="1477" y="858"/>
                    <a:pt x="1561" y="810"/>
                    <a:pt x="1573" y="774"/>
                  </a:cubicBezTo>
                  <a:lnTo>
                    <a:pt x="2025" y="84"/>
                  </a:lnTo>
                  <a:cubicBezTo>
                    <a:pt x="2049" y="36"/>
                    <a:pt x="2025" y="0"/>
                    <a:pt x="19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9" name="Google Shape;4389;p44"/>
            <p:cNvSpPr/>
            <p:nvPr/>
          </p:nvSpPr>
          <p:spPr>
            <a:xfrm>
              <a:off x="4304347" y="3208621"/>
              <a:ext cx="61527" cy="27184"/>
            </a:xfrm>
            <a:custGeom>
              <a:avLst/>
              <a:gdLst/>
              <a:ahLst/>
              <a:cxnLst/>
              <a:rect l="l" t="t" r="r" b="b"/>
              <a:pathLst>
                <a:path w="1942" h="858" extrusionOk="0">
                  <a:moveTo>
                    <a:pt x="632" y="0"/>
                  </a:moveTo>
                  <a:cubicBezTo>
                    <a:pt x="560" y="0"/>
                    <a:pt x="489" y="36"/>
                    <a:pt x="453" y="84"/>
                  </a:cubicBezTo>
                  <a:lnTo>
                    <a:pt x="24" y="774"/>
                  </a:lnTo>
                  <a:cubicBezTo>
                    <a:pt x="0" y="822"/>
                    <a:pt x="36" y="858"/>
                    <a:pt x="120" y="858"/>
                  </a:cubicBezTo>
                  <a:lnTo>
                    <a:pt x="1405" y="858"/>
                  </a:lnTo>
                  <a:cubicBezTo>
                    <a:pt x="1489" y="858"/>
                    <a:pt x="1560" y="810"/>
                    <a:pt x="1584" y="798"/>
                  </a:cubicBezTo>
                  <a:lnTo>
                    <a:pt x="1929" y="84"/>
                  </a:lnTo>
                  <a:cubicBezTo>
                    <a:pt x="1941" y="36"/>
                    <a:pt x="1917" y="0"/>
                    <a:pt x="184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0" name="Google Shape;4390;p44"/>
            <p:cNvSpPr/>
            <p:nvPr/>
          </p:nvSpPr>
          <p:spPr>
            <a:xfrm>
              <a:off x="4362072" y="3208241"/>
              <a:ext cx="58106" cy="27564"/>
            </a:xfrm>
            <a:custGeom>
              <a:avLst/>
              <a:gdLst/>
              <a:ahLst/>
              <a:cxnLst/>
              <a:rect l="l" t="t" r="r" b="b"/>
              <a:pathLst>
                <a:path w="1834" h="870" extrusionOk="0">
                  <a:moveTo>
                    <a:pt x="512" y="1"/>
                  </a:moveTo>
                  <a:cubicBezTo>
                    <a:pt x="441" y="1"/>
                    <a:pt x="357" y="36"/>
                    <a:pt x="345" y="84"/>
                  </a:cubicBezTo>
                  <a:lnTo>
                    <a:pt x="12" y="786"/>
                  </a:lnTo>
                  <a:cubicBezTo>
                    <a:pt x="0" y="834"/>
                    <a:pt x="48" y="870"/>
                    <a:pt x="119" y="870"/>
                  </a:cubicBezTo>
                  <a:lnTo>
                    <a:pt x="1417" y="870"/>
                  </a:lnTo>
                  <a:cubicBezTo>
                    <a:pt x="1488" y="870"/>
                    <a:pt x="1572" y="834"/>
                    <a:pt x="1572" y="810"/>
                  </a:cubicBezTo>
                  <a:lnTo>
                    <a:pt x="1822" y="96"/>
                  </a:lnTo>
                  <a:cubicBezTo>
                    <a:pt x="1834" y="36"/>
                    <a:pt x="1786" y="1"/>
                    <a:pt x="17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1" name="Google Shape;4391;p44"/>
            <p:cNvSpPr/>
            <p:nvPr/>
          </p:nvSpPr>
          <p:spPr>
            <a:xfrm>
              <a:off x="4420526" y="3207480"/>
              <a:ext cx="54716" cy="28324"/>
            </a:xfrm>
            <a:custGeom>
              <a:avLst/>
              <a:gdLst/>
              <a:ahLst/>
              <a:cxnLst/>
              <a:rect l="l" t="t" r="r" b="b"/>
              <a:pathLst>
                <a:path w="1727" h="894" extrusionOk="0">
                  <a:moveTo>
                    <a:pt x="405" y="1"/>
                  </a:moveTo>
                  <a:cubicBezTo>
                    <a:pt x="346" y="1"/>
                    <a:pt x="274" y="48"/>
                    <a:pt x="263" y="84"/>
                  </a:cubicBezTo>
                  <a:lnTo>
                    <a:pt x="24" y="798"/>
                  </a:lnTo>
                  <a:cubicBezTo>
                    <a:pt x="1" y="858"/>
                    <a:pt x="48" y="894"/>
                    <a:pt x="120" y="894"/>
                  </a:cubicBezTo>
                  <a:lnTo>
                    <a:pt x="1417" y="894"/>
                  </a:lnTo>
                  <a:cubicBezTo>
                    <a:pt x="1489" y="894"/>
                    <a:pt x="1548" y="858"/>
                    <a:pt x="1572" y="798"/>
                  </a:cubicBezTo>
                  <a:lnTo>
                    <a:pt x="1715" y="84"/>
                  </a:lnTo>
                  <a:cubicBezTo>
                    <a:pt x="1727" y="25"/>
                    <a:pt x="1691" y="1"/>
                    <a:pt x="160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2" name="Google Shape;4392;p44"/>
            <p:cNvSpPr/>
            <p:nvPr/>
          </p:nvSpPr>
          <p:spPr>
            <a:xfrm>
              <a:off x="4478252" y="3207861"/>
              <a:ext cx="51326" cy="28324"/>
            </a:xfrm>
            <a:custGeom>
              <a:avLst/>
              <a:gdLst/>
              <a:ahLst/>
              <a:cxnLst/>
              <a:rect l="l" t="t" r="r" b="b"/>
              <a:pathLst>
                <a:path w="1620" h="894" extrusionOk="0">
                  <a:moveTo>
                    <a:pt x="298" y="1"/>
                  </a:moveTo>
                  <a:cubicBezTo>
                    <a:pt x="226" y="1"/>
                    <a:pt x="167" y="48"/>
                    <a:pt x="143" y="96"/>
                  </a:cubicBezTo>
                  <a:lnTo>
                    <a:pt x="12" y="798"/>
                  </a:lnTo>
                  <a:cubicBezTo>
                    <a:pt x="0" y="858"/>
                    <a:pt x="60" y="894"/>
                    <a:pt x="131" y="894"/>
                  </a:cubicBezTo>
                  <a:lnTo>
                    <a:pt x="1429" y="894"/>
                  </a:lnTo>
                  <a:cubicBezTo>
                    <a:pt x="1500" y="894"/>
                    <a:pt x="1572" y="846"/>
                    <a:pt x="1560" y="798"/>
                  </a:cubicBezTo>
                  <a:lnTo>
                    <a:pt x="1620" y="96"/>
                  </a:lnTo>
                  <a:cubicBezTo>
                    <a:pt x="1620" y="36"/>
                    <a:pt x="1572" y="1"/>
                    <a:pt x="150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3" name="Google Shape;4393;p44"/>
            <p:cNvSpPr/>
            <p:nvPr/>
          </p:nvSpPr>
          <p:spPr>
            <a:xfrm>
              <a:off x="4536706" y="3207861"/>
              <a:ext cx="49456" cy="28324"/>
            </a:xfrm>
            <a:custGeom>
              <a:avLst/>
              <a:gdLst/>
              <a:ahLst/>
              <a:cxnLst/>
              <a:rect l="l" t="t" r="r" b="b"/>
              <a:pathLst>
                <a:path w="1561" h="894" extrusionOk="0">
                  <a:moveTo>
                    <a:pt x="179" y="1"/>
                  </a:moveTo>
                  <a:cubicBezTo>
                    <a:pt x="96" y="1"/>
                    <a:pt x="36" y="48"/>
                    <a:pt x="36" y="96"/>
                  </a:cubicBezTo>
                  <a:lnTo>
                    <a:pt x="1" y="798"/>
                  </a:lnTo>
                  <a:cubicBezTo>
                    <a:pt x="1" y="846"/>
                    <a:pt x="60" y="894"/>
                    <a:pt x="132" y="894"/>
                  </a:cubicBezTo>
                  <a:lnTo>
                    <a:pt x="1429" y="894"/>
                  </a:lnTo>
                  <a:cubicBezTo>
                    <a:pt x="1501" y="894"/>
                    <a:pt x="1560" y="846"/>
                    <a:pt x="1560" y="798"/>
                  </a:cubicBezTo>
                  <a:lnTo>
                    <a:pt x="1513" y="96"/>
                  </a:lnTo>
                  <a:cubicBezTo>
                    <a:pt x="1513" y="36"/>
                    <a:pt x="1453" y="1"/>
                    <a:pt x="138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4" name="Google Shape;4394;p44"/>
            <p:cNvSpPr/>
            <p:nvPr/>
          </p:nvSpPr>
          <p:spPr>
            <a:xfrm>
              <a:off x="4592150" y="3207861"/>
              <a:ext cx="52086" cy="28324"/>
            </a:xfrm>
            <a:custGeom>
              <a:avLst/>
              <a:gdLst/>
              <a:ahLst/>
              <a:cxnLst/>
              <a:rect l="l" t="t" r="r" b="b"/>
              <a:pathLst>
                <a:path w="1644" h="894" extrusionOk="0">
                  <a:moveTo>
                    <a:pt x="120" y="1"/>
                  </a:moveTo>
                  <a:cubicBezTo>
                    <a:pt x="49" y="1"/>
                    <a:pt x="1" y="48"/>
                    <a:pt x="1" y="96"/>
                  </a:cubicBezTo>
                  <a:lnTo>
                    <a:pt x="60" y="798"/>
                  </a:lnTo>
                  <a:cubicBezTo>
                    <a:pt x="84" y="846"/>
                    <a:pt x="144" y="894"/>
                    <a:pt x="215" y="894"/>
                  </a:cubicBezTo>
                  <a:lnTo>
                    <a:pt x="1513" y="894"/>
                  </a:lnTo>
                  <a:cubicBezTo>
                    <a:pt x="1584" y="894"/>
                    <a:pt x="1644" y="870"/>
                    <a:pt x="1608" y="822"/>
                  </a:cubicBezTo>
                  <a:lnTo>
                    <a:pt x="1477" y="96"/>
                  </a:lnTo>
                  <a:cubicBezTo>
                    <a:pt x="1465" y="48"/>
                    <a:pt x="1406" y="1"/>
                    <a:pt x="13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5" name="Google Shape;4395;p44"/>
            <p:cNvSpPr/>
            <p:nvPr/>
          </p:nvSpPr>
          <p:spPr>
            <a:xfrm>
              <a:off x="4647627" y="3207480"/>
              <a:ext cx="54716" cy="28704"/>
            </a:xfrm>
            <a:custGeom>
              <a:avLst/>
              <a:gdLst/>
              <a:ahLst/>
              <a:cxnLst/>
              <a:rect l="l" t="t" r="r" b="b"/>
              <a:pathLst>
                <a:path w="1727" h="906" extrusionOk="0">
                  <a:moveTo>
                    <a:pt x="119" y="1"/>
                  </a:moveTo>
                  <a:cubicBezTo>
                    <a:pt x="60" y="1"/>
                    <a:pt x="0" y="48"/>
                    <a:pt x="12" y="84"/>
                  </a:cubicBezTo>
                  <a:lnTo>
                    <a:pt x="155" y="810"/>
                  </a:lnTo>
                  <a:cubicBezTo>
                    <a:pt x="155" y="858"/>
                    <a:pt x="238" y="906"/>
                    <a:pt x="310" y="906"/>
                  </a:cubicBezTo>
                  <a:lnTo>
                    <a:pt x="1608" y="906"/>
                  </a:lnTo>
                  <a:cubicBezTo>
                    <a:pt x="1679" y="906"/>
                    <a:pt x="1727" y="882"/>
                    <a:pt x="1703" y="810"/>
                  </a:cubicBezTo>
                  <a:lnTo>
                    <a:pt x="1465" y="84"/>
                  </a:lnTo>
                  <a:cubicBezTo>
                    <a:pt x="1453" y="36"/>
                    <a:pt x="1393" y="1"/>
                    <a:pt x="132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6" name="Google Shape;4396;p44"/>
            <p:cNvSpPr/>
            <p:nvPr/>
          </p:nvSpPr>
          <p:spPr>
            <a:xfrm>
              <a:off x="4701550" y="3207480"/>
              <a:ext cx="58518" cy="28704"/>
            </a:xfrm>
            <a:custGeom>
              <a:avLst/>
              <a:gdLst/>
              <a:ahLst/>
              <a:cxnLst/>
              <a:rect l="l" t="t" r="r" b="b"/>
              <a:pathLst>
                <a:path w="1847" h="906" extrusionOk="0">
                  <a:moveTo>
                    <a:pt x="120" y="1"/>
                  </a:moveTo>
                  <a:cubicBezTo>
                    <a:pt x="48" y="1"/>
                    <a:pt x="1" y="48"/>
                    <a:pt x="13" y="84"/>
                  </a:cubicBezTo>
                  <a:lnTo>
                    <a:pt x="275" y="810"/>
                  </a:lnTo>
                  <a:cubicBezTo>
                    <a:pt x="287" y="858"/>
                    <a:pt x="358" y="906"/>
                    <a:pt x="441" y="906"/>
                  </a:cubicBezTo>
                  <a:lnTo>
                    <a:pt x="1727" y="906"/>
                  </a:lnTo>
                  <a:cubicBezTo>
                    <a:pt x="1811" y="906"/>
                    <a:pt x="1846" y="882"/>
                    <a:pt x="1822" y="810"/>
                  </a:cubicBezTo>
                  <a:lnTo>
                    <a:pt x="1489" y="84"/>
                  </a:lnTo>
                  <a:cubicBezTo>
                    <a:pt x="1477" y="36"/>
                    <a:pt x="1406" y="1"/>
                    <a:pt x="13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7" name="Google Shape;4397;p44"/>
            <p:cNvSpPr/>
            <p:nvPr/>
          </p:nvSpPr>
          <p:spPr>
            <a:xfrm>
              <a:off x="4756646" y="3207861"/>
              <a:ext cx="61496" cy="28704"/>
            </a:xfrm>
            <a:custGeom>
              <a:avLst/>
              <a:gdLst/>
              <a:ahLst/>
              <a:cxnLst/>
              <a:rect l="l" t="t" r="r" b="b"/>
              <a:pathLst>
                <a:path w="1941" h="906" extrusionOk="0">
                  <a:moveTo>
                    <a:pt x="107" y="1"/>
                  </a:moveTo>
                  <a:cubicBezTo>
                    <a:pt x="36" y="1"/>
                    <a:pt x="0" y="48"/>
                    <a:pt x="24" y="96"/>
                  </a:cubicBezTo>
                  <a:lnTo>
                    <a:pt x="357" y="822"/>
                  </a:lnTo>
                  <a:cubicBezTo>
                    <a:pt x="393" y="870"/>
                    <a:pt x="464" y="906"/>
                    <a:pt x="536" y="906"/>
                  </a:cubicBezTo>
                  <a:lnTo>
                    <a:pt x="1834" y="906"/>
                  </a:lnTo>
                  <a:cubicBezTo>
                    <a:pt x="1917" y="906"/>
                    <a:pt x="1941" y="870"/>
                    <a:pt x="1929" y="822"/>
                  </a:cubicBezTo>
                  <a:lnTo>
                    <a:pt x="1500" y="96"/>
                  </a:lnTo>
                  <a:cubicBezTo>
                    <a:pt x="1465" y="48"/>
                    <a:pt x="1393" y="1"/>
                    <a:pt x="132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8" name="Google Shape;4398;p44"/>
            <p:cNvSpPr/>
            <p:nvPr/>
          </p:nvSpPr>
          <p:spPr>
            <a:xfrm>
              <a:off x="4810570" y="3207861"/>
              <a:ext cx="65678" cy="28704"/>
            </a:xfrm>
            <a:custGeom>
              <a:avLst/>
              <a:gdLst/>
              <a:ahLst/>
              <a:cxnLst/>
              <a:rect l="l" t="t" r="r" b="b"/>
              <a:pathLst>
                <a:path w="2073" h="906" extrusionOk="0">
                  <a:moveTo>
                    <a:pt x="108" y="1"/>
                  </a:moveTo>
                  <a:cubicBezTo>
                    <a:pt x="36" y="1"/>
                    <a:pt x="1" y="48"/>
                    <a:pt x="36" y="96"/>
                  </a:cubicBezTo>
                  <a:lnTo>
                    <a:pt x="477" y="822"/>
                  </a:lnTo>
                  <a:cubicBezTo>
                    <a:pt x="513" y="870"/>
                    <a:pt x="596" y="906"/>
                    <a:pt x="667" y="906"/>
                  </a:cubicBezTo>
                  <a:lnTo>
                    <a:pt x="1965" y="906"/>
                  </a:lnTo>
                  <a:cubicBezTo>
                    <a:pt x="2037" y="906"/>
                    <a:pt x="2072" y="870"/>
                    <a:pt x="2025" y="822"/>
                  </a:cubicBezTo>
                  <a:lnTo>
                    <a:pt x="1501" y="96"/>
                  </a:lnTo>
                  <a:cubicBezTo>
                    <a:pt x="1465" y="48"/>
                    <a:pt x="1382" y="1"/>
                    <a:pt x="131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9" name="Google Shape;4399;p44"/>
            <p:cNvSpPr/>
            <p:nvPr/>
          </p:nvSpPr>
          <p:spPr>
            <a:xfrm>
              <a:off x="4866394" y="3207861"/>
              <a:ext cx="68307" cy="28704"/>
            </a:xfrm>
            <a:custGeom>
              <a:avLst/>
              <a:gdLst/>
              <a:ahLst/>
              <a:cxnLst/>
              <a:rect l="l" t="t" r="r" b="b"/>
              <a:pathLst>
                <a:path w="2156" h="906" extrusionOk="0">
                  <a:moveTo>
                    <a:pt x="84" y="1"/>
                  </a:moveTo>
                  <a:cubicBezTo>
                    <a:pt x="25" y="1"/>
                    <a:pt x="1" y="48"/>
                    <a:pt x="25" y="96"/>
                  </a:cubicBezTo>
                  <a:lnTo>
                    <a:pt x="560" y="822"/>
                  </a:lnTo>
                  <a:cubicBezTo>
                    <a:pt x="596" y="870"/>
                    <a:pt x="679" y="906"/>
                    <a:pt x="751" y="906"/>
                  </a:cubicBezTo>
                  <a:lnTo>
                    <a:pt x="2049" y="906"/>
                  </a:lnTo>
                  <a:cubicBezTo>
                    <a:pt x="2120" y="906"/>
                    <a:pt x="2156" y="882"/>
                    <a:pt x="2108" y="822"/>
                  </a:cubicBezTo>
                  <a:lnTo>
                    <a:pt x="1489" y="96"/>
                  </a:lnTo>
                  <a:cubicBezTo>
                    <a:pt x="1453" y="48"/>
                    <a:pt x="1370" y="1"/>
                    <a:pt x="128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0" name="Google Shape;4400;p44"/>
            <p:cNvSpPr/>
            <p:nvPr/>
          </p:nvSpPr>
          <p:spPr>
            <a:xfrm>
              <a:off x="4919969" y="3207861"/>
              <a:ext cx="72838" cy="28704"/>
            </a:xfrm>
            <a:custGeom>
              <a:avLst/>
              <a:gdLst/>
              <a:ahLst/>
              <a:cxnLst/>
              <a:rect l="l" t="t" r="r" b="b"/>
              <a:pathLst>
                <a:path w="2299" h="906" extrusionOk="0">
                  <a:moveTo>
                    <a:pt x="108" y="1"/>
                  </a:moveTo>
                  <a:cubicBezTo>
                    <a:pt x="24" y="1"/>
                    <a:pt x="0" y="48"/>
                    <a:pt x="48" y="96"/>
                  </a:cubicBezTo>
                  <a:lnTo>
                    <a:pt x="679" y="822"/>
                  </a:lnTo>
                  <a:cubicBezTo>
                    <a:pt x="727" y="870"/>
                    <a:pt x="822" y="906"/>
                    <a:pt x="893" y="906"/>
                  </a:cubicBezTo>
                  <a:lnTo>
                    <a:pt x="2191" y="906"/>
                  </a:lnTo>
                  <a:cubicBezTo>
                    <a:pt x="2263" y="906"/>
                    <a:pt x="2298" y="882"/>
                    <a:pt x="2227" y="834"/>
                  </a:cubicBezTo>
                  <a:lnTo>
                    <a:pt x="1524" y="96"/>
                  </a:lnTo>
                  <a:cubicBezTo>
                    <a:pt x="1477" y="48"/>
                    <a:pt x="1382" y="1"/>
                    <a:pt x="131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1" name="Google Shape;4401;p44"/>
            <p:cNvSpPr/>
            <p:nvPr/>
          </p:nvSpPr>
          <p:spPr>
            <a:xfrm>
              <a:off x="4975033" y="3207861"/>
              <a:ext cx="75499" cy="29465"/>
            </a:xfrm>
            <a:custGeom>
              <a:avLst/>
              <a:gdLst/>
              <a:ahLst/>
              <a:cxnLst/>
              <a:rect l="l" t="t" r="r" b="b"/>
              <a:pathLst>
                <a:path w="2383" h="930" extrusionOk="0">
                  <a:moveTo>
                    <a:pt x="96" y="1"/>
                  </a:moveTo>
                  <a:cubicBezTo>
                    <a:pt x="13" y="1"/>
                    <a:pt x="1" y="48"/>
                    <a:pt x="48" y="96"/>
                  </a:cubicBezTo>
                  <a:lnTo>
                    <a:pt x="775" y="834"/>
                  </a:lnTo>
                  <a:cubicBezTo>
                    <a:pt x="822" y="882"/>
                    <a:pt x="929" y="929"/>
                    <a:pt x="1001" y="929"/>
                  </a:cubicBezTo>
                  <a:lnTo>
                    <a:pt x="2299" y="929"/>
                  </a:lnTo>
                  <a:cubicBezTo>
                    <a:pt x="2370" y="929"/>
                    <a:pt x="2382" y="882"/>
                    <a:pt x="2334" y="834"/>
                  </a:cubicBezTo>
                  <a:lnTo>
                    <a:pt x="1525" y="96"/>
                  </a:lnTo>
                  <a:cubicBezTo>
                    <a:pt x="1465" y="48"/>
                    <a:pt x="1370" y="1"/>
                    <a:pt x="129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2" name="Google Shape;4402;p44"/>
            <p:cNvSpPr/>
            <p:nvPr/>
          </p:nvSpPr>
          <p:spPr>
            <a:xfrm>
              <a:off x="4035774" y="3239543"/>
              <a:ext cx="79238" cy="26835"/>
            </a:xfrm>
            <a:custGeom>
              <a:avLst/>
              <a:gdLst/>
              <a:ahLst/>
              <a:cxnLst/>
              <a:rect l="l" t="t" r="r" b="b"/>
              <a:pathLst>
                <a:path w="2501" h="847" extrusionOk="0">
                  <a:moveTo>
                    <a:pt x="1108" y="1"/>
                  </a:moveTo>
                  <a:cubicBezTo>
                    <a:pt x="1012" y="1"/>
                    <a:pt x="917" y="25"/>
                    <a:pt x="869" y="72"/>
                  </a:cubicBezTo>
                  <a:lnTo>
                    <a:pt x="48" y="775"/>
                  </a:lnTo>
                  <a:cubicBezTo>
                    <a:pt x="0" y="810"/>
                    <a:pt x="36" y="846"/>
                    <a:pt x="107" y="846"/>
                  </a:cubicBezTo>
                  <a:lnTo>
                    <a:pt x="1489" y="846"/>
                  </a:lnTo>
                  <a:cubicBezTo>
                    <a:pt x="1572" y="846"/>
                    <a:pt x="1667" y="822"/>
                    <a:pt x="1727" y="775"/>
                  </a:cubicBezTo>
                  <a:lnTo>
                    <a:pt x="2465" y="72"/>
                  </a:lnTo>
                  <a:cubicBezTo>
                    <a:pt x="2501" y="25"/>
                    <a:pt x="2477" y="1"/>
                    <a:pt x="240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3" name="Google Shape;4403;p44"/>
            <p:cNvSpPr/>
            <p:nvPr/>
          </p:nvSpPr>
          <p:spPr>
            <a:xfrm>
              <a:off x="4097999" y="3239923"/>
              <a:ext cx="75468" cy="26835"/>
            </a:xfrm>
            <a:custGeom>
              <a:avLst/>
              <a:gdLst/>
              <a:ahLst/>
              <a:cxnLst/>
              <a:rect l="l" t="t" r="r" b="b"/>
              <a:pathLst>
                <a:path w="2382" h="847" extrusionOk="0">
                  <a:moveTo>
                    <a:pt x="989" y="1"/>
                  </a:moveTo>
                  <a:cubicBezTo>
                    <a:pt x="918" y="1"/>
                    <a:pt x="810" y="36"/>
                    <a:pt x="763" y="72"/>
                  </a:cubicBezTo>
                  <a:lnTo>
                    <a:pt x="48" y="775"/>
                  </a:lnTo>
                  <a:cubicBezTo>
                    <a:pt x="1" y="822"/>
                    <a:pt x="36" y="846"/>
                    <a:pt x="108" y="846"/>
                  </a:cubicBezTo>
                  <a:lnTo>
                    <a:pt x="1489" y="846"/>
                  </a:lnTo>
                  <a:cubicBezTo>
                    <a:pt x="1584" y="846"/>
                    <a:pt x="1668" y="810"/>
                    <a:pt x="1703" y="775"/>
                  </a:cubicBezTo>
                  <a:lnTo>
                    <a:pt x="2346" y="72"/>
                  </a:lnTo>
                  <a:cubicBezTo>
                    <a:pt x="2382" y="36"/>
                    <a:pt x="2358" y="1"/>
                    <a:pt x="228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4" name="Google Shape;4404;p44"/>
            <p:cNvSpPr/>
            <p:nvPr/>
          </p:nvSpPr>
          <p:spPr>
            <a:xfrm>
              <a:off x="4160255" y="3239923"/>
              <a:ext cx="72458" cy="26835"/>
            </a:xfrm>
            <a:custGeom>
              <a:avLst/>
              <a:gdLst/>
              <a:ahLst/>
              <a:cxnLst/>
              <a:rect l="l" t="t" r="r" b="b"/>
              <a:pathLst>
                <a:path w="2287" h="847" extrusionOk="0">
                  <a:moveTo>
                    <a:pt x="881" y="1"/>
                  </a:moveTo>
                  <a:cubicBezTo>
                    <a:pt x="810" y="1"/>
                    <a:pt x="715" y="36"/>
                    <a:pt x="679" y="72"/>
                  </a:cubicBezTo>
                  <a:lnTo>
                    <a:pt x="48" y="775"/>
                  </a:lnTo>
                  <a:cubicBezTo>
                    <a:pt x="0" y="822"/>
                    <a:pt x="48" y="846"/>
                    <a:pt x="119" y="846"/>
                  </a:cubicBezTo>
                  <a:lnTo>
                    <a:pt x="1512" y="846"/>
                  </a:lnTo>
                  <a:cubicBezTo>
                    <a:pt x="1584" y="846"/>
                    <a:pt x="1691" y="822"/>
                    <a:pt x="1715" y="775"/>
                  </a:cubicBezTo>
                  <a:lnTo>
                    <a:pt x="2251" y="72"/>
                  </a:lnTo>
                  <a:cubicBezTo>
                    <a:pt x="2286" y="36"/>
                    <a:pt x="2251" y="1"/>
                    <a:pt x="217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5" name="Google Shape;4405;p44"/>
            <p:cNvSpPr/>
            <p:nvPr/>
          </p:nvSpPr>
          <p:spPr>
            <a:xfrm>
              <a:off x="4223239" y="3240303"/>
              <a:ext cx="68307" cy="27184"/>
            </a:xfrm>
            <a:custGeom>
              <a:avLst/>
              <a:gdLst/>
              <a:ahLst/>
              <a:cxnLst/>
              <a:rect l="l" t="t" r="r" b="b"/>
              <a:pathLst>
                <a:path w="2156" h="858" extrusionOk="0">
                  <a:moveTo>
                    <a:pt x="739" y="1"/>
                  </a:moveTo>
                  <a:cubicBezTo>
                    <a:pt x="667" y="1"/>
                    <a:pt x="572" y="36"/>
                    <a:pt x="548" y="72"/>
                  </a:cubicBezTo>
                  <a:lnTo>
                    <a:pt x="24" y="774"/>
                  </a:lnTo>
                  <a:cubicBezTo>
                    <a:pt x="1" y="822"/>
                    <a:pt x="36" y="858"/>
                    <a:pt x="120" y="858"/>
                  </a:cubicBezTo>
                  <a:lnTo>
                    <a:pt x="1501" y="858"/>
                  </a:lnTo>
                  <a:cubicBezTo>
                    <a:pt x="1572" y="858"/>
                    <a:pt x="1668" y="810"/>
                    <a:pt x="1679" y="774"/>
                  </a:cubicBezTo>
                  <a:lnTo>
                    <a:pt x="2120" y="72"/>
                  </a:lnTo>
                  <a:cubicBezTo>
                    <a:pt x="2156" y="36"/>
                    <a:pt x="2108" y="1"/>
                    <a:pt x="203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6" name="Google Shape;4406;p44"/>
            <p:cNvSpPr/>
            <p:nvPr/>
          </p:nvSpPr>
          <p:spPr>
            <a:xfrm>
              <a:off x="4285496" y="3240303"/>
              <a:ext cx="64917" cy="27184"/>
            </a:xfrm>
            <a:custGeom>
              <a:avLst/>
              <a:gdLst/>
              <a:ahLst/>
              <a:cxnLst/>
              <a:rect l="l" t="t" r="r" b="b"/>
              <a:pathLst>
                <a:path w="2049" h="858" extrusionOk="0">
                  <a:moveTo>
                    <a:pt x="631" y="1"/>
                  </a:moveTo>
                  <a:cubicBezTo>
                    <a:pt x="548" y="1"/>
                    <a:pt x="476" y="36"/>
                    <a:pt x="441" y="72"/>
                  </a:cubicBezTo>
                  <a:lnTo>
                    <a:pt x="12" y="774"/>
                  </a:lnTo>
                  <a:cubicBezTo>
                    <a:pt x="0" y="822"/>
                    <a:pt x="36" y="858"/>
                    <a:pt x="119" y="858"/>
                  </a:cubicBezTo>
                  <a:lnTo>
                    <a:pt x="1500" y="858"/>
                  </a:lnTo>
                  <a:cubicBezTo>
                    <a:pt x="1584" y="858"/>
                    <a:pt x="1667" y="822"/>
                    <a:pt x="1691" y="786"/>
                  </a:cubicBezTo>
                  <a:lnTo>
                    <a:pt x="2036" y="72"/>
                  </a:lnTo>
                  <a:cubicBezTo>
                    <a:pt x="2048" y="36"/>
                    <a:pt x="2000" y="1"/>
                    <a:pt x="192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7" name="Google Shape;4407;p44"/>
            <p:cNvSpPr/>
            <p:nvPr/>
          </p:nvSpPr>
          <p:spPr>
            <a:xfrm>
              <a:off x="4347720" y="3239923"/>
              <a:ext cx="61527" cy="27944"/>
            </a:xfrm>
            <a:custGeom>
              <a:avLst/>
              <a:gdLst/>
              <a:ahLst/>
              <a:cxnLst/>
              <a:rect l="l" t="t" r="r" b="b"/>
              <a:pathLst>
                <a:path w="1942" h="882" extrusionOk="0">
                  <a:moveTo>
                    <a:pt x="536" y="1"/>
                  </a:moveTo>
                  <a:cubicBezTo>
                    <a:pt x="453" y="1"/>
                    <a:pt x="370" y="36"/>
                    <a:pt x="358" y="72"/>
                  </a:cubicBezTo>
                  <a:lnTo>
                    <a:pt x="25" y="786"/>
                  </a:lnTo>
                  <a:cubicBezTo>
                    <a:pt x="1" y="846"/>
                    <a:pt x="60" y="882"/>
                    <a:pt x="132" y="882"/>
                  </a:cubicBezTo>
                  <a:lnTo>
                    <a:pt x="1513" y="882"/>
                  </a:lnTo>
                  <a:cubicBezTo>
                    <a:pt x="1584" y="882"/>
                    <a:pt x="1679" y="834"/>
                    <a:pt x="1679" y="810"/>
                  </a:cubicBezTo>
                  <a:lnTo>
                    <a:pt x="1930" y="96"/>
                  </a:lnTo>
                  <a:cubicBezTo>
                    <a:pt x="1941" y="36"/>
                    <a:pt x="1906" y="1"/>
                    <a:pt x="182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8" name="Google Shape;4408;p44"/>
            <p:cNvSpPr/>
            <p:nvPr/>
          </p:nvSpPr>
          <p:spPr>
            <a:xfrm>
              <a:off x="4410356" y="3239923"/>
              <a:ext cx="58486" cy="27944"/>
            </a:xfrm>
            <a:custGeom>
              <a:avLst/>
              <a:gdLst/>
              <a:ahLst/>
              <a:cxnLst/>
              <a:rect l="l" t="t" r="r" b="b"/>
              <a:pathLst>
                <a:path w="1846" h="882" extrusionOk="0">
                  <a:moveTo>
                    <a:pt x="417" y="1"/>
                  </a:moveTo>
                  <a:cubicBezTo>
                    <a:pt x="345" y="1"/>
                    <a:pt x="262" y="36"/>
                    <a:pt x="250" y="72"/>
                  </a:cubicBezTo>
                  <a:lnTo>
                    <a:pt x="12" y="786"/>
                  </a:lnTo>
                  <a:cubicBezTo>
                    <a:pt x="0" y="834"/>
                    <a:pt x="60" y="882"/>
                    <a:pt x="131" y="882"/>
                  </a:cubicBezTo>
                  <a:lnTo>
                    <a:pt x="1512" y="882"/>
                  </a:lnTo>
                  <a:cubicBezTo>
                    <a:pt x="1596" y="882"/>
                    <a:pt x="1667" y="846"/>
                    <a:pt x="1679" y="810"/>
                  </a:cubicBezTo>
                  <a:lnTo>
                    <a:pt x="1834" y="96"/>
                  </a:lnTo>
                  <a:cubicBezTo>
                    <a:pt x="1846" y="36"/>
                    <a:pt x="1786" y="1"/>
                    <a:pt x="17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9" name="Google Shape;4409;p44"/>
            <p:cNvSpPr/>
            <p:nvPr/>
          </p:nvSpPr>
          <p:spPr>
            <a:xfrm>
              <a:off x="4472581" y="3239923"/>
              <a:ext cx="54367" cy="28324"/>
            </a:xfrm>
            <a:custGeom>
              <a:avLst/>
              <a:gdLst/>
              <a:ahLst/>
              <a:cxnLst/>
              <a:rect l="l" t="t" r="r" b="b"/>
              <a:pathLst>
                <a:path w="1716" h="894" extrusionOk="0">
                  <a:moveTo>
                    <a:pt x="286" y="1"/>
                  </a:moveTo>
                  <a:cubicBezTo>
                    <a:pt x="203" y="1"/>
                    <a:pt x="144" y="48"/>
                    <a:pt x="132" y="96"/>
                  </a:cubicBezTo>
                  <a:lnTo>
                    <a:pt x="1" y="810"/>
                  </a:lnTo>
                  <a:cubicBezTo>
                    <a:pt x="1" y="846"/>
                    <a:pt x="60" y="894"/>
                    <a:pt x="132" y="894"/>
                  </a:cubicBezTo>
                  <a:lnTo>
                    <a:pt x="1513" y="894"/>
                  </a:lnTo>
                  <a:cubicBezTo>
                    <a:pt x="1608" y="894"/>
                    <a:pt x="1668" y="846"/>
                    <a:pt x="1656" y="810"/>
                  </a:cubicBezTo>
                  <a:lnTo>
                    <a:pt x="1715" y="96"/>
                  </a:lnTo>
                  <a:cubicBezTo>
                    <a:pt x="1715" y="48"/>
                    <a:pt x="1656" y="1"/>
                    <a:pt x="15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0" name="Google Shape;4410;p44"/>
            <p:cNvSpPr/>
            <p:nvPr/>
          </p:nvSpPr>
          <p:spPr>
            <a:xfrm>
              <a:off x="4534837" y="3239923"/>
              <a:ext cx="53195" cy="28324"/>
            </a:xfrm>
            <a:custGeom>
              <a:avLst/>
              <a:gdLst/>
              <a:ahLst/>
              <a:cxnLst/>
              <a:rect l="l" t="t" r="r" b="b"/>
              <a:pathLst>
                <a:path w="1679" h="894" extrusionOk="0">
                  <a:moveTo>
                    <a:pt x="191" y="1"/>
                  </a:moveTo>
                  <a:cubicBezTo>
                    <a:pt x="107" y="1"/>
                    <a:pt x="48" y="48"/>
                    <a:pt x="48" y="96"/>
                  </a:cubicBezTo>
                  <a:lnTo>
                    <a:pt x="0" y="810"/>
                  </a:lnTo>
                  <a:cubicBezTo>
                    <a:pt x="0" y="846"/>
                    <a:pt x="72" y="894"/>
                    <a:pt x="143" y="894"/>
                  </a:cubicBezTo>
                  <a:lnTo>
                    <a:pt x="1536" y="894"/>
                  </a:lnTo>
                  <a:cubicBezTo>
                    <a:pt x="1608" y="894"/>
                    <a:pt x="1679" y="870"/>
                    <a:pt x="1679" y="810"/>
                  </a:cubicBezTo>
                  <a:lnTo>
                    <a:pt x="1631" y="96"/>
                  </a:lnTo>
                  <a:cubicBezTo>
                    <a:pt x="1619" y="48"/>
                    <a:pt x="1560" y="1"/>
                    <a:pt x="14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1" name="Google Shape;4411;p44"/>
            <p:cNvSpPr/>
            <p:nvPr/>
          </p:nvSpPr>
          <p:spPr>
            <a:xfrm>
              <a:off x="4595572" y="3240303"/>
              <a:ext cx="54716" cy="28324"/>
            </a:xfrm>
            <a:custGeom>
              <a:avLst/>
              <a:gdLst/>
              <a:ahLst/>
              <a:cxnLst/>
              <a:rect l="l" t="t" r="r" b="b"/>
              <a:pathLst>
                <a:path w="1727" h="894" extrusionOk="0">
                  <a:moveTo>
                    <a:pt x="131" y="1"/>
                  </a:moveTo>
                  <a:cubicBezTo>
                    <a:pt x="60" y="1"/>
                    <a:pt x="0" y="48"/>
                    <a:pt x="0" y="96"/>
                  </a:cubicBezTo>
                  <a:lnTo>
                    <a:pt x="60" y="810"/>
                  </a:lnTo>
                  <a:cubicBezTo>
                    <a:pt x="60" y="858"/>
                    <a:pt x="131" y="894"/>
                    <a:pt x="214" y="894"/>
                  </a:cubicBezTo>
                  <a:lnTo>
                    <a:pt x="1596" y="894"/>
                  </a:lnTo>
                  <a:cubicBezTo>
                    <a:pt x="1667" y="894"/>
                    <a:pt x="1727" y="858"/>
                    <a:pt x="1715" y="822"/>
                  </a:cubicBezTo>
                  <a:lnTo>
                    <a:pt x="1584" y="96"/>
                  </a:lnTo>
                  <a:cubicBezTo>
                    <a:pt x="1584" y="48"/>
                    <a:pt x="1500" y="1"/>
                    <a:pt x="142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2" name="Google Shape;4412;p44"/>
            <p:cNvSpPr/>
            <p:nvPr/>
          </p:nvSpPr>
          <p:spPr>
            <a:xfrm>
              <a:off x="4654026" y="3239923"/>
              <a:ext cx="58518" cy="28704"/>
            </a:xfrm>
            <a:custGeom>
              <a:avLst/>
              <a:gdLst/>
              <a:ahLst/>
              <a:cxnLst/>
              <a:rect l="l" t="t" r="r" b="b"/>
              <a:pathLst>
                <a:path w="1847" h="906" extrusionOk="0">
                  <a:moveTo>
                    <a:pt x="132" y="1"/>
                  </a:moveTo>
                  <a:cubicBezTo>
                    <a:pt x="60" y="1"/>
                    <a:pt x="1" y="48"/>
                    <a:pt x="12" y="84"/>
                  </a:cubicBezTo>
                  <a:lnTo>
                    <a:pt x="167" y="822"/>
                  </a:lnTo>
                  <a:cubicBezTo>
                    <a:pt x="179" y="870"/>
                    <a:pt x="251" y="906"/>
                    <a:pt x="334" y="906"/>
                  </a:cubicBezTo>
                  <a:lnTo>
                    <a:pt x="1715" y="906"/>
                  </a:lnTo>
                  <a:cubicBezTo>
                    <a:pt x="1798" y="906"/>
                    <a:pt x="1846" y="882"/>
                    <a:pt x="1834" y="822"/>
                  </a:cubicBezTo>
                  <a:lnTo>
                    <a:pt x="1596" y="84"/>
                  </a:lnTo>
                  <a:cubicBezTo>
                    <a:pt x="1584" y="48"/>
                    <a:pt x="1501" y="1"/>
                    <a:pt x="142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3" name="Google Shape;4413;p44"/>
            <p:cNvSpPr/>
            <p:nvPr/>
          </p:nvSpPr>
          <p:spPr>
            <a:xfrm>
              <a:off x="4712861" y="3240303"/>
              <a:ext cx="62288" cy="29085"/>
            </a:xfrm>
            <a:custGeom>
              <a:avLst/>
              <a:gdLst/>
              <a:ahLst/>
              <a:cxnLst/>
              <a:rect l="l" t="t" r="r" b="b"/>
              <a:pathLst>
                <a:path w="1966" h="918" extrusionOk="0">
                  <a:moveTo>
                    <a:pt x="120" y="1"/>
                  </a:moveTo>
                  <a:cubicBezTo>
                    <a:pt x="49" y="1"/>
                    <a:pt x="1" y="48"/>
                    <a:pt x="25" y="96"/>
                  </a:cubicBezTo>
                  <a:lnTo>
                    <a:pt x="275" y="822"/>
                  </a:lnTo>
                  <a:cubicBezTo>
                    <a:pt x="287" y="870"/>
                    <a:pt x="382" y="917"/>
                    <a:pt x="453" y="917"/>
                  </a:cubicBezTo>
                  <a:lnTo>
                    <a:pt x="1835" y="917"/>
                  </a:lnTo>
                  <a:cubicBezTo>
                    <a:pt x="1906" y="917"/>
                    <a:pt x="1965" y="870"/>
                    <a:pt x="1930" y="822"/>
                  </a:cubicBezTo>
                  <a:lnTo>
                    <a:pt x="1596" y="96"/>
                  </a:lnTo>
                  <a:cubicBezTo>
                    <a:pt x="1573" y="48"/>
                    <a:pt x="1489" y="1"/>
                    <a:pt x="14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4" name="Google Shape;4414;p44"/>
            <p:cNvSpPr/>
            <p:nvPr/>
          </p:nvSpPr>
          <p:spPr>
            <a:xfrm>
              <a:off x="4772867" y="3240303"/>
              <a:ext cx="64506" cy="29085"/>
            </a:xfrm>
            <a:custGeom>
              <a:avLst/>
              <a:gdLst/>
              <a:ahLst/>
              <a:cxnLst/>
              <a:rect l="l" t="t" r="r" b="b"/>
              <a:pathLst>
                <a:path w="2036" h="918" extrusionOk="0">
                  <a:moveTo>
                    <a:pt x="119" y="1"/>
                  </a:moveTo>
                  <a:cubicBezTo>
                    <a:pt x="36" y="1"/>
                    <a:pt x="0" y="48"/>
                    <a:pt x="12" y="96"/>
                  </a:cubicBezTo>
                  <a:lnTo>
                    <a:pt x="357" y="822"/>
                  </a:lnTo>
                  <a:cubicBezTo>
                    <a:pt x="369" y="870"/>
                    <a:pt x="464" y="917"/>
                    <a:pt x="536" y="917"/>
                  </a:cubicBezTo>
                  <a:lnTo>
                    <a:pt x="1917" y="917"/>
                  </a:lnTo>
                  <a:cubicBezTo>
                    <a:pt x="2000" y="917"/>
                    <a:pt x="2036" y="882"/>
                    <a:pt x="2036" y="822"/>
                  </a:cubicBezTo>
                  <a:lnTo>
                    <a:pt x="1607" y="96"/>
                  </a:lnTo>
                  <a:cubicBezTo>
                    <a:pt x="1584" y="48"/>
                    <a:pt x="1488" y="1"/>
                    <a:pt x="14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5" name="Google Shape;4415;p44"/>
            <p:cNvSpPr/>
            <p:nvPr/>
          </p:nvSpPr>
          <p:spPr>
            <a:xfrm>
              <a:off x="4830941" y="3241064"/>
              <a:ext cx="68688" cy="28704"/>
            </a:xfrm>
            <a:custGeom>
              <a:avLst/>
              <a:gdLst/>
              <a:ahLst/>
              <a:cxnLst/>
              <a:rect l="l" t="t" r="r" b="b"/>
              <a:pathLst>
                <a:path w="2168" h="906" extrusionOk="0">
                  <a:moveTo>
                    <a:pt x="120" y="0"/>
                  </a:moveTo>
                  <a:cubicBezTo>
                    <a:pt x="48" y="0"/>
                    <a:pt x="1" y="36"/>
                    <a:pt x="24" y="84"/>
                  </a:cubicBezTo>
                  <a:lnTo>
                    <a:pt x="477" y="810"/>
                  </a:lnTo>
                  <a:cubicBezTo>
                    <a:pt x="501" y="858"/>
                    <a:pt x="596" y="905"/>
                    <a:pt x="667" y="905"/>
                  </a:cubicBezTo>
                  <a:lnTo>
                    <a:pt x="2048" y="905"/>
                  </a:lnTo>
                  <a:cubicBezTo>
                    <a:pt x="2144" y="905"/>
                    <a:pt x="2168" y="858"/>
                    <a:pt x="2132" y="810"/>
                  </a:cubicBezTo>
                  <a:lnTo>
                    <a:pt x="1608" y="84"/>
                  </a:lnTo>
                  <a:cubicBezTo>
                    <a:pt x="1572" y="36"/>
                    <a:pt x="1489" y="0"/>
                    <a:pt x="14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6" name="Google Shape;4416;p44"/>
            <p:cNvSpPr/>
            <p:nvPr/>
          </p:nvSpPr>
          <p:spPr>
            <a:xfrm>
              <a:off x="4890156" y="3241064"/>
              <a:ext cx="72078" cy="28704"/>
            </a:xfrm>
            <a:custGeom>
              <a:avLst/>
              <a:gdLst/>
              <a:ahLst/>
              <a:cxnLst/>
              <a:rect l="l" t="t" r="r" b="b"/>
              <a:pathLst>
                <a:path w="2275" h="906" extrusionOk="0">
                  <a:moveTo>
                    <a:pt x="108" y="0"/>
                  </a:moveTo>
                  <a:cubicBezTo>
                    <a:pt x="37" y="0"/>
                    <a:pt x="1" y="36"/>
                    <a:pt x="37" y="84"/>
                  </a:cubicBezTo>
                  <a:lnTo>
                    <a:pt x="572" y="810"/>
                  </a:lnTo>
                  <a:cubicBezTo>
                    <a:pt x="596" y="858"/>
                    <a:pt x="703" y="905"/>
                    <a:pt x="775" y="905"/>
                  </a:cubicBezTo>
                  <a:lnTo>
                    <a:pt x="2168" y="905"/>
                  </a:lnTo>
                  <a:cubicBezTo>
                    <a:pt x="2239" y="905"/>
                    <a:pt x="2275" y="870"/>
                    <a:pt x="2239" y="810"/>
                  </a:cubicBezTo>
                  <a:lnTo>
                    <a:pt x="1608" y="84"/>
                  </a:lnTo>
                  <a:cubicBezTo>
                    <a:pt x="1573" y="36"/>
                    <a:pt x="1477" y="0"/>
                    <a:pt x="140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7" name="Google Shape;4417;p44"/>
            <p:cNvSpPr/>
            <p:nvPr/>
          </p:nvSpPr>
          <p:spPr>
            <a:xfrm>
              <a:off x="4948642" y="3241444"/>
              <a:ext cx="76228" cy="28704"/>
            </a:xfrm>
            <a:custGeom>
              <a:avLst/>
              <a:gdLst/>
              <a:ahLst/>
              <a:cxnLst/>
              <a:rect l="l" t="t" r="r" b="b"/>
              <a:pathLst>
                <a:path w="2406" h="906" extrusionOk="0">
                  <a:moveTo>
                    <a:pt x="108" y="0"/>
                  </a:moveTo>
                  <a:cubicBezTo>
                    <a:pt x="36" y="0"/>
                    <a:pt x="0" y="48"/>
                    <a:pt x="48" y="84"/>
                  </a:cubicBezTo>
                  <a:lnTo>
                    <a:pt x="691" y="822"/>
                  </a:lnTo>
                  <a:cubicBezTo>
                    <a:pt x="727" y="858"/>
                    <a:pt x="834" y="905"/>
                    <a:pt x="917" y="905"/>
                  </a:cubicBezTo>
                  <a:lnTo>
                    <a:pt x="2298" y="905"/>
                  </a:lnTo>
                  <a:cubicBezTo>
                    <a:pt x="2370" y="905"/>
                    <a:pt x="2405" y="858"/>
                    <a:pt x="2346" y="834"/>
                  </a:cubicBezTo>
                  <a:lnTo>
                    <a:pt x="1632" y="84"/>
                  </a:lnTo>
                  <a:cubicBezTo>
                    <a:pt x="1584" y="36"/>
                    <a:pt x="1477" y="0"/>
                    <a:pt x="140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8" name="Google Shape;4418;p44"/>
            <p:cNvSpPr/>
            <p:nvPr/>
          </p:nvSpPr>
          <p:spPr>
            <a:xfrm>
              <a:off x="5008237" y="3241064"/>
              <a:ext cx="78858" cy="29085"/>
            </a:xfrm>
            <a:custGeom>
              <a:avLst/>
              <a:gdLst/>
              <a:ahLst/>
              <a:cxnLst/>
              <a:rect l="l" t="t" r="r" b="b"/>
              <a:pathLst>
                <a:path w="2489" h="918" extrusionOk="0">
                  <a:moveTo>
                    <a:pt x="108" y="0"/>
                  </a:moveTo>
                  <a:cubicBezTo>
                    <a:pt x="12" y="0"/>
                    <a:pt x="1" y="36"/>
                    <a:pt x="36" y="84"/>
                  </a:cubicBezTo>
                  <a:lnTo>
                    <a:pt x="774" y="834"/>
                  </a:lnTo>
                  <a:cubicBezTo>
                    <a:pt x="822" y="870"/>
                    <a:pt x="917" y="917"/>
                    <a:pt x="1001" y="917"/>
                  </a:cubicBezTo>
                  <a:lnTo>
                    <a:pt x="2382" y="917"/>
                  </a:lnTo>
                  <a:cubicBezTo>
                    <a:pt x="2465" y="917"/>
                    <a:pt x="2489" y="893"/>
                    <a:pt x="2453" y="834"/>
                  </a:cubicBezTo>
                  <a:lnTo>
                    <a:pt x="1632" y="84"/>
                  </a:lnTo>
                  <a:cubicBezTo>
                    <a:pt x="1572" y="36"/>
                    <a:pt x="1477" y="0"/>
                    <a:pt x="139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9" name="Google Shape;4419;p44"/>
            <p:cNvSpPr/>
            <p:nvPr/>
          </p:nvSpPr>
          <p:spPr>
            <a:xfrm>
              <a:off x="3998801" y="3270117"/>
              <a:ext cx="83008" cy="27564"/>
            </a:xfrm>
            <a:custGeom>
              <a:avLst/>
              <a:gdLst/>
              <a:ahLst/>
              <a:cxnLst/>
              <a:rect l="l" t="t" r="r" b="b"/>
              <a:pathLst>
                <a:path w="2620" h="870" extrusionOk="0">
                  <a:moveTo>
                    <a:pt x="1108" y="0"/>
                  </a:moveTo>
                  <a:cubicBezTo>
                    <a:pt x="1036" y="0"/>
                    <a:pt x="917" y="36"/>
                    <a:pt x="870" y="72"/>
                  </a:cubicBezTo>
                  <a:lnTo>
                    <a:pt x="60" y="774"/>
                  </a:lnTo>
                  <a:cubicBezTo>
                    <a:pt x="0" y="822"/>
                    <a:pt x="24" y="846"/>
                    <a:pt x="119" y="846"/>
                  </a:cubicBezTo>
                  <a:lnTo>
                    <a:pt x="1608" y="869"/>
                  </a:lnTo>
                  <a:cubicBezTo>
                    <a:pt x="1691" y="869"/>
                    <a:pt x="1798" y="834"/>
                    <a:pt x="1846" y="774"/>
                  </a:cubicBezTo>
                  <a:lnTo>
                    <a:pt x="2572" y="72"/>
                  </a:lnTo>
                  <a:cubicBezTo>
                    <a:pt x="2620" y="36"/>
                    <a:pt x="2584" y="0"/>
                    <a:pt x="251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0" name="Google Shape;4420;p44"/>
            <p:cNvSpPr/>
            <p:nvPr/>
          </p:nvSpPr>
          <p:spPr>
            <a:xfrm>
              <a:off x="4065556" y="3270497"/>
              <a:ext cx="79270" cy="27564"/>
            </a:xfrm>
            <a:custGeom>
              <a:avLst/>
              <a:gdLst/>
              <a:ahLst/>
              <a:cxnLst/>
              <a:rect l="l" t="t" r="r" b="b"/>
              <a:pathLst>
                <a:path w="2502" h="870" extrusionOk="0">
                  <a:moveTo>
                    <a:pt x="989" y="0"/>
                  </a:moveTo>
                  <a:cubicBezTo>
                    <a:pt x="906" y="0"/>
                    <a:pt x="810" y="36"/>
                    <a:pt x="763" y="83"/>
                  </a:cubicBezTo>
                  <a:lnTo>
                    <a:pt x="48" y="774"/>
                  </a:lnTo>
                  <a:cubicBezTo>
                    <a:pt x="1" y="822"/>
                    <a:pt x="37" y="857"/>
                    <a:pt x="120" y="857"/>
                  </a:cubicBezTo>
                  <a:lnTo>
                    <a:pt x="1608" y="869"/>
                  </a:lnTo>
                  <a:cubicBezTo>
                    <a:pt x="1703" y="869"/>
                    <a:pt x="1799" y="834"/>
                    <a:pt x="1822" y="774"/>
                  </a:cubicBezTo>
                  <a:lnTo>
                    <a:pt x="2454" y="83"/>
                  </a:lnTo>
                  <a:cubicBezTo>
                    <a:pt x="2501" y="36"/>
                    <a:pt x="2454" y="0"/>
                    <a:pt x="238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1" name="Google Shape;4421;p44"/>
            <p:cNvSpPr/>
            <p:nvPr/>
          </p:nvSpPr>
          <p:spPr>
            <a:xfrm>
              <a:off x="4132723" y="3271226"/>
              <a:ext cx="75848" cy="27215"/>
            </a:xfrm>
            <a:custGeom>
              <a:avLst/>
              <a:gdLst/>
              <a:ahLst/>
              <a:cxnLst/>
              <a:rect l="l" t="t" r="r" b="b"/>
              <a:pathLst>
                <a:path w="2394" h="859" extrusionOk="0">
                  <a:moveTo>
                    <a:pt x="869" y="1"/>
                  </a:moveTo>
                  <a:cubicBezTo>
                    <a:pt x="786" y="1"/>
                    <a:pt x="691" y="25"/>
                    <a:pt x="655" y="72"/>
                  </a:cubicBezTo>
                  <a:lnTo>
                    <a:pt x="24" y="775"/>
                  </a:lnTo>
                  <a:cubicBezTo>
                    <a:pt x="0" y="811"/>
                    <a:pt x="24" y="846"/>
                    <a:pt x="119" y="846"/>
                  </a:cubicBezTo>
                  <a:lnTo>
                    <a:pt x="1607" y="858"/>
                  </a:lnTo>
                  <a:cubicBezTo>
                    <a:pt x="1691" y="858"/>
                    <a:pt x="1786" y="811"/>
                    <a:pt x="1822" y="775"/>
                  </a:cubicBezTo>
                  <a:lnTo>
                    <a:pt x="2358" y="72"/>
                  </a:lnTo>
                  <a:cubicBezTo>
                    <a:pt x="2393" y="25"/>
                    <a:pt x="2346" y="1"/>
                    <a:pt x="227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2" name="Google Shape;4422;p44"/>
            <p:cNvSpPr/>
            <p:nvPr/>
          </p:nvSpPr>
          <p:spPr>
            <a:xfrm>
              <a:off x="4199097" y="3271606"/>
              <a:ext cx="72458" cy="27215"/>
            </a:xfrm>
            <a:custGeom>
              <a:avLst/>
              <a:gdLst/>
              <a:ahLst/>
              <a:cxnLst/>
              <a:rect l="l" t="t" r="r" b="b"/>
              <a:pathLst>
                <a:path w="2287" h="859" extrusionOk="0">
                  <a:moveTo>
                    <a:pt x="775" y="1"/>
                  </a:moveTo>
                  <a:cubicBezTo>
                    <a:pt x="679" y="1"/>
                    <a:pt x="596" y="25"/>
                    <a:pt x="560" y="72"/>
                  </a:cubicBezTo>
                  <a:lnTo>
                    <a:pt x="48" y="775"/>
                  </a:lnTo>
                  <a:cubicBezTo>
                    <a:pt x="1" y="822"/>
                    <a:pt x="48" y="846"/>
                    <a:pt x="132" y="846"/>
                  </a:cubicBezTo>
                  <a:lnTo>
                    <a:pt x="1620" y="858"/>
                  </a:lnTo>
                  <a:cubicBezTo>
                    <a:pt x="1715" y="858"/>
                    <a:pt x="1798" y="822"/>
                    <a:pt x="1810" y="775"/>
                  </a:cubicBezTo>
                  <a:lnTo>
                    <a:pt x="2263" y="72"/>
                  </a:lnTo>
                  <a:cubicBezTo>
                    <a:pt x="2287" y="25"/>
                    <a:pt x="2251" y="1"/>
                    <a:pt x="21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3" name="Google Shape;4423;p44"/>
            <p:cNvSpPr/>
            <p:nvPr/>
          </p:nvSpPr>
          <p:spPr>
            <a:xfrm>
              <a:off x="4265884" y="3271226"/>
              <a:ext cx="69416" cy="27595"/>
            </a:xfrm>
            <a:custGeom>
              <a:avLst/>
              <a:gdLst/>
              <a:ahLst/>
              <a:cxnLst/>
              <a:rect l="l" t="t" r="r" b="b"/>
              <a:pathLst>
                <a:path w="2191" h="871" extrusionOk="0">
                  <a:moveTo>
                    <a:pt x="655" y="1"/>
                  </a:moveTo>
                  <a:cubicBezTo>
                    <a:pt x="583" y="1"/>
                    <a:pt x="500" y="25"/>
                    <a:pt x="464" y="72"/>
                  </a:cubicBezTo>
                  <a:lnTo>
                    <a:pt x="36" y="775"/>
                  </a:lnTo>
                  <a:cubicBezTo>
                    <a:pt x="0" y="811"/>
                    <a:pt x="48" y="858"/>
                    <a:pt x="143" y="858"/>
                  </a:cubicBezTo>
                  <a:lnTo>
                    <a:pt x="1631" y="870"/>
                  </a:lnTo>
                  <a:cubicBezTo>
                    <a:pt x="1715" y="870"/>
                    <a:pt x="1786" y="846"/>
                    <a:pt x="1822" y="799"/>
                  </a:cubicBezTo>
                  <a:lnTo>
                    <a:pt x="2155" y="84"/>
                  </a:lnTo>
                  <a:cubicBezTo>
                    <a:pt x="2191" y="25"/>
                    <a:pt x="2131" y="1"/>
                    <a:pt x="206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4" name="Google Shape;4424;p44"/>
            <p:cNvSpPr/>
            <p:nvPr/>
          </p:nvSpPr>
          <p:spPr>
            <a:xfrm>
              <a:off x="4333019" y="3271226"/>
              <a:ext cx="64917" cy="28324"/>
            </a:xfrm>
            <a:custGeom>
              <a:avLst/>
              <a:gdLst/>
              <a:ahLst/>
              <a:cxnLst/>
              <a:rect l="l" t="t" r="r" b="b"/>
              <a:pathLst>
                <a:path w="2049" h="894" extrusionOk="0">
                  <a:moveTo>
                    <a:pt x="524" y="1"/>
                  </a:moveTo>
                  <a:cubicBezTo>
                    <a:pt x="441" y="1"/>
                    <a:pt x="358" y="25"/>
                    <a:pt x="346" y="72"/>
                  </a:cubicBezTo>
                  <a:lnTo>
                    <a:pt x="12" y="787"/>
                  </a:lnTo>
                  <a:cubicBezTo>
                    <a:pt x="0" y="834"/>
                    <a:pt x="48" y="870"/>
                    <a:pt x="131" y="870"/>
                  </a:cubicBezTo>
                  <a:lnTo>
                    <a:pt x="1620" y="894"/>
                  </a:lnTo>
                  <a:cubicBezTo>
                    <a:pt x="1691" y="894"/>
                    <a:pt x="1786" y="858"/>
                    <a:pt x="1786" y="799"/>
                  </a:cubicBezTo>
                  <a:lnTo>
                    <a:pt x="2036" y="84"/>
                  </a:lnTo>
                  <a:cubicBezTo>
                    <a:pt x="2048" y="37"/>
                    <a:pt x="1989" y="1"/>
                    <a:pt x="19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5" name="Google Shape;4425;p44"/>
            <p:cNvSpPr/>
            <p:nvPr/>
          </p:nvSpPr>
          <p:spPr>
            <a:xfrm>
              <a:off x="4399014" y="3271606"/>
              <a:ext cx="62288" cy="28324"/>
            </a:xfrm>
            <a:custGeom>
              <a:avLst/>
              <a:gdLst/>
              <a:ahLst/>
              <a:cxnLst/>
              <a:rect l="l" t="t" r="r" b="b"/>
              <a:pathLst>
                <a:path w="1966" h="894" extrusionOk="0">
                  <a:moveTo>
                    <a:pt x="430" y="1"/>
                  </a:moveTo>
                  <a:cubicBezTo>
                    <a:pt x="346" y="1"/>
                    <a:pt x="263" y="25"/>
                    <a:pt x="251" y="72"/>
                  </a:cubicBezTo>
                  <a:lnTo>
                    <a:pt x="13" y="787"/>
                  </a:lnTo>
                  <a:cubicBezTo>
                    <a:pt x="1" y="834"/>
                    <a:pt x="60" y="882"/>
                    <a:pt x="144" y="882"/>
                  </a:cubicBezTo>
                  <a:lnTo>
                    <a:pt x="1632" y="894"/>
                  </a:lnTo>
                  <a:cubicBezTo>
                    <a:pt x="1727" y="894"/>
                    <a:pt x="1811" y="846"/>
                    <a:pt x="1811" y="799"/>
                  </a:cubicBezTo>
                  <a:lnTo>
                    <a:pt x="1965" y="84"/>
                  </a:lnTo>
                  <a:cubicBezTo>
                    <a:pt x="1965" y="48"/>
                    <a:pt x="1906" y="1"/>
                    <a:pt x="18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6" name="Google Shape;4426;p44"/>
            <p:cNvSpPr/>
            <p:nvPr/>
          </p:nvSpPr>
          <p:spPr>
            <a:xfrm>
              <a:off x="4465801" y="3271923"/>
              <a:ext cx="59246" cy="28388"/>
            </a:xfrm>
            <a:custGeom>
              <a:avLst/>
              <a:gdLst/>
              <a:ahLst/>
              <a:cxnLst/>
              <a:rect l="l" t="t" r="r" b="b"/>
              <a:pathLst>
                <a:path w="1870" h="896" extrusionOk="0">
                  <a:moveTo>
                    <a:pt x="296" y="1"/>
                  </a:moveTo>
                  <a:cubicBezTo>
                    <a:pt x="224" y="1"/>
                    <a:pt x="166" y="42"/>
                    <a:pt x="155" y="74"/>
                  </a:cubicBezTo>
                  <a:lnTo>
                    <a:pt x="24" y="789"/>
                  </a:lnTo>
                  <a:cubicBezTo>
                    <a:pt x="0" y="836"/>
                    <a:pt x="60" y="884"/>
                    <a:pt x="155" y="884"/>
                  </a:cubicBezTo>
                  <a:lnTo>
                    <a:pt x="1643" y="896"/>
                  </a:lnTo>
                  <a:cubicBezTo>
                    <a:pt x="1727" y="896"/>
                    <a:pt x="1810" y="848"/>
                    <a:pt x="1786" y="812"/>
                  </a:cubicBezTo>
                  <a:lnTo>
                    <a:pt x="1846" y="98"/>
                  </a:lnTo>
                  <a:cubicBezTo>
                    <a:pt x="1870" y="50"/>
                    <a:pt x="1786" y="3"/>
                    <a:pt x="1715" y="3"/>
                  </a:cubicBezTo>
                  <a:lnTo>
                    <a:pt x="322" y="3"/>
                  </a:lnTo>
                  <a:cubicBezTo>
                    <a:pt x="313" y="1"/>
                    <a:pt x="304" y="1"/>
                    <a:pt x="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7" name="Google Shape;4427;p44"/>
            <p:cNvSpPr/>
            <p:nvPr/>
          </p:nvSpPr>
          <p:spPr>
            <a:xfrm>
              <a:off x="4532936" y="3271606"/>
              <a:ext cx="56997" cy="28704"/>
            </a:xfrm>
            <a:custGeom>
              <a:avLst/>
              <a:gdLst/>
              <a:ahLst/>
              <a:cxnLst/>
              <a:rect l="l" t="t" r="r" b="b"/>
              <a:pathLst>
                <a:path w="1799" h="906" extrusionOk="0">
                  <a:moveTo>
                    <a:pt x="191" y="1"/>
                  </a:moveTo>
                  <a:cubicBezTo>
                    <a:pt x="120" y="1"/>
                    <a:pt x="48" y="48"/>
                    <a:pt x="48" y="84"/>
                  </a:cubicBezTo>
                  <a:lnTo>
                    <a:pt x="1" y="799"/>
                  </a:lnTo>
                  <a:cubicBezTo>
                    <a:pt x="1" y="846"/>
                    <a:pt x="60" y="894"/>
                    <a:pt x="144" y="894"/>
                  </a:cubicBezTo>
                  <a:lnTo>
                    <a:pt x="1632" y="906"/>
                  </a:lnTo>
                  <a:cubicBezTo>
                    <a:pt x="1727" y="906"/>
                    <a:pt x="1799" y="882"/>
                    <a:pt x="1787" y="799"/>
                  </a:cubicBezTo>
                  <a:lnTo>
                    <a:pt x="1739" y="84"/>
                  </a:lnTo>
                  <a:cubicBezTo>
                    <a:pt x="1739" y="48"/>
                    <a:pt x="1668" y="1"/>
                    <a:pt x="15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8" name="Google Shape;4428;p44"/>
            <p:cNvSpPr/>
            <p:nvPr/>
          </p:nvSpPr>
          <p:spPr>
            <a:xfrm>
              <a:off x="4597441" y="3271986"/>
              <a:ext cx="58866" cy="28704"/>
            </a:xfrm>
            <a:custGeom>
              <a:avLst/>
              <a:gdLst/>
              <a:ahLst/>
              <a:cxnLst/>
              <a:rect l="l" t="t" r="r" b="b"/>
              <a:pathLst>
                <a:path w="1858" h="906" extrusionOk="0">
                  <a:moveTo>
                    <a:pt x="132" y="1"/>
                  </a:moveTo>
                  <a:cubicBezTo>
                    <a:pt x="60" y="1"/>
                    <a:pt x="1" y="48"/>
                    <a:pt x="1" y="96"/>
                  </a:cubicBezTo>
                  <a:lnTo>
                    <a:pt x="60" y="810"/>
                  </a:lnTo>
                  <a:cubicBezTo>
                    <a:pt x="60" y="846"/>
                    <a:pt x="132" y="894"/>
                    <a:pt x="227" y="894"/>
                  </a:cubicBezTo>
                  <a:lnTo>
                    <a:pt x="1715" y="906"/>
                  </a:lnTo>
                  <a:cubicBezTo>
                    <a:pt x="1798" y="906"/>
                    <a:pt x="1858" y="882"/>
                    <a:pt x="1834" y="822"/>
                  </a:cubicBezTo>
                  <a:lnTo>
                    <a:pt x="1703" y="96"/>
                  </a:lnTo>
                  <a:cubicBezTo>
                    <a:pt x="1679" y="48"/>
                    <a:pt x="1608" y="1"/>
                    <a:pt x="153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9" name="Google Shape;4429;p44"/>
            <p:cNvSpPr/>
            <p:nvPr/>
          </p:nvSpPr>
          <p:spPr>
            <a:xfrm>
              <a:off x="4660426" y="3271986"/>
              <a:ext cx="63048" cy="29465"/>
            </a:xfrm>
            <a:custGeom>
              <a:avLst/>
              <a:gdLst/>
              <a:ahLst/>
              <a:cxnLst/>
              <a:rect l="l" t="t" r="r" b="b"/>
              <a:pathLst>
                <a:path w="1990" h="930" extrusionOk="0">
                  <a:moveTo>
                    <a:pt x="156" y="1"/>
                  </a:moveTo>
                  <a:cubicBezTo>
                    <a:pt x="61" y="1"/>
                    <a:pt x="1" y="48"/>
                    <a:pt x="25" y="96"/>
                  </a:cubicBezTo>
                  <a:lnTo>
                    <a:pt x="168" y="822"/>
                  </a:lnTo>
                  <a:cubicBezTo>
                    <a:pt x="191" y="870"/>
                    <a:pt x="263" y="906"/>
                    <a:pt x="346" y="906"/>
                  </a:cubicBezTo>
                  <a:lnTo>
                    <a:pt x="1835" y="929"/>
                  </a:lnTo>
                  <a:cubicBezTo>
                    <a:pt x="1930" y="929"/>
                    <a:pt x="1989" y="894"/>
                    <a:pt x="1977" y="822"/>
                  </a:cubicBezTo>
                  <a:lnTo>
                    <a:pt x="1739" y="96"/>
                  </a:lnTo>
                  <a:cubicBezTo>
                    <a:pt x="1715" y="48"/>
                    <a:pt x="1632" y="1"/>
                    <a:pt x="15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0" name="Google Shape;4430;p44"/>
            <p:cNvSpPr/>
            <p:nvPr/>
          </p:nvSpPr>
          <p:spPr>
            <a:xfrm>
              <a:off x="4724203" y="3272366"/>
              <a:ext cx="65646" cy="29465"/>
            </a:xfrm>
            <a:custGeom>
              <a:avLst/>
              <a:gdLst/>
              <a:ahLst/>
              <a:cxnLst/>
              <a:rect l="l" t="t" r="r" b="b"/>
              <a:pathLst>
                <a:path w="2072" h="930" extrusionOk="0">
                  <a:moveTo>
                    <a:pt x="131" y="1"/>
                  </a:moveTo>
                  <a:cubicBezTo>
                    <a:pt x="60" y="1"/>
                    <a:pt x="0" y="48"/>
                    <a:pt x="24" y="96"/>
                  </a:cubicBezTo>
                  <a:lnTo>
                    <a:pt x="274" y="822"/>
                  </a:lnTo>
                  <a:cubicBezTo>
                    <a:pt x="286" y="870"/>
                    <a:pt x="357" y="917"/>
                    <a:pt x="453" y="917"/>
                  </a:cubicBezTo>
                  <a:lnTo>
                    <a:pt x="1941" y="929"/>
                  </a:lnTo>
                  <a:cubicBezTo>
                    <a:pt x="2024" y="929"/>
                    <a:pt x="2072" y="882"/>
                    <a:pt x="2048" y="822"/>
                  </a:cubicBezTo>
                  <a:lnTo>
                    <a:pt x="1715" y="96"/>
                  </a:lnTo>
                  <a:cubicBezTo>
                    <a:pt x="1703" y="48"/>
                    <a:pt x="1607" y="1"/>
                    <a:pt x="153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1" name="Google Shape;4431;p44"/>
            <p:cNvSpPr/>
            <p:nvPr/>
          </p:nvSpPr>
          <p:spPr>
            <a:xfrm>
              <a:off x="4787948" y="3273127"/>
              <a:ext cx="69068" cy="29085"/>
            </a:xfrm>
            <a:custGeom>
              <a:avLst/>
              <a:gdLst/>
              <a:ahLst/>
              <a:cxnLst/>
              <a:rect l="l" t="t" r="r" b="b"/>
              <a:pathLst>
                <a:path w="2180" h="918" extrusionOk="0">
                  <a:moveTo>
                    <a:pt x="119" y="0"/>
                  </a:moveTo>
                  <a:cubicBezTo>
                    <a:pt x="48" y="0"/>
                    <a:pt x="0" y="36"/>
                    <a:pt x="12" y="84"/>
                  </a:cubicBezTo>
                  <a:lnTo>
                    <a:pt x="357" y="810"/>
                  </a:lnTo>
                  <a:cubicBezTo>
                    <a:pt x="369" y="858"/>
                    <a:pt x="465" y="905"/>
                    <a:pt x="548" y="905"/>
                  </a:cubicBezTo>
                  <a:lnTo>
                    <a:pt x="2036" y="917"/>
                  </a:lnTo>
                  <a:cubicBezTo>
                    <a:pt x="2132" y="917"/>
                    <a:pt x="2179" y="870"/>
                    <a:pt x="2143" y="810"/>
                  </a:cubicBezTo>
                  <a:lnTo>
                    <a:pt x="1715" y="84"/>
                  </a:lnTo>
                  <a:cubicBezTo>
                    <a:pt x="1679" y="36"/>
                    <a:pt x="1596" y="0"/>
                    <a:pt x="152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2" name="Google Shape;4432;p44"/>
            <p:cNvSpPr/>
            <p:nvPr/>
          </p:nvSpPr>
          <p:spPr>
            <a:xfrm>
              <a:off x="4850553" y="3273127"/>
              <a:ext cx="72838" cy="29085"/>
            </a:xfrm>
            <a:custGeom>
              <a:avLst/>
              <a:gdLst/>
              <a:ahLst/>
              <a:cxnLst/>
              <a:rect l="l" t="t" r="r" b="b"/>
              <a:pathLst>
                <a:path w="2299" h="918" extrusionOk="0">
                  <a:moveTo>
                    <a:pt x="120" y="0"/>
                  </a:moveTo>
                  <a:cubicBezTo>
                    <a:pt x="48" y="0"/>
                    <a:pt x="1" y="36"/>
                    <a:pt x="36" y="84"/>
                  </a:cubicBezTo>
                  <a:lnTo>
                    <a:pt x="477" y="810"/>
                  </a:lnTo>
                  <a:cubicBezTo>
                    <a:pt x="513" y="858"/>
                    <a:pt x="596" y="905"/>
                    <a:pt x="691" y="905"/>
                  </a:cubicBezTo>
                  <a:lnTo>
                    <a:pt x="2180" y="917"/>
                  </a:lnTo>
                  <a:cubicBezTo>
                    <a:pt x="2251" y="917"/>
                    <a:pt x="2299" y="893"/>
                    <a:pt x="2251" y="810"/>
                  </a:cubicBezTo>
                  <a:lnTo>
                    <a:pt x="1727" y="84"/>
                  </a:lnTo>
                  <a:cubicBezTo>
                    <a:pt x="1703" y="36"/>
                    <a:pt x="1596" y="0"/>
                    <a:pt x="152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3" name="Google Shape;4433;p44"/>
            <p:cNvSpPr/>
            <p:nvPr/>
          </p:nvSpPr>
          <p:spPr>
            <a:xfrm>
              <a:off x="4913918" y="3273507"/>
              <a:ext cx="76260" cy="29085"/>
            </a:xfrm>
            <a:custGeom>
              <a:avLst/>
              <a:gdLst/>
              <a:ahLst/>
              <a:cxnLst/>
              <a:rect l="l" t="t" r="r" b="b"/>
              <a:pathLst>
                <a:path w="2407" h="918" extrusionOk="0">
                  <a:moveTo>
                    <a:pt x="120" y="0"/>
                  </a:moveTo>
                  <a:cubicBezTo>
                    <a:pt x="25" y="0"/>
                    <a:pt x="1" y="48"/>
                    <a:pt x="25" y="84"/>
                  </a:cubicBezTo>
                  <a:lnTo>
                    <a:pt x="561" y="822"/>
                  </a:lnTo>
                  <a:cubicBezTo>
                    <a:pt x="608" y="858"/>
                    <a:pt x="703" y="905"/>
                    <a:pt x="787" y="905"/>
                  </a:cubicBezTo>
                  <a:lnTo>
                    <a:pt x="2275" y="917"/>
                  </a:lnTo>
                  <a:cubicBezTo>
                    <a:pt x="2370" y="917"/>
                    <a:pt x="2406" y="893"/>
                    <a:pt x="2370" y="822"/>
                  </a:cubicBezTo>
                  <a:lnTo>
                    <a:pt x="1739" y="84"/>
                  </a:lnTo>
                  <a:cubicBezTo>
                    <a:pt x="1692" y="36"/>
                    <a:pt x="1596" y="0"/>
                    <a:pt x="151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4" name="Google Shape;4434;p44"/>
            <p:cNvSpPr/>
            <p:nvPr/>
          </p:nvSpPr>
          <p:spPr>
            <a:xfrm>
              <a:off x="4976934" y="3273887"/>
              <a:ext cx="79618" cy="29433"/>
            </a:xfrm>
            <a:custGeom>
              <a:avLst/>
              <a:gdLst/>
              <a:ahLst/>
              <a:cxnLst/>
              <a:rect l="l" t="t" r="r" b="b"/>
              <a:pathLst>
                <a:path w="2513" h="929" extrusionOk="0">
                  <a:moveTo>
                    <a:pt x="119" y="0"/>
                  </a:moveTo>
                  <a:cubicBezTo>
                    <a:pt x="48" y="0"/>
                    <a:pt x="0" y="48"/>
                    <a:pt x="48" y="95"/>
                  </a:cubicBezTo>
                  <a:lnTo>
                    <a:pt x="691" y="822"/>
                  </a:lnTo>
                  <a:cubicBezTo>
                    <a:pt x="715" y="869"/>
                    <a:pt x="822" y="905"/>
                    <a:pt x="917" y="905"/>
                  </a:cubicBezTo>
                  <a:lnTo>
                    <a:pt x="2405" y="929"/>
                  </a:lnTo>
                  <a:cubicBezTo>
                    <a:pt x="2489" y="929"/>
                    <a:pt x="2513" y="881"/>
                    <a:pt x="2465" y="834"/>
                  </a:cubicBezTo>
                  <a:lnTo>
                    <a:pt x="1751" y="95"/>
                  </a:lnTo>
                  <a:cubicBezTo>
                    <a:pt x="1703" y="48"/>
                    <a:pt x="1596" y="0"/>
                    <a:pt x="152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5" name="Google Shape;4435;p44"/>
            <p:cNvSpPr/>
            <p:nvPr/>
          </p:nvSpPr>
          <p:spPr>
            <a:xfrm>
              <a:off x="5040680" y="3273887"/>
              <a:ext cx="83008" cy="29813"/>
            </a:xfrm>
            <a:custGeom>
              <a:avLst/>
              <a:gdLst/>
              <a:ahLst/>
              <a:cxnLst/>
              <a:rect l="l" t="t" r="r" b="b"/>
              <a:pathLst>
                <a:path w="2620" h="941" extrusionOk="0">
                  <a:moveTo>
                    <a:pt x="108" y="0"/>
                  </a:moveTo>
                  <a:cubicBezTo>
                    <a:pt x="36" y="0"/>
                    <a:pt x="0" y="48"/>
                    <a:pt x="48" y="95"/>
                  </a:cubicBezTo>
                  <a:lnTo>
                    <a:pt x="774" y="834"/>
                  </a:lnTo>
                  <a:cubicBezTo>
                    <a:pt x="822" y="881"/>
                    <a:pt x="929" y="929"/>
                    <a:pt x="1013" y="929"/>
                  </a:cubicBezTo>
                  <a:lnTo>
                    <a:pt x="2501" y="941"/>
                  </a:lnTo>
                  <a:cubicBezTo>
                    <a:pt x="2584" y="941"/>
                    <a:pt x="2620" y="893"/>
                    <a:pt x="2560" y="834"/>
                  </a:cubicBezTo>
                  <a:lnTo>
                    <a:pt x="1739" y="95"/>
                  </a:lnTo>
                  <a:cubicBezTo>
                    <a:pt x="1703" y="48"/>
                    <a:pt x="1584" y="0"/>
                    <a:pt x="15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6" name="Google Shape;4436;p44"/>
            <p:cNvSpPr/>
            <p:nvPr/>
          </p:nvSpPr>
          <p:spPr>
            <a:xfrm>
              <a:off x="4409976" y="3325181"/>
              <a:ext cx="302916" cy="63777"/>
            </a:xfrm>
            <a:custGeom>
              <a:avLst/>
              <a:gdLst/>
              <a:ahLst/>
              <a:cxnLst/>
              <a:rect l="l" t="t" r="r" b="b"/>
              <a:pathLst>
                <a:path w="9561" h="2013" extrusionOk="0">
                  <a:moveTo>
                    <a:pt x="846" y="0"/>
                  </a:moveTo>
                  <a:cubicBezTo>
                    <a:pt x="679" y="0"/>
                    <a:pt x="548" y="96"/>
                    <a:pt x="500" y="239"/>
                  </a:cubicBezTo>
                  <a:lnTo>
                    <a:pt x="72" y="1536"/>
                  </a:lnTo>
                  <a:cubicBezTo>
                    <a:pt x="0" y="1775"/>
                    <a:pt x="167" y="2013"/>
                    <a:pt x="417" y="2013"/>
                  </a:cubicBezTo>
                  <a:lnTo>
                    <a:pt x="9144" y="2013"/>
                  </a:lnTo>
                  <a:cubicBezTo>
                    <a:pt x="9406" y="2013"/>
                    <a:pt x="9561" y="1775"/>
                    <a:pt x="9490" y="1536"/>
                  </a:cubicBezTo>
                  <a:lnTo>
                    <a:pt x="9061" y="239"/>
                  </a:lnTo>
                  <a:cubicBezTo>
                    <a:pt x="9013" y="108"/>
                    <a:pt x="8870" y="0"/>
                    <a:pt x="871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7" name="Google Shape;4437;p44"/>
            <p:cNvSpPr/>
            <p:nvPr/>
          </p:nvSpPr>
          <p:spPr>
            <a:xfrm>
              <a:off x="4100660" y="2642423"/>
              <a:ext cx="918919" cy="546618"/>
            </a:xfrm>
            <a:custGeom>
              <a:avLst/>
              <a:gdLst/>
              <a:ahLst/>
              <a:cxnLst/>
              <a:rect l="l" t="t" r="r" b="b"/>
              <a:pathLst>
                <a:path w="29004" h="17253" extrusionOk="0">
                  <a:moveTo>
                    <a:pt x="19741" y="0"/>
                  </a:moveTo>
                  <a:lnTo>
                    <a:pt x="18943" y="95"/>
                  </a:lnTo>
                  <a:lnTo>
                    <a:pt x="18133" y="60"/>
                  </a:lnTo>
                  <a:lnTo>
                    <a:pt x="17336" y="60"/>
                  </a:lnTo>
                  <a:lnTo>
                    <a:pt x="16514" y="107"/>
                  </a:lnTo>
                  <a:lnTo>
                    <a:pt x="15716" y="60"/>
                  </a:lnTo>
                  <a:lnTo>
                    <a:pt x="14907" y="48"/>
                  </a:lnTo>
                  <a:lnTo>
                    <a:pt x="14109" y="48"/>
                  </a:lnTo>
                  <a:lnTo>
                    <a:pt x="13299" y="24"/>
                  </a:lnTo>
                  <a:lnTo>
                    <a:pt x="12478" y="36"/>
                  </a:lnTo>
                  <a:lnTo>
                    <a:pt x="11680" y="36"/>
                  </a:lnTo>
                  <a:lnTo>
                    <a:pt x="10871" y="84"/>
                  </a:lnTo>
                  <a:lnTo>
                    <a:pt x="10073" y="84"/>
                  </a:lnTo>
                  <a:lnTo>
                    <a:pt x="9263" y="36"/>
                  </a:lnTo>
                  <a:lnTo>
                    <a:pt x="8454" y="119"/>
                  </a:lnTo>
                  <a:lnTo>
                    <a:pt x="7644" y="107"/>
                  </a:lnTo>
                  <a:lnTo>
                    <a:pt x="6846" y="95"/>
                  </a:lnTo>
                  <a:lnTo>
                    <a:pt x="6037" y="36"/>
                  </a:lnTo>
                  <a:lnTo>
                    <a:pt x="5215" y="119"/>
                  </a:lnTo>
                  <a:lnTo>
                    <a:pt x="4417" y="84"/>
                  </a:lnTo>
                  <a:lnTo>
                    <a:pt x="3608" y="60"/>
                  </a:lnTo>
                  <a:lnTo>
                    <a:pt x="2810" y="84"/>
                  </a:lnTo>
                  <a:lnTo>
                    <a:pt x="2000" y="84"/>
                  </a:lnTo>
                  <a:lnTo>
                    <a:pt x="1191" y="24"/>
                  </a:lnTo>
                  <a:lnTo>
                    <a:pt x="429" y="417"/>
                  </a:lnTo>
                  <a:lnTo>
                    <a:pt x="60" y="1191"/>
                  </a:lnTo>
                  <a:lnTo>
                    <a:pt x="83" y="1977"/>
                  </a:lnTo>
                  <a:lnTo>
                    <a:pt x="72" y="2786"/>
                  </a:lnTo>
                  <a:lnTo>
                    <a:pt x="95" y="3596"/>
                  </a:lnTo>
                  <a:lnTo>
                    <a:pt x="83" y="4394"/>
                  </a:lnTo>
                  <a:lnTo>
                    <a:pt x="36" y="5203"/>
                  </a:lnTo>
                  <a:lnTo>
                    <a:pt x="12" y="5989"/>
                  </a:lnTo>
                  <a:lnTo>
                    <a:pt x="83" y="6787"/>
                  </a:lnTo>
                  <a:lnTo>
                    <a:pt x="95" y="7596"/>
                  </a:lnTo>
                  <a:lnTo>
                    <a:pt x="36" y="8394"/>
                  </a:lnTo>
                  <a:lnTo>
                    <a:pt x="0" y="9192"/>
                  </a:lnTo>
                  <a:lnTo>
                    <a:pt x="131" y="9990"/>
                  </a:lnTo>
                  <a:lnTo>
                    <a:pt x="24" y="10799"/>
                  </a:lnTo>
                  <a:lnTo>
                    <a:pt x="12" y="11597"/>
                  </a:lnTo>
                  <a:lnTo>
                    <a:pt x="24" y="12383"/>
                  </a:lnTo>
                  <a:lnTo>
                    <a:pt x="36" y="13192"/>
                  </a:lnTo>
                  <a:lnTo>
                    <a:pt x="83" y="13990"/>
                  </a:lnTo>
                  <a:lnTo>
                    <a:pt x="12" y="14776"/>
                  </a:lnTo>
                  <a:lnTo>
                    <a:pt x="119" y="15585"/>
                  </a:lnTo>
                  <a:lnTo>
                    <a:pt x="60" y="16395"/>
                  </a:lnTo>
                  <a:lnTo>
                    <a:pt x="72" y="17181"/>
                  </a:lnTo>
                  <a:lnTo>
                    <a:pt x="869" y="17157"/>
                  </a:lnTo>
                  <a:lnTo>
                    <a:pt x="1679" y="17145"/>
                  </a:lnTo>
                  <a:lnTo>
                    <a:pt x="3286" y="17145"/>
                  </a:lnTo>
                  <a:lnTo>
                    <a:pt x="4084" y="17240"/>
                  </a:lnTo>
                  <a:lnTo>
                    <a:pt x="4882" y="17181"/>
                  </a:lnTo>
                  <a:lnTo>
                    <a:pt x="5679" y="17157"/>
                  </a:lnTo>
                  <a:lnTo>
                    <a:pt x="6489" y="17121"/>
                  </a:lnTo>
                  <a:lnTo>
                    <a:pt x="7287" y="17121"/>
                  </a:lnTo>
                  <a:lnTo>
                    <a:pt x="8096" y="17157"/>
                  </a:lnTo>
                  <a:lnTo>
                    <a:pt x="8894" y="17145"/>
                  </a:lnTo>
                  <a:lnTo>
                    <a:pt x="9704" y="17181"/>
                  </a:lnTo>
                  <a:lnTo>
                    <a:pt x="10501" y="17252"/>
                  </a:lnTo>
                  <a:lnTo>
                    <a:pt x="11311" y="17240"/>
                  </a:lnTo>
                  <a:lnTo>
                    <a:pt x="12097" y="17145"/>
                  </a:lnTo>
                  <a:lnTo>
                    <a:pt x="12895" y="17193"/>
                  </a:lnTo>
                  <a:lnTo>
                    <a:pt x="13704" y="17193"/>
                  </a:lnTo>
                  <a:lnTo>
                    <a:pt x="14502" y="17121"/>
                  </a:lnTo>
                  <a:lnTo>
                    <a:pt x="15312" y="17133"/>
                  </a:lnTo>
                  <a:lnTo>
                    <a:pt x="16109" y="17181"/>
                  </a:lnTo>
                  <a:lnTo>
                    <a:pt x="16907" y="17121"/>
                  </a:lnTo>
                  <a:lnTo>
                    <a:pt x="17705" y="17240"/>
                  </a:lnTo>
                  <a:lnTo>
                    <a:pt x="18514" y="17181"/>
                  </a:lnTo>
                  <a:lnTo>
                    <a:pt x="19312" y="17133"/>
                  </a:lnTo>
                  <a:lnTo>
                    <a:pt x="20122" y="17157"/>
                  </a:lnTo>
                  <a:lnTo>
                    <a:pt x="20919" y="17181"/>
                  </a:lnTo>
                  <a:lnTo>
                    <a:pt x="21705" y="17229"/>
                  </a:lnTo>
                  <a:lnTo>
                    <a:pt x="23313" y="17229"/>
                  </a:lnTo>
                  <a:lnTo>
                    <a:pt x="24122" y="17181"/>
                  </a:lnTo>
                  <a:lnTo>
                    <a:pt x="24920" y="17205"/>
                  </a:lnTo>
                  <a:lnTo>
                    <a:pt x="25730" y="17240"/>
                  </a:lnTo>
                  <a:lnTo>
                    <a:pt x="26527" y="17240"/>
                  </a:lnTo>
                  <a:lnTo>
                    <a:pt x="27325" y="17133"/>
                  </a:lnTo>
                  <a:lnTo>
                    <a:pt x="28123" y="17205"/>
                  </a:lnTo>
                  <a:lnTo>
                    <a:pt x="28897" y="17145"/>
                  </a:lnTo>
                  <a:lnTo>
                    <a:pt x="28968" y="16371"/>
                  </a:lnTo>
                  <a:lnTo>
                    <a:pt x="28873" y="15574"/>
                  </a:lnTo>
                  <a:lnTo>
                    <a:pt x="28944" y="14764"/>
                  </a:lnTo>
                  <a:lnTo>
                    <a:pt x="28944" y="13966"/>
                  </a:lnTo>
                  <a:lnTo>
                    <a:pt x="29004" y="13157"/>
                  </a:lnTo>
                  <a:lnTo>
                    <a:pt x="28956" y="12371"/>
                  </a:lnTo>
                  <a:lnTo>
                    <a:pt x="28885" y="11573"/>
                  </a:lnTo>
                  <a:lnTo>
                    <a:pt x="28980" y="10763"/>
                  </a:lnTo>
                  <a:lnTo>
                    <a:pt x="28908" y="9966"/>
                  </a:lnTo>
                  <a:lnTo>
                    <a:pt x="28849" y="9156"/>
                  </a:lnTo>
                  <a:lnTo>
                    <a:pt x="28873" y="8358"/>
                  </a:lnTo>
                  <a:lnTo>
                    <a:pt x="28932" y="7561"/>
                  </a:lnTo>
                  <a:lnTo>
                    <a:pt x="28897" y="6763"/>
                  </a:lnTo>
                  <a:lnTo>
                    <a:pt x="28980" y="5953"/>
                  </a:lnTo>
                  <a:lnTo>
                    <a:pt x="28980" y="5156"/>
                  </a:lnTo>
                  <a:lnTo>
                    <a:pt x="28968" y="4346"/>
                  </a:lnTo>
                  <a:lnTo>
                    <a:pt x="28968" y="3560"/>
                  </a:lnTo>
                  <a:lnTo>
                    <a:pt x="28980" y="2762"/>
                  </a:lnTo>
                  <a:lnTo>
                    <a:pt x="28968" y="1953"/>
                  </a:lnTo>
                  <a:lnTo>
                    <a:pt x="28956" y="1155"/>
                  </a:lnTo>
                  <a:lnTo>
                    <a:pt x="28587" y="393"/>
                  </a:lnTo>
                  <a:lnTo>
                    <a:pt x="27837" y="60"/>
                  </a:lnTo>
                  <a:lnTo>
                    <a:pt x="27027" y="24"/>
                  </a:lnTo>
                  <a:lnTo>
                    <a:pt x="26218" y="84"/>
                  </a:lnTo>
                  <a:lnTo>
                    <a:pt x="25396" y="84"/>
                  </a:lnTo>
                  <a:lnTo>
                    <a:pt x="24598" y="36"/>
                  </a:lnTo>
                  <a:lnTo>
                    <a:pt x="23789" y="24"/>
                  </a:lnTo>
                  <a:lnTo>
                    <a:pt x="22979" y="60"/>
                  </a:lnTo>
                  <a:lnTo>
                    <a:pt x="22170" y="0"/>
                  </a:lnTo>
                  <a:lnTo>
                    <a:pt x="21372" y="36"/>
                  </a:lnTo>
                  <a:lnTo>
                    <a:pt x="20562" y="24"/>
                  </a:lnTo>
                  <a:lnTo>
                    <a:pt x="1974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8" name="Google Shape;4438;p44"/>
            <p:cNvSpPr/>
            <p:nvPr/>
          </p:nvSpPr>
          <p:spPr>
            <a:xfrm>
              <a:off x="4376393" y="2686842"/>
              <a:ext cx="366693" cy="425243"/>
            </a:xfrm>
            <a:custGeom>
              <a:avLst/>
              <a:gdLst/>
              <a:ahLst/>
              <a:cxnLst/>
              <a:rect l="l" t="t" r="r" b="b"/>
              <a:pathLst>
                <a:path w="11574" h="13422" extrusionOk="0">
                  <a:moveTo>
                    <a:pt x="5799" y="0"/>
                  </a:moveTo>
                  <a:cubicBezTo>
                    <a:pt x="5680" y="0"/>
                    <a:pt x="5561" y="45"/>
                    <a:pt x="5466" y="134"/>
                  </a:cubicBezTo>
                  <a:cubicBezTo>
                    <a:pt x="4192" y="1372"/>
                    <a:pt x="2668" y="1956"/>
                    <a:pt x="655" y="1956"/>
                  </a:cubicBezTo>
                  <a:cubicBezTo>
                    <a:pt x="382" y="1956"/>
                    <a:pt x="179" y="2158"/>
                    <a:pt x="179" y="2432"/>
                  </a:cubicBezTo>
                  <a:cubicBezTo>
                    <a:pt x="179" y="2765"/>
                    <a:pt x="179" y="3099"/>
                    <a:pt x="167" y="3456"/>
                  </a:cubicBezTo>
                  <a:cubicBezTo>
                    <a:pt x="108" y="6837"/>
                    <a:pt x="1" y="11445"/>
                    <a:pt x="5644" y="13398"/>
                  </a:cubicBezTo>
                  <a:lnTo>
                    <a:pt x="5799" y="13421"/>
                  </a:lnTo>
                  <a:lnTo>
                    <a:pt x="5966" y="13398"/>
                  </a:lnTo>
                  <a:cubicBezTo>
                    <a:pt x="11573" y="11457"/>
                    <a:pt x="11490" y="6849"/>
                    <a:pt x="11431" y="3456"/>
                  </a:cubicBezTo>
                  <a:cubicBezTo>
                    <a:pt x="11419" y="3099"/>
                    <a:pt x="11419" y="2765"/>
                    <a:pt x="11419" y="2432"/>
                  </a:cubicBezTo>
                  <a:cubicBezTo>
                    <a:pt x="11419" y="2158"/>
                    <a:pt x="11204" y="1956"/>
                    <a:pt x="10942" y="1956"/>
                  </a:cubicBezTo>
                  <a:cubicBezTo>
                    <a:pt x="8930" y="1956"/>
                    <a:pt x="7406" y="1372"/>
                    <a:pt x="6132" y="134"/>
                  </a:cubicBezTo>
                  <a:cubicBezTo>
                    <a:pt x="6037" y="45"/>
                    <a:pt x="5918" y="0"/>
                    <a:pt x="579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9" name="Google Shape;4439;p44"/>
            <p:cNvSpPr/>
            <p:nvPr/>
          </p:nvSpPr>
          <p:spPr>
            <a:xfrm>
              <a:off x="4412606" y="2729455"/>
              <a:ext cx="293887" cy="340365"/>
            </a:xfrm>
            <a:custGeom>
              <a:avLst/>
              <a:gdLst/>
              <a:ahLst/>
              <a:cxnLst/>
              <a:rect l="l" t="t" r="r" b="b"/>
              <a:pathLst>
                <a:path w="9276" h="10743" extrusionOk="0">
                  <a:moveTo>
                    <a:pt x="4645" y="1"/>
                  </a:moveTo>
                  <a:cubicBezTo>
                    <a:pt x="4549" y="1"/>
                    <a:pt x="4454" y="33"/>
                    <a:pt x="4382" y="99"/>
                  </a:cubicBezTo>
                  <a:cubicBezTo>
                    <a:pt x="3370" y="1087"/>
                    <a:pt x="2144" y="1563"/>
                    <a:pt x="536" y="1563"/>
                  </a:cubicBezTo>
                  <a:cubicBezTo>
                    <a:pt x="310" y="1563"/>
                    <a:pt x="155" y="1718"/>
                    <a:pt x="155" y="1944"/>
                  </a:cubicBezTo>
                  <a:cubicBezTo>
                    <a:pt x="155" y="2206"/>
                    <a:pt x="155" y="2480"/>
                    <a:pt x="132" y="2766"/>
                  </a:cubicBezTo>
                  <a:cubicBezTo>
                    <a:pt x="96" y="5457"/>
                    <a:pt x="1" y="9159"/>
                    <a:pt x="4513" y="10707"/>
                  </a:cubicBezTo>
                  <a:lnTo>
                    <a:pt x="4644" y="10743"/>
                  </a:lnTo>
                  <a:lnTo>
                    <a:pt x="4775" y="10707"/>
                  </a:lnTo>
                  <a:cubicBezTo>
                    <a:pt x="9276" y="9159"/>
                    <a:pt x="9216" y="5469"/>
                    <a:pt x="9156" y="2766"/>
                  </a:cubicBezTo>
                  <a:cubicBezTo>
                    <a:pt x="9145" y="2480"/>
                    <a:pt x="9145" y="2206"/>
                    <a:pt x="9145" y="1944"/>
                  </a:cubicBezTo>
                  <a:cubicBezTo>
                    <a:pt x="9145" y="1718"/>
                    <a:pt x="8978" y="1563"/>
                    <a:pt x="8752" y="1563"/>
                  </a:cubicBezTo>
                  <a:cubicBezTo>
                    <a:pt x="7144" y="1563"/>
                    <a:pt x="5930" y="1099"/>
                    <a:pt x="4918" y="99"/>
                  </a:cubicBezTo>
                  <a:cubicBezTo>
                    <a:pt x="4840" y="33"/>
                    <a:pt x="4742" y="1"/>
                    <a:pt x="464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0" name="Google Shape;4440;p44"/>
            <p:cNvSpPr/>
            <p:nvPr/>
          </p:nvSpPr>
          <p:spPr>
            <a:xfrm>
              <a:off x="4508414" y="2792915"/>
              <a:ext cx="102651" cy="192408"/>
            </a:xfrm>
            <a:custGeom>
              <a:avLst/>
              <a:gdLst/>
              <a:ahLst/>
              <a:cxnLst/>
              <a:rect l="l" t="t" r="r" b="b"/>
              <a:pathLst>
                <a:path w="3240" h="6073" extrusionOk="0">
                  <a:moveTo>
                    <a:pt x="1620" y="1"/>
                  </a:moveTo>
                  <a:cubicBezTo>
                    <a:pt x="727" y="1"/>
                    <a:pt x="1" y="727"/>
                    <a:pt x="1" y="1620"/>
                  </a:cubicBezTo>
                  <a:cubicBezTo>
                    <a:pt x="1" y="2180"/>
                    <a:pt x="287" y="2668"/>
                    <a:pt x="715" y="2965"/>
                  </a:cubicBezTo>
                  <a:lnTo>
                    <a:pt x="179" y="5513"/>
                  </a:lnTo>
                  <a:cubicBezTo>
                    <a:pt x="120" y="5811"/>
                    <a:pt x="358" y="6073"/>
                    <a:pt x="668" y="6073"/>
                  </a:cubicBezTo>
                  <a:lnTo>
                    <a:pt x="2573" y="6073"/>
                  </a:lnTo>
                  <a:cubicBezTo>
                    <a:pt x="2894" y="6073"/>
                    <a:pt x="3132" y="5787"/>
                    <a:pt x="3061" y="5513"/>
                  </a:cubicBezTo>
                  <a:lnTo>
                    <a:pt x="2525" y="2965"/>
                  </a:lnTo>
                  <a:cubicBezTo>
                    <a:pt x="2965" y="2668"/>
                    <a:pt x="3239" y="2180"/>
                    <a:pt x="3239" y="1620"/>
                  </a:cubicBezTo>
                  <a:cubicBezTo>
                    <a:pt x="3239" y="727"/>
                    <a:pt x="2513" y="1"/>
                    <a:pt x="162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1" name="Google Shape;4441;p44"/>
            <p:cNvSpPr/>
            <p:nvPr/>
          </p:nvSpPr>
          <p:spPr>
            <a:xfrm>
              <a:off x="4102909" y="2644292"/>
              <a:ext cx="444759" cy="542468"/>
            </a:xfrm>
            <a:custGeom>
              <a:avLst/>
              <a:gdLst/>
              <a:ahLst/>
              <a:cxnLst/>
              <a:rect l="l" t="t" r="r" b="b"/>
              <a:pathLst>
                <a:path w="14038" h="17122" extrusionOk="0">
                  <a:moveTo>
                    <a:pt x="11014" y="1"/>
                  </a:moveTo>
                  <a:lnTo>
                    <a:pt x="1" y="16705"/>
                  </a:lnTo>
                  <a:lnTo>
                    <a:pt x="1" y="17122"/>
                  </a:lnTo>
                  <a:lnTo>
                    <a:pt x="2739" y="17122"/>
                  </a:lnTo>
                  <a:lnTo>
                    <a:pt x="14038" y="1"/>
                  </a:lnTo>
                  <a:close/>
                </a:path>
              </a:pathLst>
            </a:custGeom>
            <a:solidFill>
              <a:srgbClr val="FFFFFF">
                <a:alpha val="4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2" name="Google Shape;4442;p44"/>
            <p:cNvSpPr/>
            <p:nvPr/>
          </p:nvSpPr>
          <p:spPr>
            <a:xfrm>
              <a:off x="4561989" y="2644292"/>
              <a:ext cx="446280" cy="542848"/>
            </a:xfrm>
            <a:custGeom>
              <a:avLst/>
              <a:gdLst/>
              <a:ahLst/>
              <a:cxnLst/>
              <a:rect l="l" t="t" r="r" b="b"/>
              <a:pathLst>
                <a:path w="14086" h="17134" extrusionOk="0">
                  <a:moveTo>
                    <a:pt x="11299" y="1"/>
                  </a:moveTo>
                  <a:lnTo>
                    <a:pt x="0" y="17134"/>
                  </a:lnTo>
                  <a:lnTo>
                    <a:pt x="3025" y="17134"/>
                  </a:lnTo>
                  <a:lnTo>
                    <a:pt x="14086" y="358"/>
                  </a:lnTo>
                  <a:cubicBezTo>
                    <a:pt x="13895" y="132"/>
                    <a:pt x="13597" y="1"/>
                    <a:pt x="13276" y="1"/>
                  </a:cubicBezTo>
                  <a:close/>
                </a:path>
              </a:pathLst>
            </a:custGeom>
            <a:solidFill>
              <a:srgbClr val="FFFFFF">
                <a:alpha val="4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3" name="Google Shape;4443;p44"/>
            <p:cNvSpPr/>
            <p:nvPr/>
          </p:nvSpPr>
          <p:spPr>
            <a:xfrm>
              <a:off x="4285496" y="2644292"/>
              <a:ext cx="528116" cy="542468"/>
            </a:xfrm>
            <a:custGeom>
              <a:avLst/>
              <a:gdLst/>
              <a:ahLst/>
              <a:cxnLst/>
              <a:rect l="l" t="t" r="r" b="b"/>
              <a:pathLst>
                <a:path w="16669" h="17122" extrusionOk="0">
                  <a:moveTo>
                    <a:pt x="11287" y="1"/>
                  </a:moveTo>
                  <a:lnTo>
                    <a:pt x="0" y="17122"/>
                  </a:lnTo>
                  <a:lnTo>
                    <a:pt x="5370" y="17122"/>
                  </a:lnTo>
                  <a:lnTo>
                    <a:pt x="16669" y="1"/>
                  </a:lnTo>
                  <a:close/>
                </a:path>
              </a:pathLst>
            </a:custGeom>
            <a:solidFill>
              <a:srgbClr val="FFFFFF">
                <a:alpha val="4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4" name="Google Shape;4444;p44"/>
            <p:cNvSpPr/>
            <p:nvPr/>
          </p:nvSpPr>
          <p:spPr>
            <a:xfrm>
              <a:off x="3883761" y="3571132"/>
              <a:ext cx="1351956" cy="287075"/>
            </a:xfrm>
            <a:custGeom>
              <a:avLst/>
              <a:gdLst/>
              <a:ahLst/>
              <a:cxnLst/>
              <a:rect l="l" t="t" r="r" b="b"/>
              <a:pathLst>
                <a:path w="42672" h="9061" extrusionOk="0">
                  <a:moveTo>
                    <a:pt x="1786" y="0"/>
                  </a:moveTo>
                  <a:cubicBezTo>
                    <a:pt x="798" y="0"/>
                    <a:pt x="0" y="798"/>
                    <a:pt x="0" y="1786"/>
                  </a:cubicBezTo>
                  <a:lnTo>
                    <a:pt x="0" y="7275"/>
                  </a:lnTo>
                  <a:cubicBezTo>
                    <a:pt x="0" y="8251"/>
                    <a:pt x="798" y="9061"/>
                    <a:pt x="1786" y="9061"/>
                  </a:cubicBezTo>
                  <a:lnTo>
                    <a:pt x="40886" y="9061"/>
                  </a:lnTo>
                  <a:cubicBezTo>
                    <a:pt x="41874" y="9061"/>
                    <a:pt x="42672" y="8251"/>
                    <a:pt x="42672" y="7275"/>
                  </a:cubicBezTo>
                  <a:lnTo>
                    <a:pt x="42672" y="1786"/>
                  </a:lnTo>
                  <a:cubicBezTo>
                    <a:pt x="42672" y="798"/>
                    <a:pt x="41874" y="0"/>
                    <a:pt x="408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5" name="Google Shape;4445;p44"/>
            <p:cNvSpPr/>
            <p:nvPr/>
          </p:nvSpPr>
          <p:spPr>
            <a:xfrm>
              <a:off x="5095364" y="3787872"/>
              <a:ext cx="141494" cy="140417"/>
            </a:xfrm>
            <a:custGeom>
              <a:avLst/>
              <a:gdLst/>
              <a:ahLst/>
              <a:cxnLst/>
              <a:rect l="l" t="t" r="r" b="b"/>
              <a:pathLst>
                <a:path w="4466" h="4432" extrusionOk="0">
                  <a:moveTo>
                    <a:pt x="210" y="1"/>
                  </a:moveTo>
                  <a:cubicBezTo>
                    <a:pt x="159" y="1"/>
                    <a:pt x="113" y="25"/>
                    <a:pt x="72" y="65"/>
                  </a:cubicBezTo>
                  <a:cubicBezTo>
                    <a:pt x="25" y="124"/>
                    <a:pt x="1" y="196"/>
                    <a:pt x="25" y="267"/>
                  </a:cubicBezTo>
                  <a:lnTo>
                    <a:pt x="1180" y="3708"/>
                  </a:lnTo>
                  <a:cubicBezTo>
                    <a:pt x="1203" y="3780"/>
                    <a:pt x="1251" y="3827"/>
                    <a:pt x="1322" y="3839"/>
                  </a:cubicBezTo>
                  <a:cubicBezTo>
                    <a:pt x="1335" y="3841"/>
                    <a:pt x="1347" y="3842"/>
                    <a:pt x="1360" y="3842"/>
                  </a:cubicBezTo>
                  <a:cubicBezTo>
                    <a:pt x="1421" y="3842"/>
                    <a:pt x="1483" y="3819"/>
                    <a:pt x="1513" y="3780"/>
                  </a:cubicBezTo>
                  <a:lnTo>
                    <a:pt x="2096" y="3196"/>
                  </a:lnTo>
                  <a:lnTo>
                    <a:pt x="3275" y="4375"/>
                  </a:lnTo>
                  <a:cubicBezTo>
                    <a:pt x="3328" y="4414"/>
                    <a:pt x="3387" y="4432"/>
                    <a:pt x="3436" y="4432"/>
                  </a:cubicBezTo>
                  <a:cubicBezTo>
                    <a:pt x="3476" y="4432"/>
                    <a:pt x="3509" y="4420"/>
                    <a:pt x="3525" y="4399"/>
                  </a:cubicBezTo>
                  <a:lnTo>
                    <a:pt x="4394" y="3542"/>
                  </a:lnTo>
                  <a:cubicBezTo>
                    <a:pt x="4466" y="3470"/>
                    <a:pt x="4466" y="3339"/>
                    <a:pt x="4394" y="3256"/>
                  </a:cubicBezTo>
                  <a:lnTo>
                    <a:pt x="3216" y="2089"/>
                  </a:lnTo>
                  <a:lnTo>
                    <a:pt x="3799" y="1506"/>
                  </a:lnTo>
                  <a:cubicBezTo>
                    <a:pt x="3859" y="1446"/>
                    <a:pt x="3870" y="1387"/>
                    <a:pt x="3859" y="1315"/>
                  </a:cubicBezTo>
                  <a:cubicBezTo>
                    <a:pt x="3835" y="1232"/>
                    <a:pt x="3775" y="1172"/>
                    <a:pt x="3716" y="1160"/>
                  </a:cubicBezTo>
                  <a:lnTo>
                    <a:pt x="287" y="17"/>
                  </a:lnTo>
                  <a:cubicBezTo>
                    <a:pt x="260" y="6"/>
                    <a:pt x="234" y="1"/>
                    <a:pt x="21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6" name="Google Shape;4446;p44"/>
            <p:cNvSpPr/>
            <p:nvPr/>
          </p:nvSpPr>
          <p:spPr>
            <a:xfrm>
              <a:off x="3585756" y="2195415"/>
              <a:ext cx="43405" cy="43405"/>
            </a:xfrm>
            <a:custGeom>
              <a:avLst/>
              <a:gdLst/>
              <a:ahLst/>
              <a:cxnLst/>
              <a:rect l="l" t="t" r="r" b="b"/>
              <a:pathLst>
                <a:path w="1370" h="1370" extrusionOk="0">
                  <a:moveTo>
                    <a:pt x="679" y="0"/>
                  </a:moveTo>
                  <a:cubicBezTo>
                    <a:pt x="298" y="0"/>
                    <a:pt x="0" y="310"/>
                    <a:pt x="0" y="691"/>
                  </a:cubicBezTo>
                  <a:cubicBezTo>
                    <a:pt x="0" y="1072"/>
                    <a:pt x="298" y="1370"/>
                    <a:pt x="679" y="1370"/>
                  </a:cubicBezTo>
                  <a:cubicBezTo>
                    <a:pt x="1060" y="1370"/>
                    <a:pt x="1369" y="1072"/>
                    <a:pt x="1369" y="691"/>
                  </a:cubicBezTo>
                  <a:cubicBezTo>
                    <a:pt x="1369" y="310"/>
                    <a:pt x="1060" y="0"/>
                    <a:pt x="67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7" name="Google Shape;4447;p44"/>
            <p:cNvSpPr/>
            <p:nvPr/>
          </p:nvSpPr>
          <p:spPr>
            <a:xfrm>
              <a:off x="3585756" y="1617874"/>
              <a:ext cx="43405" cy="43437"/>
            </a:xfrm>
            <a:custGeom>
              <a:avLst/>
              <a:gdLst/>
              <a:ahLst/>
              <a:cxnLst/>
              <a:rect l="l" t="t" r="r" b="b"/>
              <a:pathLst>
                <a:path w="1370" h="1371" extrusionOk="0">
                  <a:moveTo>
                    <a:pt x="679" y="1"/>
                  </a:moveTo>
                  <a:cubicBezTo>
                    <a:pt x="298" y="1"/>
                    <a:pt x="0" y="310"/>
                    <a:pt x="0" y="680"/>
                  </a:cubicBezTo>
                  <a:cubicBezTo>
                    <a:pt x="0" y="1061"/>
                    <a:pt x="298" y="1370"/>
                    <a:pt x="679" y="1370"/>
                  </a:cubicBezTo>
                  <a:cubicBezTo>
                    <a:pt x="1060" y="1370"/>
                    <a:pt x="1369" y="1061"/>
                    <a:pt x="1369" y="680"/>
                  </a:cubicBezTo>
                  <a:cubicBezTo>
                    <a:pt x="1369" y="310"/>
                    <a:pt x="1060" y="1"/>
                    <a:pt x="67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448" name="Google Shape;4448;p44"/>
            <p:cNvGrpSpPr/>
            <p:nvPr/>
          </p:nvGrpSpPr>
          <p:grpSpPr>
            <a:xfrm>
              <a:off x="2977293" y="1635236"/>
              <a:ext cx="631876" cy="584732"/>
              <a:chOff x="2977293" y="1635236"/>
              <a:chExt cx="631876" cy="584732"/>
            </a:xfrm>
          </p:grpSpPr>
          <p:sp>
            <p:nvSpPr>
              <p:cNvPr id="4449" name="Google Shape;4449;p44"/>
              <p:cNvSpPr/>
              <p:nvPr/>
            </p:nvSpPr>
            <p:spPr>
              <a:xfrm>
                <a:off x="3392619" y="1635236"/>
                <a:ext cx="6432" cy="577192"/>
              </a:xfrm>
              <a:custGeom>
                <a:avLst/>
                <a:gdLst/>
                <a:ahLst/>
                <a:cxnLst/>
                <a:rect l="l" t="t" r="r" b="b"/>
                <a:pathLst>
                  <a:path w="203" h="18218" extrusionOk="0">
                    <a:moveTo>
                      <a:pt x="95" y="1"/>
                    </a:moveTo>
                    <a:cubicBezTo>
                      <a:pt x="48" y="1"/>
                      <a:pt x="0" y="48"/>
                      <a:pt x="0" y="96"/>
                    </a:cubicBezTo>
                    <a:lnTo>
                      <a:pt x="0" y="227"/>
                    </a:lnTo>
                    <a:cubicBezTo>
                      <a:pt x="0" y="274"/>
                      <a:pt x="48" y="322"/>
                      <a:pt x="95" y="322"/>
                    </a:cubicBezTo>
                    <a:cubicBezTo>
                      <a:pt x="155" y="322"/>
                      <a:pt x="202" y="274"/>
                      <a:pt x="179" y="227"/>
                    </a:cubicBezTo>
                    <a:lnTo>
                      <a:pt x="179" y="96"/>
                    </a:lnTo>
                    <a:cubicBezTo>
                      <a:pt x="179" y="48"/>
                      <a:pt x="131" y="1"/>
                      <a:pt x="95" y="1"/>
                    </a:cubicBezTo>
                    <a:close/>
                    <a:moveTo>
                      <a:pt x="95" y="667"/>
                    </a:moveTo>
                    <a:cubicBezTo>
                      <a:pt x="48" y="667"/>
                      <a:pt x="0" y="715"/>
                      <a:pt x="0" y="763"/>
                    </a:cubicBezTo>
                    <a:lnTo>
                      <a:pt x="0" y="1025"/>
                    </a:lnTo>
                    <a:cubicBezTo>
                      <a:pt x="0" y="1072"/>
                      <a:pt x="48" y="1120"/>
                      <a:pt x="95" y="1120"/>
                    </a:cubicBezTo>
                    <a:cubicBezTo>
                      <a:pt x="155" y="1120"/>
                      <a:pt x="202" y="1096"/>
                      <a:pt x="179" y="1036"/>
                    </a:cubicBezTo>
                    <a:lnTo>
                      <a:pt x="179" y="763"/>
                    </a:lnTo>
                    <a:cubicBezTo>
                      <a:pt x="179" y="715"/>
                      <a:pt x="131" y="667"/>
                      <a:pt x="95" y="667"/>
                    </a:cubicBezTo>
                    <a:close/>
                    <a:moveTo>
                      <a:pt x="95" y="1489"/>
                    </a:moveTo>
                    <a:cubicBezTo>
                      <a:pt x="48" y="1489"/>
                      <a:pt x="0" y="1536"/>
                      <a:pt x="0" y="1584"/>
                    </a:cubicBezTo>
                    <a:lnTo>
                      <a:pt x="0" y="1846"/>
                    </a:lnTo>
                    <a:cubicBezTo>
                      <a:pt x="0" y="1894"/>
                      <a:pt x="48" y="1941"/>
                      <a:pt x="95" y="1941"/>
                    </a:cubicBezTo>
                    <a:cubicBezTo>
                      <a:pt x="155" y="1941"/>
                      <a:pt x="202" y="1894"/>
                      <a:pt x="179" y="1846"/>
                    </a:cubicBezTo>
                    <a:lnTo>
                      <a:pt x="179" y="1584"/>
                    </a:lnTo>
                    <a:cubicBezTo>
                      <a:pt x="179" y="1536"/>
                      <a:pt x="131" y="1489"/>
                      <a:pt x="95" y="1489"/>
                    </a:cubicBezTo>
                    <a:close/>
                    <a:moveTo>
                      <a:pt x="95" y="2310"/>
                    </a:moveTo>
                    <a:cubicBezTo>
                      <a:pt x="48" y="2310"/>
                      <a:pt x="0" y="2358"/>
                      <a:pt x="0" y="2394"/>
                    </a:cubicBezTo>
                    <a:lnTo>
                      <a:pt x="0" y="2668"/>
                    </a:lnTo>
                    <a:cubicBezTo>
                      <a:pt x="0" y="2715"/>
                      <a:pt x="48" y="2763"/>
                      <a:pt x="95" y="2763"/>
                    </a:cubicBezTo>
                    <a:cubicBezTo>
                      <a:pt x="155" y="2763"/>
                      <a:pt x="202" y="2715"/>
                      <a:pt x="179" y="2668"/>
                    </a:cubicBezTo>
                    <a:lnTo>
                      <a:pt x="179" y="2394"/>
                    </a:lnTo>
                    <a:cubicBezTo>
                      <a:pt x="179" y="2358"/>
                      <a:pt x="131" y="2310"/>
                      <a:pt x="95" y="2310"/>
                    </a:cubicBezTo>
                    <a:close/>
                    <a:moveTo>
                      <a:pt x="95" y="3108"/>
                    </a:moveTo>
                    <a:cubicBezTo>
                      <a:pt x="48" y="3108"/>
                      <a:pt x="0" y="3156"/>
                      <a:pt x="0" y="3203"/>
                    </a:cubicBezTo>
                    <a:lnTo>
                      <a:pt x="0" y="3477"/>
                    </a:lnTo>
                    <a:cubicBezTo>
                      <a:pt x="0" y="3513"/>
                      <a:pt x="48" y="3561"/>
                      <a:pt x="95" y="3561"/>
                    </a:cubicBezTo>
                    <a:cubicBezTo>
                      <a:pt x="155" y="3561"/>
                      <a:pt x="202" y="3537"/>
                      <a:pt x="179" y="3477"/>
                    </a:cubicBezTo>
                    <a:lnTo>
                      <a:pt x="179" y="3203"/>
                    </a:lnTo>
                    <a:cubicBezTo>
                      <a:pt x="179" y="3156"/>
                      <a:pt x="131" y="3108"/>
                      <a:pt x="95" y="3108"/>
                    </a:cubicBezTo>
                    <a:close/>
                    <a:moveTo>
                      <a:pt x="95" y="3930"/>
                    </a:moveTo>
                    <a:cubicBezTo>
                      <a:pt x="48" y="3930"/>
                      <a:pt x="0" y="3977"/>
                      <a:pt x="0" y="4025"/>
                    </a:cubicBezTo>
                    <a:lnTo>
                      <a:pt x="0" y="4287"/>
                    </a:lnTo>
                    <a:cubicBezTo>
                      <a:pt x="0" y="4334"/>
                      <a:pt x="48" y="4382"/>
                      <a:pt x="95" y="4382"/>
                    </a:cubicBezTo>
                    <a:cubicBezTo>
                      <a:pt x="155" y="4382"/>
                      <a:pt x="202" y="4334"/>
                      <a:pt x="179" y="4287"/>
                    </a:cubicBezTo>
                    <a:lnTo>
                      <a:pt x="179" y="4025"/>
                    </a:lnTo>
                    <a:cubicBezTo>
                      <a:pt x="179" y="3977"/>
                      <a:pt x="131" y="3930"/>
                      <a:pt x="95" y="3930"/>
                    </a:cubicBezTo>
                    <a:close/>
                    <a:moveTo>
                      <a:pt x="95" y="4751"/>
                    </a:moveTo>
                    <a:cubicBezTo>
                      <a:pt x="48" y="4751"/>
                      <a:pt x="0" y="4799"/>
                      <a:pt x="0" y="4846"/>
                    </a:cubicBezTo>
                    <a:lnTo>
                      <a:pt x="0" y="5108"/>
                    </a:lnTo>
                    <a:cubicBezTo>
                      <a:pt x="0" y="5156"/>
                      <a:pt x="48" y="5204"/>
                      <a:pt x="95" y="5204"/>
                    </a:cubicBezTo>
                    <a:cubicBezTo>
                      <a:pt x="155" y="5204"/>
                      <a:pt x="202" y="5156"/>
                      <a:pt x="179" y="5108"/>
                    </a:cubicBezTo>
                    <a:lnTo>
                      <a:pt x="179" y="4846"/>
                    </a:lnTo>
                    <a:cubicBezTo>
                      <a:pt x="179" y="4799"/>
                      <a:pt x="131" y="4751"/>
                      <a:pt x="95" y="4751"/>
                    </a:cubicBezTo>
                    <a:close/>
                    <a:moveTo>
                      <a:pt x="95" y="5549"/>
                    </a:moveTo>
                    <a:cubicBezTo>
                      <a:pt x="48" y="5549"/>
                      <a:pt x="0" y="5597"/>
                      <a:pt x="0" y="5644"/>
                    </a:cubicBezTo>
                    <a:lnTo>
                      <a:pt x="0" y="5918"/>
                    </a:lnTo>
                    <a:cubicBezTo>
                      <a:pt x="0" y="5954"/>
                      <a:pt x="48" y="6001"/>
                      <a:pt x="95" y="6001"/>
                    </a:cubicBezTo>
                    <a:cubicBezTo>
                      <a:pt x="155" y="6001"/>
                      <a:pt x="202" y="5978"/>
                      <a:pt x="179" y="5918"/>
                    </a:cubicBezTo>
                    <a:lnTo>
                      <a:pt x="179" y="5644"/>
                    </a:lnTo>
                    <a:cubicBezTo>
                      <a:pt x="179" y="5597"/>
                      <a:pt x="131" y="5549"/>
                      <a:pt x="95" y="5549"/>
                    </a:cubicBezTo>
                    <a:close/>
                    <a:moveTo>
                      <a:pt x="95" y="6370"/>
                    </a:moveTo>
                    <a:cubicBezTo>
                      <a:pt x="48" y="6370"/>
                      <a:pt x="0" y="6418"/>
                      <a:pt x="0" y="6466"/>
                    </a:cubicBezTo>
                    <a:lnTo>
                      <a:pt x="0" y="6728"/>
                    </a:lnTo>
                    <a:cubicBezTo>
                      <a:pt x="0" y="6775"/>
                      <a:pt x="48" y="6823"/>
                      <a:pt x="95" y="6823"/>
                    </a:cubicBezTo>
                    <a:cubicBezTo>
                      <a:pt x="155" y="6823"/>
                      <a:pt x="202" y="6775"/>
                      <a:pt x="179" y="6728"/>
                    </a:cubicBezTo>
                    <a:lnTo>
                      <a:pt x="179" y="6466"/>
                    </a:lnTo>
                    <a:cubicBezTo>
                      <a:pt x="179" y="6418"/>
                      <a:pt x="131" y="6370"/>
                      <a:pt x="95" y="6370"/>
                    </a:cubicBezTo>
                    <a:close/>
                    <a:moveTo>
                      <a:pt x="95" y="7192"/>
                    </a:moveTo>
                    <a:cubicBezTo>
                      <a:pt x="48" y="7192"/>
                      <a:pt x="0" y="7240"/>
                      <a:pt x="0" y="7275"/>
                    </a:cubicBezTo>
                    <a:lnTo>
                      <a:pt x="0" y="7549"/>
                    </a:lnTo>
                    <a:cubicBezTo>
                      <a:pt x="0" y="7597"/>
                      <a:pt x="48" y="7644"/>
                      <a:pt x="95" y="7644"/>
                    </a:cubicBezTo>
                    <a:cubicBezTo>
                      <a:pt x="155" y="7644"/>
                      <a:pt x="202" y="7597"/>
                      <a:pt x="179" y="7549"/>
                    </a:cubicBezTo>
                    <a:lnTo>
                      <a:pt x="179" y="7275"/>
                    </a:lnTo>
                    <a:cubicBezTo>
                      <a:pt x="179" y="7240"/>
                      <a:pt x="131" y="7192"/>
                      <a:pt x="95" y="7192"/>
                    </a:cubicBezTo>
                    <a:close/>
                    <a:moveTo>
                      <a:pt x="95" y="8013"/>
                    </a:moveTo>
                    <a:cubicBezTo>
                      <a:pt x="48" y="8013"/>
                      <a:pt x="0" y="8049"/>
                      <a:pt x="0" y="8097"/>
                    </a:cubicBezTo>
                    <a:lnTo>
                      <a:pt x="0" y="8371"/>
                    </a:lnTo>
                    <a:cubicBezTo>
                      <a:pt x="0" y="8418"/>
                      <a:pt x="48" y="8454"/>
                      <a:pt x="95" y="8454"/>
                    </a:cubicBezTo>
                    <a:cubicBezTo>
                      <a:pt x="155" y="8454"/>
                      <a:pt x="202" y="8418"/>
                      <a:pt x="179" y="8371"/>
                    </a:cubicBezTo>
                    <a:lnTo>
                      <a:pt x="179" y="8097"/>
                    </a:lnTo>
                    <a:cubicBezTo>
                      <a:pt x="179" y="8049"/>
                      <a:pt x="131" y="8013"/>
                      <a:pt x="95" y="8013"/>
                    </a:cubicBezTo>
                    <a:close/>
                    <a:moveTo>
                      <a:pt x="95" y="8811"/>
                    </a:moveTo>
                    <a:cubicBezTo>
                      <a:pt x="48" y="8811"/>
                      <a:pt x="0" y="8859"/>
                      <a:pt x="0" y="8906"/>
                    </a:cubicBezTo>
                    <a:lnTo>
                      <a:pt x="0" y="9168"/>
                    </a:lnTo>
                    <a:cubicBezTo>
                      <a:pt x="0" y="9216"/>
                      <a:pt x="48" y="9264"/>
                      <a:pt x="95" y="9264"/>
                    </a:cubicBezTo>
                    <a:cubicBezTo>
                      <a:pt x="155" y="9264"/>
                      <a:pt x="202" y="9216"/>
                      <a:pt x="179" y="9168"/>
                    </a:cubicBezTo>
                    <a:lnTo>
                      <a:pt x="179" y="8906"/>
                    </a:lnTo>
                    <a:cubicBezTo>
                      <a:pt x="179" y="8859"/>
                      <a:pt x="131" y="8811"/>
                      <a:pt x="95" y="8811"/>
                    </a:cubicBezTo>
                    <a:close/>
                    <a:moveTo>
                      <a:pt x="95" y="9633"/>
                    </a:moveTo>
                    <a:cubicBezTo>
                      <a:pt x="48" y="9633"/>
                      <a:pt x="0" y="9680"/>
                      <a:pt x="0" y="9728"/>
                    </a:cubicBezTo>
                    <a:lnTo>
                      <a:pt x="0" y="9990"/>
                    </a:lnTo>
                    <a:cubicBezTo>
                      <a:pt x="0" y="10038"/>
                      <a:pt x="48" y="10085"/>
                      <a:pt x="95" y="10085"/>
                    </a:cubicBezTo>
                    <a:cubicBezTo>
                      <a:pt x="155" y="10085"/>
                      <a:pt x="202" y="10038"/>
                      <a:pt x="179" y="9990"/>
                    </a:cubicBezTo>
                    <a:lnTo>
                      <a:pt x="179" y="9728"/>
                    </a:lnTo>
                    <a:cubicBezTo>
                      <a:pt x="179" y="9680"/>
                      <a:pt x="131" y="9633"/>
                      <a:pt x="95" y="9633"/>
                    </a:cubicBezTo>
                    <a:close/>
                    <a:moveTo>
                      <a:pt x="95" y="10454"/>
                    </a:moveTo>
                    <a:cubicBezTo>
                      <a:pt x="48" y="10454"/>
                      <a:pt x="0" y="10502"/>
                      <a:pt x="0" y="10538"/>
                    </a:cubicBezTo>
                    <a:lnTo>
                      <a:pt x="0" y="10811"/>
                    </a:lnTo>
                    <a:cubicBezTo>
                      <a:pt x="0" y="10859"/>
                      <a:pt x="48" y="10895"/>
                      <a:pt x="95" y="10895"/>
                    </a:cubicBezTo>
                    <a:cubicBezTo>
                      <a:pt x="155" y="10895"/>
                      <a:pt x="202" y="10859"/>
                      <a:pt x="179" y="10811"/>
                    </a:cubicBezTo>
                    <a:lnTo>
                      <a:pt x="179" y="10538"/>
                    </a:lnTo>
                    <a:cubicBezTo>
                      <a:pt x="179" y="10502"/>
                      <a:pt x="131" y="10454"/>
                      <a:pt x="95" y="10454"/>
                    </a:cubicBezTo>
                    <a:close/>
                    <a:moveTo>
                      <a:pt x="95" y="11252"/>
                    </a:moveTo>
                    <a:cubicBezTo>
                      <a:pt x="48" y="11252"/>
                      <a:pt x="0" y="11300"/>
                      <a:pt x="0" y="11347"/>
                    </a:cubicBezTo>
                    <a:lnTo>
                      <a:pt x="0" y="11609"/>
                    </a:lnTo>
                    <a:cubicBezTo>
                      <a:pt x="0" y="11657"/>
                      <a:pt x="48" y="11704"/>
                      <a:pt x="95" y="11704"/>
                    </a:cubicBezTo>
                    <a:cubicBezTo>
                      <a:pt x="155" y="11704"/>
                      <a:pt x="202" y="11657"/>
                      <a:pt x="179" y="11609"/>
                    </a:cubicBezTo>
                    <a:lnTo>
                      <a:pt x="179" y="11347"/>
                    </a:lnTo>
                    <a:cubicBezTo>
                      <a:pt x="179" y="11300"/>
                      <a:pt x="131" y="11252"/>
                      <a:pt x="95" y="11252"/>
                    </a:cubicBezTo>
                    <a:close/>
                    <a:moveTo>
                      <a:pt x="95" y="12074"/>
                    </a:moveTo>
                    <a:cubicBezTo>
                      <a:pt x="48" y="12074"/>
                      <a:pt x="0" y="12121"/>
                      <a:pt x="0" y="12169"/>
                    </a:cubicBezTo>
                    <a:lnTo>
                      <a:pt x="0" y="12431"/>
                    </a:lnTo>
                    <a:cubicBezTo>
                      <a:pt x="0" y="12478"/>
                      <a:pt x="48" y="12526"/>
                      <a:pt x="95" y="12526"/>
                    </a:cubicBezTo>
                    <a:cubicBezTo>
                      <a:pt x="155" y="12526"/>
                      <a:pt x="202" y="12478"/>
                      <a:pt x="179" y="12431"/>
                    </a:cubicBezTo>
                    <a:lnTo>
                      <a:pt x="179" y="12169"/>
                    </a:lnTo>
                    <a:cubicBezTo>
                      <a:pt x="179" y="12121"/>
                      <a:pt x="131" y="12074"/>
                      <a:pt x="95" y="12074"/>
                    </a:cubicBezTo>
                    <a:close/>
                    <a:moveTo>
                      <a:pt x="95" y="12883"/>
                    </a:moveTo>
                    <a:cubicBezTo>
                      <a:pt x="48" y="12883"/>
                      <a:pt x="0" y="12919"/>
                      <a:pt x="0" y="12966"/>
                    </a:cubicBezTo>
                    <a:lnTo>
                      <a:pt x="0" y="13252"/>
                    </a:lnTo>
                    <a:cubicBezTo>
                      <a:pt x="0" y="13300"/>
                      <a:pt x="48" y="13336"/>
                      <a:pt x="95" y="13336"/>
                    </a:cubicBezTo>
                    <a:cubicBezTo>
                      <a:pt x="155" y="13336"/>
                      <a:pt x="202" y="13300"/>
                      <a:pt x="179" y="13240"/>
                    </a:cubicBezTo>
                    <a:lnTo>
                      <a:pt x="179" y="12966"/>
                    </a:lnTo>
                    <a:cubicBezTo>
                      <a:pt x="179" y="12919"/>
                      <a:pt x="131" y="12883"/>
                      <a:pt x="95" y="12883"/>
                    </a:cubicBezTo>
                    <a:close/>
                    <a:moveTo>
                      <a:pt x="95" y="13693"/>
                    </a:moveTo>
                    <a:cubicBezTo>
                      <a:pt x="48" y="13693"/>
                      <a:pt x="0" y="13740"/>
                      <a:pt x="0" y="13788"/>
                    </a:cubicBezTo>
                    <a:lnTo>
                      <a:pt x="0" y="14050"/>
                    </a:lnTo>
                    <a:cubicBezTo>
                      <a:pt x="0" y="14098"/>
                      <a:pt x="48" y="14145"/>
                      <a:pt x="95" y="14145"/>
                    </a:cubicBezTo>
                    <a:cubicBezTo>
                      <a:pt x="155" y="14145"/>
                      <a:pt x="202" y="14109"/>
                      <a:pt x="179" y="14050"/>
                    </a:cubicBezTo>
                    <a:lnTo>
                      <a:pt x="179" y="13788"/>
                    </a:lnTo>
                    <a:cubicBezTo>
                      <a:pt x="179" y="13740"/>
                      <a:pt x="131" y="13693"/>
                      <a:pt x="95" y="13693"/>
                    </a:cubicBezTo>
                    <a:close/>
                    <a:moveTo>
                      <a:pt x="95" y="14514"/>
                    </a:moveTo>
                    <a:cubicBezTo>
                      <a:pt x="48" y="14514"/>
                      <a:pt x="0" y="14562"/>
                      <a:pt x="0" y="14610"/>
                    </a:cubicBezTo>
                    <a:lnTo>
                      <a:pt x="0" y="14871"/>
                    </a:lnTo>
                    <a:cubicBezTo>
                      <a:pt x="0" y="14919"/>
                      <a:pt x="48" y="14967"/>
                      <a:pt x="95" y="14967"/>
                    </a:cubicBezTo>
                    <a:cubicBezTo>
                      <a:pt x="155" y="14967"/>
                      <a:pt x="202" y="14919"/>
                      <a:pt x="179" y="14871"/>
                    </a:cubicBezTo>
                    <a:lnTo>
                      <a:pt x="179" y="14610"/>
                    </a:lnTo>
                    <a:cubicBezTo>
                      <a:pt x="179" y="14562"/>
                      <a:pt x="131" y="14514"/>
                      <a:pt x="95" y="14514"/>
                    </a:cubicBezTo>
                    <a:close/>
                    <a:moveTo>
                      <a:pt x="95" y="15336"/>
                    </a:moveTo>
                    <a:cubicBezTo>
                      <a:pt x="48" y="15336"/>
                      <a:pt x="0" y="15372"/>
                      <a:pt x="0" y="15419"/>
                    </a:cubicBezTo>
                    <a:lnTo>
                      <a:pt x="0" y="15693"/>
                    </a:lnTo>
                    <a:cubicBezTo>
                      <a:pt x="0" y="15741"/>
                      <a:pt x="48" y="15776"/>
                      <a:pt x="95" y="15776"/>
                    </a:cubicBezTo>
                    <a:cubicBezTo>
                      <a:pt x="155" y="15776"/>
                      <a:pt x="202" y="15741"/>
                      <a:pt x="179" y="15693"/>
                    </a:cubicBezTo>
                    <a:lnTo>
                      <a:pt x="179" y="15419"/>
                    </a:lnTo>
                    <a:cubicBezTo>
                      <a:pt x="179" y="15372"/>
                      <a:pt x="131" y="15336"/>
                      <a:pt x="95" y="15336"/>
                    </a:cubicBezTo>
                    <a:close/>
                    <a:moveTo>
                      <a:pt x="95" y="16134"/>
                    </a:moveTo>
                    <a:cubicBezTo>
                      <a:pt x="48" y="16134"/>
                      <a:pt x="0" y="16181"/>
                      <a:pt x="0" y="16229"/>
                    </a:cubicBezTo>
                    <a:lnTo>
                      <a:pt x="0" y="16491"/>
                    </a:lnTo>
                    <a:cubicBezTo>
                      <a:pt x="0" y="16538"/>
                      <a:pt x="48" y="16586"/>
                      <a:pt x="95" y="16586"/>
                    </a:cubicBezTo>
                    <a:cubicBezTo>
                      <a:pt x="155" y="16586"/>
                      <a:pt x="202" y="16550"/>
                      <a:pt x="179" y="16491"/>
                    </a:cubicBezTo>
                    <a:lnTo>
                      <a:pt x="179" y="16229"/>
                    </a:lnTo>
                    <a:cubicBezTo>
                      <a:pt x="179" y="16181"/>
                      <a:pt x="131" y="16134"/>
                      <a:pt x="95" y="16134"/>
                    </a:cubicBezTo>
                    <a:close/>
                    <a:moveTo>
                      <a:pt x="95" y="16955"/>
                    </a:moveTo>
                    <a:cubicBezTo>
                      <a:pt x="48" y="16955"/>
                      <a:pt x="0" y="17003"/>
                      <a:pt x="0" y="17050"/>
                    </a:cubicBezTo>
                    <a:lnTo>
                      <a:pt x="0" y="17312"/>
                    </a:lnTo>
                    <a:cubicBezTo>
                      <a:pt x="0" y="17360"/>
                      <a:pt x="48" y="17407"/>
                      <a:pt x="95" y="17407"/>
                    </a:cubicBezTo>
                    <a:cubicBezTo>
                      <a:pt x="155" y="17407"/>
                      <a:pt x="202" y="17360"/>
                      <a:pt x="179" y="17312"/>
                    </a:cubicBezTo>
                    <a:lnTo>
                      <a:pt x="179" y="17050"/>
                    </a:lnTo>
                    <a:cubicBezTo>
                      <a:pt x="179" y="17003"/>
                      <a:pt x="131" y="16955"/>
                      <a:pt x="95" y="16955"/>
                    </a:cubicBezTo>
                    <a:close/>
                    <a:moveTo>
                      <a:pt x="95" y="17777"/>
                    </a:moveTo>
                    <a:cubicBezTo>
                      <a:pt x="48" y="17777"/>
                      <a:pt x="0" y="17824"/>
                      <a:pt x="0" y="17860"/>
                    </a:cubicBezTo>
                    <a:lnTo>
                      <a:pt x="0" y="18134"/>
                    </a:lnTo>
                    <a:cubicBezTo>
                      <a:pt x="0" y="18181"/>
                      <a:pt x="48" y="18217"/>
                      <a:pt x="95" y="18217"/>
                    </a:cubicBezTo>
                    <a:cubicBezTo>
                      <a:pt x="155" y="18217"/>
                      <a:pt x="202" y="18181"/>
                      <a:pt x="179" y="18134"/>
                    </a:cubicBezTo>
                    <a:lnTo>
                      <a:pt x="179" y="17860"/>
                    </a:lnTo>
                    <a:cubicBezTo>
                      <a:pt x="179" y="17824"/>
                      <a:pt x="131" y="17777"/>
                      <a:pt x="95" y="17777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50" name="Google Shape;4450;p44"/>
              <p:cNvSpPr/>
              <p:nvPr/>
            </p:nvSpPr>
            <p:spPr>
              <a:xfrm>
                <a:off x="2977293" y="1861956"/>
                <a:ext cx="421757" cy="6051"/>
              </a:xfrm>
              <a:custGeom>
                <a:avLst/>
                <a:gdLst/>
                <a:ahLst/>
                <a:cxnLst/>
                <a:rect l="l" t="t" r="r" b="b"/>
                <a:pathLst>
                  <a:path w="13312" h="191" extrusionOk="0">
                    <a:moveTo>
                      <a:pt x="96" y="0"/>
                    </a:moveTo>
                    <a:cubicBezTo>
                      <a:pt x="48" y="0"/>
                      <a:pt x="0" y="48"/>
                      <a:pt x="0" y="95"/>
                    </a:cubicBezTo>
                    <a:cubicBezTo>
                      <a:pt x="0" y="143"/>
                      <a:pt x="48" y="191"/>
                      <a:pt x="96" y="191"/>
                    </a:cubicBezTo>
                    <a:lnTo>
                      <a:pt x="357" y="191"/>
                    </a:lnTo>
                    <a:cubicBezTo>
                      <a:pt x="417" y="191"/>
                      <a:pt x="453" y="155"/>
                      <a:pt x="453" y="95"/>
                    </a:cubicBezTo>
                    <a:cubicBezTo>
                      <a:pt x="453" y="48"/>
                      <a:pt x="405" y="0"/>
                      <a:pt x="357" y="0"/>
                    </a:cubicBezTo>
                    <a:close/>
                    <a:moveTo>
                      <a:pt x="905" y="0"/>
                    </a:moveTo>
                    <a:cubicBezTo>
                      <a:pt x="869" y="0"/>
                      <a:pt x="822" y="48"/>
                      <a:pt x="822" y="95"/>
                    </a:cubicBezTo>
                    <a:cubicBezTo>
                      <a:pt x="822" y="143"/>
                      <a:pt x="869" y="191"/>
                      <a:pt x="905" y="191"/>
                    </a:cubicBezTo>
                    <a:lnTo>
                      <a:pt x="1179" y="191"/>
                    </a:lnTo>
                    <a:cubicBezTo>
                      <a:pt x="1215" y="191"/>
                      <a:pt x="1262" y="155"/>
                      <a:pt x="1262" y="95"/>
                    </a:cubicBezTo>
                    <a:cubicBezTo>
                      <a:pt x="1262" y="48"/>
                      <a:pt x="1215" y="0"/>
                      <a:pt x="1179" y="0"/>
                    </a:cubicBezTo>
                    <a:close/>
                    <a:moveTo>
                      <a:pt x="1727" y="0"/>
                    </a:moveTo>
                    <a:cubicBezTo>
                      <a:pt x="1679" y="0"/>
                      <a:pt x="1643" y="48"/>
                      <a:pt x="1643" y="95"/>
                    </a:cubicBezTo>
                    <a:cubicBezTo>
                      <a:pt x="1643" y="143"/>
                      <a:pt x="1679" y="191"/>
                      <a:pt x="1727" y="191"/>
                    </a:cubicBezTo>
                    <a:lnTo>
                      <a:pt x="2001" y="191"/>
                    </a:lnTo>
                    <a:cubicBezTo>
                      <a:pt x="2036" y="191"/>
                      <a:pt x="2084" y="155"/>
                      <a:pt x="2084" y="95"/>
                    </a:cubicBezTo>
                    <a:cubicBezTo>
                      <a:pt x="2084" y="48"/>
                      <a:pt x="2036" y="0"/>
                      <a:pt x="2001" y="0"/>
                    </a:cubicBezTo>
                    <a:close/>
                    <a:moveTo>
                      <a:pt x="2536" y="0"/>
                    </a:moveTo>
                    <a:cubicBezTo>
                      <a:pt x="2489" y="0"/>
                      <a:pt x="2441" y="48"/>
                      <a:pt x="2441" y="95"/>
                    </a:cubicBezTo>
                    <a:cubicBezTo>
                      <a:pt x="2441" y="143"/>
                      <a:pt x="2489" y="191"/>
                      <a:pt x="2536" y="191"/>
                    </a:cubicBezTo>
                    <a:lnTo>
                      <a:pt x="2798" y="191"/>
                    </a:lnTo>
                    <a:cubicBezTo>
                      <a:pt x="2858" y="191"/>
                      <a:pt x="2894" y="155"/>
                      <a:pt x="2894" y="95"/>
                    </a:cubicBezTo>
                    <a:cubicBezTo>
                      <a:pt x="2894" y="48"/>
                      <a:pt x="2846" y="0"/>
                      <a:pt x="2798" y="0"/>
                    </a:cubicBezTo>
                    <a:close/>
                    <a:moveTo>
                      <a:pt x="3346" y="0"/>
                    </a:moveTo>
                    <a:cubicBezTo>
                      <a:pt x="3298" y="0"/>
                      <a:pt x="3263" y="48"/>
                      <a:pt x="3263" y="95"/>
                    </a:cubicBezTo>
                    <a:cubicBezTo>
                      <a:pt x="3263" y="143"/>
                      <a:pt x="3310" y="191"/>
                      <a:pt x="3346" y="191"/>
                    </a:cubicBezTo>
                    <a:lnTo>
                      <a:pt x="3620" y="191"/>
                    </a:lnTo>
                    <a:cubicBezTo>
                      <a:pt x="3667" y="191"/>
                      <a:pt x="3703" y="155"/>
                      <a:pt x="3703" y="95"/>
                    </a:cubicBezTo>
                    <a:cubicBezTo>
                      <a:pt x="3703" y="48"/>
                      <a:pt x="3656" y="0"/>
                      <a:pt x="3620" y="0"/>
                    </a:cubicBezTo>
                    <a:close/>
                    <a:moveTo>
                      <a:pt x="4167" y="0"/>
                    </a:moveTo>
                    <a:cubicBezTo>
                      <a:pt x="4120" y="0"/>
                      <a:pt x="4084" y="48"/>
                      <a:pt x="4084" y="95"/>
                    </a:cubicBezTo>
                    <a:cubicBezTo>
                      <a:pt x="4084" y="143"/>
                      <a:pt x="4120" y="191"/>
                      <a:pt x="4167" y="191"/>
                    </a:cubicBezTo>
                    <a:lnTo>
                      <a:pt x="4441" y="191"/>
                    </a:lnTo>
                    <a:cubicBezTo>
                      <a:pt x="4477" y="191"/>
                      <a:pt x="4525" y="155"/>
                      <a:pt x="4525" y="95"/>
                    </a:cubicBezTo>
                    <a:cubicBezTo>
                      <a:pt x="4525" y="48"/>
                      <a:pt x="4477" y="0"/>
                      <a:pt x="4441" y="0"/>
                    </a:cubicBezTo>
                    <a:close/>
                    <a:moveTo>
                      <a:pt x="4977" y="0"/>
                    </a:moveTo>
                    <a:cubicBezTo>
                      <a:pt x="4929" y="0"/>
                      <a:pt x="4882" y="48"/>
                      <a:pt x="4882" y="95"/>
                    </a:cubicBezTo>
                    <a:cubicBezTo>
                      <a:pt x="4882" y="143"/>
                      <a:pt x="4929" y="191"/>
                      <a:pt x="4977" y="191"/>
                    </a:cubicBezTo>
                    <a:lnTo>
                      <a:pt x="5239" y="191"/>
                    </a:lnTo>
                    <a:cubicBezTo>
                      <a:pt x="5299" y="191"/>
                      <a:pt x="5334" y="155"/>
                      <a:pt x="5334" y="95"/>
                    </a:cubicBezTo>
                    <a:cubicBezTo>
                      <a:pt x="5334" y="48"/>
                      <a:pt x="5287" y="0"/>
                      <a:pt x="5239" y="0"/>
                    </a:cubicBezTo>
                    <a:close/>
                    <a:moveTo>
                      <a:pt x="5787" y="0"/>
                    </a:moveTo>
                    <a:cubicBezTo>
                      <a:pt x="5739" y="0"/>
                      <a:pt x="5703" y="48"/>
                      <a:pt x="5703" y="95"/>
                    </a:cubicBezTo>
                    <a:cubicBezTo>
                      <a:pt x="5703" y="143"/>
                      <a:pt x="5751" y="191"/>
                      <a:pt x="5787" y="191"/>
                    </a:cubicBezTo>
                    <a:lnTo>
                      <a:pt x="6061" y="191"/>
                    </a:lnTo>
                    <a:cubicBezTo>
                      <a:pt x="6108" y="191"/>
                      <a:pt x="6144" y="155"/>
                      <a:pt x="6144" y="95"/>
                    </a:cubicBezTo>
                    <a:cubicBezTo>
                      <a:pt x="6144" y="48"/>
                      <a:pt x="6096" y="0"/>
                      <a:pt x="6061" y="0"/>
                    </a:cubicBezTo>
                    <a:close/>
                    <a:moveTo>
                      <a:pt x="6608" y="0"/>
                    </a:moveTo>
                    <a:cubicBezTo>
                      <a:pt x="6561" y="0"/>
                      <a:pt x="6525" y="48"/>
                      <a:pt x="6525" y="95"/>
                    </a:cubicBezTo>
                    <a:cubicBezTo>
                      <a:pt x="6525" y="143"/>
                      <a:pt x="6561" y="191"/>
                      <a:pt x="6608" y="191"/>
                    </a:cubicBezTo>
                    <a:lnTo>
                      <a:pt x="6882" y="191"/>
                    </a:lnTo>
                    <a:cubicBezTo>
                      <a:pt x="6918" y="191"/>
                      <a:pt x="6965" y="155"/>
                      <a:pt x="6965" y="95"/>
                    </a:cubicBezTo>
                    <a:cubicBezTo>
                      <a:pt x="6965" y="48"/>
                      <a:pt x="6918" y="0"/>
                      <a:pt x="6882" y="0"/>
                    </a:cubicBezTo>
                    <a:close/>
                    <a:moveTo>
                      <a:pt x="7418" y="0"/>
                    </a:moveTo>
                    <a:cubicBezTo>
                      <a:pt x="7370" y="0"/>
                      <a:pt x="7323" y="48"/>
                      <a:pt x="7323" y="95"/>
                    </a:cubicBezTo>
                    <a:cubicBezTo>
                      <a:pt x="7323" y="143"/>
                      <a:pt x="7370" y="191"/>
                      <a:pt x="7418" y="191"/>
                    </a:cubicBezTo>
                    <a:lnTo>
                      <a:pt x="7680" y="191"/>
                    </a:lnTo>
                    <a:cubicBezTo>
                      <a:pt x="7739" y="191"/>
                      <a:pt x="7787" y="155"/>
                      <a:pt x="7775" y="95"/>
                    </a:cubicBezTo>
                    <a:cubicBezTo>
                      <a:pt x="7775" y="48"/>
                      <a:pt x="7727" y="0"/>
                      <a:pt x="7680" y="0"/>
                    </a:cubicBezTo>
                    <a:close/>
                    <a:moveTo>
                      <a:pt x="8228" y="0"/>
                    </a:moveTo>
                    <a:cubicBezTo>
                      <a:pt x="8192" y="0"/>
                      <a:pt x="8144" y="48"/>
                      <a:pt x="8144" y="95"/>
                    </a:cubicBezTo>
                    <a:cubicBezTo>
                      <a:pt x="8144" y="143"/>
                      <a:pt x="8192" y="191"/>
                      <a:pt x="8228" y="191"/>
                    </a:cubicBezTo>
                    <a:lnTo>
                      <a:pt x="8501" y="191"/>
                    </a:lnTo>
                    <a:cubicBezTo>
                      <a:pt x="8549" y="191"/>
                      <a:pt x="8585" y="155"/>
                      <a:pt x="8585" y="95"/>
                    </a:cubicBezTo>
                    <a:cubicBezTo>
                      <a:pt x="8585" y="48"/>
                      <a:pt x="8549" y="0"/>
                      <a:pt x="8501" y="0"/>
                    </a:cubicBezTo>
                    <a:close/>
                    <a:moveTo>
                      <a:pt x="9049" y="0"/>
                    </a:moveTo>
                    <a:cubicBezTo>
                      <a:pt x="9001" y="0"/>
                      <a:pt x="8966" y="48"/>
                      <a:pt x="8966" y="95"/>
                    </a:cubicBezTo>
                    <a:cubicBezTo>
                      <a:pt x="8966" y="143"/>
                      <a:pt x="9001" y="191"/>
                      <a:pt x="9049" y="191"/>
                    </a:cubicBezTo>
                    <a:lnTo>
                      <a:pt x="9323" y="191"/>
                    </a:lnTo>
                    <a:cubicBezTo>
                      <a:pt x="9359" y="191"/>
                      <a:pt x="9406" y="155"/>
                      <a:pt x="9406" y="95"/>
                    </a:cubicBezTo>
                    <a:cubicBezTo>
                      <a:pt x="9406" y="48"/>
                      <a:pt x="9359" y="0"/>
                      <a:pt x="9323" y="0"/>
                    </a:cubicBezTo>
                    <a:close/>
                    <a:moveTo>
                      <a:pt x="9859" y="0"/>
                    </a:moveTo>
                    <a:cubicBezTo>
                      <a:pt x="9811" y="0"/>
                      <a:pt x="9763" y="48"/>
                      <a:pt x="9763" y="95"/>
                    </a:cubicBezTo>
                    <a:cubicBezTo>
                      <a:pt x="9763" y="143"/>
                      <a:pt x="9811" y="191"/>
                      <a:pt x="9859" y="191"/>
                    </a:cubicBezTo>
                    <a:lnTo>
                      <a:pt x="10121" y="191"/>
                    </a:lnTo>
                    <a:cubicBezTo>
                      <a:pt x="10180" y="191"/>
                      <a:pt x="10228" y="155"/>
                      <a:pt x="10216" y="95"/>
                    </a:cubicBezTo>
                    <a:cubicBezTo>
                      <a:pt x="10216" y="48"/>
                      <a:pt x="10168" y="0"/>
                      <a:pt x="10121" y="0"/>
                    </a:cubicBezTo>
                    <a:close/>
                    <a:moveTo>
                      <a:pt x="10668" y="0"/>
                    </a:moveTo>
                    <a:cubicBezTo>
                      <a:pt x="10633" y="0"/>
                      <a:pt x="10585" y="48"/>
                      <a:pt x="10585" y="95"/>
                    </a:cubicBezTo>
                    <a:cubicBezTo>
                      <a:pt x="10585" y="143"/>
                      <a:pt x="10633" y="191"/>
                      <a:pt x="10668" y="191"/>
                    </a:cubicBezTo>
                    <a:lnTo>
                      <a:pt x="10942" y="191"/>
                    </a:lnTo>
                    <a:cubicBezTo>
                      <a:pt x="10990" y="191"/>
                      <a:pt x="11025" y="155"/>
                      <a:pt x="11025" y="95"/>
                    </a:cubicBezTo>
                    <a:cubicBezTo>
                      <a:pt x="11025" y="48"/>
                      <a:pt x="10990" y="0"/>
                      <a:pt x="10942" y="0"/>
                    </a:cubicBezTo>
                    <a:close/>
                    <a:moveTo>
                      <a:pt x="11490" y="0"/>
                    </a:moveTo>
                    <a:cubicBezTo>
                      <a:pt x="11442" y="0"/>
                      <a:pt x="11406" y="48"/>
                      <a:pt x="11406" y="95"/>
                    </a:cubicBezTo>
                    <a:cubicBezTo>
                      <a:pt x="11406" y="143"/>
                      <a:pt x="11442" y="191"/>
                      <a:pt x="11490" y="191"/>
                    </a:cubicBezTo>
                    <a:lnTo>
                      <a:pt x="11764" y="191"/>
                    </a:lnTo>
                    <a:cubicBezTo>
                      <a:pt x="11799" y="191"/>
                      <a:pt x="11847" y="155"/>
                      <a:pt x="11847" y="95"/>
                    </a:cubicBezTo>
                    <a:cubicBezTo>
                      <a:pt x="11847" y="48"/>
                      <a:pt x="11799" y="0"/>
                      <a:pt x="11764" y="0"/>
                    </a:cubicBezTo>
                    <a:close/>
                    <a:moveTo>
                      <a:pt x="12299" y="0"/>
                    </a:moveTo>
                    <a:cubicBezTo>
                      <a:pt x="12252" y="0"/>
                      <a:pt x="12204" y="48"/>
                      <a:pt x="12204" y="95"/>
                    </a:cubicBezTo>
                    <a:cubicBezTo>
                      <a:pt x="12204" y="143"/>
                      <a:pt x="12252" y="191"/>
                      <a:pt x="12299" y="191"/>
                    </a:cubicBezTo>
                    <a:lnTo>
                      <a:pt x="12561" y="191"/>
                    </a:lnTo>
                    <a:cubicBezTo>
                      <a:pt x="12621" y="191"/>
                      <a:pt x="12669" y="155"/>
                      <a:pt x="12657" y="95"/>
                    </a:cubicBezTo>
                    <a:cubicBezTo>
                      <a:pt x="12657" y="48"/>
                      <a:pt x="12609" y="0"/>
                      <a:pt x="12561" y="0"/>
                    </a:cubicBezTo>
                    <a:close/>
                    <a:moveTo>
                      <a:pt x="13097" y="0"/>
                    </a:moveTo>
                    <a:cubicBezTo>
                      <a:pt x="13050" y="0"/>
                      <a:pt x="13002" y="48"/>
                      <a:pt x="13002" y="95"/>
                    </a:cubicBezTo>
                    <a:cubicBezTo>
                      <a:pt x="13002" y="143"/>
                      <a:pt x="13050" y="191"/>
                      <a:pt x="13097" y="191"/>
                    </a:cubicBezTo>
                    <a:lnTo>
                      <a:pt x="13204" y="191"/>
                    </a:lnTo>
                    <a:cubicBezTo>
                      <a:pt x="13264" y="191"/>
                      <a:pt x="13311" y="155"/>
                      <a:pt x="13288" y="95"/>
                    </a:cubicBezTo>
                    <a:cubicBezTo>
                      <a:pt x="13288" y="48"/>
                      <a:pt x="13240" y="0"/>
                      <a:pt x="1320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51" name="Google Shape;4451;p44"/>
              <p:cNvSpPr/>
              <p:nvPr/>
            </p:nvSpPr>
            <p:spPr>
              <a:xfrm>
                <a:off x="3391859" y="1635236"/>
                <a:ext cx="217310" cy="5703"/>
              </a:xfrm>
              <a:custGeom>
                <a:avLst/>
                <a:gdLst/>
                <a:ahLst/>
                <a:cxnLst/>
                <a:rect l="l" t="t" r="r" b="b"/>
                <a:pathLst>
                  <a:path w="6859" h="180" extrusionOk="0">
                    <a:moveTo>
                      <a:pt x="84" y="1"/>
                    </a:moveTo>
                    <a:cubicBezTo>
                      <a:pt x="48" y="1"/>
                      <a:pt x="0" y="48"/>
                      <a:pt x="0" y="96"/>
                    </a:cubicBezTo>
                    <a:cubicBezTo>
                      <a:pt x="0" y="143"/>
                      <a:pt x="48" y="179"/>
                      <a:pt x="84" y="179"/>
                    </a:cubicBezTo>
                    <a:lnTo>
                      <a:pt x="250" y="179"/>
                    </a:lnTo>
                    <a:cubicBezTo>
                      <a:pt x="310" y="179"/>
                      <a:pt x="346" y="143"/>
                      <a:pt x="346" y="96"/>
                    </a:cubicBezTo>
                    <a:cubicBezTo>
                      <a:pt x="346" y="48"/>
                      <a:pt x="298" y="1"/>
                      <a:pt x="250" y="1"/>
                    </a:cubicBezTo>
                    <a:close/>
                    <a:moveTo>
                      <a:pt x="798" y="1"/>
                    </a:moveTo>
                    <a:cubicBezTo>
                      <a:pt x="762" y="1"/>
                      <a:pt x="715" y="48"/>
                      <a:pt x="715" y="96"/>
                    </a:cubicBezTo>
                    <a:cubicBezTo>
                      <a:pt x="715" y="143"/>
                      <a:pt x="762" y="179"/>
                      <a:pt x="798" y="179"/>
                    </a:cubicBezTo>
                    <a:lnTo>
                      <a:pt x="1072" y="179"/>
                    </a:lnTo>
                    <a:cubicBezTo>
                      <a:pt x="1119" y="179"/>
                      <a:pt x="1155" y="143"/>
                      <a:pt x="1155" y="96"/>
                    </a:cubicBezTo>
                    <a:cubicBezTo>
                      <a:pt x="1155" y="48"/>
                      <a:pt x="1119" y="1"/>
                      <a:pt x="1072" y="1"/>
                    </a:cubicBezTo>
                    <a:close/>
                    <a:moveTo>
                      <a:pt x="1620" y="1"/>
                    </a:moveTo>
                    <a:cubicBezTo>
                      <a:pt x="1572" y="1"/>
                      <a:pt x="1536" y="48"/>
                      <a:pt x="1536" y="96"/>
                    </a:cubicBezTo>
                    <a:cubicBezTo>
                      <a:pt x="1536" y="143"/>
                      <a:pt x="1572" y="179"/>
                      <a:pt x="1620" y="179"/>
                    </a:cubicBezTo>
                    <a:lnTo>
                      <a:pt x="1893" y="179"/>
                    </a:lnTo>
                    <a:cubicBezTo>
                      <a:pt x="1929" y="179"/>
                      <a:pt x="1977" y="143"/>
                      <a:pt x="1977" y="96"/>
                    </a:cubicBezTo>
                    <a:cubicBezTo>
                      <a:pt x="1977" y="48"/>
                      <a:pt x="1929" y="1"/>
                      <a:pt x="1893" y="1"/>
                    </a:cubicBezTo>
                    <a:close/>
                    <a:moveTo>
                      <a:pt x="2429" y="1"/>
                    </a:moveTo>
                    <a:cubicBezTo>
                      <a:pt x="2382" y="1"/>
                      <a:pt x="2334" y="48"/>
                      <a:pt x="2334" y="96"/>
                    </a:cubicBezTo>
                    <a:cubicBezTo>
                      <a:pt x="2334" y="143"/>
                      <a:pt x="2382" y="179"/>
                      <a:pt x="2429" y="179"/>
                    </a:cubicBezTo>
                    <a:lnTo>
                      <a:pt x="2691" y="179"/>
                    </a:lnTo>
                    <a:cubicBezTo>
                      <a:pt x="2751" y="179"/>
                      <a:pt x="2786" y="143"/>
                      <a:pt x="2786" y="96"/>
                    </a:cubicBezTo>
                    <a:cubicBezTo>
                      <a:pt x="2786" y="48"/>
                      <a:pt x="2739" y="1"/>
                      <a:pt x="2691" y="1"/>
                    </a:cubicBezTo>
                    <a:close/>
                    <a:moveTo>
                      <a:pt x="3239" y="1"/>
                    </a:moveTo>
                    <a:cubicBezTo>
                      <a:pt x="3203" y="1"/>
                      <a:pt x="3155" y="48"/>
                      <a:pt x="3155" y="96"/>
                    </a:cubicBezTo>
                    <a:cubicBezTo>
                      <a:pt x="3155" y="143"/>
                      <a:pt x="3203" y="179"/>
                      <a:pt x="3239" y="179"/>
                    </a:cubicBezTo>
                    <a:lnTo>
                      <a:pt x="3513" y="179"/>
                    </a:lnTo>
                    <a:cubicBezTo>
                      <a:pt x="3572" y="179"/>
                      <a:pt x="3596" y="143"/>
                      <a:pt x="3596" y="96"/>
                    </a:cubicBezTo>
                    <a:cubicBezTo>
                      <a:pt x="3596" y="48"/>
                      <a:pt x="3560" y="1"/>
                      <a:pt x="3513" y="1"/>
                    </a:cubicBezTo>
                    <a:close/>
                    <a:moveTo>
                      <a:pt x="4060" y="1"/>
                    </a:moveTo>
                    <a:cubicBezTo>
                      <a:pt x="4013" y="1"/>
                      <a:pt x="3977" y="48"/>
                      <a:pt x="3977" y="96"/>
                    </a:cubicBezTo>
                    <a:cubicBezTo>
                      <a:pt x="3977" y="143"/>
                      <a:pt x="4013" y="179"/>
                      <a:pt x="4060" y="179"/>
                    </a:cubicBezTo>
                    <a:lnTo>
                      <a:pt x="4334" y="179"/>
                    </a:lnTo>
                    <a:cubicBezTo>
                      <a:pt x="4370" y="179"/>
                      <a:pt x="4417" y="143"/>
                      <a:pt x="4417" y="96"/>
                    </a:cubicBezTo>
                    <a:cubicBezTo>
                      <a:pt x="4417" y="48"/>
                      <a:pt x="4370" y="1"/>
                      <a:pt x="4334" y="1"/>
                    </a:cubicBezTo>
                    <a:close/>
                    <a:moveTo>
                      <a:pt x="4870" y="1"/>
                    </a:moveTo>
                    <a:cubicBezTo>
                      <a:pt x="4822" y="1"/>
                      <a:pt x="4775" y="48"/>
                      <a:pt x="4775" y="96"/>
                    </a:cubicBezTo>
                    <a:cubicBezTo>
                      <a:pt x="4775" y="143"/>
                      <a:pt x="4822" y="179"/>
                      <a:pt x="4870" y="179"/>
                    </a:cubicBezTo>
                    <a:lnTo>
                      <a:pt x="5132" y="179"/>
                    </a:lnTo>
                    <a:cubicBezTo>
                      <a:pt x="5191" y="179"/>
                      <a:pt x="5227" y="143"/>
                      <a:pt x="5227" y="96"/>
                    </a:cubicBezTo>
                    <a:cubicBezTo>
                      <a:pt x="5227" y="48"/>
                      <a:pt x="5179" y="1"/>
                      <a:pt x="5132" y="1"/>
                    </a:cubicBezTo>
                    <a:close/>
                    <a:moveTo>
                      <a:pt x="5680" y="1"/>
                    </a:moveTo>
                    <a:cubicBezTo>
                      <a:pt x="5644" y="1"/>
                      <a:pt x="5596" y="48"/>
                      <a:pt x="5596" y="96"/>
                    </a:cubicBezTo>
                    <a:cubicBezTo>
                      <a:pt x="5596" y="143"/>
                      <a:pt x="5644" y="179"/>
                      <a:pt x="5680" y="179"/>
                    </a:cubicBezTo>
                    <a:lnTo>
                      <a:pt x="5953" y="179"/>
                    </a:lnTo>
                    <a:cubicBezTo>
                      <a:pt x="6013" y="179"/>
                      <a:pt x="6037" y="143"/>
                      <a:pt x="6037" y="96"/>
                    </a:cubicBezTo>
                    <a:cubicBezTo>
                      <a:pt x="6037" y="48"/>
                      <a:pt x="6001" y="1"/>
                      <a:pt x="5953" y="1"/>
                    </a:cubicBezTo>
                    <a:close/>
                    <a:moveTo>
                      <a:pt x="6501" y="1"/>
                    </a:moveTo>
                    <a:cubicBezTo>
                      <a:pt x="6453" y="1"/>
                      <a:pt x="6418" y="48"/>
                      <a:pt x="6418" y="96"/>
                    </a:cubicBezTo>
                    <a:cubicBezTo>
                      <a:pt x="6418" y="143"/>
                      <a:pt x="6453" y="179"/>
                      <a:pt x="6501" y="179"/>
                    </a:cubicBezTo>
                    <a:lnTo>
                      <a:pt x="6775" y="179"/>
                    </a:lnTo>
                    <a:cubicBezTo>
                      <a:pt x="6811" y="179"/>
                      <a:pt x="6858" y="143"/>
                      <a:pt x="6858" y="96"/>
                    </a:cubicBezTo>
                    <a:cubicBezTo>
                      <a:pt x="6858" y="48"/>
                      <a:pt x="6811" y="1"/>
                      <a:pt x="677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52" name="Google Shape;4452;p44"/>
              <p:cNvSpPr/>
              <p:nvPr/>
            </p:nvSpPr>
            <p:spPr>
              <a:xfrm>
                <a:off x="3406560" y="2214266"/>
                <a:ext cx="194689" cy="5703"/>
              </a:xfrm>
              <a:custGeom>
                <a:avLst/>
                <a:gdLst/>
                <a:ahLst/>
                <a:cxnLst/>
                <a:rect l="l" t="t" r="r" b="b"/>
                <a:pathLst>
                  <a:path w="6145" h="180" extrusionOk="0">
                    <a:moveTo>
                      <a:pt x="84" y="1"/>
                    </a:moveTo>
                    <a:cubicBezTo>
                      <a:pt x="36" y="1"/>
                      <a:pt x="1" y="48"/>
                      <a:pt x="1" y="96"/>
                    </a:cubicBezTo>
                    <a:cubicBezTo>
                      <a:pt x="1" y="144"/>
                      <a:pt x="36" y="179"/>
                      <a:pt x="84" y="179"/>
                    </a:cubicBezTo>
                    <a:lnTo>
                      <a:pt x="358" y="179"/>
                    </a:lnTo>
                    <a:cubicBezTo>
                      <a:pt x="417" y="179"/>
                      <a:pt x="453" y="155"/>
                      <a:pt x="441" y="96"/>
                    </a:cubicBezTo>
                    <a:cubicBezTo>
                      <a:pt x="441" y="48"/>
                      <a:pt x="394" y="1"/>
                      <a:pt x="358" y="1"/>
                    </a:cubicBezTo>
                    <a:close/>
                    <a:moveTo>
                      <a:pt x="905" y="1"/>
                    </a:moveTo>
                    <a:cubicBezTo>
                      <a:pt x="858" y="1"/>
                      <a:pt x="810" y="48"/>
                      <a:pt x="810" y="96"/>
                    </a:cubicBezTo>
                    <a:cubicBezTo>
                      <a:pt x="810" y="144"/>
                      <a:pt x="858" y="179"/>
                      <a:pt x="905" y="179"/>
                    </a:cubicBezTo>
                    <a:lnTo>
                      <a:pt x="1167" y="179"/>
                    </a:lnTo>
                    <a:cubicBezTo>
                      <a:pt x="1227" y="179"/>
                      <a:pt x="1263" y="155"/>
                      <a:pt x="1263" y="96"/>
                    </a:cubicBezTo>
                    <a:cubicBezTo>
                      <a:pt x="1263" y="48"/>
                      <a:pt x="1215" y="1"/>
                      <a:pt x="1167" y="1"/>
                    </a:cubicBezTo>
                    <a:close/>
                    <a:moveTo>
                      <a:pt x="1727" y="1"/>
                    </a:moveTo>
                    <a:cubicBezTo>
                      <a:pt x="1679" y="1"/>
                      <a:pt x="1632" y="48"/>
                      <a:pt x="1632" y="96"/>
                    </a:cubicBezTo>
                    <a:cubicBezTo>
                      <a:pt x="1632" y="144"/>
                      <a:pt x="1679" y="179"/>
                      <a:pt x="1727" y="179"/>
                    </a:cubicBezTo>
                    <a:lnTo>
                      <a:pt x="1989" y="179"/>
                    </a:lnTo>
                    <a:cubicBezTo>
                      <a:pt x="2037" y="179"/>
                      <a:pt x="2084" y="155"/>
                      <a:pt x="2084" y="96"/>
                    </a:cubicBezTo>
                    <a:cubicBezTo>
                      <a:pt x="2084" y="48"/>
                      <a:pt x="2037" y="1"/>
                      <a:pt x="1989" y="1"/>
                    </a:cubicBezTo>
                    <a:close/>
                    <a:moveTo>
                      <a:pt x="2525" y="1"/>
                    </a:moveTo>
                    <a:cubicBezTo>
                      <a:pt x="2477" y="1"/>
                      <a:pt x="2441" y="48"/>
                      <a:pt x="2441" y="96"/>
                    </a:cubicBezTo>
                    <a:cubicBezTo>
                      <a:pt x="2441" y="144"/>
                      <a:pt x="2477" y="179"/>
                      <a:pt x="2525" y="179"/>
                    </a:cubicBezTo>
                    <a:lnTo>
                      <a:pt x="2799" y="179"/>
                    </a:lnTo>
                    <a:cubicBezTo>
                      <a:pt x="2858" y="179"/>
                      <a:pt x="2894" y="155"/>
                      <a:pt x="2882" y="96"/>
                    </a:cubicBezTo>
                    <a:cubicBezTo>
                      <a:pt x="2882" y="48"/>
                      <a:pt x="2834" y="1"/>
                      <a:pt x="2799" y="1"/>
                    </a:cubicBezTo>
                    <a:close/>
                    <a:moveTo>
                      <a:pt x="3346" y="1"/>
                    </a:moveTo>
                    <a:cubicBezTo>
                      <a:pt x="3299" y="1"/>
                      <a:pt x="3251" y="48"/>
                      <a:pt x="3251" y="96"/>
                    </a:cubicBezTo>
                    <a:cubicBezTo>
                      <a:pt x="3251" y="144"/>
                      <a:pt x="3299" y="179"/>
                      <a:pt x="3346" y="179"/>
                    </a:cubicBezTo>
                    <a:lnTo>
                      <a:pt x="3608" y="179"/>
                    </a:lnTo>
                    <a:cubicBezTo>
                      <a:pt x="3668" y="179"/>
                      <a:pt x="3703" y="155"/>
                      <a:pt x="3703" y="96"/>
                    </a:cubicBezTo>
                    <a:cubicBezTo>
                      <a:pt x="3703" y="48"/>
                      <a:pt x="3656" y="1"/>
                      <a:pt x="3608" y="1"/>
                    </a:cubicBezTo>
                    <a:close/>
                    <a:moveTo>
                      <a:pt x="4168" y="1"/>
                    </a:moveTo>
                    <a:cubicBezTo>
                      <a:pt x="4120" y="1"/>
                      <a:pt x="4073" y="48"/>
                      <a:pt x="4073" y="96"/>
                    </a:cubicBezTo>
                    <a:cubicBezTo>
                      <a:pt x="4073" y="144"/>
                      <a:pt x="4120" y="179"/>
                      <a:pt x="4168" y="179"/>
                    </a:cubicBezTo>
                    <a:lnTo>
                      <a:pt x="4430" y="179"/>
                    </a:lnTo>
                    <a:cubicBezTo>
                      <a:pt x="4477" y="179"/>
                      <a:pt x="4525" y="155"/>
                      <a:pt x="4525" y="96"/>
                    </a:cubicBezTo>
                    <a:cubicBezTo>
                      <a:pt x="4525" y="48"/>
                      <a:pt x="4477" y="1"/>
                      <a:pt x="4430" y="1"/>
                    </a:cubicBezTo>
                    <a:close/>
                    <a:moveTo>
                      <a:pt x="4966" y="1"/>
                    </a:moveTo>
                    <a:cubicBezTo>
                      <a:pt x="4918" y="1"/>
                      <a:pt x="4882" y="48"/>
                      <a:pt x="4882" y="96"/>
                    </a:cubicBezTo>
                    <a:cubicBezTo>
                      <a:pt x="4882" y="144"/>
                      <a:pt x="4918" y="179"/>
                      <a:pt x="4966" y="179"/>
                    </a:cubicBezTo>
                    <a:lnTo>
                      <a:pt x="5251" y="179"/>
                    </a:lnTo>
                    <a:cubicBezTo>
                      <a:pt x="5299" y="179"/>
                      <a:pt x="5335" y="155"/>
                      <a:pt x="5323" y="96"/>
                    </a:cubicBezTo>
                    <a:cubicBezTo>
                      <a:pt x="5323" y="48"/>
                      <a:pt x="5275" y="1"/>
                      <a:pt x="5239" y="1"/>
                    </a:cubicBezTo>
                    <a:close/>
                    <a:moveTo>
                      <a:pt x="5787" y="1"/>
                    </a:moveTo>
                    <a:cubicBezTo>
                      <a:pt x="5739" y="1"/>
                      <a:pt x="5692" y="48"/>
                      <a:pt x="5692" y="96"/>
                    </a:cubicBezTo>
                    <a:cubicBezTo>
                      <a:pt x="5692" y="144"/>
                      <a:pt x="5739" y="179"/>
                      <a:pt x="5787" y="179"/>
                    </a:cubicBezTo>
                    <a:lnTo>
                      <a:pt x="6049" y="179"/>
                    </a:lnTo>
                    <a:cubicBezTo>
                      <a:pt x="6109" y="179"/>
                      <a:pt x="6144" y="155"/>
                      <a:pt x="6144" y="96"/>
                    </a:cubicBezTo>
                    <a:cubicBezTo>
                      <a:pt x="6144" y="48"/>
                      <a:pt x="6097" y="1"/>
                      <a:pt x="604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453" name="Google Shape;4453;p44"/>
            <p:cNvSpPr/>
            <p:nvPr/>
          </p:nvSpPr>
          <p:spPr>
            <a:xfrm>
              <a:off x="3865259" y="3692603"/>
              <a:ext cx="43405" cy="43405"/>
            </a:xfrm>
            <a:custGeom>
              <a:avLst/>
              <a:gdLst/>
              <a:ahLst/>
              <a:cxnLst/>
              <a:rect l="l" t="t" r="r" b="b"/>
              <a:pathLst>
                <a:path w="1370" h="1370" extrusionOk="0">
                  <a:moveTo>
                    <a:pt x="679" y="0"/>
                  </a:moveTo>
                  <a:cubicBezTo>
                    <a:pt x="298" y="0"/>
                    <a:pt x="1" y="310"/>
                    <a:pt x="1" y="679"/>
                  </a:cubicBezTo>
                  <a:cubicBezTo>
                    <a:pt x="1" y="1060"/>
                    <a:pt x="298" y="1369"/>
                    <a:pt x="679" y="1369"/>
                  </a:cubicBezTo>
                  <a:cubicBezTo>
                    <a:pt x="1060" y="1369"/>
                    <a:pt x="1370" y="1060"/>
                    <a:pt x="1370" y="679"/>
                  </a:cubicBezTo>
                  <a:cubicBezTo>
                    <a:pt x="1370" y="310"/>
                    <a:pt x="1060" y="0"/>
                    <a:pt x="67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454" name="Google Shape;4454;p44"/>
            <p:cNvGrpSpPr/>
            <p:nvPr/>
          </p:nvGrpSpPr>
          <p:grpSpPr>
            <a:xfrm>
              <a:off x="2977293" y="2973600"/>
              <a:ext cx="914040" cy="1305224"/>
              <a:chOff x="2977293" y="2973600"/>
              <a:chExt cx="914040" cy="1305224"/>
            </a:xfrm>
          </p:grpSpPr>
          <p:sp>
            <p:nvSpPr>
              <p:cNvPr id="4455" name="Google Shape;4455;p44"/>
              <p:cNvSpPr/>
              <p:nvPr/>
            </p:nvSpPr>
            <p:spPr>
              <a:xfrm>
                <a:off x="3392619" y="2973980"/>
                <a:ext cx="6432" cy="1303323"/>
              </a:xfrm>
              <a:custGeom>
                <a:avLst/>
                <a:gdLst/>
                <a:ahLst/>
                <a:cxnLst/>
                <a:rect l="l" t="t" r="r" b="b"/>
                <a:pathLst>
                  <a:path w="203" h="41137" extrusionOk="0">
                    <a:moveTo>
                      <a:pt x="95" y="1"/>
                    </a:moveTo>
                    <a:cubicBezTo>
                      <a:pt x="48" y="1"/>
                      <a:pt x="0" y="48"/>
                      <a:pt x="0" y="96"/>
                    </a:cubicBezTo>
                    <a:lnTo>
                      <a:pt x="0" y="358"/>
                    </a:lnTo>
                    <a:cubicBezTo>
                      <a:pt x="0" y="406"/>
                      <a:pt x="48" y="441"/>
                      <a:pt x="95" y="441"/>
                    </a:cubicBezTo>
                    <a:cubicBezTo>
                      <a:pt x="155" y="441"/>
                      <a:pt x="202" y="406"/>
                      <a:pt x="179" y="358"/>
                    </a:cubicBezTo>
                    <a:lnTo>
                      <a:pt x="179" y="96"/>
                    </a:lnTo>
                    <a:cubicBezTo>
                      <a:pt x="179" y="48"/>
                      <a:pt x="131" y="1"/>
                      <a:pt x="95" y="1"/>
                    </a:cubicBezTo>
                    <a:close/>
                    <a:moveTo>
                      <a:pt x="95" y="810"/>
                    </a:moveTo>
                    <a:cubicBezTo>
                      <a:pt x="48" y="810"/>
                      <a:pt x="0" y="846"/>
                      <a:pt x="0" y="894"/>
                    </a:cubicBezTo>
                    <a:lnTo>
                      <a:pt x="0" y="1168"/>
                    </a:lnTo>
                    <a:cubicBezTo>
                      <a:pt x="0" y="1203"/>
                      <a:pt x="48" y="1251"/>
                      <a:pt x="95" y="1251"/>
                    </a:cubicBezTo>
                    <a:cubicBezTo>
                      <a:pt x="155" y="1251"/>
                      <a:pt x="202" y="1227"/>
                      <a:pt x="179" y="1168"/>
                    </a:cubicBezTo>
                    <a:lnTo>
                      <a:pt x="179" y="894"/>
                    </a:lnTo>
                    <a:cubicBezTo>
                      <a:pt x="179" y="846"/>
                      <a:pt x="131" y="810"/>
                      <a:pt x="95" y="810"/>
                    </a:cubicBezTo>
                    <a:close/>
                    <a:moveTo>
                      <a:pt x="95" y="1620"/>
                    </a:moveTo>
                    <a:cubicBezTo>
                      <a:pt x="48" y="1620"/>
                      <a:pt x="0" y="1668"/>
                      <a:pt x="0" y="1715"/>
                    </a:cubicBezTo>
                    <a:lnTo>
                      <a:pt x="0" y="1977"/>
                    </a:lnTo>
                    <a:cubicBezTo>
                      <a:pt x="0" y="2025"/>
                      <a:pt x="48" y="2072"/>
                      <a:pt x="95" y="2072"/>
                    </a:cubicBezTo>
                    <a:cubicBezTo>
                      <a:pt x="155" y="2072"/>
                      <a:pt x="202" y="2025"/>
                      <a:pt x="179" y="1977"/>
                    </a:cubicBezTo>
                    <a:lnTo>
                      <a:pt x="179" y="1715"/>
                    </a:lnTo>
                    <a:cubicBezTo>
                      <a:pt x="179" y="1668"/>
                      <a:pt x="131" y="1620"/>
                      <a:pt x="95" y="1620"/>
                    </a:cubicBezTo>
                    <a:close/>
                    <a:moveTo>
                      <a:pt x="95" y="2442"/>
                    </a:moveTo>
                    <a:cubicBezTo>
                      <a:pt x="48" y="2442"/>
                      <a:pt x="0" y="2489"/>
                      <a:pt x="0" y="2537"/>
                    </a:cubicBezTo>
                    <a:lnTo>
                      <a:pt x="0" y="2799"/>
                    </a:lnTo>
                    <a:cubicBezTo>
                      <a:pt x="0" y="2846"/>
                      <a:pt x="48" y="2894"/>
                      <a:pt x="95" y="2894"/>
                    </a:cubicBezTo>
                    <a:cubicBezTo>
                      <a:pt x="155" y="2894"/>
                      <a:pt x="202" y="2846"/>
                      <a:pt x="179" y="2799"/>
                    </a:cubicBezTo>
                    <a:lnTo>
                      <a:pt x="179" y="2537"/>
                    </a:lnTo>
                    <a:cubicBezTo>
                      <a:pt x="179" y="2489"/>
                      <a:pt x="131" y="2442"/>
                      <a:pt x="95" y="2442"/>
                    </a:cubicBezTo>
                    <a:close/>
                    <a:moveTo>
                      <a:pt x="95" y="3251"/>
                    </a:moveTo>
                    <a:cubicBezTo>
                      <a:pt x="48" y="3251"/>
                      <a:pt x="0" y="3287"/>
                      <a:pt x="0" y="3335"/>
                    </a:cubicBezTo>
                    <a:lnTo>
                      <a:pt x="0" y="3608"/>
                    </a:lnTo>
                    <a:cubicBezTo>
                      <a:pt x="0" y="3644"/>
                      <a:pt x="48" y="3692"/>
                      <a:pt x="95" y="3692"/>
                    </a:cubicBezTo>
                    <a:cubicBezTo>
                      <a:pt x="155" y="3692"/>
                      <a:pt x="202" y="3668"/>
                      <a:pt x="179" y="3608"/>
                    </a:cubicBezTo>
                    <a:lnTo>
                      <a:pt x="179" y="3335"/>
                    </a:lnTo>
                    <a:cubicBezTo>
                      <a:pt x="179" y="3287"/>
                      <a:pt x="131" y="3251"/>
                      <a:pt x="95" y="3251"/>
                    </a:cubicBezTo>
                    <a:close/>
                    <a:moveTo>
                      <a:pt x="95" y="4061"/>
                    </a:moveTo>
                    <a:cubicBezTo>
                      <a:pt x="48" y="4061"/>
                      <a:pt x="0" y="4108"/>
                      <a:pt x="0" y="4156"/>
                    </a:cubicBezTo>
                    <a:lnTo>
                      <a:pt x="0" y="4418"/>
                    </a:lnTo>
                    <a:cubicBezTo>
                      <a:pt x="0" y="4466"/>
                      <a:pt x="48" y="4513"/>
                      <a:pt x="95" y="4513"/>
                    </a:cubicBezTo>
                    <a:cubicBezTo>
                      <a:pt x="155" y="4513"/>
                      <a:pt x="202" y="4466"/>
                      <a:pt x="179" y="4418"/>
                    </a:cubicBezTo>
                    <a:lnTo>
                      <a:pt x="179" y="4156"/>
                    </a:lnTo>
                    <a:cubicBezTo>
                      <a:pt x="179" y="4108"/>
                      <a:pt x="131" y="4061"/>
                      <a:pt x="95" y="4061"/>
                    </a:cubicBezTo>
                    <a:close/>
                    <a:moveTo>
                      <a:pt x="95" y="4882"/>
                    </a:moveTo>
                    <a:cubicBezTo>
                      <a:pt x="48" y="4882"/>
                      <a:pt x="0" y="4930"/>
                      <a:pt x="0" y="4978"/>
                    </a:cubicBezTo>
                    <a:lnTo>
                      <a:pt x="0" y="5240"/>
                    </a:lnTo>
                    <a:cubicBezTo>
                      <a:pt x="0" y="5287"/>
                      <a:pt x="48" y="5335"/>
                      <a:pt x="95" y="5335"/>
                    </a:cubicBezTo>
                    <a:cubicBezTo>
                      <a:pt x="155" y="5335"/>
                      <a:pt x="202" y="5287"/>
                      <a:pt x="179" y="5240"/>
                    </a:cubicBezTo>
                    <a:lnTo>
                      <a:pt x="179" y="4978"/>
                    </a:lnTo>
                    <a:cubicBezTo>
                      <a:pt x="179" y="4930"/>
                      <a:pt x="131" y="4882"/>
                      <a:pt x="95" y="4882"/>
                    </a:cubicBezTo>
                    <a:close/>
                    <a:moveTo>
                      <a:pt x="95" y="5692"/>
                    </a:moveTo>
                    <a:cubicBezTo>
                      <a:pt x="48" y="5692"/>
                      <a:pt x="0" y="5728"/>
                      <a:pt x="0" y="5775"/>
                    </a:cubicBezTo>
                    <a:lnTo>
                      <a:pt x="0" y="6049"/>
                    </a:lnTo>
                    <a:cubicBezTo>
                      <a:pt x="0" y="6085"/>
                      <a:pt x="48" y="6132"/>
                      <a:pt x="95" y="6132"/>
                    </a:cubicBezTo>
                    <a:cubicBezTo>
                      <a:pt x="155" y="6132"/>
                      <a:pt x="202" y="6097"/>
                      <a:pt x="179" y="6049"/>
                    </a:cubicBezTo>
                    <a:lnTo>
                      <a:pt x="179" y="5775"/>
                    </a:lnTo>
                    <a:cubicBezTo>
                      <a:pt x="179" y="5728"/>
                      <a:pt x="131" y="5692"/>
                      <a:pt x="95" y="5692"/>
                    </a:cubicBezTo>
                    <a:close/>
                    <a:moveTo>
                      <a:pt x="95" y="6502"/>
                    </a:moveTo>
                    <a:cubicBezTo>
                      <a:pt x="48" y="6502"/>
                      <a:pt x="0" y="6549"/>
                      <a:pt x="0" y="6597"/>
                    </a:cubicBezTo>
                    <a:lnTo>
                      <a:pt x="0" y="6859"/>
                    </a:lnTo>
                    <a:cubicBezTo>
                      <a:pt x="0" y="6906"/>
                      <a:pt x="48" y="6954"/>
                      <a:pt x="95" y="6954"/>
                    </a:cubicBezTo>
                    <a:cubicBezTo>
                      <a:pt x="155" y="6954"/>
                      <a:pt x="202" y="6906"/>
                      <a:pt x="179" y="6859"/>
                    </a:cubicBezTo>
                    <a:lnTo>
                      <a:pt x="179" y="6597"/>
                    </a:lnTo>
                    <a:cubicBezTo>
                      <a:pt x="179" y="6549"/>
                      <a:pt x="131" y="6502"/>
                      <a:pt x="95" y="6502"/>
                    </a:cubicBezTo>
                    <a:close/>
                    <a:moveTo>
                      <a:pt x="95" y="7323"/>
                    </a:moveTo>
                    <a:cubicBezTo>
                      <a:pt x="48" y="7323"/>
                      <a:pt x="0" y="7371"/>
                      <a:pt x="0" y="7418"/>
                    </a:cubicBezTo>
                    <a:lnTo>
                      <a:pt x="0" y="7680"/>
                    </a:lnTo>
                    <a:cubicBezTo>
                      <a:pt x="0" y="7728"/>
                      <a:pt x="48" y="7776"/>
                      <a:pt x="95" y="7776"/>
                    </a:cubicBezTo>
                    <a:cubicBezTo>
                      <a:pt x="155" y="7776"/>
                      <a:pt x="202" y="7728"/>
                      <a:pt x="179" y="7680"/>
                    </a:cubicBezTo>
                    <a:lnTo>
                      <a:pt x="179" y="7418"/>
                    </a:lnTo>
                    <a:cubicBezTo>
                      <a:pt x="179" y="7371"/>
                      <a:pt x="131" y="7323"/>
                      <a:pt x="95" y="7323"/>
                    </a:cubicBezTo>
                    <a:close/>
                    <a:moveTo>
                      <a:pt x="95" y="8133"/>
                    </a:moveTo>
                    <a:cubicBezTo>
                      <a:pt x="48" y="8133"/>
                      <a:pt x="0" y="8168"/>
                      <a:pt x="0" y="8216"/>
                    </a:cubicBezTo>
                    <a:lnTo>
                      <a:pt x="0" y="8502"/>
                    </a:lnTo>
                    <a:cubicBezTo>
                      <a:pt x="0" y="8549"/>
                      <a:pt x="48" y="8585"/>
                      <a:pt x="95" y="8585"/>
                    </a:cubicBezTo>
                    <a:cubicBezTo>
                      <a:pt x="155" y="8585"/>
                      <a:pt x="202" y="8549"/>
                      <a:pt x="179" y="8478"/>
                    </a:cubicBezTo>
                    <a:lnTo>
                      <a:pt x="179" y="8216"/>
                    </a:lnTo>
                    <a:cubicBezTo>
                      <a:pt x="179" y="8168"/>
                      <a:pt x="131" y="8133"/>
                      <a:pt x="95" y="8133"/>
                    </a:cubicBezTo>
                    <a:close/>
                    <a:moveTo>
                      <a:pt x="95" y="8942"/>
                    </a:moveTo>
                    <a:cubicBezTo>
                      <a:pt x="48" y="8942"/>
                      <a:pt x="0" y="8990"/>
                      <a:pt x="0" y="9038"/>
                    </a:cubicBezTo>
                    <a:lnTo>
                      <a:pt x="0" y="9300"/>
                    </a:lnTo>
                    <a:cubicBezTo>
                      <a:pt x="0" y="9347"/>
                      <a:pt x="48" y="9395"/>
                      <a:pt x="95" y="9395"/>
                    </a:cubicBezTo>
                    <a:cubicBezTo>
                      <a:pt x="155" y="9395"/>
                      <a:pt x="202" y="9347"/>
                      <a:pt x="179" y="9300"/>
                    </a:cubicBezTo>
                    <a:lnTo>
                      <a:pt x="179" y="9038"/>
                    </a:lnTo>
                    <a:cubicBezTo>
                      <a:pt x="179" y="8990"/>
                      <a:pt x="131" y="8942"/>
                      <a:pt x="95" y="8942"/>
                    </a:cubicBezTo>
                    <a:close/>
                    <a:moveTo>
                      <a:pt x="95" y="9764"/>
                    </a:moveTo>
                    <a:cubicBezTo>
                      <a:pt x="48" y="9764"/>
                      <a:pt x="0" y="9812"/>
                      <a:pt x="0" y="9859"/>
                    </a:cubicBezTo>
                    <a:lnTo>
                      <a:pt x="0" y="10121"/>
                    </a:lnTo>
                    <a:cubicBezTo>
                      <a:pt x="0" y="10169"/>
                      <a:pt x="48" y="10216"/>
                      <a:pt x="95" y="10216"/>
                    </a:cubicBezTo>
                    <a:cubicBezTo>
                      <a:pt x="155" y="10216"/>
                      <a:pt x="202" y="10169"/>
                      <a:pt x="179" y="10121"/>
                    </a:cubicBezTo>
                    <a:lnTo>
                      <a:pt x="179" y="9859"/>
                    </a:lnTo>
                    <a:cubicBezTo>
                      <a:pt x="179" y="9812"/>
                      <a:pt x="131" y="9764"/>
                      <a:pt x="95" y="9764"/>
                    </a:cubicBezTo>
                    <a:close/>
                    <a:moveTo>
                      <a:pt x="95" y="10585"/>
                    </a:moveTo>
                    <a:cubicBezTo>
                      <a:pt x="48" y="10585"/>
                      <a:pt x="0" y="10633"/>
                      <a:pt x="0" y="10669"/>
                    </a:cubicBezTo>
                    <a:lnTo>
                      <a:pt x="0" y="10943"/>
                    </a:lnTo>
                    <a:cubicBezTo>
                      <a:pt x="0" y="10990"/>
                      <a:pt x="48" y="11026"/>
                      <a:pt x="95" y="11026"/>
                    </a:cubicBezTo>
                    <a:cubicBezTo>
                      <a:pt x="155" y="11026"/>
                      <a:pt x="202" y="10990"/>
                      <a:pt x="179" y="10943"/>
                    </a:cubicBezTo>
                    <a:lnTo>
                      <a:pt x="179" y="10669"/>
                    </a:lnTo>
                    <a:cubicBezTo>
                      <a:pt x="179" y="10633"/>
                      <a:pt x="131" y="10585"/>
                      <a:pt x="95" y="10585"/>
                    </a:cubicBezTo>
                    <a:close/>
                    <a:moveTo>
                      <a:pt x="95" y="11383"/>
                    </a:moveTo>
                    <a:cubicBezTo>
                      <a:pt x="48" y="11383"/>
                      <a:pt x="0" y="11431"/>
                      <a:pt x="0" y="11478"/>
                    </a:cubicBezTo>
                    <a:lnTo>
                      <a:pt x="0" y="11740"/>
                    </a:lnTo>
                    <a:cubicBezTo>
                      <a:pt x="0" y="11788"/>
                      <a:pt x="48" y="11836"/>
                      <a:pt x="95" y="11836"/>
                    </a:cubicBezTo>
                    <a:cubicBezTo>
                      <a:pt x="155" y="11836"/>
                      <a:pt x="202" y="11788"/>
                      <a:pt x="179" y="11740"/>
                    </a:cubicBezTo>
                    <a:lnTo>
                      <a:pt x="179" y="11478"/>
                    </a:lnTo>
                    <a:cubicBezTo>
                      <a:pt x="179" y="11431"/>
                      <a:pt x="131" y="11383"/>
                      <a:pt x="95" y="11383"/>
                    </a:cubicBezTo>
                    <a:close/>
                    <a:moveTo>
                      <a:pt x="95" y="12205"/>
                    </a:moveTo>
                    <a:cubicBezTo>
                      <a:pt x="48" y="12205"/>
                      <a:pt x="0" y="12252"/>
                      <a:pt x="0" y="12300"/>
                    </a:cubicBezTo>
                    <a:lnTo>
                      <a:pt x="0" y="12562"/>
                    </a:lnTo>
                    <a:cubicBezTo>
                      <a:pt x="0" y="12609"/>
                      <a:pt x="48" y="12657"/>
                      <a:pt x="95" y="12657"/>
                    </a:cubicBezTo>
                    <a:cubicBezTo>
                      <a:pt x="155" y="12657"/>
                      <a:pt x="202" y="12609"/>
                      <a:pt x="179" y="12562"/>
                    </a:cubicBezTo>
                    <a:lnTo>
                      <a:pt x="179" y="12300"/>
                    </a:lnTo>
                    <a:cubicBezTo>
                      <a:pt x="179" y="12252"/>
                      <a:pt x="131" y="12205"/>
                      <a:pt x="95" y="12205"/>
                    </a:cubicBezTo>
                    <a:close/>
                    <a:moveTo>
                      <a:pt x="95" y="13026"/>
                    </a:moveTo>
                    <a:cubicBezTo>
                      <a:pt x="48" y="13026"/>
                      <a:pt x="0" y="13074"/>
                      <a:pt x="0" y="13110"/>
                    </a:cubicBezTo>
                    <a:lnTo>
                      <a:pt x="0" y="13383"/>
                    </a:lnTo>
                    <a:cubicBezTo>
                      <a:pt x="0" y="13431"/>
                      <a:pt x="48" y="13467"/>
                      <a:pt x="95" y="13467"/>
                    </a:cubicBezTo>
                    <a:cubicBezTo>
                      <a:pt x="155" y="13467"/>
                      <a:pt x="202" y="13431"/>
                      <a:pt x="179" y="13383"/>
                    </a:cubicBezTo>
                    <a:lnTo>
                      <a:pt x="179" y="13110"/>
                    </a:lnTo>
                    <a:cubicBezTo>
                      <a:pt x="179" y="13062"/>
                      <a:pt x="131" y="13026"/>
                      <a:pt x="95" y="13026"/>
                    </a:cubicBezTo>
                    <a:close/>
                    <a:moveTo>
                      <a:pt x="95" y="13824"/>
                    </a:moveTo>
                    <a:cubicBezTo>
                      <a:pt x="48" y="13824"/>
                      <a:pt x="0" y="13872"/>
                      <a:pt x="0" y="13919"/>
                    </a:cubicBezTo>
                    <a:lnTo>
                      <a:pt x="0" y="14181"/>
                    </a:lnTo>
                    <a:cubicBezTo>
                      <a:pt x="0" y="14229"/>
                      <a:pt x="48" y="14276"/>
                      <a:pt x="95" y="14276"/>
                    </a:cubicBezTo>
                    <a:cubicBezTo>
                      <a:pt x="155" y="14276"/>
                      <a:pt x="202" y="14241"/>
                      <a:pt x="179" y="14181"/>
                    </a:cubicBezTo>
                    <a:lnTo>
                      <a:pt x="179" y="13919"/>
                    </a:lnTo>
                    <a:cubicBezTo>
                      <a:pt x="179" y="13872"/>
                      <a:pt x="131" y="13824"/>
                      <a:pt x="95" y="13824"/>
                    </a:cubicBezTo>
                    <a:close/>
                    <a:moveTo>
                      <a:pt x="95" y="14645"/>
                    </a:moveTo>
                    <a:cubicBezTo>
                      <a:pt x="48" y="14645"/>
                      <a:pt x="0" y="14693"/>
                      <a:pt x="0" y="14741"/>
                    </a:cubicBezTo>
                    <a:lnTo>
                      <a:pt x="0" y="15003"/>
                    </a:lnTo>
                    <a:cubicBezTo>
                      <a:pt x="0" y="15050"/>
                      <a:pt x="48" y="15098"/>
                      <a:pt x="95" y="15098"/>
                    </a:cubicBezTo>
                    <a:cubicBezTo>
                      <a:pt x="155" y="15098"/>
                      <a:pt x="202" y="15050"/>
                      <a:pt x="179" y="15003"/>
                    </a:cubicBezTo>
                    <a:lnTo>
                      <a:pt x="179" y="14741"/>
                    </a:lnTo>
                    <a:cubicBezTo>
                      <a:pt x="179" y="14693"/>
                      <a:pt x="131" y="14645"/>
                      <a:pt x="95" y="14645"/>
                    </a:cubicBezTo>
                    <a:close/>
                    <a:moveTo>
                      <a:pt x="95" y="15467"/>
                    </a:moveTo>
                    <a:cubicBezTo>
                      <a:pt x="48" y="15467"/>
                      <a:pt x="0" y="15515"/>
                      <a:pt x="0" y="15550"/>
                    </a:cubicBezTo>
                    <a:lnTo>
                      <a:pt x="0" y="15824"/>
                    </a:lnTo>
                    <a:cubicBezTo>
                      <a:pt x="0" y="15872"/>
                      <a:pt x="48" y="15908"/>
                      <a:pt x="95" y="15908"/>
                    </a:cubicBezTo>
                    <a:cubicBezTo>
                      <a:pt x="155" y="15908"/>
                      <a:pt x="202" y="15872"/>
                      <a:pt x="179" y="15824"/>
                    </a:cubicBezTo>
                    <a:lnTo>
                      <a:pt x="179" y="15550"/>
                    </a:lnTo>
                    <a:cubicBezTo>
                      <a:pt x="179" y="15515"/>
                      <a:pt x="131" y="15467"/>
                      <a:pt x="95" y="15467"/>
                    </a:cubicBezTo>
                    <a:close/>
                    <a:moveTo>
                      <a:pt x="95" y="16265"/>
                    </a:moveTo>
                    <a:cubicBezTo>
                      <a:pt x="48" y="16265"/>
                      <a:pt x="0" y="16312"/>
                      <a:pt x="0" y="16360"/>
                    </a:cubicBezTo>
                    <a:lnTo>
                      <a:pt x="0" y="16622"/>
                    </a:lnTo>
                    <a:cubicBezTo>
                      <a:pt x="0" y="16670"/>
                      <a:pt x="48" y="16717"/>
                      <a:pt x="95" y="16717"/>
                    </a:cubicBezTo>
                    <a:cubicBezTo>
                      <a:pt x="155" y="16717"/>
                      <a:pt x="202" y="16681"/>
                      <a:pt x="179" y="16622"/>
                    </a:cubicBezTo>
                    <a:lnTo>
                      <a:pt x="179" y="16360"/>
                    </a:lnTo>
                    <a:cubicBezTo>
                      <a:pt x="179" y="16312"/>
                      <a:pt x="131" y="16265"/>
                      <a:pt x="95" y="16265"/>
                    </a:cubicBezTo>
                    <a:close/>
                    <a:moveTo>
                      <a:pt x="95" y="17086"/>
                    </a:moveTo>
                    <a:cubicBezTo>
                      <a:pt x="48" y="17086"/>
                      <a:pt x="0" y="17134"/>
                      <a:pt x="0" y="17181"/>
                    </a:cubicBezTo>
                    <a:lnTo>
                      <a:pt x="0" y="17443"/>
                    </a:lnTo>
                    <a:cubicBezTo>
                      <a:pt x="0" y="17491"/>
                      <a:pt x="48" y="17539"/>
                      <a:pt x="95" y="17539"/>
                    </a:cubicBezTo>
                    <a:cubicBezTo>
                      <a:pt x="155" y="17539"/>
                      <a:pt x="202" y="17491"/>
                      <a:pt x="179" y="17443"/>
                    </a:cubicBezTo>
                    <a:lnTo>
                      <a:pt x="179" y="17181"/>
                    </a:lnTo>
                    <a:cubicBezTo>
                      <a:pt x="179" y="17134"/>
                      <a:pt x="131" y="17086"/>
                      <a:pt x="95" y="17086"/>
                    </a:cubicBezTo>
                    <a:close/>
                    <a:moveTo>
                      <a:pt x="95" y="17908"/>
                    </a:moveTo>
                    <a:cubicBezTo>
                      <a:pt x="48" y="17908"/>
                      <a:pt x="0" y="17955"/>
                      <a:pt x="0" y="17991"/>
                    </a:cubicBezTo>
                    <a:lnTo>
                      <a:pt x="0" y="18265"/>
                    </a:lnTo>
                    <a:cubicBezTo>
                      <a:pt x="0" y="18313"/>
                      <a:pt x="48" y="18348"/>
                      <a:pt x="95" y="18348"/>
                    </a:cubicBezTo>
                    <a:cubicBezTo>
                      <a:pt x="155" y="18348"/>
                      <a:pt x="202" y="18313"/>
                      <a:pt x="179" y="18265"/>
                    </a:cubicBezTo>
                    <a:lnTo>
                      <a:pt x="179" y="17991"/>
                    </a:lnTo>
                    <a:cubicBezTo>
                      <a:pt x="179" y="17955"/>
                      <a:pt x="131" y="17908"/>
                      <a:pt x="95" y="17908"/>
                    </a:cubicBezTo>
                    <a:close/>
                    <a:moveTo>
                      <a:pt x="95" y="18705"/>
                    </a:moveTo>
                    <a:cubicBezTo>
                      <a:pt x="48" y="18705"/>
                      <a:pt x="0" y="18753"/>
                      <a:pt x="0" y="18801"/>
                    </a:cubicBezTo>
                    <a:lnTo>
                      <a:pt x="0" y="19063"/>
                    </a:lnTo>
                    <a:cubicBezTo>
                      <a:pt x="0" y="19110"/>
                      <a:pt x="48" y="19158"/>
                      <a:pt x="95" y="19158"/>
                    </a:cubicBezTo>
                    <a:cubicBezTo>
                      <a:pt x="155" y="19158"/>
                      <a:pt x="202" y="19122"/>
                      <a:pt x="179" y="19063"/>
                    </a:cubicBezTo>
                    <a:lnTo>
                      <a:pt x="179" y="18801"/>
                    </a:lnTo>
                    <a:cubicBezTo>
                      <a:pt x="179" y="18753"/>
                      <a:pt x="131" y="18705"/>
                      <a:pt x="95" y="18705"/>
                    </a:cubicBezTo>
                    <a:close/>
                    <a:moveTo>
                      <a:pt x="95" y="19527"/>
                    </a:moveTo>
                    <a:cubicBezTo>
                      <a:pt x="48" y="19527"/>
                      <a:pt x="0" y="19575"/>
                      <a:pt x="0" y="19622"/>
                    </a:cubicBezTo>
                    <a:lnTo>
                      <a:pt x="0" y="19884"/>
                    </a:lnTo>
                    <a:cubicBezTo>
                      <a:pt x="0" y="19932"/>
                      <a:pt x="48" y="19979"/>
                      <a:pt x="95" y="19979"/>
                    </a:cubicBezTo>
                    <a:cubicBezTo>
                      <a:pt x="155" y="19979"/>
                      <a:pt x="202" y="19932"/>
                      <a:pt x="179" y="19884"/>
                    </a:cubicBezTo>
                    <a:lnTo>
                      <a:pt x="179" y="19622"/>
                    </a:lnTo>
                    <a:cubicBezTo>
                      <a:pt x="179" y="19575"/>
                      <a:pt x="131" y="19527"/>
                      <a:pt x="95" y="19527"/>
                    </a:cubicBezTo>
                    <a:close/>
                    <a:moveTo>
                      <a:pt x="95" y="20337"/>
                    </a:moveTo>
                    <a:cubicBezTo>
                      <a:pt x="48" y="20337"/>
                      <a:pt x="0" y="20372"/>
                      <a:pt x="0" y="20420"/>
                    </a:cubicBezTo>
                    <a:lnTo>
                      <a:pt x="0" y="20706"/>
                    </a:lnTo>
                    <a:cubicBezTo>
                      <a:pt x="0" y="20753"/>
                      <a:pt x="48" y="20789"/>
                      <a:pt x="95" y="20789"/>
                    </a:cubicBezTo>
                    <a:cubicBezTo>
                      <a:pt x="155" y="20789"/>
                      <a:pt x="202" y="20753"/>
                      <a:pt x="179" y="20694"/>
                    </a:cubicBezTo>
                    <a:lnTo>
                      <a:pt x="179" y="20420"/>
                    </a:lnTo>
                    <a:cubicBezTo>
                      <a:pt x="179" y="20372"/>
                      <a:pt x="131" y="20337"/>
                      <a:pt x="95" y="20337"/>
                    </a:cubicBezTo>
                    <a:close/>
                    <a:moveTo>
                      <a:pt x="95" y="21146"/>
                    </a:moveTo>
                    <a:cubicBezTo>
                      <a:pt x="48" y="21146"/>
                      <a:pt x="0" y="21194"/>
                      <a:pt x="0" y="21241"/>
                    </a:cubicBezTo>
                    <a:lnTo>
                      <a:pt x="0" y="21503"/>
                    </a:lnTo>
                    <a:cubicBezTo>
                      <a:pt x="0" y="21551"/>
                      <a:pt x="48" y="21599"/>
                      <a:pt x="95" y="21599"/>
                    </a:cubicBezTo>
                    <a:cubicBezTo>
                      <a:pt x="155" y="21599"/>
                      <a:pt x="202" y="21563"/>
                      <a:pt x="179" y="21503"/>
                    </a:cubicBezTo>
                    <a:lnTo>
                      <a:pt x="179" y="21241"/>
                    </a:lnTo>
                    <a:cubicBezTo>
                      <a:pt x="179" y="21194"/>
                      <a:pt x="131" y="21146"/>
                      <a:pt x="95" y="21146"/>
                    </a:cubicBezTo>
                    <a:close/>
                    <a:moveTo>
                      <a:pt x="95" y="21968"/>
                    </a:moveTo>
                    <a:cubicBezTo>
                      <a:pt x="48" y="21968"/>
                      <a:pt x="0" y="22015"/>
                      <a:pt x="0" y="22063"/>
                    </a:cubicBezTo>
                    <a:lnTo>
                      <a:pt x="0" y="22325"/>
                    </a:lnTo>
                    <a:cubicBezTo>
                      <a:pt x="0" y="22373"/>
                      <a:pt x="48" y="22420"/>
                      <a:pt x="95" y="22420"/>
                    </a:cubicBezTo>
                    <a:cubicBezTo>
                      <a:pt x="155" y="22420"/>
                      <a:pt x="202" y="22373"/>
                      <a:pt x="179" y="22325"/>
                    </a:cubicBezTo>
                    <a:lnTo>
                      <a:pt x="179" y="22063"/>
                    </a:lnTo>
                    <a:cubicBezTo>
                      <a:pt x="179" y="22015"/>
                      <a:pt x="131" y="21968"/>
                      <a:pt x="95" y="21968"/>
                    </a:cubicBezTo>
                    <a:close/>
                    <a:moveTo>
                      <a:pt x="95" y="22789"/>
                    </a:moveTo>
                    <a:cubicBezTo>
                      <a:pt x="48" y="22789"/>
                      <a:pt x="0" y="22837"/>
                      <a:pt x="0" y="22873"/>
                    </a:cubicBezTo>
                    <a:lnTo>
                      <a:pt x="0" y="23146"/>
                    </a:lnTo>
                    <a:cubicBezTo>
                      <a:pt x="0" y="23194"/>
                      <a:pt x="48" y="23230"/>
                      <a:pt x="95" y="23230"/>
                    </a:cubicBezTo>
                    <a:cubicBezTo>
                      <a:pt x="155" y="23230"/>
                      <a:pt x="202" y="23194"/>
                      <a:pt x="179" y="23146"/>
                    </a:cubicBezTo>
                    <a:lnTo>
                      <a:pt x="179" y="22873"/>
                    </a:lnTo>
                    <a:cubicBezTo>
                      <a:pt x="179" y="22837"/>
                      <a:pt x="131" y="22789"/>
                      <a:pt x="95" y="22789"/>
                    </a:cubicBezTo>
                    <a:close/>
                    <a:moveTo>
                      <a:pt x="95" y="23611"/>
                    </a:moveTo>
                    <a:cubicBezTo>
                      <a:pt x="48" y="23611"/>
                      <a:pt x="0" y="23647"/>
                      <a:pt x="0" y="23694"/>
                    </a:cubicBezTo>
                    <a:lnTo>
                      <a:pt x="0" y="23968"/>
                    </a:lnTo>
                    <a:cubicBezTo>
                      <a:pt x="0" y="24004"/>
                      <a:pt x="48" y="24051"/>
                      <a:pt x="95" y="24051"/>
                    </a:cubicBezTo>
                    <a:cubicBezTo>
                      <a:pt x="155" y="24051"/>
                      <a:pt x="202" y="24004"/>
                      <a:pt x="179" y="23968"/>
                    </a:cubicBezTo>
                    <a:lnTo>
                      <a:pt x="179" y="23694"/>
                    </a:lnTo>
                    <a:cubicBezTo>
                      <a:pt x="179" y="23647"/>
                      <a:pt x="131" y="23611"/>
                      <a:pt x="95" y="23611"/>
                    </a:cubicBezTo>
                    <a:close/>
                    <a:moveTo>
                      <a:pt x="95" y="24409"/>
                    </a:moveTo>
                    <a:cubicBezTo>
                      <a:pt x="48" y="24409"/>
                      <a:pt x="0" y="24456"/>
                      <a:pt x="0" y="24504"/>
                    </a:cubicBezTo>
                    <a:lnTo>
                      <a:pt x="0" y="24766"/>
                    </a:lnTo>
                    <a:cubicBezTo>
                      <a:pt x="0" y="24813"/>
                      <a:pt x="48" y="24861"/>
                      <a:pt x="95" y="24861"/>
                    </a:cubicBezTo>
                    <a:cubicBezTo>
                      <a:pt x="155" y="24861"/>
                      <a:pt x="202" y="24813"/>
                      <a:pt x="179" y="24766"/>
                    </a:cubicBezTo>
                    <a:lnTo>
                      <a:pt x="179" y="24504"/>
                    </a:lnTo>
                    <a:cubicBezTo>
                      <a:pt x="179" y="24456"/>
                      <a:pt x="131" y="24409"/>
                      <a:pt x="95" y="24409"/>
                    </a:cubicBezTo>
                    <a:close/>
                    <a:moveTo>
                      <a:pt x="95" y="25230"/>
                    </a:moveTo>
                    <a:cubicBezTo>
                      <a:pt x="48" y="25230"/>
                      <a:pt x="0" y="25278"/>
                      <a:pt x="0" y="25313"/>
                    </a:cubicBezTo>
                    <a:lnTo>
                      <a:pt x="0" y="25587"/>
                    </a:lnTo>
                    <a:cubicBezTo>
                      <a:pt x="0" y="25635"/>
                      <a:pt x="48" y="25671"/>
                      <a:pt x="95" y="25671"/>
                    </a:cubicBezTo>
                    <a:cubicBezTo>
                      <a:pt x="155" y="25671"/>
                      <a:pt x="202" y="25635"/>
                      <a:pt x="179" y="25587"/>
                    </a:cubicBezTo>
                    <a:lnTo>
                      <a:pt x="179" y="25313"/>
                    </a:lnTo>
                    <a:cubicBezTo>
                      <a:pt x="179" y="25266"/>
                      <a:pt x="131" y="25230"/>
                      <a:pt x="95" y="25230"/>
                    </a:cubicBezTo>
                    <a:close/>
                    <a:moveTo>
                      <a:pt x="95" y="26052"/>
                    </a:moveTo>
                    <a:cubicBezTo>
                      <a:pt x="48" y="26052"/>
                      <a:pt x="0" y="26087"/>
                      <a:pt x="0" y="26135"/>
                    </a:cubicBezTo>
                    <a:lnTo>
                      <a:pt x="0" y="26409"/>
                    </a:lnTo>
                    <a:cubicBezTo>
                      <a:pt x="0" y="26445"/>
                      <a:pt x="48" y="26492"/>
                      <a:pt x="95" y="26492"/>
                    </a:cubicBezTo>
                    <a:cubicBezTo>
                      <a:pt x="155" y="26492"/>
                      <a:pt x="202" y="26445"/>
                      <a:pt x="179" y="26409"/>
                    </a:cubicBezTo>
                    <a:lnTo>
                      <a:pt x="179" y="26135"/>
                    </a:lnTo>
                    <a:cubicBezTo>
                      <a:pt x="179" y="26087"/>
                      <a:pt x="131" y="26052"/>
                      <a:pt x="95" y="26052"/>
                    </a:cubicBezTo>
                    <a:close/>
                    <a:moveTo>
                      <a:pt x="95" y="26849"/>
                    </a:moveTo>
                    <a:cubicBezTo>
                      <a:pt x="48" y="26849"/>
                      <a:pt x="0" y="26897"/>
                      <a:pt x="0" y="26945"/>
                    </a:cubicBezTo>
                    <a:lnTo>
                      <a:pt x="0" y="27207"/>
                    </a:lnTo>
                    <a:cubicBezTo>
                      <a:pt x="0" y="27254"/>
                      <a:pt x="48" y="27302"/>
                      <a:pt x="95" y="27302"/>
                    </a:cubicBezTo>
                    <a:cubicBezTo>
                      <a:pt x="155" y="27302"/>
                      <a:pt x="202" y="27266"/>
                      <a:pt x="179" y="27207"/>
                    </a:cubicBezTo>
                    <a:lnTo>
                      <a:pt x="179" y="26945"/>
                    </a:lnTo>
                    <a:cubicBezTo>
                      <a:pt x="179" y="26897"/>
                      <a:pt x="131" y="26849"/>
                      <a:pt x="95" y="26849"/>
                    </a:cubicBezTo>
                    <a:close/>
                    <a:moveTo>
                      <a:pt x="95" y="27671"/>
                    </a:moveTo>
                    <a:cubicBezTo>
                      <a:pt x="48" y="27671"/>
                      <a:pt x="0" y="27718"/>
                      <a:pt x="0" y="27754"/>
                    </a:cubicBezTo>
                    <a:lnTo>
                      <a:pt x="0" y="28028"/>
                    </a:lnTo>
                    <a:cubicBezTo>
                      <a:pt x="0" y="28076"/>
                      <a:pt x="48" y="28111"/>
                      <a:pt x="95" y="28111"/>
                    </a:cubicBezTo>
                    <a:cubicBezTo>
                      <a:pt x="155" y="28111"/>
                      <a:pt x="202" y="28076"/>
                      <a:pt x="179" y="28028"/>
                    </a:cubicBezTo>
                    <a:lnTo>
                      <a:pt x="179" y="27754"/>
                    </a:lnTo>
                    <a:cubicBezTo>
                      <a:pt x="179" y="27718"/>
                      <a:pt x="131" y="27671"/>
                      <a:pt x="95" y="27671"/>
                    </a:cubicBezTo>
                    <a:close/>
                    <a:moveTo>
                      <a:pt x="95" y="28492"/>
                    </a:moveTo>
                    <a:cubicBezTo>
                      <a:pt x="48" y="28492"/>
                      <a:pt x="0" y="28528"/>
                      <a:pt x="0" y="28576"/>
                    </a:cubicBezTo>
                    <a:lnTo>
                      <a:pt x="0" y="28850"/>
                    </a:lnTo>
                    <a:cubicBezTo>
                      <a:pt x="0" y="28885"/>
                      <a:pt x="48" y="28933"/>
                      <a:pt x="95" y="28933"/>
                    </a:cubicBezTo>
                    <a:cubicBezTo>
                      <a:pt x="155" y="28933"/>
                      <a:pt x="202" y="28885"/>
                      <a:pt x="179" y="28850"/>
                    </a:cubicBezTo>
                    <a:lnTo>
                      <a:pt x="179" y="28576"/>
                    </a:lnTo>
                    <a:cubicBezTo>
                      <a:pt x="179" y="28528"/>
                      <a:pt x="131" y="28492"/>
                      <a:pt x="95" y="28492"/>
                    </a:cubicBezTo>
                    <a:close/>
                    <a:moveTo>
                      <a:pt x="95" y="29290"/>
                    </a:moveTo>
                    <a:cubicBezTo>
                      <a:pt x="48" y="29290"/>
                      <a:pt x="0" y="29338"/>
                      <a:pt x="0" y="29385"/>
                    </a:cubicBezTo>
                    <a:lnTo>
                      <a:pt x="0" y="29647"/>
                    </a:lnTo>
                    <a:cubicBezTo>
                      <a:pt x="0" y="29695"/>
                      <a:pt x="48" y="29743"/>
                      <a:pt x="95" y="29743"/>
                    </a:cubicBezTo>
                    <a:cubicBezTo>
                      <a:pt x="155" y="29743"/>
                      <a:pt x="202" y="29707"/>
                      <a:pt x="179" y="29647"/>
                    </a:cubicBezTo>
                    <a:lnTo>
                      <a:pt x="179" y="29385"/>
                    </a:lnTo>
                    <a:cubicBezTo>
                      <a:pt x="179" y="29338"/>
                      <a:pt x="131" y="29290"/>
                      <a:pt x="95" y="29290"/>
                    </a:cubicBezTo>
                    <a:close/>
                    <a:moveTo>
                      <a:pt x="95" y="30112"/>
                    </a:moveTo>
                    <a:cubicBezTo>
                      <a:pt x="48" y="30112"/>
                      <a:pt x="0" y="30159"/>
                      <a:pt x="0" y="30195"/>
                    </a:cubicBezTo>
                    <a:lnTo>
                      <a:pt x="0" y="30469"/>
                    </a:lnTo>
                    <a:cubicBezTo>
                      <a:pt x="0" y="30516"/>
                      <a:pt x="48" y="30552"/>
                      <a:pt x="95" y="30552"/>
                    </a:cubicBezTo>
                    <a:cubicBezTo>
                      <a:pt x="155" y="30552"/>
                      <a:pt x="202" y="30516"/>
                      <a:pt x="179" y="30469"/>
                    </a:cubicBezTo>
                    <a:lnTo>
                      <a:pt x="179" y="30195"/>
                    </a:lnTo>
                    <a:cubicBezTo>
                      <a:pt x="179" y="30159"/>
                      <a:pt x="131" y="30112"/>
                      <a:pt x="95" y="30112"/>
                    </a:cubicBezTo>
                    <a:close/>
                    <a:moveTo>
                      <a:pt x="95" y="30933"/>
                    </a:moveTo>
                    <a:cubicBezTo>
                      <a:pt x="48" y="30933"/>
                      <a:pt x="0" y="30969"/>
                      <a:pt x="0" y="31017"/>
                    </a:cubicBezTo>
                    <a:lnTo>
                      <a:pt x="0" y="31290"/>
                    </a:lnTo>
                    <a:cubicBezTo>
                      <a:pt x="0" y="31326"/>
                      <a:pt x="48" y="31374"/>
                      <a:pt x="95" y="31374"/>
                    </a:cubicBezTo>
                    <a:cubicBezTo>
                      <a:pt x="155" y="31374"/>
                      <a:pt x="202" y="31326"/>
                      <a:pt x="179" y="31290"/>
                    </a:cubicBezTo>
                    <a:lnTo>
                      <a:pt x="179" y="31017"/>
                    </a:lnTo>
                    <a:cubicBezTo>
                      <a:pt x="179" y="30969"/>
                      <a:pt x="131" y="30933"/>
                      <a:pt x="95" y="30933"/>
                    </a:cubicBezTo>
                    <a:close/>
                    <a:moveTo>
                      <a:pt x="95" y="31731"/>
                    </a:moveTo>
                    <a:cubicBezTo>
                      <a:pt x="48" y="31731"/>
                      <a:pt x="0" y="31779"/>
                      <a:pt x="0" y="31826"/>
                    </a:cubicBezTo>
                    <a:lnTo>
                      <a:pt x="0" y="32088"/>
                    </a:lnTo>
                    <a:cubicBezTo>
                      <a:pt x="0" y="32136"/>
                      <a:pt x="48" y="32183"/>
                      <a:pt x="95" y="32183"/>
                    </a:cubicBezTo>
                    <a:cubicBezTo>
                      <a:pt x="155" y="32183"/>
                      <a:pt x="202" y="32148"/>
                      <a:pt x="179" y="32088"/>
                    </a:cubicBezTo>
                    <a:lnTo>
                      <a:pt x="179" y="31826"/>
                    </a:lnTo>
                    <a:cubicBezTo>
                      <a:pt x="179" y="31779"/>
                      <a:pt x="131" y="31731"/>
                      <a:pt x="95" y="31731"/>
                    </a:cubicBezTo>
                    <a:close/>
                    <a:moveTo>
                      <a:pt x="95" y="32552"/>
                    </a:moveTo>
                    <a:cubicBezTo>
                      <a:pt x="48" y="32552"/>
                      <a:pt x="0" y="32600"/>
                      <a:pt x="0" y="32636"/>
                    </a:cubicBezTo>
                    <a:lnTo>
                      <a:pt x="0" y="32910"/>
                    </a:lnTo>
                    <a:cubicBezTo>
                      <a:pt x="0" y="32957"/>
                      <a:pt x="48" y="32993"/>
                      <a:pt x="95" y="32993"/>
                    </a:cubicBezTo>
                    <a:cubicBezTo>
                      <a:pt x="155" y="32993"/>
                      <a:pt x="202" y="32957"/>
                      <a:pt x="179" y="32910"/>
                    </a:cubicBezTo>
                    <a:lnTo>
                      <a:pt x="179" y="32636"/>
                    </a:lnTo>
                    <a:cubicBezTo>
                      <a:pt x="179" y="32600"/>
                      <a:pt x="131" y="32552"/>
                      <a:pt x="95" y="32552"/>
                    </a:cubicBezTo>
                    <a:close/>
                    <a:moveTo>
                      <a:pt x="95" y="33374"/>
                    </a:moveTo>
                    <a:cubicBezTo>
                      <a:pt x="48" y="33374"/>
                      <a:pt x="0" y="33410"/>
                      <a:pt x="0" y="33457"/>
                    </a:cubicBezTo>
                    <a:lnTo>
                      <a:pt x="0" y="33731"/>
                    </a:lnTo>
                    <a:cubicBezTo>
                      <a:pt x="0" y="33767"/>
                      <a:pt x="48" y="33814"/>
                      <a:pt x="95" y="33814"/>
                    </a:cubicBezTo>
                    <a:cubicBezTo>
                      <a:pt x="155" y="33814"/>
                      <a:pt x="202" y="33767"/>
                      <a:pt x="179" y="33731"/>
                    </a:cubicBezTo>
                    <a:lnTo>
                      <a:pt x="179" y="33457"/>
                    </a:lnTo>
                    <a:cubicBezTo>
                      <a:pt x="179" y="33410"/>
                      <a:pt x="131" y="33374"/>
                      <a:pt x="95" y="33374"/>
                    </a:cubicBezTo>
                    <a:close/>
                    <a:moveTo>
                      <a:pt x="95" y="34172"/>
                    </a:moveTo>
                    <a:cubicBezTo>
                      <a:pt x="48" y="34172"/>
                      <a:pt x="0" y="34219"/>
                      <a:pt x="0" y="34267"/>
                    </a:cubicBezTo>
                    <a:lnTo>
                      <a:pt x="0" y="34529"/>
                    </a:lnTo>
                    <a:cubicBezTo>
                      <a:pt x="0" y="34576"/>
                      <a:pt x="48" y="34624"/>
                      <a:pt x="95" y="34624"/>
                    </a:cubicBezTo>
                    <a:cubicBezTo>
                      <a:pt x="155" y="34624"/>
                      <a:pt x="202" y="34588"/>
                      <a:pt x="179" y="34529"/>
                    </a:cubicBezTo>
                    <a:lnTo>
                      <a:pt x="179" y="34267"/>
                    </a:lnTo>
                    <a:cubicBezTo>
                      <a:pt x="179" y="34219"/>
                      <a:pt x="131" y="34172"/>
                      <a:pt x="95" y="34172"/>
                    </a:cubicBezTo>
                    <a:close/>
                    <a:moveTo>
                      <a:pt x="95" y="34993"/>
                    </a:moveTo>
                    <a:cubicBezTo>
                      <a:pt x="48" y="34993"/>
                      <a:pt x="0" y="35041"/>
                      <a:pt x="0" y="35077"/>
                    </a:cubicBezTo>
                    <a:lnTo>
                      <a:pt x="0" y="35350"/>
                    </a:lnTo>
                    <a:cubicBezTo>
                      <a:pt x="0" y="35398"/>
                      <a:pt x="48" y="35434"/>
                      <a:pt x="95" y="35434"/>
                    </a:cubicBezTo>
                    <a:cubicBezTo>
                      <a:pt x="155" y="35434"/>
                      <a:pt x="202" y="35398"/>
                      <a:pt x="179" y="35350"/>
                    </a:cubicBezTo>
                    <a:lnTo>
                      <a:pt x="179" y="35077"/>
                    </a:lnTo>
                    <a:cubicBezTo>
                      <a:pt x="179" y="35041"/>
                      <a:pt x="131" y="34993"/>
                      <a:pt x="95" y="34993"/>
                    </a:cubicBezTo>
                    <a:close/>
                    <a:moveTo>
                      <a:pt x="95" y="35815"/>
                    </a:moveTo>
                    <a:cubicBezTo>
                      <a:pt x="48" y="35815"/>
                      <a:pt x="0" y="35850"/>
                      <a:pt x="0" y="35898"/>
                    </a:cubicBezTo>
                    <a:lnTo>
                      <a:pt x="0" y="36172"/>
                    </a:lnTo>
                    <a:cubicBezTo>
                      <a:pt x="0" y="36208"/>
                      <a:pt x="48" y="36255"/>
                      <a:pt x="95" y="36255"/>
                    </a:cubicBezTo>
                    <a:cubicBezTo>
                      <a:pt x="155" y="36255"/>
                      <a:pt x="202" y="36208"/>
                      <a:pt x="179" y="36172"/>
                    </a:cubicBezTo>
                    <a:lnTo>
                      <a:pt x="179" y="35898"/>
                    </a:lnTo>
                    <a:cubicBezTo>
                      <a:pt x="179" y="35850"/>
                      <a:pt x="131" y="35815"/>
                      <a:pt x="95" y="35815"/>
                    </a:cubicBezTo>
                    <a:close/>
                    <a:moveTo>
                      <a:pt x="95" y="36624"/>
                    </a:moveTo>
                    <a:cubicBezTo>
                      <a:pt x="48" y="36624"/>
                      <a:pt x="0" y="36672"/>
                      <a:pt x="0" y="36720"/>
                    </a:cubicBezTo>
                    <a:lnTo>
                      <a:pt x="0" y="36982"/>
                    </a:lnTo>
                    <a:cubicBezTo>
                      <a:pt x="0" y="37029"/>
                      <a:pt x="48" y="37077"/>
                      <a:pt x="95" y="37077"/>
                    </a:cubicBezTo>
                    <a:cubicBezTo>
                      <a:pt x="155" y="37077"/>
                      <a:pt x="202" y="37029"/>
                      <a:pt x="179" y="36982"/>
                    </a:cubicBezTo>
                    <a:lnTo>
                      <a:pt x="179" y="36720"/>
                    </a:lnTo>
                    <a:cubicBezTo>
                      <a:pt x="179" y="36672"/>
                      <a:pt x="131" y="36624"/>
                      <a:pt x="95" y="36624"/>
                    </a:cubicBezTo>
                    <a:close/>
                    <a:moveTo>
                      <a:pt x="95" y="37434"/>
                    </a:moveTo>
                    <a:cubicBezTo>
                      <a:pt x="48" y="37434"/>
                      <a:pt x="0" y="37482"/>
                      <a:pt x="0" y="37517"/>
                    </a:cubicBezTo>
                    <a:lnTo>
                      <a:pt x="0" y="37791"/>
                    </a:lnTo>
                    <a:cubicBezTo>
                      <a:pt x="0" y="37839"/>
                      <a:pt x="48" y="37874"/>
                      <a:pt x="95" y="37874"/>
                    </a:cubicBezTo>
                    <a:cubicBezTo>
                      <a:pt x="155" y="37874"/>
                      <a:pt x="202" y="37839"/>
                      <a:pt x="179" y="37791"/>
                    </a:cubicBezTo>
                    <a:lnTo>
                      <a:pt x="179" y="37517"/>
                    </a:lnTo>
                    <a:cubicBezTo>
                      <a:pt x="179" y="37470"/>
                      <a:pt x="131" y="37434"/>
                      <a:pt x="95" y="37434"/>
                    </a:cubicBezTo>
                    <a:close/>
                    <a:moveTo>
                      <a:pt x="95" y="38255"/>
                    </a:moveTo>
                    <a:cubicBezTo>
                      <a:pt x="48" y="38255"/>
                      <a:pt x="0" y="38291"/>
                      <a:pt x="0" y="38339"/>
                    </a:cubicBezTo>
                    <a:lnTo>
                      <a:pt x="0" y="38613"/>
                    </a:lnTo>
                    <a:cubicBezTo>
                      <a:pt x="0" y="38648"/>
                      <a:pt x="48" y="38696"/>
                      <a:pt x="95" y="38696"/>
                    </a:cubicBezTo>
                    <a:cubicBezTo>
                      <a:pt x="155" y="38696"/>
                      <a:pt x="202" y="38648"/>
                      <a:pt x="179" y="38613"/>
                    </a:cubicBezTo>
                    <a:lnTo>
                      <a:pt x="179" y="38339"/>
                    </a:lnTo>
                    <a:cubicBezTo>
                      <a:pt x="179" y="38291"/>
                      <a:pt x="131" y="38255"/>
                      <a:pt x="95" y="38255"/>
                    </a:cubicBezTo>
                    <a:close/>
                    <a:moveTo>
                      <a:pt x="95" y="39065"/>
                    </a:moveTo>
                    <a:cubicBezTo>
                      <a:pt x="48" y="39065"/>
                      <a:pt x="0" y="39113"/>
                      <a:pt x="0" y="39160"/>
                    </a:cubicBezTo>
                    <a:lnTo>
                      <a:pt x="0" y="39422"/>
                    </a:lnTo>
                    <a:cubicBezTo>
                      <a:pt x="0" y="39470"/>
                      <a:pt x="48" y="39518"/>
                      <a:pt x="95" y="39518"/>
                    </a:cubicBezTo>
                    <a:cubicBezTo>
                      <a:pt x="155" y="39518"/>
                      <a:pt x="202" y="39470"/>
                      <a:pt x="179" y="39422"/>
                    </a:cubicBezTo>
                    <a:lnTo>
                      <a:pt x="179" y="39160"/>
                    </a:lnTo>
                    <a:cubicBezTo>
                      <a:pt x="179" y="39113"/>
                      <a:pt x="131" y="39065"/>
                      <a:pt x="95" y="39065"/>
                    </a:cubicBezTo>
                    <a:close/>
                    <a:moveTo>
                      <a:pt x="95" y="39875"/>
                    </a:moveTo>
                    <a:cubicBezTo>
                      <a:pt x="48" y="39875"/>
                      <a:pt x="0" y="39922"/>
                      <a:pt x="0" y="39958"/>
                    </a:cubicBezTo>
                    <a:lnTo>
                      <a:pt x="0" y="40232"/>
                    </a:lnTo>
                    <a:cubicBezTo>
                      <a:pt x="0" y="40280"/>
                      <a:pt x="48" y="40315"/>
                      <a:pt x="95" y="40315"/>
                    </a:cubicBezTo>
                    <a:cubicBezTo>
                      <a:pt x="155" y="40315"/>
                      <a:pt x="202" y="40280"/>
                      <a:pt x="179" y="40232"/>
                    </a:cubicBezTo>
                    <a:lnTo>
                      <a:pt x="179" y="39958"/>
                    </a:lnTo>
                    <a:cubicBezTo>
                      <a:pt x="179" y="39922"/>
                      <a:pt x="131" y="39875"/>
                      <a:pt x="95" y="39875"/>
                    </a:cubicBezTo>
                    <a:close/>
                    <a:moveTo>
                      <a:pt x="95" y="40696"/>
                    </a:moveTo>
                    <a:cubicBezTo>
                      <a:pt x="48" y="40696"/>
                      <a:pt x="0" y="40732"/>
                      <a:pt x="0" y="40780"/>
                    </a:cubicBezTo>
                    <a:lnTo>
                      <a:pt x="0" y="41053"/>
                    </a:lnTo>
                    <a:cubicBezTo>
                      <a:pt x="0" y="41089"/>
                      <a:pt x="48" y="41137"/>
                      <a:pt x="95" y="41137"/>
                    </a:cubicBezTo>
                    <a:cubicBezTo>
                      <a:pt x="155" y="41137"/>
                      <a:pt x="202" y="41089"/>
                      <a:pt x="179" y="41053"/>
                    </a:cubicBezTo>
                    <a:lnTo>
                      <a:pt x="179" y="40780"/>
                    </a:lnTo>
                    <a:cubicBezTo>
                      <a:pt x="179" y="40732"/>
                      <a:pt x="131" y="40696"/>
                      <a:pt x="95" y="40696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56" name="Google Shape;4456;p44"/>
              <p:cNvSpPr/>
              <p:nvPr/>
            </p:nvSpPr>
            <p:spPr>
              <a:xfrm>
                <a:off x="3391859" y="3711454"/>
                <a:ext cx="499475" cy="5703"/>
              </a:xfrm>
              <a:custGeom>
                <a:avLst/>
                <a:gdLst/>
                <a:ahLst/>
                <a:cxnLst/>
                <a:rect l="l" t="t" r="r" b="b"/>
                <a:pathLst>
                  <a:path w="15765" h="180" extrusionOk="0">
                    <a:moveTo>
                      <a:pt x="84" y="0"/>
                    </a:moveTo>
                    <a:cubicBezTo>
                      <a:pt x="36" y="0"/>
                      <a:pt x="0" y="48"/>
                      <a:pt x="0" y="96"/>
                    </a:cubicBezTo>
                    <a:cubicBezTo>
                      <a:pt x="0" y="131"/>
                      <a:pt x="48" y="179"/>
                      <a:pt x="84" y="179"/>
                    </a:cubicBezTo>
                    <a:lnTo>
                      <a:pt x="191" y="179"/>
                    </a:lnTo>
                    <a:cubicBezTo>
                      <a:pt x="250" y="179"/>
                      <a:pt x="298" y="131"/>
                      <a:pt x="286" y="96"/>
                    </a:cubicBezTo>
                    <a:cubicBezTo>
                      <a:pt x="286" y="48"/>
                      <a:pt x="238" y="0"/>
                      <a:pt x="191" y="0"/>
                    </a:cubicBezTo>
                    <a:close/>
                    <a:moveTo>
                      <a:pt x="738" y="0"/>
                    </a:moveTo>
                    <a:cubicBezTo>
                      <a:pt x="703" y="0"/>
                      <a:pt x="655" y="48"/>
                      <a:pt x="655" y="96"/>
                    </a:cubicBezTo>
                    <a:cubicBezTo>
                      <a:pt x="655" y="131"/>
                      <a:pt x="703" y="179"/>
                      <a:pt x="738" y="179"/>
                    </a:cubicBezTo>
                    <a:lnTo>
                      <a:pt x="1012" y="179"/>
                    </a:lnTo>
                    <a:cubicBezTo>
                      <a:pt x="1060" y="179"/>
                      <a:pt x="1096" y="131"/>
                      <a:pt x="1096" y="96"/>
                    </a:cubicBezTo>
                    <a:cubicBezTo>
                      <a:pt x="1096" y="48"/>
                      <a:pt x="1048" y="0"/>
                      <a:pt x="1012" y="0"/>
                    </a:cubicBezTo>
                    <a:close/>
                    <a:moveTo>
                      <a:pt x="1560" y="0"/>
                    </a:moveTo>
                    <a:cubicBezTo>
                      <a:pt x="1512" y="0"/>
                      <a:pt x="1477" y="48"/>
                      <a:pt x="1477" y="96"/>
                    </a:cubicBezTo>
                    <a:cubicBezTo>
                      <a:pt x="1477" y="131"/>
                      <a:pt x="1512" y="179"/>
                      <a:pt x="1560" y="179"/>
                    </a:cubicBezTo>
                    <a:lnTo>
                      <a:pt x="1834" y="179"/>
                    </a:lnTo>
                    <a:cubicBezTo>
                      <a:pt x="1870" y="179"/>
                      <a:pt x="1917" y="131"/>
                      <a:pt x="1917" y="96"/>
                    </a:cubicBezTo>
                    <a:cubicBezTo>
                      <a:pt x="1917" y="48"/>
                      <a:pt x="1870" y="0"/>
                      <a:pt x="1834" y="0"/>
                    </a:cubicBezTo>
                    <a:close/>
                    <a:moveTo>
                      <a:pt x="2370" y="0"/>
                    </a:moveTo>
                    <a:cubicBezTo>
                      <a:pt x="2322" y="0"/>
                      <a:pt x="2274" y="48"/>
                      <a:pt x="2274" y="96"/>
                    </a:cubicBezTo>
                    <a:cubicBezTo>
                      <a:pt x="2274" y="131"/>
                      <a:pt x="2322" y="179"/>
                      <a:pt x="2370" y="179"/>
                    </a:cubicBezTo>
                    <a:lnTo>
                      <a:pt x="2632" y="179"/>
                    </a:lnTo>
                    <a:cubicBezTo>
                      <a:pt x="2691" y="179"/>
                      <a:pt x="2739" y="131"/>
                      <a:pt x="2727" y="96"/>
                    </a:cubicBezTo>
                    <a:cubicBezTo>
                      <a:pt x="2727" y="48"/>
                      <a:pt x="2679" y="0"/>
                      <a:pt x="2632" y="0"/>
                    </a:cubicBezTo>
                    <a:close/>
                    <a:moveTo>
                      <a:pt x="3179" y="0"/>
                    </a:moveTo>
                    <a:cubicBezTo>
                      <a:pt x="3144" y="0"/>
                      <a:pt x="3096" y="48"/>
                      <a:pt x="3096" y="96"/>
                    </a:cubicBezTo>
                    <a:cubicBezTo>
                      <a:pt x="3096" y="131"/>
                      <a:pt x="3144" y="179"/>
                      <a:pt x="3179" y="179"/>
                    </a:cubicBezTo>
                    <a:lnTo>
                      <a:pt x="3453" y="179"/>
                    </a:lnTo>
                    <a:cubicBezTo>
                      <a:pt x="3513" y="179"/>
                      <a:pt x="3536" y="131"/>
                      <a:pt x="3536" y="96"/>
                    </a:cubicBezTo>
                    <a:cubicBezTo>
                      <a:pt x="3536" y="48"/>
                      <a:pt x="3501" y="0"/>
                      <a:pt x="3453" y="0"/>
                    </a:cubicBezTo>
                    <a:close/>
                    <a:moveTo>
                      <a:pt x="4001" y="0"/>
                    </a:moveTo>
                    <a:cubicBezTo>
                      <a:pt x="3953" y="0"/>
                      <a:pt x="3917" y="48"/>
                      <a:pt x="3917" y="96"/>
                    </a:cubicBezTo>
                    <a:cubicBezTo>
                      <a:pt x="3917" y="131"/>
                      <a:pt x="3953" y="179"/>
                      <a:pt x="4001" y="179"/>
                    </a:cubicBezTo>
                    <a:lnTo>
                      <a:pt x="4275" y="179"/>
                    </a:lnTo>
                    <a:cubicBezTo>
                      <a:pt x="4310" y="179"/>
                      <a:pt x="4358" y="131"/>
                      <a:pt x="4358" y="96"/>
                    </a:cubicBezTo>
                    <a:cubicBezTo>
                      <a:pt x="4358" y="48"/>
                      <a:pt x="4310" y="0"/>
                      <a:pt x="4275" y="0"/>
                    </a:cubicBezTo>
                    <a:close/>
                    <a:moveTo>
                      <a:pt x="4810" y="0"/>
                    </a:moveTo>
                    <a:cubicBezTo>
                      <a:pt x="4763" y="0"/>
                      <a:pt x="4715" y="48"/>
                      <a:pt x="4715" y="96"/>
                    </a:cubicBezTo>
                    <a:cubicBezTo>
                      <a:pt x="4715" y="131"/>
                      <a:pt x="4763" y="179"/>
                      <a:pt x="4810" y="179"/>
                    </a:cubicBezTo>
                    <a:lnTo>
                      <a:pt x="5072" y="179"/>
                    </a:lnTo>
                    <a:cubicBezTo>
                      <a:pt x="5132" y="179"/>
                      <a:pt x="5179" y="131"/>
                      <a:pt x="5168" y="96"/>
                    </a:cubicBezTo>
                    <a:cubicBezTo>
                      <a:pt x="5168" y="48"/>
                      <a:pt x="5120" y="0"/>
                      <a:pt x="5072" y="0"/>
                    </a:cubicBezTo>
                    <a:close/>
                    <a:moveTo>
                      <a:pt x="5620" y="0"/>
                    </a:moveTo>
                    <a:cubicBezTo>
                      <a:pt x="5584" y="0"/>
                      <a:pt x="5537" y="48"/>
                      <a:pt x="5537" y="96"/>
                    </a:cubicBezTo>
                    <a:cubicBezTo>
                      <a:pt x="5537" y="131"/>
                      <a:pt x="5584" y="179"/>
                      <a:pt x="5620" y="179"/>
                    </a:cubicBezTo>
                    <a:lnTo>
                      <a:pt x="5894" y="179"/>
                    </a:lnTo>
                    <a:cubicBezTo>
                      <a:pt x="5953" y="179"/>
                      <a:pt x="5977" y="131"/>
                      <a:pt x="5977" y="96"/>
                    </a:cubicBezTo>
                    <a:cubicBezTo>
                      <a:pt x="5977" y="48"/>
                      <a:pt x="5941" y="0"/>
                      <a:pt x="5894" y="0"/>
                    </a:cubicBezTo>
                    <a:close/>
                    <a:moveTo>
                      <a:pt x="6442" y="0"/>
                    </a:moveTo>
                    <a:cubicBezTo>
                      <a:pt x="6394" y="0"/>
                      <a:pt x="6358" y="48"/>
                      <a:pt x="6358" y="96"/>
                    </a:cubicBezTo>
                    <a:cubicBezTo>
                      <a:pt x="6358" y="131"/>
                      <a:pt x="6394" y="179"/>
                      <a:pt x="6442" y="179"/>
                    </a:cubicBezTo>
                    <a:lnTo>
                      <a:pt x="6715" y="179"/>
                    </a:lnTo>
                    <a:cubicBezTo>
                      <a:pt x="6751" y="179"/>
                      <a:pt x="6799" y="131"/>
                      <a:pt x="6799" y="96"/>
                    </a:cubicBezTo>
                    <a:cubicBezTo>
                      <a:pt x="6799" y="48"/>
                      <a:pt x="6751" y="0"/>
                      <a:pt x="6715" y="0"/>
                    </a:cubicBezTo>
                    <a:close/>
                    <a:moveTo>
                      <a:pt x="7263" y="0"/>
                    </a:moveTo>
                    <a:cubicBezTo>
                      <a:pt x="7215" y="0"/>
                      <a:pt x="7168" y="48"/>
                      <a:pt x="7168" y="96"/>
                    </a:cubicBezTo>
                    <a:cubicBezTo>
                      <a:pt x="7168" y="131"/>
                      <a:pt x="7215" y="179"/>
                      <a:pt x="7263" y="179"/>
                    </a:cubicBezTo>
                    <a:lnTo>
                      <a:pt x="7525" y="179"/>
                    </a:lnTo>
                    <a:cubicBezTo>
                      <a:pt x="7573" y="179"/>
                      <a:pt x="7620" y="131"/>
                      <a:pt x="7620" y="96"/>
                    </a:cubicBezTo>
                    <a:cubicBezTo>
                      <a:pt x="7620" y="48"/>
                      <a:pt x="7573" y="0"/>
                      <a:pt x="7525" y="0"/>
                    </a:cubicBezTo>
                    <a:close/>
                    <a:moveTo>
                      <a:pt x="8061" y="0"/>
                    </a:moveTo>
                    <a:cubicBezTo>
                      <a:pt x="8025" y="0"/>
                      <a:pt x="7977" y="48"/>
                      <a:pt x="7977" y="96"/>
                    </a:cubicBezTo>
                    <a:cubicBezTo>
                      <a:pt x="7977" y="131"/>
                      <a:pt x="8025" y="179"/>
                      <a:pt x="8061" y="179"/>
                    </a:cubicBezTo>
                    <a:lnTo>
                      <a:pt x="8335" y="179"/>
                    </a:lnTo>
                    <a:cubicBezTo>
                      <a:pt x="8394" y="179"/>
                      <a:pt x="8418" y="131"/>
                      <a:pt x="8418" y="96"/>
                    </a:cubicBezTo>
                    <a:cubicBezTo>
                      <a:pt x="8418" y="48"/>
                      <a:pt x="8382" y="0"/>
                      <a:pt x="8335" y="0"/>
                    </a:cubicBezTo>
                    <a:close/>
                    <a:moveTo>
                      <a:pt x="8882" y="0"/>
                    </a:moveTo>
                    <a:cubicBezTo>
                      <a:pt x="8835" y="0"/>
                      <a:pt x="8799" y="48"/>
                      <a:pt x="8799" y="96"/>
                    </a:cubicBezTo>
                    <a:cubicBezTo>
                      <a:pt x="8799" y="131"/>
                      <a:pt x="8835" y="179"/>
                      <a:pt x="8882" y="179"/>
                    </a:cubicBezTo>
                    <a:lnTo>
                      <a:pt x="9156" y="179"/>
                    </a:lnTo>
                    <a:cubicBezTo>
                      <a:pt x="9192" y="179"/>
                      <a:pt x="9240" y="131"/>
                      <a:pt x="9240" y="96"/>
                    </a:cubicBezTo>
                    <a:cubicBezTo>
                      <a:pt x="9240" y="48"/>
                      <a:pt x="9192" y="0"/>
                      <a:pt x="9156" y="0"/>
                    </a:cubicBezTo>
                    <a:close/>
                    <a:moveTo>
                      <a:pt x="9704" y="0"/>
                    </a:moveTo>
                    <a:cubicBezTo>
                      <a:pt x="9656" y="0"/>
                      <a:pt x="9609" y="48"/>
                      <a:pt x="9609" y="96"/>
                    </a:cubicBezTo>
                    <a:cubicBezTo>
                      <a:pt x="9609" y="131"/>
                      <a:pt x="9656" y="179"/>
                      <a:pt x="9704" y="179"/>
                    </a:cubicBezTo>
                    <a:lnTo>
                      <a:pt x="9966" y="179"/>
                    </a:lnTo>
                    <a:cubicBezTo>
                      <a:pt x="10013" y="179"/>
                      <a:pt x="10061" y="131"/>
                      <a:pt x="10061" y="96"/>
                    </a:cubicBezTo>
                    <a:cubicBezTo>
                      <a:pt x="10061" y="48"/>
                      <a:pt x="10013" y="0"/>
                      <a:pt x="9966" y="0"/>
                    </a:cubicBezTo>
                    <a:close/>
                    <a:moveTo>
                      <a:pt x="10502" y="0"/>
                    </a:moveTo>
                    <a:cubicBezTo>
                      <a:pt x="10466" y="0"/>
                      <a:pt x="10418" y="48"/>
                      <a:pt x="10418" y="96"/>
                    </a:cubicBezTo>
                    <a:cubicBezTo>
                      <a:pt x="10418" y="131"/>
                      <a:pt x="10466" y="179"/>
                      <a:pt x="10502" y="179"/>
                    </a:cubicBezTo>
                    <a:lnTo>
                      <a:pt x="10775" y="179"/>
                    </a:lnTo>
                    <a:cubicBezTo>
                      <a:pt x="10835" y="179"/>
                      <a:pt x="10859" y="131"/>
                      <a:pt x="10859" y="96"/>
                    </a:cubicBezTo>
                    <a:cubicBezTo>
                      <a:pt x="10859" y="48"/>
                      <a:pt x="10823" y="0"/>
                      <a:pt x="10775" y="0"/>
                    </a:cubicBezTo>
                    <a:close/>
                    <a:moveTo>
                      <a:pt x="11323" y="0"/>
                    </a:moveTo>
                    <a:cubicBezTo>
                      <a:pt x="11275" y="0"/>
                      <a:pt x="11240" y="48"/>
                      <a:pt x="11240" y="96"/>
                    </a:cubicBezTo>
                    <a:cubicBezTo>
                      <a:pt x="11240" y="131"/>
                      <a:pt x="11275" y="179"/>
                      <a:pt x="11323" y="179"/>
                    </a:cubicBezTo>
                    <a:lnTo>
                      <a:pt x="11597" y="179"/>
                    </a:lnTo>
                    <a:cubicBezTo>
                      <a:pt x="11633" y="179"/>
                      <a:pt x="11680" y="131"/>
                      <a:pt x="11680" y="96"/>
                    </a:cubicBezTo>
                    <a:cubicBezTo>
                      <a:pt x="11680" y="48"/>
                      <a:pt x="11633" y="0"/>
                      <a:pt x="11597" y="0"/>
                    </a:cubicBezTo>
                    <a:close/>
                    <a:moveTo>
                      <a:pt x="12133" y="0"/>
                    </a:moveTo>
                    <a:cubicBezTo>
                      <a:pt x="12085" y="0"/>
                      <a:pt x="12037" y="48"/>
                      <a:pt x="12037" y="96"/>
                    </a:cubicBezTo>
                    <a:cubicBezTo>
                      <a:pt x="12037" y="131"/>
                      <a:pt x="12085" y="179"/>
                      <a:pt x="12133" y="179"/>
                    </a:cubicBezTo>
                    <a:lnTo>
                      <a:pt x="12407" y="179"/>
                    </a:lnTo>
                    <a:cubicBezTo>
                      <a:pt x="12454" y="179"/>
                      <a:pt x="12502" y="131"/>
                      <a:pt x="12490" y="96"/>
                    </a:cubicBezTo>
                    <a:cubicBezTo>
                      <a:pt x="12490" y="48"/>
                      <a:pt x="12442" y="0"/>
                      <a:pt x="12395" y="0"/>
                    </a:cubicBezTo>
                    <a:close/>
                    <a:moveTo>
                      <a:pt x="12942" y="0"/>
                    </a:moveTo>
                    <a:cubicBezTo>
                      <a:pt x="12907" y="0"/>
                      <a:pt x="12859" y="48"/>
                      <a:pt x="12859" y="96"/>
                    </a:cubicBezTo>
                    <a:cubicBezTo>
                      <a:pt x="12859" y="131"/>
                      <a:pt x="12907" y="179"/>
                      <a:pt x="12942" y="179"/>
                    </a:cubicBezTo>
                    <a:lnTo>
                      <a:pt x="13216" y="179"/>
                    </a:lnTo>
                    <a:cubicBezTo>
                      <a:pt x="13276" y="179"/>
                      <a:pt x="13323" y="131"/>
                      <a:pt x="13300" y="96"/>
                    </a:cubicBezTo>
                    <a:cubicBezTo>
                      <a:pt x="13300" y="48"/>
                      <a:pt x="13252" y="0"/>
                      <a:pt x="13216" y="0"/>
                    </a:cubicBezTo>
                    <a:close/>
                    <a:moveTo>
                      <a:pt x="13764" y="0"/>
                    </a:moveTo>
                    <a:cubicBezTo>
                      <a:pt x="13716" y="0"/>
                      <a:pt x="13681" y="48"/>
                      <a:pt x="13681" y="96"/>
                    </a:cubicBezTo>
                    <a:cubicBezTo>
                      <a:pt x="13681" y="131"/>
                      <a:pt x="13716" y="179"/>
                      <a:pt x="13764" y="179"/>
                    </a:cubicBezTo>
                    <a:lnTo>
                      <a:pt x="14038" y="179"/>
                    </a:lnTo>
                    <a:cubicBezTo>
                      <a:pt x="14073" y="179"/>
                      <a:pt x="14121" y="131"/>
                      <a:pt x="14121" y="96"/>
                    </a:cubicBezTo>
                    <a:cubicBezTo>
                      <a:pt x="14121" y="48"/>
                      <a:pt x="14073" y="0"/>
                      <a:pt x="14038" y="0"/>
                    </a:cubicBezTo>
                    <a:close/>
                    <a:moveTo>
                      <a:pt x="14585" y="0"/>
                    </a:moveTo>
                    <a:cubicBezTo>
                      <a:pt x="14538" y="0"/>
                      <a:pt x="14490" y="48"/>
                      <a:pt x="14490" y="96"/>
                    </a:cubicBezTo>
                    <a:cubicBezTo>
                      <a:pt x="14490" y="131"/>
                      <a:pt x="14538" y="179"/>
                      <a:pt x="14585" y="179"/>
                    </a:cubicBezTo>
                    <a:lnTo>
                      <a:pt x="14847" y="179"/>
                    </a:lnTo>
                    <a:cubicBezTo>
                      <a:pt x="14895" y="179"/>
                      <a:pt x="14943" y="131"/>
                      <a:pt x="14943" y="96"/>
                    </a:cubicBezTo>
                    <a:cubicBezTo>
                      <a:pt x="14943" y="48"/>
                      <a:pt x="14895" y="0"/>
                      <a:pt x="14847" y="0"/>
                    </a:cubicBezTo>
                    <a:close/>
                    <a:moveTo>
                      <a:pt x="15383" y="0"/>
                    </a:moveTo>
                    <a:cubicBezTo>
                      <a:pt x="15347" y="0"/>
                      <a:pt x="15300" y="48"/>
                      <a:pt x="15300" y="96"/>
                    </a:cubicBezTo>
                    <a:cubicBezTo>
                      <a:pt x="15300" y="131"/>
                      <a:pt x="15347" y="179"/>
                      <a:pt x="15383" y="179"/>
                    </a:cubicBezTo>
                    <a:lnTo>
                      <a:pt x="15657" y="179"/>
                    </a:lnTo>
                    <a:cubicBezTo>
                      <a:pt x="15717" y="179"/>
                      <a:pt x="15764" y="131"/>
                      <a:pt x="15740" y="96"/>
                    </a:cubicBezTo>
                    <a:cubicBezTo>
                      <a:pt x="15740" y="48"/>
                      <a:pt x="15705" y="0"/>
                      <a:pt x="1565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57" name="Google Shape;4457;p44"/>
              <p:cNvSpPr/>
              <p:nvPr/>
            </p:nvSpPr>
            <p:spPr>
              <a:xfrm>
                <a:off x="2977293" y="4273121"/>
                <a:ext cx="420617" cy="5703"/>
              </a:xfrm>
              <a:custGeom>
                <a:avLst/>
                <a:gdLst/>
                <a:ahLst/>
                <a:cxnLst/>
                <a:rect l="l" t="t" r="r" b="b"/>
                <a:pathLst>
                  <a:path w="13276" h="180" extrusionOk="0">
                    <a:moveTo>
                      <a:pt x="96" y="1"/>
                    </a:moveTo>
                    <a:cubicBezTo>
                      <a:pt x="48" y="1"/>
                      <a:pt x="0" y="48"/>
                      <a:pt x="0" y="84"/>
                    </a:cubicBezTo>
                    <a:cubicBezTo>
                      <a:pt x="0" y="132"/>
                      <a:pt x="48" y="179"/>
                      <a:pt x="96" y="179"/>
                    </a:cubicBezTo>
                    <a:lnTo>
                      <a:pt x="357" y="179"/>
                    </a:lnTo>
                    <a:cubicBezTo>
                      <a:pt x="417" y="179"/>
                      <a:pt x="453" y="132"/>
                      <a:pt x="453" y="84"/>
                    </a:cubicBezTo>
                    <a:cubicBezTo>
                      <a:pt x="453" y="37"/>
                      <a:pt x="405" y="1"/>
                      <a:pt x="357" y="1"/>
                    </a:cubicBezTo>
                    <a:close/>
                    <a:moveTo>
                      <a:pt x="905" y="1"/>
                    </a:moveTo>
                    <a:cubicBezTo>
                      <a:pt x="869" y="1"/>
                      <a:pt x="822" y="48"/>
                      <a:pt x="822" y="84"/>
                    </a:cubicBezTo>
                    <a:cubicBezTo>
                      <a:pt x="822" y="132"/>
                      <a:pt x="869" y="179"/>
                      <a:pt x="905" y="179"/>
                    </a:cubicBezTo>
                    <a:lnTo>
                      <a:pt x="1179" y="179"/>
                    </a:lnTo>
                    <a:cubicBezTo>
                      <a:pt x="1215" y="179"/>
                      <a:pt x="1262" y="132"/>
                      <a:pt x="1262" y="84"/>
                    </a:cubicBezTo>
                    <a:cubicBezTo>
                      <a:pt x="1262" y="37"/>
                      <a:pt x="1215" y="1"/>
                      <a:pt x="1179" y="1"/>
                    </a:cubicBezTo>
                    <a:close/>
                    <a:moveTo>
                      <a:pt x="1727" y="1"/>
                    </a:moveTo>
                    <a:cubicBezTo>
                      <a:pt x="1679" y="1"/>
                      <a:pt x="1643" y="48"/>
                      <a:pt x="1643" y="84"/>
                    </a:cubicBezTo>
                    <a:cubicBezTo>
                      <a:pt x="1643" y="132"/>
                      <a:pt x="1679" y="179"/>
                      <a:pt x="1727" y="179"/>
                    </a:cubicBezTo>
                    <a:lnTo>
                      <a:pt x="2001" y="179"/>
                    </a:lnTo>
                    <a:cubicBezTo>
                      <a:pt x="2036" y="179"/>
                      <a:pt x="2084" y="132"/>
                      <a:pt x="2084" y="84"/>
                    </a:cubicBezTo>
                    <a:cubicBezTo>
                      <a:pt x="2084" y="37"/>
                      <a:pt x="2036" y="1"/>
                      <a:pt x="2001" y="1"/>
                    </a:cubicBezTo>
                    <a:close/>
                    <a:moveTo>
                      <a:pt x="2536" y="1"/>
                    </a:moveTo>
                    <a:cubicBezTo>
                      <a:pt x="2489" y="1"/>
                      <a:pt x="2441" y="48"/>
                      <a:pt x="2441" y="84"/>
                    </a:cubicBezTo>
                    <a:cubicBezTo>
                      <a:pt x="2441" y="132"/>
                      <a:pt x="2489" y="179"/>
                      <a:pt x="2536" y="179"/>
                    </a:cubicBezTo>
                    <a:lnTo>
                      <a:pt x="2798" y="179"/>
                    </a:lnTo>
                    <a:cubicBezTo>
                      <a:pt x="2858" y="179"/>
                      <a:pt x="2894" y="132"/>
                      <a:pt x="2894" y="84"/>
                    </a:cubicBezTo>
                    <a:cubicBezTo>
                      <a:pt x="2894" y="37"/>
                      <a:pt x="2846" y="1"/>
                      <a:pt x="2798" y="1"/>
                    </a:cubicBezTo>
                    <a:close/>
                    <a:moveTo>
                      <a:pt x="3346" y="1"/>
                    </a:moveTo>
                    <a:cubicBezTo>
                      <a:pt x="3298" y="1"/>
                      <a:pt x="3263" y="48"/>
                      <a:pt x="3263" y="84"/>
                    </a:cubicBezTo>
                    <a:cubicBezTo>
                      <a:pt x="3263" y="132"/>
                      <a:pt x="3310" y="179"/>
                      <a:pt x="3346" y="179"/>
                    </a:cubicBezTo>
                    <a:lnTo>
                      <a:pt x="3620" y="179"/>
                    </a:lnTo>
                    <a:cubicBezTo>
                      <a:pt x="3667" y="179"/>
                      <a:pt x="3703" y="132"/>
                      <a:pt x="3703" y="84"/>
                    </a:cubicBezTo>
                    <a:cubicBezTo>
                      <a:pt x="3703" y="37"/>
                      <a:pt x="3656" y="1"/>
                      <a:pt x="3620" y="1"/>
                    </a:cubicBezTo>
                    <a:close/>
                    <a:moveTo>
                      <a:pt x="4167" y="1"/>
                    </a:moveTo>
                    <a:cubicBezTo>
                      <a:pt x="4120" y="1"/>
                      <a:pt x="4084" y="48"/>
                      <a:pt x="4084" y="84"/>
                    </a:cubicBezTo>
                    <a:cubicBezTo>
                      <a:pt x="4084" y="132"/>
                      <a:pt x="4120" y="179"/>
                      <a:pt x="4167" y="179"/>
                    </a:cubicBezTo>
                    <a:lnTo>
                      <a:pt x="4441" y="179"/>
                    </a:lnTo>
                    <a:cubicBezTo>
                      <a:pt x="4477" y="179"/>
                      <a:pt x="4525" y="132"/>
                      <a:pt x="4525" y="84"/>
                    </a:cubicBezTo>
                    <a:cubicBezTo>
                      <a:pt x="4525" y="37"/>
                      <a:pt x="4477" y="1"/>
                      <a:pt x="4441" y="1"/>
                    </a:cubicBezTo>
                    <a:close/>
                    <a:moveTo>
                      <a:pt x="4977" y="1"/>
                    </a:moveTo>
                    <a:cubicBezTo>
                      <a:pt x="4929" y="1"/>
                      <a:pt x="4882" y="48"/>
                      <a:pt x="4882" y="84"/>
                    </a:cubicBezTo>
                    <a:cubicBezTo>
                      <a:pt x="4882" y="132"/>
                      <a:pt x="4929" y="179"/>
                      <a:pt x="4977" y="179"/>
                    </a:cubicBezTo>
                    <a:lnTo>
                      <a:pt x="5239" y="179"/>
                    </a:lnTo>
                    <a:cubicBezTo>
                      <a:pt x="5299" y="179"/>
                      <a:pt x="5334" y="132"/>
                      <a:pt x="5334" y="84"/>
                    </a:cubicBezTo>
                    <a:cubicBezTo>
                      <a:pt x="5334" y="37"/>
                      <a:pt x="5287" y="1"/>
                      <a:pt x="5239" y="1"/>
                    </a:cubicBezTo>
                    <a:close/>
                    <a:moveTo>
                      <a:pt x="5787" y="1"/>
                    </a:moveTo>
                    <a:cubicBezTo>
                      <a:pt x="5739" y="1"/>
                      <a:pt x="5703" y="48"/>
                      <a:pt x="5703" y="84"/>
                    </a:cubicBezTo>
                    <a:cubicBezTo>
                      <a:pt x="5703" y="132"/>
                      <a:pt x="5751" y="179"/>
                      <a:pt x="5787" y="179"/>
                    </a:cubicBezTo>
                    <a:lnTo>
                      <a:pt x="6061" y="179"/>
                    </a:lnTo>
                    <a:cubicBezTo>
                      <a:pt x="6108" y="179"/>
                      <a:pt x="6144" y="132"/>
                      <a:pt x="6144" y="84"/>
                    </a:cubicBezTo>
                    <a:cubicBezTo>
                      <a:pt x="6144" y="37"/>
                      <a:pt x="6096" y="1"/>
                      <a:pt x="6061" y="1"/>
                    </a:cubicBezTo>
                    <a:close/>
                    <a:moveTo>
                      <a:pt x="6608" y="1"/>
                    </a:moveTo>
                    <a:cubicBezTo>
                      <a:pt x="6561" y="1"/>
                      <a:pt x="6525" y="48"/>
                      <a:pt x="6525" y="84"/>
                    </a:cubicBezTo>
                    <a:cubicBezTo>
                      <a:pt x="6525" y="132"/>
                      <a:pt x="6561" y="179"/>
                      <a:pt x="6608" y="179"/>
                    </a:cubicBezTo>
                    <a:lnTo>
                      <a:pt x="6882" y="179"/>
                    </a:lnTo>
                    <a:cubicBezTo>
                      <a:pt x="6918" y="179"/>
                      <a:pt x="6965" y="132"/>
                      <a:pt x="6965" y="84"/>
                    </a:cubicBezTo>
                    <a:cubicBezTo>
                      <a:pt x="6965" y="37"/>
                      <a:pt x="6918" y="1"/>
                      <a:pt x="6882" y="1"/>
                    </a:cubicBezTo>
                    <a:close/>
                    <a:moveTo>
                      <a:pt x="7418" y="1"/>
                    </a:moveTo>
                    <a:cubicBezTo>
                      <a:pt x="7370" y="1"/>
                      <a:pt x="7323" y="48"/>
                      <a:pt x="7323" y="84"/>
                    </a:cubicBezTo>
                    <a:cubicBezTo>
                      <a:pt x="7323" y="132"/>
                      <a:pt x="7370" y="179"/>
                      <a:pt x="7418" y="179"/>
                    </a:cubicBezTo>
                    <a:lnTo>
                      <a:pt x="7680" y="179"/>
                    </a:lnTo>
                    <a:cubicBezTo>
                      <a:pt x="7739" y="179"/>
                      <a:pt x="7787" y="132"/>
                      <a:pt x="7775" y="84"/>
                    </a:cubicBezTo>
                    <a:cubicBezTo>
                      <a:pt x="7775" y="37"/>
                      <a:pt x="7727" y="1"/>
                      <a:pt x="7680" y="1"/>
                    </a:cubicBezTo>
                    <a:close/>
                    <a:moveTo>
                      <a:pt x="8228" y="1"/>
                    </a:moveTo>
                    <a:cubicBezTo>
                      <a:pt x="8192" y="1"/>
                      <a:pt x="8144" y="48"/>
                      <a:pt x="8144" y="84"/>
                    </a:cubicBezTo>
                    <a:cubicBezTo>
                      <a:pt x="8144" y="132"/>
                      <a:pt x="8192" y="179"/>
                      <a:pt x="8228" y="179"/>
                    </a:cubicBezTo>
                    <a:lnTo>
                      <a:pt x="8501" y="179"/>
                    </a:lnTo>
                    <a:cubicBezTo>
                      <a:pt x="8549" y="179"/>
                      <a:pt x="8585" y="132"/>
                      <a:pt x="8585" y="84"/>
                    </a:cubicBezTo>
                    <a:cubicBezTo>
                      <a:pt x="8585" y="37"/>
                      <a:pt x="8549" y="1"/>
                      <a:pt x="8501" y="1"/>
                    </a:cubicBezTo>
                    <a:close/>
                    <a:moveTo>
                      <a:pt x="9049" y="1"/>
                    </a:moveTo>
                    <a:cubicBezTo>
                      <a:pt x="9001" y="1"/>
                      <a:pt x="8966" y="48"/>
                      <a:pt x="8966" y="84"/>
                    </a:cubicBezTo>
                    <a:cubicBezTo>
                      <a:pt x="8966" y="132"/>
                      <a:pt x="9001" y="179"/>
                      <a:pt x="9049" y="179"/>
                    </a:cubicBezTo>
                    <a:lnTo>
                      <a:pt x="9323" y="179"/>
                    </a:lnTo>
                    <a:cubicBezTo>
                      <a:pt x="9359" y="179"/>
                      <a:pt x="9406" y="132"/>
                      <a:pt x="9406" y="84"/>
                    </a:cubicBezTo>
                    <a:cubicBezTo>
                      <a:pt x="9406" y="37"/>
                      <a:pt x="9359" y="1"/>
                      <a:pt x="9323" y="1"/>
                    </a:cubicBezTo>
                    <a:close/>
                    <a:moveTo>
                      <a:pt x="9859" y="1"/>
                    </a:moveTo>
                    <a:cubicBezTo>
                      <a:pt x="9811" y="1"/>
                      <a:pt x="9763" y="48"/>
                      <a:pt x="9763" y="84"/>
                    </a:cubicBezTo>
                    <a:cubicBezTo>
                      <a:pt x="9763" y="132"/>
                      <a:pt x="9811" y="179"/>
                      <a:pt x="9859" y="179"/>
                    </a:cubicBezTo>
                    <a:lnTo>
                      <a:pt x="10121" y="179"/>
                    </a:lnTo>
                    <a:cubicBezTo>
                      <a:pt x="10180" y="179"/>
                      <a:pt x="10228" y="132"/>
                      <a:pt x="10216" y="84"/>
                    </a:cubicBezTo>
                    <a:cubicBezTo>
                      <a:pt x="10216" y="37"/>
                      <a:pt x="10168" y="1"/>
                      <a:pt x="10121" y="1"/>
                    </a:cubicBezTo>
                    <a:close/>
                    <a:moveTo>
                      <a:pt x="10668" y="1"/>
                    </a:moveTo>
                    <a:cubicBezTo>
                      <a:pt x="10633" y="1"/>
                      <a:pt x="10585" y="48"/>
                      <a:pt x="10585" y="84"/>
                    </a:cubicBezTo>
                    <a:cubicBezTo>
                      <a:pt x="10585" y="132"/>
                      <a:pt x="10633" y="179"/>
                      <a:pt x="10668" y="179"/>
                    </a:cubicBezTo>
                    <a:lnTo>
                      <a:pt x="10942" y="179"/>
                    </a:lnTo>
                    <a:cubicBezTo>
                      <a:pt x="10990" y="179"/>
                      <a:pt x="11025" y="132"/>
                      <a:pt x="11025" y="84"/>
                    </a:cubicBezTo>
                    <a:cubicBezTo>
                      <a:pt x="11025" y="37"/>
                      <a:pt x="10990" y="1"/>
                      <a:pt x="10942" y="1"/>
                    </a:cubicBezTo>
                    <a:close/>
                    <a:moveTo>
                      <a:pt x="11490" y="1"/>
                    </a:moveTo>
                    <a:cubicBezTo>
                      <a:pt x="11442" y="1"/>
                      <a:pt x="11406" y="48"/>
                      <a:pt x="11406" y="84"/>
                    </a:cubicBezTo>
                    <a:cubicBezTo>
                      <a:pt x="11406" y="132"/>
                      <a:pt x="11442" y="179"/>
                      <a:pt x="11490" y="179"/>
                    </a:cubicBezTo>
                    <a:lnTo>
                      <a:pt x="11764" y="179"/>
                    </a:lnTo>
                    <a:cubicBezTo>
                      <a:pt x="11799" y="179"/>
                      <a:pt x="11847" y="132"/>
                      <a:pt x="11847" y="84"/>
                    </a:cubicBezTo>
                    <a:cubicBezTo>
                      <a:pt x="11847" y="37"/>
                      <a:pt x="11799" y="1"/>
                      <a:pt x="11764" y="1"/>
                    </a:cubicBezTo>
                    <a:close/>
                    <a:moveTo>
                      <a:pt x="12299" y="1"/>
                    </a:moveTo>
                    <a:cubicBezTo>
                      <a:pt x="12252" y="1"/>
                      <a:pt x="12204" y="48"/>
                      <a:pt x="12204" y="84"/>
                    </a:cubicBezTo>
                    <a:cubicBezTo>
                      <a:pt x="12204" y="132"/>
                      <a:pt x="12252" y="179"/>
                      <a:pt x="12299" y="179"/>
                    </a:cubicBezTo>
                    <a:lnTo>
                      <a:pt x="12561" y="179"/>
                    </a:lnTo>
                    <a:cubicBezTo>
                      <a:pt x="12621" y="179"/>
                      <a:pt x="12669" y="132"/>
                      <a:pt x="12657" y="84"/>
                    </a:cubicBezTo>
                    <a:cubicBezTo>
                      <a:pt x="12657" y="37"/>
                      <a:pt x="12609" y="1"/>
                      <a:pt x="12561" y="1"/>
                    </a:cubicBezTo>
                    <a:close/>
                    <a:moveTo>
                      <a:pt x="13109" y="1"/>
                    </a:moveTo>
                    <a:cubicBezTo>
                      <a:pt x="13073" y="1"/>
                      <a:pt x="13026" y="48"/>
                      <a:pt x="13026" y="84"/>
                    </a:cubicBezTo>
                    <a:cubicBezTo>
                      <a:pt x="13026" y="132"/>
                      <a:pt x="13073" y="179"/>
                      <a:pt x="13109" y="179"/>
                    </a:cubicBezTo>
                    <a:lnTo>
                      <a:pt x="13192" y="179"/>
                    </a:lnTo>
                    <a:cubicBezTo>
                      <a:pt x="13228" y="179"/>
                      <a:pt x="13276" y="132"/>
                      <a:pt x="13276" y="84"/>
                    </a:cubicBezTo>
                    <a:cubicBezTo>
                      <a:pt x="13276" y="37"/>
                      <a:pt x="13228" y="1"/>
                      <a:pt x="1319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58" name="Google Shape;4458;p44"/>
              <p:cNvSpPr/>
              <p:nvPr/>
            </p:nvSpPr>
            <p:spPr>
              <a:xfrm>
                <a:off x="2977293" y="2973600"/>
                <a:ext cx="420617" cy="5703"/>
              </a:xfrm>
              <a:custGeom>
                <a:avLst/>
                <a:gdLst/>
                <a:ahLst/>
                <a:cxnLst/>
                <a:rect l="l" t="t" r="r" b="b"/>
                <a:pathLst>
                  <a:path w="13276" h="180" extrusionOk="0">
                    <a:moveTo>
                      <a:pt x="96" y="1"/>
                    </a:moveTo>
                    <a:cubicBezTo>
                      <a:pt x="48" y="1"/>
                      <a:pt x="0" y="49"/>
                      <a:pt x="0" y="84"/>
                    </a:cubicBezTo>
                    <a:cubicBezTo>
                      <a:pt x="0" y="132"/>
                      <a:pt x="48" y="179"/>
                      <a:pt x="96" y="179"/>
                    </a:cubicBezTo>
                    <a:lnTo>
                      <a:pt x="357" y="179"/>
                    </a:lnTo>
                    <a:cubicBezTo>
                      <a:pt x="417" y="179"/>
                      <a:pt x="453" y="144"/>
                      <a:pt x="453" y="84"/>
                    </a:cubicBezTo>
                    <a:cubicBezTo>
                      <a:pt x="453" y="37"/>
                      <a:pt x="405" y="1"/>
                      <a:pt x="357" y="1"/>
                    </a:cubicBezTo>
                    <a:close/>
                    <a:moveTo>
                      <a:pt x="905" y="1"/>
                    </a:moveTo>
                    <a:cubicBezTo>
                      <a:pt x="869" y="1"/>
                      <a:pt x="822" y="49"/>
                      <a:pt x="822" y="84"/>
                    </a:cubicBezTo>
                    <a:cubicBezTo>
                      <a:pt x="822" y="132"/>
                      <a:pt x="869" y="179"/>
                      <a:pt x="905" y="179"/>
                    </a:cubicBezTo>
                    <a:lnTo>
                      <a:pt x="1179" y="179"/>
                    </a:lnTo>
                    <a:cubicBezTo>
                      <a:pt x="1215" y="179"/>
                      <a:pt x="1262" y="144"/>
                      <a:pt x="1262" y="84"/>
                    </a:cubicBezTo>
                    <a:cubicBezTo>
                      <a:pt x="1262" y="37"/>
                      <a:pt x="1215" y="1"/>
                      <a:pt x="1179" y="1"/>
                    </a:cubicBezTo>
                    <a:close/>
                    <a:moveTo>
                      <a:pt x="1727" y="1"/>
                    </a:moveTo>
                    <a:cubicBezTo>
                      <a:pt x="1679" y="1"/>
                      <a:pt x="1643" y="49"/>
                      <a:pt x="1643" y="84"/>
                    </a:cubicBezTo>
                    <a:cubicBezTo>
                      <a:pt x="1643" y="132"/>
                      <a:pt x="1679" y="179"/>
                      <a:pt x="1727" y="179"/>
                    </a:cubicBezTo>
                    <a:lnTo>
                      <a:pt x="2001" y="179"/>
                    </a:lnTo>
                    <a:cubicBezTo>
                      <a:pt x="2036" y="179"/>
                      <a:pt x="2084" y="144"/>
                      <a:pt x="2084" y="84"/>
                    </a:cubicBezTo>
                    <a:cubicBezTo>
                      <a:pt x="2084" y="37"/>
                      <a:pt x="2036" y="1"/>
                      <a:pt x="2001" y="1"/>
                    </a:cubicBezTo>
                    <a:close/>
                    <a:moveTo>
                      <a:pt x="2536" y="1"/>
                    </a:moveTo>
                    <a:cubicBezTo>
                      <a:pt x="2489" y="1"/>
                      <a:pt x="2441" y="49"/>
                      <a:pt x="2441" y="84"/>
                    </a:cubicBezTo>
                    <a:cubicBezTo>
                      <a:pt x="2441" y="132"/>
                      <a:pt x="2489" y="179"/>
                      <a:pt x="2536" y="179"/>
                    </a:cubicBezTo>
                    <a:lnTo>
                      <a:pt x="2798" y="179"/>
                    </a:lnTo>
                    <a:cubicBezTo>
                      <a:pt x="2858" y="179"/>
                      <a:pt x="2894" y="144"/>
                      <a:pt x="2894" y="84"/>
                    </a:cubicBezTo>
                    <a:cubicBezTo>
                      <a:pt x="2894" y="37"/>
                      <a:pt x="2846" y="1"/>
                      <a:pt x="2798" y="1"/>
                    </a:cubicBezTo>
                    <a:close/>
                    <a:moveTo>
                      <a:pt x="3346" y="1"/>
                    </a:moveTo>
                    <a:cubicBezTo>
                      <a:pt x="3298" y="1"/>
                      <a:pt x="3263" y="49"/>
                      <a:pt x="3263" y="84"/>
                    </a:cubicBezTo>
                    <a:cubicBezTo>
                      <a:pt x="3263" y="132"/>
                      <a:pt x="3310" y="179"/>
                      <a:pt x="3346" y="179"/>
                    </a:cubicBezTo>
                    <a:lnTo>
                      <a:pt x="3620" y="179"/>
                    </a:lnTo>
                    <a:cubicBezTo>
                      <a:pt x="3667" y="179"/>
                      <a:pt x="3703" y="144"/>
                      <a:pt x="3703" y="84"/>
                    </a:cubicBezTo>
                    <a:cubicBezTo>
                      <a:pt x="3703" y="37"/>
                      <a:pt x="3656" y="1"/>
                      <a:pt x="3620" y="1"/>
                    </a:cubicBezTo>
                    <a:close/>
                    <a:moveTo>
                      <a:pt x="4167" y="1"/>
                    </a:moveTo>
                    <a:cubicBezTo>
                      <a:pt x="4120" y="1"/>
                      <a:pt x="4084" y="49"/>
                      <a:pt x="4084" y="84"/>
                    </a:cubicBezTo>
                    <a:cubicBezTo>
                      <a:pt x="4084" y="132"/>
                      <a:pt x="4120" y="179"/>
                      <a:pt x="4167" y="179"/>
                    </a:cubicBezTo>
                    <a:lnTo>
                      <a:pt x="4441" y="179"/>
                    </a:lnTo>
                    <a:cubicBezTo>
                      <a:pt x="4477" y="179"/>
                      <a:pt x="4525" y="144"/>
                      <a:pt x="4525" y="84"/>
                    </a:cubicBezTo>
                    <a:cubicBezTo>
                      <a:pt x="4525" y="37"/>
                      <a:pt x="4477" y="1"/>
                      <a:pt x="4441" y="1"/>
                    </a:cubicBezTo>
                    <a:close/>
                    <a:moveTo>
                      <a:pt x="4977" y="1"/>
                    </a:moveTo>
                    <a:cubicBezTo>
                      <a:pt x="4929" y="1"/>
                      <a:pt x="4882" y="49"/>
                      <a:pt x="4882" y="84"/>
                    </a:cubicBezTo>
                    <a:cubicBezTo>
                      <a:pt x="4882" y="132"/>
                      <a:pt x="4929" y="179"/>
                      <a:pt x="4977" y="179"/>
                    </a:cubicBezTo>
                    <a:lnTo>
                      <a:pt x="5239" y="179"/>
                    </a:lnTo>
                    <a:cubicBezTo>
                      <a:pt x="5299" y="179"/>
                      <a:pt x="5334" y="144"/>
                      <a:pt x="5334" y="84"/>
                    </a:cubicBezTo>
                    <a:cubicBezTo>
                      <a:pt x="5334" y="37"/>
                      <a:pt x="5287" y="1"/>
                      <a:pt x="5239" y="1"/>
                    </a:cubicBezTo>
                    <a:close/>
                    <a:moveTo>
                      <a:pt x="5787" y="1"/>
                    </a:moveTo>
                    <a:cubicBezTo>
                      <a:pt x="5739" y="1"/>
                      <a:pt x="5703" y="49"/>
                      <a:pt x="5703" y="84"/>
                    </a:cubicBezTo>
                    <a:cubicBezTo>
                      <a:pt x="5703" y="132"/>
                      <a:pt x="5751" y="179"/>
                      <a:pt x="5787" y="179"/>
                    </a:cubicBezTo>
                    <a:lnTo>
                      <a:pt x="6061" y="179"/>
                    </a:lnTo>
                    <a:cubicBezTo>
                      <a:pt x="6108" y="179"/>
                      <a:pt x="6144" y="144"/>
                      <a:pt x="6144" y="84"/>
                    </a:cubicBezTo>
                    <a:cubicBezTo>
                      <a:pt x="6144" y="37"/>
                      <a:pt x="6096" y="1"/>
                      <a:pt x="6061" y="1"/>
                    </a:cubicBezTo>
                    <a:close/>
                    <a:moveTo>
                      <a:pt x="6608" y="1"/>
                    </a:moveTo>
                    <a:cubicBezTo>
                      <a:pt x="6561" y="1"/>
                      <a:pt x="6525" y="49"/>
                      <a:pt x="6525" y="84"/>
                    </a:cubicBezTo>
                    <a:cubicBezTo>
                      <a:pt x="6525" y="132"/>
                      <a:pt x="6561" y="179"/>
                      <a:pt x="6608" y="179"/>
                    </a:cubicBezTo>
                    <a:lnTo>
                      <a:pt x="6882" y="179"/>
                    </a:lnTo>
                    <a:cubicBezTo>
                      <a:pt x="6918" y="179"/>
                      <a:pt x="6965" y="144"/>
                      <a:pt x="6965" y="84"/>
                    </a:cubicBezTo>
                    <a:cubicBezTo>
                      <a:pt x="6965" y="37"/>
                      <a:pt x="6918" y="1"/>
                      <a:pt x="6882" y="1"/>
                    </a:cubicBezTo>
                    <a:close/>
                    <a:moveTo>
                      <a:pt x="7418" y="1"/>
                    </a:moveTo>
                    <a:cubicBezTo>
                      <a:pt x="7370" y="1"/>
                      <a:pt x="7323" y="49"/>
                      <a:pt x="7323" y="84"/>
                    </a:cubicBezTo>
                    <a:cubicBezTo>
                      <a:pt x="7323" y="132"/>
                      <a:pt x="7370" y="179"/>
                      <a:pt x="7418" y="179"/>
                    </a:cubicBezTo>
                    <a:lnTo>
                      <a:pt x="7680" y="179"/>
                    </a:lnTo>
                    <a:cubicBezTo>
                      <a:pt x="7739" y="179"/>
                      <a:pt x="7787" y="144"/>
                      <a:pt x="7775" y="84"/>
                    </a:cubicBezTo>
                    <a:cubicBezTo>
                      <a:pt x="7775" y="37"/>
                      <a:pt x="7727" y="1"/>
                      <a:pt x="7680" y="1"/>
                    </a:cubicBezTo>
                    <a:close/>
                    <a:moveTo>
                      <a:pt x="8228" y="1"/>
                    </a:moveTo>
                    <a:cubicBezTo>
                      <a:pt x="8192" y="1"/>
                      <a:pt x="8144" y="49"/>
                      <a:pt x="8144" y="84"/>
                    </a:cubicBezTo>
                    <a:cubicBezTo>
                      <a:pt x="8144" y="132"/>
                      <a:pt x="8192" y="179"/>
                      <a:pt x="8228" y="179"/>
                    </a:cubicBezTo>
                    <a:lnTo>
                      <a:pt x="8501" y="179"/>
                    </a:lnTo>
                    <a:cubicBezTo>
                      <a:pt x="8549" y="179"/>
                      <a:pt x="8585" y="144"/>
                      <a:pt x="8585" y="84"/>
                    </a:cubicBezTo>
                    <a:cubicBezTo>
                      <a:pt x="8585" y="37"/>
                      <a:pt x="8549" y="1"/>
                      <a:pt x="8501" y="1"/>
                    </a:cubicBezTo>
                    <a:close/>
                    <a:moveTo>
                      <a:pt x="9049" y="1"/>
                    </a:moveTo>
                    <a:cubicBezTo>
                      <a:pt x="9001" y="1"/>
                      <a:pt x="8966" y="49"/>
                      <a:pt x="8966" y="84"/>
                    </a:cubicBezTo>
                    <a:cubicBezTo>
                      <a:pt x="8966" y="132"/>
                      <a:pt x="9001" y="179"/>
                      <a:pt x="9049" y="179"/>
                    </a:cubicBezTo>
                    <a:lnTo>
                      <a:pt x="9323" y="179"/>
                    </a:lnTo>
                    <a:cubicBezTo>
                      <a:pt x="9359" y="179"/>
                      <a:pt x="9406" y="144"/>
                      <a:pt x="9406" y="84"/>
                    </a:cubicBezTo>
                    <a:cubicBezTo>
                      <a:pt x="9406" y="37"/>
                      <a:pt x="9359" y="1"/>
                      <a:pt x="9323" y="1"/>
                    </a:cubicBezTo>
                    <a:close/>
                    <a:moveTo>
                      <a:pt x="9859" y="1"/>
                    </a:moveTo>
                    <a:cubicBezTo>
                      <a:pt x="9811" y="1"/>
                      <a:pt x="9763" y="49"/>
                      <a:pt x="9763" y="84"/>
                    </a:cubicBezTo>
                    <a:cubicBezTo>
                      <a:pt x="9763" y="132"/>
                      <a:pt x="9811" y="179"/>
                      <a:pt x="9859" y="179"/>
                    </a:cubicBezTo>
                    <a:lnTo>
                      <a:pt x="10121" y="179"/>
                    </a:lnTo>
                    <a:cubicBezTo>
                      <a:pt x="10180" y="179"/>
                      <a:pt x="10228" y="144"/>
                      <a:pt x="10216" y="84"/>
                    </a:cubicBezTo>
                    <a:cubicBezTo>
                      <a:pt x="10216" y="37"/>
                      <a:pt x="10168" y="1"/>
                      <a:pt x="10121" y="1"/>
                    </a:cubicBezTo>
                    <a:close/>
                    <a:moveTo>
                      <a:pt x="10668" y="1"/>
                    </a:moveTo>
                    <a:cubicBezTo>
                      <a:pt x="10633" y="1"/>
                      <a:pt x="10585" y="49"/>
                      <a:pt x="10585" y="84"/>
                    </a:cubicBezTo>
                    <a:cubicBezTo>
                      <a:pt x="10585" y="132"/>
                      <a:pt x="10633" y="179"/>
                      <a:pt x="10668" y="179"/>
                    </a:cubicBezTo>
                    <a:lnTo>
                      <a:pt x="10942" y="179"/>
                    </a:lnTo>
                    <a:cubicBezTo>
                      <a:pt x="10990" y="179"/>
                      <a:pt x="11025" y="144"/>
                      <a:pt x="11025" y="84"/>
                    </a:cubicBezTo>
                    <a:cubicBezTo>
                      <a:pt x="11025" y="37"/>
                      <a:pt x="10990" y="1"/>
                      <a:pt x="10942" y="1"/>
                    </a:cubicBezTo>
                    <a:close/>
                    <a:moveTo>
                      <a:pt x="11490" y="1"/>
                    </a:moveTo>
                    <a:cubicBezTo>
                      <a:pt x="11442" y="1"/>
                      <a:pt x="11406" y="49"/>
                      <a:pt x="11406" y="84"/>
                    </a:cubicBezTo>
                    <a:cubicBezTo>
                      <a:pt x="11406" y="132"/>
                      <a:pt x="11442" y="179"/>
                      <a:pt x="11490" y="179"/>
                    </a:cubicBezTo>
                    <a:lnTo>
                      <a:pt x="11764" y="179"/>
                    </a:lnTo>
                    <a:cubicBezTo>
                      <a:pt x="11799" y="179"/>
                      <a:pt x="11847" y="144"/>
                      <a:pt x="11847" y="84"/>
                    </a:cubicBezTo>
                    <a:cubicBezTo>
                      <a:pt x="11847" y="37"/>
                      <a:pt x="11799" y="1"/>
                      <a:pt x="11764" y="1"/>
                    </a:cubicBezTo>
                    <a:close/>
                    <a:moveTo>
                      <a:pt x="12299" y="1"/>
                    </a:moveTo>
                    <a:cubicBezTo>
                      <a:pt x="12252" y="1"/>
                      <a:pt x="12204" y="49"/>
                      <a:pt x="12204" y="84"/>
                    </a:cubicBezTo>
                    <a:cubicBezTo>
                      <a:pt x="12204" y="132"/>
                      <a:pt x="12252" y="179"/>
                      <a:pt x="12299" y="179"/>
                    </a:cubicBezTo>
                    <a:lnTo>
                      <a:pt x="12561" y="179"/>
                    </a:lnTo>
                    <a:cubicBezTo>
                      <a:pt x="12621" y="179"/>
                      <a:pt x="12669" y="144"/>
                      <a:pt x="12657" y="84"/>
                    </a:cubicBezTo>
                    <a:cubicBezTo>
                      <a:pt x="12657" y="37"/>
                      <a:pt x="12609" y="1"/>
                      <a:pt x="12561" y="1"/>
                    </a:cubicBezTo>
                    <a:close/>
                    <a:moveTo>
                      <a:pt x="13109" y="1"/>
                    </a:moveTo>
                    <a:cubicBezTo>
                      <a:pt x="13073" y="1"/>
                      <a:pt x="13026" y="49"/>
                      <a:pt x="13026" y="84"/>
                    </a:cubicBezTo>
                    <a:cubicBezTo>
                      <a:pt x="13026" y="132"/>
                      <a:pt x="13073" y="179"/>
                      <a:pt x="13109" y="179"/>
                    </a:cubicBezTo>
                    <a:lnTo>
                      <a:pt x="13192" y="179"/>
                    </a:lnTo>
                    <a:cubicBezTo>
                      <a:pt x="13228" y="179"/>
                      <a:pt x="13276" y="144"/>
                      <a:pt x="13276" y="84"/>
                    </a:cubicBezTo>
                    <a:cubicBezTo>
                      <a:pt x="13276" y="37"/>
                      <a:pt x="13228" y="1"/>
                      <a:pt x="1319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459" name="Google Shape;4459;p44"/>
            <p:cNvSpPr/>
            <p:nvPr/>
          </p:nvSpPr>
          <p:spPr>
            <a:xfrm>
              <a:off x="5319834" y="2371949"/>
              <a:ext cx="43405" cy="43405"/>
            </a:xfrm>
            <a:custGeom>
              <a:avLst/>
              <a:gdLst/>
              <a:ahLst/>
              <a:cxnLst/>
              <a:rect l="l" t="t" r="r" b="b"/>
              <a:pathLst>
                <a:path w="1370" h="1370" extrusionOk="0">
                  <a:moveTo>
                    <a:pt x="691" y="0"/>
                  </a:moveTo>
                  <a:cubicBezTo>
                    <a:pt x="310" y="0"/>
                    <a:pt x="0" y="298"/>
                    <a:pt x="0" y="679"/>
                  </a:cubicBezTo>
                  <a:cubicBezTo>
                    <a:pt x="0" y="1060"/>
                    <a:pt x="310" y="1370"/>
                    <a:pt x="691" y="1370"/>
                  </a:cubicBezTo>
                  <a:cubicBezTo>
                    <a:pt x="1060" y="1370"/>
                    <a:pt x="1369" y="1060"/>
                    <a:pt x="1369" y="679"/>
                  </a:cubicBezTo>
                  <a:cubicBezTo>
                    <a:pt x="1369" y="298"/>
                    <a:pt x="1060" y="0"/>
                    <a:pt x="69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460" name="Google Shape;4460;p44"/>
            <p:cNvGrpSpPr/>
            <p:nvPr/>
          </p:nvGrpSpPr>
          <p:grpSpPr>
            <a:xfrm>
              <a:off x="5356047" y="1801601"/>
              <a:ext cx="804640" cy="1177702"/>
              <a:chOff x="5356047" y="1801601"/>
              <a:chExt cx="804640" cy="1177702"/>
            </a:xfrm>
          </p:grpSpPr>
          <p:sp>
            <p:nvSpPr>
              <p:cNvPr id="4461" name="Google Shape;4461;p44"/>
              <p:cNvSpPr/>
              <p:nvPr/>
            </p:nvSpPr>
            <p:spPr>
              <a:xfrm>
                <a:off x="5356047" y="2390801"/>
                <a:ext cx="375343" cy="5703"/>
              </a:xfrm>
              <a:custGeom>
                <a:avLst/>
                <a:gdLst/>
                <a:ahLst/>
                <a:cxnLst/>
                <a:rect l="l" t="t" r="r" b="b"/>
                <a:pathLst>
                  <a:path w="11847" h="180" extrusionOk="0">
                    <a:moveTo>
                      <a:pt x="95" y="1"/>
                    </a:moveTo>
                    <a:cubicBezTo>
                      <a:pt x="48" y="1"/>
                      <a:pt x="0" y="48"/>
                      <a:pt x="0" y="84"/>
                    </a:cubicBezTo>
                    <a:cubicBezTo>
                      <a:pt x="0" y="132"/>
                      <a:pt x="48" y="179"/>
                      <a:pt x="95" y="179"/>
                    </a:cubicBezTo>
                    <a:lnTo>
                      <a:pt x="357" y="179"/>
                    </a:lnTo>
                    <a:cubicBezTo>
                      <a:pt x="417" y="179"/>
                      <a:pt x="453" y="132"/>
                      <a:pt x="453" y="84"/>
                    </a:cubicBezTo>
                    <a:cubicBezTo>
                      <a:pt x="453" y="48"/>
                      <a:pt x="405" y="1"/>
                      <a:pt x="357" y="1"/>
                    </a:cubicBezTo>
                    <a:close/>
                    <a:moveTo>
                      <a:pt x="917" y="1"/>
                    </a:moveTo>
                    <a:cubicBezTo>
                      <a:pt x="869" y="1"/>
                      <a:pt x="822" y="48"/>
                      <a:pt x="822" y="84"/>
                    </a:cubicBezTo>
                    <a:cubicBezTo>
                      <a:pt x="822" y="132"/>
                      <a:pt x="869" y="179"/>
                      <a:pt x="917" y="179"/>
                    </a:cubicBezTo>
                    <a:lnTo>
                      <a:pt x="1179" y="179"/>
                    </a:lnTo>
                    <a:cubicBezTo>
                      <a:pt x="1226" y="179"/>
                      <a:pt x="1262" y="132"/>
                      <a:pt x="1262" y="84"/>
                    </a:cubicBezTo>
                    <a:cubicBezTo>
                      <a:pt x="1262" y="48"/>
                      <a:pt x="1226" y="1"/>
                      <a:pt x="1179" y="1"/>
                    </a:cubicBezTo>
                    <a:close/>
                    <a:moveTo>
                      <a:pt x="1727" y="1"/>
                    </a:moveTo>
                    <a:cubicBezTo>
                      <a:pt x="1691" y="1"/>
                      <a:pt x="1643" y="48"/>
                      <a:pt x="1643" y="84"/>
                    </a:cubicBezTo>
                    <a:cubicBezTo>
                      <a:pt x="1643" y="132"/>
                      <a:pt x="1691" y="179"/>
                      <a:pt x="1727" y="179"/>
                    </a:cubicBezTo>
                    <a:lnTo>
                      <a:pt x="2000" y="179"/>
                    </a:lnTo>
                    <a:cubicBezTo>
                      <a:pt x="2048" y="179"/>
                      <a:pt x="2084" y="132"/>
                      <a:pt x="2084" y="84"/>
                    </a:cubicBezTo>
                    <a:cubicBezTo>
                      <a:pt x="2084" y="48"/>
                      <a:pt x="2048" y="1"/>
                      <a:pt x="2000" y="1"/>
                    </a:cubicBezTo>
                    <a:close/>
                    <a:moveTo>
                      <a:pt x="2536" y="1"/>
                    </a:moveTo>
                    <a:cubicBezTo>
                      <a:pt x="2489" y="1"/>
                      <a:pt x="2441" y="48"/>
                      <a:pt x="2441" y="84"/>
                    </a:cubicBezTo>
                    <a:cubicBezTo>
                      <a:pt x="2441" y="132"/>
                      <a:pt x="2489" y="179"/>
                      <a:pt x="2536" y="179"/>
                    </a:cubicBezTo>
                    <a:lnTo>
                      <a:pt x="2798" y="179"/>
                    </a:lnTo>
                    <a:cubicBezTo>
                      <a:pt x="2858" y="179"/>
                      <a:pt x="2893" y="132"/>
                      <a:pt x="2893" y="84"/>
                    </a:cubicBezTo>
                    <a:cubicBezTo>
                      <a:pt x="2893" y="48"/>
                      <a:pt x="2846" y="1"/>
                      <a:pt x="2798" y="1"/>
                    </a:cubicBezTo>
                    <a:close/>
                    <a:moveTo>
                      <a:pt x="3358" y="1"/>
                    </a:moveTo>
                    <a:cubicBezTo>
                      <a:pt x="3310" y="1"/>
                      <a:pt x="3262" y="48"/>
                      <a:pt x="3262" y="84"/>
                    </a:cubicBezTo>
                    <a:cubicBezTo>
                      <a:pt x="3262" y="132"/>
                      <a:pt x="3310" y="179"/>
                      <a:pt x="3358" y="179"/>
                    </a:cubicBezTo>
                    <a:lnTo>
                      <a:pt x="3620" y="179"/>
                    </a:lnTo>
                    <a:cubicBezTo>
                      <a:pt x="3667" y="179"/>
                      <a:pt x="3715" y="132"/>
                      <a:pt x="3715" y="84"/>
                    </a:cubicBezTo>
                    <a:cubicBezTo>
                      <a:pt x="3715" y="48"/>
                      <a:pt x="3667" y="1"/>
                      <a:pt x="3620" y="1"/>
                    </a:cubicBezTo>
                    <a:close/>
                    <a:moveTo>
                      <a:pt x="4167" y="1"/>
                    </a:moveTo>
                    <a:cubicBezTo>
                      <a:pt x="4132" y="1"/>
                      <a:pt x="4084" y="48"/>
                      <a:pt x="4084" y="84"/>
                    </a:cubicBezTo>
                    <a:cubicBezTo>
                      <a:pt x="4084" y="132"/>
                      <a:pt x="4132" y="179"/>
                      <a:pt x="4167" y="179"/>
                    </a:cubicBezTo>
                    <a:lnTo>
                      <a:pt x="4441" y="179"/>
                    </a:lnTo>
                    <a:cubicBezTo>
                      <a:pt x="4489" y="179"/>
                      <a:pt x="4524" y="132"/>
                      <a:pt x="4524" y="84"/>
                    </a:cubicBezTo>
                    <a:cubicBezTo>
                      <a:pt x="4524" y="48"/>
                      <a:pt x="4489" y="1"/>
                      <a:pt x="4441" y="1"/>
                    </a:cubicBezTo>
                    <a:close/>
                    <a:moveTo>
                      <a:pt x="4977" y="1"/>
                    </a:moveTo>
                    <a:cubicBezTo>
                      <a:pt x="4929" y="1"/>
                      <a:pt x="4882" y="48"/>
                      <a:pt x="4882" y="84"/>
                    </a:cubicBezTo>
                    <a:cubicBezTo>
                      <a:pt x="4882" y="132"/>
                      <a:pt x="4929" y="179"/>
                      <a:pt x="4977" y="179"/>
                    </a:cubicBezTo>
                    <a:lnTo>
                      <a:pt x="5239" y="179"/>
                    </a:lnTo>
                    <a:cubicBezTo>
                      <a:pt x="5298" y="179"/>
                      <a:pt x="5346" y="132"/>
                      <a:pt x="5334" y="84"/>
                    </a:cubicBezTo>
                    <a:cubicBezTo>
                      <a:pt x="5334" y="48"/>
                      <a:pt x="5286" y="1"/>
                      <a:pt x="5239" y="1"/>
                    </a:cubicBezTo>
                    <a:close/>
                    <a:moveTo>
                      <a:pt x="5798" y="1"/>
                    </a:moveTo>
                    <a:cubicBezTo>
                      <a:pt x="5751" y="1"/>
                      <a:pt x="5703" y="48"/>
                      <a:pt x="5703" y="84"/>
                    </a:cubicBezTo>
                    <a:cubicBezTo>
                      <a:pt x="5703" y="132"/>
                      <a:pt x="5751" y="179"/>
                      <a:pt x="5798" y="179"/>
                    </a:cubicBezTo>
                    <a:lnTo>
                      <a:pt x="6060" y="179"/>
                    </a:lnTo>
                    <a:cubicBezTo>
                      <a:pt x="6108" y="179"/>
                      <a:pt x="6156" y="132"/>
                      <a:pt x="6144" y="84"/>
                    </a:cubicBezTo>
                    <a:cubicBezTo>
                      <a:pt x="6144" y="48"/>
                      <a:pt x="6108" y="1"/>
                      <a:pt x="6060" y="1"/>
                    </a:cubicBezTo>
                    <a:close/>
                    <a:moveTo>
                      <a:pt x="6608" y="1"/>
                    </a:moveTo>
                    <a:cubicBezTo>
                      <a:pt x="6572" y="1"/>
                      <a:pt x="6525" y="48"/>
                      <a:pt x="6525" y="84"/>
                    </a:cubicBezTo>
                    <a:cubicBezTo>
                      <a:pt x="6525" y="132"/>
                      <a:pt x="6572" y="179"/>
                      <a:pt x="6608" y="179"/>
                    </a:cubicBezTo>
                    <a:lnTo>
                      <a:pt x="6882" y="179"/>
                    </a:lnTo>
                    <a:cubicBezTo>
                      <a:pt x="6918" y="179"/>
                      <a:pt x="6965" y="132"/>
                      <a:pt x="6965" y="84"/>
                    </a:cubicBezTo>
                    <a:cubicBezTo>
                      <a:pt x="6965" y="48"/>
                      <a:pt x="6918" y="1"/>
                      <a:pt x="6882" y="1"/>
                    </a:cubicBezTo>
                    <a:close/>
                    <a:moveTo>
                      <a:pt x="7418" y="1"/>
                    </a:moveTo>
                    <a:cubicBezTo>
                      <a:pt x="7370" y="1"/>
                      <a:pt x="7322" y="48"/>
                      <a:pt x="7322" y="84"/>
                    </a:cubicBezTo>
                    <a:cubicBezTo>
                      <a:pt x="7322" y="132"/>
                      <a:pt x="7370" y="179"/>
                      <a:pt x="7418" y="179"/>
                    </a:cubicBezTo>
                    <a:lnTo>
                      <a:pt x="7680" y="179"/>
                    </a:lnTo>
                    <a:cubicBezTo>
                      <a:pt x="7739" y="179"/>
                      <a:pt x="7787" y="132"/>
                      <a:pt x="7775" y="84"/>
                    </a:cubicBezTo>
                    <a:cubicBezTo>
                      <a:pt x="7775" y="48"/>
                      <a:pt x="7727" y="1"/>
                      <a:pt x="7680" y="1"/>
                    </a:cubicBezTo>
                    <a:close/>
                    <a:moveTo>
                      <a:pt x="8239" y="1"/>
                    </a:moveTo>
                    <a:cubicBezTo>
                      <a:pt x="8192" y="1"/>
                      <a:pt x="8144" y="48"/>
                      <a:pt x="8144" y="84"/>
                    </a:cubicBezTo>
                    <a:cubicBezTo>
                      <a:pt x="8144" y="132"/>
                      <a:pt x="8192" y="179"/>
                      <a:pt x="8239" y="179"/>
                    </a:cubicBezTo>
                    <a:lnTo>
                      <a:pt x="8501" y="179"/>
                    </a:lnTo>
                    <a:cubicBezTo>
                      <a:pt x="8549" y="179"/>
                      <a:pt x="8596" y="132"/>
                      <a:pt x="8596" y="84"/>
                    </a:cubicBezTo>
                    <a:cubicBezTo>
                      <a:pt x="8596" y="48"/>
                      <a:pt x="8549" y="1"/>
                      <a:pt x="8501" y="1"/>
                    </a:cubicBezTo>
                    <a:close/>
                    <a:moveTo>
                      <a:pt x="9049" y="1"/>
                    </a:moveTo>
                    <a:cubicBezTo>
                      <a:pt x="9013" y="1"/>
                      <a:pt x="8966" y="48"/>
                      <a:pt x="8966" y="84"/>
                    </a:cubicBezTo>
                    <a:cubicBezTo>
                      <a:pt x="8966" y="132"/>
                      <a:pt x="9013" y="179"/>
                      <a:pt x="9049" y="179"/>
                    </a:cubicBezTo>
                    <a:lnTo>
                      <a:pt x="9323" y="179"/>
                    </a:lnTo>
                    <a:cubicBezTo>
                      <a:pt x="9370" y="179"/>
                      <a:pt x="9406" y="132"/>
                      <a:pt x="9406" y="84"/>
                    </a:cubicBezTo>
                    <a:cubicBezTo>
                      <a:pt x="9406" y="48"/>
                      <a:pt x="9370" y="1"/>
                      <a:pt x="9323" y="1"/>
                    </a:cubicBezTo>
                    <a:close/>
                    <a:moveTo>
                      <a:pt x="9858" y="1"/>
                    </a:moveTo>
                    <a:cubicBezTo>
                      <a:pt x="9811" y="1"/>
                      <a:pt x="9763" y="48"/>
                      <a:pt x="9763" y="84"/>
                    </a:cubicBezTo>
                    <a:cubicBezTo>
                      <a:pt x="9763" y="132"/>
                      <a:pt x="9811" y="179"/>
                      <a:pt x="9858" y="179"/>
                    </a:cubicBezTo>
                    <a:lnTo>
                      <a:pt x="10120" y="179"/>
                    </a:lnTo>
                    <a:cubicBezTo>
                      <a:pt x="10180" y="179"/>
                      <a:pt x="10228" y="132"/>
                      <a:pt x="10216" y="84"/>
                    </a:cubicBezTo>
                    <a:cubicBezTo>
                      <a:pt x="10216" y="48"/>
                      <a:pt x="10168" y="1"/>
                      <a:pt x="10120" y="1"/>
                    </a:cubicBezTo>
                    <a:close/>
                    <a:moveTo>
                      <a:pt x="10680" y="1"/>
                    </a:moveTo>
                    <a:cubicBezTo>
                      <a:pt x="10632" y="1"/>
                      <a:pt x="10585" y="48"/>
                      <a:pt x="10585" y="84"/>
                    </a:cubicBezTo>
                    <a:cubicBezTo>
                      <a:pt x="10585" y="132"/>
                      <a:pt x="10632" y="179"/>
                      <a:pt x="10680" y="179"/>
                    </a:cubicBezTo>
                    <a:lnTo>
                      <a:pt x="10942" y="179"/>
                    </a:lnTo>
                    <a:cubicBezTo>
                      <a:pt x="11001" y="179"/>
                      <a:pt x="11037" y="132"/>
                      <a:pt x="11025" y="84"/>
                    </a:cubicBezTo>
                    <a:cubicBezTo>
                      <a:pt x="11025" y="48"/>
                      <a:pt x="10990" y="1"/>
                      <a:pt x="10942" y="1"/>
                    </a:cubicBezTo>
                    <a:close/>
                    <a:moveTo>
                      <a:pt x="11490" y="1"/>
                    </a:moveTo>
                    <a:cubicBezTo>
                      <a:pt x="11454" y="1"/>
                      <a:pt x="11406" y="48"/>
                      <a:pt x="11406" y="84"/>
                    </a:cubicBezTo>
                    <a:cubicBezTo>
                      <a:pt x="11406" y="132"/>
                      <a:pt x="11454" y="179"/>
                      <a:pt x="11490" y="179"/>
                    </a:cubicBezTo>
                    <a:lnTo>
                      <a:pt x="11763" y="179"/>
                    </a:lnTo>
                    <a:cubicBezTo>
                      <a:pt x="11811" y="179"/>
                      <a:pt x="11847" y="132"/>
                      <a:pt x="11847" y="84"/>
                    </a:cubicBezTo>
                    <a:cubicBezTo>
                      <a:pt x="11847" y="48"/>
                      <a:pt x="11799" y="1"/>
                      <a:pt x="117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62" name="Google Shape;4462;p44"/>
              <p:cNvSpPr/>
              <p:nvPr/>
            </p:nvSpPr>
            <p:spPr>
              <a:xfrm>
                <a:off x="5732499" y="1807621"/>
                <a:ext cx="5703" cy="1171682"/>
              </a:xfrm>
              <a:custGeom>
                <a:avLst/>
                <a:gdLst/>
                <a:ahLst/>
                <a:cxnLst/>
                <a:rect l="l" t="t" r="r" b="b"/>
                <a:pathLst>
                  <a:path w="180" h="36982" extrusionOk="0">
                    <a:moveTo>
                      <a:pt x="84" y="1"/>
                    </a:moveTo>
                    <a:cubicBezTo>
                      <a:pt x="48" y="1"/>
                      <a:pt x="1" y="36"/>
                      <a:pt x="1" y="84"/>
                    </a:cubicBezTo>
                    <a:lnTo>
                      <a:pt x="1" y="346"/>
                    </a:lnTo>
                    <a:cubicBezTo>
                      <a:pt x="1" y="394"/>
                      <a:pt x="48" y="441"/>
                      <a:pt x="84" y="441"/>
                    </a:cubicBezTo>
                    <a:cubicBezTo>
                      <a:pt x="132" y="441"/>
                      <a:pt x="179" y="417"/>
                      <a:pt x="179" y="358"/>
                    </a:cubicBezTo>
                    <a:lnTo>
                      <a:pt x="179" y="84"/>
                    </a:lnTo>
                    <a:cubicBezTo>
                      <a:pt x="179" y="36"/>
                      <a:pt x="132" y="1"/>
                      <a:pt x="84" y="1"/>
                    </a:cubicBezTo>
                    <a:close/>
                    <a:moveTo>
                      <a:pt x="84" y="810"/>
                    </a:moveTo>
                    <a:cubicBezTo>
                      <a:pt x="48" y="810"/>
                      <a:pt x="1" y="858"/>
                      <a:pt x="1" y="906"/>
                    </a:cubicBezTo>
                    <a:lnTo>
                      <a:pt x="1" y="1168"/>
                    </a:lnTo>
                    <a:cubicBezTo>
                      <a:pt x="1" y="1215"/>
                      <a:pt x="48" y="1263"/>
                      <a:pt x="84" y="1263"/>
                    </a:cubicBezTo>
                    <a:cubicBezTo>
                      <a:pt x="132" y="1263"/>
                      <a:pt x="179" y="1215"/>
                      <a:pt x="179" y="1168"/>
                    </a:cubicBezTo>
                    <a:lnTo>
                      <a:pt x="179" y="906"/>
                    </a:lnTo>
                    <a:cubicBezTo>
                      <a:pt x="179" y="858"/>
                      <a:pt x="132" y="810"/>
                      <a:pt x="84" y="810"/>
                    </a:cubicBezTo>
                    <a:close/>
                    <a:moveTo>
                      <a:pt x="84" y="1632"/>
                    </a:moveTo>
                    <a:cubicBezTo>
                      <a:pt x="48" y="1632"/>
                      <a:pt x="1" y="1680"/>
                      <a:pt x="1" y="1715"/>
                    </a:cubicBezTo>
                    <a:lnTo>
                      <a:pt x="1" y="1989"/>
                    </a:lnTo>
                    <a:cubicBezTo>
                      <a:pt x="1" y="2037"/>
                      <a:pt x="48" y="2084"/>
                      <a:pt x="84" y="2084"/>
                    </a:cubicBezTo>
                    <a:cubicBezTo>
                      <a:pt x="132" y="2084"/>
                      <a:pt x="179" y="2037"/>
                      <a:pt x="179" y="1989"/>
                    </a:cubicBezTo>
                    <a:lnTo>
                      <a:pt x="179" y="1715"/>
                    </a:lnTo>
                    <a:cubicBezTo>
                      <a:pt x="179" y="1680"/>
                      <a:pt x="132" y="1632"/>
                      <a:pt x="84" y="1632"/>
                    </a:cubicBezTo>
                    <a:close/>
                    <a:moveTo>
                      <a:pt x="84" y="2453"/>
                    </a:moveTo>
                    <a:cubicBezTo>
                      <a:pt x="48" y="2453"/>
                      <a:pt x="1" y="2489"/>
                      <a:pt x="1" y="2537"/>
                    </a:cubicBezTo>
                    <a:lnTo>
                      <a:pt x="1" y="2811"/>
                    </a:lnTo>
                    <a:cubicBezTo>
                      <a:pt x="1" y="2858"/>
                      <a:pt x="48" y="2894"/>
                      <a:pt x="84" y="2894"/>
                    </a:cubicBezTo>
                    <a:cubicBezTo>
                      <a:pt x="132" y="2894"/>
                      <a:pt x="179" y="2858"/>
                      <a:pt x="179" y="2811"/>
                    </a:cubicBezTo>
                    <a:lnTo>
                      <a:pt x="179" y="2537"/>
                    </a:lnTo>
                    <a:cubicBezTo>
                      <a:pt x="179" y="2489"/>
                      <a:pt x="132" y="2453"/>
                      <a:pt x="84" y="2453"/>
                    </a:cubicBezTo>
                    <a:close/>
                    <a:moveTo>
                      <a:pt x="84" y="3251"/>
                    </a:moveTo>
                    <a:cubicBezTo>
                      <a:pt x="48" y="3251"/>
                      <a:pt x="1" y="3299"/>
                      <a:pt x="1" y="3346"/>
                    </a:cubicBezTo>
                    <a:lnTo>
                      <a:pt x="1" y="3608"/>
                    </a:lnTo>
                    <a:cubicBezTo>
                      <a:pt x="1" y="3656"/>
                      <a:pt x="48" y="3704"/>
                      <a:pt x="84" y="3704"/>
                    </a:cubicBezTo>
                    <a:cubicBezTo>
                      <a:pt x="132" y="3704"/>
                      <a:pt x="179" y="3656"/>
                      <a:pt x="179" y="3608"/>
                    </a:cubicBezTo>
                    <a:lnTo>
                      <a:pt x="179" y="3346"/>
                    </a:lnTo>
                    <a:cubicBezTo>
                      <a:pt x="179" y="3299"/>
                      <a:pt x="132" y="3251"/>
                      <a:pt x="84" y="3251"/>
                    </a:cubicBezTo>
                    <a:close/>
                    <a:moveTo>
                      <a:pt x="84" y="4073"/>
                    </a:moveTo>
                    <a:cubicBezTo>
                      <a:pt x="48" y="4073"/>
                      <a:pt x="1" y="4120"/>
                      <a:pt x="1" y="4168"/>
                    </a:cubicBezTo>
                    <a:lnTo>
                      <a:pt x="1" y="4430"/>
                    </a:lnTo>
                    <a:cubicBezTo>
                      <a:pt x="1" y="4477"/>
                      <a:pt x="48" y="4525"/>
                      <a:pt x="84" y="4525"/>
                    </a:cubicBezTo>
                    <a:cubicBezTo>
                      <a:pt x="132" y="4525"/>
                      <a:pt x="179" y="4477"/>
                      <a:pt x="179" y="4430"/>
                    </a:cubicBezTo>
                    <a:lnTo>
                      <a:pt x="179" y="4168"/>
                    </a:lnTo>
                    <a:cubicBezTo>
                      <a:pt x="179" y="4120"/>
                      <a:pt x="132" y="4073"/>
                      <a:pt x="84" y="4073"/>
                    </a:cubicBezTo>
                    <a:close/>
                    <a:moveTo>
                      <a:pt x="84" y="4894"/>
                    </a:moveTo>
                    <a:cubicBezTo>
                      <a:pt x="48" y="4894"/>
                      <a:pt x="1" y="4942"/>
                      <a:pt x="1" y="4978"/>
                    </a:cubicBezTo>
                    <a:lnTo>
                      <a:pt x="1" y="5251"/>
                    </a:lnTo>
                    <a:cubicBezTo>
                      <a:pt x="1" y="5299"/>
                      <a:pt x="48" y="5335"/>
                      <a:pt x="84" y="5335"/>
                    </a:cubicBezTo>
                    <a:cubicBezTo>
                      <a:pt x="132" y="5335"/>
                      <a:pt x="179" y="5299"/>
                      <a:pt x="179" y="5251"/>
                    </a:cubicBezTo>
                    <a:lnTo>
                      <a:pt x="179" y="4978"/>
                    </a:lnTo>
                    <a:cubicBezTo>
                      <a:pt x="179" y="4942"/>
                      <a:pt x="132" y="4894"/>
                      <a:pt x="84" y="4894"/>
                    </a:cubicBezTo>
                    <a:close/>
                    <a:moveTo>
                      <a:pt x="84" y="5692"/>
                    </a:moveTo>
                    <a:cubicBezTo>
                      <a:pt x="48" y="5692"/>
                      <a:pt x="1" y="5740"/>
                      <a:pt x="1" y="5787"/>
                    </a:cubicBezTo>
                    <a:lnTo>
                      <a:pt x="1" y="6049"/>
                    </a:lnTo>
                    <a:cubicBezTo>
                      <a:pt x="1" y="6097"/>
                      <a:pt x="48" y="6144"/>
                      <a:pt x="84" y="6144"/>
                    </a:cubicBezTo>
                    <a:cubicBezTo>
                      <a:pt x="132" y="6144"/>
                      <a:pt x="179" y="6097"/>
                      <a:pt x="179" y="6049"/>
                    </a:cubicBezTo>
                    <a:lnTo>
                      <a:pt x="179" y="5787"/>
                    </a:lnTo>
                    <a:cubicBezTo>
                      <a:pt x="179" y="5740"/>
                      <a:pt x="132" y="5692"/>
                      <a:pt x="84" y="5692"/>
                    </a:cubicBezTo>
                    <a:close/>
                    <a:moveTo>
                      <a:pt x="84" y="6513"/>
                    </a:moveTo>
                    <a:cubicBezTo>
                      <a:pt x="48" y="6513"/>
                      <a:pt x="1" y="6561"/>
                      <a:pt x="1" y="6597"/>
                    </a:cubicBezTo>
                    <a:lnTo>
                      <a:pt x="1" y="6871"/>
                    </a:lnTo>
                    <a:cubicBezTo>
                      <a:pt x="1" y="6918"/>
                      <a:pt x="48" y="6966"/>
                      <a:pt x="84" y="6966"/>
                    </a:cubicBezTo>
                    <a:cubicBezTo>
                      <a:pt x="132" y="6966"/>
                      <a:pt x="179" y="6918"/>
                      <a:pt x="179" y="6871"/>
                    </a:cubicBezTo>
                    <a:lnTo>
                      <a:pt x="179" y="6597"/>
                    </a:lnTo>
                    <a:cubicBezTo>
                      <a:pt x="179" y="6561"/>
                      <a:pt x="132" y="6513"/>
                      <a:pt x="84" y="6513"/>
                    </a:cubicBezTo>
                    <a:close/>
                    <a:moveTo>
                      <a:pt x="84" y="7335"/>
                    </a:moveTo>
                    <a:cubicBezTo>
                      <a:pt x="48" y="7335"/>
                      <a:pt x="1" y="7371"/>
                      <a:pt x="1" y="7418"/>
                    </a:cubicBezTo>
                    <a:lnTo>
                      <a:pt x="1" y="7692"/>
                    </a:lnTo>
                    <a:cubicBezTo>
                      <a:pt x="1" y="7740"/>
                      <a:pt x="48" y="7776"/>
                      <a:pt x="84" y="7776"/>
                    </a:cubicBezTo>
                    <a:cubicBezTo>
                      <a:pt x="132" y="7776"/>
                      <a:pt x="179" y="7740"/>
                      <a:pt x="179" y="7692"/>
                    </a:cubicBezTo>
                    <a:lnTo>
                      <a:pt x="179" y="7418"/>
                    </a:lnTo>
                    <a:cubicBezTo>
                      <a:pt x="179" y="7371"/>
                      <a:pt x="132" y="7335"/>
                      <a:pt x="84" y="7335"/>
                    </a:cubicBezTo>
                    <a:close/>
                    <a:moveTo>
                      <a:pt x="84" y="8133"/>
                    </a:moveTo>
                    <a:cubicBezTo>
                      <a:pt x="48" y="8133"/>
                      <a:pt x="1" y="8180"/>
                      <a:pt x="1" y="8228"/>
                    </a:cubicBezTo>
                    <a:lnTo>
                      <a:pt x="1" y="8490"/>
                    </a:lnTo>
                    <a:cubicBezTo>
                      <a:pt x="1" y="8538"/>
                      <a:pt x="48" y="8585"/>
                      <a:pt x="84" y="8585"/>
                    </a:cubicBezTo>
                    <a:cubicBezTo>
                      <a:pt x="132" y="8585"/>
                      <a:pt x="179" y="8549"/>
                      <a:pt x="179" y="8490"/>
                    </a:cubicBezTo>
                    <a:lnTo>
                      <a:pt x="179" y="8228"/>
                    </a:lnTo>
                    <a:cubicBezTo>
                      <a:pt x="179" y="8180"/>
                      <a:pt x="132" y="8133"/>
                      <a:pt x="84" y="8133"/>
                    </a:cubicBezTo>
                    <a:close/>
                    <a:moveTo>
                      <a:pt x="84" y="8954"/>
                    </a:moveTo>
                    <a:cubicBezTo>
                      <a:pt x="48" y="8954"/>
                      <a:pt x="1" y="9002"/>
                      <a:pt x="1" y="9049"/>
                    </a:cubicBezTo>
                    <a:lnTo>
                      <a:pt x="1" y="9311"/>
                    </a:lnTo>
                    <a:cubicBezTo>
                      <a:pt x="1" y="9359"/>
                      <a:pt x="48" y="9407"/>
                      <a:pt x="84" y="9407"/>
                    </a:cubicBezTo>
                    <a:cubicBezTo>
                      <a:pt x="132" y="9407"/>
                      <a:pt x="179" y="9359"/>
                      <a:pt x="179" y="9311"/>
                    </a:cubicBezTo>
                    <a:lnTo>
                      <a:pt x="179" y="9049"/>
                    </a:lnTo>
                    <a:cubicBezTo>
                      <a:pt x="179" y="9002"/>
                      <a:pt x="132" y="8954"/>
                      <a:pt x="84" y="8954"/>
                    </a:cubicBezTo>
                    <a:close/>
                    <a:moveTo>
                      <a:pt x="84" y="9776"/>
                    </a:moveTo>
                    <a:cubicBezTo>
                      <a:pt x="48" y="9776"/>
                      <a:pt x="1" y="9823"/>
                      <a:pt x="1" y="9859"/>
                    </a:cubicBezTo>
                    <a:lnTo>
                      <a:pt x="1" y="10133"/>
                    </a:lnTo>
                    <a:cubicBezTo>
                      <a:pt x="1" y="10181"/>
                      <a:pt x="48" y="10216"/>
                      <a:pt x="84" y="10216"/>
                    </a:cubicBezTo>
                    <a:cubicBezTo>
                      <a:pt x="132" y="10216"/>
                      <a:pt x="179" y="10181"/>
                      <a:pt x="179" y="10133"/>
                    </a:cubicBezTo>
                    <a:lnTo>
                      <a:pt x="179" y="9859"/>
                    </a:lnTo>
                    <a:cubicBezTo>
                      <a:pt x="179" y="9823"/>
                      <a:pt x="132" y="9776"/>
                      <a:pt x="84" y="9776"/>
                    </a:cubicBezTo>
                    <a:close/>
                    <a:moveTo>
                      <a:pt x="84" y="10573"/>
                    </a:moveTo>
                    <a:cubicBezTo>
                      <a:pt x="48" y="10573"/>
                      <a:pt x="1" y="10621"/>
                      <a:pt x="1" y="10669"/>
                    </a:cubicBezTo>
                    <a:lnTo>
                      <a:pt x="1" y="10931"/>
                    </a:lnTo>
                    <a:cubicBezTo>
                      <a:pt x="1" y="10978"/>
                      <a:pt x="48" y="11026"/>
                      <a:pt x="84" y="11026"/>
                    </a:cubicBezTo>
                    <a:cubicBezTo>
                      <a:pt x="132" y="11026"/>
                      <a:pt x="179" y="10990"/>
                      <a:pt x="179" y="10931"/>
                    </a:cubicBezTo>
                    <a:lnTo>
                      <a:pt x="179" y="10669"/>
                    </a:lnTo>
                    <a:cubicBezTo>
                      <a:pt x="179" y="10621"/>
                      <a:pt x="132" y="10573"/>
                      <a:pt x="84" y="10573"/>
                    </a:cubicBezTo>
                    <a:close/>
                    <a:moveTo>
                      <a:pt x="84" y="11395"/>
                    </a:moveTo>
                    <a:cubicBezTo>
                      <a:pt x="48" y="11395"/>
                      <a:pt x="1" y="11443"/>
                      <a:pt x="1" y="11490"/>
                    </a:cubicBezTo>
                    <a:lnTo>
                      <a:pt x="1" y="11752"/>
                    </a:lnTo>
                    <a:cubicBezTo>
                      <a:pt x="1" y="11800"/>
                      <a:pt x="48" y="11847"/>
                      <a:pt x="84" y="11847"/>
                    </a:cubicBezTo>
                    <a:cubicBezTo>
                      <a:pt x="132" y="11847"/>
                      <a:pt x="179" y="11800"/>
                      <a:pt x="179" y="11752"/>
                    </a:cubicBezTo>
                    <a:lnTo>
                      <a:pt x="179" y="11490"/>
                    </a:lnTo>
                    <a:cubicBezTo>
                      <a:pt x="179" y="11443"/>
                      <a:pt x="132" y="11395"/>
                      <a:pt x="84" y="11395"/>
                    </a:cubicBezTo>
                    <a:close/>
                    <a:moveTo>
                      <a:pt x="84" y="12205"/>
                    </a:moveTo>
                    <a:cubicBezTo>
                      <a:pt x="48" y="12205"/>
                      <a:pt x="1" y="12240"/>
                      <a:pt x="1" y="12288"/>
                    </a:cubicBezTo>
                    <a:lnTo>
                      <a:pt x="1" y="12574"/>
                    </a:lnTo>
                    <a:cubicBezTo>
                      <a:pt x="1" y="12621"/>
                      <a:pt x="48" y="12657"/>
                      <a:pt x="84" y="12657"/>
                    </a:cubicBezTo>
                    <a:cubicBezTo>
                      <a:pt x="132" y="12657"/>
                      <a:pt x="179" y="12621"/>
                      <a:pt x="179" y="12562"/>
                    </a:cubicBezTo>
                    <a:lnTo>
                      <a:pt x="179" y="12288"/>
                    </a:lnTo>
                    <a:cubicBezTo>
                      <a:pt x="179" y="12240"/>
                      <a:pt x="132" y="12205"/>
                      <a:pt x="84" y="12205"/>
                    </a:cubicBezTo>
                    <a:close/>
                    <a:moveTo>
                      <a:pt x="84" y="13014"/>
                    </a:moveTo>
                    <a:cubicBezTo>
                      <a:pt x="48" y="13014"/>
                      <a:pt x="1" y="13062"/>
                      <a:pt x="1" y="13109"/>
                    </a:cubicBezTo>
                    <a:lnTo>
                      <a:pt x="1" y="13371"/>
                    </a:lnTo>
                    <a:cubicBezTo>
                      <a:pt x="1" y="13419"/>
                      <a:pt x="48" y="13467"/>
                      <a:pt x="84" y="13467"/>
                    </a:cubicBezTo>
                    <a:cubicBezTo>
                      <a:pt x="132" y="13467"/>
                      <a:pt x="179" y="13431"/>
                      <a:pt x="179" y="13371"/>
                    </a:cubicBezTo>
                    <a:lnTo>
                      <a:pt x="179" y="13109"/>
                    </a:lnTo>
                    <a:cubicBezTo>
                      <a:pt x="179" y="13062"/>
                      <a:pt x="132" y="13014"/>
                      <a:pt x="84" y="13014"/>
                    </a:cubicBezTo>
                    <a:close/>
                    <a:moveTo>
                      <a:pt x="84" y="13836"/>
                    </a:moveTo>
                    <a:cubicBezTo>
                      <a:pt x="48" y="13836"/>
                      <a:pt x="1" y="13883"/>
                      <a:pt x="1" y="13931"/>
                    </a:cubicBezTo>
                    <a:lnTo>
                      <a:pt x="1" y="14193"/>
                    </a:lnTo>
                    <a:cubicBezTo>
                      <a:pt x="1" y="14241"/>
                      <a:pt x="48" y="14288"/>
                      <a:pt x="84" y="14288"/>
                    </a:cubicBezTo>
                    <a:cubicBezTo>
                      <a:pt x="132" y="14288"/>
                      <a:pt x="179" y="14241"/>
                      <a:pt x="179" y="14193"/>
                    </a:cubicBezTo>
                    <a:lnTo>
                      <a:pt x="179" y="13931"/>
                    </a:lnTo>
                    <a:cubicBezTo>
                      <a:pt x="179" y="13883"/>
                      <a:pt x="132" y="13836"/>
                      <a:pt x="84" y="13836"/>
                    </a:cubicBezTo>
                    <a:close/>
                    <a:moveTo>
                      <a:pt x="84" y="14657"/>
                    </a:moveTo>
                    <a:cubicBezTo>
                      <a:pt x="48" y="14657"/>
                      <a:pt x="1" y="14693"/>
                      <a:pt x="1" y="14741"/>
                    </a:cubicBezTo>
                    <a:lnTo>
                      <a:pt x="1" y="15014"/>
                    </a:lnTo>
                    <a:cubicBezTo>
                      <a:pt x="1" y="15062"/>
                      <a:pt x="48" y="15098"/>
                      <a:pt x="84" y="15098"/>
                    </a:cubicBezTo>
                    <a:cubicBezTo>
                      <a:pt x="132" y="15098"/>
                      <a:pt x="179" y="15062"/>
                      <a:pt x="179" y="15014"/>
                    </a:cubicBezTo>
                    <a:lnTo>
                      <a:pt x="179" y="14741"/>
                    </a:lnTo>
                    <a:cubicBezTo>
                      <a:pt x="179" y="14693"/>
                      <a:pt x="132" y="14657"/>
                      <a:pt x="84" y="14657"/>
                    </a:cubicBezTo>
                    <a:close/>
                    <a:moveTo>
                      <a:pt x="84" y="15455"/>
                    </a:moveTo>
                    <a:cubicBezTo>
                      <a:pt x="48" y="15455"/>
                      <a:pt x="1" y="15503"/>
                      <a:pt x="1" y="15550"/>
                    </a:cubicBezTo>
                    <a:lnTo>
                      <a:pt x="1" y="15812"/>
                    </a:lnTo>
                    <a:cubicBezTo>
                      <a:pt x="1" y="15860"/>
                      <a:pt x="48" y="15907"/>
                      <a:pt x="84" y="15907"/>
                    </a:cubicBezTo>
                    <a:cubicBezTo>
                      <a:pt x="132" y="15907"/>
                      <a:pt x="179" y="15872"/>
                      <a:pt x="179" y="15812"/>
                    </a:cubicBezTo>
                    <a:lnTo>
                      <a:pt x="179" y="15550"/>
                    </a:lnTo>
                    <a:cubicBezTo>
                      <a:pt x="179" y="15503"/>
                      <a:pt x="132" y="15455"/>
                      <a:pt x="84" y="15455"/>
                    </a:cubicBezTo>
                    <a:close/>
                    <a:moveTo>
                      <a:pt x="84" y="16277"/>
                    </a:moveTo>
                    <a:cubicBezTo>
                      <a:pt x="48" y="16277"/>
                      <a:pt x="1" y="16324"/>
                      <a:pt x="1" y="16372"/>
                    </a:cubicBezTo>
                    <a:lnTo>
                      <a:pt x="1" y="16634"/>
                    </a:lnTo>
                    <a:cubicBezTo>
                      <a:pt x="1" y="16681"/>
                      <a:pt x="48" y="16729"/>
                      <a:pt x="84" y="16729"/>
                    </a:cubicBezTo>
                    <a:cubicBezTo>
                      <a:pt x="132" y="16729"/>
                      <a:pt x="179" y="16681"/>
                      <a:pt x="179" y="16634"/>
                    </a:cubicBezTo>
                    <a:lnTo>
                      <a:pt x="179" y="16372"/>
                    </a:lnTo>
                    <a:cubicBezTo>
                      <a:pt x="179" y="16324"/>
                      <a:pt x="132" y="16277"/>
                      <a:pt x="84" y="16277"/>
                    </a:cubicBezTo>
                    <a:close/>
                    <a:moveTo>
                      <a:pt x="84" y="17098"/>
                    </a:moveTo>
                    <a:cubicBezTo>
                      <a:pt x="48" y="17098"/>
                      <a:pt x="1" y="17146"/>
                      <a:pt x="1" y="17181"/>
                    </a:cubicBezTo>
                    <a:lnTo>
                      <a:pt x="1" y="17455"/>
                    </a:lnTo>
                    <a:cubicBezTo>
                      <a:pt x="1" y="17503"/>
                      <a:pt x="48" y="17539"/>
                      <a:pt x="84" y="17539"/>
                    </a:cubicBezTo>
                    <a:cubicBezTo>
                      <a:pt x="132" y="17539"/>
                      <a:pt x="179" y="17503"/>
                      <a:pt x="179" y="17455"/>
                    </a:cubicBezTo>
                    <a:lnTo>
                      <a:pt x="179" y="17181"/>
                    </a:lnTo>
                    <a:cubicBezTo>
                      <a:pt x="179" y="17146"/>
                      <a:pt x="132" y="17098"/>
                      <a:pt x="84" y="17098"/>
                    </a:cubicBezTo>
                    <a:close/>
                    <a:moveTo>
                      <a:pt x="84" y="17908"/>
                    </a:moveTo>
                    <a:cubicBezTo>
                      <a:pt x="48" y="17908"/>
                      <a:pt x="1" y="17955"/>
                      <a:pt x="1" y="18003"/>
                    </a:cubicBezTo>
                    <a:lnTo>
                      <a:pt x="1" y="18277"/>
                    </a:lnTo>
                    <a:cubicBezTo>
                      <a:pt x="1" y="18313"/>
                      <a:pt x="48" y="18360"/>
                      <a:pt x="84" y="18360"/>
                    </a:cubicBezTo>
                    <a:cubicBezTo>
                      <a:pt x="132" y="18360"/>
                      <a:pt x="179" y="18313"/>
                      <a:pt x="179" y="18277"/>
                    </a:cubicBezTo>
                    <a:lnTo>
                      <a:pt x="179" y="18003"/>
                    </a:lnTo>
                    <a:cubicBezTo>
                      <a:pt x="179" y="17955"/>
                      <a:pt x="132" y="17908"/>
                      <a:pt x="84" y="17908"/>
                    </a:cubicBezTo>
                    <a:close/>
                    <a:moveTo>
                      <a:pt x="84" y="18717"/>
                    </a:moveTo>
                    <a:cubicBezTo>
                      <a:pt x="48" y="18717"/>
                      <a:pt x="1" y="18765"/>
                      <a:pt x="1" y="18801"/>
                    </a:cubicBezTo>
                    <a:lnTo>
                      <a:pt x="1" y="19075"/>
                    </a:lnTo>
                    <a:cubicBezTo>
                      <a:pt x="1" y="19122"/>
                      <a:pt x="48" y="19170"/>
                      <a:pt x="84" y="19170"/>
                    </a:cubicBezTo>
                    <a:cubicBezTo>
                      <a:pt x="132" y="19170"/>
                      <a:pt x="179" y="19122"/>
                      <a:pt x="179" y="19075"/>
                    </a:cubicBezTo>
                    <a:lnTo>
                      <a:pt x="179" y="18801"/>
                    </a:lnTo>
                    <a:cubicBezTo>
                      <a:pt x="179" y="18765"/>
                      <a:pt x="132" y="18717"/>
                      <a:pt x="84" y="18717"/>
                    </a:cubicBezTo>
                    <a:close/>
                    <a:moveTo>
                      <a:pt x="84" y="19539"/>
                    </a:moveTo>
                    <a:cubicBezTo>
                      <a:pt x="48" y="19539"/>
                      <a:pt x="1" y="19575"/>
                      <a:pt x="1" y="19622"/>
                    </a:cubicBezTo>
                    <a:lnTo>
                      <a:pt x="1" y="19896"/>
                    </a:lnTo>
                    <a:cubicBezTo>
                      <a:pt x="1" y="19944"/>
                      <a:pt x="48" y="19979"/>
                      <a:pt x="84" y="19979"/>
                    </a:cubicBezTo>
                    <a:cubicBezTo>
                      <a:pt x="132" y="19979"/>
                      <a:pt x="179" y="19944"/>
                      <a:pt x="179" y="19896"/>
                    </a:cubicBezTo>
                    <a:lnTo>
                      <a:pt x="179" y="19622"/>
                    </a:lnTo>
                    <a:cubicBezTo>
                      <a:pt x="179" y="19575"/>
                      <a:pt x="132" y="19539"/>
                      <a:pt x="84" y="19539"/>
                    </a:cubicBezTo>
                    <a:close/>
                    <a:moveTo>
                      <a:pt x="84" y="20348"/>
                    </a:moveTo>
                    <a:cubicBezTo>
                      <a:pt x="48" y="20348"/>
                      <a:pt x="1" y="20396"/>
                      <a:pt x="1" y="20444"/>
                    </a:cubicBezTo>
                    <a:lnTo>
                      <a:pt x="1" y="20718"/>
                    </a:lnTo>
                    <a:cubicBezTo>
                      <a:pt x="1" y="20753"/>
                      <a:pt x="48" y="20801"/>
                      <a:pt x="84" y="20801"/>
                    </a:cubicBezTo>
                    <a:cubicBezTo>
                      <a:pt x="132" y="20801"/>
                      <a:pt x="179" y="20753"/>
                      <a:pt x="179" y="20718"/>
                    </a:cubicBezTo>
                    <a:lnTo>
                      <a:pt x="179" y="20444"/>
                    </a:lnTo>
                    <a:cubicBezTo>
                      <a:pt x="179" y="20396"/>
                      <a:pt x="132" y="20348"/>
                      <a:pt x="84" y="20348"/>
                    </a:cubicBezTo>
                    <a:close/>
                    <a:moveTo>
                      <a:pt x="84" y="21158"/>
                    </a:moveTo>
                    <a:cubicBezTo>
                      <a:pt x="48" y="21158"/>
                      <a:pt x="1" y="21206"/>
                      <a:pt x="1" y="21253"/>
                    </a:cubicBezTo>
                    <a:lnTo>
                      <a:pt x="1" y="21515"/>
                    </a:lnTo>
                    <a:cubicBezTo>
                      <a:pt x="1" y="21563"/>
                      <a:pt x="48" y="21611"/>
                      <a:pt x="84" y="21611"/>
                    </a:cubicBezTo>
                    <a:cubicBezTo>
                      <a:pt x="132" y="21611"/>
                      <a:pt x="179" y="21563"/>
                      <a:pt x="179" y="21515"/>
                    </a:cubicBezTo>
                    <a:lnTo>
                      <a:pt x="179" y="21253"/>
                    </a:lnTo>
                    <a:cubicBezTo>
                      <a:pt x="179" y="21206"/>
                      <a:pt x="132" y="21158"/>
                      <a:pt x="84" y="21158"/>
                    </a:cubicBezTo>
                    <a:close/>
                    <a:moveTo>
                      <a:pt x="84" y="21980"/>
                    </a:moveTo>
                    <a:cubicBezTo>
                      <a:pt x="48" y="21980"/>
                      <a:pt x="1" y="22027"/>
                      <a:pt x="1" y="22063"/>
                    </a:cubicBezTo>
                    <a:lnTo>
                      <a:pt x="1" y="22337"/>
                    </a:lnTo>
                    <a:cubicBezTo>
                      <a:pt x="1" y="22384"/>
                      <a:pt x="48" y="22420"/>
                      <a:pt x="84" y="22420"/>
                    </a:cubicBezTo>
                    <a:cubicBezTo>
                      <a:pt x="132" y="22420"/>
                      <a:pt x="179" y="22384"/>
                      <a:pt x="179" y="22337"/>
                    </a:cubicBezTo>
                    <a:lnTo>
                      <a:pt x="179" y="22063"/>
                    </a:lnTo>
                    <a:cubicBezTo>
                      <a:pt x="179" y="22027"/>
                      <a:pt x="132" y="21980"/>
                      <a:pt x="84" y="21980"/>
                    </a:cubicBezTo>
                    <a:close/>
                    <a:moveTo>
                      <a:pt x="84" y="22801"/>
                    </a:moveTo>
                    <a:cubicBezTo>
                      <a:pt x="48" y="22801"/>
                      <a:pt x="1" y="22837"/>
                      <a:pt x="1" y="22885"/>
                    </a:cubicBezTo>
                    <a:lnTo>
                      <a:pt x="1" y="23158"/>
                    </a:lnTo>
                    <a:cubicBezTo>
                      <a:pt x="1" y="23194"/>
                      <a:pt x="48" y="23242"/>
                      <a:pt x="84" y="23242"/>
                    </a:cubicBezTo>
                    <a:cubicBezTo>
                      <a:pt x="132" y="23242"/>
                      <a:pt x="179" y="23194"/>
                      <a:pt x="179" y="23158"/>
                    </a:cubicBezTo>
                    <a:lnTo>
                      <a:pt x="179" y="22885"/>
                    </a:lnTo>
                    <a:cubicBezTo>
                      <a:pt x="179" y="22837"/>
                      <a:pt x="132" y="22801"/>
                      <a:pt x="84" y="22801"/>
                    </a:cubicBezTo>
                    <a:close/>
                    <a:moveTo>
                      <a:pt x="84" y="23599"/>
                    </a:moveTo>
                    <a:cubicBezTo>
                      <a:pt x="48" y="23599"/>
                      <a:pt x="1" y="23646"/>
                      <a:pt x="1" y="23694"/>
                    </a:cubicBezTo>
                    <a:lnTo>
                      <a:pt x="1" y="23956"/>
                    </a:lnTo>
                    <a:cubicBezTo>
                      <a:pt x="1" y="24004"/>
                      <a:pt x="48" y="24051"/>
                      <a:pt x="84" y="24051"/>
                    </a:cubicBezTo>
                    <a:cubicBezTo>
                      <a:pt x="132" y="24051"/>
                      <a:pt x="179" y="24016"/>
                      <a:pt x="179" y="23956"/>
                    </a:cubicBezTo>
                    <a:lnTo>
                      <a:pt x="179" y="23694"/>
                    </a:lnTo>
                    <a:cubicBezTo>
                      <a:pt x="179" y="23646"/>
                      <a:pt x="132" y="23599"/>
                      <a:pt x="84" y="23599"/>
                    </a:cubicBezTo>
                    <a:close/>
                    <a:moveTo>
                      <a:pt x="84" y="24420"/>
                    </a:moveTo>
                    <a:cubicBezTo>
                      <a:pt x="48" y="24420"/>
                      <a:pt x="1" y="24468"/>
                      <a:pt x="1" y="24504"/>
                    </a:cubicBezTo>
                    <a:lnTo>
                      <a:pt x="1" y="24778"/>
                    </a:lnTo>
                    <a:cubicBezTo>
                      <a:pt x="1" y="24825"/>
                      <a:pt x="48" y="24861"/>
                      <a:pt x="84" y="24861"/>
                    </a:cubicBezTo>
                    <a:cubicBezTo>
                      <a:pt x="132" y="24861"/>
                      <a:pt x="179" y="24825"/>
                      <a:pt x="179" y="24778"/>
                    </a:cubicBezTo>
                    <a:lnTo>
                      <a:pt x="179" y="24504"/>
                    </a:lnTo>
                    <a:cubicBezTo>
                      <a:pt x="179" y="24468"/>
                      <a:pt x="132" y="24420"/>
                      <a:pt x="84" y="24420"/>
                    </a:cubicBezTo>
                    <a:close/>
                    <a:moveTo>
                      <a:pt x="84" y="25242"/>
                    </a:moveTo>
                    <a:cubicBezTo>
                      <a:pt x="48" y="25242"/>
                      <a:pt x="1" y="25278"/>
                      <a:pt x="1" y="25325"/>
                    </a:cubicBezTo>
                    <a:lnTo>
                      <a:pt x="1" y="25599"/>
                    </a:lnTo>
                    <a:cubicBezTo>
                      <a:pt x="1" y="25635"/>
                      <a:pt x="48" y="25682"/>
                      <a:pt x="84" y="25682"/>
                    </a:cubicBezTo>
                    <a:cubicBezTo>
                      <a:pt x="132" y="25682"/>
                      <a:pt x="179" y="25635"/>
                      <a:pt x="179" y="25599"/>
                    </a:cubicBezTo>
                    <a:lnTo>
                      <a:pt x="179" y="25325"/>
                    </a:lnTo>
                    <a:cubicBezTo>
                      <a:pt x="179" y="25278"/>
                      <a:pt x="132" y="25242"/>
                      <a:pt x="84" y="25242"/>
                    </a:cubicBezTo>
                    <a:close/>
                    <a:moveTo>
                      <a:pt x="84" y="26040"/>
                    </a:moveTo>
                    <a:cubicBezTo>
                      <a:pt x="48" y="26040"/>
                      <a:pt x="1" y="26087"/>
                      <a:pt x="1" y="26135"/>
                    </a:cubicBezTo>
                    <a:lnTo>
                      <a:pt x="1" y="26397"/>
                    </a:lnTo>
                    <a:cubicBezTo>
                      <a:pt x="1" y="26444"/>
                      <a:pt x="48" y="26492"/>
                      <a:pt x="84" y="26492"/>
                    </a:cubicBezTo>
                    <a:cubicBezTo>
                      <a:pt x="132" y="26492"/>
                      <a:pt x="179" y="26456"/>
                      <a:pt x="179" y="26397"/>
                    </a:cubicBezTo>
                    <a:lnTo>
                      <a:pt x="179" y="26135"/>
                    </a:lnTo>
                    <a:cubicBezTo>
                      <a:pt x="179" y="26087"/>
                      <a:pt x="132" y="26040"/>
                      <a:pt x="84" y="26040"/>
                    </a:cubicBezTo>
                    <a:close/>
                    <a:moveTo>
                      <a:pt x="84" y="26861"/>
                    </a:moveTo>
                    <a:cubicBezTo>
                      <a:pt x="48" y="26861"/>
                      <a:pt x="1" y="26909"/>
                      <a:pt x="1" y="26945"/>
                    </a:cubicBezTo>
                    <a:lnTo>
                      <a:pt x="1" y="27218"/>
                    </a:lnTo>
                    <a:cubicBezTo>
                      <a:pt x="1" y="27266"/>
                      <a:pt x="48" y="27302"/>
                      <a:pt x="84" y="27302"/>
                    </a:cubicBezTo>
                    <a:cubicBezTo>
                      <a:pt x="132" y="27302"/>
                      <a:pt x="179" y="27266"/>
                      <a:pt x="179" y="27218"/>
                    </a:cubicBezTo>
                    <a:lnTo>
                      <a:pt x="179" y="26945"/>
                    </a:lnTo>
                    <a:cubicBezTo>
                      <a:pt x="179" y="26897"/>
                      <a:pt x="132" y="26861"/>
                      <a:pt x="84" y="26861"/>
                    </a:cubicBezTo>
                    <a:close/>
                    <a:moveTo>
                      <a:pt x="84" y="27683"/>
                    </a:moveTo>
                    <a:cubicBezTo>
                      <a:pt x="48" y="27683"/>
                      <a:pt x="1" y="27718"/>
                      <a:pt x="1" y="27766"/>
                    </a:cubicBezTo>
                    <a:lnTo>
                      <a:pt x="1" y="28028"/>
                    </a:lnTo>
                    <a:cubicBezTo>
                      <a:pt x="1" y="28076"/>
                      <a:pt x="48" y="28123"/>
                      <a:pt x="84" y="28123"/>
                    </a:cubicBezTo>
                    <a:cubicBezTo>
                      <a:pt x="132" y="28123"/>
                      <a:pt x="179" y="28076"/>
                      <a:pt x="179" y="28028"/>
                    </a:cubicBezTo>
                    <a:lnTo>
                      <a:pt x="179" y="27766"/>
                    </a:lnTo>
                    <a:cubicBezTo>
                      <a:pt x="179" y="27718"/>
                      <a:pt x="132" y="27683"/>
                      <a:pt x="84" y="27683"/>
                    </a:cubicBezTo>
                    <a:close/>
                    <a:moveTo>
                      <a:pt x="84" y="28480"/>
                    </a:moveTo>
                    <a:cubicBezTo>
                      <a:pt x="48" y="28480"/>
                      <a:pt x="1" y="28528"/>
                      <a:pt x="1" y="28576"/>
                    </a:cubicBezTo>
                    <a:lnTo>
                      <a:pt x="1" y="28838"/>
                    </a:lnTo>
                    <a:cubicBezTo>
                      <a:pt x="1" y="28885"/>
                      <a:pt x="48" y="28921"/>
                      <a:pt x="84" y="28921"/>
                    </a:cubicBezTo>
                    <a:cubicBezTo>
                      <a:pt x="132" y="28921"/>
                      <a:pt x="179" y="28897"/>
                      <a:pt x="179" y="28838"/>
                    </a:cubicBezTo>
                    <a:lnTo>
                      <a:pt x="179" y="28576"/>
                    </a:lnTo>
                    <a:cubicBezTo>
                      <a:pt x="179" y="28528"/>
                      <a:pt x="132" y="28480"/>
                      <a:pt x="84" y="28480"/>
                    </a:cubicBezTo>
                    <a:close/>
                    <a:moveTo>
                      <a:pt x="84" y="29302"/>
                    </a:moveTo>
                    <a:cubicBezTo>
                      <a:pt x="48" y="29302"/>
                      <a:pt x="1" y="29350"/>
                      <a:pt x="1" y="29385"/>
                    </a:cubicBezTo>
                    <a:lnTo>
                      <a:pt x="1" y="29659"/>
                    </a:lnTo>
                    <a:cubicBezTo>
                      <a:pt x="1" y="29707"/>
                      <a:pt x="48" y="29742"/>
                      <a:pt x="84" y="29742"/>
                    </a:cubicBezTo>
                    <a:cubicBezTo>
                      <a:pt x="132" y="29742"/>
                      <a:pt x="179" y="29707"/>
                      <a:pt x="179" y="29659"/>
                    </a:cubicBezTo>
                    <a:lnTo>
                      <a:pt x="179" y="29385"/>
                    </a:lnTo>
                    <a:cubicBezTo>
                      <a:pt x="179" y="29338"/>
                      <a:pt x="132" y="29302"/>
                      <a:pt x="84" y="29302"/>
                    </a:cubicBezTo>
                    <a:close/>
                    <a:moveTo>
                      <a:pt x="84" y="30112"/>
                    </a:moveTo>
                    <a:cubicBezTo>
                      <a:pt x="48" y="30112"/>
                      <a:pt x="1" y="30159"/>
                      <a:pt x="1" y="30207"/>
                    </a:cubicBezTo>
                    <a:lnTo>
                      <a:pt x="1" y="30469"/>
                    </a:lnTo>
                    <a:cubicBezTo>
                      <a:pt x="1" y="30516"/>
                      <a:pt x="48" y="30564"/>
                      <a:pt x="84" y="30564"/>
                    </a:cubicBezTo>
                    <a:cubicBezTo>
                      <a:pt x="132" y="30564"/>
                      <a:pt x="179" y="30516"/>
                      <a:pt x="179" y="30469"/>
                    </a:cubicBezTo>
                    <a:lnTo>
                      <a:pt x="179" y="30207"/>
                    </a:lnTo>
                    <a:cubicBezTo>
                      <a:pt x="179" y="30159"/>
                      <a:pt x="132" y="30112"/>
                      <a:pt x="84" y="30112"/>
                    </a:cubicBezTo>
                    <a:close/>
                    <a:moveTo>
                      <a:pt x="84" y="30933"/>
                    </a:moveTo>
                    <a:cubicBezTo>
                      <a:pt x="48" y="30933"/>
                      <a:pt x="1" y="30981"/>
                      <a:pt x="1" y="31028"/>
                    </a:cubicBezTo>
                    <a:lnTo>
                      <a:pt x="1" y="31290"/>
                    </a:lnTo>
                    <a:cubicBezTo>
                      <a:pt x="1" y="31338"/>
                      <a:pt x="48" y="31386"/>
                      <a:pt x="84" y="31386"/>
                    </a:cubicBezTo>
                    <a:cubicBezTo>
                      <a:pt x="132" y="31386"/>
                      <a:pt x="179" y="31338"/>
                      <a:pt x="179" y="31290"/>
                    </a:cubicBezTo>
                    <a:lnTo>
                      <a:pt x="179" y="31028"/>
                    </a:lnTo>
                    <a:cubicBezTo>
                      <a:pt x="179" y="30981"/>
                      <a:pt x="132" y="30933"/>
                      <a:pt x="84" y="30933"/>
                    </a:cubicBezTo>
                    <a:close/>
                    <a:moveTo>
                      <a:pt x="84" y="31743"/>
                    </a:moveTo>
                    <a:cubicBezTo>
                      <a:pt x="48" y="31743"/>
                      <a:pt x="1" y="31790"/>
                      <a:pt x="1" y="31826"/>
                    </a:cubicBezTo>
                    <a:lnTo>
                      <a:pt x="1" y="32100"/>
                    </a:lnTo>
                    <a:cubicBezTo>
                      <a:pt x="1" y="32148"/>
                      <a:pt x="48" y="32183"/>
                      <a:pt x="84" y="32183"/>
                    </a:cubicBezTo>
                    <a:cubicBezTo>
                      <a:pt x="132" y="32183"/>
                      <a:pt x="179" y="32148"/>
                      <a:pt x="179" y="32100"/>
                    </a:cubicBezTo>
                    <a:lnTo>
                      <a:pt x="179" y="31826"/>
                    </a:lnTo>
                    <a:cubicBezTo>
                      <a:pt x="179" y="31790"/>
                      <a:pt x="132" y="31743"/>
                      <a:pt x="84" y="31743"/>
                    </a:cubicBezTo>
                    <a:close/>
                    <a:moveTo>
                      <a:pt x="84" y="32564"/>
                    </a:moveTo>
                    <a:cubicBezTo>
                      <a:pt x="48" y="32564"/>
                      <a:pt x="1" y="32600"/>
                      <a:pt x="1" y="32648"/>
                    </a:cubicBezTo>
                    <a:lnTo>
                      <a:pt x="1" y="32921"/>
                    </a:lnTo>
                    <a:cubicBezTo>
                      <a:pt x="1" y="32957"/>
                      <a:pt x="48" y="33005"/>
                      <a:pt x="84" y="33005"/>
                    </a:cubicBezTo>
                    <a:cubicBezTo>
                      <a:pt x="132" y="33005"/>
                      <a:pt x="179" y="32957"/>
                      <a:pt x="179" y="32921"/>
                    </a:cubicBezTo>
                    <a:lnTo>
                      <a:pt x="179" y="32648"/>
                    </a:lnTo>
                    <a:cubicBezTo>
                      <a:pt x="179" y="32600"/>
                      <a:pt x="132" y="32564"/>
                      <a:pt x="84" y="32564"/>
                    </a:cubicBezTo>
                    <a:close/>
                    <a:moveTo>
                      <a:pt x="84" y="33374"/>
                    </a:moveTo>
                    <a:cubicBezTo>
                      <a:pt x="48" y="33374"/>
                      <a:pt x="1" y="33422"/>
                      <a:pt x="1" y="33469"/>
                    </a:cubicBezTo>
                    <a:lnTo>
                      <a:pt x="1" y="33731"/>
                    </a:lnTo>
                    <a:cubicBezTo>
                      <a:pt x="1" y="33779"/>
                      <a:pt x="48" y="33826"/>
                      <a:pt x="84" y="33826"/>
                    </a:cubicBezTo>
                    <a:cubicBezTo>
                      <a:pt x="132" y="33826"/>
                      <a:pt x="179" y="33779"/>
                      <a:pt x="179" y="33731"/>
                    </a:cubicBezTo>
                    <a:lnTo>
                      <a:pt x="179" y="33469"/>
                    </a:lnTo>
                    <a:cubicBezTo>
                      <a:pt x="179" y="33422"/>
                      <a:pt x="132" y="33374"/>
                      <a:pt x="84" y="33374"/>
                    </a:cubicBezTo>
                    <a:close/>
                    <a:moveTo>
                      <a:pt x="84" y="34184"/>
                    </a:moveTo>
                    <a:cubicBezTo>
                      <a:pt x="48" y="34184"/>
                      <a:pt x="1" y="34231"/>
                      <a:pt x="1" y="34267"/>
                    </a:cubicBezTo>
                    <a:lnTo>
                      <a:pt x="1" y="34541"/>
                    </a:lnTo>
                    <a:cubicBezTo>
                      <a:pt x="1" y="34588"/>
                      <a:pt x="48" y="34624"/>
                      <a:pt x="84" y="34624"/>
                    </a:cubicBezTo>
                    <a:cubicBezTo>
                      <a:pt x="132" y="34624"/>
                      <a:pt x="179" y="34576"/>
                      <a:pt x="179" y="34541"/>
                    </a:cubicBezTo>
                    <a:lnTo>
                      <a:pt x="179" y="34267"/>
                    </a:lnTo>
                    <a:cubicBezTo>
                      <a:pt x="179" y="34231"/>
                      <a:pt x="132" y="34184"/>
                      <a:pt x="84" y="34184"/>
                    </a:cubicBezTo>
                    <a:close/>
                    <a:moveTo>
                      <a:pt x="84" y="35005"/>
                    </a:moveTo>
                    <a:cubicBezTo>
                      <a:pt x="48" y="35005"/>
                      <a:pt x="1" y="35041"/>
                      <a:pt x="1" y="35088"/>
                    </a:cubicBezTo>
                    <a:lnTo>
                      <a:pt x="1" y="35362"/>
                    </a:lnTo>
                    <a:cubicBezTo>
                      <a:pt x="1" y="35398"/>
                      <a:pt x="48" y="35446"/>
                      <a:pt x="84" y="35446"/>
                    </a:cubicBezTo>
                    <a:cubicBezTo>
                      <a:pt x="132" y="35446"/>
                      <a:pt x="179" y="35398"/>
                      <a:pt x="179" y="35362"/>
                    </a:cubicBezTo>
                    <a:lnTo>
                      <a:pt x="179" y="35088"/>
                    </a:lnTo>
                    <a:cubicBezTo>
                      <a:pt x="179" y="35041"/>
                      <a:pt x="132" y="35005"/>
                      <a:pt x="84" y="35005"/>
                    </a:cubicBezTo>
                    <a:close/>
                    <a:moveTo>
                      <a:pt x="84" y="35815"/>
                    </a:moveTo>
                    <a:cubicBezTo>
                      <a:pt x="48" y="35815"/>
                      <a:pt x="1" y="35862"/>
                      <a:pt x="1" y="35910"/>
                    </a:cubicBezTo>
                    <a:lnTo>
                      <a:pt x="1" y="36172"/>
                    </a:lnTo>
                    <a:cubicBezTo>
                      <a:pt x="1" y="36219"/>
                      <a:pt x="48" y="36267"/>
                      <a:pt x="84" y="36267"/>
                    </a:cubicBezTo>
                    <a:cubicBezTo>
                      <a:pt x="132" y="36267"/>
                      <a:pt x="179" y="36219"/>
                      <a:pt x="179" y="36172"/>
                    </a:cubicBezTo>
                    <a:lnTo>
                      <a:pt x="179" y="35910"/>
                    </a:lnTo>
                    <a:cubicBezTo>
                      <a:pt x="179" y="35862"/>
                      <a:pt x="132" y="35815"/>
                      <a:pt x="84" y="35815"/>
                    </a:cubicBezTo>
                    <a:close/>
                    <a:moveTo>
                      <a:pt x="84" y="36624"/>
                    </a:moveTo>
                    <a:cubicBezTo>
                      <a:pt x="48" y="36624"/>
                      <a:pt x="1" y="36660"/>
                      <a:pt x="1" y="36708"/>
                    </a:cubicBezTo>
                    <a:lnTo>
                      <a:pt x="1" y="36886"/>
                    </a:lnTo>
                    <a:cubicBezTo>
                      <a:pt x="1" y="36934"/>
                      <a:pt x="48" y="36981"/>
                      <a:pt x="84" y="36981"/>
                    </a:cubicBezTo>
                    <a:cubicBezTo>
                      <a:pt x="132" y="36981"/>
                      <a:pt x="179" y="36946"/>
                      <a:pt x="179" y="36886"/>
                    </a:cubicBezTo>
                    <a:lnTo>
                      <a:pt x="179" y="36708"/>
                    </a:lnTo>
                    <a:cubicBezTo>
                      <a:pt x="179" y="36660"/>
                      <a:pt x="132" y="36624"/>
                      <a:pt x="84" y="36624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63" name="Google Shape;4463;p44"/>
              <p:cNvSpPr/>
              <p:nvPr/>
            </p:nvSpPr>
            <p:spPr>
              <a:xfrm>
                <a:off x="5734019" y="1801601"/>
                <a:ext cx="426668" cy="6051"/>
              </a:xfrm>
              <a:custGeom>
                <a:avLst/>
                <a:gdLst/>
                <a:ahLst/>
                <a:cxnLst/>
                <a:rect l="l" t="t" r="r" b="b"/>
                <a:pathLst>
                  <a:path w="13467" h="191" extrusionOk="0">
                    <a:moveTo>
                      <a:pt x="84" y="0"/>
                    </a:moveTo>
                    <a:cubicBezTo>
                      <a:pt x="36" y="0"/>
                      <a:pt x="0" y="48"/>
                      <a:pt x="0" y="95"/>
                    </a:cubicBezTo>
                    <a:cubicBezTo>
                      <a:pt x="0" y="143"/>
                      <a:pt x="36" y="191"/>
                      <a:pt x="84" y="191"/>
                    </a:cubicBezTo>
                    <a:lnTo>
                      <a:pt x="345" y="191"/>
                    </a:lnTo>
                    <a:cubicBezTo>
                      <a:pt x="393" y="191"/>
                      <a:pt x="441" y="143"/>
                      <a:pt x="441" y="95"/>
                    </a:cubicBezTo>
                    <a:cubicBezTo>
                      <a:pt x="441" y="48"/>
                      <a:pt x="393" y="0"/>
                      <a:pt x="345" y="0"/>
                    </a:cubicBezTo>
                    <a:close/>
                    <a:moveTo>
                      <a:pt x="905" y="0"/>
                    </a:moveTo>
                    <a:cubicBezTo>
                      <a:pt x="857" y="0"/>
                      <a:pt x="810" y="48"/>
                      <a:pt x="810" y="95"/>
                    </a:cubicBezTo>
                    <a:cubicBezTo>
                      <a:pt x="810" y="143"/>
                      <a:pt x="857" y="191"/>
                      <a:pt x="905" y="191"/>
                    </a:cubicBezTo>
                    <a:lnTo>
                      <a:pt x="1167" y="191"/>
                    </a:lnTo>
                    <a:cubicBezTo>
                      <a:pt x="1215" y="191"/>
                      <a:pt x="1262" y="143"/>
                      <a:pt x="1262" y="95"/>
                    </a:cubicBezTo>
                    <a:cubicBezTo>
                      <a:pt x="1262" y="48"/>
                      <a:pt x="1215" y="0"/>
                      <a:pt x="1167" y="0"/>
                    </a:cubicBezTo>
                    <a:close/>
                    <a:moveTo>
                      <a:pt x="1703" y="0"/>
                    </a:moveTo>
                    <a:cubicBezTo>
                      <a:pt x="1667" y="0"/>
                      <a:pt x="1619" y="48"/>
                      <a:pt x="1619" y="95"/>
                    </a:cubicBezTo>
                    <a:cubicBezTo>
                      <a:pt x="1619" y="143"/>
                      <a:pt x="1667" y="191"/>
                      <a:pt x="1703" y="191"/>
                    </a:cubicBezTo>
                    <a:lnTo>
                      <a:pt x="1977" y="191"/>
                    </a:lnTo>
                    <a:cubicBezTo>
                      <a:pt x="2036" y="191"/>
                      <a:pt x="2084" y="143"/>
                      <a:pt x="2060" y="95"/>
                    </a:cubicBezTo>
                    <a:cubicBezTo>
                      <a:pt x="2060" y="48"/>
                      <a:pt x="2024" y="0"/>
                      <a:pt x="1977" y="0"/>
                    </a:cubicBezTo>
                    <a:close/>
                    <a:moveTo>
                      <a:pt x="2524" y="0"/>
                    </a:moveTo>
                    <a:cubicBezTo>
                      <a:pt x="2477" y="0"/>
                      <a:pt x="2441" y="48"/>
                      <a:pt x="2441" y="95"/>
                    </a:cubicBezTo>
                    <a:cubicBezTo>
                      <a:pt x="2441" y="143"/>
                      <a:pt x="2477" y="191"/>
                      <a:pt x="2524" y="191"/>
                    </a:cubicBezTo>
                    <a:lnTo>
                      <a:pt x="2798" y="191"/>
                    </a:lnTo>
                    <a:cubicBezTo>
                      <a:pt x="2858" y="191"/>
                      <a:pt x="2881" y="143"/>
                      <a:pt x="2881" y="95"/>
                    </a:cubicBezTo>
                    <a:cubicBezTo>
                      <a:pt x="2881" y="48"/>
                      <a:pt x="2834" y="0"/>
                      <a:pt x="2798" y="0"/>
                    </a:cubicBezTo>
                    <a:close/>
                    <a:moveTo>
                      <a:pt x="3346" y="0"/>
                    </a:moveTo>
                    <a:cubicBezTo>
                      <a:pt x="3298" y="0"/>
                      <a:pt x="3251" y="48"/>
                      <a:pt x="3251" y="95"/>
                    </a:cubicBezTo>
                    <a:cubicBezTo>
                      <a:pt x="3251" y="143"/>
                      <a:pt x="3298" y="191"/>
                      <a:pt x="3346" y="191"/>
                    </a:cubicBezTo>
                    <a:lnTo>
                      <a:pt x="3608" y="191"/>
                    </a:lnTo>
                    <a:cubicBezTo>
                      <a:pt x="3655" y="191"/>
                      <a:pt x="3703" y="143"/>
                      <a:pt x="3703" y="95"/>
                    </a:cubicBezTo>
                    <a:cubicBezTo>
                      <a:pt x="3703" y="48"/>
                      <a:pt x="3655" y="0"/>
                      <a:pt x="3608" y="0"/>
                    </a:cubicBezTo>
                    <a:close/>
                    <a:moveTo>
                      <a:pt x="4144" y="0"/>
                    </a:moveTo>
                    <a:cubicBezTo>
                      <a:pt x="4108" y="0"/>
                      <a:pt x="4060" y="48"/>
                      <a:pt x="4060" y="95"/>
                    </a:cubicBezTo>
                    <a:cubicBezTo>
                      <a:pt x="4060" y="143"/>
                      <a:pt x="4108" y="191"/>
                      <a:pt x="4144" y="191"/>
                    </a:cubicBezTo>
                    <a:lnTo>
                      <a:pt x="4417" y="191"/>
                    </a:lnTo>
                    <a:cubicBezTo>
                      <a:pt x="4477" y="191"/>
                      <a:pt x="4513" y="143"/>
                      <a:pt x="4501" y="95"/>
                    </a:cubicBezTo>
                    <a:cubicBezTo>
                      <a:pt x="4501" y="48"/>
                      <a:pt x="4465" y="0"/>
                      <a:pt x="4417" y="0"/>
                    </a:cubicBezTo>
                    <a:close/>
                    <a:moveTo>
                      <a:pt x="4965" y="0"/>
                    </a:moveTo>
                    <a:cubicBezTo>
                      <a:pt x="4917" y="0"/>
                      <a:pt x="4882" y="48"/>
                      <a:pt x="4882" y="95"/>
                    </a:cubicBezTo>
                    <a:cubicBezTo>
                      <a:pt x="4882" y="143"/>
                      <a:pt x="4917" y="191"/>
                      <a:pt x="4965" y="191"/>
                    </a:cubicBezTo>
                    <a:lnTo>
                      <a:pt x="5239" y="191"/>
                    </a:lnTo>
                    <a:cubicBezTo>
                      <a:pt x="5298" y="191"/>
                      <a:pt x="5322" y="143"/>
                      <a:pt x="5322" y="95"/>
                    </a:cubicBezTo>
                    <a:cubicBezTo>
                      <a:pt x="5322" y="48"/>
                      <a:pt x="5275" y="0"/>
                      <a:pt x="5239" y="0"/>
                    </a:cubicBezTo>
                    <a:close/>
                    <a:moveTo>
                      <a:pt x="5787" y="0"/>
                    </a:moveTo>
                    <a:cubicBezTo>
                      <a:pt x="5739" y="0"/>
                      <a:pt x="5691" y="48"/>
                      <a:pt x="5691" y="95"/>
                    </a:cubicBezTo>
                    <a:cubicBezTo>
                      <a:pt x="5691" y="143"/>
                      <a:pt x="5739" y="191"/>
                      <a:pt x="5787" y="191"/>
                    </a:cubicBezTo>
                    <a:lnTo>
                      <a:pt x="6049" y="191"/>
                    </a:lnTo>
                    <a:cubicBezTo>
                      <a:pt x="6096" y="191"/>
                      <a:pt x="6144" y="143"/>
                      <a:pt x="6144" y="95"/>
                    </a:cubicBezTo>
                    <a:cubicBezTo>
                      <a:pt x="6144" y="48"/>
                      <a:pt x="6096" y="0"/>
                      <a:pt x="6049" y="0"/>
                    </a:cubicBezTo>
                    <a:close/>
                    <a:moveTo>
                      <a:pt x="6608" y="0"/>
                    </a:moveTo>
                    <a:cubicBezTo>
                      <a:pt x="6561" y="0"/>
                      <a:pt x="6513" y="48"/>
                      <a:pt x="6513" y="95"/>
                    </a:cubicBezTo>
                    <a:cubicBezTo>
                      <a:pt x="6513" y="143"/>
                      <a:pt x="6561" y="191"/>
                      <a:pt x="6608" y="191"/>
                    </a:cubicBezTo>
                    <a:lnTo>
                      <a:pt x="6870" y="191"/>
                    </a:lnTo>
                    <a:cubicBezTo>
                      <a:pt x="6918" y="191"/>
                      <a:pt x="6965" y="143"/>
                      <a:pt x="6965" y="95"/>
                    </a:cubicBezTo>
                    <a:cubicBezTo>
                      <a:pt x="6965" y="48"/>
                      <a:pt x="6918" y="0"/>
                      <a:pt x="6870" y="0"/>
                    </a:cubicBezTo>
                    <a:close/>
                    <a:moveTo>
                      <a:pt x="7406" y="0"/>
                    </a:moveTo>
                    <a:cubicBezTo>
                      <a:pt x="7358" y="0"/>
                      <a:pt x="7323" y="48"/>
                      <a:pt x="7323" y="95"/>
                    </a:cubicBezTo>
                    <a:cubicBezTo>
                      <a:pt x="7323" y="143"/>
                      <a:pt x="7358" y="191"/>
                      <a:pt x="7406" y="191"/>
                    </a:cubicBezTo>
                    <a:lnTo>
                      <a:pt x="7680" y="191"/>
                    </a:lnTo>
                    <a:cubicBezTo>
                      <a:pt x="7739" y="191"/>
                      <a:pt x="7763" y="143"/>
                      <a:pt x="7763" y="95"/>
                    </a:cubicBezTo>
                    <a:cubicBezTo>
                      <a:pt x="7763" y="48"/>
                      <a:pt x="7715" y="0"/>
                      <a:pt x="7680" y="0"/>
                    </a:cubicBezTo>
                    <a:close/>
                    <a:moveTo>
                      <a:pt x="8227" y="0"/>
                    </a:moveTo>
                    <a:cubicBezTo>
                      <a:pt x="8180" y="0"/>
                      <a:pt x="8132" y="48"/>
                      <a:pt x="8132" y="95"/>
                    </a:cubicBezTo>
                    <a:cubicBezTo>
                      <a:pt x="8132" y="143"/>
                      <a:pt x="8180" y="191"/>
                      <a:pt x="8227" y="191"/>
                    </a:cubicBezTo>
                    <a:lnTo>
                      <a:pt x="8489" y="191"/>
                    </a:lnTo>
                    <a:cubicBezTo>
                      <a:pt x="8537" y="191"/>
                      <a:pt x="8585" y="143"/>
                      <a:pt x="8585" y="95"/>
                    </a:cubicBezTo>
                    <a:cubicBezTo>
                      <a:pt x="8585" y="48"/>
                      <a:pt x="8537" y="0"/>
                      <a:pt x="8489" y="0"/>
                    </a:cubicBezTo>
                    <a:close/>
                    <a:moveTo>
                      <a:pt x="9049" y="0"/>
                    </a:moveTo>
                    <a:cubicBezTo>
                      <a:pt x="9001" y="0"/>
                      <a:pt x="8954" y="48"/>
                      <a:pt x="8954" y="95"/>
                    </a:cubicBezTo>
                    <a:cubicBezTo>
                      <a:pt x="8954" y="143"/>
                      <a:pt x="9001" y="191"/>
                      <a:pt x="9049" y="191"/>
                    </a:cubicBezTo>
                    <a:lnTo>
                      <a:pt x="9311" y="191"/>
                    </a:lnTo>
                    <a:cubicBezTo>
                      <a:pt x="9358" y="191"/>
                      <a:pt x="9406" y="143"/>
                      <a:pt x="9394" y="95"/>
                    </a:cubicBezTo>
                    <a:cubicBezTo>
                      <a:pt x="9394" y="48"/>
                      <a:pt x="9358" y="0"/>
                      <a:pt x="9311" y="0"/>
                    </a:cubicBezTo>
                    <a:close/>
                    <a:moveTo>
                      <a:pt x="9847" y="0"/>
                    </a:moveTo>
                    <a:cubicBezTo>
                      <a:pt x="9799" y="0"/>
                      <a:pt x="9763" y="48"/>
                      <a:pt x="9763" y="95"/>
                    </a:cubicBezTo>
                    <a:cubicBezTo>
                      <a:pt x="9763" y="143"/>
                      <a:pt x="9799" y="191"/>
                      <a:pt x="9847" y="191"/>
                    </a:cubicBezTo>
                    <a:lnTo>
                      <a:pt x="10120" y="191"/>
                    </a:lnTo>
                    <a:cubicBezTo>
                      <a:pt x="10168" y="191"/>
                      <a:pt x="10204" y="143"/>
                      <a:pt x="10204" y="95"/>
                    </a:cubicBezTo>
                    <a:cubicBezTo>
                      <a:pt x="10204" y="48"/>
                      <a:pt x="10156" y="0"/>
                      <a:pt x="10120" y="0"/>
                    </a:cubicBezTo>
                    <a:close/>
                    <a:moveTo>
                      <a:pt x="10668" y="0"/>
                    </a:moveTo>
                    <a:cubicBezTo>
                      <a:pt x="10621" y="0"/>
                      <a:pt x="10573" y="48"/>
                      <a:pt x="10573" y="95"/>
                    </a:cubicBezTo>
                    <a:cubicBezTo>
                      <a:pt x="10573" y="143"/>
                      <a:pt x="10621" y="191"/>
                      <a:pt x="10668" y="191"/>
                    </a:cubicBezTo>
                    <a:lnTo>
                      <a:pt x="10930" y="191"/>
                    </a:lnTo>
                    <a:cubicBezTo>
                      <a:pt x="10978" y="191"/>
                      <a:pt x="11025" y="143"/>
                      <a:pt x="11025" y="95"/>
                    </a:cubicBezTo>
                    <a:cubicBezTo>
                      <a:pt x="11025" y="48"/>
                      <a:pt x="10978" y="0"/>
                      <a:pt x="10930" y="0"/>
                    </a:cubicBezTo>
                    <a:close/>
                    <a:moveTo>
                      <a:pt x="11490" y="0"/>
                    </a:moveTo>
                    <a:cubicBezTo>
                      <a:pt x="11442" y="0"/>
                      <a:pt x="11394" y="48"/>
                      <a:pt x="11394" y="95"/>
                    </a:cubicBezTo>
                    <a:cubicBezTo>
                      <a:pt x="11394" y="143"/>
                      <a:pt x="11442" y="191"/>
                      <a:pt x="11490" y="191"/>
                    </a:cubicBezTo>
                    <a:lnTo>
                      <a:pt x="11752" y="191"/>
                    </a:lnTo>
                    <a:cubicBezTo>
                      <a:pt x="11799" y="191"/>
                      <a:pt x="11847" y="143"/>
                      <a:pt x="11847" y="95"/>
                    </a:cubicBezTo>
                    <a:cubicBezTo>
                      <a:pt x="11847" y="48"/>
                      <a:pt x="11799" y="0"/>
                      <a:pt x="11752" y="0"/>
                    </a:cubicBezTo>
                    <a:close/>
                    <a:moveTo>
                      <a:pt x="12287" y="0"/>
                    </a:moveTo>
                    <a:cubicBezTo>
                      <a:pt x="12240" y="0"/>
                      <a:pt x="12204" y="48"/>
                      <a:pt x="12204" y="95"/>
                    </a:cubicBezTo>
                    <a:cubicBezTo>
                      <a:pt x="12204" y="143"/>
                      <a:pt x="12240" y="191"/>
                      <a:pt x="12287" y="191"/>
                    </a:cubicBezTo>
                    <a:lnTo>
                      <a:pt x="12549" y="191"/>
                    </a:lnTo>
                    <a:cubicBezTo>
                      <a:pt x="12621" y="191"/>
                      <a:pt x="12657" y="143"/>
                      <a:pt x="12645" y="95"/>
                    </a:cubicBezTo>
                    <a:cubicBezTo>
                      <a:pt x="12645" y="48"/>
                      <a:pt x="12597" y="0"/>
                      <a:pt x="12549" y="0"/>
                    </a:cubicBezTo>
                    <a:close/>
                    <a:moveTo>
                      <a:pt x="13109" y="0"/>
                    </a:moveTo>
                    <a:cubicBezTo>
                      <a:pt x="13061" y="0"/>
                      <a:pt x="13014" y="48"/>
                      <a:pt x="13014" y="95"/>
                    </a:cubicBezTo>
                    <a:cubicBezTo>
                      <a:pt x="13014" y="143"/>
                      <a:pt x="13061" y="191"/>
                      <a:pt x="13109" y="191"/>
                    </a:cubicBezTo>
                    <a:lnTo>
                      <a:pt x="13371" y="191"/>
                    </a:lnTo>
                    <a:cubicBezTo>
                      <a:pt x="13419" y="191"/>
                      <a:pt x="13466" y="143"/>
                      <a:pt x="13466" y="95"/>
                    </a:cubicBezTo>
                    <a:cubicBezTo>
                      <a:pt x="13466" y="48"/>
                      <a:pt x="13419" y="0"/>
                      <a:pt x="1337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64" name="Google Shape;4464;p44"/>
              <p:cNvSpPr/>
              <p:nvPr/>
            </p:nvSpPr>
            <p:spPr>
              <a:xfrm>
                <a:off x="5734019" y="2973600"/>
                <a:ext cx="426668" cy="5703"/>
              </a:xfrm>
              <a:custGeom>
                <a:avLst/>
                <a:gdLst/>
                <a:ahLst/>
                <a:cxnLst/>
                <a:rect l="l" t="t" r="r" b="b"/>
                <a:pathLst>
                  <a:path w="13467" h="180" extrusionOk="0">
                    <a:moveTo>
                      <a:pt x="84" y="1"/>
                    </a:moveTo>
                    <a:cubicBezTo>
                      <a:pt x="36" y="1"/>
                      <a:pt x="0" y="49"/>
                      <a:pt x="0" y="84"/>
                    </a:cubicBezTo>
                    <a:cubicBezTo>
                      <a:pt x="0" y="132"/>
                      <a:pt x="36" y="179"/>
                      <a:pt x="84" y="179"/>
                    </a:cubicBezTo>
                    <a:lnTo>
                      <a:pt x="345" y="179"/>
                    </a:lnTo>
                    <a:cubicBezTo>
                      <a:pt x="393" y="179"/>
                      <a:pt x="441" y="144"/>
                      <a:pt x="441" y="84"/>
                    </a:cubicBezTo>
                    <a:cubicBezTo>
                      <a:pt x="441" y="37"/>
                      <a:pt x="393" y="1"/>
                      <a:pt x="345" y="1"/>
                    </a:cubicBezTo>
                    <a:close/>
                    <a:moveTo>
                      <a:pt x="905" y="1"/>
                    </a:moveTo>
                    <a:cubicBezTo>
                      <a:pt x="857" y="1"/>
                      <a:pt x="810" y="49"/>
                      <a:pt x="810" y="84"/>
                    </a:cubicBezTo>
                    <a:cubicBezTo>
                      <a:pt x="810" y="132"/>
                      <a:pt x="857" y="179"/>
                      <a:pt x="905" y="179"/>
                    </a:cubicBezTo>
                    <a:lnTo>
                      <a:pt x="1167" y="179"/>
                    </a:lnTo>
                    <a:cubicBezTo>
                      <a:pt x="1215" y="179"/>
                      <a:pt x="1262" y="144"/>
                      <a:pt x="1262" y="84"/>
                    </a:cubicBezTo>
                    <a:cubicBezTo>
                      <a:pt x="1262" y="37"/>
                      <a:pt x="1215" y="1"/>
                      <a:pt x="1167" y="1"/>
                    </a:cubicBezTo>
                    <a:close/>
                    <a:moveTo>
                      <a:pt x="1703" y="1"/>
                    </a:moveTo>
                    <a:cubicBezTo>
                      <a:pt x="1667" y="1"/>
                      <a:pt x="1619" y="49"/>
                      <a:pt x="1619" y="84"/>
                    </a:cubicBezTo>
                    <a:cubicBezTo>
                      <a:pt x="1619" y="132"/>
                      <a:pt x="1667" y="179"/>
                      <a:pt x="1703" y="179"/>
                    </a:cubicBezTo>
                    <a:lnTo>
                      <a:pt x="1977" y="179"/>
                    </a:lnTo>
                    <a:cubicBezTo>
                      <a:pt x="2036" y="179"/>
                      <a:pt x="2084" y="144"/>
                      <a:pt x="2060" y="84"/>
                    </a:cubicBezTo>
                    <a:cubicBezTo>
                      <a:pt x="2060" y="37"/>
                      <a:pt x="2024" y="1"/>
                      <a:pt x="1977" y="1"/>
                    </a:cubicBezTo>
                    <a:close/>
                    <a:moveTo>
                      <a:pt x="2524" y="1"/>
                    </a:moveTo>
                    <a:cubicBezTo>
                      <a:pt x="2477" y="1"/>
                      <a:pt x="2441" y="49"/>
                      <a:pt x="2441" y="84"/>
                    </a:cubicBezTo>
                    <a:cubicBezTo>
                      <a:pt x="2441" y="132"/>
                      <a:pt x="2477" y="179"/>
                      <a:pt x="2524" y="179"/>
                    </a:cubicBezTo>
                    <a:lnTo>
                      <a:pt x="2798" y="179"/>
                    </a:lnTo>
                    <a:cubicBezTo>
                      <a:pt x="2858" y="179"/>
                      <a:pt x="2881" y="144"/>
                      <a:pt x="2881" y="84"/>
                    </a:cubicBezTo>
                    <a:cubicBezTo>
                      <a:pt x="2881" y="37"/>
                      <a:pt x="2834" y="1"/>
                      <a:pt x="2798" y="1"/>
                    </a:cubicBezTo>
                    <a:close/>
                    <a:moveTo>
                      <a:pt x="3346" y="1"/>
                    </a:moveTo>
                    <a:cubicBezTo>
                      <a:pt x="3298" y="1"/>
                      <a:pt x="3251" y="49"/>
                      <a:pt x="3251" y="84"/>
                    </a:cubicBezTo>
                    <a:cubicBezTo>
                      <a:pt x="3251" y="132"/>
                      <a:pt x="3298" y="179"/>
                      <a:pt x="3346" y="179"/>
                    </a:cubicBezTo>
                    <a:lnTo>
                      <a:pt x="3608" y="179"/>
                    </a:lnTo>
                    <a:cubicBezTo>
                      <a:pt x="3655" y="179"/>
                      <a:pt x="3703" y="144"/>
                      <a:pt x="3703" y="84"/>
                    </a:cubicBezTo>
                    <a:cubicBezTo>
                      <a:pt x="3703" y="37"/>
                      <a:pt x="3655" y="1"/>
                      <a:pt x="3608" y="1"/>
                    </a:cubicBezTo>
                    <a:close/>
                    <a:moveTo>
                      <a:pt x="4144" y="1"/>
                    </a:moveTo>
                    <a:cubicBezTo>
                      <a:pt x="4108" y="1"/>
                      <a:pt x="4060" y="49"/>
                      <a:pt x="4060" y="84"/>
                    </a:cubicBezTo>
                    <a:cubicBezTo>
                      <a:pt x="4060" y="132"/>
                      <a:pt x="4108" y="179"/>
                      <a:pt x="4144" y="179"/>
                    </a:cubicBezTo>
                    <a:lnTo>
                      <a:pt x="4417" y="179"/>
                    </a:lnTo>
                    <a:cubicBezTo>
                      <a:pt x="4477" y="179"/>
                      <a:pt x="4513" y="144"/>
                      <a:pt x="4501" y="84"/>
                    </a:cubicBezTo>
                    <a:cubicBezTo>
                      <a:pt x="4501" y="37"/>
                      <a:pt x="4465" y="1"/>
                      <a:pt x="4417" y="1"/>
                    </a:cubicBezTo>
                    <a:close/>
                    <a:moveTo>
                      <a:pt x="4965" y="1"/>
                    </a:moveTo>
                    <a:cubicBezTo>
                      <a:pt x="4917" y="1"/>
                      <a:pt x="4882" y="49"/>
                      <a:pt x="4882" y="84"/>
                    </a:cubicBezTo>
                    <a:cubicBezTo>
                      <a:pt x="4882" y="132"/>
                      <a:pt x="4917" y="179"/>
                      <a:pt x="4965" y="179"/>
                    </a:cubicBezTo>
                    <a:lnTo>
                      <a:pt x="5239" y="179"/>
                    </a:lnTo>
                    <a:cubicBezTo>
                      <a:pt x="5298" y="179"/>
                      <a:pt x="5322" y="144"/>
                      <a:pt x="5322" y="84"/>
                    </a:cubicBezTo>
                    <a:cubicBezTo>
                      <a:pt x="5322" y="37"/>
                      <a:pt x="5275" y="1"/>
                      <a:pt x="5239" y="1"/>
                    </a:cubicBezTo>
                    <a:close/>
                    <a:moveTo>
                      <a:pt x="5787" y="1"/>
                    </a:moveTo>
                    <a:cubicBezTo>
                      <a:pt x="5739" y="1"/>
                      <a:pt x="5691" y="49"/>
                      <a:pt x="5691" y="84"/>
                    </a:cubicBezTo>
                    <a:cubicBezTo>
                      <a:pt x="5691" y="132"/>
                      <a:pt x="5739" y="179"/>
                      <a:pt x="5787" y="179"/>
                    </a:cubicBezTo>
                    <a:lnTo>
                      <a:pt x="6049" y="179"/>
                    </a:lnTo>
                    <a:cubicBezTo>
                      <a:pt x="6096" y="179"/>
                      <a:pt x="6144" y="144"/>
                      <a:pt x="6144" y="84"/>
                    </a:cubicBezTo>
                    <a:cubicBezTo>
                      <a:pt x="6144" y="37"/>
                      <a:pt x="6096" y="1"/>
                      <a:pt x="6049" y="1"/>
                    </a:cubicBezTo>
                    <a:close/>
                    <a:moveTo>
                      <a:pt x="6608" y="1"/>
                    </a:moveTo>
                    <a:cubicBezTo>
                      <a:pt x="6561" y="1"/>
                      <a:pt x="6513" y="49"/>
                      <a:pt x="6513" y="84"/>
                    </a:cubicBezTo>
                    <a:cubicBezTo>
                      <a:pt x="6513" y="132"/>
                      <a:pt x="6561" y="179"/>
                      <a:pt x="6608" y="179"/>
                    </a:cubicBezTo>
                    <a:lnTo>
                      <a:pt x="6870" y="179"/>
                    </a:lnTo>
                    <a:cubicBezTo>
                      <a:pt x="6918" y="179"/>
                      <a:pt x="6965" y="144"/>
                      <a:pt x="6965" y="84"/>
                    </a:cubicBezTo>
                    <a:cubicBezTo>
                      <a:pt x="6965" y="37"/>
                      <a:pt x="6918" y="1"/>
                      <a:pt x="6870" y="1"/>
                    </a:cubicBezTo>
                    <a:close/>
                    <a:moveTo>
                      <a:pt x="7406" y="1"/>
                    </a:moveTo>
                    <a:cubicBezTo>
                      <a:pt x="7358" y="1"/>
                      <a:pt x="7323" y="49"/>
                      <a:pt x="7323" y="84"/>
                    </a:cubicBezTo>
                    <a:cubicBezTo>
                      <a:pt x="7323" y="132"/>
                      <a:pt x="7358" y="179"/>
                      <a:pt x="7406" y="179"/>
                    </a:cubicBezTo>
                    <a:lnTo>
                      <a:pt x="7680" y="179"/>
                    </a:lnTo>
                    <a:cubicBezTo>
                      <a:pt x="7739" y="179"/>
                      <a:pt x="7763" y="144"/>
                      <a:pt x="7763" y="84"/>
                    </a:cubicBezTo>
                    <a:cubicBezTo>
                      <a:pt x="7763" y="37"/>
                      <a:pt x="7715" y="1"/>
                      <a:pt x="7680" y="1"/>
                    </a:cubicBezTo>
                    <a:close/>
                    <a:moveTo>
                      <a:pt x="8227" y="1"/>
                    </a:moveTo>
                    <a:cubicBezTo>
                      <a:pt x="8180" y="1"/>
                      <a:pt x="8132" y="49"/>
                      <a:pt x="8132" y="84"/>
                    </a:cubicBezTo>
                    <a:cubicBezTo>
                      <a:pt x="8132" y="132"/>
                      <a:pt x="8180" y="179"/>
                      <a:pt x="8227" y="179"/>
                    </a:cubicBezTo>
                    <a:lnTo>
                      <a:pt x="8489" y="179"/>
                    </a:lnTo>
                    <a:cubicBezTo>
                      <a:pt x="8537" y="179"/>
                      <a:pt x="8585" y="144"/>
                      <a:pt x="8585" y="84"/>
                    </a:cubicBezTo>
                    <a:cubicBezTo>
                      <a:pt x="8585" y="37"/>
                      <a:pt x="8537" y="1"/>
                      <a:pt x="8489" y="1"/>
                    </a:cubicBezTo>
                    <a:close/>
                    <a:moveTo>
                      <a:pt x="9049" y="1"/>
                    </a:moveTo>
                    <a:cubicBezTo>
                      <a:pt x="9001" y="1"/>
                      <a:pt x="8954" y="49"/>
                      <a:pt x="8954" y="84"/>
                    </a:cubicBezTo>
                    <a:cubicBezTo>
                      <a:pt x="8954" y="132"/>
                      <a:pt x="9001" y="179"/>
                      <a:pt x="9049" y="179"/>
                    </a:cubicBezTo>
                    <a:lnTo>
                      <a:pt x="9311" y="179"/>
                    </a:lnTo>
                    <a:cubicBezTo>
                      <a:pt x="9358" y="179"/>
                      <a:pt x="9406" y="144"/>
                      <a:pt x="9394" y="84"/>
                    </a:cubicBezTo>
                    <a:cubicBezTo>
                      <a:pt x="9394" y="37"/>
                      <a:pt x="9358" y="1"/>
                      <a:pt x="9311" y="1"/>
                    </a:cubicBezTo>
                    <a:close/>
                    <a:moveTo>
                      <a:pt x="9847" y="1"/>
                    </a:moveTo>
                    <a:cubicBezTo>
                      <a:pt x="9799" y="1"/>
                      <a:pt x="9763" y="49"/>
                      <a:pt x="9763" y="84"/>
                    </a:cubicBezTo>
                    <a:cubicBezTo>
                      <a:pt x="9763" y="132"/>
                      <a:pt x="9799" y="179"/>
                      <a:pt x="9847" y="179"/>
                    </a:cubicBezTo>
                    <a:lnTo>
                      <a:pt x="10120" y="179"/>
                    </a:lnTo>
                    <a:cubicBezTo>
                      <a:pt x="10168" y="179"/>
                      <a:pt x="10204" y="144"/>
                      <a:pt x="10204" y="84"/>
                    </a:cubicBezTo>
                    <a:cubicBezTo>
                      <a:pt x="10204" y="37"/>
                      <a:pt x="10156" y="1"/>
                      <a:pt x="10120" y="1"/>
                    </a:cubicBezTo>
                    <a:close/>
                    <a:moveTo>
                      <a:pt x="10668" y="1"/>
                    </a:moveTo>
                    <a:cubicBezTo>
                      <a:pt x="10621" y="1"/>
                      <a:pt x="10573" y="49"/>
                      <a:pt x="10573" y="84"/>
                    </a:cubicBezTo>
                    <a:cubicBezTo>
                      <a:pt x="10573" y="132"/>
                      <a:pt x="10621" y="179"/>
                      <a:pt x="10668" y="179"/>
                    </a:cubicBezTo>
                    <a:lnTo>
                      <a:pt x="10930" y="179"/>
                    </a:lnTo>
                    <a:cubicBezTo>
                      <a:pt x="10978" y="179"/>
                      <a:pt x="11025" y="144"/>
                      <a:pt x="11025" y="84"/>
                    </a:cubicBezTo>
                    <a:cubicBezTo>
                      <a:pt x="11025" y="37"/>
                      <a:pt x="10978" y="1"/>
                      <a:pt x="10930" y="1"/>
                    </a:cubicBezTo>
                    <a:close/>
                    <a:moveTo>
                      <a:pt x="11490" y="1"/>
                    </a:moveTo>
                    <a:cubicBezTo>
                      <a:pt x="11442" y="1"/>
                      <a:pt x="11394" y="49"/>
                      <a:pt x="11394" y="84"/>
                    </a:cubicBezTo>
                    <a:cubicBezTo>
                      <a:pt x="11394" y="132"/>
                      <a:pt x="11442" y="179"/>
                      <a:pt x="11490" y="179"/>
                    </a:cubicBezTo>
                    <a:lnTo>
                      <a:pt x="11752" y="179"/>
                    </a:lnTo>
                    <a:cubicBezTo>
                      <a:pt x="11799" y="179"/>
                      <a:pt x="11847" y="144"/>
                      <a:pt x="11847" y="84"/>
                    </a:cubicBezTo>
                    <a:cubicBezTo>
                      <a:pt x="11847" y="37"/>
                      <a:pt x="11799" y="1"/>
                      <a:pt x="11752" y="1"/>
                    </a:cubicBezTo>
                    <a:close/>
                    <a:moveTo>
                      <a:pt x="12287" y="1"/>
                    </a:moveTo>
                    <a:cubicBezTo>
                      <a:pt x="12240" y="1"/>
                      <a:pt x="12204" y="49"/>
                      <a:pt x="12204" y="84"/>
                    </a:cubicBezTo>
                    <a:cubicBezTo>
                      <a:pt x="12204" y="132"/>
                      <a:pt x="12240" y="179"/>
                      <a:pt x="12287" y="179"/>
                    </a:cubicBezTo>
                    <a:lnTo>
                      <a:pt x="12549" y="179"/>
                    </a:lnTo>
                    <a:cubicBezTo>
                      <a:pt x="12621" y="179"/>
                      <a:pt x="12657" y="144"/>
                      <a:pt x="12645" y="84"/>
                    </a:cubicBezTo>
                    <a:cubicBezTo>
                      <a:pt x="12645" y="37"/>
                      <a:pt x="12597" y="1"/>
                      <a:pt x="12549" y="1"/>
                    </a:cubicBezTo>
                    <a:close/>
                    <a:moveTo>
                      <a:pt x="13109" y="1"/>
                    </a:moveTo>
                    <a:cubicBezTo>
                      <a:pt x="13061" y="1"/>
                      <a:pt x="13014" y="49"/>
                      <a:pt x="13014" y="84"/>
                    </a:cubicBezTo>
                    <a:cubicBezTo>
                      <a:pt x="13014" y="132"/>
                      <a:pt x="13061" y="179"/>
                      <a:pt x="13109" y="179"/>
                    </a:cubicBezTo>
                    <a:lnTo>
                      <a:pt x="13371" y="179"/>
                    </a:lnTo>
                    <a:cubicBezTo>
                      <a:pt x="13419" y="179"/>
                      <a:pt x="13466" y="144"/>
                      <a:pt x="13466" y="84"/>
                    </a:cubicBezTo>
                    <a:cubicBezTo>
                      <a:pt x="13466" y="37"/>
                      <a:pt x="13419" y="1"/>
                      <a:pt x="1337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465" name="Google Shape;4465;p44"/>
            <p:cNvSpPr/>
            <p:nvPr/>
          </p:nvSpPr>
          <p:spPr>
            <a:xfrm>
              <a:off x="5218355" y="3692603"/>
              <a:ext cx="43405" cy="43405"/>
            </a:xfrm>
            <a:custGeom>
              <a:avLst/>
              <a:gdLst/>
              <a:ahLst/>
              <a:cxnLst/>
              <a:rect l="l" t="t" r="r" b="b"/>
              <a:pathLst>
                <a:path w="1370" h="1370" extrusionOk="0">
                  <a:moveTo>
                    <a:pt x="691" y="0"/>
                  </a:moveTo>
                  <a:cubicBezTo>
                    <a:pt x="310" y="0"/>
                    <a:pt x="0" y="310"/>
                    <a:pt x="0" y="679"/>
                  </a:cubicBezTo>
                  <a:cubicBezTo>
                    <a:pt x="0" y="1060"/>
                    <a:pt x="310" y="1369"/>
                    <a:pt x="691" y="1369"/>
                  </a:cubicBezTo>
                  <a:cubicBezTo>
                    <a:pt x="1072" y="1369"/>
                    <a:pt x="1370" y="1060"/>
                    <a:pt x="1370" y="679"/>
                  </a:cubicBezTo>
                  <a:cubicBezTo>
                    <a:pt x="1370" y="310"/>
                    <a:pt x="1072" y="0"/>
                    <a:pt x="69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6" name="Google Shape;4466;p44"/>
            <p:cNvSpPr/>
            <p:nvPr/>
          </p:nvSpPr>
          <p:spPr>
            <a:xfrm>
              <a:off x="5492219" y="4654864"/>
              <a:ext cx="43405" cy="43437"/>
            </a:xfrm>
            <a:custGeom>
              <a:avLst/>
              <a:gdLst/>
              <a:ahLst/>
              <a:cxnLst/>
              <a:rect l="l" t="t" r="r" b="b"/>
              <a:pathLst>
                <a:path w="1370" h="1371" extrusionOk="0">
                  <a:moveTo>
                    <a:pt x="691" y="1"/>
                  </a:moveTo>
                  <a:cubicBezTo>
                    <a:pt x="310" y="1"/>
                    <a:pt x="0" y="310"/>
                    <a:pt x="0" y="691"/>
                  </a:cubicBezTo>
                  <a:cubicBezTo>
                    <a:pt x="0" y="1072"/>
                    <a:pt x="310" y="1370"/>
                    <a:pt x="691" y="1370"/>
                  </a:cubicBezTo>
                  <a:cubicBezTo>
                    <a:pt x="1072" y="1370"/>
                    <a:pt x="1369" y="1072"/>
                    <a:pt x="1369" y="691"/>
                  </a:cubicBezTo>
                  <a:cubicBezTo>
                    <a:pt x="1369" y="310"/>
                    <a:pt x="1072" y="1"/>
                    <a:pt x="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467" name="Google Shape;4467;p44"/>
            <p:cNvGrpSpPr/>
            <p:nvPr/>
          </p:nvGrpSpPr>
          <p:grpSpPr>
            <a:xfrm>
              <a:off x="5254188" y="3709553"/>
              <a:ext cx="906500" cy="970625"/>
              <a:chOff x="5254188" y="3709553"/>
              <a:chExt cx="906500" cy="970625"/>
            </a:xfrm>
          </p:grpSpPr>
          <p:sp>
            <p:nvSpPr>
              <p:cNvPr id="4468" name="Google Shape;4468;p44"/>
              <p:cNvSpPr/>
              <p:nvPr/>
            </p:nvSpPr>
            <p:spPr>
              <a:xfrm>
                <a:off x="5254188" y="3711454"/>
                <a:ext cx="478723" cy="5703"/>
              </a:xfrm>
              <a:custGeom>
                <a:avLst/>
                <a:gdLst/>
                <a:ahLst/>
                <a:cxnLst/>
                <a:rect l="l" t="t" r="r" b="b"/>
                <a:pathLst>
                  <a:path w="15110" h="180" extrusionOk="0">
                    <a:moveTo>
                      <a:pt x="96" y="0"/>
                    </a:moveTo>
                    <a:cubicBezTo>
                      <a:pt x="48" y="0"/>
                      <a:pt x="0" y="48"/>
                      <a:pt x="0" y="96"/>
                    </a:cubicBezTo>
                    <a:cubicBezTo>
                      <a:pt x="0" y="131"/>
                      <a:pt x="48" y="179"/>
                      <a:pt x="96" y="179"/>
                    </a:cubicBezTo>
                    <a:lnTo>
                      <a:pt x="358" y="179"/>
                    </a:lnTo>
                    <a:cubicBezTo>
                      <a:pt x="417" y="179"/>
                      <a:pt x="465" y="131"/>
                      <a:pt x="453" y="96"/>
                    </a:cubicBezTo>
                    <a:cubicBezTo>
                      <a:pt x="453" y="48"/>
                      <a:pt x="405" y="0"/>
                      <a:pt x="358" y="0"/>
                    </a:cubicBezTo>
                    <a:close/>
                    <a:moveTo>
                      <a:pt x="917" y="0"/>
                    </a:moveTo>
                    <a:cubicBezTo>
                      <a:pt x="870" y="0"/>
                      <a:pt x="822" y="48"/>
                      <a:pt x="822" y="96"/>
                    </a:cubicBezTo>
                    <a:cubicBezTo>
                      <a:pt x="822" y="131"/>
                      <a:pt x="870" y="179"/>
                      <a:pt x="917" y="179"/>
                    </a:cubicBezTo>
                    <a:lnTo>
                      <a:pt x="1179" y="179"/>
                    </a:lnTo>
                    <a:cubicBezTo>
                      <a:pt x="1239" y="179"/>
                      <a:pt x="1274" y="131"/>
                      <a:pt x="1274" y="96"/>
                    </a:cubicBezTo>
                    <a:cubicBezTo>
                      <a:pt x="1274" y="48"/>
                      <a:pt x="1227" y="0"/>
                      <a:pt x="1179" y="0"/>
                    </a:cubicBezTo>
                    <a:close/>
                    <a:moveTo>
                      <a:pt x="1727" y="0"/>
                    </a:moveTo>
                    <a:cubicBezTo>
                      <a:pt x="1691" y="0"/>
                      <a:pt x="1643" y="48"/>
                      <a:pt x="1643" y="96"/>
                    </a:cubicBezTo>
                    <a:cubicBezTo>
                      <a:pt x="1643" y="131"/>
                      <a:pt x="1691" y="179"/>
                      <a:pt x="1727" y="179"/>
                    </a:cubicBezTo>
                    <a:lnTo>
                      <a:pt x="2001" y="179"/>
                    </a:lnTo>
                    <a:cubicBezTo>
                      <a:pt x="2048" y="179"/>
                      <a:pt x="2084" y="131"/>
                      <a:pt x="2084" y="96"/>
                    </a:cubicBezTo>
                    <a:cubicBezTo>
                      <a:pt x="2084" y="48"/>
                      <a:pt x="2048" y="0"/>
                      <a:pt x="2001" y="0"/>
                    </a:cubicBezTo>
                    <a:close/>
                    <a:moveTo>
                      <a:pt x="2536" y="0"/>
                    </a:moveTo>
                    <a:cubicBezTo>
                      <a:pt x="2489" y="0"/>
                      <a:pt x="2441" y="48"/>
                      <a:pt x="2441" y="96"/>
                    </a:cubicBezTo>
                    <a:cubicBezTo>
                      <a:pt x="2441" y="131"/>
                      <a:pt x="2489" y="179"/>
                      <a:pt x="2536" y="179"/>
                    </a:cubicBezTo>
                    <a:lnTo>
                      <a:pt x="2798" y="179"/>
                    </a:lnTo>
                    <a:cubicBezTo>
                      <a:pt x="2858" y="179"/>
                      <a:pt x="2906" y="131"/>
                      <a:pt x="2894" y="96"/>
                    </a:cubicBezTo>
                    <a:cubicBezTo>
                      <a:pt x="2894" y="48"/>
                      <a:pt x="2846" y="0"/>
                      <a:pt x="2798" y="0"/>
                    </a:cubicBezTo>
                    <a:close/>
                    <a:moveTo>
                      <a:pt x="3358" y="0"/>
                    </a:moveTo>
                    <a:cubicBezTo>
                      <a:pt x="3310" y="0"/>
                      <a:pt x="3263" y="48"/>
                      <a:pt x="3263" y="96"/>
                    </a:cubicBezTo>
                    <a:cubicBezTo>
                      <a:pt x="3263" y="131"/>
                      <a:pt x="3310" y="179"/>
                      <a:pt x="3358" y="179"/>
                    </a:cubicBezTo>
                    <a:lnTo>
                      <a:pt x="3620" y="179"/>
                    </a:lnTo>
                    <a:cubicBezTo>
                      <a:pt x="3679" y="179"/>
                      <a:pt x="3715" y="131"/>
                      <a:pt x="3703" y="96"/>
                    </a:cubicBezTo>
                    <a:cubicBezTo>
                      <a:pt x="3703" y="48"/>
                      <a:pt x="3668" y="0"/>
                      <a:pt x="3620" y="0"/>
                    </a:cubicBezTo>
                    <a:close/>
                    <a:moveTo>
                      <a:pt x="4168" y="0"/>
                    </a:moveTo>
                    <a:cubicBezTo>
                      <a:pt x="4132" y="0"/>
                      <a:pt x="4084" y="48"/>
                      <a:pt x="4084" y="96"/>
                    </a:cubicBezTo>
                    <a:cubicBezTo>
                      <a:pt x="4084" y="131"/>
                      <a:pt x="4132" y="179"/>
                      <a:pt x="4168" y="179"/>
                    </a:cubicBezTo>
                    <a:lnTo>
                      <a:pt x="4441" y="179"/>
                    </a:lnTo>
                    <a:cubicBezTo>
                      <a:pt x="4477" y="179"/>
                      <a:pt x="4525" y="131"/>
                      <a:pt x="4525" y="96"/>
                    </a:cubicBezTo>
                    <a:cubicBezTo>
                      <a:pt x="4525" y="48"/>
                      <a:pt x="4477" y="0"/>
                      <a:pt x="4441" y="0"/>
                    </a:cubicBezTo>
                    <a:close/>
                    <a:moveTo>
                      <a:pt x="4989" y="0"/>
                    </a:moveTo>
                    <a:cubicBezTo>
                      <a:pt x="4942" y="0"/>
                      <a:pt x="4906" y="48"/>
                      <a:pt x="4906" y="96"/>
                    </a:cubicBezTo>
                    <a:cubicBezTo>
                      <a:pt x="4906" y="131"/>
                      <a:pt x="4942" y="179"/>
                      <a:pt x="4989" y="179"/>
                    </a:cubicBezTo>
                    <a:lnTo>
                      <a:pt x="5263" y="179"/>
                    </a:lnTo>
                    <a:cubicBezTo>
                      <a:pt x="5299" y="179"/>
                      <a:pt x="5346" y="131"/>
                      <a:pt x="5346" y="96"/>
                    </a:cubicBezTo>
                    <a:cubicBezTo>
                      <a:pt x="5346" y="48"/>
                      <a:pt x="5299" y="0"/>
                      <a:pt x="5263" y="0"/>
                    </a:cubicBezTo>
                    <a:close/>
                    <a:moveTo>
                      <a:pt x="5799" y="0"/>
                    </a:moveTo>
                    <a:cubicBezTo>
                      <a:pt x="5751" y="0"/>
                      <a:pt x="5704" y="48"/>
                      <a:pt x="5704" y="96"/>
                    </a:cubicBezTo>
                    <a:cubicBezTo>
                      <a:pt x="5704" y="131"/>
                      <a:pt x="5751" y="179"/>
                      <a:pt x="5799" y="179"/>
                    </a:cubicBezTo>
                    <a:lnTo>
                      <a:pt x="6061" y="179"/>
                    </a:lnTo>
                    <a:cubicBezTo>
                      <a:pt x="6120" y="179"/>
                      <a:pt x="6156" y="131"/>
                      <a:pt x="6156" y="96"/>
                    </a:cubicBezTo>
                    <a:cubicBezTo>
                      <a:pt x="6156" y="48"/>
                      <a:pt x="6108" y="0"/>
                      <a:pt x="6061" y="0"/>
                    </a:cubicBezTo>
                    <a:close/>
                    <a:moveTo>
                      <a:pt x="6608" y="0"/>
                    </a:moveTo>
                    <a:cubicBezTo>
                      <a:pt x="6573" y="0"/>
                      <a:pt x="6525" y="48"/>
                      <a:pt x="6525" y="96"/>
                    </a:cubicBezTo>
                    <a:cubicBezTo>
                      <a:pt x="6525" y="131"/>
                      <a:pt x="6573" y="179"/>
                      <a:pt x="6608" y="179"/>
                    </a:cubicBezTo>
                    <a:lnTo>
                      <a:pt x="6882" y="179"/>
                    </a:lnTo>
                    <a:cubicBezTo>
                      <a:pt x="6930" y="179"/>
                      <a:pt x="6966" y="131"/>
                      <a:pt x="6966" y="96"/>
                    </a:cubicBezTo>
                    <a:cubicBezTo>
                      <a:pt x="6966" y="48"/>
                      <a:pt x="6930" y="0"/>
                      <a:pt x="6882" y="0"/>
                    </a:cubicBezTo>
                    <a:close/>
                    <a:moveTo>
                      <a:pt x="7430" y="0"/>
                    </a:moveTo>
                    <a:cubicBezTo>
                      <a:pt x="7382" y="0"/>
                      <a:pt x="7347" y="48"/>
                      <a:pt x="7347" y="96"/>
                    </a:cubicBezTo>
                    <a:cubicBezTo>
                      <a:pt x="7347" y="131"/>
                      <a:pt x="7382" y="179"/>
                      <a:pt x="7430" y="179"/>
                    </a:cubicBezTo>
                    <a:lnTo>
                      <a:pt x="7704" y="179"/>
                    </a:lnTo>
                    <a:cubicBezTo>
                      <a:pt x="7739" y="179"/>
                      <a:pt x="7787" y="131"/>
                      <a:pt x="7787" y="96"/>
                    </a:cubicBezTo>
                    <a:cubicBezTo>
                      <a:pt x="7787" y="48"/>
                      <a:pt x="7739" y="0"/>
                      <a:pt x="7704" y="0"/>
                    </a:cubicBezTo>
                    <a:close/>
                    <a:moveTo>
                      <a:pt x="8240" y="0"/>
                    </a:moveTo>
                    <a:cubicBezTo>
                      <a:pt x="8192" y="0"/>
                      <a:pt x="8144" y="48"/>
                      <a:pt x="8144" y="96"/>
                    </a:cubicBezTo>
                    <a:cubicBezTo>
                      <a:pt x="8144" y="131"/>
                      <a:pt x="8192" y="179"/>
                      <a:pt x="8240" y="179"/>
                    </a:cubicBezTo>
                    <a:lnTo>
                      <a:pt x="8501" y="179"/>
                    </a:lnTo>
                    <a:cubicBezTo>
                      <a:pt x="8561" y="179"/>
                      <a:pt x="8597" y="131"/>
                      <a:pt x="8585" y="96"/>
                    </a:cubicBezTo>
                    <a:cubicBezTo>
                      <a:pt x="8585" y="48"/>
                      <a:pt x="8549" y="0"/>
                      <a:pt x="8501" y="0"/>
                    </a:cubicBezTo>
                    <a:close/>
                    <a:moveTo>
                      <a:pt x="9049" y="0"/>
                    </a:moveTo>
                    <a:cubicBezTo>
                      <a:pt x="9013" y="0"/>
                      <a:pt x="8966" y="48"/>
                      <a:pt x="8966" y="96"/>
                    </a:cubicBezTo>
                    <a:cubicBezTo>
                      <a:pt x="8966" y="131"/>
                      <a:pt x="9013" y="179"/>
                      <a:pt x="9049" y="179"/>
                    </a:cubicBezTo>
                    <a:lnTo>
                      <a:pt x="9323" y="179"/>
                    </a:lnTo>
                    <a:cubicBezTo>
                      <a:pt x="9371" y="179"/>
                      <a:pt x="9406" y="131"/>
                      <a:pt x="9406" y="96"/>
                    </a:cubicBezTo>
                    <a:cubicBezTo>
                      <a:pt x="9406" y="48"/>
                      <a:pt x="9359" y="0"/>
                      <a:pt x="9323" y="0"/>
                    </a:cubicBezTo>
                    <a:close/>
                    <a:moveTo>
                      <a:pt x="9871" y="0"/>
                    </a:moveTo>
                    <a:cubicBezTo>
                      <a:pt x="9823" y="0"/>
                      <a:pt x="9787" y="48"/>
                      <a:pt x="9787" y="96"/>
                    </a:cubicBezTo>
                    <a:cubicBezTo>
                      <a:pt x="9787" y="131"/>
                      <a:pt x="9823" y="179"/>
                      <a:pt x="9871" y="179"/>
                    </a:cubicBezTo>
                    <a:lnTo>
                      <a:pt x="10133" y="179"/>
                    </a:lnTo>
                    <a:cubicBezTo>
                      <a:pt x="10180" y="179"/>
                      <a:pt x="10228" y="131"/>
                      <a:pt x="10228" y="96"/>
                    </a:cubicBezTo>
                    <a:cubicBezTo>
                      <a:pt x="10228" y="48"/>
                      <a:pt x="10180" y="0"/>
                      <a:pt x="10133" y="0"/>
                    </a:cubicBezTo>
                    <a:close/>
                    <a:moveTo>
                      <a:pt x="10680" y="0"/>
                    </a:moveTo>
                    <a:cubicBezTo>
                      <a:pt x="10633" y="0"/>
                      <a:pt x="10585" y="48"/>
                      <a:pt x="10585" y="96"/>
                    </a:cubicBezTo>
                    <a:cubicBezTo>
                      <a:pt x="10585" y="131"/>
                      <a:pt x="10633" y="179"/>
                      <a:pt x="10680" y="179"/>
                    </a:cubicBezTo>
                    <a:lnTo>
                      <a:pt x="10942" y="179"/>
                    </a:lnTo>
                    <a:cubicBezTo>
                      <a:pt x="11002" y="179"/>
                      <a:pt x="11049" y="131"/>
                      <a:pt x="11026" y="96"/>
                    </a:cubicBezTo>
                    <a:cubicBezTo>
                      <a:pt x="11026" y="48"/>
                      <a:pt x="10990" y="0"/>
                      <a:pt x="10942" y="0"/>
                    </a:cubicBezTo>
                    <a:close/>
                    <a:moveTo>
                      <a:pt x="11490" y="0"/>
                    </a:moveTo>
                    <a:cubicBezTo>
                      <a:pt x="11454" y="0"/>
                      <a:pt x="11407" y="48"/>
                      <a:pt x="11407" y="96"/>
                    </a:cubicBezTo>
                    <a:cubicBezTo>
                      <a:pt x="11407" y="131"/>
                      <a:pt x="11454" y="179"/>
                      <a:pt x="11490" y="179"/>
                    </a:cubicBezTo>
                    <a:lnTo>
                      <a:pt x="11764" y="179"/>
                    </a:lnTo>
                    <a:cubicBezTo>
                      <a:pt x="11811" y="179"/>
                      <a:pt x="11847" y="131"/>
                      <a:pt x="11847" y="96"/>
                    </a:cubicBezTo>
                    <a:cubicBezTo>
                      <a:pt x="11847" y="48"/>
                      <a:pt x="11811" y="0"/>
                      <a:pt x="11764" y="0"/>
                    </a:cubicBezTo>
                    <a:close/>
                    <a:moveTo>
                      <a:pt x="12311" y="0"/>
                    </a:moveTo>
                    <a:cubicBezTo>
                      <a:pt x="12264" y="0"/>
                      <a:pt x="12228" y="48"/>
                      <a:pt x="12228" y="96"/>
                    </a:cubicBezTo>
                    <a:cubicBezTo>
                      <a:pt x="12228" y="131"/>
                      <a:pt x="12264" y="179"/>
                      <a:pt x="12311" y="179"/>
                    </a:cubicBezTo>
                    <a:lnTo>
                      <a:pt x="12585" y="179"/>
                    </a:lnTo>
                    <a:cubicBezTo>
                      <a:pt x="12621" y="179"/>
                      <a:pt x="12669" y="131"/>
                      <a:pt x="12669" y="96"/>
                    </a:cubicBezTo>
                    <a:cubicBezTo>
                      <a:pt x="12669" y="48"/>
                      <a:pt x="12621" y="0"/>
                      <a:pt x="12585" y="0"/>
                    </a:cubicBezTo>
                    <a:close/>
                    <a:moveTo>
                      <a:pt x="13121" y="0"/>
                    </a:moveTo>
                    <a:cubicBezTo>
                      <a:pt x="13073" y="0"/>
                      <a:pt x="13026" y="48"/>
                      <a:pt x="13026" y="96"/>
                    </a:cubicBezTo>
                    <a:cubicBezTo>
                      <a:pt x="13026" y="131"/>
                      <a:pt x="13073" y="179"/>
                      <a:pt x="13121" y="179"/>
                    </a:cubicBezTo>
                    <a:lnTo>
                      <a:pt x="13383" y="179"/>
                    </a:lnTo>
                    <a:cubicBezTo>
                      <a:pt x="13443" y="179"/>
                      <a:pt x="13490" y="131"/>
                      <a:pt x="13478" y="96"/>
                    </a:cubicBezTo>
                    <a:cubicBezTo>
                      <a:pt x="13478" y="48"/>
                      <a:pt x="13431" y="0"/>
                      <a:pt x="13383" y="0"/>
                    </a:cubicBezTo>
                    <a:close/>
                    <a:moveTo>
                      <a:pt x="13931" y="0"/>
                    </a:moveTo>
                    <a:cubicBezTo>
                      <a:pt x="13895" y="0"/>
                      <a:pt x="13847" y="48"/>
                      <a:pt x="13847" y="96"/>
                    </a:cubicBezTo>
                    <a:cubicBezTo>
                      <a:pt x="13847" y="131"/>
                      <a:pt x="13895" y="179"/>
                      <a:pt x="13931" y="179"/>
                    </a:cubicBezTo>
                    <a:lnTo>
                      <a:pt x="14205" y="179"/>
                    </a:lnTo>
                    <a:cubicBezTo>
                      <a:pt x="14252" y="179"/>
                      <a:pt x="14288" y="131"/>
                      <a:pt x="14288" y="96"/>
                    </a:cubicBezTo>
                    <a:cubicBezTo>
                      <a:pt x="14288" y="48"/>
                      <a:pt x="14252" y="0"/>
                      <a:pt x="14205" y="0"/>
                    </a:cubicBezTo>
                    <a:close/>
                    <a:moveTo>
                      <a:pt x="14752" y="0"/>
                    </a:moveTo>
                    <a:cubicBezTo>
                      <a:pt x="14705" y="0"/>
                      <a:pt x="14669" y="48"/>
                      <a:pt x="14669" y="96"/>
                    </a:cubicBezTo>
                    <a:cubicBezTo>
                      <a:pt x="14669" y="131"/>
                      <a:pt x="14705" y="179"/>
                      <a:pt x="14752" y="179"/>
                    </a:cubicBezTo>
                    <a:lnTo>
                      <a:pt x="15026" y="179"/>
                    </a:lnTo>
                    <a:cubicBezTo>
                      <a:pt x="15062" y="179"/>
                      <a:pt x="15109" y="131"/>
                      <a:pt x="15109" y="96"/>
                    </a:cubicBezTo>
                    <a:cubicBezTo>
                      <a:pt x="15109" y="48"/>
                      <a:pt x="15062" y="0"/>
                      <a:pt x="1502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69" name="Google Shape;4469;p44"/>
              <p:cNvSpPr/>
              <p:nvPr/>
            </p:nvSpPr>
            <p:spPr>
              <a:xfrm>
                <a:off x="5732499" y="3709553"/>
                <a:ext cx="5703" cy="504005"/>
              </a:xfrm>
              <a:custGeom>
                <a:avLst/>
                <a:gdLst/>
                <a:ahLst/>
                <a:cxnLst/>
                <a:rect l="l" t="t" r="r" b="b"/>
                <a:pathLst>
                  <a:path w="180" h="15908" extrusionOk="0">
                    <a:moveTo>
                      <a:pt x="84" y="1"/>
                    </a:moveTo>
                    <a:cubicBezTo>
                      <a:pt x="48" y="1"/>
                      <a:pt x="1" y="49"/>
                      <a:pt x="1" y="96"/>
                    </a:cubicBezTo>
                    <a:lnTo>
                      <a:pt x="1" y="358"/>
                    </a:lnTo>
                    <a:cubicBezTo>
                      <a:pt x="1" y="406"/>
                      <a:pt x="48" y="453"/>
                      <a:pt x="84" y="453"/>
                    </a:cubicBezTo>
                    <a:cubicBezTo>
                      <a:pt x="132" y="453"/>
                      <a:pt x="179" y="406"/>
                      <a:pt x="179" y="358"/>
                    </a:cubicBezTo>
                    <a:lnTo>
                      <a:pt x="179" y="96"/>
                    </a:lnTo>
                    <a:cubicBezTo>
                      <a:pt x="179" y="49"/>
                      <a:pt x="132" y="1"/>
                      <a:pt x="84" y="1"/>
                    </a:cubicBezTo>
                    <a:close/>
                    <a:moveTo>
                      <a:pt x="84" y="822"/>
                    </a:moveTo>
                    <a:cubicBezTo>
                      <a:pt x="48" y="822"/>
                      <a:pt x="1" y="870"/>
                      <a:pt x="1" y="906"/>
                    </a:cubicBezTo>
                    <a:lnTo>
                      <a:pt x="1" y="1180"/>
                    </a:lnTo>
                    <a:cubicBezTo>
                      <a:pt x="1" y="1227"/>
                      <a:pt x="48" y="1263"/>
                      <a:pt x="84" y="1263"/>
                    </a:cubicBezTo>
                    <a:cubicBezTo>
                      <a:pt x="132" y="1263"/>
                      <a:pt x="179" y="1227"/>
                      <a:pt x="179" y="1180"/>
                    </a:cubicBezTo>
                    <a:lnTo>
                      <a:pt x="179" y="906"/>
                    </a:lnTo>
                    <a:cubicBezTo>
                      <a:pt x="179" y="858"/>
                      <a:pt x="132" y="822"/>
                      <a:pt x="84" y="822"/>
                    </a:cubicBezTo>
                    <a:close/>
                    <a:moveTo>
                      <a:pt x="84" y="1620"/>
                    </a:moveTo>
                    <a:cubicBezTo>
                      <a:pt x="48" y="1620"/>
                      <a:pt x="1" y="1668"/>
                      <a:pt x="1" y="1715"/>
                    </a:cubicBezTo>
                    <a:lnTo>
                      <a:pt x="1" y="1977"/>
                    </a:lnTo>
                    <a:cubicBezTo>
                      <a:pt x="1" y="2025"/>
                      <a:pt x="48" y="2073"/>
                      <a:pt x="84" y="2073"/>
                    </a:cubicBezTo>
                    <a:cubicBezTo>
                      <a:pt x="132" y="2073"/>
                      <a:pt x="179" y="2037"/>
                      <a:pt x="179" y="1977"/>
                    </a:cubicBezTo>
                    <a:lnTo>
                      <a:pt x="179" y="1715"/>
                    </a:lnTo>
                    <a:cubicBezTo>
                      <a:pt x="179" y="1668"/>
                      <a:pt x="132" y="1620"/>
                      <a:pt x="84" y="1620"/>
                    </a:cubicBezTo>
                    <a:close/>
                    <a:moveTo>
                      <a:pt x="84" y="2442"/>
                    </a:moveTo>
                    <a:cubicBezTo>
                      <a:pt x="48" y="2442"/>
                      <a:pt x="1" y="2489"/>
                      <a:pt x="1" y="2537"/>
                    </a:cubicBezTo>
                    <a:lnTo>
                      <a:pt x="1" y="2799"/>
                    </a:lnTo>
                    <a:cubicBezTo>
                      <a:pt x="1" y="2847"/>
                      <a:pt x="48" y="2894"/>
                      <a:pt x="84" y="2894"/>
                    </a:cubicBezTo>
                    <a:cubicBezTo>
                      <a:pt x="132" y="2894"/>
                      <a:pt x="179" y="2847"/>
                      <a:pt x="179" y="2799"/>
                    </a:cubicBezTo>
                    <a:lnTo>
                      <a:pt x="179" y="2537"/>
                    </a:lnTo>
                    <a:cubicBezTo>
                      <a:pt x="179" y="2489"/>
                      <a:pt x="132" y="2442"/>
                      <a:pt x="84" y="2442"/>
                    </a:cubicBezTo>
                    <a:close/>
                    <a:moveTo>
                      <a:pt x="84" y="3263"/>
                    </a:moveTo>
                    <a:cubicBezTo>
                      <a:pt x="48" y="3263"/>
                      <a:pt x="1" y="3311"/>
                      <a:pt x="1" y="3347"/>
                    </a:cubicBezTo>
                    <a:lnTo>
                      <a:pt x="1" y="3620"/>
                    </a:lnTo>
                    <a:cubicBezTo>
                      <a:pt x="1" y="3668"/>
                      <a:pt x="48" y="3704"/>
                      <a:pt x="84" y="3704"/>
                    </a:cubicBezTo>
                    <a:cubicBezTo>
                      <a:pt x="132" y="3704"/>
                      <a:pt x="179" y="3668"/>
                      <a:pt x="179" y="3620"/>
                    </a:cubicBezTo>
                    <a:lnTo>
                      <a:pt x="179" y="3347"/>
                    </a:lnTo>
                    <a:cubicBezTo>
                      <a:pt x="179" y="3311"/>
                      <a:pt x="132" y="3263"/>
                      <a:pt x="84" y="3263"/>
                    </a:cubicBezTo>
                    <a:close/>
                    <a:moveTo>
                      <a:pt x="84" y="4061"/>
                    </a:moveTo>
                    <a:cubicBezTo>
                      <a:pt x="48" y="4061"/>
                      <a:pt x="1" y="4109"/>
                      <a:pt x="1" y="4156"/>
                    </a:cubicBezTo>
                    <a:lnTo>
                      <a:pt x="1" y="4418"/>
                    </a:lnTo>
                    <a:cubicBezTo>
                      <a:pt x="1" y="4466"/>
                      <a:pt x="48" y="4513"/>
                      <a:pt x="84" y="4513"/>
                    </a:cubicBezTo>
                    <a:cubicBezTo>
                      <a:pt x="132" y="4513"/>
                      <a:pt x="179" y="4478"/>
                      <a:pt x="179" y="4418"/>
                    </a:cubicBezTo>
                    <a:lnTo>
                      <a:pt x="179" y="4156"/>
                    </a:lnTo>
                    <a:cubicBezTo>
                      <a:pt x="179" y="4109"/>
                      <a:pt x="132" y="4061"/>
                      <a:pt x="84" y="4061"/>
                    </a:cubicBezTo>
                    <a:close/>
                    <a:moveTo>
                      <a:pt x="84" y="4882"/>
                    </a:moveTo>
                    <a:cubicBezTo>
                      <a:pt x="48" y="4882"/>
                      <a:pt x="1" y="4930"/>
                      <a:pt x="1" y="4978"/>
                    </a:cubicBezTo>
                    <a:lnTo>
                      <a:pt x="1" y="5240"/>
                    </a:lnTo>
                    <a:cubicBezTo>
                      <a:pt x="1" y="5287"/>
                      <a:pt x="48" y="5335"/>
                      <a:pt x="84" y="5335"/>
                    </a:cubicBezTo>
                    <a:cubicBezTo>
                      <a:pt x="132" y="5335"/>
                      <a:pt x="179" y="5287"/>
                      <a:pt x="179" y="5240"/>
                    </a:cubicBezTo>
                    <a:lnTo>
                      <a:pt x="179" y="4978"/>
                    </a:lnTo>
                    <a:cubicBezTo>
                      <a:pt x="179" y="4930"/>
                      <a:pt x="132" y="4882"/>
                      <a:pt x="84" y="4882"/>
                    </a:cubicBezTo>
                    <a:close/>
                    <a:moveTo>
                      <a:pt x="84" y="5704"/>
                    </a:moveTo>
                    <a:cubicBezTo>
                      <a:pt x="48" y="5704"/>
                      <a:pt x="1" y="5752"/>
                      <a:pt x="1" y="5787"/>
                    </a:cubicBezTo>
                    <a:lnTo>
                      <a:pt x="1" y="6061"/>
                    </a:lnTo>
                    <a:cubicBezTo>
                      <a:pt x="1" y="6109"/>
                      <a:pt x="48" y="6145"/>
                      <a:pt x="84" y="6145"/>
                    </a:cubicBezTo>
                    <a:cubicBezTo>
                      <a:pt x="132" y="6145"/>
                      <a:pt x="179" y="6109"/>
                      <a:pt x="179" y="6061"/>
                    </a:cubicBezTo>
                    <a:lnTo>
                      <a:pt x="179" y="5787"/>
                    </a:lnTo>
                    <a:cubicBezTo>
                      <a:pt x="179" y="5752"/>
                      <a:pt x="132" y="5704"/>
                      <a:pt x="84" y="5704"/>
                    </a:cubicBezTo>
                    <a:close/>
                    <a:moveTo>
                      <a:pt x="84" y="6502"/>
                    </a:moveTo>
                    <a:cubicBezTo>
                      <a:pt x="48" y="6502"/>
                      <a:pt x="1" y="6549"/>
                      <a:pt x="1" y="6597"/>
                    </a:cubicBezTo>
                    <a:lnTo>
                      <a:pt x="1" y="6859"/>
                    </a:lnTo>
                    <a:cubicBezTo>
                      <a:pt x="1" y="6907"/>
                      <a:pt x="48" y="6954"/>
                      <a:pt x="84" y="6954"/>
                    </a:cubicBezTo>
                    <a:cubicBezTo>
                      <a:pt x="132" y="6954"/>
                      <a:pt x="179" y="6918"/>
                      <a:pt x="179" y="6859"/>
                    </a:cubicBezTo>
                    <a:lnTo>
                      <a:pt x="179" y="6597"/>
                    </a:lnTo>
                    <a:cubicBezTo>
                      <a:pt x="179" y="6549"/>
                      <a:pt x="132" y="6502"/>
                      <a:pt x="84" y="6502"/>
                    </a:cubicBezTo>
                    <a:close/>
                    <a:moveTo>
                      <a:pt x="84" y="7323"/>
                    </a:moveTo>
                    <a:cubicBezTo>
                      <a:pt x="48" y="7323"/>
                      <a:pt x="1" y="7371"/>
                      <a:pt x="1" y="7419"/>
                    </a:cubicBezTo>
                    <a:lnTo>
                      <a:pt x="1" y="7680"/>
                    </a:lnTo>
                    <a:cubicBezTo>
                      <a:pt x="1" y="7728"/>
                      <a:pt x="48" y="7776"/>
                      <a:pt x="84" y="7776"/>
                    </a:cubicBezTo>
                    <a:cubicBezTo>
                      <a:pt x="132" y="7776"/>
                      <a:pt x="179" y="7728"/>
                      <a:pt x="179" y="7680"/>
                    </a:cubicBezTo>
                    <a:lnTo>
                      <a:pt x="179" y="7419"/>
                    </a:lnTo>
                    <a:cubicBezTo>
                      <a:pt x="179" y="7371"/>
                      <a:pt x="132" y="7323"/>
                      <a:pt x="84" y="7323"/>
                    </a:cubicBezTo>
                    <a:close/>
                    <a:moveTo>
                      <a:pt x="84" y="8133"/>
                    </a:moveTo>
                    <a:cubicBezTo>
                      <a:pt x="48" y="8133"/>
                      <a:pt x="1" y="8169"/>
                      <a:pt x="1" y="8216"/>
                    </a:cubicBezTo>
                    <a:lnTo>
                      <a:pt x="1" y="8502"/>
                    </a:lnTo>
                    <a:cubicBezTo>
                      <a:pt x="1" y="8550"/>
                      <a:pt x="48" y="8585"/>
                      <a:pt x="84" y="8585"/>
                    </a:cubicBezTo>
                    <a:cubicBezTo>
                      <a:pt x="132" y="8585"/>
                      <a:pt x="179" y="8550"/>
                      <a:pt x="179" y="8490"/>
                    </a:cubicBezTo>
                    <a:lnTo>
                      <a:pt x="179" y="8216"/>
                    </a:lnTo>
                    <a:cubicBezTo>
                      <a:pt x="179" y="8169"/>
                      <a:pt x="132" y="8133"/>
                      <a:pt x="84" y="8133"/>
                    </a:cubicBezTo>
                    <a:close/>
                    <a:moveTo>
                      <a:pt x="84" y="8942"/>
                    </a:moveTo>
                    <a:cubicBezTo>
                      <a:pt x="48" y="8942"/>
                      <a:pt x="1" y="8990"/>
                      <a:pt x="1" y="9038"/>
                    </a:cubicBezTo>
                    <a:lnTo>
                      <a:pt x="1" y="9300"/>
                    </a:lnTo>
                    <a:cubicBezTo>
                      <a:pt x="1" y="9347"/>
                      <a:pt x="48" y="9395"/>
                      <a:pt x="84" y="9395"/>
                    </a:cubicBezTo>
                    <a:cubicBezTo>
                      <a:pt x="132" y="9395"/>
                      <a:pt x="179" y="9359"/>
                      <a:pt x="179" y="9300"/>
                    </a:cubicBezTo>
                    <a:lnTo>
                      <a:pt x="179" y="9038"/>
                    </a:lnTo>
                    <a:cubicBezTo>
                      <a:pt x="179" y="8990"/>
                      <a:pt x="132" y="8942"/>
                      <a:pt x="84" y="8942"/>
                    </a:cubicBezTo>
                    <a:close/>
                    <a:moveTo>
                      <a:pt x="84" y="9764"/>
                    </a:moveTo>
                    <a:cubicBezTo>
                      <a:pt x="48" y="9764"/>
                      <a:pt x="1" y="9812"/>
                      <a:pt x="1" y="9859"/>
                    </a:cubicBezTo>
                    <a:lnTo>
                      <a:pt x="1" y="10121"/>
                    </a:lnTo>
                    <a:cubicBezTo>
                      <a:pt x="1" y="10169"/>
                      <a:pt x="48" y="10216"/>
                      <a:pt x="84" y="10216"/>
                    </a:cubicBezTo>
                    <a:cubicBezTo>
                      <a:pt x="132" y="10216"/>
                      <a:pt x="179" y="10169"/>
                      <a:pt x="179" y="10121"/>
                    </a:cubicBezTo>
                    <a:lnTo>
                      <a:pt x="179" y="9859"/>
                    </a:lnTo>
                    <a:cubicBezTo>
                      <a:pt x="179" y="9812"/>
                      <a:pt x="132" y="9764"/>
                      <a:pt x="84" y="9764"/>
                    </a:cubicBezTo>
                    <a:close/>
                    <a:moveTo>
                      <a:pt x="84" y="10586"/>
                    </a:moveTo>
                    <a:cubicBezTo>
                      <a:pt x="48" y="10586"/>
                      <a:pt x="1" y="10633"/>
                      <a:pt x="1" y="10669"/>
                    </a:cubicBezTo>
                    <a:lnTo>
                      <a:pt x="1" y="10943"/>
                    </a:lnTo>
                    <a:cubicBezTo>
                      <a:pt x="1" y="10990"/>
                      <a:pt x="48" y="11026"/>
                      <a:pt x="84" y="11026"/>
                    </a:cubicBezTo>
                    <a:cubicBezTo>
                      <a:pt x="132" y="11026"/>
                      <a:pt x="179" y="10990"/>
                      <a:pt x="179" y="10943"/>
                    </a:cubicBezTo>
                    <a:lnTo>
                      <a:pt x="179" y="10669"/>
                    </a:lnTo>
                    <a:cubicBezTo>
                      <a:pt x="179" y="10633"/>
                      <a:pt x="132" y="10586"/>
                      <a:pt x="84" y="10586"/>
                    </a:cubicBezTo>
                    <a:close/>
                    <a:moveTo>
                      <a:pt x="84" y="11407"/>
                    </a:moveTo>
                    <a:cubicBezTo>
                      <a:pt x="48" y="11407"/>
                      <a:pt x="1" y="11443"/>
                      <a:pt x="1" y="11490"/>
                    </a:cubicBezTo>
                    <a:lnTo>
                      <a:pt x="1" y="11764"/>
                    </a:lnTo>
                    <a:cubicBezTo>
                      <a:pt x="1" y="11800"/>
                      <a:pt x="48" y="11848"/>
                      <a:pt x="84" y="11848"/>
                    </a:cubicBezTo>
                    <a:cubicBezTo>
                      <a:pt x="132" y="11848"/>
                      <a:pt x="179" y="11800"/>
                      <a:pt x="179" y="11764"/>
                    </a:cubicBezTo>
                    <a:lnTo>
                      <a:pt x="179" y="11490"/>
                    </a:lnTo>
                    <a:cubicBezTo>
                      <a:pt x="179" y="11443"/>
                      <a:pt x="132" y="11407"/>
                      <a:pt x="84" y="11407"/>
                    </a:cubicBezTo>
                    <a:close/>
                    <a:moveTo>
                      <a:pt x="84" y="12205"/>
                    </a:moveTo>
                    <a:cubicBezTo>
                      <a:pt x="48" y="12205"/>
                      <a:pt x="1" y="12252"/>
                      <a:pt x="1" y="12300"/>
                    </a:cubicBezTo>
                    <a:lnTo>
                      <a:pt x="1" y="12562"/>
                    </a:lnTo>
                    <a:cubicBezTo>
                      <a:pt x="1" y="12610"/>
                      <a:pt x="48" y="12657"/>
                      <a:pt x="84" y="12657"/>
                    </a:cubicBezTo>
                    <a:cubicBezTo>
                      <a:pt x="132" y="12657"/>
                      <a:pt x="179" y="12610"/>
                      <a:pt x="179" y="12562"/>
                    </a:cubicBezTo>
                    <a:lnTo>
                      <a:pt x="179" y="12300"/>
                    </a:lnTo>
                    <a:cubicBezTo>
                      <a:pt x="179" y="12252"/>
                      <a:pt x="132" y="12205"/>
                      <a:pt x="84" y="12205"/>
                    </a:cubicBezTo>
                    <a:close/>
                    <a:moveTo>
                      <a:pt x="84" y="13026"/>
                    </a:moveTo>
                    <a:cubicBezTo>
                      <a:pt x="48" y="13026"/>
                      <a:pt x="1" y="13074"/>
                      <a:pt x="1" y="13110"/>
                    </a:cubicBezTo>
                    <a:lnTo>
                      <a:pt x="1" y="13384"/>
                    </a:lnTo>
                    <a:cubicBezTo>
                      <a:pt x="1" y="13431"/>
                      <a:pt x="48" y="13467"/>
                      <a:pt x="84" y="13467"/>
                    </a:cubicBezTo>
                    <a:cubicBezTo>
                      <a:pt x="132" y="13467"/>
                      <a:pt x="179" y="13431"/>
                      <a:pt x="179" y="13384"/>
                    </a:cubicBezTo>
                    <a:lnTo>
                      <a:pt x="179" y="13110"/>
                    </a:lnTo>
                    <a:cubicBezTo>
                      <a:pt x="179" y="13062"/>
                      <a:pt x="132" y="13026"/>
                      <a:pt x="84" y="13026"/>
                    </a:cubicBezTo>
                    <a:close/>
                    <a:moveTo>
                      <a:pt x="84" y="13848"/>
                    </a:moveTo>
                    <a:cubicBezTo>
                      <a:pt x="48" y="13848"/>
                      <a:pt x="1" y="13884"/>
                      <a:pt x="1" y="13931"/>
                    </a:cubicBezTo>
                    <a:lnTo>
                      <a:pt x="1" y="14205"/>
                    </a:lnTo>
                    <a:cubicBezTo>
                      <a:pt x="1" y="14241"/>
                      <a:pt x="48" y="14288"/>
                      <a:pt x="84" y="14288"/>
                    </a:cubicBezTo>
                    <a:cubicBezTo>
                      <a:pt x="132" y="14288"/>
                      <a:pt x="179" y="14241"/>
                      <a:pt x="179" y="14205"/>
                    </a:cubicBezTo>
                    <a:lnTo>
                      <a:pt x="179" y="13931"/>
                    </a:lnTo>
                    <a:cubicBezTo>
                      <a:pt x="179" y="13884"/>
                      <a:pt x="132" y="13848"/>
                      <a:pt x="84" y="13848"/>
                    </a:cubicBezTo>
                    <a:close/>
                    <a:moveTo>
                      <a:pt x="84" y="14646"/>
                    </a:moveTo>
                    <a:cubicBezTo>
                      <a:pt x="48" y="14646"/>
                      <a:pt x="1" y="14693"/>
                      <a:pt x="1" y="14741"/>
                    </a:cubicBezTo>
                    <a:lnTo>
                      <a:pt x="1" y="15003"/>
                    </a:lnTo>
                    <a:cubicBezTo>
                      <a:pt x="1" y="15050"/>
                      <a:pt x="48" y="15098"/>
                      <a:pt x="84" y="15098"/>
                    </a:cubicBezTo>
                    <a:cubicBezTo>
                      <a:pt x="132" y="15098"/>
                      <a:pt x="179" y="15050"/>
                      <a:pt x="179" y="15003"/>
                    </a:cubicBezTo>
                    <a:lnTo>
                      <a:pt x="179" y="14741"/>
                    </a:lnTo>
                    <a:cubicBezTo>
                      <a:pt x="179" y="14693"/>
                      <a:pt x="132" y="14646"/>
                      <a:pt x="84" y="14646"/>
                    </a:cubicBezTo>
                    <a:close/>
                    <a:moveTo>
                      <a:pt x="84" y="15467"/>
                    </a:moveTo>
                    <a:cubicBezTo>
                      <a:pt x="48" y="15467"/>
                      <a:pt x="1" y="15515"/>
                      <a:pt x="1" y="15550"/>
                    </a:cubicBezTo>
                    <a:lnTo>
                      <a:pt x="1" y="15824"/>
                    </a:lnTo>
                    <a:cubicBezTo>
                      <a:pt x="1" y="15872"/>
                      <a:pt x="48" y="15908"/>
                      <a:pt x="84" y="15908"/>
                    </a:cubicBezTo>
                    <a:cubicBezTo>
                      <a:pt x="132" y="15908"/>
                      <a:pt x="179" y="15872"/>
                      <a:pt x="179" y="15824"/>
                    </a:cubicBezTo>
                    <a:lnTo>
                      <a:pt x="179" y="15550"/>
                    </a:lnTo>
                    <a:cubicBezTo>
                      <a:pt x="179" y="15515"/>
                      <a:pt x="132" y="15467"/>
                      <a:pt x="84" y="15467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70" name="Google Shape;4470;p44"/>
              <p:cNvSpPr/>
              <p:nvPr/>
            </p:nvSpPr>
            <p:spPr>
              <a:xfrm>
                <a:off x="5528432" y="4674507"/>
                <a:ext cx="194657" cy="5671"/>
              </a:xfrm>
              <a:custGeom>
                <a:avLst/>
                <a:gdLst/>
                <a:ahLst/>
                <a:cxnLst/>
                <a:rect l="l" t="t" r="r" b="b"/>
                <a:pathLst>
                  <a:path w="6144" h="179" extrusionOk="0">
                    <a:moveTo>
                      <a:pt x="84" y="0"/>
                    </a:moveTo>
                    <a:cubicBezTo>
                      <a:pt x="36" y="0"/>
                      <a:pt x="0" y="36"/>
                      <a:pt x="0" y="83"/>
                    </a:cubicBezTo>
                    <a:cubicBezTo>
                      <a:pt x="0" y="131"/>
                      <a:pt x="36" y="179"/>
                      <a:pt x="84" y="179"/>
                    </a:cubicBezTo>
                    <a:lnTo>
                      <a:pt x="357" y="179"/>
                    </a:lnTo>
                    <a:cubicBezTo>
                      <a:pt x="417" y="179"/>
                      <a:pt x="453" y="131"/>
                      <a:pt x="441" y="83"/>
                    </a:cubicBezTo>
                    <a:cubicBezTo>
                      <a:pt x="441" y="36"/>
                      <a:pt x="393" y="0"/>
                      <a:pt x="357" y="0"/>
                    </a:cubicBezTo>
                    <a:close/>
                    <a:moveTo>
                      <a:pt x="905" y="0"/>
                    </a:moveTo>
                    <a:cubicBezTo>
                      <a:pt x="858" y="0"/>
                      <a:pt x="810" y="36"/>
                      <a:pt x="810" y="83"/>
                    </a:cubicBezTo>
                    <a:cubicBezTo>
                      <a:pt x="810" y="131"/>
                      <a:pt x="858" y="179"/>
                      <a:pt x="905" y="179"/>
                    </a:cubicBezTo>
                    <a:lnTo>
                      <a:pt x="1167" y="179"/>
                    </a:lnTo>
                    <a:cubicBezTo>
                      <a:pt x="1215" y="179"/>
                      <a:pt x="1262" y="131"/>
                      <a:pt x="1262" y="83"/>
                    </a:cubicBezTo>
                    <a:cubicBezTo>
                      <a:pt x="1262" y="36"/>
                      <a:pt x="1215" y="0"/>
                      <a:pt x="1167" y="0"/>
                    </a:cubicBezTo>
                    <a:close/>
                    <a:moveTo>
                      <a:pt x="1727" y="0"/>
                    </a:moveTo>
                    <a:cubicBezTo>
                      <a:pt x="1679" y="0"/>
                      <a:pt x="1631" y="36"/>
                      <a:pt x="1631" y="83"/>
                    </a:cubicBezTo>
                    <a:cubicBezTo>
                      <a:pt x="1631" y="131"/>
                      <a:pt x="1679" y="179"/>
                      <a:pt x="1727" y="179"/>
                    </a:cubicBezTo>
                    <a:lnTo>
                      <a:pt x="1989" y="179"/>
                    </a:lnTo>
                    <a:cubicBezTo>
                      <a:pt x="2036" y="179"/>
                      <a:pt x="2072" y="131"/>
                      <a:pt x="2072" y="83"/>
                    </a:cubicBezTo>
                    <a:cubicBezTo>
                      <a:pt x="2072" y="36"/>
                      <a:pt x="2036" y="0"/>
                      <a:pt x="1989" y="0"/>
                    </a:cubicBezTo>
                    <a:close/>
                    <a:moveTo>
                      <a:pt x="2524" y="0"/>
                    </a:moveTo>
                    <a:cubicBezTo>
                      <a:pt x="2477" y="0"/>
                      <a:pt x="2441" y="36"/>
                      <a:pt x="2441" y="83"/>
                    </a:cubicBezTo>
                    <a:cubicBezTo>
                      <a:pt x="2441" y="131"/>
                      <a:pt x="2477" y="179"/>
                      <a:pt x="2524" y="179"/>
                    </a:cubicBezTo>
                    <a:lnTo>
                      <a:pt x="2798" y="179"/>
                    </a:lnTo>
                    <a:cubicBezTo>
                      <a:pt x="2858" y="179"/>
                      <a:pt x="2893" y="131"/>
                      <a:pt x="2882" y="83"/>
                    </a:cubicBezTo>
                    <a:cubicBezTo>
                      <a:pt x="2882" y="36"/>
                      <a:pt x="2834" y="0"/>
                      <a:pt x="2798" y="0"/>
                    </a:cubicBezTo>
                    <a:close/>
                    <a:moveTo>
                      <a:pt x="3346" y="0"/>
                    </a:moveTo>
                    <a:cubicBezTo>
                      <a:pt x="3298" y="0"/>
                      <a:pt x="3251" y="36"/>
                      <a:pt x="3251" y="83"/>
                    </a:cubicBezTo>
                    <a:cubicBezTo>
                      <a:pt x="3251" y="131"/>
                      <a:pt x="3298" y="179"/>
                      <a:pt x="3346" y="179"/>
                    </a:cubicBezTo>
                    <a:lnTo>
                      <a:pt x="3608" y="179"/>
                    </a:lnTo>
                    <a:cubicBezTo>
                      <a:pt x="3667" y="179"/>
                      <a:pt x="3703" y="131"/>
                      <a:pt x="3703" y="83"/>
                    </a:cubicBezTo>
                    <a:cubicBezTo>
                      <a:pt x="3703" y="36"/>
                      <a:pt x="3655" y="0"/>
                      <a:pt x="3608" y="0"/>
                    </a:cubicBezTo>
                    <a:close/>
                    <a:moveTo>
                      <a:pt x="4167" y="0"/>
                    </a:moveTo>
                    <a:cubicBezTo>
                      <a:pt x="4120" y="0"/>
                      <a:pt x="4072" y="36"/>
                      <a:pt x="4072" y="83"/>
                    </a:cubicBezTo>
                    <a:cubicBezTo>
                      <a:pt x="4072" y="131"/>
                      <a:pt x="4120" y="179"/>
                      <a:pt x="4167" y="179"/>
                    </a:cubicBezTo>
                    <a:lnTo>
                      <a:pt x="4429" y="179"/>
                    </a:lnTo>
                    <a:cubicBezTo>
                      <a:pt x="4477" y="179"/>
                      <a:pt x="4525" y="131"/>
                      <a:pt x="4525" y="83"/>
                    </a:cubicBezTo>
                    <a:cubicBezTo>
                      <a:pt x="4525" y="36"/>
                      <a:pt x="4477" y="0"/>
                      <a:pt x="4429" y="0"/>
                    </a:cubicBezTo>
                    <a:close/>
                    <a:moveTo>
                      <a:pt x="4965" y="0"/>
                    </a:moveTo>
                    <a:cubicBezTo>
                      <a:pt x="4918" y="0"/>
                      <a:pt x="4882" y="36"/>
                      <a:pt x="4882" y="83"/>
                    </a:cubicBezTo>
                    <a:cubicBezTo>
                      <a:pt x="4882" y="131"/>
                      <a:pt x="4918" y="179"/>
                      <a:pt x="4965" y="179"/>
                    </a:cubicBezTo>
                    <a:lnTo>
                      <a:pt x="5239" y="179"/>
                    </a:lnTo>
                    <a:cubicBezTo>
                      <a:pt x="5299" y="179"/>
                      <a:pt x="5334" y="131"/>
                      <a:pt x="5322" y="83"/>
                    </a:cubicBezTo>
                    <a:cubicBezTo>
                      <a:pt x="5322" y="36"/>
                      <a:pt x="5275" y="0"/>
                      <a:pt x="5239" y="0"/>
                    </a:cubicBezTo>
                    <a:close/>
                    <a:moveTo>
                      <a:pt x="5787" y="0"/>
                    </a:moveTo>
                    <a:cubicBezTo>
                      <a:pt x="5739" y="0"/>
                      <a:pt x="5691" y="36"/>
                      <a:pt x="5691" y="83"/>
                    </a:cubicBezTo>
                    <a:cubicBezTo>
                      <a:pt x="5691" y="131"/>
                      <a:pt x="5739" y="179"/>
                      <a:pt x="5787" y="179"/>
                    </a:cubicBezTo>
                    <a:lnTo>
                      <a:pt x="6049" y="179"/>
                    </a:lnTo>
                    <a:cubicBezTo>
                      <a:pt x="6108" y="179"/>
                      <a:pt x="6144" y="131"/>
                      <a:pt x="6144" y="83"/>
                    </a:cubicBezTo>
                    <a:cubicBezTo>
                      <a:pt x="6144" y="36"/>
                      <a:pt x="6096" y="0"/>
                      <a:pt x="604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71" name="Google Shape;4471;p44"/>
              <p:cNvSpPr/>
              <p:nvPr/>
            </p:nvSpPr>
            <p:spPr>
              <a:xfrm>
                <a:off x="5732499" y="4175444"/>
                <a:ext cx="5703" cy="499094"/>
              </a:xfrm>
              <a:custGeom>
                <a:avLst/>
                <a:gdLst/>
                <a:ahLst/>
                <a:cxnLst/>
                <a:rect l="l" t="t" r="r" b="b"/>
                <a:pathLst>
                  <a:path w="180" h="15753" extrusionOk="0">
                    <a:moveTo>
                      <a:pt x="84" y="0"/>
                    </a:moveTo>
                    <a:cubicBezTo>
                      <a:pt x="48" y="0"/>
                      <a:pt x="1" y="48"/>
                      <a:pt x="1" y="95"/>
                    </a:cubicBezTo>
                    <a:lnTo>
                      <a:pt x="1" y="191"/>
                    </a:lnTo>
                    <a:cubicBezTo>
                      <a:pt x="1" y="238"/>
                      <a:pt x="48" y="286"/>
                      <a:pt x="84" y="286"/>
                    </a:cubicBezTo>
                    <a:cubicBezTo>
                      <a:pt x="132" y="286"/>
                      <a:pt x="179" y="238"/>
                      <a:pt x="179" y="191"/>
                    </a:cubicBezTo>
                    <a:lnTo>
                      <a:pt x="179" y="95"/>
                    </a:lnTo>
                    <a:cubicBezTo>
                      <a:pt x="179" y="48"/>
                      <a:pt x="132" y="0"/>
                      <a:pt x="84" y="0"/>
                    </a:cubicBezTo>
                    <a:close/>
                    <a:moveTo>
                      <a:pt x="84" y="643"/>
                    </a:moveTo>
                    <a:cubicBezTo>
                      <a:pt x="48" y="643"/>
                      <a:pt x="1" y="691"/>
                      <a:pt x="1" y="726"/>
                    </a:cubicBezTo>
                    <a:lnTo>
                      <a:pt x="1" y="1000"/>
                    </a:lnTo>
                    <a:cubicBezTo>
                      <a:pt x="1" y="1048"/>
                      <a:pt x="48" y="1084"/>
                      <a:pt x="84" y="1084"/>
                    </a:cubicBezTo>
                    <a:cubicBezTo>
                      <a:pt x="132" y="1084"/>
                      <a:pt x="179" y="1048"/>
                      <a:pt x="179" y="1000"/>
                    </a:cubicBezTo>
                    <a:lnTo>
                      <a:pt x="179" y="726"/>
                    </a:lnTo>
                    <a:cubicBezTo>
                      <a:pt x="179" y="691"/>
                      <a:pt x="132" y="643"/>
                      <a:pt x="84" y="643"/>
                    </a:cubicBezTo>
                    <a:close/>
                    <a:moveTo>
                      <a:pt x="84" y="1465"/>
                    </a:moveTo>
                    <a:cubicBezTo>
                      <a:pt x="48" y="1465"/>
                      <a:pt x="1" y="1500"/>
                      <a:pt x="1" y="1548"/>
                    </a:cubicBezTo>
                    <a:lnTo>
                      <a:pt x="1" y="1822"/>
                    </a:lnTo>
                    <a:cubicBezTo>
                      <a:pt x="1" y="1857"/>
                      <a:pt x="48" y="1905"/>
                      <a:pt x="84" y="1905"/>
                    </a:cubicBezTo>
                    <a:cubicBezTo>
                      <a:pt x="132" y="1905"/>
                      <a:pt x="179" y="1857"/>
                      <a:pt x="179" y="1822"/>
                    </a:cubicBezTo>
                    <a:lnTo>
                      <a:pt x="179" y="1548"/>
                    </a:lnTo>
                    <a:cubicBezTo>
                      <a:pt x="179" y="1500"/>
                      <a:pt x="132" y="1465"/>
                      <a:pt x="84" y="1465"/>
                    </a:cubicBezTo>
                    <a:close/>
                    <a:moveTo>
                      <a:pt x="84" y="2274"/>
                    </a:moveTo>
                    <a:cubicBezTo>
                      <a:pt x="48" y="2274"/>
                      <a:pt x="1" y="2322"/>
                      <a:pt x="1" y="2369"/>
                    </a:cubicBezTo>
                    <a:lnTo>
                      <a:pt x="1" y="2631"/>
                    </a:lnTo>
                    <a:cubicBezTo>
                      <a:pt x="1" y="2679"/>
                      <a:pt x="48" y="2727"/>
                      <a:pt x="84" y="2727"/>
                    </a:cubicBezTo>
                    <a:cubicBezTo>
                      <a:pt x="132" y="2727"/>
                      <a:pt x="179" y="2679"/>
                      <a:pt x="179" y="2631"/>
                    </a:cubicBezTo>
                    <a:lnTo>
                      <a:pt x="179" y="2369"/>
                    </a:lnTo>
                    <a:cubicBezTo>
                      <a:pt x="179" y="2322"/>
                      <a:pt x="132" y="2274"/>
                      <a:pt x="84" y="2274"/>
                    </a:cubicBezTo>
                    <a:close/>
                    <a:moveTo>
                      <a:pt x="84" y="3084"/>
                    </a:moveTo>
                    <a:cubicBezTo>
                      <a:pt x="48" y="3084"/>
                      <a:pt x="1" y="3131"/>
                      <a:pt x="1" y="3167"/>
                    </a:cubicBezTo>
                    <a:lnTo>
                      <a:pt x="1" y="3441"/>
                    </a:lnTo>
                    <a:cubicBezTo>
                      <a:pt x="1" y="3489"/>
                      <a:pt x="48" y="3524"/>
                      <a:pt x="84" y="3524"/>
                    </a:cubicBezTo>
                    <a:cubicBezTo>
                      <a:pt x="132" y="3524"/>
                      <a:pt x="179" y="3489"/>
                      <a:pt x="179" y="3441"/>
                    </a:cubicBezTo>
                    <a:lnTo>
                      <a:pt x="179" y="3167"/>
                    </a:lnTo>
                    <a:cubicBezTo>
                      <a:pt x="179" y="3120"/>
                      <a:pt x="132" y="3084"/>
                      <a:pt x="84" y="3084"/>
                    </a:cubicBezTo>
                    <a:close/>
                    <a:moveTo>
                      <a:pt x="84" y="3905"/>
                    </a:moveTo>
                    <a:cubicBezTo>
                      <a:pt x="48" y="3905"/>
                      <a:pt x="1" y="3941"/>
                      <a:pt x="1" y="3989"/>
                    </a:cubicBezTo>
                    <a:lnTo>
                      <a:pt x="1" y="4263"/>
                    </a:lnTo>
                    <a:cubicBezTo>
                      <a:pt x="1" y="4298"/>
                      <a:pt x="48" y="4346"/>
                      <a:pt x="84" y="4346"/>
                    </a:cubicBezTo>
                    <a:cubicBezTo>
                      <a:pt x="132" y="4346"/>
                      <a:pt x="179" y="4298"/>
                      <a:pt x="179" y="4263"/>
                    </a:cubicBezTo>
                    <a:lnTo>
                      <a:pt x="179" y="3989"/>
                    </a:lnTo>
                    <a:cubicBezTo>
                      <a:pt x="179" y="3941"/>
                      <a:pt x="132" y="3905"/>
                      <a:pt x="84" y="3905"/>
                    </a:cubicBezTo>
                    <a:close/>
                    <a:moveTo>
                      <a:pt x="84" y="4715"/>
                    </a:moveTo>
                    <a:cubicBezTo>
                      <a:pt x="48" y="4715"/>
                      <a:pt x="1" y="4763"/>
                      <a:pt x="1" y="4810"/>
                    </a:cubicBezTo>
                    <a:lnTo>
                      <a:pt x="1" y="5072"/>
                    </a:lnTo>
                    <a:cubicBezTo>
                      <a:pt x="1" y="5120"/>
                      <a:pt x="48" y="5167"/>
                      <a:pt x="84" y="5167"/>
                    </a:cubicBezTo>
                    <a:cubicBezTo>
                      <a:pt x="132" y="5167"/>
                      <a:pt x="179" y="5120"/>
                      <a:pt x="179" y="5072"/>
                    </a:cubicBezTo>
                    <a:lnTo>
                      <a:pt x="179" y="4810"/>
                    </a:lnTo>
                    <a:cubicBezTo>
                      <a:pt x="179" y="4763"/>
                      <a:pt x="132" y="4715"/>
                      <a:pt x="84" y="4715"/>
                    </a:cubicBezTo>
                    <a:close/>
                    <a:moveTo>
                      <a:pt x="84" y="5525"/>
                    </a:moveTo>
                    <a:cubicBezTo>
                      <a:pt x="48" y="5525"/>
                      <a:pt x="1" y="5572"/>
                      <a:pt x="1" y="5608"/>
                    </a:cubicBezTo>
                    <a:lnTo>
                      <a:pt x="1" y="5882"/>
                    </a:lnTo>
                    <a:cubicBezTo>
                      <a:pt x="1" y="5929"/>
                      <a:pt x="48" y="5965"/>
                      <a:pt x="84" y="5965"/>
                    </a:cubicBezTo>
                    <a:cubicBezTo>
                      <a:pt x="132" y="5965"/>
                      <a:pt x="179" y="5941"/>
                      <a:pt x="179" y="5882"/>
                    </a:cubicBezTo>
                    <a:lnTo>
                      <a:pt x="179" y="5608"/>
                    </a:lnTo>
                    <a:cubicBezTo>
                      <a:pt x="179" y="5572"/>
                      <a:pt x="132" y="5525"/>
                      <a:pt x="84" y="5525"/>
                    </a:cubicBezTo>
                    <a:close/>
                    <a:moveTo>
                      <a:pt x="84" y="6346"/>
                    </a:moveTo>
                    <a:cubicBezTo>
                      <a:pt x="48" y="6346"/>
                      <a:pt x="1" y="6382"/>
                      <a:pt x="1" y="6429"/>
                    </a:cubicBezTo>
                    <a:lnTo>
                      <a:pt x="1" y="6703"/>
                    </a:lnTo>
                    <a:cubicBezTo>
                      <a:pt x="1" y="6739"/>
                      <a:pt x="48" y="6787"/>
                      <a:pt x="84" y="6787"/>
                    </a:cubicBezTo>
                    <a:cubicBezTo>
                      <a:pt x="132" y="6787"/>
                      <a:pt x="179" y="6739"/>
                      <a:pt x="179" y="6703"/>
                    </a:cubicBezTo>
                    <a:lnTo>
                      <a:pt x="179" y="6429"/>
                    </a:lnTo>
                    <a:cubicBezTo>
                      <a:pt x="179" y="6382"/>
                      <a:pt x="132" y="6346"/>
                      <a:pt x="84" y="6346"/>
                    </a:cubicBezTo>
                    <a:close/>
                    <a:moveTo>
                      <a:pt x="84" y="7156"/>
                    </a:moveTo>
                    <a:cubicBezTo>
                      <a:pt x="48" y="7156"/>
                      <a:pt x="1" y="7203"/>
                      <a:pt x="1" y="7251"/>
                    </a:cubicBezTo>
                    <a:lnTo>
                      <a:pt x="1" y="7513"/>
                    </a:lnTo>
                    <a:cubicBezTo>
                      <a:pt x="1" y="7561"/>
                      <a:pt x="48" y="7608"/>
                      <a:pt x="84" y="7608"/>
                    </a:cubicBezTo>
                    <a:cubicBezTo>
                      <a:pt x="132" y="7608"/>
                      <a:pt x="179" y="7561"/>
                      <a:pt x="179" y="7513"/>
                    </a:cubicBezTo>
                    <a:lnTo>
                      <a:pt x="179" y="7251"/>
                    </a:lnTo>
                    <a:cubicBezTo>
                      <a:pt x="179" y="7203"/>
                      <a:pt x="132" y="7156"/>
                      <a:pt x="84" y="7156"/>
                    </a:cubicBezTo>
                    <a:close/>
                    <a:moveTo>
                      <a:pt x="84" y="7965"/>
                    </a:moveTo>
                    <a:cubicBezTo>
                      <a:pt x="48" y="7965"/>
                      <a:pt x="1" y="8013"/>
                      <a:pt x="1" y="8049"/>
                    </a:cubicBezTo>
                    <a:lnTo>
                      <a:pt x="1" y="8323"/>
                    </a:lnTo>
                    <a:cubicBezTo>
                      <a:pt x="1" y="8370"/>
                      <a:pt x="48" y="8406"/>
                      <a:pt x="84" y="8406"/>
                    </a:cubicBezTo>
                    <a:cubicBezTo>
                      <a:pt x="132" y="8406"/>
                      <a:pt x="179" y="8382"/>
                      <a:pt x="179" y="8323"/>
                    </a:cubicBezTo>
                    <a:lnTo>
                      <a:pt x="179" y="8049"/>
                    </a:lnTo>
                    <a:cubicBezTo>
                      <a:pt x="179" y="8013"/>
                      <a:pt x="132" y="7965"/>
                      <a:pt x="84" y="7965"/>
                    </a:cubicBezTo>
                    <a:close/>
                    <a:moveTo>
                      <a:pt x="84" y="8787"/>
                    </a:moveTo>
                    <a:cubicBezTo>
                      <a:pt x="48" y="8787"/>
                      <a:pt x="1" y="8823"/>
                      <a:pt x="1" y="8870"/>
                    </a:cubicBezTo>
                    <a:lnTo>
                      <a:pt x="1" y="9144"/>
                    </a:lnTo>
                    <a:cubicBezTo>
                      <a:pt x="1" y="9180"/>
                      <a:pt x="48" y="9227"/>
                      <a:pt x="84" y="9227"/>
                    </a:cubicBezTo>
                    <a:cubicBezTo>
                      <a:pt x="132" y="9227"/>
                      <a:pt x="179" y="9180"/>
                      <a:pt x="179" y="9144"/>
                    </a:cubicBezTo>
                    <a:lnTo>
                      <a:pt x="179" y="8870"/>
                    </a:lnTo>
                    <a:cubicBezTo>
                      <a:pt x="179" y="8823"/>
                      <a:pt x="132" y="8787"/>
                      <a:pt x="84" y="8787"/>
                    </a:cubicBezTo>
                    <a:close/>
                    <a:moveTo>
                      <a:pt x="84" y="9597"/>
                    </a:moveTo>
                    <a:cubicBezTo>
                      <a:pt x="48" y="9597"/>
                      <a:pt x="1" y="9644"/>
                      <a:pt x="1" y="9692"/>
                    </a:cubicBezTo>
                    <a:lnTo>
                      <a:pt x="1" y="9954"/>
                    </a:lnTo>
                    <a:cubicBezTo>
                      <a:pt x="1" y="10001"/>
                      <a:pt x="48" y="10049"/>
                      <a:pt x="84" y="10049"/>
                    </a:cubicBezTo>
                    <a:cubicBezTo>
                      <a:pt x="132" y="10049"/>
                      <a:pt x="179" y="10001"/>
                      <a:pt x="179" y="9954"/>
                    </a:cubicBezTo>
                    <a:lnTo>
                      <a:pt x="179" y="9692"/>
                    </a:lnTo>
                    <a:cubicBezTo>
                      <a:pt x="179" y="9644"/>
                      <a:pt x="132" y="9597"/>
                      <a:pt x="84" y="9597"/>
                    </a:cubicBezTo>
                    <a:close/>
                    <a:moveTo>
                      <a:pt x="84" y="10406"/>
                    </a:moveTo>
                    <a:cubicBezTo>
                      <a:pt x="48" y="10406"/>
                      <a:pt x="1" y="10454"/>
                      <a:pt x="1" y="10489"/>
                    </a:cubicBezTo>
                    <a:lnTo>
                      <a:pt x="1" y="10763"/>
                    </a:lnTo>
                    <a:cubicBezTo>
                      <a:pt x="1" y="10811"/>
                      <a:pt x="48" y="10847"/>
                      <a:pt x="84" y="10847"/>
                    </a:cubicBezTo>
                    <a:cubicBezTo>
                      <a:pt x="132" y="10847"/>
                      <a:pt x="179" y="10823"/>
                      <a:pt x="179" y="10763"/>
                    </a:cubicBezTo>
                    <a:lnTo>
                      <a:pt x="179" y="10489"/>
                    </a:lnTo>
                    <a:cubicBezTo>
                      <a:pt x="179" y="10454"/>
                      <a:pt x="132" y="10406"/>
                      <a:pt x="84" y="10406"/>
                    </a:cubicBezTo>
                    <a:close/>
                    <a:moveTo>
                      <a:pt x="84" y="11228"/>
                    </a:moveTo>
                    <a:cubicBezTo>
                      <a:pt x="48" y="11228"/>
                      <a:pt x="1" y="11263"/>
                      <a:pt x="1" y="11311"/>
                    </a:cubicBezTo>
                    <a:lnTo>
                      <a:pt x="1" y="11585"/>
                    </a:lnTo>
                    <a:cubicBezTo>
                      <a:pt x="1" y="11621"/>
                      <a:pt x="48" y="11668"/>
                      <a:pt x="84" y="11668"/>
                    </a:cubicBezTo>
                    <a:cubicBezTo>
                      <a:pt x="132" y="11668"/>
                      <a:pt x="179" y="11621"/>
                      <a:pt x="179" y="11585"/>
                    </a:cubicBezTo>
                    <a:lnTo>
                      <a:pt x="179" y="11311"/>
                    </a:lnTo>
                    <a:cubicBezTo>
                      <a:pt x="179" y="11263"/>
                      <a:pt x="132" y="11228"/>
                      <a:pt x="84" y="11228"/>
                    </a:cubicBezTo>
                    <a:close/>
                    <a:moveTo>
                      <a:pt x="84" y="12025"/>
                    </a:moveTo>
                    <a:cubicBezTo>
                      <a:pt x="48" y="12025"/>
                      <a:pt x="1" y="12073"/>
                      <a:pt x="1" y="12121"/>
                    </a:cubicBezTo>
                    <a:lnTo>
                      <a:pt x="1" y="12394"/>
                    </a:lnTo>
                    <a:cubicBezTo>
                      <a:pt x="1" y="12442"/>
                      <a:pt x="48" y="12490"/>
                      <a:pt x="84" y="12490"/>
                    </a:cubicBezTo>
                    <a:cubicBezTo>
                      <a:pt x="132" y="12490"/>
                      <a:pt x="179" y="12442"/>
                      <a:pt x="179" y="12383"/>
                    </a:cubicBezTo>
                    <a:lnTo>
                      <a:pt x="179" y="12121"/>
                    </a:lnTo>
                    <a:cubicBezTo>
                      <a:pt x="179" y="12073"/>
                      <a:pt x="132" y="12025"/>
                      <a:pt x="84" y="12025"/>
                    </a:cubicBezTo>
                    <a:close/>
                    <a:moveTo>
                      <a:pt x="84" y="12847"/>
                    </a:moveTo>
                    <a:cubicBezTo>
                      <a:pt x="48" y="12847"/>
                      <a:pt x="1" y="12895"/>
                      <a:pt x="1" y="12930"/>
                    </a:cubicBezTo>
                    <a:lnTo>
                      <a:pt x="1" y="13204"/>
                    </a:lnTo>
                    <a:cubicBezTo>
                      <a:pt x="1" y="13252"/>
                      <a:pt x="48" y="13287"/>
                      <a:pt x="84" y="13287"/>
                    </a:cubicBezTo>
                    <a:cubicBezTo>
                      <a:pt x="132" y="13287"/>
                      <a:pt x="179" y="13264"/>
                      <a:pt x="179" y="13204"/>
                    </a:cubicBezTo>
                    <a:lnTo>
                      <a:pt x="179" y="12930"/>
                    </a:lnTo>
                    <a:cubicBezTo>
                      <a:pt x="179" y="12895"/>
                      <a:pt x="132" y="12847"/>
                      <a:pt x="84" y="12847"/>
                    </a:cubicBezTo>
                    <a:close/>
                    <a:moveTo>
                      <a:pt x="84" y="13668"/>
                    </a:moveTo>
                    <a:cubicBezTo>
                      <a:pt x="48" y="13668"/>
                      <a:pt x="1" y="13704"/>
                      <a:pt x="1" y="13752"/>
                    </a:cubicBezTo>
                    <a:lnTo>
                      <a:pt x="1" y="14026"/>
                    </a:lnTo>
                    <a:cubicBezTo>
                      <a:pt x="1" y="14061"/>
                      <a:pt x="48" y="14109"/>
                      <a:pt x="84" y="14109"/>
                    </a:cubicBezTo>
                    <a:cubicBezTo>
                      <a:pt x="132" y="14109"/>
                      <a:pt x="179" y="14061"/>
                      <a:pt x="179" y="14026"/>
                    </a:cubicBezTo>
                    <a:lnTo>
                      <a:pt x="179" y="13752"/>
                    </a:lnTo>
                    <a:cubicBezTo>
                      <a:pt x="179" y="13704"/>
                      <a:pt x="132" y="13668"/>
                      <a:pt x="84" y="13668"/>
                    </a:cubicBezTo>
                    <a:close/>
                    <a:moveTo>
                      <a:pt x="84" y="14478"/>
                    </a:moveTo>
                    <a:cubicBezTo>
                      <a:pt x="48" y="14478"/>
                      <a:pt x="1" y="14526"/>
                      <a:pt x="1" y="14573"/>
                    </a:cubicBezTo>
                    <a:lnTo>
                      <a:pt x="1" y="14835"/>
                    </a:lnTo>
                    <a:cubicBezTo>
                      <a:pt x="1" y="14883"/>
                      <a:pt x="48" y="14931"/>
                      <a:pt x="84" y="14931"/>
                    </a:cubicBezTo>
                    <a:cubicBezTo>
                      <a:pt x="132" y="14931"/>
                      <a:pt x="179" y="14883"/>
                      <a:pt x="179" y="14835"/>
                    </a:cubicBezTo>
                    <a:lnTo>
                      <a:pt x="179" y="14573"/>
                    </a:lnTo>
                    <a:cubicBezTo>
                      <a:pt x="179" y="14526"/>
                      <a:pt x="132" y="14478"/>
                      <a:pt x="84" y="14478"/>
                    </a:cubicBezTo>
                    <a:close/>
                    <a:moveTo>
                      <a:pt x="84" y="15300"/>
                    </a:moveTo>
                    <a:cubicBezTo>
                      <a:pt x="48" y="15300"/>
                      <a:pt x="1" y="15347"/>
                      <a:pt x="1" y="15395"/>
                    </a:cubicBezTo>
                    <a:lnTo>
                      <a:pt x="1" y="15657"/>
                    </a:lnTo>
                    <a:cubicBezTo>
                      <a:pt x="1" y="15704"/>
                      <a:pt x="48" y="15752"/>
                      <a:pt x="84" y="15752"/>
                    </a:cubicBezTo>
                    <a:cubicBezTo>
                      <a:pt x="132" y="15752"/>
                      <a:pt x="179" y="15704"/>
                      <a:pt x="179" y="15657"/>
                    </a:cubicBezTo>
                    <a:lnTo>
                      <a:pt x="179" y="15395"/>
                    </a:lnTo>
                    <a:cubicBezTo>
                      <a:pt x="179" y="15347"/>
                      <a:pt x="132" y="15300"/>
                      <a:pt x="84" y="1530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72" name="Google Shape;4472;p44"/>
              <p:cNvSpPr/>
              <p:nvPr/>
            </p:nvSpPr>
            <p:spPr>
              <a:xfrm>
                <a:off x="5734019" y="4218437"/>
                <a:ext cx="426668" cy="5671"/>
              </a:xfrm>
              <a:custGeom>
                <a:avLst/>
                <a:gdLst/>
                <a:ahLst/>
                <a:cxnLst/>
                <a:rect l="l" t="t" r="r" b="b"/>
                <a:pathLst>
                  <a:path w="13467" h="179" extrusionOk="0">
                    <a:moveTo>
                      <a:pt x="84" y="0"/>
                    </a:moveTo>
                    <a:cubicBezTo>
                      <a:pt x="36" y="0"/>
                      <a:pt x="0" y="36"/>
                      <a:pt x="0" y="84"/>
                    </a:cubicBezTo>
                    <a:cubicBezTo>
                      <a:pt x="0" y="131"/>
                      <a:pt x="36" y="179"/>
                      <a:pt x="84" y="179"/>
                    </a:cubicBezTo>
                    <a:lnTo>
                      <a:pt x="345" y="179"/>
                    </a:lnTo>
                    <a:cubicBezTo>
                      <a:pt x="393" y="179"/>
                      <a:pt x="441" y="131"/>
                      <a:pt x="441" y="84"/>
                    </a:cubicBezTo>
                    <a:cubicBezTo>
                      <a:pt x="441" y="36"/>
                      <a:pt x="393" y="0"/>
                      <a:pt x="345" y="0"/>
                    </a:cubicBezTo>
                    <a:close/>
                    <a:moveTo>
                      <a:pt x="905" y="0"/>
                    </a:moveTo>
                    <a:cubicBezTo>
                      <a:pt x="857" y="0"/>
                      <a:pt x="810" y="36"/>
                      <a:pt x="810" y="84"/>
                    </a:cubicBezTo>
                    <a:cubicBezTo>
                      <a:pt x="810" y="131"/>
                      <a:pt x="857" y="179"/>
                      <a:pt x="905" y="179"/>
                    </a:cubicBezTo>
                    <a:lnTo>
                      <a:pt x="1167" y="179"/>
                    </a:lnTo>
                    <a:cubicBezTo>
                      <a:pt x="1215" y="179"/>
                      <a:pt x="1262" y="131"/>
                      <a:pt x="1262" y="84"/>
                    </a:cubicBezTo>
                    <a:cubicBezTo>
                      <a:pt x="1262" y="36"/>
                      <a:pt x="1215" y="0"/>
                      <a:pt x="1167" y="0"/>
                    </a:cubicBezTo>
                    <a:close/>
                    <a:moveTo>
                      <a:pt x="1703" y="0"/>
                    </a:moveTo>
                    <a:cubicBezTo>
                      <a:pt x="1667" y="0"/>
                      <a:pt x="1619" y="36"/>
                      <a:pt x="1619" y="84"/>
                    </a:cubicBezTo>
                    <a:cubicBezTo>
                      <a:pt x="1619" y="131"/>
                      <a:pt x="1667" y="179"/>
                      <a:pt x="1703" y="179"/>
                    </a:cubicBezTo>
                    <a:lnTo>
                      <a:pt x="1977" y="179"/>
                    </a:lnTo>
                    <a:cubicBezTo>
                      <a:pt x="2036" y="179"/>
                      <a:pt x="2060" y="131"/>
                      <a:pt x="2060" y="84"/>
                    </a:cubicBezTo>
                    <a:cubicBezTo>
                      <a:pt x="2060" y="36"/>
                      <a:pt x="2024" y="0"/>
                      <a:pt x="1977" y="0"/>
                    </a:cubicBezTo>
                    <a:close/>
                    <a:moveTo>
                      <a:pt x="2524" y="0"/>
                    </a:moveTo>
                    <a:cubicBezTo>
                      <a:pt x="2477" y="0"/>
                      <a:pt x="2441" y="36"/>
                      <a:pt x="2441" y="84"/>
                    </a:cubicBezTo>
                    <a:cubicBezTo>
                      <a:pt x="2441" y="131"/>
                      <a:pt x="2477" y="179"/>
                      <a:pt x="2524" y="179"/>
                    </a:cubicBezTo>
                    <a:lnTo>
                      <a:pt x="2798" y="179"/>
                    </a:lnTo>
                    <a:cubicBezTo>
                      <a:pt x="2858" y="179"/>
                      <a:pt x="2881" y="131"/>
                      <a:pt x="2881" y="84"/>
                    </a:cubicBezTo>
                    <a:cubicBezTo>
                      <a:pt x="2881" y="36"/>
                      <a:pt x="2834" y="0"/>
                      <a:pt x="2798" y="0"/>
                    </a:cubicBezTo>
                    <a:close/>
                    <a:moveTo>
                      <a:pt x="3346" y="0"/>
                    </a:moveTo>
                    <a:cubicBezTo>
                      <a:pt x="3298" y="0"/>
                      <a:pt x="3251" y="36"/>
                      <a:pt x="3251" y="84"/>
                    </a:cubicBezTo>
                    <a:cubicBezTo>
                      <a:pt x="3251" y="131"/>
                      <a:pt x="3298" y="179"/>
                      <a:pt x="3346" y="179"/>
                    </a:cubicBezTo>
                    <a:lnTo>
                      <a:pt x="3608" y="179"/>
                    </a:lnTo>
                    <a:cubicBezTo>
                      <a:pt x="3655" y="179"/>
                      <a:pt x="3703" y="131"/>
                      <a:pt x="3703" y="84"/>
                    </a:cubicBezTo>
                    <a:cubicBezTo>
                      <a:pt x="3703" y="36"/>
                      <a:pt x="3655" y="0"/>
                      <a:pt x="3608" y="0"/>
                    </a:cubicBezTo>
                    <a:close/>
                    <a:moveTo>
                      <a:pt x="4144" y="0"/>
                    </a:moveTo>
                    <a:cubicBezTo>
                      <a:pt x="4108" y="0"/>
                      <a:pt x="4060" y="36"/>
                      <a:pt x="4060" y="84"/>
                    </a:cubicBezTo>
                    <a:cubicBezTo>
                      <a:pt x="4060" y="131"/>
                      <a:pt x="4108" y="179"/>
                      <a:pt x="4144" y="179"/>
                    </a:cubicBezTo>
                    <a:lnTo>
                      <a:pt x="4417" y="179"/>
                    </a:lnTo>
                    <a:cubicBezTo>
                      <a:pt x="4477" y="179"/>
                      <a:pt x="4501" y="131"/>
                      <a:pt x="4501" y="84"/>
                    </a:cubicBezTo>
                    <a:cubicBezTo>
                      <a:pt x="4501" y="36"/>
                      <a:pt x="4465" y="0"/>
                      <a:pt x="4417" y="0"/>
                    </a:cubicBezTo>
                    <a:close/>
                    <a:moveTo>
                      <a:pt x="4965" y="0"/>
                    </a:moveTo>
                    <a:cubicBezTo>
                      <a:pt x="4917" y="0"/>
                      <a:pt x="4882" y="36"/>
                      <a:pt x="4882" y="84"/>
                    </a:cubicBezTo>
                    <a:cubicBezTo>
                      <a:pt x="4882" y="131"/>
                      <a:pt x="4917" y="179"/>
                      <a:pt x="4965" y="179"/>
                    </a:cubicBezTo>
                    <a:lnTo>
                      <a:pt x="5239" y="179"/>
                    </a:lnTo>
                    <a:cubicBezTo>
                      <a:pt x="5298" y="179"/>
                      <a:pt x="5322" y="131"/>
                      <a:pt x="5322" y="84"/>
                    </a:cubicBezTo>
                    <a:cubicBezTo>
                      <a:pt x="5322" y="36"/>
                      <a:pt x="5275" y="0"/>
                      <a:pt x="5239" y="0"/>
                    </a:cubicBezTo>
                    <a:close/>
                    <a:moveTo>
                      <a:pt x="5787" y="0"/>
                    </a:moveTo>
                    <a:cubicBezTo>
                      <a:pt x="5739" y="0"/>
                      <a:pt x="5691" y="36"/>
                      <a:pt x="5691" y="84"/>
                    </a:cubicBezTo>
                    <a:cubicBezTo>
                      <a:pt x="5691" y="131"/>
                      <a:pt x="5739" y="179"/>
                      <a:pt x="5787" y="179"/>
                    </a:cubicBezTo>
                    <a:lnTo>
                      <a:pt x="6049" y="179"/>
                    </a:lnTo>
                    <a:cubicBezTo>
                      <a:pt x="6096" y="179"/>
                      <a:pt x="6144" y="131"/>
                      <a:pt x="6144" y="84"/>
                    </a:cubicBezTo>
                    <a:cubicBezTo>
                      <a:pt x="6144" y="36"/>
                      <a:pt x="6096" y="0"/>
                      <a:pt x="6049" y="0"/>
                    </a:cubicBezTo>
                    <a:close/>
                    <a:moveTo>
                      <a:pt x="6608" y="0"/>
                    </a:moveTo>
                    <a:cubicBezTo>
                      <a:pt x="6561" y="0"/>
                      <a:pt x="6513" y="36"/>
                      <a:pt x="6513" y="84"/>
                    </a:cubicBezTo>
                    <a:cubicBezTo>
                      <a:pt x="6513" y="131"/>
                      <a:pt x="6561" y="179"/>
                      <a:pt x="6608" y="179"/>
                    </a:cubicBezTo>
                    <a:lnTo>
                      <a:pt x="6870" y="179"/>
                    </a:lnTo>
                    <a:cubicBezTo>
                      <a:pt x="6918" y="179"/>
                      <a:pt x="6965" y="131"/>
                      <a:pt x="6965" y="84"/>
                    </a:cubicBezTo>
                    <a:cubicBezTo>
                      <a:pt x="6965" y="36"/>
                      <a:pt x="6918" y="0"/>
                      <a:pt x="6870" y="0"/>
                    </a:cubicBezTo>
                    <a:close/>
                    <a:moveTo>
                      <a:pt x="7406" y="0"/>
                    </a:moveTo>
                    <a:cubicBezTo>
                      <a:pt x="7358" y="0"/>
                      <a:pt x="7323" y="36"/>
                      <a:pt x="7323" y="84"/>
                    </a:cubicBezTo>
                    <a:cubicBezTo>
                      <a:pt x="7323" y="131"/>
                      <a:pt x="7358" y="179"/>
                      <a:pt x="7406" y="179"/>
                    </a:cubicBezTo>
                    <a:lnTo>
                      <a:pt x="7680" y="179"/>
                    </a:lnTo>
                    <a:cubicBezTo>
                      <a:pt x="7739" y="179"/>
                      <a:pt x="7763" y="131"/>
                      <a:pt x="7763" y="84"/>
                    </a:cubicBezTo>
                    <a:cubicBezTo>
                      <a:pt x="7763" y="36"/>
                      <a:pt x="7715" y="0"/>
                      <a:pt x="7680" y="0"/>
                    </a:cubicBezTo>
                    <a:close/>
                    <a:moveTo>
                      <a:pt x="8227" y="0"/>
                    </a:moveTo>
                    <a:cubicBezTo>
                      <a:pt x="8180" y="0"/>
                      <a:pt x="8132" y="36"/>
                      <a:pt x="8132" y="84"/>
                    </a:cubicBezTo>
                    <a:cubicBezTo>
                      <a:pt x="8132" y="131"/>
                      <a:pt x="8180" y="179"/>
                      <a:pt x="8227" y="179"/>
                    </a:cubicBezTo>
                    <a:lnTo>
                      <a:pt x="8489" y="179"/>
                    </a:lnTo>
                    <a:cubicBezTo>
                      <a:pt x="8537" y="179"/>
                      <a:pt x="8585" y="131"/>
                      <a:pt x="8585" y="84"/>
                    </a:cubicBezTo>
                    <a:cubicBezTo>
                      <a:pt x="8585" y="36"/>
                      <a:pt x="8537" y="0"/>
                      <a:pt x="8489" y="0"/>
                    </a:cubicBezTo>
                    <a:close/>
                    <a:moveTo>
                      <a:pt x="9049" y="0"/>
                    </a:moveTo>
                    <a:cubicBezTo>
                      <a:pt x="9001" y="0"/>
                      <a:pt x="8954" y="36"/>
                      <a:pt x="8954" y="84"/>
                    </a:cubicBezTo>
                    <a:cubicBezTo>
                      <a:pt x="8954" y="131"/>
                      <a:pt x="9001" y="179"/>
                      <a:pt x="9049" y="179"/>
                    </a:cubicBezTo>
                    <a:lnTo>
                      <a:pt x="9311" y="179"/>
                    </a:lnTo>
                    <a:cubicBezTo>
                      <a:pt x="9358" y="179"/>
                      <a:pt x="9394" y="131"/>
                      <a:pt x="9394" y="84"/>
                    </a:cubicBezTo>
                    <a:cubicBezTo>
                      <a:pt x="9394" y="36"/>
                      <a:pt x="9358" y="0"/>
                      <a:pt x="9311" y="0"/>
                    </a:cubicBezTo>
                    <a:close/>
                    <a:moveTo>
                      <a:pt x="9847" y="0"/>
                    </a:moveTo>
                    <a:cubicBezTo>
                      <a:pt x="9799" y="0"/>
                      <a:pt x="9763" y="36"/>
                      <a:pt x="9763" y="84"/>
                    </a:cubicBezTo>
                    <a:cubicBezTo>
                      <a:pt x="9763" y="131"/>
                      <a:pt x="9799" y="179"/>
                      <a:pt x="9847" y="179"/>
                    </a:cubicBezTo>
                    <a:lnTo>
                      <a:pt x="10120" y="179"/>
                    </a:lnTo>
                    <a:cubicBezTo>
                      <a:pt x="10168" y="179"/>
                      <a:pt x="10204" y="131"/>
                      <a:pt x="10204" y="84"/>
                    </a:cubicBezTo>
                    <a:cubicBezTo>
                      <a:pt x="10204" y="36"/>
                      <a:pt x="10156" y="0"/>
                      <a:pt x="10120" y="0"/>
                    </a:cubicBezTo>
                    <a:close/>
                    <a:moveTo>
                      <a:pt x="10668" y="0"/>
                    </a:moveTo>
                    <a:cubicBezTo>
                      <a:pt x="10621" y="0"/>
                      <a:pt x="10573" y="36"/>
                      <a:pt x="10573" y="84"/>
                    </a:cubicBezTo>
                    <a:cubicBezTo>
                      <a:pt x="10573" y="131"/>
                      <a:pt x="10621" y="179"/>
                      <a:pt x="10668" y="179"/>
                    </a:cubicBezTo>
                    <a:lnTo>
                      <a:pt x="10930" y="179"/>
                    </a:lnTo>
                    <a:cubicBezTo>
                      <a:pt x="10978" y="179"/>
                      <a:pt x="11025" y="131"/>
                      <a:pt x="11025" y="84"/>
                    </a:cubicBezTo>
                    <a:cubicBezTo>
                      <a:pt x="11025" y="36"/>
                      <a:pt x="10978" y="0"/>
                      <a:pt x="10930" y="0"/>
                    </a:cubicBezTo>
                    <a:close/>
                    <a:moveTo>
                      <a:pt x="11490" y="0"/>
                    </a:moveTo>
                    <a:cubicBezTo>
                      <a:pt x="11442" y="0"/>
                      <a:pt x="11394" y="36"/>
                      <a:pt x="11394" y="84"/>
                    </a:cubicBezTo>
                    <a:cubicBezTo>
                      <a:pt x="11394" y="131"/>
                      <a:pt x="11442" y="179"/>
                      <a:pt x="11490" y="179"/>
                    </a:cubicBezTo>
                    <a:lnTo>
                      <a:pt x="11752" y="179"/>
                    </a:lnTo>
                    <a:cubicBezTo>
                      <a:pt x="11799" y="179"/>
                      <a:pt x="11847" y="131"/>
                      <a:pt x="11847" y="84"/>
                    </a:cubicBezTo>
                    <a:cubicBezTo>
                      <a:pt x="11847" y="36"/>
                      <a:pt x="11799" y="0"/>
                      <a:pt x="11752" y="0"/>
                    </a:cubicBezTo>
                    <a:close/>
                    <a:moveTo>
                      <a:pt x="12287" y="0"/>
                    </a:moveTo>
                    <a:cubicBezTo>
                      <a:pt x="12240" y="0"/>
                      <a:pt x="12204" y="36"/>
                      <a:pt x="12204" y="84"/>
                    </a:cubicBezTo>
                    <a:cubicBezTo>
                      <a:pt x="12204" y="131"/>
                      <a:pt x="12240" y="179"/>
                      <a:pt x="12287" y="179"/>
                    </a:cubicBezTo>
                    <a:lnTo>
                      <a:pt x="12549" y="179"/>
                    </a:lnTo>
                    <a:cubicBezTo>
                      <a:pt x="12621" y="179"/>
                      <a:pt x="12645" y="131"/>
                      <a:pt x="12645" y="84"/>
                    </a:cubicBezTo>
                    <a:cubicBezTo>
                      <a:pt x="12645" y="36"/>
                      <a:pt x="12597" y="0"/>
                      <a:pt x="12549" y="0"/>
                    </a:cubicBezTo>
                    <a:close/>
                    <a:moveTo>
                      <a:pt x="13109" y="0"/>
                    </a:moveTo>
                    <a:cubicBezTo>
                      <a:pt x="13061" y="0"/>
                      <a:pt x="13014" y="36"/>
                      <a:pt x="13014" y="84"/>
                    </a:cubicBezTo>
                    <a:cubicBezTo>
                      <a:pt x="13014" y="131"/>
                      <a:pt x="13061" y="179"/>
                      <a:pt x="13109" y="179"/>
                    </a:cubicBezTo>
                    <a:lnTo>
                      <a:pt x="13371" y="179"/>
                    </a:lnTo>
                    <a:cubicBezTo>
                      <a:pt x="13419" y="179"/>
                      <a:pt x="13466" y="131"/>
                      <a:pt x="13466" y="84"/>
                    </a:cubicBezTo>
                    <a:cubicBezTo>
                      <a:pt x="13466" y="36"/>
                      <a:pt x="13419" y="0"/>
                      <a:pt x="1337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4473" name="Google Shape;4473;p44"/>
          <p:cNvSpPr/>
          <p:nvPr/>
        </p:nvSpPr>
        <p:spPr>
          <a:xfrm>
            <a:off x="6134993" y="4199206"/>
            <a:ext cx="43405" cy="43405"/>
          </a:xfrm>
          <a:custGeom>
            <a:avLst/>
            <a:gdLst/>
            <a:ahLst/>
            <a:cxnLst/>
            <a:rect l="l" t="t" r="r" b="b"/>
            <a:pathLst>
              <a:path w="1370" h="1370" extrusionOk="0">
                <a:moveTo>
                  <a:pt x="691" y="0"/>
                </a:moveTo>
                <a:cubicBezTo>
                  <a:pt x="310" y="0"/>
                  <a:pt x="1" y="298"/>
                  <a:pt x="1" y="679"/>
                </a:cubicBezTo>
                <a:cubicBezTo>
                  <a:pt x="1" y="1060"/>
                  <a:pt x="310" y="1369"/>
                  <a:pt x="691" y="1369"/>
                </a:cubicBezTo>
                <a:cubicBezTo>
                  <a:pt x="1072" y="1369"/>
                  <a:pt x="1370" y="1060"/>
                  <a:pt x="1370" y="679"/>
                </a:cubicBezTo>
                <a:cubicBezTo>
                  <a:pt x="1370" y="298"/>
                  <a:pt x="1072" y="0"/>
                  <a:pt x="69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474" name="Google Shape;4474;p44"/>
          <p:cNvGrpSpPr/>
          <p:nvPr/>
        </p:nvGrpSpPr>
        <p:grpSpPr>
          <a:xfrm>
            <a:off x="442712" y="1449075"/>
            <a:ext cx="1296065" cy="666258"/>
            <a:chOff x="442712" y="1296675"/>
            <a:chExt cx="1296065" cy="666258"/>
          </a:xfrm>
        </p:grpSpPr>
        <p:sp>
          <p:nvSpPr>
            <p:cNvPr id="4475" name="Google Shape;4475;p44"/>
            <p:cNvSpPr txBox="1"/>
            <p:nvPr/>
          </p:nvSpPr>
          <p:spPr>
            <a:xfrm>
              <a:off x="442777" y="1296675"/>
              <a:ext cx="1296000" cy="20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accent2"/>
                  </a:solidFill>
                  <a:latin typeface="Fira Sans"/>
                  <a:ea typeface="Fira Sans"/>
                  <a:cs typeface="Fira Sans"/>
                  <a:sym typeface="Fira Sans"/>
                </a:rPr>
                <a:t>MERCURY</a:t>
              </a:r>
              <a:endParaRPr b="1">
                <a:solidFill>
                  <a:schemeClr val="accent2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4476" name="Google Shape;4476;p44"/>
            <p:cNvSpPr txBox="1"/>
            <p:nvPr/>
          </p:nvSpPr>
          <p:spPr>
            <a:xfrm>
              <a:off x="442712" y="1520733"/>
              <a:ext cx="1296000" cy="44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Mercury is the smallest planet</a:t>
              </a:r>
              <a:endParaRPr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grpSp>
        <p:nvGrpSpPr>
          <p:cNvPr id="4477" name="Google Shape;4477;p44"/>
          <p:cNvGrpSpPr/>
          <p:nvPr/>
        </p:nvGrpSpPr>
        <p:grpSpPr>
          <a:xfrm>
            <a:off x="7405297" y="1449075"/>
            <a:ext cx="1296003" cy="666258"/>
            <a:chOff x="7405297" y="1296675"/>
            <a:chExt cx="1296003" cy="666258"/>
          </a:xfrm>
        </p:grpSpPr>
        <p:sp>
          <p:nvSpPr>
            <p:cNvPr id="4478" name="Google Shape;4478;p44"/>
            <p:cNvSpPr txBox="1"/>
            <p:nvPr/>
          </p:nvSpPr>
          <p:spPr>
            <a:xfrm>
              <a:off x="7405301" y="1296675"/>
              <a:ext cx="1296000" cy="20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accent5"/>
                  </a:solidFill>
                  <a:latin typeface="Fira Sans"/>
                  <a:ea typeface="Fira Sans"/>
                  <a:cs typeface="Fira Sans"/>
                  <a:sym typeface="Fira Sans"/>
                </a:rPr>
                <a:t>MARS</a:t>
              </a:r>
              <a:endParaRPr b="1">
                <a:solidFill>
                  <a:schemeClr val="accent5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4479" name="Google Shape;4479;p44"/>
            <p:cNvSpPr txBox="1"/>
            <p:nvPr/>
          </p:nvSpPr>
          <p:spPr>
            <a:xfrm>
              <a:off x="7405297" y="1520733"/>
              <a:ext cx="1296000" cy="44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Mars is actually a cold place</a:t>
              </a:r>
              <a:endParaRPr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grpSp>
        <p:nvGrpSpPr>
          <p:cNvPr id="4480" name="Google Shape;4480;p44"/>
          <p:cNvGrpSpPr/>
          <p:nvPr/>
        </p:nvGrpSpPr>
        <p:grpSpPr>
          <a:xfrm>
            <a:off x="442712" y="3861825"/>
            <a:ext cx="1296065" cy="666261"/>
            <a:chOff x="442712" y="4014225"/>
            <a:chExt cx="1296065" cy="666261"/>
          </a:xfrm>
        </p:grpSpPr>
        <p:sp>
          <p:nvSpPr>
            <p:cNvPr id="4481" name="Google Shape;4481;p44"/>
            <p:cNvSpPr txBox="1"/>
            <p:nvPr/>
          </p:nvSpPr>
          <p:spPr>
            <a:xfrm>
              <a:off x="442777" y="4014225"/>
              <a:ext cx="1296000" cy="20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accent4"/>
                  </a:solidFill>
                  <a:latin typeface="Fira Sans"/>
                  <a:ea typeface="Fira Sans"/>
                  <a:cs typeface="Fira Sans"/>
                  <a:sym typeface="Fira Sans"/>
                </a:rPr>
                <a:t>JUPITER</a:t>
              </a:r>
              <a:endParaRPr b="1">
                <a:solidFill>
                  <a:schemeClr val="accent4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4482" name="Google Shape;4482;p44"/>
            <p:cNvSpPr txBox="1"/>
            <p:nvPr/>
          </p:nvSpPr>
          <p:spPr>
            <a:xfrm>
              <a:off x="442712" y="4238286"/>
              <a:ext cx="1296000" cy="44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Jupiter is the biggest planet</a:t>
              </a:r>
              <a:endParaRPr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grpSp>
        <p:nvGrpSpPr>
          <p:cNvPr id="4483" name="Google Shape;4483;p44"/>
          <p:cNvGrpSpPr/>
          <p:nvPr/>
        </p:nvGrpSpPr>
        <p:grpSpPr>
          <a:xfrm>
            <a:off x="7405297" y="3861824"/>
            <a:ext cx="1296003" cy="666264"/>
            <a:chOff x="7405297" y="4014224"/>
            <a:chExt cx="1296003" cy="666264"/>
          </a:xfrm>
        </p:grpSpPr>
        <p:sp>
          <p:nvSpPr>
            <p:cNvPr id="4484" name="Google Shape;4484;p44"/>
            <p:cNvSpPr txBox="1"/>
            <p:nvPr/>
          </p:nvSpPr>
          <p:spPr>
            <a:xfrm>
              <a:off x="7405301" y="4014224"/>
              <a:ext cx="1296000" cy="20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accent1"/>
                  </a:solidFill>
                  <a:latin typeface="Fira Sans"/>
                  <a:ea typeface="Fira Sans"/>
                  <a:cs typeface="Fira Sans"/>
                  <a:sym typeface="Fira Sans"/>
                </a:rPr>
                <a:t>SATURN</a:t>
              </a:r>
              <a:endParaRPr b="1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4485" name="Google Shape;4485;p44"/>
            <p:cNvSpPr txBox="1"/>
            <p:nvPr/>
          </p:nvSpPr>
          <p:spPr>
            <a:xfrm>
              <a:off x="7405297" y="4238289"/>
              <a:ext cx="1296000" cy="44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Yes, Saturn is the ringed one</a:t>
              </a:r>
              <a:endParaRPr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grpSp>
        <p:nvGrpSpPr>
          <p:cNvPr id="4486" name="Google Shape;4486;p44"/>
          <p:cNvGrpSpPr/>
          <p:nvPr/>
        </p:nvGrpSpPr>
        <p:grpSpPr>
          <a:xfrm>
            <a:off x="442712" y="2651768"/>
            <a:ext cx="1296065" cy="666258"/>
            <a:chOff x="442712" y="2651768"/>
            <a:chExt cx="1296065" cy="666258"/>
          </a:xfrm>
        </p:grpSpPr>
        <p:sp>
          <p:nvSpPr>
            <p:cNvPr id="4487" name="Google Shape;4487;p44"/>
            <p:cNvSpPr txBox="1"/>
            <p:nvPr/>
          </p:nvSpPr>
          <p:spPr>
            <a:xfrm>
              <a:off x="442777" y="2651768"/>
              <a:ext cx="1296000" cy="20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accent3"/>
                  </a:solidFill>
                  <a:latin typeface="Fira Sans"/>
                  <a:ea typeface="Fira Sans"/>
                  <a:cs typeface="Fira Sans"/>
                  <a:sym typeface="Fira Sans"/>
                </a:rPr>
                <a:t>VENUS</a:t>
              </a:r>
              <a:endParaRPr b="1">
                <a:solidFill>
                  <a:schemeClr val="accent3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4488" name="Google Shape;4488;p44"/>
            <p:cNvSpPr txBox="1"/>
            <p:nvPr/>
          </p:nvSpPr>
          <p:spPr>
            <a:xfrm>
              <a:off x="442712" y="2875827"/>
              <a:ext cx="1296000" cy="44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Venus has a beautiful name</a:t>
              </a:r>
              <a:endParaRPr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grpSp>
        <p:nvGrpSpPr>
          <p:cNvPr id="4489" name="Google Shape;4489;p44"/>
          <p:cNvGrpSpPr/>
          <p:nvPr/>
        </p:nvGrpSpPr>
        <p:grpSpPr>
          <a:xfrm>
            <a:off x="7405297" y="2651772"/>
            <a:ext cx="1296003" cy="666255"/>
            <a:chOff x="7405297" y="2651772"/>
            <a:chExt cx="1296003" cy="666255"/>
          </a:xfrm>
        </p:grpSpPr>
        <p:sp>
          <p:nvSpPr>
            <p:cNvPr id="4490" name="Google Shape;4490;p44"/>
            <p:cNvSpPr txBox="1"/>
            <p:nvPr/>
          </p:nvSpPr>
          <p:spPr>
            <a:xfrm>
              <a:off x="7405301" y="2651772"/>
              <a:ext cx="1296000" cy="20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accent6"/>
                  </a:solidFill>
                  <a:latin typeface="Fira Sans"/>
                  <a:ea typeface="Fira Sans"/>
                  <a:cs typeface="Fira Sans"/>
                  <a:sym typeface="Fira Sans"/>
                </a:rPr>
                <a:t>NEPTUNE</a:t>
              </a:r>
              <a:endParaRPr b="1">
                <a:solidFill>
                  <a:schemeClr val="accent6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4491" name="Google Shape;4491;p44"/>
            <p:cNvSpPr txBox="1"/>
            <p:nvPr/>
          </p:nvSpPr>
          <p:spPr>
            <a:xfrm>
              <a:off x="7405297" y="2875827"/>
              <a:ext cx="1296000" cy="44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It’s the farthest planet</a:t>
              </a:r>
              <a:endParaRPr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grpSp>
        <p:nvGrpSpPr>
          <p:cNvPr id="4492" name="Google Shape;4492;p44"/>
          <p:cNvGrpSpPr/>
          <p:nvPr/>
        </p:nvGrpSpPr>
        <p:grpSpPr>
          <a:xfrm>
            <a:off x="3906838" y="3614470"/>
            <a:ext cx="1307697" cy="942444"/>
            <a:chOff x="3906838" y="3614470"/>
            <a:chExt cx="1307697" cy="942444"/>
          </a:xfrm>
        </p:grpSpPr>
        <p:sp>
          <p:nvSpPr>
            <p:cNvPr id="4493" name="Google Shape;4493;p44"/>
            <p:cNvSpPr txBox="1"/>
            <p:nvPr/>
          </p:nvSpPr>
          <p:spPr>
            <a:xfrm>
              <a:off x="3906838" y="3614470"/>
              <a:ext cx="1296000" cy="20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accent1"/>
                  </a:solidFill>
                  <a:latin typeface="Fira Sans"/>
                  <a:ea typeface="Fira Sans"/>
                  <a:cs typeface="Fira Sans"/>
                  <a:sym typeface="Fira Sans"/>
                </a:rPr>
                <a:t>EARTH</a:t>
              </a:r>
              <a:endParaRPr b="1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4494" name="Google Shape;4494;p44"/>
            <p:cNvSpPr txBox="1"/>
            <p:nvPr/>
          </p:nvSpPr>
          <p:spPr>
            <a:xfrm>
              <a:off x="3918535" y="4114714"/>
              <a:ext cx="1296000" cy="44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Is the third planet from the Sun</a:t>
              </a:r>
              <a:endParaRPr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9" name="Google Shape;4499;p45"/>
          <p:cNvSpPr txBox="1">
            <a:spLocks noGrp="1"/>
          </p:cNvSpPr>
          <p:nvPr>
            <p:ph type="title" idx="4294967295"/>
          </p:nvPr>
        </p:nvSpPr>
        <p:spPr>
          <a:xfrm>
            <a:off x="1048350" y="323850"/>
            <a:ext cx="70473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Instructions for use (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free users)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00" name="Google Shape;4500;p45"/>
          <p:cNvSpPr txBox="1">
            <a:spLocks noGrp="1"/>
          </p:cNvSpPr>
          <p:nvPr>
            <p:ph type="body" idx="4294967295"/>
          </p:nvPr>
        </p:nvSpPr>
        <p:spPr>
          <a:xfrm>
            <a:off x="1048350" y="690275"/>
            <a:ext cx="7047300" cy="44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 order to use this template, you must credit </a:t>
            </a:r>
            <a:r>
              <a:rPr lang="en" sz="1000" b="1" u="sng">
                <a:solidFill>
                  <a:srgbClr val="869FB2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en" b="1" u="sng">
                <a:solidFill>
                  <a:srgbClr val="869FB2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lidesgo</a:t>
            </a:r>
            <a:r>
              <a:rPr lang="en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by keeping the Thanks slide.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rgbClr val="869FB2"/>
                </a:solidFill>
                <a:latin typeface="Arial"/>
                <a:ea typeface="Arial"/>
                <a:cs typeface="Arial"/>
                <a:sym typeface="Arial"/>
              </a:rPr>
              <a:t>You are allowed to:</a:t>
            </a:r>
            <a:endParaRPr sz="1000" b="1">
              <a:solidFill>
                <a:srgbClr val="869FB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29210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Char char="●"/>
            </a:pPr>
            <a:r>
              <a:rPr lang="en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Modify this template.</a:t>
            </a:r>
            <a:endParaRPr sz="10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Char char="●"/>
            </a:pPr>
            <a:r>
              <a:rPr lang="en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Use it for both personal and commercial purposes.</a:t>
            </a:r>
            <a:endParaRPr sz="10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rgbClr val="869FB2"/>
                </a:solidFill>
                <a:latin typeface="Arial"/>
                <a:ea typeface="Arial"/>
                <a:cs typeface="Arial"/>
                <a:sym typeface="Arial"/>
              </a:rPr>
              <a:t>You are not allowed to:</a:t>
            </a:r>
            <a:endParaRPr sz="1000" b="1">
              <a:solidFill>
                <a:srgbClr val="869FB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29210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Char char="●"/>
            </a:pPr>
            <a:r>
              <a:rPr lang="en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Sublicense, sell or rent any of Slidesgo Content (or a modified version of Slidesgo Content).</a:t>
            </a:r>
            <a:endParaRPr sz="10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Char char="●"/>
            </a:pPr>
            <a:r>
              <a:rPr lang="en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Distribute this Slidesgo Template (or a modified version of this Slidesgo Template) or include it in a database or in any other product or service that offers downloadable images, icons or presentations that may be subject to distribution or resale.</a:t>
            </a:r>
            <a:endParaRPr sz="10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Char char="●"/>
            </a:pPr>
            <a:r>
              <a:rPr lang="en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Use any of the elements that are part of this Slidesgo Template in an isolated and separated way from this Template.</a:t>
            </a:r>
            <a:endParaRPr sz="10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Char char="●"/>
            </a:pPr>
            <a:r>
              <a:rPr lang="en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Delete the “Thanks” or “Credits” slide.</a:t>
            </a:r>
            <a:endParaRPr sz="10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Char char="●"/>
            </a:pPr>
            <a:r>
              <a:rPr lang="en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Register any of the elements that are part of this template as a trademark or logo, or register it as a work in an intellectual property registry or similar.</a:t>
            </a:r>
            <a:endParaRPr sz="10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rgbClr val="435D7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rgbClr val="435D7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rgbClr val="435D7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01" name="Google Shape;4501;p45"/>
          <p:cNvSpPr txBox="1"/>
          <p:nvPr/>
        </p:nvSpPr>
        <p:spPr>
          <a:xfrm>
            <a:off x="1048350" y="4314290"/>
            <a:ext cx="7047300" cy="4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</a:rPr>
              <a:t>For more information about editing slides, please </a:t>
            </a:r>
            <a:r>
              <a:rPr lang="en" sz="900">
                <a:solidFill>
                  <a:srgbClr val="FFFFFF"/>
                </a:solidFill>
              </a:rPr>
              <a:t>read </a:t>
            </a:r>
            <a:r>
              <a:rPr lang="en" sz="1000">
                <a:solidFill>
                  <a:srgbClr val="FFFFFF"/>
                </a:solidFill>
              </a:rPr>
              <a:t>our FAQs or visit Slidesgo School:</a:t>
            </a:r>
            <a:endParaRPr sz="1000">
              <a:solidFill>
                <a:srgbClr val="FFFFFF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u="sng">
                <a:solidFill>
                  <a:srgbClr val="869FB2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https://slidesgo.com/faqs</a:t>
            </a:r>
            <a:r>
              <a:rPr lang="en" sz="1200">
                <a:solidFill>
                  <a:srgbClr val="FFFFFF"/>
                </a:solidFill>
              </a:rPr>
              <a:t> </a:t>
            </a:r>
            <a:r>
              <a:rPr lang="en" sz="1000">
                <a:solidFill>
                  <a:srgbClr val="FFFFFF"/>
                </a:solidFill>
              </a:rPr>
              <a:t>and</a:t>
            </a:r>
            <a:r>
              <a:rPr lang="en" sz="1200">
                <a:solidFill>
                  <a:srgbClr val="FFFFFF"/>
                </a:solidFill>
              </a:rPr>
              <a:t> </a:t>
            </a:r>
            <a:r>
              <a:rPr lang="en" sz="1000" u="sng">
                <a:solidFill>
                  <a:srgbClr val="869FB2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https://slidesgo.com/slidesgo-school</a:t>
            </a:r>
            <a:endParaRPr sz="1000" u="sng">
              <a:solidFill>
                <a:srgbClr val="869FB2"/>
              </a:solidFill>
            </a:endParaRPr>
          </a:p>
        </p:txBody>
      </p:sp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" name="Google Shape;4506;p46"/>
          <p:cNvSpPr txBox="1">
            <a:spLocks noGrp="1"/>
          </p:cNvSpPr>
          <p:nvPr>
            <p:ph type="title" idx="4294967295"/>
          </p:nvPr>
        </p:nvSpPr>
        <p:spPr>
          <a:xfrm>
            <a:off x="1048350" y="323850"/>
            <a:ext cx="70473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Instructions for use (premium users)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07" name="Google Shape;4507;p46"/>
          <p:cNvSpPr txBox="1">
            <a:spLocks noGrp="1"/>
          </p:cNvSpPr>
          <p:nvPr>
            <p:ph type="body" idx="4294967295"/>
          </p:nvPr>
        </p:nvSpPr>
        <p:spPr>
          <a:xfrm>
            <a:off x="1048350" y="690275"/>
            <a:ext cx="7047300" cy="44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 order to use this template, you must be a Premium user on </a:t>
            </a:r>
            <a:r>
              <a:rPr lang="en" sz="1000" b="1" u="sng">
                <a:solidFill>
                  <a:srgbClr val="869FB2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en" b="1" u="sng">
                <a:solidFill>
                  <a:srgbClr val="869FB2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lidesgo</a:t>
            </a:r>
            <a:r>
              <a:rPr lang="en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rgbClr val="869FB2"/>
                </a:solidFill>
                <a:latin typeface="Arial"/>
                <a:ea typeface="Arial"/>
                <a:cs typeface="Arial"/>
                <a:sym typeface="Arial"/>
              </a:rPr>
              <a:t>You are allowed to:</a:t>
            </a:r>
            <a:endParaRPr sz="1000" b="1">
              <a:solidFill>
                <a:srgbClr val="869FB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29210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Char char="●"/>
            </a:pPr>
            <a:r>
              <a:rPr lang="en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Modify this template.</a:t>
            </a:r>
            <a:endParaRPr sz="10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Char char="●"/>
            </a:pPr>
            <a:r>
              <a:rPr lang="en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Use it for both personal and commercial purposes.</a:t>
            </a:r>
            <a:endParaRPr sz="10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Char char="●"/>
            </a:pPr>
            <a:r>
              <a:rPr lang="en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Hide or delete the “Thanks” slide and the mention to Slidesgo in the credits.</a:t>
            </a:r>
            <a:endParaRPr sz="10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Char char="●"/>
            </a:pPr>
            <a:r>
              <a:rPr lang="en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Share this template in an editable format with people who are not part of your team.</a:t>
            </a:r>
            <a:endParaRPr sz="10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rgbClr val="869FB2"/>
                </a:solidFill>
                <a:latin typeface="Arial"/>
                <a:ea typeface="Arial"/>
                <a:cs typeface="Arial"/>
                <a:sym typeface="Arial"/>
              </a:rPr>
              <a:t>You are not allowed to:</a:t>
            </a:r>
            <a:endParaRPr sz="1000" b="1">
              <a:solidFill>
                <a:srgbClr val="869FB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292100" algn="l" rtl="0"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Char char="●"/>
            </a:pPr>
            <a:r>
              <a:rPr lang="en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Sublicense, sell or rent this Slidesgo Template (or a modified version of this Slidesgo Template).</a:t>
            </a:r>
            <a:endParaRPr sz="10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Char char="●"/>
            </a:pPr>
            <a:r>
              <a:rPr lang="en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Distribute this Slidesgo Template (or a modified version of this Slidesgo Template) or include it in a database or in any other product or service that offers downloadable images, icons or presentations that may be subject to distribution or resale.</a:t>
            </a:r>
            <a:endParaRPr sz="10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Char char="●"/>
            </a:pPr>
            <a:r>
              <a:rPr lang="en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Use any of the elements that are part of this Slidesgo Template in an isolated and separated way from this Template.</a:t>
            </a:r>
            <a:endParaRPr sz="10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Char char="●"/>
            </a:pPr>
            <a:r>
              <a:rPr lang="en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Register any of the elements that are part of this template as a trademark or logo, or register it as a work in an intellectual property registry or similar.</a:t>
            </a:r>
            <a:endParaRPr sz="10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08" name="Google Shape;4508;p46"/>
          <p:cNvSpPr txBox="1">
            <a:spLocks noGrp="1"/>
          </p:cNvSpPr>
          <p:nvPr>
            <p:ph type="body" idx="4294967295"/>
          </p:nvPr>
        </p:nvSpPr>
        <p:spPr>
          <a:xfrm>
            <a:off x="1048350" y="4314290"/>
            <a:ext cx="7047300" cy="44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For more information about editing slides, please </a:t>
            </a:r>
            <a:r>
              <a:rPr lang="en" sz="9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read </a:t>
            </a:r>
            <a:r>
              <a:rPr lang="en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our FAQs or visit Slidesgo School:</a:t>
            </a:r>
            <a:endParaRPr sz="10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u="sng">
                <a:solidFill>
                  <a:srgbClr val="869FB2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https://slidesgo.com/faqs</a:t>
            </a:r>
            <a:r>
              <a:rPr lang="en"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and</a:t>
            </a:r>
            <a:r>
              <a:rPr lang="en"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 sz="1000" u="sng">
                <a:solidFill>
                  <a:srgbClr val="869FB2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https://slidesgo.com/slidesgo-school</a:t>
            </a:r>
            <a:endParaRPr sz="1000" u="sng">
              <a:solidFill>
                <a:srgbClr val="869FB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3" name="Google Shape;4513;p47"/>
          <p:cNvSpPr txBox="1">
            <a:spLocks noGrp="1"/>
          </p:cNvSpPr>
          <p:nvPr>
            <p:ph type="title" idx="4294967295"/>
          </p:nvPr>
        </p:nvSpPr>
        <p:spPr>
          <a:xfrm>
            <a:off x="1068100" y="533189"/>
            <a:ext cx="70473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Infographics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14" name="Google Shape;4514;p47"/>
          <p:cNvSpPr txBox="1">
            <a:spLocks noGrp="1"/>
          </p:cNvSpPr>
          <p:nvPr>
            <p:ph type="body" idx="4294967295"/>
          </p:nvPr>
        </p:nvSpPr>
        <p:spPr>
          <a:xfrm>
            <a:off x="814075" y="1275800"/>
            <a:ext cx="6980400" cy="31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add and edit some </a:t>
            </a:r>
            <a:r>
              <a:rPr lang="en" b="1">
                <a:solidFill>
                  <a:srgbClr val="869FB2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infographics</a:t>
            </a:r>
            <a:r>
              <a:rPr lang="en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to your presentation to show your data in a visual way.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869FB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15" name="Google Shape;4515;p47"/>
          <p:cNvSpPr txBox="1"/>
          <p:nvPr/>
        </p:nvSpPr>
        <p:spPr>
          <a:xfrm>
            <a:off x="715075" y="1640334"/>
            <a:ext cx="5571300" cy="29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</a:pPr>
            <a:r>
              <a:rPr lang="en" sz="1100">
                <a:solidFill>
                  <a:srgbClr val="FFFFFF"/>
                </a:solidFill>
              </a:rPr>
              <a:t>Choose your favourite infographic and insert it in your presentation using Ctrl C + Ctrl V or Cmd C + Cmd V in Mac.</a:t>
            </a:r>
            <a:endParaRPr sz="1100">
              <a:solidFill>
                <a:srgbClr val="FFFFFF"/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Proxima Nova"/>
              <a:buChar char="●"/>
            </a:pPr>
            <a:r>
              <a:rPr lang="en" sz="1100">
                <a:solidFill>
                  <a:srgbClr val="FFFFFF"/>
                </a:solidFill>
              </a:rPr>
              <a:t>Select one of the parts and </a:t>
            </a:r>
            <a:r>
              <a:rPr lang="en" sz="1100" b="1">
                <a:solidFill>
                  <a:srgbClr val="869FB2"/>
                </a:solidFill>
              </a:rPr>
              <a:t>ungroup</a:t>
            </a:r>
            <a:r>
              <a:rPr lang="en" sz="1100">
                <a:solidFill>
                  <a:srgbClr val="FFFFFF"/>
                </a:solidFill>
              </a:rPr>
              <a:t> it by right-clicking and choosing “Ungroup”. </a:t>
            </a:r>
            <a:endParaRPr sz="1100">
              <a:solidFill>
                <a:srgbClr val="FFFFFF"/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Proxima Nova"/>
              <a:buChar char="●"/>
            </a:pPr>
            <a:r>
              <a:rPr lang="en" sz="1100" b="1">
                <a:solidFill>
                  <a:srgbClr val="869FB2"/>
                </a:solidFill>
              </a:rPr>
              <a:t>Change the color</a:t>
            </a:r>
            <a:r>
              <a:rPr lang="en" sz="1100">
                <a:solidFill>
                  <a:srgbClr val="FFFFFF"/>
                </a:solidFill>
              </a:rPr>
              <a:t> by clicking on the paint bucket. </a:t>
            </a:r>
            <a:endParaRPr sz="1100">
              <a:solidFill>
                <a:srgbClr val="FFFFFF"/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Proxima Nova"/>
              <a:buChar char="●"/>
            </a:pPr>
            <a:r>
              <a:rPr lang="en" sz="1100">
                <a:solidFill>
                  <a:srgbClr val="FFFFFF"/>
                </a:solidFill>
              </a:rPr>
              <a:t>Then </a:t>
            </a:r>
            <a:r>
              <a:rPr lang="en" sz="1100" b="1">
                <a:solidFill>
                  <a:srgbClr val="869FB2"/>
                </a:solidFill>
              </a:rPr>
              <a:t>resize</a:t>
            </a:r>
            <a:r>
              <a:rPr lang="en" sz="1100">
                <a:solidFill>
                  <a:srgbClr val="FFFFFF"/>
                </a:solidFill>
              </a:rPr>
              <a:t> the element by clicking and dragging one of the square-shaped points of its bounding box (the cursor should look like a double-headed arrow). Remember to hold Shift while dragging to keep the proportions.</a:t>
            </a:r>
            <a:endParaRPr sz="1100">
              <a:solidFill>
                <a:srgbClr val="FFFFFF"/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Proxima Nova"/>
              <a:buChar char="●"/>
            </a:pPr>
            <a:r>
              <a:rPr lang="en" sz="1100" b="1">
                <a:solidFill>
                  <a:srgbClr val="869FB2"/>
                </a:solidFill>
              </a:rPr>
              <a:t>Group</a:t>
            </a:r>
            <a:r>
              <a:rPr lang="en" sz="1100">
                <a:solidFill>
                  <a:srgbClr val="FFFFFF"/>
                </a:solidFill>
              </a:rPr>
              <a:t> the elements again by selecting them, right-clicking and choosing “Group”.</a:t>
            </a:r>
            <a:endParaRPr sz="1100">
              <a:solidFill>
                <a:srgbClr val="FFFFFF"/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</a:pPr>
            <a:r>
              <a:rPr lang="en" sz="1100">
                <a:solidFill>
                  <a:srgbClr val="FFFFFF"/>
                </a:solidFill>
              </a:rPr>
              <a:t>Repeat the steps above with the other parts and when you’re done editing, copy the end result and paste it into your presentation.</a:t>
            </a:r>
            <a:endParaRPr sz="1100">
              <a:solidFill>
                <a:srgbClr val="FFFFFF"/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Proxima Nova"/>
              <a:buChar char="●"/>
            </a:pPr>
            <a:r>
              <a:rPr lang="en" sz="1100">
                <a:solidFill>
                  <a:srgbClr val="FFFFFF"/>
                </a:solidFill>
              </a:rPr>
              <a:t>Remember to choose the</a:t>
            </a:r>
            <a:r>
              <a:rPr lang="en" sz="1100">
                <a:solidFill>
                  <a:srgbClr val="78909C"/>
                </a:solidFill>
              </a:rPr>
              <a:t> </a:t>
            </a:r>
            <a:r>
              <a:rPr lang="en" sz="1100">
                <a:solidFill>
                  <a:srgbClr val="869FB2"/>
                </a:solidFill>
              </a:rPr>
              <a:t>“</a:t>
            </a:r>
            <a:r>
              <a:rPr lang="en" sz="1100" b="1">
                <a:solidFill>
                  <a:srgbClr val="869FB2"/>
                </a:solidFill>
              </a:rPr>
              <a:t>Keep source formatting</a:t>
            </a:r>
            <a:r>
              <a:rPr lang="en" sz="1100">
                <a:solidFill>
                  <a:srgbClr val="869FB2"/>
                </a:solidFill>
              </a:rPr>
              <a:t>”</a:t>
            </a:r>
            <a:r>
              <a:rPr lang="en" sz="1100">
                <a:solidFill>
                  <a:srgbClr val="FFFFFF"/>
                </a:solidFill>
              </a:rPr>
              <a:t> option so that it keeps the design. For more info, please visit </a:t>
            </a:r>
            <a:r>
              <a:rPr lang="en" sz="1100" b="1">
                <a:solidFill>
                  <a:srgbClr val="869FB2"/>
                </a:solidFill>
                <a:uFill>
                  <a:noFill/>
                </a:u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 School</a:t>
            </a:r>
            <a:r>
              <a:rPr lang="en" sz="1100">
                <a:solidFill>
                  <a:srgbClr val="FFFFFF"/>
                </a:solidFill>
              </a:rPr>
              <a:t>.</a:t>
            </a:r>
            <a:endParaRPr sz="1100"/>
          </a:p>
        </p:txBody>
      </p:sp>
      <p:grpSp>
        <p:nvGrpSpPr>
          <p:cNvPr id="4516" name="Google Shape;4516;p47"/>
          <p:cNvGrpSpPr/>
          <p:nvPr/>
        </p:nvGrpSpPr>
        <p:grpSpPr>
          <a:xfrm>
            <a:off x="6874322" y="1724357"/>
            <a:ext cx="1446116" cy="2863897"/>
            <a:chOff x="6529419" y="1724307"/>
            <a:chExt cx="1480463" cy="2931917"/>
          </a:xfrm>
        </p:grpSpPr>
        <p:grpSp>
          <p:nvGrpSpPr>
            <p:cNvPr id="4517" name="Google Shape;4517;p47"/>
            <p:cNvGrpSpPr/>
            <p:nvPr/>
          </p:nvGrpSpPr>
          <p:grpSpPr>
            <a:xfrm>
              <a:off x="6556827" y="1724307"/>
              <a:ext cx="956596" cy="944294"/>
              <a:chOff x="3800349" y="1238762"/>
              <a:chExt cx="1098904" cy="1084772"/>
            </a:xfrm>
          </p:grpSpPr>
          <p:grpSp>
            <p:nvGrpSpPr>
              <p:cNvPr id="4518" name="Google Shape;4518;p47"/>
              <p:cNvGrpSpPr/>
              <p:nvPr/>
            </p:nvGrpSpPr>
            <p:grpSpPr>
              <a:xfrm>
                <a:off x="3800349" y="1238762"/>
                <a:ext cx="1098904" cy="1084772"/>
                <a:chOff x="3800349" y="1238762"/>
                <a:chExt cx="1098904" cy="1084772"/>
              </a:xfrm>
            </p:grpSpPr>
            <p:sp>
              <p:nvSpPr>
                <p:cNvPr id="4519" name="Google Shape;4519;p47"/>
                <p:cNvSpPr/>
                <p:nvPr/>
              </p:nvSpPr>
              <p:spPr>
                <a:xfrm>
                  <a:off x="3800349" y="1238762"/>
                  <a:ext cx="1098904" cy="10847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721" h="45133" extrusionOk="0">
                      <a:moveTo>
                        <a:pt x="22825" y="1"/>
                      </a:moveTo>
                      <a:cubicBezTo>
                        <a:pt x="22054" y="1"/>
                        <a:pt x="21283" y="295"/>
                        <a:pt x="20693" y="885"/>
                      </a:cubicBezTo>
                      <a:lnTo>
                        <a:pt x="1179" y="20482"/>
                      </a:lnTo>
                      <a:cubicBezTo>
                        <a:pt x="0" y="21661"/>
                        <a:pt x="0" y="23566"/>
                        <a:pt x="1179" y="24733"/>
                      </a:cubicBezTo>
                      <a:lnTo>
                        <a:pt x="20777" y="44259"/>
                      </a:lnTo>
                      <a:cubicBezTo>
                        <a:pt x="21364" y="44841"/>
                        <a:pt x="22133" y="45133"/>
                        <a:pt x="22900" y="45133"/>
                      </a:cubicBezTo>
                      <a:cubicBezTo>
                        <a:pt x="23672" y="45133"/>
                        <a:pt x="24442" y="44838"/>
                        <a:pt x="25027" y="44247"/>
                      </a:cubicBezTo>
                      <a:lnTo>
                        <a:pt x="32873" y="36377"/>
                      </a:lnTo>
                      <a:cubicBezTo>
                        <a:pt x="33053" y="36197"/>
                        <a:pt x="33283" y="36110"/>
                        <a:pt x="33511" y="36110"/>
                      </a:cubicBezTo>
                      <a:cubicBezTo>
                        <a:pt x="33810" y="36110"/>
                        <a:pt x="34108" y="36260"/>
                        <a:pt x="34290" y="36544"/>
                      </a:cubicBezTo>
                      <a:cubicBezTo>
                        <a:pt x="34743" y="37246"/>
                        <a:pt x="35112" y="38020"/>
                        <a:pt x="35409" y="38806"/>
                      </a:cubicBezTo>
                      <a:cubicBezTo>
                        <a:pt x="35588" y="39294"/>
                        <a:pt x="35909" y="39735"/>
                        <a:pt x="36362" y="40080"/>
                      </a:cubicBezTo>
                      <a:cubicBezTo>
                        <a:pt x="36890" y="40489"/>
                        <a:pt x="37508" y="40695"/>
                        <a:pt x="38128" y="40695"/>
                      </a:cubicBezTo>
                      <a:cubicBezTo>
                        <a:pt x="38682" y="40695"/>
                        <a:pt x="39237" y="40530"/>
                        <a:pt x="39731" y="40199"/>
                      </a:cubicBezTo>
                      <a:cubicBezTo>
                        <a:pt x="41303" y="39127"/>
                        <a:pt x="41446" y="36984"/>
                        <a:pt x="40172" y="35710"/>
                      </a:cubicBezTo>
                      <a:cubicBezTo>
                        <a:pt x="39862" y="35401"/>
                        <a:pt x="39505" y="35186"/>
                        <a:pt x="39112" y="35044"/>
                      </a:cubicBezTo>
                      <a:cubicBezTo>
                        <a:pt x="38326" y="34758"/>
                        <a:pt x="37564" y="34401"/>
                        <a:pt x="36862" y="33948"/>
                      </a:cubicBezTo>
                      <a:cubicBezTo>
                        <a:pt x="36374" y="33639"/>
                        <a:pt x="36279" y="32960"/>
                        <a:pt x="36695" y="32543"/>
                      </a:cubicBezTo>
                      <a:lnTo>
                        <a:pt x="44553" y="24661"/>
                      </a:lnTo>
                      <a:cubicBezTo>
                        <a:pt x="45720" y="23483"/>
                        <a:pt x="45720" y="21578"/>
                        <a:pt x="44542" y="20399"/>
                      </a:cubicBezTo>
                      <a:lnTo>
                        <a:pt x="24956" y="885"/>
                      </a:lnTo>
                      <a:cubicBezTo>
                        <a:pt x="24366" y="295"/>
                        <a:pt x="23595" y="1"/>
                        <a:pt x="22825" y="1"/>
                      </a:cubicBezTo>
                      <a:close/>
                    </a:path>
                  </a:pathLst>
                </a:custGeom>
                <a:solidFill>
                  <a:srgbClr val="5EB2F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20" name="Google Shape;4520;p47"/>
                <p:cNvSpPr/>
                <p:nvPr/>
              </p:nvSpPr>
              <p:spPr>
                <a:xfrm>
                  <a:off x="3884758" y="1311226"/>
                  <a:ext cx="287338" cy="287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55" h="11943" extrusionOk="0">
                      <a:moveTo>
                        <a:pt x="5978" y="1"/>
                      </a:moveTo>
                      <a:cubicBezTo>
                        <a:pt x="2679" y="1"/>
                        <a:pt x="1" y="2668"/>
                        <a:pt x="1" y="5966"/>
                      </a:cubicBezTo>
                      <a:cubicBezTo>
                        <a:pt x="1" y="9276"/>
                        <a:pt x="2679" y="11943"/>
                        <a:pt x="5978" y="11943"/>
                      </a:cubicBezTo>
                      <a:cubicBezTo>
                        <a:pt x="9276" y="11943"/>
                        <a:pt x="11954" y="9276"/>
                        <a:pt x="11954" y="5966"/>
                      </a:cubicBezTo>
                      <a:cubicBezTo>
                        <a:pt x="11954" y="2668"/>
                        <a:pt x="9276" y="1"/>
                        <a:pt x="5978" y="1"/>
                      </a:cubicBezTo>
                      <a:close/>
                    </a:path>
                  </a:pathLst>
                </a:custGeom>
                <a:solidFill>
                  <a:srgbClr val="5EB2F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4521" name="Google Shape;4521;p47"/>
              <p:cNvSpPr/>
              <p:nvPr/>
            </p:nvSpPr>
            <p:spPr>
              <a:xfrm>
                <a:off x="4162525" y="1593650"/>
                <a:ext cx="374561" cy="374975"/>
              </a:xfrm>
              <a:custGeom>
                <a:avLst/>
                <a:gdLst/>
                <a:ahLst/>
                <a:cxnLst/>
                <a:rect l="l" t="t" r="r" b="b"/>
                <a:pathLst>
                  <a:path w="10860" h="10872" extrusionOk="0">
                    <a:moveTo>
                      <a:pt x="5430" y="1"/>
                    </a:moveTo>
                    <a:cubicBezTo>
                      <a:pt x="3990" y="1"/>
                      <a:pt x="2608" y="560"/>
                      <a:pt x="1596" y="1584"/>
                    </a:cubicBezTo>
                    <a:cubicBezTo>
                      <a:pt x="561" y="2620"/>
                      <a:pt x="1" y="3989"/>
                      <a:pt x="1" y="5430"/>
                    </a:cubicBezTo>
                    <a:cubicBezTo>
                      <a:pt x="1" y="6561"/>
                      <a:pt x="346" y="7645"/>
                      <a:pt x="1001" y="8573"/>
                    </a:cubicBezTo>
                    <a:cubicBezTo>
                      <a:pt x="1632" y="9466"/>
                      <a:pt x="2513" y="10145"/>
                      <a:pt x="3537" y="10538"/>
                    </a:cubicBezTo>
                    <a:cubicBezTo>
                      <a:pt x="3559" y="10544"/>
                      <a:pt x="3579" y="10547"/>
                      <a:pt x="3599" y="10547"/>
                    </a:cubicBezTo>
                    <a:cubicBezTo>
                      <a:pt x="3656" y="10547"/>
                      <a:pt x="3704" y="10522"/>
                      <a:pt x="3740" y="10478"/>
                    </a:cubicBezTo>
                    <a:cubicBezTo>
                      <a:pt x="3763" y="10443"/>
                      <a:pt x="3763" y="10395"/>
                      <a:pt x="3763" y="10371"/>
                    </a:cubicBezTo>
                    <a:lnTo>
                      <a:pt x="3763" y="7275"/>
                    </a:lnTo>
                    <a:cubicBezTo>
                      <a:pt x="3763" y="7180"/>
                      <a:pt x="3692" y="7097"/>
                      <a:pt x="3585" y="7097"/>
                    </a:cubicBezTo>
                    <a:lnTo>
                      <a:pt x="2156" y="7097"/>
                    </a:lnTo>
                    <a:lnTo>
                      <a:pt x="2156" y="5835"/>
                    </a:lnTo>
                    <a:lnTo>
                      <a:pt x="3585" y="5835"/>
                    </a:lnTo>
                    <a:cubicBezTo>
                      <a:pt x="3680" y="5835"/>
                      <a:pt x="3763" y="5751"/>
                      <a:pt x="3763" y="5656"/>
                    </a:cubicBezTo>
                    <a:lnTo>
                      <a:pt x="3763" y="5430"/>
                    </a:lnTo>
                    <a:cubicBezTo>
                      <a:pt x="3763" y="3942"/>
                      <a:pt x="5180" y="2632"/>
                      <a:pt x="6799" y="2632"/>
                    </a:cubicBezTo>
                    <a:lnTo>
                      <a:pt x="7550" y="2632"/>
                    </a:lnTo>
                    <a:lnTo>
                      <a:pt x="7550" y="3894"/>
                    </a:lnTo>
                    <a:lnTo>
                      <a:pt x="6799" y="3894"/>
                    </a:lnTo>
                    <a:cubicBezTo>
                      <a:pt x="6311" y="3894"/>
                      <a:pt x="5883" y="4025"/>
                      <a:pt x="5561" y="4287"/>
                    </a:cubicBezTo>
                    <a:cubicBezTo>
                      <a:pt x="5228" y="4561"/>
                      <a:pt x="5025" y="4966"/>
                      <a:pt x="5025" y="5430"/>
                    </a:cubicBezTo>
                    <a:lnTo>
                      <a:pt x="5025" y="5656"/>
                    </a:lnTo>
                    <a:cubicBezTo>
                      <a:pt x="5025" y="5740"/>
                      <a:pt x="5109" y="5835"/>
                      <a:pt x="5204" y="5835"/>
                    </a:cubicBezTo>
                    <a:lnTo>
                      <a:pt x="5883" y="5835"/>
                    </a:lnTo>
                    <a:cubicBezTo>
                      <a:pt x="5966" y="5835"/>
                      <a:pt x="6061" y="5751"/>
                      <a:pt x="6061" y="5656"/>
                    </a:cubicBezTo>
                    <a:cubicBezTo>
                      <a:pt x="6061" y="5561"/>
                      <a:pt x="5978" y="5478"/>
                      <a:pt x="5883" y="5478"/>
                    </a:cubicBezTo>
                    <a:lnTo>
                      <a:pt x="5371" y="5478"/>
                    </a:lnTo>
                    <a:lnTo>
                      <a:pt x="5371" y="5418"/>
                    </a:lnTo>
                    <a:cubicBezTo>
                      <a:pt x="5371" y="4525"/>
                      <a:pt x="6145" y="4204"/>
                      <a:pt x="6799" y="4204"/>
                    </a:cubicBezTo>
                    <a:lnTo>
                      <a:pt x="7704" y="4204"/>
                    </a:lnTo>
                    <a:cubicBezTo>
                      <a:pt x="7800" y="4204"/>
                      <a:pt x="7883" y="4132"/>
                      <a:pt x="7883" y="4025"/>
                    </a:cubicBezTo>
                    <a:lnTo>
                      <a:pt x="7883" y="2418"/>
                    </a:lnTo>
                    <a:cubicBezTo>
                      <a:pt x="7883" y="2334"/>
                      <a:pt x="7811" y="2239"/>
                      <a:pt x="7704" y="2239"/>
                    </a:cubicBezTo>
                    <a:lnTo>
                      <a:pt x="6799" y="2239"/>
                    </a:lnTo>
                    <a:cubicBezTo>
                      <a:pt x="5966" y="2239"/>
                      <a:pt x="5121" y="2572"/>
                      <a:pt x="4466" y="3156"/>
                    </a:cubicBezTo>
                    <a:cubicBezTo>
                      <a:pt x="3799" y="3763"/>
                      <a:pt x="3418" y="4549"/>
                      <a:pt x="3418" y="5382"/>
                    </a:cubicBezTo>
                    <a:lnTo>
                      <a:pt x="3418" y="5442"/>
                    </a:lnTo>
                    <a:lnTo>
                      <a:pt x="1989" y="5442"/>
                    </a:lnTo>
                    <a:cubicBezTo>
                      <a:pt x="1906" y="5442"/>
                      <a:pt x="1811" y="5513"/>
                      <a:pt x="1811" y="5620"/>
                    </a:cubicBezTo>
                    <a:lnTo>
                      <a:pt x="1811" y="7228"/>
                    </a:lnTo>
                    <a:cubicBezTo>
                      <a:pt x="1811" y="7323"/>
                      <a:pt x="1894" y="7406"/>
                      <a:pt x="1989" y="7406"/>
                    </a:cubicBezTo>
                    <a:lnTo>
                      <a:pt x="3418" y="7406"/>
                    </a:lnTo>
                    <a:lnTo>
                      <a:pt x="3418" y="10085"/>
                    </a:lnTo>
                    <a:cubicBezTo>
                      <a:pt x="1561" y="9300"/>
                      <a:pt x="346" y="7442"/>
                      <a:pt x="346" y="5418"/>
                    </a:cubicBezTo>
                    <a:cubicBezTo>
                      <a:pt x="346" y="2596"/>
                      <a:pt x="2620" y="322"/>
                      <a:pt x="5430" y="322"/>
                    </a:cubicBezTo>
                    <a:cubicBezTo>
                      <a:pt x="8228" y="322"/>
                      <a:pt x="10526" y="2620"/>
                      <a:pt x="10526" y="5418"/>
                    </a:cubicBezTo>
                    <a:cubicBezTo>
                      <a:pt x="10526" y="8228"/>
                      <a:pt x="8240" y="10502"/>
                      <a:pt x="5430" y="10502"/>
                    </a:cubicBezTo>
                    <a:lnTo>
                      <a:pt x="5371" y="10502"/>
                    </a:lnTo>
                    <a:lnTo>
                      <a:pt x="5371" y="7418"/>
                    </a:lnTo>
                    <a:lnTo>
                      <a:pt x="7728" y="7418"/>
                    </a:lnTo>
                    <a:cubicBezTo>
                      <a:pt x="7811" y="7418"/>
                      <a:pt x="7907" y="7347"/>
                      <a:pt x="7907" y="7240"/>
                    </a:cubicBezTo>
                    <a:lnTo>
                      <a:pt x="7907" y="5656"/>
                    </a:lnTo>
                    <a:cubicBezTo>
                      <a:pt x="7907" y="5561"/>
                      <a:pt x="7823" y="5478"/>
                      <a:pt x="7728" y="5478"/>
                    </a:cubicBezTo>
                    <a:lnTo>
                      <a:pt x="6728" y="5478"/>
                    </a:lnTo>
                    <a:cubicBezTo>
                      <a:pt x="6633" y="5478"/>
                      <a:pt x="6549" y="5549"/>
                      <a:pt x="6549" y="5656"/>
                    </a:cubicBezTo>
                    <a:cubicBezTo>
                      <a:pt x="6549" y="5740"/>
                      <a:pt x="6621" y="5835"/>
                      <a:pt x="6728" y="5835"/>
                    </a:cubicBezTo>
                    <a:lnTo>
                      <a:pt x="7561" y="5835"/>
                    </a:lnTo>
                    <a:lnTo>
                      <a:pt x="7561" y="7097"/>
                    </a:lnTo>
                    <a:lnTo>
                      <a:pt x="5204" y="7097"/>
                    </a:lnTo>
                    <a:cubicBezTo>
                      <a:pt x="5121" y="7097"/>
                      <a:pt x="5025" y="7168"/>
                      <a:pt x="5025" y="7275"/>
                    </a:cubicBezTo>
                    <a:lnTo>
                      <a:pt x="5025" y="10693"/>
                    </a:lnTo>
                    <a:cubicBezTo>
                      <a:pt x="5025" y="10788"/>
                      <a:pt x="5109" y="10859"/>
                      <a:pt x="5192" y="10871"/>
                    </a:cubicBezTo>
                    <a:lnTo>
                      <a:pt x="5430" y="10871"/>
                    </a:lnTo>
                    <a:cubicBezTo>
                      <a:pt x="6871" y="10871"/>
                      <a:pt x="8240" y="10312"/>
                      <a:pt x="9276" y="9288"/>
                    </a:cubicBezTo>
                    <a:cubicBezTo>
                      <a:pt x="10300" y="8252"/>
                      <a:pt x="10859" y="6883"/>
                      <a:pt x="10859" y="5442"/>
                    </a:cubicBezTo>
                    <a:cubicBezTo>
                      <a:pt x="10859" y="3989"/>
                      <a:pt x="10300" y="2620"/>
                      <a:pt x="9276" y="1584"/>
                    </a:cubicBezTo>
                    <a:cubicBezTo>
                      <a:pt x="8240" y="560"/>
                      <a:pt x="6871" y="1"/>
                      <a:pt x="543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522" name="Google Shape;4522;p47"/>
            <p:cNvGrpSpPr/>
            <p:nvPr/>
          </p:nvGrpSpPr>
          <p:grpSpPr>
            <a:xfrm>
              <a:off x="7053286" y="2227254"/>
              <a:ext cx="956596" cy="944252"/>
              <a:chOff x="4370663" y="1816530"/>
              <a:chExt cx="1098904" cy="1084724"/>
            </a:xfrm>
          </p:grpSpPr>
          <p:grpSp>
            <p:nvGrpSpPr>
              <p:cNvPr id="4523" name="Google Shape;4523;p47"/>
              <p:cNvGrpSpPr/>
              <p:nvPr/>
            </p:nvGrpSpPr>
            <p:grpSpPr>
              <a:xfrm>
                <a:off x="4370663" y="1816530"/>
                <a:ext cx="1098904" cy="1084724"/>
                <a:chOff x="4370663" y="1816530"/>
                <a:chExt cx="1098904" cy="1084724"/>
              </a:xfrm>
            </p:grpSpPr>
            <p:sp>
              <p:nvSpPr>
                <p:cNvPr id="4524" name="Google Shape;4524;p47"/>
                <p:cNvSpPr/>
                <p:nvPr/>
              </p:nvSpPr>
              <p:spPr>
                <a:xfrm>
                  <a:off x="4370663" y="1816530"/>
                  <a:ext cx="1098904" cy="10847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721" h="45131" extrusionOk="0">
                      <a:moveTo>
                        <a:pt x="22862" y="0"/>
                      </a:moveTo>
                      <a:cubicBezTo>
                        <a:pt x="22092" y="0"/>
                        <a:pt x="21324" y="295"/>
                        <a:pt x="20741" y="884"/>
                      </a:cubicBezTo>
                      <a:lnTo>
                        <a:pt x="12871" y="8742"/>
                      </a:lnTo>
                      <a:cubicBezTo>
                        <a:pt x="12698" y="8921"/>
                        <a:pt x="12472" y="9005"/>
                        <a:pt x="12246" y="9005"/>
                      </a:cubicBezTo>
                      <a:cubicBezTo>
                        <a:pt x="11945" y="9005"/>
                        <a:pt x="11643" y="8855"/>
                        <a:pt x="11466" y="8576"/>
                      </a:cubicBezTo>
                      <a:cubicBezTo>
                        <a:pt x="11014" y="7861"/>
                        <a:pt x="10645" y="7099"/>
                        <a:pt x="10347" y="6302"/>
                      </a:cubicBezTo>
                      <a:cubicBezTo>
                        <a:pt x="10168" y="5813"/>
                        <a:pt x="9847" y="5373"/>
                        <a:pt x="9394" y="5028"/>
                      </a:cubicBezTo>
                      <a:cubicBezTo>
                        <a:pt x="8866" y="4619"/>
                        <a:pt x="8248" y="4413"/>
                        <a:pt x="7630" y="4413"/>
                      </a:cubicBezTo>
                      <a:cubicBezTo>
                        <a:pt x="7078" y="4413"/>
                        <a:pt x="6526" y="4577"/>
                        <a:pt x="6037" y="4909"/>
                      </a:cubicBezTo>
                      <a:cubicBezTo>
                        <a:pt x="4465" y="5968"/>
                        <a:pt x="4310" y="8123"/>
                        <a:pt x="5584" y="9385"/>
                      </a:cubicBezTo>
                      <a:cubicBezTo>
                        <a:pt x="5894" y="9695"/>
                        <a:pt x="6251" y="9921"/>
                        <a:pt x="6632" y="10064"/>
                      </a:cubicBezTo>
                      <a:cubicBezTo>
                        <a:pt x="7418" y="10350"/>
                        <a:pt x="8180" y="10707"/>
                        <a:pt x="8882" y="11159"/>
                      </a:cubicBezTo>
                      <a:cubicBezTo>
                        <a:pt x="9383" y="11469"/>
                        <a:pt x="9466" y="12148"/>
                        <a:pt x="9049" y="12564"/>
                      </a:cubicBezTo>
                      <a:lnTo>
                        <a:pt x="1179" y="20434"/>
                      </a:lnTo>
                      <a:cubicBezTo>
                        <a:pt x="0" y="21613"/>
                        <a:pt x="0" y="23518"/>
                        <a:pt x="1179" y="24697"/>
                      </a:cubicBezTo>
                      <a:lnTo>
                        <a:pt x="20741" y="44247"/>
                      </a:lnTo>
                      <a:cubicBezTo>
                        <a:pt x="21324" y="44836"/>
                        <a:pt x="22092" y="45131"/>
                        <a:pt x="22862" y="45131"/>
                      </a:cubicBezTo>
                      <a:cubicBezTo>
                        <a:pt x="23631" y="45131"/>
                        <a:pt x="24402" y="44836"/>
                        <a:pt x="24992" y="44247"/>
                      </a:cubicBezTo>
                      <a:lnTo>
                        <a:pt x="44554" y="24697"/>
                      </a:lnTo>
                      <a:cubicBezTo>
                        <a:pt x="45720" y="23518"/>
                        <a:pt x="45720" y="21613"/>
                        <a:pt x="44554" y="20434"/>
                      </a:cubicBezTo>
                      <a:lnTo>
                        <a:pt x="24992" y="884"/>
                      </a:lnTo>
                      <a:cubicBezTo>
                        <a:pt x="24402" y="295"/>
                        <a:pt x="23631" y="0"/>
                        <a:pt x="22862" y="0"/>
                      </a:cubicBezTo>
                      <a:close/>
                    </a:path>
                  </a:pathLst>
                </a:custGeom>
                <a:solidFill>
                  <a:srgbClr val="69E78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25" name="Google Shape;4525;p47"/>
                <p:cNvSpPr/>
                <p:nvPr/>
              </p:nvSpPr>
              <p:spPr>
                <a:xfrm>
                  <a:off x="5055718" y="1904160"/>
                  <a:ext cx="287338" cy="2873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55" h="11955" extrusionOk="0">
                      <a:moveTo>
                        <a:pt x="5978" y="0"/>
                      </a:moveTo>
                      <a:cubicBezTo>
                        <a:pt x="2680" y="0"/>
                        <a:pt x="1" y="2679"/>
                        <a:pt x="1" y="5977"/>
                      </a:cubicBezTo>
                      <a:cubicBezTo>
                        <a:pt x="1" y="9275"/>
                        <a:pt x="2680" y="11954"/>
                        <a:pt x="5978" y="11954"/>
                      </a:cubicBezTo>
                      <a:cubicBezTo>
                        <a:pt x="9276" y="11954"/>
                        <a:pt x="11955" y="9275"/>
                        <a:pt x="11955" y="5977"/>
                      </a:cubicBezTo>
                      <a:cubicBezTo>
                        <a:pt x="11955" y="2679"/>
                        <a:pt x="9276" y="0"/>
                        <a:pt x="5978" y="0"/>
                      </a:cubicBezTo>
                      <a:close/>
                    </a:path>
                  </a:pathLst>
                </a:custGeom>
                <a:solidFill>
                  <a:srgbClr val="69E78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526" name="Google Shape;4526;p47"/>
              <p:cNvGrpSpPr/>
              <p:nvPr/>
            </p:nvGrpSpPr>
            <p:grpSpPr>
              <a:xfrm>
                <a:off x="4732628" y="2171596"/>
                <a:ext cx="374986" cy="374572"/>
                <a:chOff x="3303268" y="3817349"/>
                <a:chExt cx="346056" cy="345674"/>
              </a:xfrm>
            </p:grpSpPr>
            <p:sp>
              <p:nvSpPr>
                <p:cNvPr id="4527" name="Google Shape;4527;p47"/>
                <p:cNvSpPr/>
                <p:nvPr/>
              </p:nvSpPr>
              <p:spPr>
                <a:xfrm>
                  <a:off x="3303268" y="3817349"/>
                  <a:ext cx="346056" cy="3456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72" h="10860" extrusionOk="0">
                      <a:moveTo>
                        <a:pt x="5418" y="334"/>
                      </a:moveTo>
                      <a:cubicBezTo>
                        <a:pt x="8228" y="334"/>
                        <a:pt x="10514" y="2608"/>
                        <a:pt x="10514" y="5430"/>
                      </a:cubicBezTo>
                      <a:cubicBezTo>
                        <a:pt x="10514" y="8240"/>
                        <a:pt x="8228" y="10514"/>
                        <a:pt x="5418" y="10514"/>
                      </a:cubicBezTo>
                      <a:cubicBezTo>
                        <a:pt x="2608" y="10514"/>
                        <a:pt x="334" y="8240"/>
                        <a:pt x="334" y="5430"/>
                      </a:cubicBezTo>
                      <a:cubicBezTo>
                        <a:pt x="334" y="2608"/>
                        <a:pt x="2608" y="334"/>
                        <a:pt x="5418" y="334"/>
                      </a:cubicBezTo>
                      <a:close/>
                      <a:moveTo>
                        <a:pt x="5430" y="1"/>
                      </a:moveTo>
                      <a:cubicBezTo>
                        <a:pt x="3989" y="1"/>
                        <a:pt x="2620" y="560"/>
                        <a:pt x="1596" y="1584"/>
                      </a:cubicBezTo>
                      <a:cubicBezTo>
                        <a:pt x="572" y="2620"/>
                        <a:pt x="1" y="3989"/>
                        <a:pt x="1" y="5430"/>
                      </a:cubicBezTo>
                      <a:cubicBezTo>
                        <a:pt x="1" y="6871"/>
                        <a:pt x="572" y="8240"/>
                        <a:pt x="1596" y="9264"/>
                      </a:cubicBezTo>
                      <a:cubicBezTo>
                        <a:pt x="2620" y="10300"/>
                        <a:pt x="3989" y="10859"/>
                        <a:pt x="5430" y="10859"/>
                      </a:cubicBezTo>
                      <a:cubicBezTo>
                        <a:pt x="6883" y="10859"/>
                        <a:pt x="8252" y="10300"/>
                        <a:pt x="9276" y="9264"/>
                      </a:cubicBezTo>
                      <a:cubicBezTo>
                        <a:pt x="10300" y="8240"/>
                        <a:pt x="10871" y="6871"/>
                        <a:pt x="10871" y="5430"/>
                      </a:cubicBezTo>
                      <a:cubicBezTo>
                        <a:pt x="10871" y="3989"/>
                        <a:pt x="10300" y="2620"/>
                        <a:pt x="9276" y="1584"/>
                      </a:cubicBezTo>
                      <a:cubicBezTo>
                        <a:pt x="8252" y="560"/>
                        <a:pt x="6883" y="1"/>
                        <a:pt x="5430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28" name="Google Shape;4528;p47"/>
                <p:cNvSpPr/>
                <p:nvPr/>
              </p:nvSpPr>
              <p:spPr>
                <a:xfrm>
                  <a:off x="3368074" y="3882537"/>
                  <a:ext cx="215298" cy="2152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64" h="6764" extrusionOk="0">
                      <a:moveTo>
                        <a:pt x="5335" y="346"/>
                      </a:moveTo>
                      <a:cubicBezTo>
                        <a:pt x="5930" y="346"/>
                        <a:pt x="6418" y="834"/>
                        <a:pt x="6418" y="1429"/>
                      </a:cubicBezTo>
                      <a:lnTo>
                        <a:pt x="6418" y="5335"/>
                      </a:lnTo>
                      <a:cubicBezTo>
                        <a:pt x="6418" y="5930"/>
                        <a:pt x="5930" y="6418"/>
                        <a:pt x="5335" y="6418"/>
                      </a:cubicBezTo>
                      <a:lnTo>
                        <a:pt x="1429" y="6418"/>
                      </a:lnTo>
                      <a:cubicBezTo>
                        <a:pt x="834" y="6418"/>
                        <a:pt x="346" y="5930"/>
                        <a:pt x="346" y="5335"/>
                      </a:cubicBezTo>
                      <a:lnTo>
                        <a:pt x="346" y="1429"/>
                      </a:lnTo>
                      <a:cubicBezTo>
                        <a:pt x="346" y="834"/>
                        <a:pt x="834" y="346"/>
                        <a:pt x="1429" y="346"/>
                      </a:cubicBezTo>
                      <a:close/>
                      <a:moveTo>
                        <a:pt x="1429" y="1"/>
                      </a:moveTo>
                      <a:cubicBezTo>
                        <a:pt x="644" y="1"/>
                        <a:pt x="1" y="644"/>
                        <a:pt x="1" y="1429"/>
                      </a:cubicBezTo>
                      <a:lnTo>
                        <a:pt x="1" y="5335"/>
                      </a:lnTo>
                      <a:cubicBezTo>
                        <a:pt x="1" y="6120"/>
                        <a:pt x="644" y="6763"/>
                        <a:pt x="1429" y="6763"/>
                      </a:cubicBezTo>
                      <a:lnTo>
                        <a:pt x="5335" y="6763"/>
                      </a:lnTo>
                      <a:cubicBezTo>
                        <a:pt x="6121" y="6763"/>
                        <a:pt x="6763" y="6120"/>
                        <a:pt x="6763" y="5335"/>
                      </a:cubicBezTo>
                      <a:lnTo>
                        <a:pt x="6763" y="1429"/>
                      </a:lnTo>
                      <a:cubicBezTo>
                        <a:pt x="6763" y="644"/>
                        <a:pt x="6121" y="1"/>
                        <a:pt x="5335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29" name="Google Shape;4529;p47"/>
                <p:cNvSpPr/>
                <p:nvPr/>
              </p:nvSpPr>
              <p:spPr>
                <a:xfrm>
                  <a:off x="3418143" y="3933656"/>
                  <a:ext cx="114811" cy="1127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07" h="3542" extrusionOk="0">
                      <a:moveTo>
                        <a:pt x="1822" y="0"/>
                      </a:moveTo>
                      <a:cubicBezTo>
                        <a:pt x="812" y="0"/>
                        <a:pt x="1" y="851"/>
                        <a:pt x="59" y="1859"/>
                      </a:cubicBezTo>
                      <a:cubicBezTo>
                        <a:pt x="95" y="2776"/>
                        <a:pt x="833" y="3502"/>
                        <a:pt x="1726" y="3538"/>
                      </a:cubicBezTo>
                      <a:cubicBezTo>
                        <a:pt x="1764" y="3541"/>
                        <a:pt x="1802" y="3542"/>
                        <a:pt x="1840" y="3542"/>
                      </a:cubicBezTo>
                      <a:cubicBezTo>
                        <a:pt x="2178" y="3542"/>
                        <a:pt x="2494" y="3447"/>
                        <a:pt x="2762" y="3276"/>
                      </a:cubicBezTo>
                      <a:cubicBezTo>
                        <a:pt x="2857" y="3217"/>
                        <a:pt x="2869" y="3086"/>
                        <a:pt x="2797" y="3014"/>
                      </a:cubicBezTo>
                      <a:cubicBezTo>
                        <a:pt x="2761" y="2978"/>
                        <a:pt x="2711" y="2964"/>
                        <a:pt x="2664" y="2964"/>
                      </a:cubicBezTo>
                      <a:cubicBezTo>
                        <a:pt x="2634" y="2964"/>
                        <a:pt x="2606" y="2969"/>
                        <a:pt x="2583" y="2979"/>
                      </a:cubicBezTo>
                      <a:cubicBezTo>
                        <a:pt x="2380" y="3096"/>
                        <a:pt x="2149" y="3185"/>
                        <a:pt x="1897" y="3185"/>
                      </a:cubicBezTo>
                      <a:cubicBezTo>
                        <a:pt x="1868" y="3185"/>
                        <a:pt x="1839" y="3183"/>
                        <a:pt x="1809" y="3181"/>
                      </a:cubicBezTo>
                      <a:cubicBezTo>
                        <a:pt x="1023" y="3169"/>
                        <a:pt x="380" y="2514"/>
                        <a:pt x="392" y="1716"/>
                      </a:cubicBezTo>
                      <a:cubicBezTo>
                        <a:pt x="426" y="948"/>
                        <a:pt x="1028" y="330"/>
                        <a:pt x="1792" y="330"/>
                      </a:cubicBezTo>
                      <a:cubicBezTo>
                        <a:pt x="1833" y="330"/>
                        <a:pt x="1874" y="332"/>
                        <a:pt x="1916" y="335"/>
                      </a:cubicBezTo>
                      <a:cubicBezTo>
                        <a:pt x="2619" y="371"/>
                        <a:pt x="3190" y="943"/>
                        <a:pt x="3250" y="1633"/>
                      </a:cubicBezTo>
                      <a:cubicBezTo>
                        <a:pt x="3285" y="1919"/>
                        <a:pt x="3214" y="2193"/>
                        <a:pt x="3095" y="2431"/>
                      </a:cubicBezTo>
                      <a:cubicBezTo>
                        <a:pt x="3059" y="2490"/>
                        <a:pt x="3059" y="2574"/>
                        <a:pt x="3119" y="2633"/>
                      </a:cubicBezTo>
                      <a:cubicBezTo>
                        <a:pt x="3149" y="2663"/>
                        <a:pt x="3191" y="2678"/>
                        <a:pt x="3234" y="2678"/>
                      </a:cubicBezTo>
                      <a:cubicBezTo>
                        <a:pt x="3295" y="2678"/>
                        <a:pt x="3358" y="2648"/>
                        <a:pt x="3393" y="2586"/>
                      </a:cubicBezTo>
                      <a:cubicBezTo>
                        <a:pt x="3536" y="2324"/>
                        <a:pt x="3607" y="2014"/>
                        <a:pt x="3583" y="1669"/>
                      </a:cubicBezTo>
                      <a:cubicBezTo>
                        <a:pt x="3536" y="764"/>
                        <a:pt x="2797" y="50"/>
                        <a:pt x="1904" y="2"/>
                      </a:cubicBezTo>
                      <a:cubicBezTo>
                        <a:pt x="1877" y="1"/>
                        <a:pt x="1849" y="0"/>
                        <a:pt x="1822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30" name="Google Shape;4530;p47"/>
                <p:cNvSpPr/>
                <p:nvPr/>
              </p:nvSpPr>
              <p:spPr>
                <a:xfrm>
                  <a:off x="3519298" y="3910197"/>
                  <a:ext cx="29570" cy="292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9" h="918" extrusionOk="0">
                      <a:moveTo>
                        <a:pt x="465" y="1"/>
                      </a:moveTo>
                      <a:cubicBezTo>
                        <a:pt x="203" y="1"/>
                        <a:pt x="0" y="203"/>
                        <a:pt x="0" y="453"/>
                      </a:cubicBezTo>
                      <a:cubicBezTo>
                        <a:pt x="0" y="715"/>
                        <a:pt x="203" y="918"/>
                        <a:pt x="465" y="918"/>
                      </a:cubicBezTo>
                      <a:cubicBezTo>
                        <a:pt x="715" y="918"/>
                        <a:pt x="929" y="715"/>
                        <a:pt x="929" y="453"/>
                      </a:cubicBezTo>
                      <a:cubicBezTo>
                        <a:pt x="929" y="203"/>
                        <a:pt x="715" y="1"/>
                        <a:pt x="465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4531" name="Google Shape;4531;p47"/>
            <p:cNvGrpSpPr/>
            <p:nvPr/>
          </p:nvGrpSpPr>
          <p:grpSpPr>
            <a:xfrm>
              <a:off x="6547098" y="2715744"/>
              <a:ext cx="956596" cy="944315"/>
              <a:chOff x="3789173" y="2377690"/>
              <a:chExt cx="1098904" cy="1084796"/>
            </a:xfrm>
          </p:grpSpPr>
          <p:grpSp>
            <p:nvGrpSpPr>
              <p:cNvPr id="4532" name="Google Shape;4532;p47"/>
              <p:cNvGrpSpPr/>
              <p:nvPr/>
            </p:nvGrpSpPr>
            <p:grpSpPr>
              <a:xfrm>
                <a:off x="3789173" y="2377690"/>
                <a:ext cx="1098904" cy="1084796"/>
                <a:chOff x="3789173" y="2377690"/>
                <a:chExt cx="1098904" cy="1084796"/>
              </a:xfrm>
            </p:grpSpPr>
            <p:sp>
              <p:nvSpPr>
                <p:cNvPr id="4533" name="Google Shape;4533;p47"/>
                <p:cNvSpPr/>
                <p:nvPr/>
              </p:nvSpPr>
              <p:spPr>
                <a:xfrm>
                  <a:off x="3789173" y="2377690"/>
                  <a:ext cx="1098904" cy="10847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721" h="45134" extrusionOk="0">
                      <a:moveTo>
                        <a:pt x="22861" y="0"/>
                      </a:moveTo>
                      <a:cubicBezTo>
                        <a:pt x="22090" y="0"/>
                        <a:pt x="21319" y="295"/>
                        <a:pt x="20730" y="884"/>
                      </a:cubicBezTo>
                      <a:lnTo>
                        <a:pt x="1180" y="20446"/>
                      </a:lnTo>
                      <a:cubicBezTo>
                        <a:pt x="1" y="21613"/>
                        <a:pt x="1" y="23518"/>
                        <a:pt x="1180" y="24697"/>
                      </a:cubicBezTo>
                      <a:lnTo>
                        <a:pt x="20730" y="44259"/>
                      </a:lnTo>
                      <a:cubicBezTo>
                        <a:pt x="21319" y="44842"/>
                        <a:pt x="22090" y="45134"/>
                        <a:pt x="22861" y="45134"/>
                      </a:cubicBezTo>
                      <a:cubicBezTo>
                        <a:pt x="23632" y="45134"/>
                        <a:pt x="24403" y="44842"/>
                        <a:pt x="24992" y="44259"/>
                      </a:cubicBezTo>
                      <a:lnTo>
                        <a:pt x="44542" y="24697"/>
                      </a:lnTo>
                      <a:cubicBezTo>
                        <a:pt x="45721" y="23518"/>
                        <a:pt x="45721" y="21613"/>
                        <a:pt x="44542" y="20446"/>
                      </a:cubicBezTo>
                      <a:lnTo>
                        <a:pt x="36684" y="12576"/>
                      </a:lnTo>
                      <a:cubicBezTo>
                        <a:pt x="36267" y="12171"/>
                        <a:pt x="36363" y="11481"/>
                        <a:pt x="36851" y="11171"/>
                      </a:cubicBezTo>
                      <a:cubicBezTo>
                        <a:pt x="37565" y="10719"/>
                        <a:pt x="38327" y="10350"/>
                        <a:pt x="39125" y="10052"/>
                      </a:cubicBezTo>
                      <a:cubicBezTo>
                        <a:pt x="39613" y="9874"/>
                        <a:pt x="40054" y="9552"/>
                        <a:pt x="40399" y="9100"/>
                      </a:cubicBezTo>
                      <a:cubicBezTo>
                        <a:pt x="41173" y="8099"/>
                        <a:pt x="41220" y="6778"/>
                        <a:pt x="40518" y="5730"/>
                      </a:cubicBezTo>
                      <a:cubicBezTo>
                        <a:pt x="39932" y="4868"/>
                        <a:pt x="39013" y="4436"/>
                        <a:pt x="38094" y="4436"/>
                      </a:cubicBezTo>
                      <a:cubicBezTo>
                        <a:pt x="37349" y="4436"/>
                        <a:pt x="36606" y="4720"/>
                        <a:pt x="36041" y="5290"/>
                      </a:cubicBezTo>
                      <a:cubicBezTo>
                        <a:pt x="35732" y="5587"/>
                        <a:pt x="35505" y="5956"/>
                        <a:pt x="35362" y="6337"/>
                      </a:cubicBezTo>
                      <a:cubicBezTo>
                        <a:pt x="35077" y="7123"/>
                        <a:pt x="34720" y="7885"/>
                        <a:pt x="34267" y="8588"/>
                      </a:cubicBezTo>
                      <a:cubicBezTo>
                        <a:pt x="34091" y="8872"/>
                        <a:pt x="33797" y="9021"/>
                        <a:pt x="33498" y="9021"/>
                      </a:cubicBezTo>
                      <a:cubicBezTo>
                        <a:pt x="33271" y="9021"/>
                        <a:pt x="33042" y="8934"/>
                        <a:pt x="32862" y="8754"/>
                      </a:cubicBezTo>
                      <a:lnTo>
                        <a:pt x="24992" y="884"/>
                      </a:lnTo>
                      <a:cubicBezTo>
                        <a:pt x="24403" y="295"/>
                        <a:pt x="23632" y="0"/>
                        <a:pt x="22861" y="0"/>
                      </a:cubicBezTo>
                      <a:close/>
                    </a:path>
                  </a:pathLst>
                </a:custGeom>
                <a:solidFill>
                  <a:srgbClr val="4949E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34" name="Google Shape;4534;p47"/>
                <p:cNvSpPr/>
                <p:nvPr/>
              </p:nvSpPr>
              <p:spPr>
                <a:xfrm>
                  <a:off x="3885623" y="2465897"/>
                  <a:ext cx="287050" cy="2873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43" h="11955" extrusionOk="0">
                      <a:moveTo>
                        <a:pt x="5977" y="0"/>
                      </a:moveTo>
                      <a:cubicBezTo>
                        <a:pt x="2679" y="0"/>
                        <a:pt x="0" y="2679"/>
                        <a:pt x="0" y="5977"/>
                      </a:cubicBezTo>
                      <a:cubicBezTo>
                        <a:pt x="0" y="9275"/>
                        <a:pt x="2679" y="11954"/>
                        <a:pt x="5977" y="11954"/>
                      </a:cubicBezTo>
                      <a:cubicBezTo>
                        <a:pt x="9275" y="11954"/>
                        <a:pt x="11942" y="9275"/>
                        <a:pt x="11942" y="5977"/>
                      </a:cubicBezTo>
                      <a:cubicBezTo>
                        <a:pt x="11942" y="2679"/>
                        <a:pt x="9275" y="0"/>
                        <a:pt x="5977" y="0"/>
                      </a:cubicBezTo>
                      <a:close/>
                    </a:path>
                  </a:pathLst>
                </a:custGeom>
                <a:solidFill>
                  <a:srgbClr val="4949E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535" name="Google Shape;4535;p47"/>
              <p:cNvGrpSpPr/>
              <p:nvPr/>
            </p:nvGrpSpPr>
            <p:grpSpPr>
              <a:xfrm>
                <a:off x="4151137" y="2732796"/>
                <a:ext cx="374986" cy="374572"/>
                <a:chOff x="3752358" y="3817349"/>
                <a:chExt cx="346056" cy="345674"/>
              </a:xfrm>
            </p:grpSpPr>
            <p:sp>
              <p:nvSpPr>
                <p:cNvPr id="4536" name="Google Shape;4536;p47"/>
                <p:cNvSpPr/>
                <p:nvPr/>
              </p:nvSpPr>
              <p:spPr>
                <a:xfrm>
                  <a:off x="3752358" y="3817349"/>
                  <a:ext cx="346056" cy="3456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72" h="10860" extrusionOk="0">
                      <a:moveTo>
                        <a:pt x="5430" y="334"/>
                      </a:moveTo>
                      <a:cubicBezTo>
                        <a:pt x="8252" y="334"/>
                        <a:pt x="10526" y="2608"/>
                        <a:pt x="10526" y="5430"/>
                      </a:cubicBezTo>
                      <a:cubicBezTo>
                        <a:pt x="10526" y="8240"/>
                        <a:pt x="8228" y="10514"/>
                        <a:pt x="5430" y="10514"/>
                      </a:cubicBezTo>
                      <a:cubicBezTo>
                        <a:pt x="2620" y="10514"/>
                        <a:pt x="346" y="8240"/>
                        <a:pt x="346" y="5430"/>
                      </a:cubicBezTo>
                      <a:cubicBezTo>
                        <a:pt x="346" y="2608"/>
                        <a:pt x="2620" y="334"/>
                        <a:pt x="5430" y="334"/>
                      </a:cubicBezTo>
                      <a:close/>
                      <a:moveTo>
                        <a:pt x="5430" y="1"/>
                      </a:moveTo>
                      <a:cubicBezTo>
                        <a:pt x="3989" y="1"/>
                        <a:pt x="2620" y="560"/>
                        <a:pt x="1596" y="1584"/>
                      </a:cubicBezTo>
                      <a:cubicBezTo>
                        <a:pt x="572" y="2620"/>
                        <a:pt x="1" y="3989"/>
                        <a:pt x="1" y="5430"/>
                      </a:cubicBezTo>
                      <a:cubicBezTo>
                        <a:pt x="1" y="6871"/>
                        <a:pt x="572" y="8240"/>
                        <a:pt x="1596" y="9264"/>
                      </a:cubicBezTo>
                      <a:cubicBezTo>
                        <a:pt x="2620" y="10300"/>
                        <a:pt x="3989" y="10859"/>
                        <a:pt x="5430" y="10859"/>
                      </a:cubicBezTo>
                      <a:cubicBezTo>
                        <a:pt x="6882" y="10859"/>
                        <a:pt x="8252" y="10300"/>
                        <a:pt x="9276" y="9264"/>
                      </a:cubicBezTo>
                      <a:cubicBezTo>
                        <a:pt x="10300" y="8240"/>
                        <a:pt x="10871" y="6871"/>
                        <a:pt x="10871" y="5430"/>
                      </a:cubicBezTo>
                      <a:cubicBezTo>
                        <a:pt x="10871" y="3989"/>
                        <a:pt x="10300" y="2620"/>
                        <a:pt x="9276" y="1584"/>
                      </a:cubicBezTo>
                      <a:cubicBezTo>
                        <a:pt x="8252" y="560"/>
                        <a:pt x="6882" y="1"/>
                        <a:pt x="5430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37" name="Google Shape;4537;p47"/>
                <p:cNvSpPr/>
                <p:nvPr/>
              </p:nvSpPr>
              <p:spPr>
                <a:xfrm>
                  <a:off x="3831933" y="3955682"/>
                  <a:ext cx="47809" cy="1205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2" h="3787" extrusionOk="0">
                      <a:moveTo>
                        <a:pt x="1168" y="346"/>
                      </a:moveTo>
                      <a:lnTo>
                        <a:pt x="1168" y="3430"/>
                      </a:lnTo>
                      <a:lnTo>
                        <a:pt x="358" y="3430"/>
                      </a:lnTo>
                      <a:lnTo>
                        <a:pt x="358" y="346"/>
                      </a:lnTo>
                      <a:close/>
                      <a:moveTo>
                        <a:pt x="180" y="1"/>
                      </a:moveTo>
                      <a:cubicBezTo>
                        <a:pt x="96" y="1"/>
                        <a:pt x="1" y="72"/>
                        <a:pt x="1" y="179"/>
                      </a:cubicBezTo>
                      <a:lnTo>
                        <a:pt x="1" y="3608"/>
                      </a:lnTo>
                      <a:cubicBezTo>
                        <a:pt x="1" y="3703"/>
                        <a:pt x="72" y="3787"/>
                        <a:pt x="180" y="3787"/>
                      </a:cubicBezTo>
                      <a:lnTo>
                        <a:pt x="1323" y="3787"/>
                      </a:lnTo>
                      <a:cubicBezTo>
                        <a:pt x="1418" y="3787"/>
                        <a:pt x="1501" y="3715"/>
                        <a:pt x="1501" y="3608"/>
                      </a:cubicBezTo>
                      <a:lnTo>
                        <a:pt x="1501" y="179"/>
                      </a:lnTo>
                      <a:cubicBezTo>
                        <a:pt x="1501" y="72"/>
                        <a:pt x="1430" y="1"/>
                        <a:pt x="1323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38" name="Google Shape;4538;p47"/>
                <p:cNvSpPr/>
                <p:nvPr/>
              </p:nvSpPr>
              <p:spPr>
                <a:xfrm>
                  <a:off x="3824739" y="3890112"/>
                  <a:ext cx="55002" cy="550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8" h="1728" extrusionOk="0">
                      <a:moveTo>
                        <a:pt x="870" y="334"/>
                      </a:moveTo>
                      <a:cubicBezTo>
                        <a:pt x="1156" y="334"/>
                        <a:pt x="1394" y="572"/>
                        <a:pt x="1394" y="846"/>
                      </a:cubicBezTo>
                      <a:cubicBezTo>
                        <a:pt x="1394" y="1132"/>
                        <a:pt x="1156" y="1370"/>
                        <a:pt x="870" y="1370"/>
                      </a:cubicBezTo>
                      <a:cubicBezTo>
                        <a:pt x="584" y="1370"/>
                        <a:pt x="346" y="1132"/>
                        <a:pt x="346" y="846"/>
                      </a:cubicBezTo>
                      <a:cubicBezTo>
                        <a:pt x="346" y="572"/>
                        <a:pt x="584" y="334"/>
                        <a:pt x="870" y="334"/>
                      </a:cubicBezTo>
                      <a:close/>
                      <a:moveTo>
                        <a:pt x="870" y="1"/>
                      </a:moveTo>
                      <a:cubicBezTo>
                        <a:pt x="394" y="1"/>
                        <a:pt x="1" y="394"/>
                        <a:pt x="1" y="870"/>
                      </a:cubicBezTo>
                      <a:cubicBezTo>
                        <a:pt x="1" y="1346"/>
                        <a:pt x="394" y="1727"/>
                        <a:pt x="870" y="1727"/>
                      </a:cubicBezTo>
                      <a:cubicBezTo>
                        <a:pt x="1346" y="1727"/>
                        <a:pt x="1727" y="1334"/>
                        <a:pt x="1727" y="870"/>
                      </a:cubicBezTo>
                      <a:cubicBezTo>
                        <a:pt x="1727" y="394"/>
                        <a:pt x="1346" y="1"/>
                        <a:pt x="870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39" name="Google Shape;4539;p47"/>
                <p:cNvSpPr/>
                <p:nvPr/>
              </p:nvSpPr>
              <p:spPr>
                <a:xfrm>
                  <a:off x="3904696" y="3955682"/>
                  <a:ext cx="128148" cy="1205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26" h="3787" extrusionOk="0">
                      <a:moveTo>
                        <a:pt x="191" y="1"/>
                      </a:moveTo>
                      <a:cubicBezTo>
                        <a:pt x="96" y="1"/>
                        <a:pt x="1" y="72"/>
                        <a:pt x="1" y="179"/>
                      </a:cubicBezTo>
                      <a:lnTo>
                        <a:pt x="1" y="3608"/>
                      </a:lnTo>
                      <a:cubicBezTo>
                        <a:pt x="1" y="3703"/>
                        <a:pt x="84" y="3787"/>
                        <a:pt x="191" y="3787"/>
                      </a:cubicBezTo>
                      <a:lnTo>
                        <a:pt x="1334" y="3787"/>
                      </a:lnTo>
                      <a:cubicBezTo>
                        <a:pt x="1418" y="3787"/>
                        <a:pt x="1513" y="3715"/>
                        <a:pt x="1513" y="3608"/>
                      </a:cubicBezTo>
                      <a:lnTo>
                        <a:pt x="1513" y="2382"/>
                      </a:lnTo>
                      <a:cubicBezTo>
                        <a:pt x="1513" y="1977"/>
                        <a:pt x="1596" y="1501"/>
                        <a:pt x="2037" y="1501"/>
                      </a:cubicBezTo>
                      <a:cubicBezTo>
                        <a:pt x="2347" y="1501"/>
                        <a:pt x="2477" y="1763"/>
                        <a:pt x="2525" y="2060"/>
                      </a:cubicBezTo>
                      <a:cubicBezTo>
                        <a:pt x="2537" y="2156"/>
                        <a:pt x="2608" y="2215"/>
                        <a:pt x="2692" y="2215"/>
                      </a:cubicBezTo>
                      <a:cubicBezTo>
                        <a:pt x="2787" y="2215"/>
                        <a:pt x="2870" y="2120"/>
                        <a:pt x="2847" y="2025"/>
                      </a:cubicBezTo>
                      <a:cubicBezTo>
                        <a:pt x="2763" y="1465"/>
                        <a:pt x="2477" y="1155"/>
                        <a:pt x="2013" y="1155"/>
                      </a:cubicBezTo>
                      <a:cubicBezTo>
                        <a:pt x="1465" y="1155"/>
                        <a:pt x="1156" y="1608"/>
                        <a:pt x="1156" y="2382"/>
                      </a:cubicBezTo>
                      <a:lnTo>
                        <a:pt x="1156" y="3430"/>
                      </a:lnTo>
                      <a:lnTo>
                        <a:pt x="346" y="3430"/>
                      </a:lnTo>
                      <a:lnTo>
                        <a:pt x="346" y="358"/>
                      </a:lnTo>
                      <a:lnTo>
                        <a:pt x="918" y="358"/>
                      </a:lnTo>
                      <a:lnTo>
                        <a:pt x="918" y="572"/>
                      </a:lnTo>
                      <a:cubicBezTo>
                        <a:pt x="918" y="632"/>
                        <a:pt x="930" y="679"/>
                        <a:pt x="977" y="715"/>
                      </a:cubicBezTo>
                      <a:cubicBezTo>
                        <a:pt x="1007" y="733"/>
                        <a:pt x="1043" y="742"/>
                        <a:pt x="1078" y="742"/>
                      </a:cubicBezTo>
                      <a:cubicBezTo>
                        <a:pt x="1114" y="742"/>
                        <a:pt x="1150" y="733"/>
                        <a:pt x="1180" y="715"/>
                      </a:cubicBezTo>
                      <a:cubicBezTo>
                        <a:pt x="1477" y="477"/>
                        <a:pt x="1835" y="358"/>
                        <a:pt x="2227" y="358"/>
                      </a:cubicBezTo>
                      <a:cubicBezTo>
                        <a:pt x="3204" y="358"/>
                        <a:pt x="3656" y="1191"/>
                        <a:pt x="3656" y="2001"/>
                      </a:cubicBezTo>
                      <a:lnTo>
                        <a:pt x="3656" y="3430"/>
                      </a:lnTo>
                      <a:lnTo>
                        <a:pt x="2847" y="3430"/>
                      </a:lnTo>
                      <a:lnTo>
                        <a:pt x="2847" y="2870"/>
                      </a:lnTo>
                      <a:cubicBezTo>
                        <a:pt x="2847" y="2775"/>
                        <a:pt x="2775" y="2703"/>
                        <a:pt x="2692" y="2703"/>
                      </a:cubicBezTo>
                      <a:cubicBezTo>
                        <a:pt x="2597" y="2703"/>
                        <a:pt x="2525" y="2775"/>
                        <a:pt x="2525" y="2870"/>
                      </a:cubicBezTo>
                      <a:lnTo>
                        <a:pt x="2525" y="3596"/>
                      </a:lnTo>
                      <a:cubicBezTo>
                        <a:pt x="2525" y="3691"/>
                        <a:pt x="2597" y="3775"/>
                        <a:pt x="2704" y="3775"/>
                      </a:cubicBezTo>
                      <a:lnTo>
                        <a:pt x="3847" y="3775"/>
                      </a:lnTo>
                      <a:cubicBezTo>
                        <a:pt x="3942" y="3775"/>
                        <a:pt x="4025" y="3703"/>
                        <a:pt x="4025" y="3596"/>
                      </a:cubicBezTo>
                      <a:lnTo>
                        <a:pt x="4025" y="1989"/>
                      </a:lnTo>
                      <a:cubicBezTo>
                        <a:pt x="4025" y="810"/>
                        <a:pt x="3299" y="1"/>
                        <a:pt x="2239" y="1"/>
                      </a:cubicBezTo>
                      <a:cubicBezTo>
                        <a:pt x="1894" y="1"/>
                        <a:pt x="1573" y="84"/>
                        <a:pt x="1275" y="251"/>
                      </a:cubicBezTo>
                      <a:lnTo>
                        <a:pt x="1275" y="179"/>
                      </a:lnTo>
                      <a:cubicBezTo>
                        <a:pt x="1275" y="84"/>
                        <a:pt x="1204" y="1"/>
                        <a:pt x="1096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4540" name="Google Shape;4540;p47"/>
            <p:cNvGrpSpPr/>
            <p:nvPr/>
          </p:nvGrpSpPr>
          <p:grpSpPr>
            <a:xfrm>
              <a:off x="7034853" y="3222917"/>
              <a:ext cx="956596" cy="944252"/>
              <a:chOff x="4349489" y="2960313"/>
              <a:chExt cx="1098904" cy="1084724"/>
            </a:xfrm>
          </p:grpSpPr>
          <p:grpSp>
            <p:nvGrpSpPr>
              <p:cNvPr id="4541" name="Google Shape;4541;p47"/>
              <p:cNvGrpSpPr/>
              <p:nvPr/>
            </p:nvGrpSpPr>
            <p:grpSpPr>
              <a:xfrm>
                <a:off x="4349489" y="2960313"/>
                <a:ext cx="1098904" cy="1084724"/>
                <a:chOff x="4349489" y="2960313"/>
                <a:chExt cx="1098904" cy="1084724"/>
              </a:xfrm>
            </p:grpSpPr>
            <p:sp>
              <p:nvSpPr>
                <p:cNvPr id="4542" name="Google Shape;4542;p47"/>
                <p:cNvSpPr/>
                <p:nvPr/>
              </p:nvSpPr>
              <p:spPr>
                <a:xfrm>
                  <a:off x="4349489" y="2960313"/>
                  <a:ext cx="1098904" cy="10847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721" h="45131" extrusionOk="0">
                      <a:moveTo>
                        <a:pt x="22862" y="0"/>
                      </a:moveTo>
                      <a:cubicBezTo>
                        <a:pt x="22092" y="0"/>
                        <a:pt x="21324" y="295"/>
                        <a:pt x="20741" y="884"/>
                      </a:cubicBezTo>
                      <a:lnTo>
                        <a:pt x="12871" y="8743"/>
                      </a:lnTo>
                      <a:cubicBezTo>
                        <a:pt x="12697" y="8917"/>
                        <a:pt x="12470" y="9001"/>
                        <a:pt x="12243" y="9001"/>
                      </a:cubicBezTo>
                      <a:cubicBezTo>
                        <a:pt x="11942" y="9001"/>
                        <a:pt x="11642" y="8854"/>
                        <a:pt x="11466" y="8576"/>
                      </a:cubicBezTo>
                      <a:cubicBezTo>
                        <a:pt x="11014" y="7861"/>
                        <a:pt x="10645" y="7099"/>
                        <a:pt x="10347" y="6302"/>
                      </a:cubicBezTo>
                      <a:cubicBezTo>
                        <a:pt x="10168" y="5814"/>
                        <a:pt x="9847" y="5373"/>
                        <a:pt x="9394" y="5028"/>
                      </a:cubicBezTo>
                      <a:cubicBezTo>
                        <a:pt x="8866" y="4619"/>
                        <a:pt x="8248" y="4413"/>
                        <a:pt x="7630" y="4413"/>
                      </a:cubicBezTo>
                      <a:cubicBezTo>
                        <a:pt x="7078" y="4413"/>
                        <a:pt x="6525" y="4577"/>
                        <a:pt x="6037" y="4909"/>
                      </a:cubicBezTo>
                      <a:cubicBezTo>
                        <a:pt x="4465" y="5968"/>
                        <a:pt x="4310" y="8123"/>
                        <a:pt x="5584" y="9385"/>
                      </a:cubicBezTo>
                      <a:cubicBezTo>
                        <a:pt x="5894" y="9695"/>
                        <a:pt x="6251" y="9921"/>
                        <a:pt x="6632" y="10064"/>
                      </a:cubicBezTo>
                      <a:cubicBezTo>
                        <a:pt x="7418" y="10350"/>
                        <a:pt x="8180" y="10707"/>
                        <a:pt x="8882" y="11159"/>
                      </a:cubicBezTo>
                      <a:cubicBezTo>
                        <a:pt x="9382" y="11469"/>
                        <a:pt x="9466" y="12148"/>
                        <a:pt x="9049" y="12564"/>
                      </a:cubicBezTo>
                      <a:lnTo>
                        <a:pt x="1179" y="20434"/>
                      </a:lnTo>
                      <a:cubicBezTo>
                        <a:pt x="0" y="21613"/>
                        <a:pt x="0" y="23518"/>
                        <a:pt x="1179" y="24697"/>
                      </a:cubicBezTo>
                      <a:lnTo>
                        <a:pt x="20741" y="44247"/>
                      </a:lnTo>
                      <a:cubicBezTo>
                        <a:pt x="21324" y="44836"/>
                        <a:pt x="22092" y="45131"/>
                        <a:pt x="22862" y="45131"/>
                      </a:cubicBezTo>
                      <a:cubicBezTo>
                        <a:pt x="23631" y="45131"/>
                        <a:pt x="24402" y="44836"/>
                        <a:pt x="24992" y="44247"/>
                      </a:cubicBezTo>
                      <a:lnTo>
                        <a:pt x="44554" y="24697"/>
                      </a:lnTo>
                      <a:cubicBezTo>
                        <a:pt x="45720" y="23518"/>
                        <a:pt x="45720" y="21613"/>
                        <a:pt x="44554" y="20434"/>
                      </a:cubicBezTo>
                      <a:lnTo>
                        <a:pt x="24992" y="884"/>
                      </a:lnTo>
                      <a:cubicBezTo>
                        <a:pt x="24402" y="295"/>
                        <a:pt x="23631" y="0"/>
                        <a:pt x="22862" y="0"/>
                      </a:cubicBezTo>
                      <a:close/>
                    </a:path>
                  </a:pathLst>
                </a:custGeom>
                <a:solidFill>
                  <a:srgbClr val="FCBD2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43" name="Google Shape;4543;p47"/>
                <p:cNvSpPr/>
                <p:nvPr/>
              </p:nvSpPr>
              <p:spPr>
                <a:xfrm>
                  <a:off x="5065741" y="3026769"/>
                  <a:ext cx="287338" cy="2873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55" h="11955" extrusionOk="0">
                      <a:moveTo>
                        <a:pt x="5978" y="1"/>
                      </a:moveTo>
                      <a:cubicBezTo>
                        <a:pt x="2680" y="1"/>
                        <a:pt x="1" y="2679"/>
                        <a:pt x="1" y="5978"/>
                      </a:cubicBezTo>
                      <a:cubicBezTo>
                        <a:pt x="1" y="9276"/>
                        <a:pt x="2680" y="11954"/>
                        <a:pt x="5978" y="11954"/>
                      </a:cubicBezTo>
                      <a:cubicBezTo>
                        <a:pt x="9276" y="11954"/>
                        <a:pt x="11955" y="9276"/>
                        <a:pt x="11955" y="5978"/>
                      </a:cubicBezTo>
                      <a:cubicBezTo>
                        <a:pt x="11955" y="2679"/>
                        <a:pt x="9276" y="1"/>
                        <a:pt x="5978" y="1"/>
                      </a:cubicBezTo>
                      <a:close/>
                    </a:path>
                  </a:pathLst>
                </a:custGeom>
                <a:solidFill>
                  <a:srgbClr val="FCBD2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544" name="Google Shape;4544;p47"/>
              <p:cNvGrpSpPr/>
              <p:nvPr/>
            </p:nvGrpSpPr>
            <p:grpSpPr>
              <a:xfrm>
                <a:off x="4732657" y="3315384"/>
                <a:ext cx="374952" cy="374572"/>
                <a:chOff x="4201447" y="3817349"/>
                <a:chExt cx="346024" cy="345674"/>
              </a:xfrm>
            </p:grpSpPr>
            <p:sp>
              <p:nvSpPr>
                <p:cNvPr id="4545" name="Google Shape;4545;p47"/>
                <p:cNvSpPr/>
                <p:nvPr/>
              </p:nvSpPr>
              <p:spPr>
                <a:xfrm>
                  <a:off x="4201447" y="3817349"/>
                  <a:ext cx="346024" cy="3456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71" h="10860" extrusionOk="0">
                      <a:moveTo>
                        <a:pt x="5430" y="334"/>
                      </a:moveTo>
                      <a:cubicBezTo>
                        <a:pt x="8252" y="334"/>
                        <a:pt x="10526" y="2608"/>
                        <a:pt x="10526" y="5430"/>
                      </a:cubicBezTo>
                      <a:cubicBezTo>
                        <a:pt x="10526" y="8240"/>
                        <a:pt x="8252" y="10514"/>
                        <a:pt x="5430" y="10514"/>
                      </a:cubicBezTo>
                      <a:cubicBezTo>
                        <a:pt x="2620" y="10514"/>
                        <a:pt x="346" y="8240"/>
                        <a:pt x="346" y="5430"/>
                      </a:cubicBezTo>
                      <a:cubicBezTo>
                        <a:pt x="346" y="2608"/>
                        <a:pt x="2620" y="334"/>
                        <a:pt x="5430" y="334"/>
                      </a:cubicBezTo>
                      <a:close/>
                      <a:moveTo>
                        <a:pt x="5430" y="1"/>
                      </a:moveTo>
                      <a:cubicBezTo>
                        <a:pt x="3989" y="1"/>
                        <a:pt x="2620" y="560"/>
                        <a:pt x="1596" y="1584"/>
                      </a:cubicBezTo>
                      <a:cubicBezTo>
                        <a:pt x="572" y="2620"/>
                        <a:pt x="1" y="3989"/>
                        <a:pt x="1" y="5430"/>
                      </a:cubicBezTo>
                      <a:cubicBezTo>
                        <a:pt x="1" y="6871"/>
                        <a:pt x="572" y="8240"/>
                        <a:pt x="1596" y="9264"/>
                      </a:cubicBezTo>
                      <a:cubicBezTo>
                        <a:pt x="2620" y="10300"/>
                        <a:pt x="3989" y="10859"/>
                        <a:pt x="5430" y="10859"/>
                      </a:cubicBezTo>
                      <a:cubicBezTo>
                        <a:pt x="6882" y="10859"/>
                        <a:pt x="8252" y="10300"/>
                        <a:pt x="9276" y="9264"/>
                      </a:cubicBezTo>
                      <a:cubicBezTo>
                        <a:pt x="10299" y="8240"/>
                        <a:pt x="10871" y="6871"/>
                        <a:pt x="10871" y="5430"/>
                      </a:cubicBezTo>
                      <a:cubicBezTo>
                        <a:pt x="10871" y="3989"/>
                        <a:pt x="10299" y="2620"/>
                        <a:pt x="9276" y="1584"/>
                      </a:cubicBezTo>
                      <a:cubicBezTo>
                        <a:pt x="8252" y="560"/>
                        <a:pt x="6882" y="1"/>
                        <a:pt x="5430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46" name="Google Shape;4546;p47"/>
                <p:cNvSpPr/>
                <p:nvPr/>
              </p:nvSpPr>
              <p:spPr>
                <a:xfrm>
                  <a:off x="4271569" y="3904531"/>
                  <a:ext cx="227394" cy="1857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44" h="5835" extrusionOk="0">
                      <a:moveTo>
                        <a:pt x="4620" y="0"/>
                      </a:moveTo>
                      <a:cubicBezTo>
                        <a:pt x="3727" y="0"/>
                        <a:pt x="2977" y="691"/>
                        <a:pt x="2905" y="1572"/>
                      </a:cubicBezTo>
                      <a:cubicBezTo>
                        <a:pt x="2727" y="1548"/>
                        <a:pt x="2358" y="1441"/>
                        <a:pt x="2262" y="1405"/>
                      </a:cubicBezTo>
                      <a:cubicBezTo>
                        <a:pt x="1643" y="1203"/>
                        <a:pt x="1072" y="810"/>
                        <a:pt x="631" y="322"/>
                      </a:cubicBezTo>
                      <a:cubicBezTo>
                        <a:pt x="596" y="298"/>
                        <a:pt x="572" y="274"/>
                        <a:pt x="524" y="262"/>
                      </a:cubicBezTo>
                      <a:cubicBezTo>
                        <a:pt x="517" y="261"/>
                        <a:pt x="509" y="260"/>
                        <a:pt x="501" y="260"/>
                      </a:cubicBezTo>
                      <a:cubicBezTo>
                        <a:pt x="436" y="260"/>
                        <a:pt x="367" y="304"/>
                        <a:pt x="346" y="357"/>
                      </a:cubicBezTo>
                      <a:cubicBezTo>
                        <a:pt x="238" y="572"/>
                        <a:pt x="179" y="810"/>
                        <a:pt x="179" y="1048"/>
                      </a:cubicBezTo>
                      <a:cubicBezTo>
                        <a:pt x="179" y="1393"/>
                        <a:pt x="286" y="1727"/>
                        <a:pt x="476" y="1977"/>
                      </a:cubicBezTo>
                      <a:cubicBezTo>
                        <a:pt x="466" y="1975"/>
                        <a:pt x="456" y="1974"/>
                        <a:pt x="446" y="1974"/>
                      </a:cubicBezTo>
                      <a:cubicBezTo>
                        <a:pt x="397" y="1974"/>
                        <a:pt x="349" y="1997"/>
                        <a:pt x="310" y="2036"/>
                      </a:cubicBezTo>
                      <a:cubicBezTo>
                        <a:pt x="286" y="2060"/>
                        <a:pt x="286" y="2108"/>
                        <a:pt x="274" y="2143"/>
                      </a:cubicBezTo>
                      <a:lnTo>
                        <a:pt x="274" y="2203"/>
                      </a:lnTo>
                      <a:cubicBezTo>
                        <a:pt x="274" y="2655"/>
                        <a:pt x="476" y="3072"/>
                        <a:pt x="822" y="3358"/>
                      </a:cubicBezTo>
                      <a:cubicBezTo>
                        <a:pt x="786" y="3370"/>
                        <a:pt x="774" y="3405"/>
                        <a:pt x="762" y="3417"/>
                      </a:cubicBezTo>
                      <a:cubicBezTo>
                        <a:pt x="750" y="3465"/>
                        <a:pt x="727" y="3513"/>
                        <a:pt x="750" y="3548"/>
                      </a:cubicBezTo>
                      <a:cubicBezTo>
                        <a:pt x="893" y="4024"/>
                        <a:pt x="1262" y="4405"/>
                        <a:pt x="1727" y="4548"/>
                      </a:cubicBezTo>
                      <a:cubicBezTo>
                        <a:pt x="1310" y="4798"/>
                        <a:pt x="834" y="4941"/>
                        <a:pt x="334" y="4941"/>
                      </a:cubicBezTo>
                      <a:lnTo>
                        <a:pt x="191" y="4941"/>
                      </a:lnTo>
                      <a:cubicBezTo>
                        <a:pt x="107" y="4941"/>
                        <a:pt x="36" y="5001"/>
                        <a:pt x="12" y="5084"/>
                      </a:cubicBezTo>
                      <a:cubicBezTo>
                        <a:pt x="0" y="5156"/>
                        <a:pt x="48" y="5239"/>
                        <a:pt x="107" y="5263"/>
                      </a:cubicBezTo>
                      <a:cubicBezTo>
                        <a:pt x="727" y="5632"/>
                        <a:pt x="1465" y="5834"/>
                        <a:pt x="2191" y="5834"/>
                      </a:cubicBezTo>
                      <a:cubicBezTo>
                        <a:pt x="3072" y="5834"/>
                        <a:pt x="3905" y="5560"/>
                        <a:pt x="4596" y="5060"/>
                      </a:cubicBezTo>
                      <a:cubicBezTo>
                        <a:pt x="4691" y="5001"/>
                        <a:pt x="4691" y="4858"/>
                        <a:pt x="4620" y="4786"/>
                      </a:cubicBezTo>
                      <a:cubicBezTo>
                        <a:pt x="4587" y="4754"/>
                        <a:pt x="4544" y="4735"/>
                        <a:pt x="4499" y="4735"/>
                      </a:cubicBezTo>
                      <a:cubicBezTo>
                        <a:pt x="4463" y="4735"/>
                        <a:pt x="4426" y="4748"/>
                        <a:pt x="4394" y="4775"/>
                      </a:cubicBezTo>
                      <a:cubicBezTo>
                        <a:pt x="3763" y="5215"/>
                        <a:pt x="3013" y="5489"/>
                        <a:pt x="2191" y="5489"/>
                      </a:cubicBezTo>
                      <a:cubicBezTo>
                        <a:pt x="1727" y="5489"/>
                        <a:pt x="1262" y="5394"/>
                        <a:pt x="846" y="5239"/>
                      </a:cubicBezTo>
                      <a:cubicBezTo>
                        <a:pt x="1369" y="5144"/>
                        <a:pt x="1846" y="4917"/>
                        <a:pt x="2262" y="4584"/>
                      </a:cubicBezTo>
                      <a:cubicBezTo>
                        <a:pt x="2310" y="4536"/>
                        <a:pt x="2334" y="4477"/>
                        <a:pt x="2322" y="4417"/>
                      </a:cubicBezTo>
                      <a:cubicBezTo>
                        <a:pt x="2310" y="4346"/>
                        <a:pt x="2239" y="4286"/>
                        <a:pt x="2155" y="4286"/>
                      </a:cubicBezTo>
                      <a:cubicBezTo>
                        <a:pt x="1739" y="4263"/>
                        <a:pt x="1369" y="4048"/>
                        <a:pt x="1167" y="3691"/>
                      </a:cubicBezTo>
                      <a:cubicBezTo>
                        <a:pt x="1250" y="3691"/>
                        <a:pt x="1358" y="3667"/>
                        <a:pt x="1441" y="3643"/>
                      </a:cubicBezTo>
                      <a:cubicBezTo>
                        <a:pt x="1524" y="3632"/>
                        <a:pt x="1584" y="3572"/>
                        <a:pt x="1584" y="3489"/>
                      </a:cubicBezTo>
                      <a:cubicBezTo>
                        <a:pt x="1596" y="3405"/>
                        <a:pt x="1536" y="3334"/>
                        <a:pt x="1441" y="3298"/>
                      </a:cubicBezTo>
                      <a:cubicBezTo>
                        <a:pt x="1000" y="3191"/>
                        <a:pt x="667" y="2822"/>
                        <a:pt x="596" y="2381"/>
                      </a:cubicBezTo>
                      <a:lnTo>
                        <a:pt x="596" y="2381"/>
                      </a:lnTo>
                      <a:cubicBezTo>
                        <a:pt x="727" y="2405"/>
                        <a:pt x="869" y="2417"/>
                        <a:pt x="1000" y="2417"/>
                      </a:cubicBezTo>
                      <a:cubicBezTo>
                        <a:pt x="1084" y="2417"/>
                        <a:pt x="1143" y="2358"/>
                        <a:pt x="1167" y="2274"/>
                      </a:cubicBezTo>
                      <a:cubicBezTo>
                        <a:pt x="1179" y="2203"/>
                        <a:pt x="1131" y="2143"/>
                        <a:pt x="1072" y="2108"/>
                      </a:cubicBezTo>
                      <a:cubicBezTo>
                        <a:pt x="703" y="1881"/>
                        <a:pt x="476" y="1488"/>
                        <a:pt x="476" y="1048"/>
                      </a:cubicBezTo>
                      <a:cubicBezTo>
                        <a:pt x="476" y="953"/>
                        <a:pt x="488" y="846"/>
                        <a:pt x="524" y="738"/>
                      </a:cubicBezTo>
                      <a:cubicBezTo>
                        <a:pt x="965" y="1191"/>
                        <a:pt x="1524" y="1524"/>
                        <a:pt x="2120" y="1727"/>
                      </a:cubicBezTo>
                      <a:cubicBezTo>
                        <a:pt x="2120" y="1727"/>
                        <a:pt x="2715" y="1905"/>
                        <a:pt x="2929" y="1917"/>
                      </a:cubicBezTo>
                      <a:lnTo>
                        <a:pt x="3024" y="1917"/>
                      </a:lnTo>
                      <a:cubicBezTo>
                        <a:pt x="3096" y="1917"/>
                        <a:pt x="3167" y="1869"/>
                        <a:pt x="3191" y="1798"/>
                      </a:cubicBezTo>
                      <a:cubicBezTo>
                        <a:pt x="3203" y="1786"/>
                        <a:pt x="3203" y="1750"/>
                        <a:pt x="3203" y="1738"/>
                      </a:cubicBezTo>
                      <a:lnTo>
                        <a:pt x="3203" y="1703"/>
                      </a:lnTo>
                      <a:cubicBezTo>
                        <a:pt x="3203" y="953"/>
                        <a:pt x="3810" y="334"/>
                        <a:pt x="4572" y="334"/>
                      </a:cubicBezTo>
                      <a:cubicBezTo>
                        <a:pt x="4941" y="334"/>
                        <a:pt x="5287" y="488"/>
                        <a:pt x="5549" y="750"/>
                      </a:cubicBezTo>
                      <a:cubicBezTo>
                        <a:pt x="5585" y="787"/>
                        <a:pt x="5621" y="802"/>
                        <a:pt x="5663" y="802"/>
                      </a:cubicBezTo>
                      <a:cubicBezTo>
                        <a:pt x="5676" y="802"/>
                        <a:pt x="5689" y="801"/>
                        <a:pt x="5703" y="798"/>
                      </a:cubicBezTo>
                      <a:cubicBezTo>
                        <a:pt x="5882" y="762"/>
                        <a:pt x="6049" y="738"/>
                        <a:pt x="6203" y="679"/>
                      </a:cubicBezTo>
                      <a:lnTo>
                        <a:pt x="6203" y="679"/>
                      </a:lnTo>
                      <a:cubicBezTo>
                        <a:pt x="6120" y="762"/>
                        <a:pt x="6013" y="857"/>
                        <a:pt x="5894" y="917"/>
                      </a:cubicBezTo>
                      <a:cubicBezTo>
                        <a:pt x="5822" y="965"/>
                        <a:pt x="5787" y="1048"/>
                        <a:pt x="5822" y="1143"/>
                      </a:cubicBezTo>
                      <a:cubicBezTo>
                        <a:pt x="5846" y="1203"/>
                        <a:pt x="5930" y="1250"/>
                        <a:pt x="6001" y="1250"/>
                      </a:cubicBezTo>
                      <a:cubicBezTo>
                        <a:pt x="6144" y="1227"/>
                        <a:pt x="6287" y="1215"/>
                        <a:pt x="6418" y="1167"/>
                      </a:cubicBezTo>
                      <a:lnTo>
                        <a:pt x="6418" y="1167"/>
                      </a:lnTo>
                      <a:cubicBezTo>
                        <a:pt x="6299" y="1286"/>
                        <a:pt x="6168" y="1405"/>
                        <a:pt x="6013" y="1512"/>
                      </a:cubicBezTo>
                      <a:cubicBezTo>
                        <a:pt x="5965" y="1548"/>
                        <a:pt x="5941" y="1608"/>
                        <a:pt x="5941" y="1655"/>
                      </a:cubicBezTo>
                      <a:lnTo>
                        <a:pt x="5941" y="1679"/>
                      </a:lnTo>
                      <a:lnTo>
                        <a:pt x="5941" y="1703"/>
                      </a:lnTo>
                      <a:lnTo>
                        <a:pt x="5941" y="1727"/>
                      </a:lnTo>
                      <a:cubicBezTo>
                        <a:pt x="5941" y="2691"/>
                        <a:pt x="5572" y="3572"/>
                        <a:pt x="4977" y="4227"/>
                      </a:cubicBezTo>
                      <a:cubicBezTo>
                        <a:pt x="4918" y="4298"/>
                        <a:pt x="4918" y="4405"/>
                        <a:pt x="4977" y="4465"/>
                      </a:cubicBezTo>
                      <a:cubicBezTo>
                        <a:pt x="5011" y="4499"/>
                        <a:pt x="5053" y="4514"/>
                        <a:pt x="5096" y="4514"/>
                      </a:cubicBezTo>
                      <a:cubicBezTo>
                        <a:pt x="5143" y="4514"/>
                        <a:pt x="5190" y="4496"/>
                        <a:pt x="5227" y="4465"/>
                      </a:cubicBezTo>
                      <a:cubicBezTo>
                        <a:pt x="5894" y="3715"/>
                        <a:pt x="6263" y="2762"/>
                        <a:pt x="6287" y="1750"/>
                      </a:cubicBezTo>
                      <a:cubicBezTo>
                        <a:pt x="6596" y="1524"/>
                        <a:pt x="6846" y="1250"/>
                        <a:pt x="7061" y="917"/>
                      </a:cubicBezTo>
                      <a:cubicBezTo>
                        <a:pt x="7144" y="857"/>
                        <a:pt x="7132" y="750"/>
                        <a:pt x="7061" y="715"/>
                      </a:cubicBezTo>
                      <a:cubicBezTo>
                        <a:pt x="7029" y="683"/>
                        <a:pt x="6987" y="667"/>
                        <a:pt x="6937" y="667"/>
                      </a:cubicBezTo>
                      <a:cubicBezTo>
                        <a:pt x="6912" y="667"/>
                        <a:pt x="6886" y="671"/>
                        <a:pt x="6858" y="679"/>
                      </a:cubicBezTo>
                      <a:cubicBezTo>
                        <a:pt x="6775" y="726"/>
                        <a:pt x="6680" y="750"/>
                        <a:pt x="6596" y="786"/>
                      </a:cubicBezTo>
                      <a:cubicBezTo>
                        <a:pt x="6680" y="667"/>
                        <a:pt x="6763" y="512"/>
                        <a:pt x="6823" y="369"/>
                      </a:cubicBezTo>
                      <a:cubicBezTo>
                        <a:pt x="6834" y="310"/>
                        <a:pt x="6834" y="238"/>
                        <a:pt x="6787" y="191"/>
                      </a:cubicBezTo>
                      <a:cubicBezTo>
                        <a:pt x="6750" y="153"/>
                        <a:pt x="6703" y="135"/>
                        <a:pt x="6659" y="135"/>
                      </a:cubicBezTo>
                      <a:cubicBezTo>
                        <a:pt x="6632" y="135"/>
                        <a:pt x="6607" y="142"/>
                        <a:pt x="6584" y="155"/>
                      </a:cubicBezTo>
                      <a:cubicBezTo>
                        <a:pt x="6322" y="310"/>
                        <a:pt x="6061" y="393"/>
                        <a:pt x="5775" y="441"/>
                      </a:cubicBezTo>
                      <a:cubicBezTo>
                        <a:pt x="5465" y="143"/>
                        <a:pt x="5048" y="0"/>
                        <a:pt x="4620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4547" name="Google Shape;4547;p47"/>
            <p:cNvGrpSpPr/>
            <p:nvPr/>
          </p:nvGrpSpPr>
          <p:grpSpPr>
            <a:xfrm>
              <a:off x="6529419" y="3711909"/>
              <a:ext cx="956596" cy="944315"/>
              <a:chOff x="3768864" y="3522050"/>
              <a:chExt cx="1098904" cy="1084796"/>
            </a:xfrm>
          </p:grpSpPr>
          <p:grpSp>
            <p:nvGrpSpPr>
              <p:cNvPr id="4548" name="Google Shape;4548;p47"/>
              <p:cNvGrpSpPr/>
              <p:nvPr/>
            </p:nvGrpSpPr>
            <p:grpSpPr>
              <a:xfrm>
                <a:off x="3768864" y="3522050"/>
                <a:ext cx="1098904" cy="1084796"/>
                <a:chOff x="3768864" y="3522050"/>
                <a:chExt cx="1098904" cy="1084796"/>
              </a:xfrm>
            </p:grpSpPr>
            <p:sp>
              <p:nvSpPr>
                <p:cNvPr id="4549" name="Google Shape;4549;p47"/>
                <p:cNvSpPr/>
                <p:nvPr/>
              </p:nvSpPr>
              <p:spPr>
                <a:xfrm>
                  <a:off x="3768864" y="3522050"/>
                  <a:ext cx="1098904" cy="10847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721" h="45134" extrusionOk="0">
                      <a:moveTo>
                        <a:pt x="22862" y="0"/>
                      </a:moveTo>
                      <a:cubicBezTo>
                        <a:pt x="22093" y="0"/>
                        <a:pt x="21325" y="295"/>
                        <a:pt x="20741" y="884"/>
                      </a:cubicBezTo>
                      <a:lnTo>
                        <a:pt x="1179" y="20446"/>
                      </a:lnTo>
                      <a:cubicBezTo>
                        <a:pt x="1" y="21613"/>
                        <a:pt x="1" y="23518"/>
                        <a:pt x="1179" y="24697"/>
                      </a:cubicBezTo>
                      <a:lnTo>
                        <a:pt x="20741" y="44259"/>
                      </a:lnTo>
                      <a:cubicBezTo>
                        <a:pt x="21325" y="44842"/>
                        <a:pt x="22093" y="45134"/>
                        <a:pt x="22862" y="45134"/>
                      </a:cubicBezTo>
                      <a:cubicBezTo>
                        <a:pt x="23631" y="45134"/>
                        <a:pt x="24402" y="44842"/>
                        <a:pt x="24992" y="44259"/>
                      </a:cubicBezTo>
                      <a:lnTo>
                        <a:pt x="44554" y="24697"/>
                      </a:lnTo>
                      <a:cubicBezTo>
                        <a:pt x="45721" y="23518"/>
                        <a:pt x="45721" y="21613"/>
                        <a:pt x="44554" y="20446"/>
                      </a:cubicBezTo>
                      <a:lnTo>
                        <a:pt x="36684" y="12576"/>
                      </a:lnTo>
                      <a:cubicBezTo>
                        <a:pt x="36279" y="12171"/>
                        <a:pt x="36362" y="11481"/>
                        <a:pt x="36850" y="11171"/>
                      </a:cubicBezTo>
                      <a:cubicBezTo>
                        <a:pt x="37565" y="10719"/>
                        <a:pt x="38327" y="10362"/>
                        <a:pt x="39124" y="10052"/>
                      </a:cubicBezTo>
                      <a:cubicBezTo>
                        <a:pt x="39613" y="9874"/>
                        <a:pt x="40053" y="9552"/>
                        <a:pt x="40410" y="9100"/>
                      </a:cubicBezTo>
                      <a:cubicBezTo>
                        <a:pt x="41172" y="8111"/>
                        <a:pt x="41220" y="6778"/>
                        <a:pt x="40518" y="5742"/>
                      </a:cubicBezTo>
                      <a:cubicBezTo>
                        <a:pt x="39931" y="4872"/>
                        <a:pt x="39013" y="4437"/>
                        <a:pt x="38094" y="4437"/>
                      </a:cubicBezTo>
                      <a:cubicBezTo>
                        <a:pt x="37352" y="4437"/>
                        <a:pt x="36610" y="4721"/>
                        <a:pt x="36041" y="5290"/>
                      </a:cubicBezTo>
                      <a:cubicBezTo>
                        <a:pt x="35731" y="5599"/>
                        <a:pt x="35505" y="5956"/>
                        <a:pt x="35362" y="6337"/>
                      </a:cubicBezTo>
                      <a:cubicBezTo>
                        <a:pt x="35076" y="7135"/>
                        <a:pt x="34719" y="7885"/>
                        <a:pt x="34267" y="8588"/>
                      </a:cubicBezTo>
                      <a:cubicBezTo>
                        <a:pt x="34091" y="8872"/>
                        <a:pt x="33796" y="9021"/>
                        <a:pt x="33498" y="9021"/>
                      </a:cubicBezTo>
                      <a:cubicBezTo>
                        <a:pt x="33271" y="9021"/>
                        <a:pt x="33042" y="8934"/>
                        <a:pt x="32862" y="8754"/>
                      </a:cubicBezTo>
                      <a:lnTo>
                        <a:pt x="24992" y="884"/>
                      </a:lnTo>
                      <a:cubicBezTo>
                        <a:pt x="24402" y="295"/>
                        <a:pt x="23631" y="0"/>
                        <a:pt x="22862" y="0"/>
                      </a:cubicBezTo>
                      <a:close/>
                    </a:path>
                  </a:pathLst>
                </a:custGeom>
                <a:solidFill>
                  <a:srgbClr val="EC3A3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50" name="Google Shape;4550;p47"/>
                <p:cNvSpPr/>
                <p:nvPr/>
              </p:nvSpPr>
              <p:spPr>
                <a:xfrm>
                  <a:off x="3887041" y="3641743"/>
                  <a:ext cx="287338" cy="287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55" h="11942" extrusionOk="0">
                      <a:moveTo>
                        <a:pt x="5978" y="0"/>
                      </a:moveTo>
                      <a:cubicBezTo>
                        <a:pt x="2680" y="0"/>
                        <a:pt x="1" y="2667"/>
                        <a:pt x="1" y="5977"/>
                      </a:cubicBezTo>
                      <a:cubicBezTo>
                        <a:pt x="1" y="9275"/>
                        <a:pt x="2680" y="11942"/>
                        <a:pt x="5978" y="11942"/>
                      </a:cubicBezTo>
                      <a:cubicBezTo>
                        <a:pt x="9276" y="11942"/>
                        <a:pt x="11955" y="9275"/>
                        <a:pt x="11955" y="5977"/>
                      </a:cubicBezTo>
                      <a:cubicBezTo>
                        <a:pt x="11955" y="2667"/>
                        <a:pt x="9276" y="0"/>
                        <a:pt x="5978" y="0"/>
                      </a:cubicBezTo>
                      <a:close/>
                    </a:path>
                  </a:pathLst>
                </a:custGeom>
                <a:solidFill>
                  <a:srgbClr val="EC3A3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551" name="Google Shape;4551;p47"/>
              <p:cNvGrpSpPr/>
              <p:nvPr/>
            </p:nvGrpSpPr>
            <p:grpSpPr>
              <a:xfrm>
                <a:off x="4139616" y="3871555"/>
                <a:ext cx="357419" cy="357005"/>
                <a:chOff x="7482229" y="3351230"/>
                <a:chExt cx="357419" cy="357005"/>
              </a:xfrm>
            </p:grpSpPr>
            <p:sp>
              <p:nvSpPr>
                <p:cNvPr id="4552" name="Google Shape;4552;p47"/>
                <p:cNvSpPr/>
                <p:nvPr/>
              </p:nvSpPr>
              <p:spPr>
                <a:xfrm>
                  <a:off x="7482229" y="3351230"/>
                  <a:ext cx="357419" cy="3570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29" h="11216" extrusionOk="0">
                      <a:moveTo>
                        <a:pt x="5633" y="357"/>
                      </a:moveTo>
                      <a:cubicBezTo>
                        <a:pt x="8538" y="357"/>
                        <a:pt x="10883" y="2703"/>
                        <a:pt x="10883" y="5608"/>
                      </a:cubicBezTo>
                      <a:cubicBezTo>
                        <a:pt x="10883" y="8513"/>
                        <a:pt x="8538" y="10859"/>
                        <a:pt x="5633" y="10859"/>
                      </a:cubicBezTo>
                      <a:cubicBezTo>
                        <a:pt x="2728" y="10859"/>
                        <a:pt x="382" y="8513"/>
                        <a:pt x="382" y="5608"/>
                      </a:cubicBezTo>
                      <a:cubicBezTo>
                        <a:pt x="382" y="2703"/>
                        <a:pt x="2728" y="357"/>
                        <a:pt x="5633" y="357"/>
                      </a:cubicBezTo>
                      <a:close/>
                      <a:moveTo>
                        <a:pt x="5621" y="0"/>
                      </a:moveTo>
                      <a:cubicBezTo>
                        <a:pt x="4109" y="0"/>
                        <a:pt x="2716" y="572"/>
                        <a:pt x="1644" y="1631"/>
                      </a:cubicBezTo>
                      <a:cubicBezTo>
                        <a:pt x="584" y="2691"/>
                        <a:pt x="1" y="4108"/>
                        <a:pt x="1" y="5608"/>
                      </a:cubicBezTo>
                      <a:cubicBezTo>
                        <a:pt x="1" y="7108"/>
                        <a:pt x="584" y="8513"/>
                        <a:pt x="1644" y="9585"/>
                      </a:cubicBezTo>
                      <a:cubicBezTo>
                        <a:pt x="2704" y="10632"/>
                        <a:pt x="4109" y="11216"/>
                        <a:pt x="5621" y="11216"/>
                      </a:cubicBezTo>
                      <a:cubicBezTo>
                        <a:pt x="7121" y="11216"/>
                        <a:pt x="8526" y="10632"/>
                        <a:pt x="9597" y="9585"/>
                      </a:cubicBezTo>
                      <a:cubicBezTo>
                        <a:pt x="10645" y="8525"/>
                        <a:pt x="11229" y="7108"/>
                        <a:pt x="11229" y="5608"/>
                      </a:cubicBezTo>
                      <a:cubicBezTo>
                        <a:pt x="11229" y="4108"/>
                        <a:pt x="10669" y="2703"/>
                        <a:pt x="9597" y="1631"/>
                      </a:cubicBezTo>
                      <a:cubicBezTo>
                        <a:pt x="8538" y="572"/>
                        <a:pt x="7121" y="0"/>
                        <a:pt x="5621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53" name="Google Shape;4553;p47"/>
                <p:cNvSpPr/>
                <p:nvPr/>
              </p:nvSpPr>
              <p:spPr>
                <a:xfrm>
                  <a:off x="7592138" y="3605616"/>
                  <a:ext cx="137983" cy="325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35" h="1022" extrusionOk="0">
                      <a:moveTo>
                        <a:pt x="202" y="1"/>
                      </a:moveTo>
                      <a:cubicBezTo>
                        <a:pt x="147" y="1"/>
                        <a:pt x="94" y="21"/>
                        <a:pt x="60" y="69"/>
                      </a:cubicBezTo>
                      <a:cubicBezTo>
                        <a:pt x="1" y="140"/>
                        <a:pt x="1" y="259"/>
                        <a:pt x="96" y="319"/>
                      </a:cubicBezTo>
                      <a:cubicBezTo>
                        <a:pt x="644" y="783"/>
                        <a:pt x="1370" y="1021"/>
                        <a:pt x="2168" y="1021"/>
                      </a:cubicBezTo>
                      <a:cubicBezTo>
                        <a:pt x="2954" y="1021"/>
                        <a:pt x="3680" y="771"/>
                        <a:pt x="4239" y="319"/>
                      </a:cubicBezTo>
                      <a:cubicBezTo>
                        <a:pt x="4323" y="259"/>
                        <a:pt x="4335" y="140"/>
                        <a:pt x="4263" y="69"/>
                      </a:cubicBezTo>
                      <a:cubicBezTo>
                        <a:pt x="4228" y="26"/>
                        <a:pt x="4170" y="4"/>
                        <a:pt x="4115" y="4"/>
                      </a:cubicBezTo>
                      <a:cubicBezTo>
                        <a:pt x="4078" y="4"/>
                        <a:pt x="4042" y="14"/>
                        <a:pt x="4013" y="33"/>
                      </a:cubicBezTo>
                      <a:cubicBezTo>
                        <a:pt x="3537" y="438"/>
                        <a:pt x="2882" y="664"/>
                        <a:pt x="2168" y="664"/>
                      </a:cubicBezTo>
                      <a:cubicBezTo>
                        <a:pt x="1465" y="664"/>
                        <a:pt x="810" y="438"/>
                        <a:pt x="322" y="33"/>
                      </a:cubicBezTo>
                      <a:cubicBezTo>
                        <a:pt x="286" y="12"/>
                        <a:pt x="244" y="1"/>
                        <a:pt x="20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54" name="Google Shape;4554;p47"/>
                <p:cNvSpPr/>
                <p:nvPr/>
              </p:nvSpPr>
              <p:spPr>
                <a:xfrm>
                  <a:off x="7513709" y="3387962"/>
                  <a:ext cx="295987" cy="2820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99" h="8860" extrusionOk="0">
                      <a:moveTo>
                        <a:pt x="6060" y="370"/>
                      </a:moveTo>
                      <a:cubicBezTo>
                        <a:pt x="6358" y="370"/>
                        <a:pt x="6596" y="608"/>
                        <a:pt x="6596" y="906"/>
                      </a:cubicBezTo>
                      <a:cubicBezTo>
                        <a:pt x="6596" y="1204"/>
                        <a:pt x="6358" y="1442"/>
                        <a:pt x="6060" y="1442"/>
                      </a:cubicBezTo>
                      <a:cubicBezTo>
                        <a:pt x="5763" y="1442"/>
                        <a:pt x="5525" y="1204"/>
                        <a:pt x="5525" y="906"/>
                      </a:cubicBezTo>
                      <a:cubicBezTo>
                        <a:pt x="5525" y="608"/>
                        <a:pt x="5763" y="370"/>
                        <a:pt x="6060" y="370"/>
                      </a:cubicBezTo>
                      <a:close/>
                      <a:moveTo>
                        <a:pt x="1322" y="2989"/>
                      </a:moveTo>
                      <a:cubicBezTo>
                        <a:pt x="1596" y="2989"/>
                        <a:pt x="1834" y="3097"/>
                        <a:pt x="2012" y="3263"/>
                      </a:cubicBezTo>
                      <a:cubicBezTo>
                        <a:pt x="1477" y="3680"/>
                        <a:pt x="1072" y="4240"/>
                        <a:pt x="881" y="4883"/>
                      </a:cubicBezTo>
                      <a:cubicBezTo>
                        <a:pt x="548" y="4716"/>
                        <a:pt x="334" y="4359"/>
                        <a:pt x="334" y="3990"/>
                      </a:cubicBezTo>
                      <a:cubicBezTo>
                        <a:pt x="334" y="3442"/>
                        <a:pt x="774" y="2989"/>
                        <a:pt x="1322" y="2989"/>
                      </a:cubicBezTo>
                      <a:close/>
                      <a:moveTo>
                        <a:pt x="7954" y="2989"/>
                      </a:moveTo>
                      <a:cubicBezTo>
                        <a:pt x="8501" y="2989"/>
                        <a:pt x="8942" y="3442"/>
                        <a:pt x="8942" y="3990"/>
                      </a:cubicBezTo>
                      <a:cubicBezTo>
                        <a:pt x="8966" y="4359"/>
                        <a:pt x="8739" y="4704"/>
                        <a:pt x="8394" y="4883"/>
                      </a:cubicBezTo>
                      <a:cubicBezTo>
                        <a:pt x="8216" y="4240"/>
                        <a:pt x="7811" y="3680"/>
                        <a:pt x="7263" y="3263"/>
                      </a:cubicBezTo>
                      <a:cubicBezTo>
                        <a:pt x="7442" y="3085"/>
                        <a:pt x="7692" y="2989"/>
                        <a:pt x="7954" y="2989"/>
                      </a:cubicBezTo>
                      <a:close/>
                      <a:moveTo>
                        <a:pt x="6072" y="1"/>
                      </a:moveTo>
                      <a:cubicBezTo>
                        <a:pt x="5632" y="1"/>
                        <a:pt x="5251" y="334"/>
                        <a:pt x="5191" y="763"/>
                      </a:cubicBezTo>
                      <a:lnTo>
                        <a:pt x="4596" y="953"/>
                      </a:lnTo>
                      <a:cubicBezTo>
                        <a:pt x="4525" y="989"/>
                        <a:pt x="4477" y="1049"/>
                        <a:pt x="4477" y="1120"/>
                      </a:cubicBezTo>
                      <a:lnTo>
                        <a:pt x="4477" y="2370"/>
                      </a:lnTo>
                      <a:cubicBezTo>
                        <a:pt x="3679" y="2394"/>
                        <a:pt x="2929" y="2632"/>
                        <a:pt x="2334" y="3025"/>
                      </a:cubicBezTo>
                      <a:cubicBezTo>
                        <a:pt x="2084" y="2751"/>
                        <a:pt x="1727" y="2608"/>
                        <a:pt x="1358" y="2608"/>
                      </a:cubicBezTo>
                      <a:cubicBezTo>
                        <a:pt x="607" y="2608"/>
                        <a:pt x="0" y="3216"/>
                        <a:pt x="0" y="3966"/>
                      </a:cubicBezTo>
                      <a:cubicBezTo>
                        <a:pt x="0" y="4513"/>
                        <a:pt x="345" y="5002"/>
                        <a:pt x="834" y="5216"/>
                      </a:cubicBezTo>
                      <a:cubicBezTo>
                        <a:pt x="822" y="5347"/>
                        <a:pt x="798" y="5478"/>
                        <a:pt x="798" y="5609"/>
                      </a:cubicBezTo>
                      <a:cubicBezTo>
                        <a:pt x="798" y="7395"/>
                        <a:pt x="2524" y="8859"/>
                        <a:pt x="4667" y="8859"/>
                      </a:cubicBezTo>
                      <a:cubicBezTo>
                        <a:pt x="5763" y="8859"/>
                        <a:pt x="6739" y="8490"/>
                        <a:pt x="7442" y="7871"/>
                      </a:cubicBezTo>
                      <a:cubicBezTo>
                        <a:pt x="7513" y="7811"/>
                        <a:pt x="7513" y="7692"/>
                        <a:pt x="7454" y="7621"/>
                      </a:cubicBezTo>
                      <a:cubicBezTo>
                        <a:pt x="7421" y="7588"/>
                        <a:pt x="7374" y="7570"/>
                        <a:pt x="7326" y="7570"/>
                      </a:cubicBezTo>
                      <a:cubicBezTo>
                        <a:pt x="7287" y="7570"/>
                        <a:pt x="7248" y="7582"/>
                        <a:pt x="7215" y="7609"/>
                      </a:cubicBezTo>
                      <a:cubicBezTo>
                        <a:pt x="6572" y="8157"/>
                        <a:pt x="5668" y="8514"/>
                        <a:pt x="4667" y="8514"/>
                      </a:cubicBezTo>
                      <a:cubicBezTo>
                        <a:pt x="2739" y="8514"/>
                        <a:pt x="1167" y="7216"/>
                        <a:pt x="1167" y="5633"/>
                      </a:cubicBezTo>
                      <a:cubicBezTo>
                        <a:pt x="1167" y="4037"/>
                        <a:pt x="2739" y="2739"/>
                        <a:pt x="4667" y="2739"/>
                      </a:cubicBezTo>
                      <a:cubicBezTo>
                        <a:pt x="6608" y="2739"/>
                        <a:pt x="8180" y="4037"/>
                        <a:pt x="8180" y="5633"/>
                      </a:cubicBezTo>
                      <a:cubicBezTo>
                        <a:pt x="8180" y="6133"/>
                        <a:pt x="8037" y="6597"/>
                        <a:pt x="7751" y="7014"/>
                      </a:cubicBezTo>
                      <a:cubicBezTo>
                        <a:pt x="7704" y="7085"/>
                        <a:pt x="7727" y="7169"/>
                        <a:pt x="7787" y="7228"/>
                      </a:cubicBezTo>
                      <a:cubicBezTo>
                        <a:pt x="7818" y="7264"/>
                        <a:pt x="7859" y="7280"/>
                        <a:pt x="7902" y="7280"/>
                      </a:cubicBezTo>
                      <a:cubicBezTo>
                        <a:pt x="7958" y="7280"/>
                        <a:pt x="8015" y="7252"/>
                        <a:pt x="8049" y="7204"/>
                      </a:cubicBezTo>
                      <a:cubicBezTo>
                        <a:pt x="8358" y="6740"/>
                        <a:pt x="8537" y="6192"/>
                        <a:pt x="8537" y="5621"/>
                      </a:cubicBezTo>
                      <a:cubicBezTo>
                        <a:pt x="8537" y="5490"/>
                        <a:pt x="8525" y="5359"/>
                        <a:pt x="8513" y="5228"/>
                      </a:cubicBezTo>
                      <a:cubicBezTo>
                        <a:pt x="8978" y="5014"/>
                        <a:pt x="9299" y="4525"/>
                        <a:pt x="9299" y="3978"/>
                      </a:cubicBezTo>
                      <a:cubicBezTo>
                        <a:pt x="9299" y="3228"/>
                        <a:pt x="8692" y="2620"/>
                        <a:pt x="7954" y="2620"/>
                      </a:cubicBezTo>
                      <a:cubicBezTo>
                        <a:pt x="7573" y="2620"/>
                        <a:pt x="7215" y="2775"/>
                        <a:pt x="6965" y="3037"/>
                      </a:cubicBezTo>
                      <a:cubicBezTo>
                        <a:pt x="6358" y="2656"/>
                        <a:pt x="5632" y="2406"/>
                        <a:pt x="4822" y="2382"/>
                      </a:cubicBezTo>
                      <a:lnTo>
                        <a:pt x="4822" y="1263"/>
                      </a:lnTo>
                      <a:lnTo>
                        <a:pt x="5215" y="1132"/>
                      </a:lnTo>
                      <a:cubicBezTo>
                        <a:pt x="5303" y="1507"/>
                        <a:pt x="5647" y="1780"/>
                        <a:pt x="6048" y="1780"/>
                      </a:cubicBezTo>
                      <a:cubicBezTo>
                        <a:pt x="6080" y="1780"/>
                        <a:pt x="6112" y="1779"/>
                        <a:pt x="6144" y="1775"/>
                      </a:cubicBezTo>
                      <a:cubicBezTo>
                        <a:pt x="6584" y="1727"/>
                        <a:pt x="6918" y="1382"/>
                        <a:pt x="6953" y="953"/>
                      </a:cubicBezTo>
                      <a:cubicBezTo>
                        <a:pt x="6977" y="430"/>
                        <a:pt x="6584" y="1"/>
                        <a:pt x="607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55" name="Google Shape;4555;p47"/>
                <p:cNvSpPr/>
                <p:nvPr/>
              </p:nvSpPr>
              <p:spPr>
                <a:xfrm>
                  <a:off x="7580393" y="3516460"/>
                  <a:ext cx="56880" cy="568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87" h="1787" extrusionOk="0">
                      <a:moveTo>
                        <a:pt x="894" y="345"/>
                      </a:moveTo>
                      <a:cubicBezTo>
                        <a:pt x="1191" y="345"/>
                        <a:pt x="1429" y="584"/>
                        <a:pt x="1429" y="881"/>
                      </a:cubicBezTo>
                      <a:cubicBezTo>
                        <a:pt x="1418" y="1179"/>
                        <a:pt x="1179" y="1417"/>
                        <a:pt x="894" y="1417"/>
                      </a:cubicBezTo>
                      <a:cubicBezTo>
                        <a:pt x="596" y="1417"/>
                        <a:pt x="358" y="1179"/>
                        <a:pt x="358" y="881"/>
                      </a:cubicBezTo>
                      <a:cubicBezTo>
                        <a:pt x="358" y="584"/>
                        <a:pt x="596" y="345"/>
                        <a:pt x="894" y="345"/>
                      </a:cubicBezTo>
                      <a:close/>
                      <a:moveTo>
                        <a:pt x="894" y="0"/>
                      </a:moveTo>
                      <a:cubicBezTo>
                        <a:pt x="406" y="0"/>
                        <a:pt x="1" y="405"/>
                        <a:pt x="1" y="893"/>
                      </a:cubicBezTo>
                      <a:cubicBezTo>
                        <a:pt x="1" y="1381"/>
                        <a:pt x="406" y="1786"/>
                        <a:pt x="894" y="1786"/>
                      </a:cubicBezTo>
                      <a:cubicBezTo>
                        <a:pt x="1394" y="1786"/>
                        <a:pt x="1787" y="1381"/>
                        <a:pt x="1787" y="893"/>
                      </a:cubicBezTo>
                      <a:cubicBezTo>
                        <a:pt x="1775" y="405"/>
                        <a:pt x="1394" y="0"/>
                        <a:pt x="894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56" name="Google Shape;4556;p47"/>
                <p:cNvSpPr/>
                <p:nvPr/>
              </p:nvSpPr>
              <p:spPr>
                <a:xfrm>
                  <a:off x="7685750" y="3516460"/>
                  <a:ext cx="56880" cy="568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87" h="1787" extrusionOk="0">
                      <a:moveTo>
                        <a:pt x="894" y="345"/>
                      </a:moveTo>
                      <a:cubicBezTo>
                        <a:pt x="1191" y="345"/>
                        <a:pt x="1429" y="584"/>
                        <a:pt x="1429" y="881"/>
                      </a:cubicBezTo>
                      <a:cubicBezTo>
                        <a:pt x="1429" y="1179"/>
                        <a:pt x="1191" y="1417"/>
                        <a:pt x="894" y="1417"/>
                      </a:cubicBezTo>
                      <a:cubicBezTo>
                        <a:pt x="596" y="1417"/>
                        <a:pt x="358" y="1179"/>
                        <a:pt x="358" y="881"/>
                      </a:cubicBezTo>
                      <a:cubicBezTo>
                        <a:pt x="358" y="584"/>
                        <a:pt x="596" y="345"/>
                        <a:pt x="894" y="345"/>
                      </a:cubicBezTo>
                      <a:close/>
                      <a:moveTo>
                        <a:pt x="894" y="0"/>
                      </a:moveTo>
                      <a:cubicBezTo>
                        <a:pt x="405" y="0"/>
                        <a:pt x="1" y="405"/>
                        <a:pt x="1" y="893"/>
                      </a:cubicBezTo>
                      <a:cubicBezTo>
                        <a:pt x="1" y="1381"/>
                        <a:pt x="405" y="1786"/>
                        <a:pt x="894" y="1786"/>
                      </a:cubicBezTo>
                      <a:cubicBezTo>
                        <a:pt x="1382" y="1786"/>
                        <a:pt x="1787" y="1381"/>
                        <a:pt x="1787" y="893"/>
                      </a:cubicBezTo>
                      <a:cubicBezTo>
                        <a:pt x="1775" y="405"/>
                        <a:pt x="1382" y="0"/>
                        <a:pt x="894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19"/>
          <p:cNvSpPr txBox="1">
            <a:spLocks noGrp="1"/>
          </p:cNvSpPr>
          <p:nvPr>
            <p:ph type="title"/>
          </p:nvPr>
        </p:nvSpPr>
        <p:spPr>
          <a:xfrm>
            <a:off x="457200" y="292625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O que </a:t>
            </a:r>
            <a:r>
              <a:rPr lang="en" dirty="0" err="1"/>
              <a:t>vamos</a:t>
            </a:r>
            <a:r>
              <a:rPr lang="en" dirty="0"/>
              <a:t> </a:t>
            </a:r>
            <a:r>
              <a:rPr lang="en" dirty="0" err="1"/>
              <a:t>falar</a:t>
            </a:r>
            <a:r>
              <a:rPr lang="en" dirty="0"/>
              <a:t>?</a:t>
            </a:r>
            <a:endParaRPr dirty="0"/>
          </a:p>
        </p:txBody>
      </p:sp>
      <p:sp>
        <p:nvSpPr>
          <p:cNvPr id="422" name="Google Shape;422;p19"/>
          <p:cNvSpPr txBox="1"/>
          <p:nvPr/>
        </p:nvSpPr>
        <p:spPr>
          <a:xfrm>
            <a:off x="1127342" y="1414800"/>
            <a:ext cx="1917610" cy="908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600" b="1" dirty="0">
                <a:solidFill>
                  <a:schemeClr val="dk1"/>
                </a:solidFill>
                <a:latin typeface="Kanit" pitchFamily="2" charset="-34"/>
                <a:ea typeface="Fira Sans"/>
                <a:cs typeface="Kanit" pitchFamily="2" charset="-34"/>
                <a:sym typeface="Fira Sans"/>
              </a:rPr>
              <a:t>Evolução e Desenvolvimento da Internet</a:t>
            </a:r>
          </a:p>
        </p:txBody>
      </p:sp>
      <p:grpSp>
        <p:nvGrpSpPr>
          <p:cNvPr id="427" name="Google Shape;427;p19"/>
          <p:cNvGrpSpPr/>
          <p:nvPr/>
        </p:nvGrpSpPr>
        <p:grpSpPr>
          <a:xfrm>
            <a:off x="3690791" y="1983833"/>
            <a:ext cx="1762417" cy="1762087"/>
            <a:chOff x="3690791" y="1983833"/>
            <a:chExt cx="1762417" cy="1762087"/>
          </a:xfrm>
        </p:grpSpPr>
        <p:grpSp>
          <p:nvGrpSpPr>
            <p:cNvPr id="428" name="Google Shape;428;p19"/>
            <p:cNvGrpSpPr/>
            <p:nvPr/>
          </p:nvGrpSpPr>
          <p:grpSpPr>
            <a:xfrm>
              <a:off x="3690791" y="1983833"/>
              <a:ext cx="1762417" cy="1762087"/>
              <a:chOff x="3686748" y="2130133"/>
              <a:chExt cx="1762417" cy="1762087"/>
            </a:xfrm>
          </p:grpSpPr>
          <p:sp>
            <p:nvSpPr>
              <p:cNvPr id="429" name="Google Shape;429;p19"/>
              <p:cNvSpPr/>
              <p:nvPr/>
            </p:nvSpPr>
            <p:spPr>
              <a:xfrm>
                <a:off x="3786223" y="2229607"/>
                <a:ext cx="1563466" cy="1563175"/>
              </a:xfrm>
              <a:custGeom>
                <a:avLst/>
                <a:gdLst/>
                <a:ahLst/>
                <a:cxnLst/>
                <a:rect l="l" t="t" r="r" b="b"/>
                <a:pathLst>
                  <a:path w="59127" h="59116" extrusionOk="0">
                    <a:moveTo>
                      <a:pt x="59127" y="29564"/>
                    </a:moveTo>
                    <a:cubicBezTo>
                      <a:pt x="59127" y="45887"/>
                      <a:pt x="45887" y="59115"/>
                      <a:pt x="29564" y="59115"/>
                    </a:cubicBezTo>
                    <a:cubicBezTo>
                      <a:pt x="13240" y="59115"/>
                      <a:pt x="0" y="45887"/>
                      <a:pt x="0" y="29564"/>
                    </a:cubicBezTo>
                    <a:cubicBezTo>
                      <a:pt x="0" y="13229"/>
                      <a:pt x="13240" y="1"/>
                      <a:pt x="29564" y="1"/>
                    </a:cubicBezTo>
                    <a:cubicBezTo>
                      <a:pt x="45887" y="1"/>
                      <a:pt x="59127" y="13229"/>
                      <a:pt x="59127" y="29564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0" name="Google Shape;430;p19"/>
              <p:cNvSpPr/>
              <p:nvPr/>
            </p:nvSpPr>
            <p:spPr>
              <a:xfrm>
                <a:off x="4127482" y="3737293"/>
                <a:ext cx="880932" cy="154927"/>
              </a:xfrm>
              <a:custGeom>
                <a:avLst/>
                <a:gdLst/>
                <a:ahLst/>
                <a:cxnLst/>
                <a:rect l="l" t="t" r="r" b="b"/>
                <a:pathLst>
                  <a:path w="33315" h="5859" extrusionOk="0">
                    <a:moveTo>
                      <a:pt x="33314" y="1394"/>
                    </a:moveTo>
                    <a:lnTo>
                      <a:pt x="32505" y="1"/>
                    </a:lnTo>
                    <a:cubicBezTo>
                      <a:pt x="27838" y="2703"/>
                      <a:pt x="22432" y="4251"/>
                      <a:pt x="16658" y="4251"/>
                    </a:cubicBezTo>
                    <a:cubicBezTo>
                      <a:pt x="10883" y="4251"/>
                      <a:pt x="5466" y="2703"/>
                      <a:pt x="810" y="1"/>
                    </a:cubicBezTo>
                    <a:lnTo>
                      <a:pt x="1" y="1394"/>
                    </a:lnTo>
                    <a:cubicBezTo>
                      <a:pt x="4918" y="4239"/>
                      <a:pt x="10597" y="5859"/>
                      <a:pt x="16658" y="5859"/>
                    </a:cubicBezTo>
                    <a:cubicBezTo>
                      <a:pt x="22718" y="5859"/>
                      <a:pt x="28421" y="4239"/>
                      <a:pt x="33314" y="139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1" name="Google Shape;431;p19"/>
              <p:cNvSpPr/>
              <p:nvPr/>
            </p:nvSpPr>
            <p:spPr>
              <a:xfrm>
                <a:off x="4986950" y="2248195"/>
                <a:ext cx="462215" cy="763157"/>
              </a:xfrm>
              <a:custGeom>
                <a:avLst/>
                <a:gdLst/>
                <a:ahLst/>
                <a:cxnLst/>
                <a:rect l="l" t="t" r="r" b="b"/>
                <a:pathLst>
                  <a:path w="17480" h="28861" extrusionOk="0">
                    <a:moveTo>
                      <a:pt x="810" y="0"/>
                    </a:moveTo>
                    <a:lnTo>
                      <a:pt x="1" y="1393"/>
                    </a:lnTo>
                    <a:cubicBezTo>
                      <a:pt x="9490" y="6894"/>
                      <a:pt x="15872" y="17145"/>
                      <a:pt x="15872" y="28861"/>
                    </a:cubicBezTo>
                    <a:lnTo>
                      <a:pt x="17479" y="28861"/>
                    </a:lnTo>
                    <a:cubicBezTo>
                      <a:pt x="17479" y="16550"/>
                      <a:pt x="10764" y="5775"/>
                      <a:pt x="81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2" name="Google Shape;432;p19"/>
              <p:cNvSpPr/>
              <p:nvPr/>
            </p:nvSpPr>
            <p:spPr>
              <a:xfrm>
                <a:off x="4127482" y="2130133"/>
                <a:ext cx="880932" cy="154927"/>
              </a:xfrm>
              <a:custGeom>
                <a:avLst/>
                <a:gdLst/>
                <a:ahLst/>
                <a:cxnLst/>
                <a:rect l="l" t="t" r="r" b="b"/>
                <a:pathLst>
                  <a:path w="33315" h="5859" extrusionOk="0">
                    <a:moveTo>
                      <a:pt x="1" y="4465"/>
                    </a:moveTo>
                    <a:lnTo>
                      <a:pt x="810" y="5858"/>
                    </a:lnTo>
                    <a:cubicBezTo>
                      <a:pt x="5478" y="3156"/>
                      <a:pt x="10883" y="1608"/>
                      <a:pt x="16658" y="1608"/>
                    </a:cubicBezTo>
                    <a:cubicBezTo>
                      <a:pt x="22432" y="1608"/>
                      <a:pt x="27849" y="3156"/>
                      <a:pt x="32505" y="5858"/>
                    </a:cubicBezTo>
                    <a:lnTo>
                      <a:pt x="33314" y="4465"/>
                    </a:lnTo>
                    <a:cubicBezTo>
                      <a:pt x="28397" y="1620"/>
                      <a:pt x="22718" y="0"/>
                      <a:pt x="16658" y="0"/>
                    </a:cubicBezTo>
                    <a:cubicBezTo>
                      <a:pt x="10597" y="0"/>
                      <a:pt x="4906" y="1620"/>
                      <a:pt x="1" y="446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3" name="Google Shape;433;p19"/>
              <p:cNvSpPr/>
              <p:nvPr/>
            </p:nvSpPr>
            <p:spPr>
              <a:xfrm>
                <a:off x="4986950" y="3011306"/>
                <a:ext cx="462215" cy="762866"/>
              </a:xfrm>
              <a:custGeom>
                <a:avLst/>
                <a:gdLst/>
                <a:ahLst/>
                <a:cxnLst/>
                <a:rect l="l" t="t" r="r" b="b"/>
                <a:pathLst>
                  <a:path w="17480" h="28850" extrusionOk="0">
                    <a:moveTo>
                      <a:pt x="1" y="27457"/>
                    </a:moveTo>
                    <a:lnTo>
                      <a:pt x="810" y="28850"/>
                    </a:lnTo>
                    <a:cubicBezTo>
                      <a:pt x="10764" y="23075"/>
                      <a:pt x="17479" y="12300"/>
                      <a:pt x="17479" y="1"/>
                    </a:cubicBezTo>
                    <a:lnTo>
                      <a:pt x="15872" y="1"/>
                    </a:lnTo>
                    <a:cubicBezTo>
                      <a:pt x="15872" y="11705"/>
                      <a:pt x="9490" y="21968"/>
                      <a:pt x="1" y="27457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4" name="Google Shape;434;p19"/>
              <p:cNvSpPr/>
              <p:nvPr/>
            </p:nvSpPr>
            <p:spPr>
              <a:xfrm>
                <a:off x="3686748" y="3011306"/>
                <a:ext cx="462188" cy="762866"/>
              </a:xfrm>
              <a:custGeom>
                <a:avLst/>
                <a:gdLst/>
                <a:ahLst/>
                <a:cxnLst/>
                <a:rect l="l" t="t" r="r" b="b"/>
                <a:pathLst>
                  <a:path w="17479" h="28850" extrusionOk="0">
                    <a:moveTo>
                      <a:pt x="16669" y="28850"/>
                    </a:moveTo>
                    <a:lnTo>
                      <a:pt x="17478" y="27457"/>
                    </a:lnTo>
                    <a:cubicBezTo>
                      <a:pt x="8001" y="21968"/>
                      <a:pt x="1607" y="11705"/>
                      <a:pt x="1607" y="1"/>
                    </a:cubicBezTo>
                    <a:lnTo>
                      <a:pt x="0" y="1"/>
                    </a:lnTo>
                    <a:cubicBezTo>
                      <a:pt x="0" y="12300"/>
                      <a:pt x="6715" y="23075"/>
                      <a:pt x="16669" y="2885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5" name="Google Shape;435;p19"/>
              <p:cNvSpPr/>
              <p:nvPr/>
            </p:nvSpPr>
            <p:spPr>
              <a:xfrm>
                <a:off x="3686748" y="2248195"/>
                <a:ext cx="462188" cy="763157"/>
              </a:xfrm>
              <a:custGeom>
                <a:avLst/>
                <a:gdLst/>
                <a:ahLst/>
                <a:cxnLst/>
                <a:rect l="l" t="t" r="r" b="b"/>
                <a:pathLst>
                  <a:path w="17479" h="28861" extrusionOk="0">
                    <a:moveTo>
                      <a:pt x="17478" y="1393"/>
                    </a:moveTo>
                    <a:lnTo>
                      <a:pt x="16669" y="0"/>
                    </a:lnTo>
                    <a:cubicBezTo>
                      <a:pt x="6715" y="5775"/>
                      <a:pt x="0" y="16550"/>
                      <a:pt x="0" y="28861"/>
                    </a:cubicBezTo>
                    <a:lnTo>
                      <a:pt x="1607" y="28861"/>
                    </a:lnTo>
                    <a:cubicBezTo>
                      <a:pt x="1607" y="17145"/>
                      <a:pt x="8001" y="6894"/>
                      <a:pt x="17478" y="139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36" name="Google Shape;436;p19"/>
            <p:cNvGrpSpPr/>
            <p:nvPr/>
          </p:nvGrpSpPr>
          <p:grpSpPr>
            <a:xfrm>
              <a:off x="4123342" y="2442972"/>
              <a:ext cx="897316" cy="899307"/>
              <a:chOff x="-3137650" y="2408950"/>
              <a:chExt cx="291450" cy="292125"/>
            </a:xfrm>
          </p:grpSpPr>
          <p:sp>
            <p:nvSpPr>
              <p:cNvPr id="437" name="Google Shape;437;p19"/>
              <p:cNvSpPr/>
              <p:nvPr/>
            </p:nvSpPr>
            <p:spPr>
              <a:xfrm>
                <a:off x="-3137650" y="2408950"/>
                <a:ext cx="291450" cy="292125"/>
              </a:xfrm>
              <a:custGeom>
                <a:avLst/>
                <a:gdLst/>
                <a:ahLst/>
                <a:cxnLst/>
                <a:rect l="l" t="t" r="r" b="b"/>
                <a:pathLst>
                  <a:path w="11658" h="11685" extrusionOk="0">
                    <a:moveTo>
                      <a:pt x="10618" y="662"/>
                    </a:moveTo>
                    <a:cubicBezTo>
                      <a:pt x="10807" y="662"/>
                      <a:pt x="10964" y="851"/>
                      <a:pt x="10964" y="1040"/>
                    </a:cubicBezTo>
                    <a:lnTo>
                      <a:pt x="10964" y="2741"/>
                    </a:lnTo>
                    <a:lnTo>
                      <a:pt x="662" y="2741"/>
                    </a:lnTo>
                    <a:lnTo>
                      <a:pt x="662" y="1040"/>
                    </a:lnTo>
                    <a:cubicBezTo>
                      <a:pt x="662" y="851"/>
                      <a:pt x="820" y="662"/>
                      <a:pt x="1009" y="662"/>
                    </a:cubicBezTo>
                    <a:close/>
                    <a:moveTo>
                      <a:pt x="10964" y="3403"/>
                    </a:moveTo>
                    <a:lnTo>
                      <a:pt x="10964" y="8601"/>
                    </a:lnTo>
                    <a:cubicBezTo>
                      <a:pt x="10964" y="8790"/>
                      <a:pt x="10838" y="8947"/>
                      <a:pt x="10618" y="8947"/>
                    </a:cubicBezTo>
                    <a:lnTo>
                      <a:pt x="10145" y="8947"/>
                    </a:lnTo>
                    <a:cubicBezTo>
                      <a:pt x="10208" y="8727"/>
                      <a:pt x="10240" y="8443"/>
                      <a:pt x="10240" y="8160"/>
                    </a:cubicBezTo>
                    <a:lnTo>
                      <a:pt x="10240" y="5860"/>
                    </a:lnTo>
                    <a:cubicBezTo>
                      <a:pt x="10240" y="5673"/>
                      <a:pt x="10058" y="5531"/>
                      <a:pt x="9868" y="5531"/>
                    </a:cubicBezTo>
                    <a:cubicBezTo>
                      <a:pt x="9835" y="5531"/>
                      <a:pt x="9801" y="5535"/>
                      <a:pt x="9767" y="5545"/>
                    </a:cubicBezTo>
                    <a:cubicBezTo>
                      <a:pt x="9545" y="5641"/>
                      <a:pt x="9341" y="5691"/>
                      <a:pt x="9142" y="5691"/>
                    </a:cubicBezTo>
                    <a:cubicBezTo>
                      <a:pt x="8693" y="5691"/>
                      <a:pt x="8275" y="5439"/>
                      <a:pt x="7751" y="4915"/>
                    </a:cubicBezTo>
                    <a:cubicBezTo>
                      <a:pt x="7688" y="4868"/>
                      <a:pt x="7601" y="4844"/>
                      <a:pt x="7515" y="4844"/>
                    </a:cubicBezTo>
                    <a:cubicBezTo>
                      <a:pt x="7428" y="4844"/>
                      <a:pt x="7341" y="4868"/>
                      <a:pt x="7278" y="4915"/>
                    </a:cubicBezTo>
                    <a:cubicBezTo>
                      <a:pt x="6753" y="5440"/>
                      <a:pt x="6334" y="5677"/>
                      <a:pt x="5884" y="5677"/>
                    </a:cubicBezTo>
                    <a:cubicBezTo>
                      <a:pt x="5686" y="5677"/>
                      <a:pt x="5483" y="5631"/>
                      <a:pt x="5262" y="5545"/>
                    </a:cubicBezTo>
                    <a:cubicBezTo>
                      <a:pt x="5229" y="5535"/>
                      <a:pt x="5195" y="5531"/>
                      <a:pt x="5161" y="5531"/>
                    </a:cubicBezTo>
                    <a:cubicBezTo>
                      <a:pt x="4971" y="5531"/>
                      <a:pt x="4789" y="5673"/>
                      <a:pt x="4789" y="5860"/>
                    </a:cubicBezTo>
                    <a:lnTo>
                      <a:pt x="4789" y="8160"/>
                    </a:lnTo>
                    <a:cubicBezTo>
                      <a:pt x="4789" y="8443"/>
                      <a:pt x="4821" y="8664"/>
                      <a:pt x="4884" y="8947"/>
                    </a:cubicBezTo>
                    <a:lnTo>
                      <a:pt x="1009" y="8947"/>
                    </a:lnTo>
                    <a:cubicBezTo>
                      <a:pt x="820" y="8947"/>
                      <a:pt x="662" y="8790"/>
                      <a:pt x="662" y="8601"/>
                    </a:cubicBezTo>
                    <a:lnTo>
                      <a:pt x="662" y="3403"/>
                    </a:lnTo>
                    <a:close/>
                    <a:moveTo>
                      <a:pt x="7152" y="5923"/>
                    </a:moveTo>
                    <a:lnTo>
                      <a:pt x="7152" y="10838"/>
                    </a:lnTo>
                    <a:cubicBezTo>
                      <a:pt x="6144" y="10365"/>
                      <a:pt x="5451" y="9357"/>
                      <a:pt x="5451" y="8160"/>
                    </a:cubicBezTo>
                    <a:lnTo>
                      <a:pt x="5451" y="6301"/>
                    </a:lnTo>
                    <a:cubicBezTo>
                      <a:pt x="5604" y="6330"/>
                      <a:pt x="5750" y="6344"/>
                      <a:pt x="5891" y="6344"/>
                    </a:cubicBezTo>
                    <a:cubicBezTo>
                      <a:pt x="6359" y="6344"/>
                      <a:pt x="6765" y="6189"/>
                      <a:pt x="7152" y="5923"/>
                    </a:cubicBezTo>
                    <a:close/>
                    <a:moveTo>
                      <a:pt x="7877" y="5923"/>
                    </a:moveTo>
                    <a:cubicBezTo>
                      <a:pt x="8242" y="6166"/>
                      <a:pt x="8644" y="6353"/>
                      <a:pt x="9128" y="6353"/>
                    </a:cubicBezTo>
                    <a:cubicBezTo>
                      <a:pt x="9271" y="6353"/>
                      <a:pt x="9420" y="6337"/>
                      <a:pt x="9578" y="6301"/>
                    </a:cubicBezTo>
                    <a:lnTo>
                      <a:pt x="9578" y="8160"/>
                    </a:lnTo>
                    <a:cubicBezTo>
                      <a:pt x="9547" y="9357"/>
                      <a:pt x="8885" y="10365"/>
                      <a:pt x="7877" y="10838"/>
                    </a:cubicBezTo>
                    <a:lnTo>
                      <a:pt x="7877" y="5923"/>
                    </a:lnTo>
                    <a:close/>
                    <a:moveTo>
                      <a:pt x="1009" y="0"/>
                    </a:moveTo>
                    <a:cubicBezTo>
                      <a:pt x="473" y="0"/>
                      <a:pt x="1" y="473"/>
                      <a:pt x="1" y="1040"/>
                    </a:cubicBezTo>
                    <a:lnTo>
                      <a:pt x="1" y="8601"/>
                    </a:lnTo>
                    <a:cubicBezTo>
                      <a:pt x="1" y="9136"/>
                      <a:pt x="473" y="9609"/>
                      <a:pt x="1009" y="9609"/>
                    </a:cubicBezTo>
                    <a:lnTo>
                      <a:pt x="5073" y="9609"/>
                    </a:lnTo>
                    <a:cubicBezTo>
                      <a:pt x="5199" y="9893"/>
                      <a:pt x="5357" y="10145"/>
                      <a:pt x="5514" y="10365"/>
                    </a:cubicBezTo>
                    <a:cubicBezTo>
                      <a:pt x="5987" y="10995"/>
                      <a:pt x="6617" y="11436"/>
                      <a:pt x="7404" y="11657"/>
                    </a:cubicBezTo>
                    <a:cubicBezTo>
                      <a:pt x="7446" y="11657"/>
                      <a:pt x="7488" y="11685"/>
                      <a:pt x="7530" y="11685"/>
                    </a:cubicBezTo>
                    <a:cubicBezTo>
                      <a:pt x="7551" y="11685"/>
                      <a:pt x="7572" y="11678"/>
                      <a:pt x="7593" y="11657"/>
                    </a:cubicBezTo>
                    <a:cubicBezTo>
                      <a:pt x="8350" y="11436"/>
                      <a:pt x="9011" y="10995"/>
                      <a:pt x="9484" y="10365"/>
                    </a:cubicBezTo>
                    <a:cubicBezTo>
                      <a:pt x="9641" y="10145"/>
                      <a:pt x="9799" y="9893"/>
                      <a:pt x="9925" y="9609"/>
                    </a:cubicBezTo>
                    <a:lnTo>
                      <a:pt x="10618" y="9609"/>
                    </a:lnTo>
                    <a:cubicBezTo>
                      <a:pt x="11185" y="9609"/>
                      <a:pt x="11658" y="9136"/>
                      <a:pt x="11658" y="8601"/>
                    </a:cubicBezTo>
                    <a:lnTo>
                      <a:pt x="11658" y="1040"/>
                    </a:lnTo>
                    <a:cubicBezTo>
                      <a:pt x="11658" y="473"/>
                      <a:pt x="11217" y="0"/>
                      <a:pt x="1061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8" name="Google Shape;438;p19"/>
              <p:cNvSpPr/>
              <p:nvPr/>
            </p:nvSpPr>
            <p:spPr>
              <a:xfrm>
                <a:off x="-3104575" y="2442800"/>
                <a:ext cx="18150" cy="17350"/>
              </a:xfrm>
              <a:custGeom>
                <a:avLst/>
                <a:gdLst/>
                <a:ahLst/>
                <a:cxnLst/>
                <a:rect l="l" t="t" r="r" b="b"/>
                <a:pathLst>
                  <a:path w="726" h="694" extrusionOk="0">
                    <a:moveTo>
                      <a:pt x="348" y="1"/>
                    </a:moveTo>
                    <a:cubicBezTo>
                      <a:pt x="158" y="1"/>
                      <a:pt x="1" y="158"/>
                      <a:pt x="1" y="347"/>
                    </a:cubicBezTo>
                    <a:cubicBezTo>
                      <a:pt x="1" y="536"/>
                      <a:pt x="158" y="694"/>
                      <a:pt x="348" y="694"/>
                    </a:cubicBezTo>
                    <a:cubicBezTo>
                      <a:pt x="568" y="694"/>
                      <a:pt x="726" y="536"/>
                      <a:pt x="726" y="347"/>
                    </a:cubicBezTo>
                    <a:cubicBezTo>
                      <a:pt x="726" y="158"/>
                      <a:pt x="568" y="1"/>
                      <a:pt x="34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9" name="Google Shape;439;p19"/>
              <p:cNvSpPr/>
              <p:nvPr/>
            </p:nvSpPr>
            <p:spPr>
              <a:xfrm>
                <a:off x="-3069900" y="2442800"/>
                <a:ext cx="17350" cy="17350"/>
              </a:xfrm>
              <a:custGeom>
                <a:avLst/>
                <a:gdLst/>
                <a:ahLst/>
                <a:cxnLst/>
                <a:rect l="l" t="t" r="r" b="b"/>
                <a:pathLst>
                  <a:path w="694" h="694" extrusionOk="0">
                    <a:moveTo>
                      <a:pt x="347" y="1"/>
                    </a:moveTo>
                    <a:cubicBezTo>
                      <a:pt x="158" y="1"/>
                      <a:pt x="0" y="158"/>
                      <a:pt x="0" y="347"/>
                    </a:cubicBezTo>
                    <a:cubicBezTo>
                      <a:pt x="0" y="536"/>
                      <a:pt x="158" y="694"/>
                      <a:pt x="347" y="694"/>
                    </a:cubicBezTo>
                    <a:cubicBezTo>
                      <a:pt x="536" y="694"/>
                      <a:pt x="693" y="536"/>
                      <a:pt x="693" y="347"/>
                    </a:cubicBezTo>
                    <a:cubicBezTo>
                      <a:pt x="693" y="158"/>
                      <a:pt x="536" y="1"/>
                      <a:pt x="34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0" name="Google Shape;440;p19"/>
              <p:cNvSpPr/>
              <p:nvPr/>
            </p:nvSpPr>
            <p:spPr>
              <a:xfrm>
                <a:off x="-3035250" y="2442800"/>
                <a:ext cx="17350" cy="17350"/>
              </a:xfrm>
              <a:custGeom>
                <a:avLst/>
                <a:gdLst/>
                <a:ahLst/>
                <a:cxnLst/>
                <a:rect l="l" t="t" r="r" b="b"/>
                <a:pathLst>
                  <a:path w="694" h="694" extrusionOk="0">
                    <a:moveTo>
                      <a:pt x="347" y="1"/>
                    </a:moveTo>
                    <a:cubicBezTo>
                      <a:pt x="158" y="1"/>
                      <a:pt x="0" y="158"/>
                      <a:pt x="0" y="347"/>
                    </a:cubicBezTo>
                    <a:cubicBezTo>
                      <a:pt x="0" y="536"/>
                      <a:pt x="158" y="694"/>
                      <a:pt x="347" y="694"/>
                    </a:cubicBezTo>
                    <a:cubicBezTo>
                      <a:pt x="536" y="694"/>
                      <a:pt x="693" y="536"/>
                      <a:pt x="693" y="347"/>
                    </a:cubicBezTo>
                    <a:cubicBezTo>
                      <a:pt x="693" y="158"/>
                      <a:pt x="536" y="1"/>
                      <a:pt x="34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1" name="Google Shape;441;p19"/>
              <p:cNvSpPr/>
              <p:nvPr/>
            </p:nvSpPr>
            <p:spPr>
              <a:xfrm>
                <a:off x="-3002175" y="2442800"/>
                <a:ext cx="120525" cy="17350"/>
              </a:xfrm>
              <a:custGeom>
                <a:avLst/>
                <a:gdLst/>
                <a:ahLst/>
                <a:cxnLst/>
                <a:rect l="l" t="t" r="r" b="b"/>
                <a:pathLst>
                  <a:path w="4821" h="694" extrusionOk="0">
                    <a:moveTo>
                      <a:pt x="347" y="1"/>
                    </a:moveTo>
                    <a:cubicBezTo>
                      <a:pt x="158" y="1"/>
                      <a:pt x="1" y="158"/>
                      <a:pt x="1" y="347"/>
                    </a:cubicBezTo>
                    <a:cubicBezTo>
                      <a:pt x="32" y="536"/>
                      <a:pt x="190" y="694"/>
                      <a:pt x="347" y="694"/>
                    </a:cubicBezTo>
                    <a:lnTo>
                      <a:pt x="4443" y="694"/>
                    </a:lnTo>
                    <a:cubicBezTo>
                      <a:pt x="4663" y="694"/>
                      <a:pt x="4821" y="536"/>
                      <a:pt x="4821" y="347"/>
                    </a:cubicBezTo>
                    <a:cubicBezTo>
                      <a:pt x="4821" y="158"/>
                      <a:pt x="4663" y="1"/>
                      <a:pt x="444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" name="Google Shape;422;p19">
            <a:extLst>
              <a:ext uri="{FF2B5EF4-FFF2-40B4-BE49-F238E27FC236}">
                <a16:creationId xmlns:a16="http://schemas.microsoft.com/office/drawing/2014/main" id="{8EC8A3D7-444C-2659-0355-C12DC54D110D}"/>
              </a:ext>
            </a:extLst>
          </p:cNvPr>
          <p:cNvSpPr txBox="1"/>
          <p:nvPr/>
        </p:nvSpPr>
        <p:spPr>
          <a:xfrm>
            <a:off x="1334022" y="2600591"/>
            <a:ext cx="1719408" cy="908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600" b="1" dirty="0">
                <a:solidFill>
                  <a:schemeClr val="dk1"/>
                </a:solidFill>
                <a:latin typeface="Kanit" pitchFamily="2" charset="-34"/>
                <a:ea typeface="Fira Sans"/>
                <a:cs typeface="Kanit" pitchFamily="2" charset="-34"/>
                <a:sym typeface="Fira Sans"/>
              </a:rPr>
              <a:t>Ambiente de Comunicações Global</a:t>
            </a:r>
          </a:p>
        </p:txBody>
      </p:sp>
      <p:sp>
        <p:nvSpPr>
          <p:cNvPr id="3" name="Google Shape;422;p19">
            <a:extLst>
              <a:ext uri="{FF2B5EF4-FFF2-40B4-BE49-F238E27FC236}">
                <a16:creationId xmlns:a16="http://schemas.microsoft.com/office/drawing/2014/main" id="{B7596A6F-2BB9-1E09-1DCE-52ECB1643CA7}"/>
              </a:ext>
            </a:extLst>
          </p:cNvPr>
          <p:cNvSpPr txBox="1"/>
          <p:nvPr/>
        </p:nvSpPr>
        <p:spPr>
          <a:xfrm>
            <a:off x="2010155" y="3786382"/>
            <a:ext cx="1636776" cy="908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600" b="1" dirty="0">
                <a:solidFill>
                  <a:schemeClr val="dk1"/>
                </a:solidFill>
                <a:latin typeface="Kanit" pitchFamily="2" charset="-34"/>
                <a:ea typeface="Fira Sans"/>
                <a:cs typeface="Kanit" pitchFamily="2" charset="-34"/>
                <a:sym typeface="Fira Sans"/>
              </a:rPr>
              <a:t>Quem Governa a Internet?</a:t>
            </a:r>
          </a:p>
        </p:txBody>
      </p:sp>
      <p:sp>
        <p:nvSpPr>
          <p:cNvPr id="4" name="Google Shape;422;p19">
            <a:extLst>
              <a:ext uri="{FF2B5EF4-FFF2-40B4-BE49-F238E27FC236}">
                <a16:creationId xmlns:a16="http://schemas.microsoft.com/office/drawing/2014/main" id="{86AE877F-1157-D77C-6FFA-5C778AD9C97E}"/>
              </a:ext>
            </a:extLst>
          </p:cNvPr>
          <p:cNvSpPr txBox="1"/>
          <p:nvPr/>
        </p:nvSpPr>
        <p:spPr>
          <a:xfrm>
            <a:off x="5976113" y="3777753"/>
            <a:ext cx="1636776" cy="908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600" b="1" dirty="0">
                <a:solidFill>
                  <a:schemeClr val="dk1"/>
                </a:solidFill>
                <a:latin typeface="Kanit" pitchFamily="2" charset="-34"/>
                <a:ea typeface="Fira Sans"/>
                <a:cs typeface="Kanit" pitchFamily="2" charset="-34"/>
                <a:sym typeface="Fira Sans"/>
              </a:rPr>
              <a:t>O que é </a:t>
            </a:r>
            <a:r>
              <a:rPr lang="pt-PT" sz="1600" b="1" dirty="0" err="1">
                <a:solidFill>
                  <a:schemeClr val="dk1"/>
                </a:solidFill>
                <a:latin typeface="Kanit" pitchFamily="2" charset="-34"/>
                <a:ea typeface="Fira Sans"/>
                <a:cs typeface="Kanit" pitchFamily="2" charset="-34"/>
                <a:sym typeface="Fira Sans"/>
              </a:rPr>
              <a:t>Hacking</a:t>
            </a:r>
            <a:endParaRPr lang="pt-PT" sz="1600" b="1" dirty="0">
              <a:solidFill>
                <a:schemeClr val="dk1"/>
              </a:solidFill>
              <a:latin typeface="Kanit" pitchFamily="2" charset="-34"/>
              <a:ea typeface="Fira Sans"/>
              <a:cs typeface="Kanit" pitchFamily="2" charset="-34"/>
              <a:sym typeface="Fira Sans"/>
            </a:endParaRPr>
          </a:p>
        </p:txBody>
      </p:sp>
      <p:sp>
        <p:nvSpPr>
          <p:cNvPr id="5" name="Google Shape;422;p19">
            <a:extLst>
              <a:ext uri="{FF2B5EF4-FFF2-40B4-BE49-F238E27FC236}">
                <a16:creationId xmlns:a16="http://schemas.microsoft.com/office/drawing/2014/main" id="{5E08066B-9C19-80FD-7EE9-694A2531A703}"/>
              </a:ext>
            </a:extLst>
          </p:cNvPr>
          <p:cNvSpPr txBox="1"/>
          <p:nvPr/>
        </p:nvSpPr>
        <p:spPr>
          <a:xfrm>
            <a:off x="3921885" y="4235450"/>
            <a:ext cx="1636776" cy="908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600" b="1" dirty="0">
                <a:solidFill>
                  <a:schemeClr val="dk1"/>
                </a:solidFill>
                <a:latin typeface="Kanit" pitchFamily="2" charset="-34"/>
                <a:ea typeface="Fira Sans"/>
                <a:cs typeface="Kanit" pitchFamily="2" charset="-34"/>
                <a:sym typeface="Fira Sans"/>
              </a:rPr>
              <a:t>Quem são os Hackers?</a:t>
            </a:r>
          </a:p>
        </p:txBody>
      </p:sp>
      <p:sp>
        <p:nvSpPr>
          <p:cNvPr id="6" name="Google Shape;422;p19">
            <a:extLst>
              <a:ext uri="{FF2B5EF4-FFF2-40B4-BE49-F238E27FC236}">
                <a16:creationId xmlns:a16="http://schemas.microsoft.com/office/drawing/2014/main" id="{4BF4FFA0-0000-C859-E15F-DE9470B77FC1}"/>
              </a:ext>
            </a:extLst>
          </p:cNvPr>
          <p:cNvSpPr txBox="1"/>
          <p:nvPr/>
        </p:nvSpPr>
        <p:spPr>
          <a:xfrm>
            <a:off x="6017693" y="2321539"/>
            <a:ext cx="1636776" cy="908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600" b="1" dirty="0">
                <a:solidFill>
                  <a:schemeClr val="dk1"/>
                </a:solidFill>
                <a:latin typeface="Kanit" pitchFamily="2" charset="-34"/>
                <a:ea typeface="Fira Sans"/>
                <a:cs typeface="Kanit" pitchFamily="2" charset="-34"/>
                <a:sym typeface="Fira Sans"/>
              </a:rPr>
              <a:t>Motivações</a:t>
            </a:r>
            <a:r>
              <a:rPr lang="en" sz="1600" b="1" dirty="0">
                <a:solidFill>
                  <a:schemeClr val="dk1"/>
                </a:solidFill>
                <a:latin typeface="Kanit" pitchFamily="2" charset="-34"/>
                <a:ea typeface="Fira Sans"/>
                <a:cs typeface="Kanit" pitchFamily="2" charset="-34"/>
                <a:sym typeface="Fira Sans"/>
              </a:rPr>
              <a:t> de Hacking</a:t>
            </a:r>
            <a:endParaRPr sz="1600" b="1" dirty="0">
              <a:solidFill>
                <a:schemeClr val="dk1"/>
              </a:solidFill>
              <a:latin typeface="Kanit" pitchFamily="2" charset="-34"/>
              <a:ea typeface="Fira Sans"/>
              <a:cs typeface="Kanit" pitchFamily="2" charset="-34"/>
              <a:sym typeface="Fira Sans"/>
            </a:endParaRPr>
          </a:p>
        </p:txBody>
      </p:sp>
      <p:sp>
        <p:nvSpPr>
          <p:cNvPr id="7" name="Google Shape;422;p19">
            <a:extLst>
              <a:ext uri="{FF2B5EF4-FFF2-40B4-BE49-F238E27FC236}">
                <a16:creationId xmlns:a16="http://schemas.microsoft.com/office/drawing/2014/main" id="{89977600-08DC-B072-3786-58DB31C132A3}"/>
              </a:ext>
            </a:extLst>
          </p:cNvPr>
          <p:cNvSpPr txBox="1"/>
          <p:nvPr/>
        </p:nvSpPr>
        <p:spPr>
          <a:xfrm>
            <a:off x="5885686" y="1175257"/>
            <a:ext cx="1636776" cy="908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600" b="1" dirty="0">
                <a:solidFill>
                  <a:schemeClr val="dk1"/>
                </a:solidFill>
                <a:latin typeface="Kanit" pitchFamily="2" charset="-34"/>
                <a:ea typeface="Fira Sans"/>
                <a:cs typeface="Kanit" pitchFamily="2" charset="-34"/>
                <a:sym typeface="Fira Sans"/>
              </a:rPr>
              <a:t>Tipos de ataques</a:t>
            </a:r>
          </a:p>
        </p:txBody>
      </p:sp>
      <p:sp>
        <p:nvSpPr>
          <p:cNvPr id="8" name="Google Shape;422;p19">
            <a:extLst>
              <a:ext uri="{FF2B5EF4-FFF2-40B4-BE49-F238E27FC236}">
                <a16:creationId xmlns:a16="http://schemas.microsoft.com/office/drawing/2014/main" id="{49A3D523-60E8-598A-8DED-BD31F0A2F353}"/>
              </a:ext>
            </a:extLst>
          </p:cNvPr>
          <p:cNvSpPr txBox="1"/>
          <p:nvPr/>
        </p:nvSpPr>
        <p:spPr>
          <a:xfrm>
            <a:off x="3646931" y="990751"/>
            <a:ext cx="1636776" cy="908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600" b="1" dirty="0">
                <a:solidFill>
                  <a:schemeClr val="dk1"/>
                </a:solidFill>
                <a:latin typeface="Kanit" pitchFamily="2" charset="-34"/>
                <a:ea typeface="Fira Sans"/>
                <a:cs typeface="Kanit" pitchFamily="2" charset="-34"/>
                <a:sym typeface="Fira Sans"/>
              </a:rPr>
              <a:t>Como Proteger?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2" grpId="0"/>
      <p:bldP spid="2" grpId="0"/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>
            <a:spLocks noGrp="1"/>
          </p:cNvSpPr>
          <p:nvPr>
            <p:ph type="title"/>
          </p:nvPr>
        </p:nvSpPr>
        <p:spPr>
          <a:xfrm>
            <a:off x="457200" y="292625"/>
            <a:ext cx="8229600" cy="71629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3600" dirty="0">
                <a:latin typeface="Poppins" pitchFamily="2" charset="77"/>
                <a:cs typeface="Poppins" pitchFamily="2" charset="77"/>
              </a:rPr>
              <a:t>Desmistificação do Problema</a:t>
            </a:r>
            <a:endParaRPr lang="pt-PT" dirty="0">
              <a:latin typeface="Poppins" pitchFamily="2" charset="77"/>
              <a:cs typeface="Poppins" pitchFamily="2" charset="77"/>
            </a:endParaRPr>
          </a:p>
        </p:txBody>
      </p:sp>
      <p:grpSp>
        <p:nvGrpSpPr>
          <p:cNvPr id="70" name="Google Shape;70;p16"/>
          <p:cNvGrpSpPr/>
          <p:nvPr/>
        </p:nvGrpSpPr>
        <p:grpSpPr>
          <a:xfrm>
            <a:off x="2501533" y="1930294"/>
            <a:ext cx="4189980" cy="2309677"/>
            <a:chOff x="2471826" y="1860700"/>
            <a:chExt cx="4189980" cy="2309677"/>
          </a:xfrm>
        </p:grpSpPr>
        <p:sp>
          <p:nvSpPr>
            <p:cNvPr id="72" name="Google Shape;72;p16"/>
            <p:cNvSpPr/>
            <p:nvPr/>
          </p:nvSpPr>
          <p:spPr>
            <a:xfrm>
              <a:off x="2471826" y="1860700"/>
              <a:ext cx="1295982" cy="825123"/>
            </a:xfrm>
            <a:custGeom>
              <a:avLst/>
              <a:gdLst/>
              <a:ahLst/>
              <a:cxnLst/>
              <a:rect l="l" t="t" r="r" b="b"/>
              <a:pathLst>
                <a:path w="36017" h="30302" fill="none" extrusionOk="0">
                  <a:moveTo>
                    <a:pt x="0" y="0"/>
                  </a:moveTo>
                  <a:lnTo>
                    <a:pt x="7406" y="0"/>
                  </a:lnTo>
                  <a:cubicBezTo>
                    <a:pt x="10859" y="0"/>
                    <a:pt x="13656" y="2798"/>
                    <a:pt x="13656" y="6251"/>
                  </a:cubicBezTo>
                  <a:lnTo>
                    <a:pt x="13656" y="24051"/>
                  </a:lnTo>
                  <a:cubicBezTo>
                    <a:pt x="13656" y="27504"/>
                    <a:pt x="16454" y="30302"/>
                    <a:pt x="19907" y="30302"/>
                  </a:cubicBezTo>
                  <a:lnTo>
                    <a:pt x="36016" y="30302"/>
                  </a:lnTo>
                </a:path>
              </a:pathLst>
            </a:custGeom>
            <a:noFill/>
            <a:ln w="9525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16"/>
            <p:cNvSpPr/>
            <p:nvPr/>
          </p:nvSpPr>
          <p:spPr>
            <a:xfrm>
              <a:off x="5365824" y="1860700"/>
              <a:ext cx="1295982" cy="825123"/>
            </a:xfrm>
            <a:custGeom>
              <a:avLst/>
              <a:gdLst/>
              <a:ahLst/>
              <a:cxnLst/>
              <a:rect l="l" t="t" r="r" b="b"/>
              <a:pathLst>
                <a:path w="36017" h="30302" fill="none" extrusionOk="0">
                  <a:moveTo>
                    <a:pt x="36017" y="0"/>
                  </a:moveTo>
                  <a:lnTo>
                    <a:pt x="28623" y="0"/>
                  </a:lnTo>
                  <a:cubicBezTo>
                    <a:pt x="25170" y="0"/>
                    <a:pt x="22372" y="2798"/>
                    <a:pt x="22372" y="6251"/>
                  </a:cubicBezTo>
                  <a:lnTo>
                    <a:pt x="22372" y="24051"/>
                  </a:lnTo>
                  <a:cubicBezTo>
                    <a:pt x="22372" y="27504"/>
                    <a:pt x="19574" y="30302"/>
                    <a:pt x="16121" y="30302"/>
                  </a:cubicBezTo>
                  <a:lnTo>
                    <a:pt x="0" y="30302"/>
                  </a:lnTo>
                </a:path>
              </a:pathLst>
            </a:custGeom>
            <a:noFill/>
            <a:ln w="9525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16"/>
            <p:cNvSpPr/>
            <p:nvPr/>
          </p:nvSpPr>
          <p:spPr>
            <a:xfrm>
              <a:off x="5365824" y="3029793"/>
              <a:ext cx="1295982" cy="27"/>
            </a:xfrm>
            <a:custGeom>
              <a:avLst/>
              <a:gdLst/>
              <a:ahLst/>
              <a:cxnLst/>
              <a:rect l="l" t="t" r="r" b="b"/>
              <a:pathLst>
                <a:path w="36017" h="1" fill="none" extrusionOk="0">
                  <a:moveTo>
                    <a:pt x="36017" y="0"/>
                  </a:move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16"/>
            <p:cNvSpPr/>
            <p:nvPr/>
          </p:nvSpPr>
          <p:spPr>
            <a:xfrm>
              <a:off x="2471826" y="3345226"/>
              <a:ext cx="1295982" cy="825151"/>
            </a:xfrm>
            <a:custGeom>
              <a:avLst/>
              <a:gdLst/>
              <a:ahLst/>
              <a:cxnLst/>
              <a:rect l="l" t="t" r="r" b="b"/>
              <a:pathLst>
                <a:path w="36017" h="30303" fill="none" extrusionOk="0">
                  <a:moveTo>
                    <a:pt x="0" y="30302"/>
                  </a:moveTo>
                  <a:lnTo>
                    <a:pt x="7406" y="30302"/>
                  </a:lnTo>
                  <a:cubicBezTo>
                    <a:pt x="10859" y="30302"/>
                    <a:pt x="13656" y="27504"/>
                    <a:pt x="13656" y="24052"/>
                  </a:cubicBezTo>
                  <a:lnTo>
                    <a:pt x="13656" y="6252"/>
                  </a:lnTo>
                  <a:cubicBezTo>
                    <a:pt x="13656" y="2787"/>
                    <a:pt x="16454" y="1"/>
                    <a:pt x="19907" y="1"/>
                  </a:cubicBezTo>
                  <a:lnTo>
                    <a:pt x="36016" y="1"/>
                  </a:lnTo>
                </a:path>
              </a:pathLst>
            </a:custGeom>
            <a:noFill/>
            <a:ln w="9525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16"/>
            <p:cNvSpPr/>
            <p:nvPr/>
          </p:nvSpPr>
          <p:spPr>
            <a:xfrm>
              <a:off x="5365824" y="3345226"/>
              <a:ext cx="1295982" cy="825151"/>
            </a:xfrm>
            <a:custGeom>
              <a:avLst/>
              <a:gdLst/>
              <a:ahLst/>
              <a:cxnLst/>
              <a:rect l="l" t="t" r="r" b="b"/>
              <a:pathLst>
                <a:path w="36017" h="30303" fill="none" extrusionOk="0">
                  <a:moveTo>
                    <a:pt x="36017" y="30302"/>
                  </a:moveTo>
                  <a:lnTo>
                    <a:pt x="28623" y="30302"/>
                  </a:lnTo>
                  <a:cubicBezTo>
                    <a:pt x="25170" y="30302"/>
                    <a:pt x="22372" y="27504"/>
                    <a:pt x="22372" y="24052"/>
                  </a:cubicBezTo>
                  <a:lnTo>
                    <a:pt x="22372" y="6252"/>
                  </a:lnTo>
                  <a:cubicBezTo>
                    <a:pt x="22372" y="2787"/>
                    <a:pt x="19574" y="1"/>
                    <a:pt x="16121" y="1"/>
                  </a:cubicBezTo>
                  <a:lnTo>
                    <a:pt x="0" y="1"/>
                  </a:lnTo>
                </a:path>
              </a:pathLst>
            </a:custGeom>
            <a:noFill/>
            <a:ln w="9525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16"/>
            <p:cNvSpPr/>
            <p:nvPr/>
          </p:nvSpPr>
          <p:spPr>
            <a:xfrm>
              <a:off x="2471826" y="3029793"/>
              <a:ext cx="1295982" cy="27"/>
            </a:xfrm>
            <a:custGeom>
              <a:avLst/>
              <a:gdLst/>
              <a:ahLst/>
              <a:cxnLst/>
              <a:rect l="l" t="t" r="r" b="b"/>
              <a:pathLst>
                <a:path w="36017" h="1" fill="none" extrusionOk="0">
                  <a:moveTo>
                    <a:pt x="0" y="0"/>
                  </a:moveTo>
                  <a:lnTo>
                    <a:pt x="36016" y="0"/>
                  </a:lnTo>
                </a:path>
              </a:pathLst>
            </a:custGeom>
            <a:noFill/>
            <a:ln w="9525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3" name="Google Shape;133;p16"/>
            <p:cNvGrpSpPr/>
            <p:nvPr/>
          </p:nvGrpSpPr>
          <p:grpSpPr>
            <a:xfrm>
              <a:off x="3365446" y="2435856"/>
              <a:ext cx="2400787" cy="1502065"/>
              <a:chOff x="3365446" y="2435856"/>
              <a:chExt cx="2400787" cy="1502065"/>
            </a:xfrm>
          </p:grpSpPr>
          <p:sp>
            <p:nvSpPr>
              <p:cNvPr id="134" name="Google Shape;134;p16"/>
              <p:cNvSpPr/>
              <p:nvPr/>
            </p:nvSpPr>
            <p:spPr>
              <a:xfrm>
                <a:off x="3446510" y="2435856"/>
                <a:ext cx="2238360" cy="1344508"/>
              </a:xfrm>
              <a:custGeom>
                <a:avLst/>
                <a:gdLst/>
                <a:ahLst/>
                <a:cxnLst/>
                <a:rect l="l" t="t" r="r" b="b"/>
                <a:pathLst>
                  <a:path w="82202" h="49376" extrusionOk="0">
                    <a:moveTo>
                      <a:pt x="1012" y="0"/>
                    </a:moveTo>
                    <a:cubicBezTo>
                      <a:pt x="453" y="0"/>
                      <a:pt x="0" y="452"/>
                      <a:pt x="0" y="1012"/>
                    </a:cubicBezTo>
                    <a:lnTo>
                      <a:pt x="0" y="48363"/>
                    </a:lnTo>
                    <a:cubicBezTo>
                      <a:pt x="0" y="48935"/>
                      <a:pt x="465" y="49375"/>
                      <a:pt x="1012" y="49375"/>
                    </a:cubicBezTo>
                    <a:lnTo>
                      <a:pt x="81177" y="49375"/>
                    </a:lnTo>
                    <a:cubicBezTo>
                      <a:pt x="81737" y="49375"/>
                      <a:pt x="82177" y="48935"/>
                      <a:pt x="82201" y="48375"/>
                    </a:cubicBezTo>
                    <a:lnTo>
                      <a:pt x="82201" y="1012"/>
                    </a:lnTo>
                    <a:cubicBezTo>
                      <a:pt x="82201" y="441"/>
                      <a:pt x="81737" y="0"/>
                      <a:pt x="8118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135;p16"/>
              <p:cNvSpPr/>
              <p:nvPr/>
            </p:nvSpPr>
            <p:spPr>
              <a:xfrm>
                <a:off x="3365446" y="3780341"/>
                <a:ext cx="2400787" cy="157580"/>
              </a:xfrm>
              <a:custGeom>
                <a:avLst/>
                <a:gdLst/>
                <a:ahLst/>
                <a:cxnLst/>
                <a:rect l="l" t="t" r="r" b="b"/>
                <a:pathLst>
                  <a:path w="88167" h="5787" extrusionOk="0">
                    <a:moveTo>
                      <a:pt x="906" y="0"/>
                    </a:moveTo>
                    <a:cubicBezTo>
                      <a:pt x="406" y="0"/>
                      <a:pt x="1" y="417"/>
                      <a:pt x="1" y="905"/>
                    </a:cubicBezTo>
                    <a:cubicBezTo>
                      <a:pt x="1" y="3596"/>
                      <a:pt x="2192" y="5787"/>
                      <a:pt x="4882" y="5787"/>
                    </a:cubicBezTo>
                    <a:lnTo>
                      <a:pt x="83261" y="5787"/>
                    </a:lnTo>
                    <a:cubicBezTo>
                      <a:pt x="85964" y="5787"/>
                      <a:pt x="88131" y="3608"/>
                      <a:pt x="88167" y="905"/>
                    </a:cubicBezTo>
                    <a:cubicBezTo>
                      <a:pt x="88167" y="405"/>
                      <a:pt x="87750" y="0"/>
                      <a:pt x="8726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136;p16"/>
              <p:cNvSpPr/>
              <p:nvPr/>
            </p:nvSpPr>
            <p:spPr>
              <a:xfrm>
                <a:off x="3506798" y="2497777"/>
                <a:ext cx="2116779" cy="1220666"/>
              </a:xfrm>
              <a:custGeom>
                <a:avLst/>
                <a:gdLst/>
                <a:ahLst/>
                <a:cxnLst/>
                <a:rect l="l" t="t" r="r" b="b"/>
                <a:pathLst>
                  <a:path w="77737" h="44828" extrusionOk="0">
                    <a:moveTo>
                      <a:pt x="489" y="0"/>
                    </a:moveTo>
                    <a:cubicBezTo>
                      <a:pt x="227" y="0"/>
                      <a:pt x="1" y="226"/>
                      <a:pt x="1" y="488"/>
                    </a:cubicBezTo>
                    <a:lnTo>
                      <a:pt x="1" y="44351"/>
                    </a:lnTo>
                    <a:cubicBezTo>
                      <a:pt x="1" y="44606"/>
                      <a:pt x="216" y="44828"/>
                      <a:pt x="480" y="44828"/>
                    </a:cubicBezTo>
                    <a:cubicBezTo>
                      <a:pt x="487" y="44828"/>
                      <a:pt x="494" y="44827"/>
                      <a:pt x="501" y="44827"/>
                    </a:cubicBezTo>
                    <a:lnTo>
                      <a:pt x="77249" y="44827"/>
                    </a:lnTo>
                    <a:cubicBezTo>
                      <a:pt x="77511" y="44827"/>
                      <a:pt x="77737" y="44601"/>
                      <a:pt x="77737" y="44339"/>
                    </a:cubicBezTo>
                    <a:lnTo>
                      <a:pt x="77737" y="488"/>
                    </a:lnTo>
                    <a:cubicBezTo>
                      <a:pt x="77737" y="226"/>
                      <a:pt x="77511" y="0"/>
                      <a:pt x="7724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137;p16"/>
              <p:cNvSpPr/>
              <p:nvPr/>
            </p:nvSpPr>
            <p:spPr>
              <a:xfrm>
                <a:off x="4229160" y="2739308"/>
                <a:ext cx="652322" cy="769030"/>
              </a:xfrm>
              <a:custGeom>
                <a:avLst/>
                <a:gdLst/>
                <a:ahLst/>
                <a:cxnLst/>
                <a:rect l="l" t="t" r="r" b="b"/>
                <a:pathLst>
                  <a:path w="23956" h="28242" extrusionOk="0">
                    <a:moveTo>
                      <a:pt x="11978" y="0"/>
                    </a:moveTo>
                    <a:cubicBezTo>
                      <a:pt x="583" y="0"/>
                      <a:pt x="0" y="2834"/>
                      <a:pt x="0" y="3405"/>
                    </a:cubicBezTo>
                    <a:lnTo>
                      <a:pt x="0" y="12895"/>
                    </a:lnTo>
                    <a:cubicBezTo>
                      <a:pt x="0" y="18253"/>
                      <a:pt x="2905" y="23217"/>
                      <a:pt x="7560" y="25837"/>
                    </a:cubicBezTo>
                    <a:lnTo>
                      <a:pt x="11692" y="28170"/>
                    </a:lnTo>
                    <a:cubicBezTo>
                      <a:pt x="11775" y="28218"/>
                      <a:pt x="11871" y="28242"/>
                      <a:pt x="11966" y="28242"/>
                    </a:cubicBezTo>
                    <a:cubicBezTo>
                      <a:pt x="12049" y="28242"/>
                      <a:pt x="12156" y="28230"/>
                      <a:pt x="12263" y="28170"/>
                    </a:cubicBezTo>
                    <a:lnTo>
                      <a:pt x="16395" y="25837"/>
                    </a:lnTo>
                    <a:cubicBezTo>
                      <a:pt x="21062" y="23217"/>
                      <a:pt x="23955" y="18253"/>
                      <a:pt x="23955" y="12895"/>
                    </a:cubicBezTo>
                    <a:lnTo>
                      <a:pt x="23955" y="3405"/>
                    </a:lnTo>
                    <a:cubicBezTo>
                      <a:pt x="23955" y="3358"/>
                      <a:pt x="23955" y="3310"/>
                      <a:pt x="23943" y="3274"/>
                    </a:cubicBezTo>
                    <a:cubicBezTo>
                      <a:pt x="23860" y="2941"/>
                      <a:pt x="22812" y="0"/>
                      <a:pt x="1197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138;p16"/>
              <p:cNvSpPr/>
              <p:nvPr/>
            </p:nvSpPr>
            <p:spPr>
              <a:xfrm>
                <a:off x="4213257" y="2724386"/>
                <a:ext cx="682493" cy="799854"/>
              </a:xfrm>
              <a:custGeom>
                <a:avLst/>
                <a:gdLst/>
                <a:ahLst/>
                <a:cxnLst/>
                <a:rect l="l" t="t" r="r" b="b"/>
                <a:pathLst>
                  <a:path w="25064" h="29374" extrusionOk="0">
                    <a:moveTo>
                      <a:pt x="12550" y="1108"/>
                    </a:moveTo>
                    <a:cubicBezTo>
                      <a:pt x="23254" y="1108"/>
                      <a:pt x="23956" y="3965"/>
                      <a:pt x="23956" y="3965"/>
                    </a:cubicBezTo>
                    <a:lnTo>
                      <a:pt x="23956" y="13467"/>
                    </a:lnTo>
                    <a:cubicBezTo>
                      <a:pt x="23956" y="18634"/>
                      <a:pt x="21182" y="23372"/>
                      <a:pt x="16681" y="25909"/>
                    </a:cubicBezTo>
                    <a:lnTo>
                      <a:pt x="12550" y="28242"/>
                    </a:lnTo>
                    <a:lnTo>
                      <a:pt x="8406" y="25909"/>
                    </a:lnTo>
                    <a:cubicBezTo>
                      <a:pt x="3918" y="23372"/>
                      <a:pt x="1132" y="18634"/>
                      <a:pt x="1132" y="13467"/>
                    </a:cubicBezTo>
                    <a:lnTo>
                      <a:pt x="1132" y="3965"/>
                    </a:lnTo>
                    <a:cubicBezTo>
                      <a:pt x="1132" y="3965"/>
                      <a:pt x="1132" y="1108"/>
                      <a:pt x="12550" y="1108"/>
                    </a:cubicBezTo>
                    <a:close/>
                    <a:moveTo>
                      <a:pt x="12550" y="1"/>
                    </a:moveTo>
                    <a:cubicBezTo>
                      <a:pt x="7633" y="1"/>
                      <a:pt x="4108" y="513"/>
                      <a:pt x="2060" y="1548"/>
                    </a:cubicBezTo>
                    <a:cubicBezTo>
                      <a:pt x="155" y="2501"/>
                      <a:pt x="1" y="3644"/>
                      <a:pt x="1" y="3965"/>
                    </a:cubicBezTo>
                    <a:lnTo>
                      <a:pt x="1" y="13467"/>
                    </a:lnTo>
                    <a:cubicBezTo>
                      <a:pt x="1" y="19015"/>
                      <a:pt x="3013" y="24158"/>
                      <a:pt x="7847" y="26885"/>
                    </a:cubicBezTo>
                    <a:lnTo>
                      <a:pt x="11978" y="29230"/>
                    </a:lnTo>
                    <a:cubicBezTo>
                      <a:pt x="12145" y="29314"/>
                      <a:pt x="12335" y="29373"/>
                      <a:pt x="12538" y="29373"/>
                    </a:cubicBezTo>
                    <a:cubicBezTo>
                      <a:pt x="12728" y="29373"/>
                      <a:pt x="12907" y="29326"/>
                      <a:pt x="13086" y="29230"/>
                    </a:cubicBezTo>
                    <a:lnTo>
                      <a:pt x="17217" y="26885"/>
                    </a:lnTo>
                    <a:cubicBezTo>
                      <a:pt x="22063" y="24170"/>
                      <a:pt x="25063" y="19027"/>
                      <a:pt x="25063" y="13467"/>
                    </a:cubicBezTo>
                    <a:lnTo>
                      <a:pt x="25063" y="3965"/>
                    </a:lnTo>
                    <a:cubicBezTo>
                      <a:pt x="25063" y="3882"/>
                      <a:pt x="25051" y="3787"/>
                      <a:pt x="25039" y="3703"/>
                    </a:cubicBezTo>
                    <a:cubicBezTo>
                      <a:pt x="24956" y="3418"/>
                      <a:pt x="24587" y="2406"/>
                      <a:pt x="22730" y="1525"/>
                    </a:cubicBezTo>
                    <a:cubicBezTo>
                      <a:pt x="20587" y="513"/>
                      <a:pt x="17158" y="1"/>
                      <a:pt x="1255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" name="Google Shape;139;p16"/>
              <p:cNvSpPr/>
              <p:nvPr/>
            </p:nvSpPr>
            <p:spPr>
              <a:xfrm>
                <a:off x="4399348" y="2987973"/>
                <a:ext cx="350178" cy="213674"/>
              </a:xfrm>
              <a:custGeom>
                <a:avLst/>
                <a:gdLst/>
                <a:ahLst/>
                <a:cxnLst/>
                <a:rect l="l" t="t" r="r" b="b"/>
                <a:pathLst>
                  <a:path w="12860" h="7847" fill="none" extrusionOk="0">
                    <a:moveTo>
                      <a:pt x="1" y="2858"/>
                    </a:moveTo>
                    <a:lnTo>
                      <a:pt x="5001" y="7847"/>
                    </a:lnTo>
                    <a:lnTo>
                      <a:pt x="12860" y="0"/>
                    </a:lnTo>
                  </a:path>
                </a:pathLst>
              </a:custGeom>
              <a:noFill/>
              <a:ln w="27975" cap="rnd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" name="Google Shape;447;p20">
            <a:extLst>
              <a:ext uri="{FF2B5EF4-FFF2-40B4-BE49-F238E27FC236}">
                <a16:creationId xmlns:a16="http://schemas.microsoft.com/office/drawing/2014/main" id="{CA29A8FA-E827-3C5C-296B-DB04FA4CE08B}"/>
              </a:ext>
            </a:extLst>
          </p:cNvPr>
          <p:cNvSpPr txBox="1">
            <a:spLocks/>
          </p:cNvSpPr>
          <p:nvPr/>
        </p:nvSpPr>
        <p:spPr>
          <a:xfrm>
            <a:off x="457200" y="1407089"/>
            <a:ext cx="2042081" cy="923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 algn="l" fontAlgn="base"/>
            <a:r>
              <a:rPr lang="pt-PT" sz="1200" b="0" dirty="0">
                <a:solidFill>
                  <a:srgbClr val="333333"/>
                </a:solidFill>
                <a:highlight>
                  <a:srgbClr val="FFFFFF"/>
                </a:highlight>
                <a:latin typeface="Kanit" pitchFamily="2" charset="-34"/>
                <a:cs typeface="Kanit" pitchFamily="2" charset="-34"/>
              </a:rPr>
              <a:t>Ciberataque à Câmara de Gondomar foi o "maior a uma instituição pública em Portugal"</a:t>
            </a:r>
          </a:p>
        </p:txBody>
      </p:sp>
      <p:sp>
        <p:nvSpPr>
          <p:cNvPr id="4" name="Google Shape;447;p20">
            <a:extLst>
              <a:ext uri="{FF2B5EF4-FFF2-40B4-BE49-F238E27FC236}">
                <a16:creationId xmlns:a16="http://schemas.microsoft.com/office/drawing/2014/main" id="{0398CB07-2C55-E582-98F3-A574F0CCB651}"/>
              </a:ext>
            </a:extLst>
          </p:cNvPr>
          <p:cNvSpPr txBox="1">
            <a:spLocks/>
          </p:cNvSpPr>
          <p:nvPr/>
        </p:nvSpPr>
        <p:spPr>
          <a:xfrm>
            <a:off x="443240" y="2534362"/>
            <a:ext cx="2042081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 algn="l" fontAlgn="base"/>
            <a:r>
              <a:rPr lang="pt-PT" sz="1200" b="0" dirty="0">
                <a:solidFill>
                  <a:srgbClr val="333333"/>
                </a:solidFill>
                <a:highlight>
                  <a:srgbClr val="FFFFFF"/>
                </a:highlight>
                <a:latin typeface="Kanit" pitchFamily="2" charset="-34"/>
                <a:cs typeface="Kanit" pitchFamily="2" charset="-34"/>
              </a:rPr>
              <a:t>“2022 com recorde de ciberataques em Portugal. Banca foi o principal alvo”</a:t>
            </a:r>
          </a:p>
        </p:txBody>
      </p:sp>
      <p:sp>
        <p:nvSpPr>
          <p:cNvPr id="5" name="Google Shape;447;p20">
            <a:extLst>
              <a:ext uri="{FF2B5EF4-FFF2-40B4-BE49-F238E27FC236}">
                <a16:creationId xmlns:a16="http://schemas.microsoft.com/office/drawing/2014/main" id="{09D2C39A-6484-7AF8-1B28-817188D1BBAC}"/>
              </a:ext>
            </a:extLst>
          </p:cNvPr>
          <p:cNvSpPr txBox="1">
            <a:spLocks/>
          </p:cNvSpPr>
          <p:nvPr/>
        </p:nvSpPr>
        <p:spPr>
          <a:xfrm>
            <a:off x="451346" y="3646739"/>
            <a:ext cx="2042081" cy="1107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 algn="l" fontAlgn="base"/>
            <a:r>
              <a:rPr lang="pt-PT" sz="1200" b="0" dirty="0">
                <a:solidFill>
                  <a:srgbClr val="333333"/>
                </a:solidFill>
                <a:highlight>
                  <a:srgbClr val="FFFFFF"/>
                </a:highlight>
                <a:latin typeface="Kanit" pitchFamily="2" charset="-34"/>
                <a:cs typeface="Kanit" pitchFamily="2" charset="-34"/>
              </a:rPr>
              <a:t>“Portugal foi o terceiro país europeu com mais ataques informáticos a que a IBM respondeu em 2023”</a:t>
            </a:r>
          </a:p>
        </p:txBody>
      </p:sp>
      <p:sp>
        <p:nvSpPr>
          <p:cNvPr id="6" name="Google Shape;447;p20">
            <a:extLst>
              <a:ext uri="{FF2B5EF4-FFF2-40B4-BE49-F238E27FC236}">
                <a16:creationId xmlns:a16="http://schemas.microsoft.com/office/drawing/2014/main" id="{CFE3C06A-6A35-B2A4-3311-ECB98F7D6983}"/>
              </a:ext>
            </a:extLst>
          </p:cNvPr>
          <p:cNvSpPr txBox="1">
            <a:spLocks/>
          </p:cNvSpPr>
          <p:nvPr/>
        </p:nvSpPr>
        <p:spPr>
          <a:xfrm>
            <a:off x="6772633" y="1342777"/>
            <a:ext cx="2042081" cy="923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 algn="l"/>
            <a:r>
              <a:rPr lang="pt-PT" sz="12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Kanit" pitchFamily="2" charset="-34"/>
                <a:cs typeface="Kanit" pitchFamily="2" charset="-34"/>
              </a:rPr>
              <a:t>Quase 47% das empresas nacionais apontam instabilidade  e risco cibernéticos em 2024</a:t>
            </a:r>
          </a:p>
        </p:txBody>
      </p:sp>
      <p:sp>
        <p:nvSpPr>
          <p:cNvPr id="7" name="Google Shape;447;p20">
            <a:extLst>
              <a:ext uri="{FF2B5EF4-FFF2-40B4-BE49-F238E27FC236}">
                <a16:creationId xmlns:a16="http://schemas.microsoft.com/office/drawing/2014/main" id="{8E2BD916-9D9A-7AE6-BA7C-28A17E5F458F}"/>
              </a:ext>
            </a:extLst>
          </p:cNvPr>
          <p:cNvSpPr txBox="1">
            <a:spLocks/>
          </p:cNvSpPr>
          <p:nvPr/>
        </p:nvSpPr>
        <p:spPr>
          <a:xfrm>
            <a:off x="6758673" y="2546777"/>
            <a:ext cx="2042081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 algn="l" fontAlgn="base"/>
            <a:r>
              <a:rPr lang="pt-PT" sz="1200" b="0" dirty="0">
                <a:solidFill>
                  <a:srgbClr val="333333"/>
                </a:solidFill>
                <a:highlight>
                  <a:srgbClr val="FFFFFF"/>
                </a:highlight>
                <a:latin typeface="Kanit" pitchFamily="2" charset="-34"/>
                <a:cs typeface="Kanit" pitchFamily="2" charset="-34"/>
              </a:rPr>
              <a:t>Ataque ao Grupo IMPRESA (SIC, Expresso, Opto, Blitz e </a:t>
            </a:r>
            <a:r>
              <a:rPr lang="pt-PT" sz="1200" b="0" dirty="0" err="1">
                <a:solidFill>
                  <a:srgbClr val="333333"/>
                </a:solidFill>
                <a:highlight>
                  <a:srgbClr val="FFFFFF"/>
                </a:highlight>
                <a:latin typeface="Kanit" pitchFamily="2" charset="-34"/>
                <a:cs typeface="Kanit" pitchFamily="2" charset="-34"/>
              </a:rPr>
              <a:t>Advance</a:t>
            </a:r>
            <a:r>
              <a:rPr lang="pt-PT" sz="1200" b="0" dirty="0">
                <a:solidFill>
                  <a:srgbClr val="333333"/>
                </a:solidFill>
                <a:highlight>
                  <a:srgbClr val="FFFFFF"/>
                </a:highlight>
                <a:latin typeface="Kanit" pitchFamily="2" charset="-34"/>
                <a:cs typeface="Kanit" pitchFamily="2" charset="-34"/>
              </a:rPr>
              <a:t>). Janeiro 2022</a:t>
            </a:r>
          </a:p>
        </p:txBody>
      </p:sp>
      <p:sp>
        <p:nvSpPr>
          <p:cNvPr id="8" name="Google Shape;447;p20">
            <a:extLst>
              <a:ext uri="{FF2B5EF4-FFF2-40B4-BE49-F238E27FC236}">
                <a16:creationId xmlns:a16="http://schemas.microsoft.com/office/drawing/2014/main" id="{98DFE547-79BB-6A67-1C28-DC05027E47BF}"/>
              </a:ext>
            </a:extLst>
          </p:cNvPr>
          <p:cNvSpPr txBox="1">
            <a:spLocks/>
          </p:cNvSpPr>
          <p:nvPr/>
        </p:nvSpPr>
        <p:spPr>
          <a:xfrm>
            <a:off x="6770624" y="3711603"/>
            <a:ext cx="2042081" cy="12926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 algn="l" fontAlgn="base"/>
            <a:r>
              <a:rPr lang="pt-PT" sz="1200" b="0" dirty="0">
                <a:solidFill>
                  <a:srgbClr val="333333"/>
                </a:solidFill>
                <a:highlight>
                  <a:srgbClr val="FFFFFF"/>
                </a:highlight>
                <a:latin typeface="Kanit" pitchFamily="2" charset="-34"/>
                <a:cs typeface="Kanit" pitchFamily="2" charset="-34"/>
              </a:rPr>
              <a:t>“A Vodafone foi alvo de uma disrupção na sua rede, iniciada na noite de 7 de fevereiro de 2022 devido a um ciberataque deliberado e malicioso”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>
            <a:spLocks noGrp="1"/>
          </p:cNvSpPr>
          <p:nvPr>
            <p:ph type="title"/>
          </p:nvPr>
        </p:nvSpPr>
        <p:spPr>
          <a:xfrm>
            <a:off x="457200" y="292625"/>
            <a:ext cx="8229600" cy="71629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3600" dirty="0">
                <a:latin typeface="Poppins" pitchFamily="2" charset="77"/>
                <a:cs typeface="Poppins" pitchFamily="2" charset="77"/>
              </a:rPr>
              <a:t>Diferentes Perspetivas Diferentes Questões</a:t>
            </a:r>
            <a:endParaRPr lang="pt-PT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0" name="Google Shape;447;p20">
            <a:extLst>
              <a:ext uri="{FF2B5EF4-FFF2-40B4-BE49-F238E27FC236}">
                <a16:creationId xmlns:a16="http://schemas.microsoft.com/office/drawing/2014/main" id="{2E6D5110-E785-861E-E6A9-545C1F9732C8}"/>
              </a:ext>
            </a:extLst>
          </p:cNvPr>
          <p:cNvSpPr txBox="1">
            <a:spLocks/>
          </p:cNvSpPr>
          <p:nvPr/>
        </p:nvSpPr>
        <p:spPr>
          <a:xfrm>
            <a:off x="457200" y="1313716"/>
            <a:ext cx="8329750" cy="1169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 algn="l"/>
            <a:r>
              <a:rPr lang="pt-PT" sz="1600" dirty="0">
                <a:latin typeface="Kanit" pitchFamily="2" charset="-34"/>
                <a:cs typeface="Kanit" pitchFamily="2" charset="-34"/>
              </a:rPr>
              <a:t>Individuo</a:t>
            </a:r>
            <a:br>
              <a:rPr lang="pt-PT" sz="1600" b="0" dirty="0">
                <a:latin typeface="Kanit" pitchFamily="2" charset="-34"/>
                <a:cs typeface="Kanit" pitchFamily="2" charset="-34"/>
              </a:rPr>
            </a:br>
            <a:r>
              <a:rPr lang="pt-PT" sz="1600" b="0" dirty="0">
                <a:latin typeface="Kanit" pitchFamily="2" charset="-34"/>
                <a:cs typeface="Kanit" pitchFamily="2" charset="-34"/>
              </a:rPr>
              <a:t>- Que leis estão criadas para me proteger?</a:t>
            </a:r>
          </a:p>
          <a:p>
            <a:pPr algn="l"/>
            <a:r>
              <a:rPr lang="pt-PT" sz="1600" b="0" dirty="0">
                <a:latin typeface="Kanit" pitchFamily="2" charset="-34"/>
                <a:cs typeface="Kanit" pitchFamily="2" charset="-34"/>
              </a:rPr>
              <a:t>- Quais ataques têm impacto na minha privacidade?</a:t>
            </a:r>
          </a:p>
          <a:p>
            <a:pPr algn="l"/>
            <a:r>
              <a:rPr lang="pt-PT" sz="1600" b="0" dirty="0">
                <a:latin typeface="Kanit" pitchFamily="2" charset="-34"/>
                <a:cs typeface="Kanit" pitchFamily="2" charset="-34"/>
              </a:rPr>
              <a:t>- De que tipo de atividade estou protegido?</a:t>
            </a:r>
          </a:p>
        </p:txBody>
      </p:sp>
      <p:grpSp>
        <p:nvGrpSpPr>
          <p:cNvPr id="11" name="Google Shape;602;p21">
            <a:extLst>
              <a:ext uri="{FF2B5EF4-FFF2-40B4-BE49-F238E27FC236}">
                <a16:creationId xmlns:a16="http://schemas.microsoft.com/office/drawing/2014/main" id="{C7B76E5F-EB30-44F1-05C8-08D4889A0256}"/>
              </a:ext>
            </a:extLst>
          </p:cNvPr>
          <p:cNvGrpSpPr/>
          <p:nvPr/>
        </p:nvGrpSpPr>
        <p:grpSpPr>
          <a:xfrm>
            <a:off x="6475258" y="1128988"/>
            <a:ext cx="1937222" cy="1852549"/>
            <a:chOff x="3277844" y="2519899"/>
            <a:chExt cx="2557100" cy="2445333"/>
          </a:xfrm>
        </p:grpSpPr>
        <p:sp>
          <p:nvSpPr>
            <p:cNvPr id="12" name="Google Shape;603;p21">
              <a:extLst>
                <a:ext uri="{FF2B5EF4-FFF2-40B4-BE49-F238E27FC236}">
                  <a16:creationId xmlns:a16="http://schemas.microsoft.com/office/drawing/2014/main" id="{47807026-0A83-EDF1-E683-DE346CF0E8AC}"/>
                </a:ext>
              </a:extLst>
            </p:cNvPr>
            <p:cNvSpPr/>
            <p:nvPr/>
          </p:nvSpPr>
          <p:spPr>
            <a:xfrm>
              <a:off x="3389209" y="2519899"/>
              <a:ext cx="2445736" cy="2445333"/>
            </a:xfrm>
            <a:custGeom>
              <a:avLst/>
              <a:gdLst/>
              <a:ahLst/>
              <a:cxnLst/>
              <a:rect l="l" t="t" r="r" b="b"/>
              <a:pathLst>
                <a:path w="78952" h="78939" extrusionOk="0">
                  <a:moveTo>
                    <a:pt x="39470" y="0"/>
                  </a:moveTo>
                  <a:cubicBezTo>
                    <a:pt x="17682" y="0"/>
                    <a:pt x="1" y="17669"/>
                    <a:pt x="1" y="39470"/>
                  </a:cubicBezTo>
                  <a:cubicBezTo>
                    <a:pt x="1" y="61270"/>
                    <a:pt x="17682" y="78939"/>
                    <a:pt x="39470" y="78939"/>
                  </a:cubicBezTo>
                  <a:cubicBezTo>
                    <a:pt x="61271" y="78939"/>
                    <a:pt x="78951" y="61270"/>
                    <a:pt x="78951" y="39470"/>
                  </a:cubicBezTo>
                  <a:cubicBezTo>
                    <a:pt x="78951" y="17669"/>
                    <a:pt x="61271" y="0"/>
                    <a:pt x="394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604;p21">
              <a:extLst>
                <a:ext uri="{FF2B5EF4-FFF2-40B4-BE49-F238E27FC236}">
                  <a16:creationId xmlns:a16="http://schemas.microsoft.com/office/drawing/2014/main" id="{EFDA2FCE-F5EF-1108-C9E7-48A0614C9144}"/>
                </a:ext>
              </a:extLst>
            </p:cNvPr>
            <p:cNvSpPr/>
            <p:nvPr/>
          </p:nvSpPr>
          <p:spPr>
            <a:xfrm>
              <a:off x="4074121" y="2720881"/>
              <a:ext cx="1101343" cy="1310100"/>
            </a:xfrm>
            <a:custGeom>
              <a:avLst/>
              <a:gdLst/>
              <a:ahLst/>
              <a:cxnLst/>
              <a:rect l="l" t="t" r="r" b="b"/>
              <a:pathLst>
                <a:path w="35553" h="42292" extrusionOk="0">
                  <a:moveTo>
                    <a:pt x="22080" y="0"/>
                  </a:moveTo>
                  <a:cubicBezTo>
                    <a:pt x="19805" y="0"/>
                    <a:pt x="17661" y="921"/>
                    <a:pt x="17039" y="1240"/>
                  </a:cubicBezTo>
                  <a:cubicBezTo>
                    <a:pt x="17039" y="1240"/>
                    <a:pt x="16131" y="679"/>
                    <a:pt x="14656" y="679"/>
                  </a:cubicBezTo>
                  <a:cubicBezTo>
                    <a:pt x="13670" y="679"/>
                    <a:pt x="12430" y="929"/>
                    <a:pt x="11038" y="1763"/>
                  </a:cubicBezTo>
                  <a:cubicBezTo>
                    <a:pt x="7573" y="3859"/>
                    <a:pt x="7192" y="9026"/>
                    <a:pt x="6597" y="11372"/>
                  </a:cubicBezTo>
                  <a:cubicBezTo>
                    <a:pt x="6002" y="13729"/>
                    <a:pt x="2930" y="13955"/>
                    <a:pt x="2549" y="17765"/>
                  </a:cubicBezTo>
                  <a:cubicBezTo>
                    <a:pt x="2156" y="21575"/>
                    <a:pt x="4966" y="22945"/>
                    <a:pt x="4240" y="26135"/>
                  </a:cubicBezTo>
                  <a:cubicBezTo>
                    <a:pt x="3525" y="29338"/>
                    <a:pt x="1" y="32541"/>
                    <a:pt x="3859" y="36851"/>
                  </a:cubicBezTo>
                  <a:cubicBezTo>
                    <a:pt x="6555" y="39881"/>
                    <a:pt x="14268" y="42291"/>
                    <a:pt x="20492" y="42291"/>
                  </a:cubicBezTo>
                  <a:cubicBezTo>
                    <a:pt x="23145" y="42291"/>
                    <a:pt x="25527" y="41854"/>
                    <a:pt x="27135" y="40840"/>
                  </a:cubicBezTo>
                  <a:cubicBezTo>
                    <a:pt x="32493" y="37446"/>
                    <a:pt x="34315" y="34767"/>
                    <a:pt x="33600" y="31493"/>
                  </a:cubicBezTo>
                  <a:cubicBezTo>
                    <a:pt x="32886" y="28219"/>
                    <a:pt x="33993" y="26516"/>
                    <a:pt x="34315" y="25290"/>
                  </a:cubicBezTo>
                  <a:cubicBezTo>
                    <a:pt x="34553" y="24409"/>
                    <a:pt x="35553" y="21766"/>
                    <a:pt x="33207" y="19087"/>
                  </a:cubicBezTo>
                  <a:cubicBezTo>
                    <a:pt x="30850" y="16408"/>
                    <a:pt x="29814" y="15694"/>
                    <a:pt x="29814" y="12277"/>
                  </a:cubicBezTo>
                  <a:cubicBezTo>
                    <a:pt x="29814" y="8883"/>
                    <a:pt x="29350" y="4573"/>
                    <a:pt x="26278" y="1561"/>
                  </a:cubicBezTo>
                  <a:cubicBezTo>
                    <a:pt x="25073" y="384"/>
                    <a:pt x="23549" y="0"/>
                    <a:pt x="2208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605;p21">
              <a:extLst>
                <a:ext uri="{FF2B5EF4-FFF2-40B4-BE49-F238E27FC236}">
                  <a16:creationId xmlns:a16="http://schemas.microsoft.com/office/drawing/2014/main" id="{8206B888-D0D6-3659-ADEF-042A6C042A2D}"/>
                </a:ext>
              </a:extLst>
            </p:cNvPr>
            <p:cNvSpPr/>
            <p:nvPr/>
          </p:nvSpPr>
          <p:spPr>
            <a:xfrm>
              <a:off x="5223386" y="3455388"/>
              <a:ext cx="471385" cy="1014885"/>
            </a:xfrm>
            <a:custGeom>
              <a:avLst/>
              <a:gdLst/>
              <a:ahLst/>
              <a:cxnLst/>
              <a:rect l="l" t="t" r="r" b="b"/>
              <a:pathLst>
                <a:path w="15217" h="32762" extrusionOk="0">
                  <a:moveTo>
                    <a:pt x="9689" y="1"/>
                  </a:moveTo>
                  <a:cubicBezTo>
                    <a:pt x="7408" y="1"/>
                    <a:pt x="4691" y="2197"/>
                    <a:pt x="2906" y="9294"/>
                  </a:cubicBezTo>
                  <a:cubicBezTo>
                    <a:pt x="1" y="20843"/>
                    <a:pt x="822" y="32762"/>
                    <a:pt x="822" y="32762"/>
                  </a:cubicBezTo>
                  <a:cubicBezTo>
                    <a:pt x="10538" y="23618"/>
                    <a:pt x="15217" y="4865"/>
                    <a:pt x="13133" y="1924"/>
                  </a:cubicBezTo>
                  <a:cubicBezTo>
                    <a:pt x="12381" y="864"/>
                    <a:pt x="11121" y="1"/>
                    <a:pt x="968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606;p21">
              <a:extLst>
                <a:ext uri="{FF2B5EF4-FFF2-40B4-BE49-F238E27FC236}">
                  <a16:creationId xmlns:a16="http://schemas.microsoft.com/office/drawing/2014/main" id="{2B179B93-731B-4248-B985-B0857463BEFA}"/>
                </a:ext>
              </a:extLst>
            </p:cNvPr>
            <p:cNvSpPr/>
            <p:nvPr/>
          </p:nvSpPr>
          <p:spPr>
            <a:xfrm>
              <a:off x="5248850" y="3461522"/>
              <a:ext cx="312036" cy="1008751"/>
            </a:xfrm>
            <a:custGeom>
              <a:avLst/>
              <a:gdLst/>
              <a:ahLst/>
              <a:cxnLst/>
              <a:rect l="l" t="t" r="r" b="b"/>
              <a:pathLst>
                <a:path w="10073" h="32564" fill="none" extrusionOk="0">
                  <a:moveTo>
                    <a:pt x="10073" y="0"/>
                  </a:moveTo>
                  <a:lnTo>
                    <a:pt x="0" y="32564"/>
                  </a:lnTo>
                </a:path>
              </a:pathLst>
            </a:custGeom>
            <a:noFill/>
            <a:ln w="38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607;p21">
              <a:extLst>
                <a:ext uri="{FF2B5EF4-FFF2-40B4-BE49-F238E27FC236}">
                  <a16:creationId xmlns:a16="http://schemas.microsoft.com/office/drawing/2014/main" id="{63B1E05A-C392-B41C-07C4-18B375DE432F}"/>
                </a:ext>
              </a:extLst>
            </p:cNvPr>
            <p:cNvSpPr/>
            <p:nvPr/>
          </p:nvSpPr>
          <p:spPr>
            <a:xfrm>
              <a:off x="5373875" y="3575829"/>
              <a:ext cx="85591" cy="212846"/>
            </a:xfrm>
            <a:custGeom>
              <a:avLst/>
              <a:gdLst/>
              <a:ahLst/>
              <a:cxnLst/>
              <a:rect l="l" t="t" r="r" b="b"/>
              <a:pathLst>
                <a:path w="2763" h="6871" fill="none" extrusionOk="0">
                  <a:moveTo>
                    <a:pt x="1" y="1"/>
                  </a:moveTo>
                  <a:lnTo>
                    <a:pt x="2763" y="6871"/>
                  </a:lnTo>
                </a:path>
              </a:pathLst>
            </a:custGeom>
            <a:noFill/>
            <a:ln w="38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608;p21">
              <a:extLst>
                <a:ext uri="{FF2B5EF4-FFF2-40B4-BE49-F238E27FC236}">
                  <a16:creationId xmlns:a16="http://schemas.microsoft.com/office/drawing/2014/main" id="{C55C18AB-5BE4-0090-0693-D74E723F6044}"/>
                </a:ext>
              </a:extLst>
            </p:cNvPr>
            <p:cNvSpPr/>
            <p:nvPr/>
          </p:nvSpPr>
          <p:spPr>
            <a:xfrm>
              <a:off x="5416655" y="3817794"/>
              <a:ext cx="191100" cy="110311"/>
            </a:xfrm>
            <a:custGeom>
              <a:avLst/>
              <a:gdLst/>
              <a:ahLst/>
              <a:cxnLst/>
              <a:rect l="l" t="t" r="r" b="b"/>
              <a:pathLst>
                <a:path w="6169" h="3561" fill="none" extrusionOk="0">
                  <a:moveTo>
                    <a:pt x="1" y="3560"/>
                  </a:moveTo>
                  <a:lnTo>
                    <a:pt x="6168" y="0"/>
                  </a:lnTo>
                </a:path>
              </a:pathLst>
            </a:custGeom>
            <a:noFill/>
            <a:ln w="38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609;p21">
              <a:extLst>
                <a:ext uri="{FF2B5EF4-FFF2-40B4-BE49-F238E27FC236}">
                  <a16:creationId xmlns:a16="http://schemas.microsoft.com/office/drawing/2014/main" id="{F0466D0A-A704-C692-BA91-7FE911046EBE}"/>
                </a:ext>
              </a:extLst>
            </p:cNvPr>
            <p:cNvSpPr/>
            <p:nvPr/>
          </p:nvSpPr>
          <p:spPr>
            <a:xfrm>
              <a:off x="5282399" y="3890808"/>
              <a:ext cx="83020" cy="201787"/>
            </a:xfrm>
            <a:custGeom>
              <a:avLst/>
              <a:gdLst/>
              <a:ahLst/>
              <a:cxnLst/>
              <a:rect l="l" t="t" r="r" b="b"/>
              <a:pathLst>
                <a:path w="2680" h="6514" fill="none" extrusionOk="0">
                  <a:moveTo>
                    <a:pt x="1" y="1"/>
                  </a:moveTo>
                  <a:lnTo>
                    <a:pt x="2680" y="6514"/>
                  </a:lnTo>
                </a:path>
              </a:pathLst>
            </a:custGeom>
            <a:noFill/>
            <a:ln w="38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610;p21">
              <a:extLst>
                <a:ext uri="{FF2B5EF4-FFF2-40B4-BE49-F238E27FC236}">
                  <a16:creationId xmlns:a16="http://schemas.microsoft.com/office/drawing/2014/main" id="{12A2DF75-4E87-7912-7C21-B00F34BD8A57}"/>
                </a:ext>
              </a:extLst>
            </p:cNvPr>
            <p:cNvSpPr/>
            <p:nvPr/>
          </p:nvSpPr>
          <p:spPr>
            <a:xfrm>
              <a:off x="5244792" y="3605722"/>
              <a:ext cx="531512" cy="1038645"/>
            </a:xfrm>
            <a:custGeom>
              <a:avLst/>
              <a:gdLst/>
              <a:ahLst/>
              <a:cxnLst/>
              <a:rect l="l" t="t" r="r" b="b"/>
              <a:pathLst>
                <a:path w="17158" h="33529" extrusionOk="0">
                  <a:moveTo>
                    <a:pt x="15752" y="0"/>
                  </a:moveTo>
                  <a:cubicBezTo>
                    <a:pt x="15752" y="0"/>
                    <a:pt x="15062" y="524"/>
                    <a:pt x="13835" y="1405"/>
                  </a:cubicBezTo>
                  <a:cubicBezTo>
                    <a:pt x="12621" y="2274"/>
                    <a:pt x="12169" y="5334"/>
                    <a:pt x="10514" y="5942"/>
                  </a:cubicBezTo>
                  <a:cubicBezTo>
                    <a:pt x="8859" y="6549"/>
                    <a:pt x="7037" y="8466"/>
                    <a:pt x="6858" y="10478"/>
                  </a:cubicBezTo>
                  <a:cubicBezTo>
                    <a:pt x="6680" y="12478"/>
                    <a:pt x="4096" y="13740"/>
                    <a:pt x="3536" y="14466"/>
                  </a:cubicBezTo>
                  <a:cubicBezTo>
                    <a:pt x="2977" y="15216"/>
                    <a:pt x="4108" y="18503"/>
                    <a:pt x="2215" y="21372"/>
                  </a:cubicBezTo>
                  <a:cubicBezTo>
                    <a:pt x="0" y="24741"/>
                    <a:pt x="3191" y="33528"/>
                    <a:pt x="3191" y="33528"/>
                  </a:cubicBezTo>
                  <a:cubicBezTo>
                    <a:pt x="3191" y="33528"/>
                    <a:pt x="10335" y="29052"/>
                    <a:pt x="11918" y="27027"/>
                  </a:cubicBezTo>
                  <a:cubicBezTo>
                    <a:pt x="13490" y="25015"/>
                    <a:pt x="12180" y="23979"/>
                    <a:pt x="12002" y="21622"/>
                  </a:cubicBezTo>
                  <a:cubicBezTo>
                    <a:pt x="11823" y="19277"/>
                    <a:pt x="15490" y="19110"/>
                    <a:pt x="15395" y="16776"/>
                  </a:cubicBezTo>
                  <a:cubicBezTo>
                    <a:pt x="15324" y="14443"/>
                    <a:pt x="14181" y="12919"/>
                    <a:pt x="15050" y="12038"/>
                  </a:cubicBezTo>
                  <a:cubicBezTo>
                    <a:pt x="15931" y="11168"/>
                    <a:pt x="17157" y="8466"/>
                    <a:pt x="15752" y="6370"/>
                  </a:cubicBezTo>
                  <a:cubicBezTo>
                    <a:pt x="14359" y="4275"/>
                    <a:pt x="15752" y="1"/>
                    <a:pt x="157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611;p21">
              <a:extLst>
                <a:ext uri="{FF2B5EF4-FFF2-40B4-BE49-F238E27FC236}">
                  <a16:creationId xmlns:a16="http://schemas.microsoft.com/office/drawing/2014/main" id="{3A944316-ECF0-ACC5-B38B-3E03C9D36F82}"/>
                </a:ext>
              </a:extLst>
            </p:cNvPr>
            <p:cNvSpPr/>
            <p:nvPr/>
          </p:nvSpPr>
          <p:spPr>
            <a:xfrm>
              <a:off x="5343641" y="3606094"/>
              <a:ext cx="388768" cy="1038273"/>
            </a:xfrm>
            <a:custGeom>
              <a:avLst/>
              <a:gdLst/>
              <a:ahLst/>
              <a:cxnLst/>
              <a:rect l="l" t="t" r="r" b="b"/>
              <a:pathLst>
                <a:path w="12550" h="33517" fill="none" extrusionOk="0">
                  <a:moveTo>
                    <a:pt x="0" y="33516"/>
                  </a:moveTo>
                  <a:cubicBezTo>
                    <a:pt x="0" y="33516"/>
                    <a:pt x="4322" y="19050"/>
                    <a:pt x="12549" y="0"/>
                  </a:cubicBezTo>
                </a:path>
              </a:pathLst>
            </a:custGeom>
            <a:noFill/>
            <a:ln w="38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612;p21">
              <a:extLst>
                <a:ext uri="{FF2B5EF4-FFF2-40B4-BE49-F238E27FC236}">
                  <a16:creationId xmlns:a16="http://schemas.microsoft.com/office/drawing/2014/main" id="{FC16C70B-BB22-5544-D889-6F93E0C29D2E}"/>
                </a:ext>
              </a:extLst>
            </p:cNvPr>
            <p:cNvSpPr/>
            <p:nvPr/>
          </p:nvSpPr>
          <p:spPr>
            <a:xfrm>
              <a:off x="5334410" y="4224962"/>
              <a:ext cx="78218" cy="207332"/>
            </a:xfrm>
            <a:custGeom>
              <a:avLst/>
              <a:gdLst/>
              <a:ahLst/>
              <a:cxnLst/>
              <a:rect l="l" t="t" r="r" b="b"/>
              <a:pathLst>
                <a:path w="2525" h="6693" fill="none" extrusionOk="0">
                  <a:moveTo>
                    <a:pt x="1" y="1"/>
                  </a:moveTo>
                  <a:lnTo>
                    <a:pt x="2525" y="6692"/>
                  </a:lnTo>
                </a:path>
              </a:pathLst>
            </a:custGeom>
            <a:noFill/>
            <a:ln w="38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613;p21">
              <a:extLst>
                <a:ext uri="{FF2B5EF4-FFF2-40B4-BE49-F238E27FC236}">
                  <a16:creationId xmlns:a16="http://schemas.microsoft.com/office/drawing/2014/main" id="{0F17928C-2A55-C2F4-5D56-386A07B014B1}"/>
                </a:ext>
              </a:extLst>
            </p:cNvPr>
            <p:cNvSpPr/>
            <p:nvPr/>
          </p:nvSpPr>
          <p:spPr>
            <a:xfrm>
              <a:off x="5468294" y="4210589"/>
              <a:ext cx="185555" cy="63845"/>
            </a:xfrm>
            <a:custGeom>
              <a:avLst/>
              <a:gdLst/>
              <a:ahLst/>
              <a:cxnLst/>
              <a:rect l="l" t="t" r="r" b="b"/>
              <a:pathLst>
                <a:path w="5990" h="2061" fill="none" extrusionOk="0">
                  <a:moveTo>
                    <a:pt x="1" y="2060"/>
                  </a:moveTo>
                  <a:lnTo>
                    <a:pt x="5989" y="1"/>
                  </a:lnTo>
                </a:path>
              </a:pathLst>
            </a:custGeom>
            <a:noFill/>
            <a:ln w="38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614;p21">
              <a:extLst>
                <a:ext uri="{FF2B5EF4-FFF2-40B4-BE49-F238E27FC236}">
                  <a16:creationId xmlns:a16="http://schemas.microsoft.com/office/drawing/2014/main" id="{DB5216F5-F68D-A286-9676-40693B3A78D7}"/>
                </a:ext>
              </a:extLst>
            </p:cNvPr>
            <p:cNvSpPr/>
            <p:nvPr/>
          </p:nvSpPr>
          <p:spPr>
            <a:xfrm>
              <a:off x="5474552" y="3875319"/>
              <a:ext cx="53901" cy="234624"/>
            </a:xfrm>
            <a:custGeom>
              <a:avLst/>
              <a:gdLst/>
              <a:ahLst/>
              <a:cxnLst/>
              <a:rect l="l" t="t" r="r" b="b"/>
              <a:pathLst>
                <a:path w="1740" h="7574" fill="none" extrusionOk="0">
                  <a:moveTo>
                    <a:pt x="1" y="1"/>
                  </a:moveTo>
                  <a:lnTo>
                    <a:pt x="1739" y="7573"/>
                  </a:lnTo>
                </a:path>
              </a:pathLst>
            </a:custGeom>
            <a:noFill/>
            <a:ln w="38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615;p21">
              <a:extLst>
                <a:ext uri="{FF2B5EF4-FFF2-40B4-BE49-F238E27FC236}">
                  <a16:creationId xmlns:a16="http://schemas.microsoft.com/office/drawing/2014/main" id="{593DEE1A-C4B7-19FA-2AA9-79E37E29B389}"/>
                </a:ext>
              </a:extLst>
            </p:cNvPr>
            <p:cNvSpPr/>
            <p:nvPr/>
          </p:nvSpPr>
          <p:spPr>
            <a:xfrm>
              <a:off x="5613982" y="3803420"/>
              <a:ext cx="118427" cy="87419"/>
            </a:xfrm>
            <a:custGeom>
              <a:avLst/>
              <a:gdLst/>
              <a:ahLst/>
              <a:cxnLst/>
              <a:rect l="l" t="t" r="r" b="b"/>
              <a:pathLst>
                <a:path w="3823" h="2822" fill="none" extrusionOk="0">
                  <a:moveTo>
                    <a:pt x="0" y="2822"/>
                  </a:moveTo>
                  <a:lnTo>
                    <a:pt x="3822" y="0"/>
                  </a:lnTo>
                </a:path>
              </a:pathLst>
            </a:custGeom>
            <a:noFill/>
            <a:ln w="38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616;p21">
              <a:extLst>
                <a:ext uri="{FF2B5EF4-FFF2-40B4-BE49-F238E27FC236}">
                  <a16:creationId xmlns:a16="http://schemas.microsoft.com/office/drawing/2014/main" id="{D716429B-FCCB-62CD-77A9-6D68188D3DA6}"/>
                </a:ext>
              </a:extLst>
            </p:cNvPr>
            <p:cNvSpPr/>
            <p:nvPr/>
          </p:nvSpPr>
          <p:spPr>
            <a:xfrm>
              <a:off x="3277844" y="3758782"/>
              <a:ext cx="531884" cy="962657"/>
            </a:xfrm>
            <a:custGeom>
              <a:avLst/>
              <a:gdLst/>
              <a:ahLst/>
              <a:cxnLst/>
              <a:rect l="l" t="t" r="r" b="b"/>
              <a:pathLst>
                <a:path w="17170" h="31076" extrusionOk="0">
                  <a:moveTo>
                    <a:pt x="3394" y="0"/>
                  </a:moveTo>
                  <a:cubicBezTo>
                    <a:pt x="3394" y="0"/>
                    <a:pt x="2786" y="5192"/>
                    <a:pt x="1381" y="8692"/>
                  </a:cubicBezTo>
                  <a:cubicBezTo>
                    <a:pt x="0" y="12192"/>
                    <a:pt x="1905" y="13812"/>
                    <a:pt x="3394" y="15824"/>
                  </a:cubicBezTo>
                  <a:cubicBezTo>
                    <a:pt x="4882" y="17836"/>
                    <a:pt x="4358" y="20432"/>
                    <a:pt x="5489" y="24599"/>
                  </a:cubicBezTo>
                  <a:cubicBezTo>
                    <a:pt x="6620" y="28766"/>
                    <a:pt x="14216" y="31076"/>
                    <a:pt x="14216" y="31076"/>
                  </a:cubicBezTo>
                  <a:cubicBezTo>
                    <a:pt x="14216" y="31076"/>
                    <a:pt x="16657" y="26551"/>
                    <a:pt x="16919" y="24622"/>
                  </a:cubicBezTo>
                  <a:cubicBezTo>
                    <a:pt x="17169" y="22682"/>
                    <a:pt x="15955" y="17753"/>
                    <a:pt x="15431" y="15550"/>
                  </a:cubicBezTo>
                  <a:cubicBezTo>
                    <a:pt x="14895" y="13347"/>
                    <a:pt x="11930" y="12180"/>
                    <a:pt x="11502" y="11478"/>
                  </a:cubicBezTo>
                  <a:cubicBezTo>
                    <a:pt x="11073" y="10776"/>
                    <a:pt x="12288" y="6144"/>
                    <a:pt x="8454" y="5108"/>
                  </a:cubicBezTo>
                  <a:cubicBezTo>
                    <a:pt x="4608" y="4049"/>
                    <a:pt x="3394" y="0"/>
                    <a:pt x="339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617;p21">
              <a:extLst>
                <a:ext uri="{FF2B5EF4-FFF2-40B4-BE49-F238E27FC236}">
                  <a16:creationId xmlns:a16="http://schemas.microsoft.com/office/drawing/2014/main" id="{912D44E9-6E8D-06CF-69A2-3DCB2998EE31}"/>
                </a:ext>
              </a:extLst>
            </p:cNvPr>
            <p:cNvSpPr/>
            <p:nvPr/>
          </p:nvSpPr>
          <p:spPr>
            <a:xfrm>
              <a:off x="3383323" y="3758782"/>
              <a:ext cx="334929" cy="962657"/>
            </a:xfrm>
            <a:custGeom>
              <a:avLst/>
              <a:gdLst/>
              <a:ahLst/>
              <a:cxnLst/>
              <a:rect l="l" t="t" r="r" b="b"/>
              <a:pathLst>
                <a:path w="10812" h="31076" fill="none" extrusionOk="0">
                  <a:moveTo>
                    <a:pt x="0" y="0"/>
                  </a:moveTo>
                  <a:cubicBezTo>
                    <a:pt x="0" y="0"/>
                    <a:pt x="6287" y="20955"/>
                    <a:pt x="10811" y="31076"/>
                  </a:cubicBezTo>
                </a:path>
              </a:pathLst>
            </a:custGeom>
            <a:noFill/>
            <a:ln w="38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618;p21">
              <a:extLst>
                <a:ext uri="{FF2B5EF4-FFF2-40B4-BE49-F238E27FC236}">
                  <a16:creationId xmlns:a16="http://schemas.microsoft.com/office/drawing/2014/main" id="{9E3DB0EA-7801-64FE-9DA6-927577B08700}"/>
                </a:ext>
              </a:extLst>
            </p:cNvPr>
            <p:cNvSpPr/>
            <p:nvPr/>
          </p:nvSpPr>
          <p:spPr>
            <a:xfrm>
              <a:off x="3306963" y="4112111"/>
              <a:ext cx="226507" cy="116568"/>
            </a:xfrm>
            <a:custGeom>
              <a:avLst/>
              <a:gdLst/>
              <a:ahLst/>
              <a:cxnLst/>
              <a:rect l="l" t="t" r="r" b="b"/>
              <a:pathLst>
                <a:path w="7312" h="3763" fill="none" extrusionOk="0">
                  <a:moveTo>
                    <a:pt x="1" y="1"/>
                  </a:moveTo>
                  <a:cubicBezTo>
                    <a:pt x="1" y="1"/>
                    <a:pt x="3692" y="2584"/>
                    <a:pt x="7311" y="3763"/>
                  </a:cubicBezTo>
                </a:path>
              </a:pathLst>
            </a:custGeom>
            <a:noFill/>
            <a:ln w="38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619;p21">
              <a:extLst>
                <a:ext uri="{FF2B5EF4-FFF2-40B4-BE49-F238E27FC236}">
                  <a16:creationId xmlns:a16="http://schemas.microsoft.com/office/drawing/2014/main" id="{3737A4C2-63E0-D66A-B2B4-3ED1035CD1D1}"/>
                </a:ext>
              </a:extLst>
            </p:cNvPr>
            <p:cNvSpPr/>
            <p:nvPr/>
          </p:nvSpPr>
          <p:spPr>
            <a:xfrm>
              <a:off x="3503918" y="3928817"/>
              <a:ext cx="65703" cy="211731"/>
            </a:xfrm>
            <a:custGeom>
              <a:avLst/>
              <a:gdLst/>
              <a:ahLst/>
              <a:cxnLst/>
              <a:rect l="l" t="t" r="r" b="b"/>
              <a:pathLst>
                <a:path w="2121" h="6835" fill="none" extrusionOk="0">
                  <a:moveTo>
                    <a:pt x="1" y="6834"/>
                  </a:moveTo>
                  <a:cubicBezTo>
                    <a:pt x="1" y="6834"/>
                    <a:pt x="989" y="3191"/>
                    <a:pt x="2120" y="0"/>
                  </a:cubicBezTo>
                </a:path>
              </a:pathLst>
            </a:custGeom>
            <a:noFill/>
            <a:ln w="38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620;p21">
              <a:extLst>
                <a:ext uri="{FF2B5EF4-FFF2-40B4-BE49-F238E27FC236}">
                  <a16:creationId xmlns:a16="http://schemas.microsoft.com/office/drawing/2014/main" id="{7A9223CA-B079-D176-0A7D-A9AFC094EFC8}"/>
                </a:ext>
              </a:extLst>
            </p:cNvPr>
            <p:cNvSpPr/>
            <p:nvPr/>
          </p:nvSpPr>
          <p:spPr>
            <a:xfrm>
              <a:off x="3427218" y="4415288"/>
              <a:ext cx="200672" cy="81533"/>
            </a:xfrm>
            <a:custGeom>
              <a:avLst/>
              <a:gdLst/>
              <a:ahLst/>
              <a:cxnLst/>
              <a:rect l="l" t="t" r="r" b="b"/>
              <a:pathLst>
                <a:path w="6478" h="2632" fill="none" extrusionOk="0">
                  <a:moveTo>
                    <a:pt x="0" y="0"/>
                  </a:moveTo>
                  <a:cubicBezTo>
                    <a:pt x="0" y="0"/>
                    <a:pt x="4775" y="2537"/>
                    <a:pt x="6477" y="2632"/>
                  </a:cubicBezTo>
                </a:path>
              </a:pathLst>
            </a:custGeom>
            <a:noFill/>
            <a:ln w="38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621;p21">
              <a:extLst>
                <a:ext uri="{FF2B5EF4-FFF2-40B4-BE49-F238E27FC236}">
                  <a16:creationId xmlns:a16="http://schemas.microsoft.com/office/drawing/2014/main" id="{57B8C800-3CBE-1667-E083-58E22C762258}"/>
                </a:ext>
              </a:extLst>
            </p:cNvPr>
            <p:cNvSpPr/>
            <p:nvPr/>
          </p:nvSpPr>
          <p:spPr>
            <a:xfrm>
              <a:off x="3598338" y="4180355"/>
              <a:ext cx="120286" cy="234964"/>
            </a:xfrm>
            <a:custGeom>
              <a:avLst/>
              <a:gdLst/>
              <a:ahLst/>
              <a:cxnLst/>
              <a:rect l="l" t="t" r="r" b="b"/>
              <a:pathLst>
                <a:path w="3883" h="7585" fill="none" extrusionOk="0">
                  <a:moveTo>
                    <a:pt x="1" y="7584"/>
                  </a:moveTo>
                  <a:cubicBezTo>
                    <a:pt x="1" y="7584"/>
                    <a:pt x="2656" y="3429"/>
                    <a:pt x="3882" y="0"/>
                  </a:cubicBezTo>
                </a:path>
              </a:pathLst>
            </a:custGeom>
            <a:noFill/>
            <a:ln w="38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622;p21">
              <a:extLst>
                <a:ext uri="{FF2B5EF4-FFF2-40B4-BE49-F238E27FC236}">
                  <a16:creationId xmlns:a16="http://schemas.microsoft.com/office/drawing/2014/main" id="{A257B769-9B9C-0FED-0E32-5042D87B2473}"/>
                </a:ext>
              </a:extLst>
            </p:cNvPr>
            <p:cNvSpPr/>
            <p:nvPr/>
          </p:nvSpPr>
          <p:spPr>
            <a:xfrm>
              <a:off x="4343378" y="2851110"/>
              <a:ext cx="506048" cy="711305"/>
            </a:xfrm>
            <a:custGeom>
              <a:avLst/>
              <a:gdLst/>
              <a:ahLst/>
              <a:cxnLst/>
              <a:rect l="l" t="t" r="r" b="b"/>
              <a:pathLst>
                <a:path w="16336" h="22962" extrusionOk="0">
                  <a:moveTo>
                    <a:pt x="8037" y="0"/>
                  </a:moveTo>
                  <a:cubicBezTo>
                    <a:pt x="8037" y="0"/>
                    <a:pt x="7323" y="3977"/>
                    <a:pt x="465" y="8680"/>
                  </a:cubicBezTo>
                  <a:cubicBezTo>
                    <a:pt x="465" y="8680"/>
                    <a:pt x="0" y="14550"/>
                    <a:pt x="977" y="16788"/>
                  </a:cubicBezTo>
                  <a:cubicBezTo>
                    <a:pt x="1965" y="19014"/>
                    <a:pt x="5227" y="22408"/>
                    <a:pt x="8502" y="22932"/>
                  </a:cubicBezTo>
                  <a:cubicBezTo>
                    <a:pt x="8627" y="22952"/>
                    <a:pt x="8753" y="22961"/>
                    <a:pt x="8882" y="22961"/>
                  </a:cubicBezTo>
                  <a:cubicBezTo>
                    <a:pt x="12117" y="22961"/>
                    <a:pt x="16336" y="16859"/>
                    <a:pt x="16336" y="16859"/>
                  </a:cubicBezTo>
                  <a:cubicBezTo>
                    <a:pt x="16336" y="16859"/>
                    <a:pt x="16014" y="13919"/>
                    <a:pt x="15681" y="10787"/>
                  </a:cubicBezTo>
                  <a:lnTo>
                    <a:pt x="15360" y="7644"/>
                  </a:lnTo>
                  <a:cubicBezTo>
                    <a:pt x="15360" y="7644"/>
                    <a:pt x="13062" y="6013"/>
                    <a:pt x="11561" y="3655"/>
                  </a:cubicBezTo>
                  <a:cubicBezTo>
                    <a:pt x="10061" y="1310"/>
                    <a:pt x="8037" y="0"/>
                    <a:pt x="8037" y="0"/>
                  </a:cubicBezTo>
                  <a:close/>
                </a:path>
              </a:pathLst>
            </a:custGeom>
            <a:solidFill>
              <a:srgbClr val="F2CA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623;p21">
              <a:extLst>
                <a:ext uri="{FF2B5EF4-FFF2-40B4-BE49-F238E27FC236}">
                  <a16:creationId xmlns:a16="http://schemas.microsoft.com/office/drawing/2014/main" id="{C1718B5E-CF52-EE1A-84AC-25B1FE4034F8}"/>
                </a:ext>
              </a:extLst>
            </p:cNvPr>
            <p:cNvSpPr/>
            <p:nvPr/>
          </p:nvSpPr>
          <p:spPr>
            <a:xfrm>
              <a:off x="4273306" y="3173183"/>
              <a:ext cx="90764" cy="165544"/>
            </a:xfrm>
            <a:custGeom>
              <a:avLst/>
              <a:gdLst/>
              <a:ahLst/>
              <a:cxnLst/>
              <a:rect l="l" t="t" r="r" b="b"/>
              <a:pathLst>
                <a:path w="2930" h="5344" extrusionOk="0">
                  <a:moveTo>
                    <a:pt x="1563" y="0"/>
                  </a:moveTo>
                  <a:cubicBezTo>
                    <a:pt x="1472" y="0"/>
                    <a:pt x="1376" y="14"/>
                    <a:pt x="1274" y="45"/>
                  </a:cubicBezTo>
                  <a:cubicBezTo>
                    <a:pt x="429" y="319"/>
                    <a:pt x="0" y="4891"/>
                    <a:pt x="2929" y="5343"/>
                  </a:cubicBezTo>
                  <a:cubicBezTo>
                    <a:pt x="2643" y="4010"/>
                    <a:pt x="2584" y="2212"/>
                    <a:pt x="2620" y="759"/>
                  </a:cubicBezTo>
                  <a:cubicBezTo>
                    <a:pt x="2620" y="759"/>
                    <a:pt x="2240" y="0"/>
                    <a:pt x="1563" y="0"/>
                  </a:cubicBezTo>
                  <a:close/>
                </a:path>
              </a:pathLst>
            </a:custGeom>
            <a:solidFill>
              <a:srgbClr val="F2CA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624;p21">
              <a:extLst>
                <a:ext uri="{FF2B5EF4-FFF2-40B4-BE49-F238E27FC236}">
                  <a16:creationId xmlns:a16="http://schemas.microsoft.com/office/drawing/2014/main" id="{1FA6BE80-6048-C9F4-9825-BD9957951E82}"/>
                </a:ext>
              </a:extLst>
            </p:cNvPr>
            <p:cNvSpPr/>
            <p:nvPr/>
          </p:nvSpPr>
          <p:spPr>
            <a:xfrm>
              <a:off x="4445541" y="3144312"/>
              <a:ext cx="71217" cy="95937"/>
            </a:xfrm>
            <a:custGeom>
              <a:avLst/>
              <a:gdLst/>
              <a:ahLst/>
              <a:cxnLst/>
              <a:rect l="l" t="t" r="r" b="b"/>
              <a:pathLst>
                <a:path w="2299" h="3097" extrusionOk="0">
                  <a:moveTo>
                    <a:pt x="1155" y="1"/>
                  </a:moveTo>
                  <a:cubicBezTo>
                    <a:pt x="512" y="1"/>
                    <a:pt x="0" y="691"/>
                    <a:pt x="0" y="1548"/>
                  </a:cubicBezTo>
                  <a:cubicBezTo>
                    <a:pt x="0" y="2406"/>
                    <a:pt x="512" y="3096"/>
                    <a:pt x="1155" y="3096"/>
                  </a:cubicBezTo>
                  <a:cubicBezTo>
                    <a:pt x="1786" y="3096"/>
                    <a:pt x="2298" y="2406"/>
                    <a:pt x="2298" y="1548"/>
                  </a:cubicBezTo>
                  <a:cubicBezTo>
                    <a:pt x="2298" y="691"/>
                    <a:pt x="1786" y="1"/>
                    <a:pt x="115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625;p21">
              <a:extLst>
                <a:ext uri="{FF2B5EF4-FFF2-40B4-BE49-F238E27FC236}">
                  <a16:creationId xmlns:a16="http://schemas.microsoft.com/office/drawing/2014/main" id="{607672BD-76B5-6641-DF59-CA6A578127B9}"/>
                </a:ext>
              </a:extLst>
            </p:cNvPr>
            <p:cNvSpPr/>
            <p:nvPr/>
          </p:nvSpPr>
          <p:spPr>
            <a:xfrm>
              <a:off x="4680103" y="3144312"/>
              <a:ext cx="71217" cy="95937"/>
            </a:xfrm>
            <a:custGeom>
              <a:avLst/>
              <a:gdLst/>
              <a:ahLst/>
              <a:cxnLst/>
              <a:rect l="l" t="t" r="r" b="b"/>
              <a:pathLst>
                <a:path w="2299" h="3097" extrusionOk="0">
                  <a:moveTo>
                    <a:pt x="1156" y="1"/>
                  </a:moveTo>
                  <a:cubicBezTo>
                    <a:pt x="525" y="1"/>
                    <a:pt x="1" y="691"/>
                    <a:pt x="1" y="1548"/>
                  </a:cubicBezTo>
                  <a:cubicBezTo>
                    <a:pt x="1" y="2406"/>
                    <a:pt x="525" y="3096"/>
                    <a:pt x="1156" y="3096"/>
                  </a:cubicBezTo>
                  <a:cubicBezTo>
                    <a:pt x="1787" y="3096"/>
                    <a:pt x="2299" y="2406"/>
                    <a:pt x="2299" y="1548"/>
                  </a:cubicBezTo>
                  <a:cubicBezTo>
                    <a:pt x="2299" y="691"/>
                    <a:pt x="1787" y="1"/>
                    <a:pt x="115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626;p21">
              <a:extLst>
                <a:ext uri="{FF2B5EF4-FFF2-40B4-BE49-F238E27FC236}">
                  <a16:creationId xmlns:a16="http://schemas.microsoft.com/office/drawing/2014/main" id="{459E4D17-4980-0FBC-B09B-84CE9428DA6C}"/>
                </a:ext>
              </a:extLst>
            </p:cNvPr>
            <p:cNvSpPr/>
            <p:nvPr/>
          </p:nvSpPr>
          <p:spPr>
            <a:xfrm>
              <a:off x="4548820" y="3107449"/>
              <a:ext cx="47241" cy="201013"/>
            </a:xfrm>
            <a:custGeom>
              <a:avLst/>
              <a:gdLst/>
              <a:ahLst/>
              <a:cxnLst/>
              <a:rect l="l" t="t" r="r" b="b"/>
              <a:pathLst>
                <a:path w="1525" h="6489" extrusionOk="0">
                  <a:moveTo>
                    <a:pt x="1310" y="0"/>
                  </a:moveTo>
                  <a:cubicBezTo>
                    <a:pt x="1215" y="0"/>
                    <a:pt x="1119" y="83"/>
                    <a:pt x="1119" y="191"/>
                  </a:cubicBezTo>
                  <a:cubicBezTo>
                    <a:pt x="1119" y="226"/>
                    <a:pt x="1072" y="2643"/>
                    <a:pt x="417" y="3798"/>
                  </a:cubicBezTo>
                  <a:cubicBezTo>
                    <a:pt x="84" y="4405"/>
                    <a:pt x="0" y="5013"/>
                    <a:pt x="215" y="5536"/>
                  </a:cubicBezTo>
                  <a:cubicBezTo>
                    <a:pt x="393" y="5977"/>
                    <a:pt x="798" y="6334"/>
                    <a:pt x="1250" y="6477"/>
                  </a:cubicBezTo>
                  <a:cubicBezTo>
                    <a:pt x="1274" y="6489"/>
                    <a:pt x="1298" y="6489"/>
                    <a:pt x="1310" y="6489"/>
                  </a:cubicBezTo>
                  <a:cubicBezTo>
                    <a:pt x="1393" y="6489"/>
                    <a:pt x="1477" y="6429"/>
                    <a:pt x="1489" y="6334"/>
                  </a:cubicBezTo>
                  <a:cubicBezTo>
                    <a:pt x="1524" y="6239"/>
                    <a:pt x="1465" y="6120"/>
                    <a:pt x="1358" y="6084"/>
                  </a:cubicBezTo>
                  <a:cubicBezTo>
                    <a:pt x="1012" y="5977"/>
                    <a:pt x="715" y="5727"/>
                    <a:pt x="584" y="5382"/>
                  </a:cubicBezTo>
                  <a:cubicBezTo>
                    <a:pt x="465" y="5108"/>
                    <a:pt x="405" y="4632"/>
                    <a:pt x="762" y="4001"/>
                  </a:cubicBezTo>
                  <a:cubicBezTo>
                    <a:pt x="1465" y="2750"/>
                    <a:pt x="1512" y="310"/>
                    <a:pt x="1512" y="202"/>
                  </a:cubicBezTo>
                  <a:cubicBezTo>
                    <a:pt x="1512" y="83"/>
                    <a:pt x="1417" y="0"/>
                    <a:pt x="13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627;p21">
              <a:extLst>
                <a:ext uri="{FF2B5EF4-FFF2-40B4-BE49-F238E27FC236}">
                  <a16:creationId xmlns:a16="http://schemas.microsoft.com/office/drawing/2014/main" id="{C575BEC3-8EC1-F78F-00B3-88E519923CA0}"/>
                </a:ext>
              </a:extLst>
            </p:cNvPr>
            <p:cNvSpPr/>
            <p:nvPr/>
          </p:nvSpPr>
          <p:spPr>
            <a:xfrm>
              <a:off x="4485378" y="3359575"/>
              <a:ext cx="31380" cy="18617"/>
            </a:xfrm>
            <a:custGeom>
              <a:avLst/>
              <a:gdLst/>
              <a:ahLst/>
              <a:cxnLst/>
              <a:rect l="l" t="t" r="r" b="b"/>
              <a:pathLst>
                <a:path w="1013" h="601" extrusionOk="0">
                  <a:moveTo>
                    <a:pt x="221" y="0"/>
                  </a:moveTo>
                  <a:cubicBezTo>
                    <a:pt x="140" y="0"/>
                    <a:pt x="66" y="54"/>
                    <a:pt x="48" y="136"/>
                  </a:cubicBezTo>
                  <a:cubicBezTo>
                    <a:pt x="0" y="243"/>
                    <a:pt x="60" y="362"/>
                    <a:pt x="167" y="386"/>
                  </a:cubicBezTo>
                  <a:lnTo>
                    <a:pt x="715" y="576"/>
                  </a:lnTo>
                  <a:cubicBezTo>
                    <a:pt x="727" y="600"/>
                    <a:pt x="762" y="600"/>
                    <a:pt x="774" y="600"/>
                  </a:cubicBezTo>
                  <a:cubicBezTo>
                    <a:pt x="858" y="600"/>
                    <a:pt x="941" y="553"/>
                    <a:pt x="965" y="457"/>
                  </a:cubicBezTo>
                  <a:cubicBezTo>
                    <a:pt x="1012" y="362"/>
                    <a:pt x="953" y="243"/>
                    <a:pt x="846" y="207"/>
                  </a:cubicBezTo>
                  <a:lnTo>
                    <a:pt x="298" y="17"/>
                  </a:lnTo>
                  <a:cubicBezTo>
                    <a:pt x="273" y="5"/>
                    <a:pt x="246" y="0"/>
                    <a:pt x="22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628;p21">
              <a:extLst>
                <a:ext uri="{FF2B5EF4-FFF2-40B4-BE49-F238E27FC236}">
                  <a16:creationId xmlns:a16="http://schemas.microsoft.com/office/drawing/2014/main" id="{0DD512DD-672E-2821-9488-D190714B1BB8}"/>
                </a:ext>
              </a:extLst>
            </p:cNvPr>
            <p:cNvSpPr/>
            <p:nvPr/>
          </p:nvSpPr>
          <p:spPr>
            <a:xfrm>
              <a:off x="4520786" y="3359141"/>
              <a:ext cx="174837" cy="27167"/>
            </a:xfrm>
            <a:custGeom>
              <a:avLst/>
              <a:gdLst/>
              <a:ahLst/>
              <a:cxnLst/>
              <a:rect l="l" t="t" r="r" b="b"/>
              <a:pathLst>
                <a:path w="5644" h="877" extrusionOk="0">
                  <a:moveTo>
                    <a:pt x="5414" y="0"/>
                  </a:moveTo>
                  <a:cubicBezTo>
                    <a:pt x="5387" y="0"/>
                    <a:pt x="5360" y="6"/>
                    <a:pt x="5334" y="19"/>
                  </a:cubicBezTo>
                  <a:cubicBezTo>
                    <a:pt x="4484" y="369"/>
                    <a:pt x="3326" y="462"/>
                    <a:pt x="2328" y="462"/>
                  </a:cubicBezTo>
                  <a:cubicBezTo>
                    <a:pt x="1188" y="462"/>
                    <a:pt x="258" y="340"/>
                    <a:pt x="238" y="340"/>
                  </a:cubicBezTo>
                  <a:cubicBezTo>
                    <a:pt x="232" y="340"/>
                    <a:pt x="225" y="339"/>
                    <a:pt x="218" y="339"/>
                  </a:cubicBezTo>
                  <a:cubicBezTo>
                    <a:pt x="119" y="339"/>
                    <a:pt x="35" y="419"/>
                    <a:pt x="12" y="519"/>
                  </a:cubicBezTo>
                  <a:cubicBezTo>
                    <a:pt x="0" y="626"/>
                    <a:pt x="96" y="733"/>
                    <a:pt x="191" y="745"/>
                  </a:cubicBezTo>
                  <a:cubicBezTo>
                    <a:pt x="274" y="757"/>
                    <a:pt x="1191" y="876"/>
                    <a:pt x="2322" y="876"/>
                  </a:cubicBezTo>
                  <a:cubicBezTo>
                    <a:pt x="3346" y="876"/>
                    <a:pt x="4572" y="769"/>
                    <a:pt x="5489" y="388"/>
                  </a:cubicBezTo>
                  <a:cubicBezTo>
                    <a:pt x="5596" y="340"/>
                    <a:pt x="5644" y="221"/>
                    <a:pt x="5596" y="114"/>
                  </a:cubicBezTo>
                  <a:cubicBezTo>
                    <a:pt x="5561" y="44"/>
                    <a:pt x="5488" y="0"/>
                    <a:pt x="541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629;p21">
              <a:extLst>
                <a:ext uri="{FF2B5EF4-FFF2-40B4-BE49-F238E27FC236}">
                  <a16:creationId xmlns:a16="http://schemas.microsoft.com/office/drawing/2014/main" id="{BCA66A25-97DE-D196-8E10-DBAFC593669C}"/>
                </a:ext>
              </a:extLst>
            </p:cNvPr>
            <p:cNvSpPr/>
            <p:nvPr/>
          </p:nvSpPr>
          <p:spPr>
            <a:xfrm>
              <a:off x="4409762" y="3055747"/>
              <a:ext cx="125056" cy="26641"/>
            </a:xfrm>
            <a:custGeom>
              <a:avLst/>
              <a:gdLst/>
              <a:ahLst/>
              <a:cxnLst/>
              <a:rect l="l" t="t" r="r" b="b"/>
              <a:pathLst>
                <a:path w="4037" h="860" extrusionOk="0">
                  <a:moveTo>
                    <a:pt x="2197" y="1"/>
                  </a:moveTo>
                  <a:cubicBezTo>
                    <a:pt x="1597" y="1"/>
                    <a:pt x="883" y="114"/>
                    <a:pt x="132" y="478"/>
                  </a:cubicBezTo>
                  <a:cubicBezTo>
                    <a:pt x="48" y="526"/>
                    <a:pt x="1" y="645"/>
                    <a:pt x="48" y="740"/>
                  </a:cubicBezTo>
                  <a:cubicBezTo>
                    <a:pt x="72" y="824"/>
                    <a:pt x="143" y="859"/>
                    <a:pt x="227" y="859"/>
                  </a:cubicBezTo>
                  <a:cubicBezTo>
                    <a:pt x="251" y="859"/>
                    <a:pt x="286" y="847"/>
                    <a:pt x="310" y="847"/>
                  </a:cubicBezTo>
                  <a:cubicBezTo>
                    <a:pt x="994" y="519"/>
                    <a:pt x="1652" y="418"/>
                    <a:pt x="2204" y="418"/>
                  </a:cubicBezTo>
                  <a:cubicBezTo>
                    <a:pt x="3093" y="418"/>
                    <a:pt x="3708" y="681"/>
                    <a:pt x="3715" y="681"/>
                  </a:cubicBezTo>
                  <a:cubicBezTo>
                    <a:pt x="3744" y="694"/>
                    <a:pt x="3774" y="699"/>
                    <a:pt x="3802" y="699"/>
                  </a:cubicBezTo>
                  <a:cubicBezTo>
                    <a:pt x="3881" y="699"/>
                    <a:pt x="3954" y="655"/>
                    <a:pt x="3989" y="586"/>
                  </a:cubicBezTo>
                  <a:cubicBezTo>
                    <a:pt x="4037" y="478"/>
                    <a:pt x="3989" y="359"/>
                    <a:pt x="3882" y="312"/>
                  </a:cubicBezTo>
                  <a:cubicBezTo>
                    <a:pt x="3838" y="297"/>
                    <a:pt x="3167" y="1"/>
                    <a:pt x="219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630;p21">
              <a:extLst>
                <a:ext uri="{FF2B5EF4-FFF2-40B4-BE49-F238E27FC236}">
                  <a16:creationId xmlns:a16="http://schemas.microsoft.com/office/drawing/2014/main" id="{C59C6BAD-DF31-A03A-EBFB-3A72867DE0AA}"/>
                </a:ext>
              </a:extLst>
            </p:cNvPr>
            <p:cNvSpPr/>
            <p:nvPr/>
          </p:nvSpPr>
          <p:spPr>
            <a:xfrm>
              <a:off x="4662043" y="3051782"/>
              <a:ext cx="140917" cy="23357"/>
            </a:xfrm>
            <a:custGeom>
              <a:avLst/>
              <a:gdLst/>
              <a:ahLst/>
              <a:cxnLst/>
              <a:rect l="l" t="t" r="r" b="b"/>
              <a:pathLst>
                <a:path w="4549" h="754" extrusionOk="0">
                  <a:moveTo>
                    <a:pt x="2336" y="0"/>
                  </a:moveTo>
                  <a:cubicBezTo>
                    <a:pt x="1119" y="0"/>
                    <a:pt x="218" y="345"/>
                    <a:pt x="155" y="368"/>
                  </a:cubicBezTo>
                  <a:cubicBezTo>
                    <a:pt x="60" y="392"/>
                    <a:pt x="0" y="511"/>
                    <a:pt x="36" y="618"/>
                  </a:cubicBezTo>
                  <a:cubicBezTo>
                    <a:pt x="63" y="700"/>
                    <a:pt x="139" y="754"/>
                    <a:pt x="221" y="754"/>
                  </a:cubicBezTo>
                  <a:cubicBezTo>
                    <a:pt x="246" y="754"/>
                    <a:pt x="273" y="749"/>
                    <a:pt x="298" y="737"/>
                  </a:cubicBezTo>
                  <a:cubicBezTo>
                    <a:pt x="314" y="729"/>
                    <a:pt x="1175" y="407"/>
                    <a:pt x="2334" y="407"/>
                  </a:cubicBezTo>
                  <a:cubicBezTo>
                    <a:pt x="2920" y="407"/>
                    <a:pt x="3583" y="489"/>
                    <a:pt x="4251" y="737"/>
                  </a:cubicBezTo>
                  <a:cubicBezTo>
                    <a:pt x="4287" y="749"/>
                    <a:pt x="4299" y="749"/>
                    <a:pt x="4322" y="749"/>
                  </a:cubicBezTo>
                  <a:cubicBezTo>
                    <a:pt x="4418" y="749"/>
                    <a:pt x="4489" y="714"/>
                    <a:pt x="4513" y="618"/>
                  </a:cubicBezTo>
                  <a:cubicBezTo>
                    <a:pt x="4549" y="511"/>
                    <a:pt x="4501" y="416"/>
                    <a:pt x="4406" y="368"/>
                  </a:cubicBezTo>
                  <a:cubicBezTo>
                    <a:pt x="3680" y="92"/>
                    <a:pt x="2966" y="0"/>
                    <a:pt x="233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631;p21">
              <a:extLst>
                <a:ext uri="{FF2B5EF4-FFF2-40B4-BE49-F238E27FC236}">
                  <a16:creationId xmlns:a16="http://schemas.microsoft.com/office/drawing/2014/main" id="{87F6C2DD-4750-63ED-6A9E-BC140567EB4A}"/>
                </a:ext>
              </a:extLst>
            </p:cNvPr>
            <p:cNvSpPr/>
            <p:nvPr/>
          </p:nvSpPr>
          <p:spPr>
            <a:xfrm>
              <a:off x="4113586" y="3193411"/>
              <a:ext cx="78218" cy="494958"/>
            </a:xfrm>
            <a:custGeom>
              <a:avLst/>
              <a:gdLst/>
              <a:ahLst/>
              <a:cxnLst/>
              <a:rect l="l" t="t" r="r" b="b"/>
              <a:pathLst>
                <a:path w="2525" h="15978" extrusionOk="0">
                  <a:moveTo>
                    <a:pt x="2288" y="1"/>
                  </a:moveTo>
                  <a:cubicBezTo>
                    <a:pt x="2246" y="1"/>
                    <a:pt x="2204" y="16"/>
                    <a:pt x="2168" y="47"/>
                  </a:cubicBezTo>
                  <a:cubicBezTo>
                    <a:pt x="2084" y="130"/>
                    <a:pt x="144" y="1773"/>
                    <a:pt x="48" y="4964"/>
                  </a:cubicBezTo>
                  <a:cubicBezTo>
                    <a:pt x="1" y="6643"/>
                    <a:pt x="465" y="7595"/>
                    <a:pt x="930" y="8500"/>
                  </a:cubicBezTo>
                  <a:cubicBezTo>
                    <a:pt x="1346" y="9357"/>
                    <a:pt x="1751" y="10155"/>
                    <a:pt x="1787" y="11560"/>
                  </a:cubicBezTo>
                  <a:cubicBezTo>
                    <a:pt x="1882" y="14441"/>
                    <a:pt x="1108" y="15644"/>
                    <a:pt x="1108" y="15668"/>
                  </a:cubicBezTo>
                  <a:cubicBezTo>
                    <a:pt x="1049" y="15751"/>
                    <a:pt x="1072" y="15882"/>
                    <a:pt x="1168" y="15942"/>
                  </a:cubicBezTo>
                  <a:cubicBezTo>
                    <a:pt x="1191" y="15965"/>
                    <a:pt x="1227" y="15977"/>
                    <a:pt x="1275" y="15977"/>
                  </a:cubicBezTo>
                  <a:cubicBezTo>
                    <a:pt x="1334" y="15977"/>
                    <a:pt x="1406" y="15942"/>
                    <a:pt x="1430" y="15882"/>
                  </a:cubicBezTo>
                  <a:cubicBezTo>
                    <a:pt x="1465" y="15823"/>
                    <a:pt x="2287" y="14572"/>
                    <a:pt x="2192" y="11536"/>
                  </a:cubicBezTo>
                  <a:cubicBezTo>
                    <a:pt x="2144" y="10048"/>
                    <a:pt x="1715" y="9179"/>
                    <a:pt x="1287" y="8322"/>
                  </a:cubicBezTo>
                  <a:cubicBezTo>
                    <a:pt x="834" y="7417"/>
                    <a:pt x="406" y="6560"/>
                    <a:pt x="453" y="4976"/>
                  </a:cubicBezTo>
                  <a:cubicBezTo>
                    <a:pt x="525" y="1976"/>
                    <a:pt x="2406" y="380"/>
                    <a:pt x="2418" y="368"/>
                  </a:cubicBezTo>
                  <a:cubicBezTo>
                    <a:pt x="2501" y="285"/>
                    <a:pt x="2525" y="166"/>
                    <a:pt x="2442" y="83"/>
                  </a:cubicBezTo>
                  <a:cubicBezTo>
                    <a:pt x="2401" y="28"/>
                    <a:pt x="2344" y="1"/>
                    <a:pt x="228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632;p21">
              <a:extLst>
                <a:ext uri="{FF2B5EF4-FFF2-40B4-BE49-F238E27FC236}">
                  <a16:creationId xmlns:a16="http://schemas.microsoft.com/office/drawing/2014/main" id="{231B6F17-9632-74E1-0AB6-FE9CC1F889B8}"/>
                </a:ext>
              </a:extLst>
            </p:cNvPr>
            <p:cNvSpPr/>
            <p:nvPr/>
          </p:nvSpPr>
          <p:spPr>
            <a:xfrm>
              <a:off x="5088758" y="3380825"/>
              <a:ext cx="73819" cy="384617"/>
            </a:xfrm>
            <a:custGeom>
              <a:avLst/>
              <a:gdLst/>
              <a:ahLst/>
              <a:cxnLst/>
              <a:rect l="l" t="t" r="r" b="b"/>
              <a:pathLst>
                <a:path w="2383" h="12416" extrusionOk="0">
                  <a:moveTo>
                    <a:pt x="1020" y="1"/>
                  </a:moveTo>
                  <a:cubicBezTo>
                    <a:pt x="981" y="1"/>
                    <a:pt x="941" y="11"/>
                    <a:pt x="906" y="33"/>
                  </a:cubicBezTo>
                  <a:cubicBezTo>
                    <a:pt x="823" y="93"/>
                    <a:pt x="787" y="224"/>
                    <a:pt x="846" y="307"/>
                  </a:cubicBezTo>
                  <a:cubicBezTo>
                    <a:pt x="870" y="343"/>
                    <a:pt x="1977" y="2129"/>
                    <a:pt x="1977" y="4093"/>
                  </a:cubicBezTo>
                  <a:cubicBezTo>
                    <a:pt x="1977" y="6022"/>
                    <a:pt x="1656" y="7510"/>
                    <a:pt x="834" y="9237"/>
                  </a:cubicBezTo>
                  <a:cubicBezTo>
                    <a:pt x="49" y="10927"/>
                    <a:pt x="13" y="12154"/>
                    <a:pt x="13" y="12201"/>
                  </a:cubicBezTo>
                  <a:cubicBezTo>
                    <a:pt x="1" y="12320"/>
                    <a:pt x="96" y="12416"/>
                    <a:pt x="215" y="12416"/>
                  </a:cubicBezTo>
                  <a:cubicBezTo>
                    <a:pt x="311" y="12416"/>
                    <a:pt x="406" y="12320"/>
                    <a:pt x="418" y="12190"/>
                  </a:cubicBezTo>
                  <a:cubicBezTo>
                    <a:pt x="418" y="12178"/>
                    <a:pt x="453" y="10987"/>
                    <a:pt x="1204" y="9392"/>
                  </a:cubicBezTo>
                  <a:cubicBezTo>
                    <a:pt x="2037" y="7606"/>
                    <a:pt x="2382" y="6070"/>
                    <a:pt x="2382" y="4081"/>
                  </a:cubicBezTo>
                  <a:cubicBezTo>
                    <a:pt x="2382" y="1998"/>
                    <a:pt x="1239" y="164"/>
                    <a:pt x="1192" y="93"/>
                  </a:cubicBezTo>
                  <a:cubicBezTo>
                    <a:pt x="1154" y="32"/>
                    <a:pt x="1088" y="1"/>
                    <a:pt x="102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633;p21">
              <a:extLst>
                <a:ext uri="{FF2B5EF4-FFF2-40B4-BE49-F238E27FC236}">
                  <a16:creationId xmlns:a16="http://schemas.microsoft.com/office/drawing/2014/main" id="{42455EE5-B09D-7E4D-49F8-D2727D8FD821}"/>
                </a:ext>
              </a:extLst>
            </p:cNvPr>
            <p:cNvSpPr/>
            <p:nvPr/>
          </p:nvSpPr>
          <p:spPr>
            <a:xfrm>
              <a:off x="4584971" y="2844295"/>
              <a:ext cx="240478" cy="249152"/>
            </a:xfrm>
            <a:custGeom>
              <a:avLst/>
              <a:gdLst/>
              <a:ahLst/>
              <a:cxnLst/>
              <a:rect l="l" t="t" r="r" b="b"/>
              <a:pathLst>
                <a:path w="7763" h="8043" extrusionOk="0">
                  <a:moveTo>
                    <a:pt x="234" y="1"/>
                  </a:moveTo>
                  <a:cubicBezTo>
                    <a:pt x="198" y="1"/>
                    <a:pt x="163" y="10"/>
                    <a:pt x="131" y="30"/>
                  </a:cubicBezTo>
                  <a:cubicBezTo>
                    <a:pt x="48" y="65"/>
                    <a:pt x="0" y="208"/>
                    <a:pt x="60" y="292"/>
                  </a:cubicBezTo>
                  <a:cubicBezTo>
                    <a:pt x="71" y="327"/>
                    <a:pt x="1334" y="2590"/>
                    <a:pt x="2560" y="4149"/>
                  </a:cubicBezTo>
                  <a:cubicBezTo>
                    <a:pt x="4358" y="6471"/>
                    <a:pt x="7346" y="7971"/>
                    <a:pt x="7465" y="8031"/>
                  </a:cubicBezTo>
                  <a:cubicBezTo>
                    <a:pt x="7501" y="8043"/>
                    <a:pt x="7525" y="8043"/>
                    <a:pt x="7561" y="8043"/>
                  </a:cubicBezTo>
                  <a:cubicBezTo>
                    <a:pt x="7632" y="8043"/>
                    <a:pt x="7703" y="8007"/>
                    <a:pt x="7727" y="7924"/>
                  </a:cubicBezTo>
                  <a:cubicBezTo>
                    <a:pt x="7763" y="7828"/>
                    <a:pt x="7739" y="7709"/>
                    <a:pt x="7632" y="7662"/>
                  </a:cubicBezTo>
                  <a:cubicBezTo>
                    <a:pt x="7608" y="7650"/>
                    <a:pt x="4608" y="6138"/>
                    <a:pt x="2869" y="3899"/>
                  </a:cubicBezTo>
                  <a:cubicBezTo>
                    <a:pt x="1667" y="2351"/>
                    <a:pt x="417" y="125"/>
                    <a:pt x="405" y="101"/>
                  </a:cubicBezTo>
                  <a:cubicBezTo>
                    <a:pt x="373" y="38"/>
                    <a:pt x="304" y="1"/>
                    <a:pt x="23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634;p21">
              <a:extLst>
                <a:ext uri="{FF2B5EF4-FFF2-40B4-BE49-F238E27FC236}">
                  <a16:creationId xmlns:a16="http://schemas.microsoft.com/office/drawing/2014/main" id="{B400D76B-9204-C308-DFFF-F87C959D3FBE}"/>
                </a:ext>
              </a:extLst>
            </p:cNvPr>
            <p:cNvSpPr/>
            <p:nvPr/>
          </p:nvSpPr>
          <p:spPr>
            <a:xfrm>
              <a:off x="4193632" y="3457464"/>
              <a:ext cx="812540" cy="570637"/>
            </a:xfrm>
            <a:custGeom>
              <a:avLst/>
              <a:gdLst/>
              <a:ahLst/>
              <a:cxnLst/>
              <a:rect l="l" t="t" r="r" b="b"/>
              <a:pathLst>
                <a:path w="26230" h="18421" extrusionOk="0">
                  <a:moveTo>
                    <a:pt x="18955" y="0"/>
                  </a:moveTo>
                  <a:lnTo>
                    <a:pt x="18955" y="0"/>
                  </a:lnTo>
                  <a:cubicBezTo>
                    <a:pt x="17457" y="1620"/>
                    <a:pt x="15442" y="3374"/>
                    <a:pt x="13710" y="3374"/>
                  </a:cubicBezTo>
                  <a:cubicBezTo>
                    <a:pt x="13584" y="3374"/>
                    <a:pt x="13459" y="3365"/>
                    <a:pt x="13336" y="3346"/>
                  </a:cubicBezTo>
                  <a:cubicBezTo>
                    <a:pt x="12062" y="3131"/>
                    <a:pt x="10799" y="2512"/>
                    <a:pt x="9668" y="1679"/>
                  </a:cubicBezTo>
                  <a:lnTo>
                    <a:pt x="9668" y="1679"/>
                  </a:lnTo>
                  <a:cubicBezTo>
                    <a:pt x="9716" y="3774"/>
                    <a:pt x="9716" y="8072"/>
                    <a:pt x="8990" y="9727"/>
                  </a:cubicBezTo>
                  <a:cubicBezTo>
                    <a:pt x="8013" y="11966"/>
                    <a:pt x="1" y="13097"/>
                    <a:pt x="1" y="13097"/>
                  </a:cubicBezTo>
                  <a:cubicBezTo>
                    <a:pt x="1" y="13097"/>
                    <a:pt x="5954" y="17716"/>
                    <a:pt x="13728" y="18371"/>
                  </a:cubicBezTo>
                  <a:cubicBezTo>
                    <a:pt x="14135" y="18405"/>
                    <a:pt x="14533" y="18421"/>
                    <a:pt x="14923" y="18421"/>
                  </a:cubicBezTo>
                  <a:cubicBezTo>
                    <a:pt x="21995" y="18421"/>
                    <a:pt x="26230" y="13180"/>
                    <a:pt x="26230" y="13180"/>
                  </a:cubicBezTo>
                  <a:cubicBezTo>
                    <a:pt x="26230" y="13180"/>
                    <a:pt x="20277" y="12930"/>
                    <a:pt x="18812" y="9727"/>
                  </a:cubicBezTo>
                  <a:cubicBezTo>
                    <a:pt x="18098" y="8180"/>
                    <a:pt x="18634" y="2691"/>
                    <a:pt x="18955" y="0"/>
                  </a:cubicBezTo>
                  <a:close/>
                </a:path>
              </a:pathLst>
            </a:custGeom>
            <a:solidFill>
              <a:srgbClr val="F2CA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635;p21">
              <a:extLst>
                <a:ext uri="{FF2B5EF4-FFF2-40B4-BE49-F238E27FC236}">
                  <a16:creationId xmlns:a16="http://schemas.microsoft.com/office/drawing/2014/main" id="{E0E25D38-DA3B-FA2F-96A7-212BE93C3D82}"/>
                </a:ext>
              </a:extLst>
            </p:cNvPr>
            <p:cNvSpPr/>
            <p:nvPr/>
          </p:nvSpPr>
          <p:spPr>
            <a:xfrm>
              <a:off x="3513521" y="3570624"/>
              <a:ext cx="437093" cy="912938"/>
            </a:xfrm>
            <a:custGeom>
              <a:avLst/>
              <a:gdLst/>
              <a:ahLst/>
              <a:cxnLst/>
              <a:rect l="l" t="t" r="r" b="b"/>
              <a:pathLst>
                <a:path w="14110" h="29471" extrusionOk="0">
                  <a:moveTo>
                    <a:pt x="6358" y="0"/>
                  </a:moveTo>
                  <a:cubicBezTo>
                    <a:pt x="6137" y="0"/>
                    <a:pt x="5903" y="24"/>
                    <a:pt x="5656" y="74"/>
                  </a:cubicBezTo>
                  <a:cubicBezTo>
                    <a:pt x="1917" y="836"/>
                    <a:pt x="0" y="9599"/>
                    <a:pt x="2263" y="16314"/>
                  </a:cubicBezTo>
                  <a:cubicBezTo>
                    <a:pt x="4525" y="23029"/>
                    <a:pt x="10442" y="27815"/>
                    <a:pt x="10442" y="27815"/>
                  </a:cubicBezTo>
                  <a:cubicBezTo>
                    <a:pt x="12371" y="29220"/>
                    <a:pt x="14109" y="29470"/>
                    <a:pt x="14109" y="29470"/>
                  </a:cubicBezTo>
                  <a:lnTo>
                    <a:pt x="12704" y="27256"/>
                  </a:lnTo>
                  <a:cubicBezTo>
                    <a:pt x="11323" y="25041"/>
                    <a:pt x="10883" y="13349"/>
                    <a:pt x="10442" y="8920"/>
                  </a:cubicBezTo>
                  <a:cubicBezTo>
                    <a:pt x="10042" y="4772"/>
                    <a:pt x="9486" y="0"/>
                    <a:pt x="63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636;p21">
              <a:extLst>
                <a:ext uri="{FF2B5EF4-FFF2-40B4-BE49-F238E27FC236}">
                  <a16:creationId xmlns:a16="http://schemas.microsoft.com/office/drawing/2014/main" id="{939D9D35-48E7-8608-AB34-6DE1991D9EDD}"/>
                </a:ext>
              </a:extLst>
            </p:cNvPr>
            <p:cNvSpPr/>
            <p:nvPr/>
          </p:nvSpPr>
          <p:spPr>
            <a:xfrm>
              <a:off x="3602396" y="3573629"/>
              <a:ext cx="348218" cy="910305"/>
            </a:xfrm>
            <a:custGeom>
              <a:avLst/>
              <a:gdLst/>
              <a:ahLst/>
              <a:cxnLst/>
              <a:rect l="l" t="t" r="r" b="b"/>
              <a:pathLst>
                <a:path w="11241" h="29386" fill="none" extrusionOk="0">
                  <a:moveTo>
                    <a:pt x="2787" y="0"/>
                  </a:moveTo>
                  <a:cubicBezTo>
                    <a:pt x="2787" y="0"/>
                    <a:pt x="1" y="19717"/>
                    <a:pt x="11240" y="29385"/>
                  </a:cubicBezTo>
                </a:path>
              </a:pathLst>
            </a:custGeom>
            <a:noFill/>
            <a:ln w="38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637;p21">
              <a:extLst>
                <a:ext uri="{FF2B5EF4-FFF2-40B4-BE49-F238E27FC236}">
                  <a16:creationId xmlns:a16="http://schemas.microsoft.com/office/drawing/2014/main" id="{B3D15148-34CA-10AA-15C4-D38E4FDFA8AF}"/>
                </a:ext>
              </a:extLst>
            </p:cNvPr>
            <p:cNvSpPr/>
            <p:nvPr/>
          </p:nvSpPr>
          <p:spPr>
            <a:xfrm>
              <a:off x="3563302" y="3770956"/>
              <a:ext cx="129858" cy="178183"/>
            </a:xfrm>
            <a:custGeom>
              <a:avLst/>
              <a:gdLst/>
              <a:ahLst/>
              <a:cxnLst/>
              <a:rect l="l" t="t" r="r" b="b"/>
              <a:pathLst>
                <a:path w="4192" h="5752" fill="none" extrusionOk="0">
                  <a:moveTo>
                    <a:pt x="1" y="0"/>
                  </a:moveTo>
                  <a:lnTo>
                    <a:pt x="4192" y="5751"/>
                  </a:lnTo>
                </a:path>
              </a:pathLst>
            </a:custGeom>
            <a:noFill/>
            <a:ln w="38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638;p21">
              <a:extLst>
                <a:ext uri="{FF2B5EF4-FFF2-40B4-BE49-F238E27FC236}">
                  <a16:creationId xmlns:a16="http://schemas.microsoft.com/office/drawing/2014/main" id="{730B51F2-CBEC-2753-C474-A96012AD357A}"/>
                </a:ext>
              </a:extLst>
            </p:cNvPr>
            <p:cNvSpPr/>
            <p:nvPr/>
          </p:nvSpPr>
          <p:spPr>
            <a:xfrm>
              <a:off x="3718221" y="3846944"/>
              <a:ext cx="118799" cy="232362"/>
            </a:xfrm>
            <a:custGeom>
              <a:avLst/>
              <a:gdLst/>
              <a:ahLst/>
              <a:cxnLst/>
              <a:rect l="l" t="t" r="r" b="b"/>
              <a:pathLst>
                <a:path w="3835" h="7501" fill="none" extrusionOk="0">
                  <a:moveTo>
                    <a:pt x="0" y="7501"/>
                  </a:moveTo>
                  <a:lnTo>
                    <a:pt x="3834" y="0"/>
                  </a:lnTo>
                </a:path>
              </a:pathLst>
            </a:custGeom>
            <a:noFill/>
            <a:ln w="38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639;p21">
              <a:extLst>
                <a:ext uri="{FF2B5EF4-FFF2-40B4-BE49-F238E27FC236}">
                  <a16:creationId xmlns:a16="http://schemas.microsoft.com/office/drawing/2014/main" id="{2D74D0B1-5862-6E80-00C9-8B95F8F1A90D}"/>
                </a:ext>
              </a:extLst>
            </p:cNvPr>
            <p:cNvSpPr/>
            <p:nvPr/>
          </p:nvSpPr>
          <p:spPr>
            <a:xfrm>
              <a:off x="3615685" y="4154519"/>
              <a:ext cx="174125" cy="119914"/>
            </a:xfrm>
            <a:custGeom>
              <a:avLst/>
              <a:gdLst/>
              <a:ahLst/>
              <a:cxnLst/>
              <a:rect l="l" t="t" r="r" b="b"/>
              <a:pathLst>
                <a:path w="5621" h="3871" fill="none" extrusionOk="0">
                  <a:moveTo>
                    <a:pt x="0" y="1"/>
                  </a:moveTo>
                  <a:lnTo>
                    <a:pt x="5620" y="3870"/>
                  </a:lnTo>
                </a:path>
              </a:pathLst>
            </a:custGeom>
            <a:noFill/>
            <a:ln w="38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640;p21">
              <a:extLst>
                <a:ext uri="{FF2B5EF4-FFF2-40B4-BE49-F238E27FC236}">
                  <a16:creationId xmlns:a16="http://schemas.microsoft.com/office/drawing/2014/main" id="{E9CE6C8B-A1D8-DDFC-C2AE-1CB7DAEC3F99}"/>
                </a:ext>
              </a:extLst>
            </p:cNvPr>
            <p:cNvSpPr/>
            <p:nvPr/>
          </p:nvSpPr>
          <p:spPr>
            <a:xfrm>
              <a:off x="3620858" y="3862959"/>
              <a:ext cx="1947060" cy="1050013"/>
            </a:xfrm>
            <a:custGeom>
              <a:avLst/>
              <a:gdLst/>
              <a:ahLst/>
              <a:cxnLst/>
              <a:rect l="l" t="t" r="r" b="b"/>
              <a:pathLst>
                <a:path w="62854" h="33896" extrusionOk="0">
                  <a:moveTo>
                    <a:pt x="18242" y="1"/>
                  </a:moveTo>
                  <a:cubicBezTo>
                    <a:pt x="17215" y="1"/>
                    <a:pt x="13256" y="259"/>
                    <a:pt x="10990" y="4091"/>
                  </a:cubicBezTo>
                  <a:cubicBezTo>
                    <a:pt x="8370" y="8544"/>
                    <a:pt x="3322" y="19962"/>
                    <a:pt x="1655" y="25796"/>
                  </a:cubicBezTo>
                  <a:cubicBezTo>
                    <a:pt x="0" y="31630"/>
                    <a:pt x="4965" y="33547"/>
                    <a:pt x="12275" y="33547"/>
                  </a:cubicBezTo>
                  <a:cubicBezTo>
                    <a:pt x="17157" y="33547"/>
                    <a:pt x="32617" y="33896"/>
                    <a:pt x="43647" y="33896"/>
                  </a:cubicBezTo>
                  <a:cubicBezTo>
                    <a:pt x="49162" y="33896"/>
                    <a:pt x="53570" y="33809"/>
                    <a:pt x="54995" y="33547"/>
                  </a:cubicBezTo>
                  <a:cubicBezTo>
                    <a:pt x="59269" y="32761"/>
                    <a:pt x="62139" y="32939"/>
                    <a:pt x="62496" y="28665"/>
                  </a:cubicBezTo>
                  <a:cubicBezTo>
                    <a:pt x="62853" y="24415"/>
                    <a:pt x="54650" y="6531"/>
                    <a:pt x="53793" y="4436"/>
                  </a:cubicBezTo>
                  <a:cubicBezTo>
                    <a:pt x="52942" y="2413"/>
                    <a:pt x="49263" y="69"/>
                    <a:pt x="45164" y="69"/>
                  </a:cubicBezTo>
                  <a:cubicBezTo>
                    <a:pt x="45017" y="69"/>
                    <a:pt x="44869" y="72"/>
                    <a:pt x="44720" y="78"/>
                  </a:cubicBezTo>
                  <a:cubicBezTo>
                    <a:pt x="44720" y="78"/>
                    <a:pt x="40495" y="5319"/>
                    <a:pt x="33415" y="5319"/>
                  </a:cubicBezTo>
                  <a:cubicBezTo>
                    <a:pt x="33025" y="5319"/>
                    <a:pt x="32626" y="5303"/>
                    <a:pt x="32218" y="5269"/>
                  </a:cubicBezTo>
                  <a:cubicBezTo>
                    <a:pt x="24444" y="4626"/>
                    <a:pt x="18491" y="7"/>
                    <a:pt x="18491" y="7"/>
                  </a:cubicBezTo>
                  <a:cubicBezTo>
                    <a:pt x="18491" y="7"/>
                    <a:pt x="18402" y="1"/>
                    <a:pt x="182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641;p21">
              <a:extLst>
                <a:ext uri="{FF2B5EF4-FFF2-40B4-BE49-F238E27FC236}">
                  <a16:creationId xmlns:a16="http://schemas.microsoft.com/office/drawing/2014/main" id="{EF28BEDA-5A45-41B4-228C-DDD62BA9FB5D}"/>
                </a:ext>
              </a:extLst>
            </p:cNvPr>
            <p:cNvSpPr/>
            <p:nvPr/>
          </p:nvSpPr>
          <p:spPr>
            <a:xfrm>
              <a:off x="4026199" y="4373251"/>
              <a:ext cx="1136379" cy="279882"/>
            </a:xfrm>
            <a:custGeom>
              <a:avLst/>
              <a:gdLst/>
              <a:ahLst/>
              <a:cxnLst/>
              <a:rect l="l" t="t" r="r" b="b"/>
              <a:pathLst>
                <a:path w="36684" h="9035" extrusionOk="0">
                  <a:moveTo>
                    <a:pt x="0" y="0"/>
                  </a:moveTo>
                  <a:lnTo>
                    <a:pt x="976" y="7108"/>
                  </a:lnTo>
                  <a:lnTo>
                    <a:pt x="3608" y="7823"/>
                  </a:lnTo>
                  <a:cubicBezTo>
                    <a:pt x="3608" y="7823"/>
                    <a:pt x="14348" y="9034"/>
                    <a:pt x="21478" y="9034"/>
                  </a:cubicBezTo>
                  <a:cubicBezTo>
                    <a:pt x="23316" y="9034"/>
                    <a:pt x="24914" y="8954"/>
                    <a:pt x="26027" y="8751"/>
                  </a:cubicBezTo>
                  <a:cubicBezTo>
                    <a:pt x="31444" y="7775"/>
                    <a:pt x="36278" y="6251"/>
                    <a:pt x="36278" y="6251"/>
                  </a:cubicBezTo>
                  <a:lnTo>
                    <a:pt x="36683" y="1357"/>
                  </a:lnTo>
                  <a:lnTo>
                    <a:pt x="36683" y="1357"/>
                  </a:lnTo>
                  <a:cubicBezTo>
                    <a:pt x="36683" y="1358"/>
                    <a:pt x="31563" y="8017"/>
                    <a:pt x="20765" y="8017"/>
                  </a:cubicBezTo>
                  <a:cubicBezTo>
                    <a:pt x="20167" y="8017"/>
                    <a:pt x="19552" y="7997"/>
                    <a:pt x="18919" y="7954"/>
                  </a:cubicBezTo>
                  <a:cubicBezTo>
                    <a:pt x="6823" y="7132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5F51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642;p21">
              <a:extLst>
                <a:ext uri="{FF2B5EF4-FFF2-40B4-BE49-F238E27FC236}">
                  <a16:creationId xmlns:a16="http://schemas.microsoft.com/office/drawing/2014/main" id="{379EFC16-7426-4FFA-FBA4-133481F7F0D0}"/>
                </a:ext>
              </a:extLst>
            </p:cNvPr>
            <p:cNvSpPr/>
            <p:nvPr/>
          </p:nvSpPr>
          <p:spPr>
            <a:xfrm>
              <a:off x="3779432" y="4555058"/>
              <a:ext cx="359649" cy="64588"/>
            </a:xfrm>
            <a:custGeom>
              <a:avLst/>
              <a:gdLst/>
              <a:ahLst/>
              <a:cxnLst/>
              <a:rect l="l" t="t" r="r" b="b"/>
              <a:pathLst>
                <a:path w="11610" h="2085" extrusionOk="0">
                  <a:moveTo>
                    <a:pt x="4621" y="0"/>
                  </a:moveTo>
                  <a:cubicBezTo>
                    <a:pt x="2066" y="0"/>
                    <a:pt x="174" y="1672"/>
                    <a:pt x="96" y="1739"/>
                  </a:cubicBezTo>
                  <a:cubicBezTo>
                    <a:pt x="13" y="1811"/>
                    <a:pt x="1" y="1930"/>
                    <a:pt x="72" y="2025"/>
                  </a:cubicBezTo>
                  <a:cubicBezTo>
                    <a:pt x="117" y="2064"/>
                    <a:pt x="173" y="2085"/>
                    <a:pt x="228" y="2085"/>
                  </a:cubicBezTo>
                  <a:cubicBezTo>
                    <a:pt x="274" y="2085"/>
                    <a:pt x="320" y="2070"/>
                    <a:pt x="358" y="2037"/>
                  </a:cubicBezTo>
                  <a:cubicBezTo>
                    <a:pt x="369" y="2015"/>
                    <a:pt x="2208" y="394"/>
                    <a:pt x="4613" y="394"/>
                  </a:cubicBezTo>
                  <a:cubicBezTo>
                    <a:pt x="4776" y="394"/>
                    <a:pt x="4941" y="402"/>
                    <a:pt x="5109" y="418"/>
                  </a:cubicBezTo>
                  <a:cubicBezTo>
                    <a:pt x="7787" y="668"/>
                    <a:pt x="11264" y="2049"/>
                    <a:pt x="11300" y="2073"/>
                  </a:cubicBezTo>
                  <a:cubicBezTo>
                    <a:pt x="11324" y="2085"/>
                    <a:pt x="11347" y="2085"/>
                    <a:pt x="11371" y="2085"/>
                  </a:cubicBezTo>
                  <a:cubicBezTo>
                    <a:pt x="11467" y="2085"/>
                    <a:pt x="11538" y="2025"/>
                    <a:pt x="11562" y="1977"/>
                  </a:cubicBezTo>
                  <a:cubicBezTo>
                    <a:pt x="11609" y="1870"/>
                    <a:pt x="11562" y="1751"/>
                    <a:pt x="11467" y="1715"/>
                  </a:cubicBezTo>
                  <a:cubicBezTo>
                    <a:pt x="11419" y="1692"/>
                    <a:pt x="7895" y="299"/>
                    <a:pt x="5156" y="25"/>
                  </a:cubicBezTo>
                  <a:cubicBezTo>
                    <a:pt x="4975" y="8"/>
                    <a:pt x="4796" y="0"/>
                    <a:pt x="462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643;p21">
              <a:extLst>
                <a:ext uri="{FF2B5EF4-FFF2-40B4-BE49-F238E27FC236}">
                  <a16:creationId xmlns:a16="http://schemas.microsoft.com/office/drawing/2014/main" id="{7EB8A5AE-7A2B-1B92-DDB7-3FDD77DB80EE}"/>
                </a:ext>
              </a:extLst>
            </p:cNvPr>
            <p:cNvSpPr/>
            <p:nvPr/>
          </p:nvSpPr>
          <p:spPr>
            <a:xfrm>
              <a:off x="3882339" y="4489975"/>
              <a:ext cx="99624" cy="83206"/>
            </a:xfrm>
            <a:custGeom>
              <a:avLst/>
              <a:gdLst/>
              <a:ahLst/>
              <a:cxnLst/>
              <a:rect l="l" t="t" r="r" b="b"/>
              <a:pathLst>
                <a:path w="3216" h="2686" extrusionOk="0">
                  <a:moveTo>
                    <a:pt x="240" y="1"/>
                  </a:moveTo>
                  <a:cubicBezTo>
                    <a:pt x="169" y="1"/>
                    <a:pt x="99" y="35"/>
                    <a:pt x="60" y="90"/>
                  </a:cubicBezTo>
                  <a:cubicBezTo>
                    <a:pt x="1" y="185"/>
                    <a:pt x="24" y="316"/>
                    <a:pt x="120" y="376"/>
                  </a:cubicBezTo>
                  <a:cubicBezTo>
                    <a:pt x="132" y="387"/>
                    <a:pt x="1679" y="1447"/>
                    <a:pt x="2870" y="2614"/>
                  </a:cubicBezTo>
                  <a:cubicBezTo>
                    <a:pt x="2906" y="2662"/>
                    <a:pt x="2965" y="2685"/>
                    <a:pt x="3001" y="2685"/>
                  </a:cubicBezTo>
                  <a:cubicBezTo>
                    <a:pt x="3061" y="2685"/>
                    <a:pt x="3108" y="2662"/>
                    <a:pt x="3144" y="2602"/>
                  </a:cubicBezTo>
                  <a:cubicBezTo>
                    <a:pt x="3215" y="2531"/>
                    <a:pt x="3215" y="2400"/>
                    <a:pt x="3144" y="2316"/>
                  </a:cubicBezTo>
                  <a:cubicBezTo>
                    <a:pt x="1929" y="1114"/>
                    <a:pt x="358" y="42"/>
                    <a:pt x="346" y="30"/>
                  </a:cubicBezTo>
                  <a:cubicBezTo>
                    <a:pt x="313" y="10"/>
                    <a:pt x="277" y="1"/>
                    <a:pt x="2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644;p21">
              <a:extLst>
                <a:ext uri="{FF2B5EF4-FFF2-40B4-BE49-F238E27FC236}">
                  <a16:creationId xmlns:a16="http://schemas.microsoft.com/office/drawing/2014/main" id="{84F07A81-4D6F-6320-20D1-70785CE77C24}"/>
                </a:ext>
              </a:extLst>
            </p:cNvPr>
            <p:cNvSpPr/>
            <p:nvPr/>
          </p:nvSpPr>
          <p:spPr>
            <a:xfrm>
              <a:off x="4016968" y="4346642"/>
              <a:ext cx="45754" cy="246829"/>
            </a:xfrm>
            <a:custGeom>
              <a:avLst/>
              <a:gdLst/>
              <a:ahLst/>
              <a:cxnLst/>
              <a:rect l="l" t="t" r="r" b="b"/>
              <a:pathLst>
                <a:path w="1477" h="7968" extrusionOk="0">
                  <a:moveTo>
                    <a:pt x="202" y="1"/>
                  </a:moveTo>
                  <a:cubicBezTo>
                    <a:pt x="195" y="1"/>
                    <a:pt x="187" y="1"/>
                    <a:pt x="179" y="2"/>
                  </a:cubicBezTo>
                  <a:cubicBezTo>
                    <a:pt x="72" y="14"/>
                    <a:pt x="0" y="121"/>
                    <a:pt x="12" y="228"/>
                  </a:cubicBezTo>
                  <a:lnTo>
                    <a:pt x="1072" y="7789"/>
                  </a:lnTo>
                  <a:cubicBezTo>
                    <a:pt x="1084" y="7884"/>
                    <a:pt x="1155" y="7967"/>
                    <a:pt x="1262" y="7967"/>
                  </a:cubicBezTo>
                  <a:cubicBezTo>
                    <a:pt x="1262" y="7967"/>
                    <a:pt x="1274" y="7967"/>
                    <a:pt x="1298" y="7943"/>
                  </a:cubicBezTo>
                  <a:cubicBezTo>
                    <a:pt x="1393" y="7931"/>
                    <a:pt x="1477" y="7824"/>
                    <a:pt x="1453" y="7729"/>
                  </a:cubicBezTo>
                  <a:lnTo>
                    <a:pt x="405" y="169"/>
                  </a:lnTo>
                  <a:cubicBezTo>
                    <a:pt x="383" y="69"/>
                    <a:pt x="300" y="1"/>
                    <a:pt x="20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645;p21">
              <a:extLst>
                <a:ext uri="{FF2B5EF4-FFF2-40B4-BE49-F238E27FC236}">
                  <a16:creationId xmlns:a16="http://schemas.microsoft.com/office/drawing/2014/main" id="{17C6F28B-11FE-4044-DC04-052337177940}"/>
                </a:ext>
              </a:extLst>
            </p:cNvPr>
            <p:cNvSpPr/>
            <p:nvPr/>
          </p:nvSpPr>
          <p:spPr>
            <a:xfrm>
              <a:off x="5086559" y="4542234"/>
              <a:ext cx="291777" cy="51237"/>
            </a:xfrm>
            <a:custGeom>
              <a:avLst/>
              <a:gdLst/>
              <a:ahLst/>
              <a:cxnLst/>
              <a:rect l="l" t="t" r="r" b="b"/>
              <a:pathLst>
                <a:path w="9419" h="1654" extrusionOk="0">
                  <a:moveTo>
                    <a:pt x="5405" y="0"/>
                  </a:moveTo>
                  <a:cubicBezTo>
                    <a:pt x="2775" y="0"/>
                    <a:pt x="288" y="1182"/>
                    <a:pt x="132" y="1260"/>
                  </a:cubicBezTo>
                  <a:cubicBezTo>
                    <a:pt x="48" y="1308"/>
                    <a:pt x="1" y="1427"/>
                    <a:pt x="48" y="1534"/>
                  </a:cubicBezTo>
                  <a:cubicBezTo>
                    <a:pt x="72" y="1606"/>
                    <a:pt x="143" y="1653"/>
                    <a:pt x="227" y="1653"/>
                  </a:cubicBezTo>
                  <a:cubicBezTo>
                    <a:pt x="251" y="1653"/>
                    <a:pt x="286" y="1629"/>
                    <a:pt x="310" y="1629"/>
                  </a:cubicBezTo>
                  <a:cubicBezTo>
                    <a:pt x="350" y="1614"/>
                    <a:pt x="2849" y="421"/>
                    <a:pt x="5434" y="421"/>
                  </a:cubicBezTo>
                  <a:cubicBezTo>
                    <a:pt x="6724" y="421"/>
                    <a:pt x="8035" y="718"/>
                    <a:pt x="9073" y="1606"/>
                  </a:cubicBezTo>
                  <a:cubicBezTo>
                    <a:pt x="9115" y="1632"/>
                    <a:pt x="9162" y="1647"/>
                    <a:pt x="9207" y="1647"/>
                  </a:cubicBezTo>
                  <a:cubicBezTo>
                    <a:pt x="9264" y="1647"/>
                    <a:pt x="9319" y="1623"/>
                    <a:pt x="9359" y="1570"/>
                  </a:cubicBezTo>
                  <a:cubicBezTo>
                    <a:pt x="9418" y="1487"/>
                    <a:pt x="9418" y="1367"/>
                    <a:pt x="9335" y="1296"/>
                  </a:cubicBezTo>
                  <a:cubicBezTo>
                    <a:pt x="8195" y="323"/>
                    <a:pt x="6780" y="0"/>
                    <a:pt x="540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646;p21">
              <a:extLst>
                <a:ext uri="{FF2B5EF4-FFF2-40B4-BE49-F238E27FC236}">
                  <a16:creationId xmlns:a16="http://schemas.microsoft.com/office/drawing/2014/main" id="{EA9C139B-0FB9-F408-7A4B-114031214060}"/>
                </a:ext>
              </a:extLst>
            </p:cNvPr>
            <p:cNvSpPr/>
            <p:nvPr/>
          </p:nvSpPr>
          <p:spPr>
            <a:xfrm>
              <a:off x="5143743" y="4372880"/>
              <a:ext cx="22149" cy="194012"/>
            </a:xfrm>
            <a:custGeom>
              <a:avLst/>
              <a:gdLst/>
              <a:ahLst/>
              <a:cxnLst/>
              <a:rect l="l" t="t" r="r" b="b"/>
              <a:pathLst>
                <a:path w="715" h="6263" extrusionOk="0">
                  <a:moveTo>
                    <a:pt x="500" y="0"/>
                  </a:moveTo>
                  <a:cubicBezTo>
                    <a:pt x="405" y="0"/>
                    <a:pt x="310" y="96"/>
                    <a:pt x="310" y="191"/>
                  </a:cubicBezTo>
                  <a:lnTo>
                    <a:pt x="12" y="6061"/>
                  </a:lnTo>
                  <a:cubicBezTo>
                    <a:pt x="0" y="6168"/>
                    <a:pt x="83" y="6263"/>
                    <a:pt x="202" y="6263"/>
                  </a:cubicBezTo>
                  <a:cubicBezTo>
                    <a:pt x="310" y="6263"/>
                    <a:pt x="405" y="6180"/>
                    <a:pt x="417" y="6072"/>
                  </a:cubicBezTo>
                  <a:lnTo>
                    <a:pt x="714" y="215"/>
                  </a:lnTo>
                  <a:cubicBezTo>
                    <a:pt x="714" y="107"/>
                    <a:pt x="619" y="0"/>
                    <a:pt x="52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647;p21">
              <a:extLst>
                <a:ext uri="{FF2B5EF4-FFF2-40B4-BE49-F238E27FC236}">
                  <a16:creationId xmlns:a16="http://schemas.microsoft.com/office/drawing/2014/main" id="{EA17950B-5BC1-85DE-9161-A0A78BE8B811}"/>
                </a:ext>
              </a:extLst>
            </p:cNvPr>
            <p:cNvSpPr/>
            <p:nvPr/>
          </p:nvSpPr>
          <p:spPr>
            <a:xfrm>
              <a:off x="5186895" y="4451810"/>
              <a:ext cx="132801" cy="103279"/>
            </a:xfrm>
            <a:custGeom>
              <a:avLst/>
              <a:gdLst/>
              <a:ahLst/>
              <a:cxnLst/>
              <a:rect l="l" t="t" r="r" b="b"/>
              <a:pathLst>
                <a:path w="4287" h="3334" extrusionOk="0">
                  <a:moveTo>
                    <a:pt x="4077" y="1"/>
                  </a:moveTo>
                  <a:cubicBezTo>
                    <a:pt x="4055" y="1"/>
                    <a:pt x="4033" y="4"/>
                    <a:pt x="4012" y="12"/>
                  </a:cubicBezTo>
                  <a:cubicBezTo>
                    <a:pt x="2012" y="679"/>
                    <a:pt x="143" y="2917"/>
                    <a:pt x="60" y="3001"/>
                  </a:cubicBezTo>
                  <a:cubicBezTo>
                    <a:pt x="0" y="3096"/>
                    <a:pt x="0" y="3215"/>
                    <a:pt x="95" y="3286"/>
                  </a:cubicBezTo>
                  <a:cubicBezTo>
                    <a:pt x="143" y="3322"/>
                    <a:pt x="179" y="3334"/>
                    <a:pt x="226" y="3334"/>
                  </a:cubicBezTo>
                  <a:cubicBezTo>
                    <a:pt x="286" y="3334"/>
                    <a:pt x="333" y="3298"/>
                    <a:pt x="357" y="3251"/>
                  </a:cubicBezTo>
                  <a:cubicBezTo>
                    <a:pt x="381" y="3239"/>
                    <a:pt x="2238" y="1024"/>
                    <a:pt x="4132" y="393"/>
                  </a:cubicBezTo>
                  <a:cubicBezTo>
                    <a:pt x="4251" y="369"/>
                    <a:pt x="4286" y="250"/>
                    <a:pt x="4262" y="143"/>
                  </a:cubicBezTo>
                  <a:cubicBezTo>
                    <a:pt x="4235" y="50"/>
                    <a:pt x="4156" y="1"/>
                    <a:pt x="407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648;p21">
              <a:extLst>
                <a:ext uri="{FF2B5EF4-FFF2-40B4-BE49-F238E27FC236}">
                  <a16:creationId xmlns:a16="http://schemas.microsoft.com/office/drawing/2014/main" id="{38A89F27-F2DA-A6E0-DDEF-3105C2788F38}"/>
                </a:ext>
              </a:extLst>
            </p:cNvPr>
            <p:cNvSpPr/>
            <p:nvPr/>
          </p:nvSpPr>
          <p:spPr>
            <a:xfrm>
              <a:off x="4493123" y="3457464"/>
              <a:ext cx="287719" cy="137881"/>
            </a:xfrm>
            <a:custGeom>
              <a:avLst/>
              <a:gdLst/>
              <a:ahLst/>
              <a:cxnLst/>
              <a:rect l="l" t="t" r="r" b="b"/>
              <a:pathLst>
                <a:path w="9288" h="4451" extrusionOk="0">
                  <a:moveTo>
                    <a:pt x="9287" y="0"/>
                  </a:moveTo>
                  <a:lnTo>
                    <a:pt x="9287" y="0"/>
                  </a:lnTo>
                  <a:cubicBezTo>
                    <a:pt x="7789" y="1620"/>
                    <a:pt x="5774" y="3374"/>
                    <a:pt x="4042" y="3374"/>
                  </a:cubicBezTo>
                  <a:cubicBezTo>
                    <a:pt x="3916" y="3374"/>
                    <a:pt x="3791" y="3365"/>
                    <a:pt x="3668" y="3346"/>
                  </a:cubicBezTo>
                  <a:cubicBezTo>
                    <a:pt x="2394" y="3131"/>
                    <a:pt x="1131" y="2512"/>
                    <a:pt x="0" y="1679"/>
                  </a:cubicBezTo>
                  <a:lnTo>
                    <a:pt x="0" y="1679"/>
                  </a:lnTo>
                  <a:cubicBezTo>
                    <a:pt x="1" y="1679"/>
                    <a:pt x="3310" y="4451"/>
                    <a:pt x="6910" y="4451"/>
                  </a:cubicBezTo>
                  <a:cubicBezTo>
                    <a:pt x="7564" y="4451"/>
                    <a:pt x="8228" y="4359"/>
                    <a:pt x="8882" y="4143"/>
                  </a:cubicBezTo>
                  <a:cubicBezTo>
                    <a:pt x="8990" y="2596"/>
                    <a:pt x="9156" y="1084"/>
                    <a:pt x="928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649;p21">
              <a:extLst>
                <a:ext uri="{FF2B5EF4-FFF2-40B4-BE49-F238E27FC236}">
                  <a16:creationId xmlns:a16="http://schemas.microsoft.com/office/drawing/2014/main" id="{62C26521-814A-15B4-9085-C00CC6212A50}"/>
                </a:ext>
              </a:extLst>
            </p:cNvPr>
            <p:cNvSpPr/>
            <p:nvPr/>
          </p:nvSpPr>
          <p:spPr>
            <a:xfrm>
              <a:off x="4363668" y="3255335"/>
              <a:ext cx="92963" cy="60871"/>
            </a:xfrm>
            <a:custGeom>
              <a:avLst/>
              <a:gdLst/>
              <a:ahLst/>
              <a:cxnLst/>
              <a:rect l="l" t="t" r="r" b="b"/>
              <a:pathLst>
                <a:path w="3001" h="1965" extrusionOk="0">
                  <a:moveTo>
                    <a:pt x="1500" y="0"/>
                  </a:moveTo>
                  <a:cubicBezTo>
                    <a:pt x="667" y="0"/>
                    <a:pt x="0" y="441"/>
                    <a:pt x="0" y="977"/>
                  </a:cubicBezTo>
                  <a:cubicBezTo>
                    <a:pt x="0" y="1524"/>
                    <a:pt x="667" y="1965"/>
                    <a:pt x="1500" y="1965"/>
                  </a:cubicBezTo>
                  <a:cubicBezTo>
                    <a:pt x="2334" y="1965"/>
                    <a:pt x="3001" y="1524"/>
                    <a:pt x="3001" y="977"/>
                  </a:cubicBezTo>
                  <a:cubicBezTo>
                    <a:pt x="3001" y="441"/>
                    <a:pt x="2334" y="0"/>
                    <a:pt x="1500" y="0"/>
                  </a:cubicBezTo>
                  <a:close/>
                </a:path>
              </a:pathLst>
            </a:custGeom>
            <a:solidFill>
              <a:srgbClr val="DF7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650;p21">
              <a:extLst>
                <a:ext uri="{FF2B5EF4-FFF2-40B4-BE49-F238E27FC236}">
                  <a16:creationId xmlns:a16="http://schemas.microsoft.com/office/drawing/2014/main" id="{62598EF2-A0FB-262A-F908-C853A0823CC4}"/>
                </a:ext>
              </a:extLst>
            </p:cNvPr>
            <p:cNvSpPr/>
            <p:nvPr/>
          </p:nvSpPr>
          <p:spPr>
            <a:xfrm>
              <a:off x="3620858" y="4566520"/>
              <a:ext cx="1937828" cy="347010"/>
            </a:xfrm>
            <a:custGeom>
              <a:avLst/>
              <a:gdLst/>
              <a:ahLst/>
              <a:cxnLst/>
              <a:rect l="l" t="t" r="r" b="b"/>
              <a:pathLst>
                <a:path w="62556" h="11202" extrusionOk="0">
                  <a:moveTo>
                    <a:pt x="2655" y="0"/>
                  </a:moveTo>
                  <a:cubicBezTo>
                    <a:pt x="2250" y="1131"/>
                    <a:pt x="1905" y="2179"/>
                    <a:pt x="1655" y="3096"/>
                  </a:cubicBezTo>
                  <a:cubicBezTo>
                    <a:pt x="0" y="8930"/>
                    <a:pt x="4965" y="10847"/>
                    <a:pt x="12275" y="10847"/>
                  </a:cubicBezTo>
                  <a:cubicBezTo>
                    <a:pt x="17157" y="10847"/>
                    <a:pt x="32617" y="11201"/>
                    <a:pt x="43647" y="11201"/>
                  </a:cubicBezTo>
                  <a:cubicBezTo>
                    <a:pt x="49162" y="11201"/>
                    <a:pt x="53570" y="11113"/>
                    <a:pt x="54995" y="10847"/>
                  </a:cubicBezTo>
                  <a:cubicBezTo>
                    <a:pt x="59269" y="10061"/>
                    <a:pt x="62139" y="10239"/>
                    <a:pt x="62496" y="5965"/>
                  </a:cubicBezTo>
                  <a:cubicBezTo>
                    <a:pt x="62556" y="5179"/>
                    <a:pt x="62329" y="3929"/>
                    <a:pt x="61913" y="2417"/>
                  </a:cubicBezTo>
                  <a:cubicBezTo>
                    <a:pt x="61091" y="4513"/>
                    <a:pt x="59448" y="7382"/>
                    <a:pt x="56317" y="8227"/>
                  </a:cubicBezTo>
                  <a:cubicBezTo>
                    <a:pt x="53729" y="8939"/>
                    <a:pt x="42122" y="9400"/>
                    <a:pt x="30686" y="9400"/>
                  </a:cubicBezTo>
                  <a:cubicBezTo>
                    <a:pt x="19551" y="9400"/>
                    <a:pt x="8577" y="8963"/>
                    <a:pt x="6251" y="7894"/>
                  </a:cubicBezTo>
                  <a:cubicBezTo>
                    <a:pt x="3846" y="6775"/>
                    <a:pt x="2953" y="3215"/>
                    <a:pt x="265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51;p21">
              <a:extLst>
                <a:ext uri="{FF2B5EF4-FFF2-40B4-BE49-F238E27FC236}">
                  <a16:creationId xmlns:a16="http://schemas.microsoft.com/office/drawing/2014/main" id="{59BCAE6B-0E89-DDDC-6EDA-FC5CA8901949}"/>
                </a:ext>
              </a:extLst>
            </p:cNvPr>
            <p:cNvSpPr/>
            <p:nvPr/>
          </p:nvSpPr>
          <p:spPr>
            <a:xfrm>
              <a:off x="4734345" y="3255335"/>
              <a:ext cx="92963" cy="60871"/>
            </a:xfrm>
            <a:custGeom>
              <a:avLst/>
              <a:gdLst/>
              <a:ahLst/>
              <a:cxnLst/>
              <a:rect l="l" t="t" r="r" b="b"/>
              <a:pathLst>
                <a:path w="3001" h="1965" extrusionOk="0">
                  <a:moveTo>
                    <a:pt x="1500" y="0"/>
                  </a:moveTo>
                  <a:cubicBezTo>
                    <a:pt x="667" y="0"/>
                    <a:pt x="0" y="441"/>
                    <a:pt x="0" y="977"/>
                  </a:cubicBezTo>
                  <a:cubicBezTo>
                    <a:pt x="0" y="1524"/>
                    <a:pt x="667" y="1965"/>
                    <a:pt x="1500" y="1965"/>
                  </a:cubicBezTo>
                  <a:cubicBezTo>
                    <a:pt x="2334" y="1965"/>
                    <a:pt x="3000" y="1524"/>
                    <a:pt x="3000" y="977"/>
                  </a:cubicBezTo>
                  <a:cubicBezTo>
                    <a:pt x="3000" y="441"/>
                    <a:pt x="2334" y="0"/>
                    <a:pt x="1500" y="0"/>
                  </a:cubicBezTo>
                  <a:close/>
                </a:path>
              </a:pathLst>
            </a:custGeom>
            <a:solidFill>
              <a:srgbClr val="DF7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52;p21">
              <a:extLst>
                <a:ext uri="{FF2B5EF4-FFF2-40B4-BE49-F238E27FC236}">
                  <a16:creationId xmlns:a16="http://schemas.microsoft.com/office/drawing/2014/main" id="{A80E1B04-1878-1F86-711E-5CE1D64CB93A}"/>
                </a:ext>
              </a:extLst>
            </p:cNvPr>
            <p:cNvSpPr/>
            <p:nvPr/>
          </p:nvSpPr>
          <p:spPr>
            <a:xfrm>
              <a:off x="4093327" y="4335614"/>
              <a:ext cx="1037158" cy="618187"/>
            </a:xfrm>
            <a:custGeom>
              <a:avLst/>
              <a:gdLst/>
              <a:ahLst/>
              <a:cxnLst/>
              <a:rect l="l" t="t" r="r" b="b"/>
              <a:pathLst>
                <a:path w="33481" h="19956" extrusionOk="0">
                  <a:moveTo>
                    <a:pt x="0" y="1"/>
                  </a:moveTo>
                  <a:lnTo>
                    <a:pt x="2750" y="19956"/>
                  </a:lnTo>
                  <a:lnTo>
                    <a:pt x="30563" y="19956"/>
                  </a:lnTo>
                  <a:lnTo>
                    <a:pt x="33480" y="1"/>
                  </a:lnTo>
                  <a:close/>
                </a:path>
              </a:pathLst>
            </a:custGeom>
            <a:solidFill>
              <a:srgbClr val="EAEC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53;p21">
              <a:extLst>
                <a:ext uri="{FF2B5EF4-FFF2-40B4-BE49-F238E27FC236}">
                  <a16:creationId xmlns:a16="http://schemas.microsoft.com/office/drawing/2014/main" id="{0E5D1629-F72F-06FA-4465-32B4CEFB973B}"/>
                </a:ext>
              </a:extLst>
            </p:cNvPr>
            <p:cNvSpPr/>
            <p:nvPr/>
          </p:nvSpPr>
          <p:spPr>
            <a:xfrm>
              <a:off x="4093327" y="4302437"/>
              <a:ext cx="1037158" cy="33208"/>
            </a:xfrm>
            <a:custGeom>
              <a:avLst/>
              <a:gdLst/>
              <a:ahLst/>
              <a:cxnLst/>
              <a:rect l="l" t="t" r="r" b="b"/>
              <a:pathLst>
                <a:path w="33481" h="1072" extrusionOk="0">
                  <a:moveTo>
                    <a:pt x="619" y="0"/>
                  </a:moveTo>
                  <a:lnTo>
                    <a:pt x="0" y="1072"/>
                  </a:lnTo>
                  <a:lnTo>
                    <a:pt x="33480" y="1072"/>
                  </a:lnTo>
                  <a:lnTo>
                    <a:pt x="3307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54;p21">
              <a:extLst>
                <a:ext uri="{FF2B5EF4-FFF2-40B4-BE49-F238E27FC236}">
                  <a16:creationId xmlns:a16="http://schemas.microsoft.com/office/drawing/2014/main" id="{FFE4C62C-E21A-1B8D-9D6E-0172FF7CDF2F}"/>
                </a:ext>
              </a:extLst>
            </p:cNvPr>
            <p:cNvSpPr/>
            <p:nvPr/>
          </p:nvSpPr>
          <p:spPr>
            <a:xfrm>
              <a:off x="4507496" y="4570578"/>
              <a:ext cx="184440" cy="184440"/>
            </a:xfrm>
            <a:custGeom>
              <a:avLst/>
              <a:gdLst/>
              <a:ahLst/>
              <a:cxnLst/>
              <a:rect l="l" t="t" r="r" b="b"/>
              <a:pathLst>
                <a:path w="5954" h="5954" extrusionOk="0">
                  <a:moveTo>
                    <a:pt x="2977" y="0"/>
                  </a:moveTo>
                  <a:cubicBezTo>
                    <a:pt x="1334" y="0"/>
                    <a:pt x="1" y="1334"/>
                    <a:pt x="1" y="2977"/>
                  </a:cubicBezTo>
                  <a:cubicBezTo>
                    <a:pt x="1" y="4620"/>
                    <a:pt x="1334" y="5953"/>
                    <a:pt x="2977" y="5953"/>
                  </a:cubicBezTo>
                  <a:cubicBezTo>
                    <a:pt x="4620" y="5953"/>
                    <a:pt x="5954" y="4620"/>
                    <a:pt x="5954" y="2977"/>
                  </a:cubicBezTo>
                  <a:cubicBezTo>
                    <a:pt x="5954" y="1334"/>
                    <a:pt x="4620" y="0"/>
                    <a:pt x="297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5" name="CaixaDeTexto 64">
            <a:extLst>
              <a:ext uri="{FF2B5EF4-FFF2-40B4-BE49-F238E27FC236}">
                <a16:creationId xmlns:a16="http://schemas.microsoft.com/office/drawing/2014/main" id="{348C60B9-EA04-2FB4-F049-61EDCA934475}"/>
              </a:ext>
            </a:extLst>
          </p:cNvPr>
          <p:cNvSpPr txBox="1"/>
          <p:nvPr/>
        </p:nvSpPr>
        <p:spPr>
          <a:xfrm>
            <a:off x="457199" y="2379941"/>
            <a:ext cx="795528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t-PT" sz="1600" b="1" dirty="0">
                <a:solidFill>
                  <a:schemeClr val="dk1"/>
                </a:solidFill>
                <a:latin typeface="Kanit" pitchFamily="2" charset="-34"/>
                <a:cs typeface="Kanit" pitchFamily="2" charset="-34"/>
                <a:sym typeface="Fira Sans"/>
              </a:rPr>
              <a:t>Empresa</a:t>
            </a:r>
            <a:br>
              <a:rPr lang="pt-PT" sz="1400" b="0" dirty="0">
                <a:latin typeface="Kanit" pitchFamily="2" charset="-34"/>
                <a:cs typeface="Kanit" pitchFamily="2" charset="-34"/>
              </a:rPr>
            </a:br>
            <a:r>
              <a:rPr lang="pt-PT" sz="1600" dirty="0">
                <a:solidFill>
                  <a:schemeClr val="dk1"/>
                </a:solidFill>
                <a:latin typeface="Kanit" pitchFamily="2" charset="-34"/>
                <a:cs typeface="Kanit" pitchFamily="2" charset="-34"/>
                <a:sym typeface="Fira Sans"/>
              </a:rPr>
              <a:t>- Que tipo de responsabilidade tenho em caso de ataque?</a:t>
            </a:r>
          </a:p>
          <a:p>
            <a:pPr algn="l"/>
            <a:r>
              <a:rPr lang="pt-PT" sz="1600" dirty="0">
                <a:solidFill>
                  <a:schemeClr val="dk1"/>
                </a:solidFill>
                <a:latin typeface="Kanit" pitchFamily="2" charset="-34"/>
                <a:cs typeface="Kanit" pitchFamily="2" charset="-34"/>
                <a:sym typeface="Fira Sans"/>
              </a:rPr>
              <a:t>- A empresa pode recuperar-se?</a:t>
            </a:r>
          </a:p>
          <a:p>
            <a:pPr algn="l"/>
            <a:r>
              <a:rPr lang="pt-PT" sz="1600" dirty="0">
                <a:solidFill>
                  <a:schemeClr val="dk1"/>
                </a:solidFill>
                <a:latin typeface="Kanit" pitchFamily="2" charset="-34"/>
                <a:cs typeface="Kanit" pitchFamily="2" charset="-34"/>
                <a:sym typeface="Fira Sans"/>
              </a:rPr>
              <a:t>- As empresas devem ser obrigadas a entregar o seu código-fonte quando migram para um mercado estrangeiro?</a:t>
            </a:r>
          </a:p>
        </p:txBody>
      </p:sp>
      <p:sp>
        <p:nvSpPr>
          <p:cNvPr id="67" name="CaixaDeTexto 66">
            <a:extLst>
              <a:ext uri="{FF2B5EF4-FFF2-40B4-BE49-F238E27FC236}">
                <a16:creationId xmlns:a16="http://schemas.microsoft.com/office/drawing/2014/main" id="{1B4EA72E-CA4E-0DC4-7934-AED2E22E6ACC}"/>
              </a:ext>
            </a:extLst>
          </p:cNvPr>
          <p:cNvSpPr txBox="1"/>
          <p:nvPr/>
        </p:nvSpPr>
        <p:spPr>
          <a:xfrm>
            <a:off x="457199" y="3693910"/>
            <a:ext cx="778316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1600" b="1" dirty="0">
                <a:solidFill>
                  <a:schemeClr val="dk1"/>
                </a:solidFill>
                <a:latin typeface="Kanit" pitchFamily="2" charset="-34"/>
                <a:cs typeface="Kanit" pitchFamily="2" charset="-34"/>
              </a:rPr>
              <a:t>Nação</a:t>
            </a:r>
            <a:br>
              <a:rPr lang="pt-PT" sz="1400" dirty="0">
                <a:latin typeface="Kanit" pitchFamily="2" charset="-34"/>
                <a:cs typeface="Kanit" pitchFamily="2" charset="-34"/>
              </a:rPr>
            </a:br>
            <a:r>
              <a:rPr lang="pt-PT" sz="1600" dirty="0">
                <a:solidFill>
                  <a:schemeClr val="dk1"/>
                </a:solidFill>
                <a:latin typeface="Kanit" pitchFamily="2" charset="-34"/>
                <a:cs typeface="Kanit" pitchFamily="2" charset="-34"/>
              </a:rPr>
              <a:t>- Um ciberataque de outra nação é um ato de guerra?</a:t>
            </a:r>
            <a:br>
              <a:rPr lang="pt-PT" sz="1600" dirty="0">
                <a:solidFill>
                  <a:schemeClr val="dk1"/>
                </a:solidFill>
                <a:latin typeface="Kanit" pitchFamily="2" charset="-34"/>
                <a:cs typeface="Kanit" pitchFamily="2" charset="-34"/>
              </a:rPr>
            </a:br>
            <a:r>
              <a:rPr lang="pt-PT" sz="1600" dirty="0">
                <a:solidFill>
                  <a:schemeClr val="dk1"/>
                </a:solidFill>
                <a:latin typeface="Kanit" pitchFamily="2" charset="-34"/>
                <a:cs typeface="Kanit" pitchFamily="2" charset="-34"/>
              </a:rPr>
              <a:t>- Existe diferença nos tipos de ataques?</a:t>
            </a:r>
            <a:br>
              <a:rPr lang="pt-PT" sz="1600" dirty="0">
                <a:solidFill>
                  <a:schemeClr val="dk1"/>
                </a:solidFill>
                <a:latin typeface="Kanit" pitchFamily="2" charset="-34"/>
                <a:cs typeface="Kanit" pitchFamily="2" charset="-34"/>
              </a:rPr>
            </a:br>
            <a:r>
              <a:rPr lang="pt-PT" sz="1600" dirty="0">
                <a:solidFill>
                  <a:schemeClr val="dk1"/>
                </a:solidFill>
                <a:latin typeface="Kanit" pitchFamily="2" charset="-34"/>
                <a:cs typeface="Kanit" pitchFamily="2" charset="-34"/>
              </a:rPr>
              <a:t>- Como nações cooperam (ou não) para assistir em investigações criminais?</a:t>
            </a:r>
          </a:p>
          <a:p>
            <a:r>
              <a:rPr lang="pt-PT" sz="1600" dirty="0">
                <a:solidFill>
                  <a:schemeClr val="dk1"/>
                </a:solidFill>
                <a:latin typeface="Kanit" pitchFamily="2" charset="-34"/>
                <a:cs typeface="Kanit" pitchFamily="2" charset="-34"/>
              </a:rPr>
              <a:t>- Como giro ataques na minha infraestrutura critica?</a:t>
            </a:r>
          </a:p>
        </p:txBody>
      </p:sp>
    </p:spTree>
    <p:extLst>
      <p:ext uri="{BB962C8B-B14F-4D97-AF65-F5344CB8AC3E}">
        <p14:creationId xmlns:p14="http://schemas.microsoft.com/office/powerpoint/2010/main" val="431070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65" grpId="0"/>
      <p:bldP spid="6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>
            <a:spLocks noGrp="1"/>
          </p:cNvSpPr>
          <p:nvPr>
            <p:ph type="title"/>
          </p:nvPr>
        </p:nvSpPr>
        <p:spPr>
          <a:xfrm>
            <a:off x="457200" y="292625"/>
            <a:ext cx="8229600" cy="71629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3600" dirty="0">
                <a:latin typeface="Poppins" pitchFamily="2" charset="77"/>
                <a:cs typeface="Poppins" pitchFamily="2" charset="77"/>
              </a:rPr>
              <a:t>O cenário de ameaças</a:t>
            </a:r>
            <a:endParaRPr lang="pt-PT" dirty="0">
              <a:latin typeface="Poppins" pitchFamily="2" charset="77"/>
              <a:cs typeface="Poppins" pitchFamily="2" charset="77"/>
            </a:endParaRP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2E286493-D672-4705-9CEE-2F86E29254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3772007"/>
              </p:ext>
            </p:extLst>
          </p:nvPr>
        </p:nvGraphicFramePr>
        <p:xfrm>
          <a:off x="1292771" y="1048031"/>
          <a:ext cx="6800194" cy="3802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135911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>
            <a:spLocks noGrp="1"/>
          </p:cNvSpPr>
          <p:nvPr>
            <p:ph type="title"/>
          </p:nvPr>
        </p:nvSpPr>
        <p:spPr>
          <a:xfrm>
            <a:off x="457200" y="292625"/>
            <a:ext cx="8229600" cy="71629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3600" dirty="0">
                <a:latin typeface="Poppins" pitchFamily="2" charset="77"/>
                <a:cs typeface="Poppins" pitchFamily="2" charset="77"/>
              </a:rPr>
              <a:t>Internet</a:t>
            </a:r>
            <a:endParaRPr lang="pt-PT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0" name="Google Shape;447;p20">
            <a:extLst>
              <a:ext uri="{FF2B5EF4-FFF2-40B4-BE49-F238E27FC236}">
                <a16:creationId xmlns:a16="http://schemas.microsoft.com/office/drawing/2014/main" id="{2E6D5110-E785-861E-E6A9-545C1F9732C8}"/>
              </a:ext>
            </a:extLst>
          </p:cNvPr>
          <p:cNvSpPr txBox="1">
            <a:spLocks/>
          </p:cNvSpPr>
          <p:nvPr/>
        </p:nvSpPr>
        <p:spPr>
          <a:xfrm>
            <a:off x="457200" y="1313716"/>
            <a:ext cx="8329750" cy="677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 algn="l"/>
            <a:r>
              <a:rPr lang="pt-PT" sz="1600" dirty="0">
                <a:solidFill>
                  <a:schemeClr val="accent6"/>
                </a:solidFill>
                <a:latin typeface="Kanit" pitchFamily="2" charset="-34"/>
                <a:cs typeface="Kanit" pitchFamily="2" charset="-34"/>
              </a:rPr>
              <a:t>Dispositivos</a:t>
            </a:r>
            <a:br>
              <a:rPr lang="pt-PT" sz="1600" b="0" dirty="0">
                <a:latin typeface="Kanit" pitchFamily="2" charset="-34"/>
                <a:cs typeface="Kanit" pitchFamily="2" charset="-34"/>
              </a:rPr>
            </a:br>
            <a:r>
              <a:rPr lang="pt-PT" sz="1600" b="0" dirty="0">
                <a:latin typeface="Kanit" pitchFamily="2" charset="-34"/>
                <a:cs typeface="Kanit" pitchFamily="2" charset="-34"/>
              </a:rPr>
              <a:t>- Computadores, Smartphones, Sensores, IOT.</a:t>
            </a:r>
          </a:p>
        </p:txBody>
      </p:sp>
      <p:sp>
        <p:nvSpPr>
          <p:cNvPr id="65" name="CaixaDeTexto 64">
            <a:extLst>
              <a:ext uri="{FF2B5EF4-FFF2-40B4-BE49-F238E27FC236}">
                <a16:creationId xmlns:a16="http://schemas.microsoft.com/office/drawing/2014/main" id="{348C60B9-EA04-2FB4-F049-61EDCA934475}"/>
              </a:ext>
            </a:extLst>
          </p:cNvPr>
          <p:cNvSpPr txBox="1"/>
          <p:nvPr/>
        </p:nvSpPr>
        <p:spPr>
          <a:xfrm>
            <a:off x="457199" y="2005565"/>
            <a:ext cx="795528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t-PT" sz="1600" b="1" dirty="0">
                <a:solidFill>
                  <a:schemeClr val="accent6"/>
                </a:solidFill>
                <a:latin typeface="Kanit" pitchFamily="2" charset="-34"/>
                <a:cs typeface="Kanit" pitchFamily="2" charset="-34"/>
                <a:sym typeface="Fira Sans"/>
              </a:rPr>
              <a:t>Infraestrutura Física</a:t>
            </a:r>
            <a:br>
              <a:rPr lang="pt-PT" sz="1400" b="0" dirty="0">
                <a:latin typeface="Kanit" pitchFamily="2" charset="-34"/>
                <a:cs typeface="Kanit" pitchFamily="2" charset="-34"/>
              </a:rPr>
            </a:br>
            <a:r>
              <a:rPr lang="pt-PT" sz="1600" dirty="0">
                <a:solidFill>
                  <a:schemeClr val="dk1"/>
                </a:solidFill>
                <a:latin typeface="Kanit" pitchFamily="2" charset="-34"/>
                <a:cs typeface="Kanit" pitchFamily="2" charset="-34"/>
                <a:sym typeface="Fira Sans"/>
              </a:rPr>
              <a:t>- Fibra, 5G, 4G, Routers, </a:t>
            </a:r>
            <a:r>
              <a:rPr lang="pt-PT" sz="1600" dirty="0" err="1">
                <a:solidFill>
                  <a:schemeClr val="dk1"/>
                </a:solidFill>
                <a:latin typeface="Kanit" pitchFamily="2" charset="-34"/>
                <a:cs typeface="Kanit" pitchFamily="2" charset="-34"/>
                <a:sym typeface="Fira Sans"/>
              </a:rPr>
              <a:t>Switches</a:t>
            </a:r>
            <a:r>
              <a:rPr lang="pt-PT" sz="1600" dirty="0">
                <a:solidFill>
                  <a:schemeClr val="dk1"/>
                </a:solidFill>
                <a:latin typeface="Kanit" pitchFamily="2" charset="-34"/>
                <a:cs typeface="Kanit" pitchFamily="2" charset="-34"/>
                <a:sym typeface="Fira Sans"/>
              </a:rPr>
              <a:t>, etc</a:t>
            </a:r>
          </a:p>
        </p:txBody>
      </p:sp>
      <p:sp>
        <p:nvSpPr>
          <p:cNvPr id="67" name="CaixaDeTexto 66">
            <a:extLst>
              <a:ext uri="{FF2B5EF4-FFF2-40B4-BE49-F238E27FC236}">
                <a16:creationId xmlns:a16="http://schemas.microsoft.com/office/drawing/2014/main" id="{1B4EA72E-CA4E-0DC4-7934-AED2E22E6ACC}"/>
              </a:ext>
            </a:extLst>
          </p:cNvPr>
          <p:cNvSpPr txBox="1"/>
          <p:nvPr/>
        </p:nvSpPr>
        <p:spPr>
          <a:xfrm>
            <a:off x="457199" y="3693910"/>
            <a:ext cx="778316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1600" b="1" dirty="0">
                <a:solidFill>
                  <a:schemeClr val="accent6"/>
                </a:solidFill>
                <a:latin typeface="Kanit" pitchFamily="2" charset="-34"/>
                <a:cs typeface="Kanit" pitchFamily="2" charset="-34"/>
              </a:rPr>
              <a:t>Legislação</a:t>
            </a:r>
            <a:br>
              <a:rPr lang="pt-PT" sz="1400" dirty="0">
                <a:latin typeface="Kanit" pitchFamily="2" charset="-34"/>
                <a:cs typeface="Kanit" pitchFamily="2" charset="-34"/>
              </a:rPr>
            </a:br>
            <a:r>
              <a:rPr lang="pt-PT" sz="1600" dirty="0">
                <a:solidFill>
                  <a:schemeClr val="dk1"/>
                </a:solidFill>
                <a:latin typeface="Kanit" pitchFamily="2" charset="-34"/>
                <a:cs typeface="Kanit" pitchFamily="2" charset="-34"/>
              </a:rPr>
              <a:t>- Supervisão e desenvolvimento de regras.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B0978CC-AD44-95BE-EA68-41FA48E0CFC8}"/>
              </a:ext>
            </a:extLst>
          </p:cNvPr>
          <p:cNvSpPr txBox="1"/>
          <p:nvPr/>
        </p:nvSpPr>
        <p:spPr>
          <a:xfrm>
            <a:off x="457198" y="2576897"/>
            <a:ext cx="795528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t-PT" sz="1600" b="1" dirty="0">
                <a:solidFill>
                  <a:schemeClr val="accent6"/>
                </a:solidFill>
                <a:latin typeface="Kanit" pitchFamily="2" charset="-34"/>
                <a:cs typeface="Kanit" pitchFamily="2" charset="-34"/>
                <a:sym typeface="Fira Sans"/>
              </a:rPr>
              <a:t>Estrutura Lógica</a:t>
            </a:r>
            <a:br>
              <a:rPr lang="pt-PT" sz="1400" b="0" dirty="0">
                <a:latin typeface="Kanit" pitchFamily="2" charset="-34"/>
                <a:cs typeface="Kanit" pitchFamily="2" charset="-34"/>
              </a:rPr>
            </a:br>
            <a:r>
              <a:rPr lang="pt-PT" sz="1600" dirty="0">
                <a:solidFill>
                  <a:schemeClr val="dk1"/>
                </a:solidFill>
                <a:latin typeface="Kanit" pitchFamily="2" charset="-34"/>
                <a:cs typeface="Kanit" pitchFamily="2" charset="-34"/>
                <a:sym typeface="Fira Sans"/>
              </a:rPr>
              <a:t>- Redes, Aplicações, </a:t>
            </a:r>
            <a:r>
              <a:rPr lang="pt-PT" sz="1600" dirty="0" err="1">
                <a:solidFill>
                  <a:schemeClr val="dk1"/>
                </a:solidFill>
                <a:latin typeface="Kanit" pitchFamily="2" charset="-34"/>
                <a:cs typeface="Kanit" pitchFamily="2" charset="-34"/>
                <a:sym typeface="Fira Sans"/>
              </a:rPr>
              <a:t>Transport</a:t>
            </a:r>
            <a:r>
              <a:rPr lang="pt-PT" sz="1600" dirty="0">
                <a:solidFill>
                  <a:schemeClr val="dk1"/>
                </a:solidFill>
                <a:latin typeface="Kanit" pitchFamily="2" charset="-34"/>
                <a:cs typeface="Kanit" pitchFamily="2" charset="-34"/>
                <a:sym typeface="Fira Sans"/>
              </a:rPr>
              <a:t> e Encriptação de Protocolos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3E11C97-FAAC-9FC8-17CB-97D6522701E1}"/>
              </a:ext>
            </a:extLst>
          </p:cNvPr>
          <p:cNvSpPr txBox="1"/>
          <p:nvPr/>
        </p:nvSpPr>
        <p:spPr>
          <a:xfrm>
            <a:off x="457198" y="3163000"/>
            <a:ext cx="795528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t-PT" sz="1600" b="1" dirty="0">
                <a:solidFill>
                  <a:schemeClr val="accent6"/>
                </a:solidFill>
                <a:latin typeface="Kanit" pitchFamily="2" charset="-34"/>
                <a:cs typeface="Kanit" pitchFamily="2" charset="-34"/>
                <a:sym typeface="Fira Sans"/>
              </a:rPr>
              <a:t>Aplicações</a:t>
            </a:r>
            <a:br>
              <a:rPr lang="pt-PT" sz="1400" b="0" dirty="0">
                <a:latin typeface="Kanit" pitchFamily="2" charset="-34"/>
                <a:cs typeface="Kanit" pitchFamily="2" charset="-34"/>
              </a:rPr>
            </a:br>
            <a:r>
              <a:rPr lang="pt-PT" sz="1600" dirty="0">
                <a:solidFill>
                  <a:schemeClr val="dk1"/>
                </a:solidFill>
                <a:latin typeface="Kanit" pitchFamily="2" charset="-34"/>
                <a:cs typeface="Kanit" pitchFamily="2" charset="-34"/>
                <a:sym typeface="Fira Sans"/>
              </a:rPr>
              <a:t>- Software e Serviços que usamos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B8D26CC5-875D-A6F3-45EB-82D5ADCA73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9105" y="2193231"/>
            <a:ext cx="2787513" cy="2787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116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65" grpId="0"/>
      <p:bldP spid="67" grpId="0"/>
      <p:bldP spid="2" grpId="0"/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>
            <a:spLocks noGrp="1"/>
          </p:cNvSpPr>
          <p:nvPr>
            <p:ph type="title"/>
          </p:nvPr>
        </p:nvSpPr>
        <p:spPr>
          <a:xfrm>
            <a:off x="457200" y="292625"/>
            <a:ext cx="8229600" cy="71629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dirty="0">
                <a:latin typeface="Poppins" pitchFamily="2" charset="77"/>
                <a:cs typeface="Poppins" pitchFamily="2" charset="77"/>
              </a:rPr>
              <a:t>Hackers</a:t>
            </a:r>
          </a:p>
        </p:txBody>
      </p:sp>
      <p:sp>
        <p:nvSpPr>
          <p:cNvPr id="10" name="Google Shape;447;p20">
            <a:extLst>
              <a:ext uri="{FF2B5EF4-FFF2-40B4-BE49-F238E27FC236}">
                <a16:creationId xmlns:a16="http://schemas.microsoft.com/office/drawing/2014/main" id="{2E6D5110-E785-861E-E6A9-545C1F9732C8}"/>
              </a:ext>
            </a:extLst>
          </p:cNvPr>
          <p:cNvSpPr txBox="1">
            <a:spLocks/>
          </p:cNvSpPr>
          <p:nvPr/>
        </p:nvSpPr>
        <p:spPr>
          <a:xfrm>
            <a:off x="457200" y="951902"/>
            <a:ext cx="8329750" cy="2031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pt-PT" sz="1600" dirty="0">
                <a:solidFill>
                  <a:schemeClr val="accent6"/>
                </a:solidFill>
                <a:latin typeface="Kanit" pitchFamily="2" charset="-34"/>
                <a:cs typeface="Kanit" pitchFamily="2" charset="-34"/>
              </a:rPr>
              <a:t>Diferentes Motivações</a:t>
            </a:r>
            <a:br>
              <a:rPr lang="pt-PT" sz="1600" b="0" dirty="0">
                <a:latin typeface="Kanit" pitchFamily="2" charset="-34"/>
                <a:cs typeface="Kanit" pitchFamily="2" charset="-34"/>
              </a:rPr>
            </a:br>
            <a:r>
              <a:rPr lang="pt-PT" sz="1600" b="0" dirty="0">
                <a:latin typeface="Kanit" pitchFamily="2" charset="-34"/>
                <a:cs typeface="Kanit" pitchFamily="2" charset="-34"/>
              </a:rPr>
              <a:t>- Curiosidade e Reputação</a:t>
            </a:r>
          </a:p>
          <a:p>
            <a:pPr algn="l">
              <a:lnSpc>
                <a:spcPct val="150000"/>
              </a:lnSpc>
            </a:pPr>
            <a:r>
              <a:rPr lang="pt-PT" sz="1600" b="0" dirty="0">
                <a:latin typeface="Kanit" pitchFamily="2" charset="-34"/>
                <a:cs typeface="Kanit" pitchFamily="2" charset="-34"/>
              </a:rPr>
              <a:t>- Promoção e Agenda</a:t>
            </a:r>
          </a:p>
          <a:p>
            <a:pPr algn="l">
              <a:lnSpc>
                <a:spcPct val="150000"/>
              </a:lnSpc>
            </a:pPr>
            <a:r>
              <a:rPr lang="pt-PT" sz="1600" b="0" dirty="0">
                <a:latin typeface="Kanit" pitchFamily="2" charset="-34"/>
                <a:cs typeface="Kanit" pitchFamily="2" charset="-34"/>
              </a:rPr>
              <a:t>- Ganhos Financeiros</a:t>
            </a:r>
          </a:p>
          <a:p>
            <a:pPr algn="l">
              <a:lnSpc>
                <a:spcPct val="150000"/>
              </a:lnSpc>
            </a:pPr>
            <a:r>
              <a:rPr lang="pt-PT" sz="1600" b="0" dirty="0">
                <a:latin typeface="Kanit" pitchFamily="2" charset="-34"/>
                <a:cs typeface="Kanit" pitchFamily="2" charset="-34"/>
              </a:rPr>
              <a:t>- Objetivos Militares ou Políticos</a:t>
            </a:r>
          </a:p>
        </p:txBody>
      </p:sp>
      <p:sp>
        <p:nvSpPr>
          <p:cNvPr id="65" name="CaixaDeTexto 64">
            <a:extLst>
              <a:ext uri="{FF2B5EF4-FFF2-40B4-BE49-F238E27FC236}">
                <a16:creationId xmlns:a16="http://schemas.microsoft.com/office/drawing/2014/main" id="{348C60B9-EA04-2FB4-F049-61EDCA934475}"/>
              </a:ext>
            </a:extLst>
          </p:cNvPr>
          <p:cNvSpPr txBox="1"/>
          <p:nvPr/>
        </p:nvSpPr>
        <p:spPr>
          <a:xfrm>
            <a:off x="457199" y="2917729"/>
            <a:ext cx="7955281" cy="19010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pt-PT" sz="1600" b="1" dirty="0">
                <a:solidFill>
                  <a:schemeClr val="accent6"/>
                </a:solidFill>
                <a:latin typeface="Kanit" pitchFamily="2" charset="-34"/>
                <a:cs typeface="Kanit" pitchFamily="2" charset="-34"/>
                <a:sym typeface="Fira Sans"/>
              </a:rPr>
              <a:t>Vários Níveis de Capacidades</a:t>
            </a:r>
            <a:br>
              <a:rPr lang="pt-PT" sz="1400" b="0" dirty="0">
                <a:latin typeface="Kanit" pitchFamily="2" charset="-34"/>
                <a:cs typeface="Kanit" pitchFamily="2" charset="-34"/>
              </a:rPr>
            </a:br>
            <a:r>
              <a:rPr lang="pt-PT" sz="1600" dirty="0">
                <a:solidFill>
                  <a:schemeClr val="dk1"/>
                </a:solidFill>
                <a:latin typeface="Kanit" pitchFamily="2" charset="-34"/>
                <a:cs typeface="Kanit" pitchFamily="2" charset="-34"/>
                <a:sym typeface="Fira Sans"/>
              </a:rPr>
              <a:t>- </a:t>
            </a:r>
            <a:r>
              <a:rPr lang="pt-PT" sz="1600" dirty="0" err="1">
                <a:solidFill>
                  <a:schemeClr val="dk1"/>
                </a:solidFill>
                <a:latin typeface="Kanit" pitchFamily="2" charset="-34"/>
                <a:cs typeface="Kanit" pitchFamily="2" charset="-34"/>
                <a:sym typeface="Fira Sans"/>
              </a:rPr>
              <a:t>Hobbie</a:t>
            </a:r>
            <a:endParaRPr lang="pt-PT" sz="1600" dirty="0">
              <a:solidFill>
                <a:schemeClr val="dk1"/>
              </a:solidFill>
              <a:latin typeface="Kanit" pitchFamily="2" charset="-34"/>
              <a:cs typeface="Kanit" pitchFamily="2" charset="-34"/>
              <a:sym typeface="Fira Sans"/>
            </a:endParaRPr>
          </a:p>
          <a:p>
            <a:pPr algn="l">
              <a:lnSpc>
                <a:spcPct val="150000"/>
              </a:lnSpc>
            </a:pPr>
            <a:r>
              <a:rPr lang="pt-PT" sz="1600" dirty="0">
                <a:solidFill>
                  <a:schemeClr val="dk1"/>
                </a:solidFill>
                <a:latin typeface="Kanit" pitchFamily="2" charset="-34"/>
                <a:cs typeface="Kanit" pitchFamily="2" charset="-34"/>
                <a:sym typeface="Fira Sans"/>
              </a:rPr>
              <a:t>- Hacktivistas</a:t>
            </a:r>
          </a:p>
          <a:p>
            <a:pPr algn="l">
              <a:lnSpc>
                <a:spcPct val="150000"/>
              </a:lnSpc>
            </a:pPr>
            <a:r>
              <a:rPr lang="pt-PT" sz="1600" dirty="0">
                <a:solidFill>
                  <a:schemeClr val="dk1"/>
                </a:solidFill>
                <a:latin typeface="Kanit" pitchFamily="2" charset="-34"/>
                <a:cs typeface="Kanit" pitchFamily="2" charset="-34"/>
                <a:sym typeface="Fira Sans"/>
              </a:rPr>
              <a:t>- Criminosos</a:t>
            </a:r>
          </a:p>
          <a:p>
            <a:pPr algn="l">
              <a:lnSpc>
                <a:spcPct val="150000"/>
              </a:lnSpc>
            </a:pPr>
            <a:r>
              <a:rPr lang="pt-PT" sz="1600" dirty="0">
                <a:solidFill>
                  <a:schemeClr val="dk1"/>
                </a:solidFill>
                <a:latin typeface="Kanit" pitchFamily="2" charset="-34"/>
                <a:cs typeface="Kanit" pitchFamily="2" charset="-34"/>
                <a:sym typeface="Fira Sans"/>
              </a:rPr>
              <a:t>- Nações</a:t>
            </a:r>
          </a:p>
        </p:txBody>
      </p:sp>
      <p:pic>
        <p:nvPicPr>
          <p:cNvPr id="42" name="Imagem 41" descr="Uma imagem com clipart, desenho, Gráficos, Animação&#10;&#10;Descrição gerada automaticamente">
            <a:extLst>
              <a:ext uri="{FF2B5EF4-FFF2-40B4-BE49-F238E27FC236}">
                <a16:creationId xmlns:a16="http://schemas.microsoft.com/office/drawing/2014/main" id="{8CA9E89B-BEBC-E964-D9BE-9B286DEFC8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5430" y="550396"/>
            <a:ext cx="4196112" cy="4358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808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6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>
            <a:spLocks noGrp="1"/>
          </p:cNvSpPr>
          <p:nvPr>
            <p:ph type="title"/>
          </p:nvPr>
        </p:nvSpPr>
        <p:spPr>
          <a:xfrm>
            <a:off x="457200" y="292625"/>
            <a:ext cx="8229600" cy="71629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dirty="0">
                <a:latin typeface="Poppins" pitchFamily="2" charset="77"/>
                <a:cs typeface="Poppins" pitchFamily="2" charset="77"/>
              </a:rPr>
              <a:t>Tática Técnicas e Procedimentos TTP</a:t>
            </a:r>
          </a:p>
        </p:txBody>
      </p:sp>
      <p:sp>
        <p:nvSpPr>
          <p:cNvPr id="2" name="Google Shape;1203;p25">
            <a:extLst>
              <a:ext uri="{FF2B5EF4-FFF2-40B4-BE49-F238E27FC236}">
                <a16:creationId xmlns:a16="http://schemas.microsoft.com/office/drawing/2014/main" id="{1F466E8B-DA6D-56CE-D38A-678B46C00B0D}"/>
              </a:ext>
            </a:extLst>
          </p:cNvPr>
          <p:cNvSpPr/>
          <p:nvPr/>
        </p:nvSpPr>
        <p:spPr>
          <a:xfrm>
            <a:off x="6397275" y="3171888"/>
            <a:ext cx="990600" cy="9906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Google Shape;1204;p25">
            <a:extLst>
              <a:ext uri="{FF2B5EF4-FFF2-40B4-BE49-F238E27FC236}">
                <a16:creationId xmlns:a16="http://schemas.microsoft.com/office/drawing/2014/main" id="{FA5D15DA-00CB-3A0B-7E3E-846F2897B90E}"/>
              </a:ext>
            </a:extLst>
          </p:cNvPr>
          <p:cNvSpPr/>
          <p:nvPr/>
        </p:nvSpPr>
        <p:spPr>
          <a:xfrm>
            <a:off x="6397275" y="1613500"/>
            <a:ext cx="990600" cy="9906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Google Shape;1205;p25">
            <a:extLst>
              <a:ext uri="{FF2B5EF4-FFF2-40B4-BE49-F238E27FC236}">
                <a16:creationId xmlns:a16="http://schemas.microsoft.com/office/drawing/2014/main" id="{976CF987-1E40-7928-F62A-E3259D255D31}"/>
              </a:ext>
            </a:extLst>
          </p:cNvPr>
          <p:cNvSpPr/>
          <p:nvPr/>
        </p:nvSpPr>
        <p:spPr>
          <a:xfrm>
            <a:off x="1758800" y="3171888"/>
            <a:ext cx="990600" cy="9906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1206;p25">
            <a:extLst>
              <a:ext uri="{FF2B5EF4-FFF2-40B4-BE49-F238E27FC236}">
                <a16:creationId xmlns:a16="http://schemas.microsoft.com/office/drawing/2014/main" id="{6D84D400-F0A1-B1BE-4B65-3CB3B532449D}"/>
              </a:ext>
            </a:extLst>
          </p:cNvPr>
          <p:cNvSpPr/>
          <p:nvPr/>
        </p:nvSpPr>
        <p:spPr>
          <a:xfrm>
            <a:off x="1758800" y="1613500"/>
            <a:ext cx="990600" cy="9906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Google Shape;1208;p25">
            <a:extLst>
              <a:ext uri="{FF2B5EF4-FFF2-40B4-BE49-F238E27FC236}">
                <a16:creationId xmlns:a16="http://schemas.microsoft.com/office/drawing/2014/main" id="{EBECD030-AEA9-32CB-7731-CEE62C0DFC66}"/>
              </a:ext>
            </a:extLst>
          </p:cNvPr>
          <p:cNvSpPr/>
          <p:nvPr/>
        </p:nvSpPr>
        <p:spPr>
          <a:xfrm>
            <a:off x="2691566" y="3667172"/>
            <a:ext cx="331460" cy="28"/>
          </a:xfrm>
          <a:custGeom>
            <a:avLst/>
            <a:gdLst/>
            <a:ahLst/>
            <a:cxnLst/>
            <a:rect l="l" t="t" r="r" b="b"/>
            <a:pathLst>
              <a:path w="13943" h="1" fill="none" extrusionOk="0">
                <a:moveTo>
                  <a:pt x="1" y="0"/>
                </a:moveTo>
                <a:lnTo>
                  <a:pt x="13943" y="0"/>
                </a:lnTo>
              </a:path>
            </a:pathLst>
          </a:custGeom>
          <a:noFill/>
          <a:ln w="13400" cap="flat" cmpd="sng">
            <a:solidFill>
              <a:schemeClr val="accent6"/>
            </a:solidFill>
            <a:prstDash val="solid"/>
            <a:miter lim="11906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1209;p25">
            <a:extLst>
              <a:ext uri="{FF2B5EF4-FFF2-40B4-BE49-F238E27FC236}">
                <a16:creationId xmlns:a16="http://schemas.microsoft.com/office/drawing/2014/main" id="{CDB862E9-D134-AACB-20BE-D81F5C79C1A3}"/>
              </a:ext>
            </a:extLst>
          </p:cNvPr>
          <p:cNvSpPr/>
          <p:nvPr/>
        </p:nvSpPr>
        <p:spPr>
          <a:xfrm>
            <a:off x="6108651" y="2336325"/>
            <a:ext cx="424315" cy="259246"/>
          </a:xfrm>
          <a:custGeom>
            <a:avLst/>
            <a:gdLst/>
            <a:ahLst/>
            <a:cxnLst/>
            <a:rect l="l" t="t" r="r" b="b"/>
            <a:pathLst>
              <a:path w="17849" h="9312" fill="none" extrusionOk="0">
                <a:moveTo>
                  <a:pt x="17848" y="1"/>
                </a:moveTo>
                <a:lnTo>
                  <a:pt x="1" y="9312"/>
                </a:lnTo>
              </a:path>
            </a:pathLst>
          </a:custGeom>
          <a:noFill/>
          <a:ln w="13400" cap="flat" cmpd="sng">
            <a:solidFill>
              <a:srgbClr val="724BA3"/>
            </a:solidFill>
            <a:prstDash val="solid"/>
            <a:miter lim="11906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Google Shape;1210;p25">
            <a:extLst>
              <a:ext uri="{FF2B5EF4-FFF2-40B4-BE49-F238E27FC236}">
                <a16:creationId xmlns:a16="http://schemas.microsoft.com/office/drawing/2014/main" id="{39698693-ABF7-B7AE-06D2-BBE80B86C935}"/>
              </a:ext>
            </a:extLst>
          </p:cNvPr>
          <p:cNvSpPr/>
          <p:nvPr/>
        </p:nvSpPr>
        <p:spPr>
          <a:xfrm>
            <a:off x="6108651" y="3667172"/>
            <a:ext cx="331745" cy="28"/>
          </a:xfrm>
          <a:custGeom>
            <a:avLst/>
            <a:gdLst/>
            <a:ahLst/>
            <a:cxnLst/>
            <a:rect l="l" t="t" r="r" b="b"/>
            <a:pathLst>
              <a:path w="13955" h="1" fill="none" extrusionOk="0">
                <a:moveTo>
                  <a:pt x="13955" y="0"/>
                </a:moveTo>
                <a:lnTo>
                  <a:pt x="1" y="0"/>
                </a:lnTo>
              </a:path>
            </a:pathLst>
          </a:custGeom>
          <a:noFill/>
          <a:ln w="13400" cap="flat" cmpd="sng">
            <a:solidFill>
              <a:schemeClr val="accent6"/>
            </a:solidFill>
            <a:prstDash val="solid"/>
            <a:miter lim="11906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1211;p25">
            <a:extLst>
              <a:ext uri="{FF2B5EF4-FFF2-40B4-BE49-F238E27FC236}">
                <a16:creationId xmlns:a16="http://schemas.microsoft.com/office/drawing/2014/main" id="{CA28CDF5-5F7B-29AC-1F52-E92CBAFE6695}"/>
              </a:ext>
            </a:extLst>
          </p:cNvPr>
          <p:cNvSpPr/>
          <p:nvPr/>
        </p:nvSpPr>
        <p:spPr>
          <a:xfrm>
            <a:off x="2621649" y="2336325"/>
            <a:ext cx="424315" cy="259246"/>
          </a:xfrm>
          <a:custGeom>
            <a:avLst/>
            <a:gdLst/>
            <a:ahLst/>
            <a:cxnLst/>
            <a:rect l="l" t="t" r="r" b="b"/>
            <a:pathLst>
              <a:path w="17849" h="9312" fill="none" extrusionOk="0">
                <a:moveTo>
                  <a:pt x="1" y="1"/>
                </a:moveTo>
                <a:lnTo>
                  <a:pt x="17848" y="9312"/>
                </a:lnTo>
              </a:path>
            </a:pathLst>
          </a:custGeom>
          <a:noFill/>
          <a:ln w="13400" cap="flat" cmpd="sng">
            <a:solidFill>
              <a:schemeClr val="accent6"/>
            </a:solidFill>
            <a:prstDash val="solid"/>
            <a:miter lim="11906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212;p25">
            <a:extLst>
              <a:ext uri="{FF2B5EF4-FFF2-40B4-BE49-F238E27FC236}">
                <a16:creationId xmlns:a16="http://schemas.microsoft.com/office/drawing/2014/main" id="{46AC96A1-3E18-09AD-2B8E-6A1AEB012B3B}"/>
              </a:ext>
            </a:extLst>
          </p:cNvPr>
          <p:cNvSpPr/>
          <p:nvPr/>
        </p:nvSpPr>
        <p:spPr>
          <a:xfrm>
            <a:off x="2083356" y="3733463"/>
            <a:ext cx="488926" cy="69962"/>
          </a:xfrm>
          <a:custGeom>
            <a:avLst/>
            <a:gdLst/>
            <a:ahLst/>
            <a:cxnLst/>
            <a:rect l="l" t="t" r="r" b="b"/>
            <a:pathLst>
              <a:path w="17562" h="2513" extrusionOk="0">
                <a:moveTo>
                  <a:pt x="0" y="1"/>
                </a:moveTo>
                <a:lnTo>
                  <a:pt x="0" y="1310"/>
                </a:lnTo>
                <a:cubicBezTo>
                  <a:pt x="0" y="1965"/>
                  <a:pt x="548" y="2513"/>
                  <a:pt x="1215" y="2513"/>
                </a:cubicBezTo>
                <a:lnTo>
                  <a:pt x="16347" y="2513"/>
                </a:lnTo>
                <a:cubicBezTo>
                  <a:pt x="17014" y="2513"/>
                  <a:pt x="17562" y="1965"/>
                  <a:pt x="17562" y="1310"/>
                </a:cubicBezTo>
                <a:lnTo>
                  <a:pt x="17562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13;p25">
            <a:extLst>
              <a:ext uri="{FF2B5EF4-FFF2-40B4-BE49-F238E27FC236}">
                <a16:creationId xmlns:a16="http://schemas.microsoft.com/office/drawing/2014/main" id="{2D9DF8F1-DDA1-3270-F5AA-0C735E2369F0}"/>
              </a:ext>
            </a:extLst>
          </p:cNvPr>
          <p:cNvSpPr/>
          <p:nvPr/>
        </p:nvSpPr>
        <p:spPr>
          <a:xfrm>
            <a:off x="2083356" y="3464640"/>
            <a:ext cx="488926" cy="268851"/>
          </a:xfrm>
          <a:custGeom>
            <a:avLst/>
            <a:gdLst/>
            <a:ahLst/>
            <a:cxnLst/>
            <a:rect l="l" t="t" r="r" b="b"/>
            <a:pathLst>
              <a:path w="17562" h="9657" extrusionOk="0">
                <a:moveTo>
                  <a:pt x="1215" y="1"/>
                </a:moveTo>
                <a:cubicBezTo>
                  <a:pt x="548" y="1"/>
                  <a:pt x="0" y="536"/>
                  <a:pt x="0" y="1203"/>
                </a:cubicBezTo>
                <a:lnTo>
                  <a:pt x="0" y="9657"/>
                </a:lnTo>
                <a:lnTo>
                  <a:pt x="17562" y="9657"/>
                </a:lnTo>
                <a:lnTo>
                  <a:pt x="17562" y="1203"/>
                </a:lnTo>
                <a:cubicBezTo>
                  <a:pt x="17562" y="536"/>
                  <a:pt x="17014" y="1"/>
                  <a:pt x="1634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214;p25">
            <a:extLst>
              <a:ext uri="{FF2B5EF4-FFF2-40B4-BE49-F238E27FC236}">
                <a16:creationId xmlns:a16="http://schemas.microsoft.com/office/drawing/2014/main" id="{FE35D300-F1DB-8AB6-91A4-07413855421F}"/>
              </a:ext>
            </a:extLst>
          </p:cNvPr>
          <p:cNvSpPr/>
          <p:nvPr/>
        </p:nvSpPr>
        <p:spPr>
          <a:xfrm>
            <a:off x="2114509" y="3495793"/>
            <a:ext cx="424309" cy="219129"/>
          </a:xfrm>
          <a:custGeom>
            <a:avLst/>
            <a:gdLst/>
            <a:ahLst/>
            <a:cxnLst/>
            <a:rect l="l" t="t" r="r" b="b"/>
            <a:pathLst>
              <a:path w="15241" h="7871" extrusionOk="0">
                <a:moveTo>
                  <a:pt x="0" y="1"/>
                </a:moveTo>
                <a:lnTo>
                  <a:pt x="0" y="7871"/>
                </a:lnTo>
                <a:lnTo>
                  <a:pt x="15240" y="7871"/>
                </a:lnTo>
                <a:lnTo>
                  <a:pt x="15240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215;p25">
            <a:extLst>
              <a:ext uri="{FF2B5EF4-FFF2-40B4-BE49-F238E27FC236}">
                <a16:creationId xmlns:a16="http://schemas.microsoft.com/office/drawing/2014/main" id="{B1A3EA5A-B7C6-2BFF-A990-53E84560FBC4}"/>
              </a:ext>
            </a:extLst>
          </p:cNvPr>
          <p:cNvSpPr/>
          <p:nvPr/>
        </p:nvSpPr>
        <p:spPr>
          <a:xfrm>
            <a:off x="2314707" y="3756348"/>
            <a:ext cx="23887" cy="24221"/>
          </a:xfrm>
          <a:custGeom>
            <a:avLst/>
            <a:gdLst/>
            <a:ahLst/>
            <a:cxnLst/>
            <a:rect l="l" t="t" r="r" b="b"/>
            <a:pathLst>
              <a:path w="858" h="870" extrusionOk="0">
                <a:moveTo>
                  <a:pt x="429" y="0"/>
                </a:moveTo>
                <a:cubicBezTo>
                  <a:pt x="191" y="0"/>
                  <a:pt x="1" y="203"/>
                  <a:pt x="1" y="441"/>
                </a:cubicBezTo>
                <a:cubicBezTo>
                  <a:pt x="1" y="679"/>
                  <a:pt x="191" y="869"/>
                  <a:pt x="429" y="869"/>
                </a:cubicBezTo>
                <a:cubicBezTo>
                  <a:pt x="667" y="869"/>
                  <a:pt x="858" y="679"/>
                  <a:pt x="858" y="441"/>
                </a:cubicBezTo>
                <a:cubicBezTo>
                  <a:pt x="858" y="203"/>
                  <a:pt x="667" y="0"/>
                  <a:pt x="4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216;p25">
            <a:extLst>
              <a:ext uri="{FF2B5EF4-FFF2-40B4-BE49-F238E27FC236}">
                <a16:creationId xmlns:a16="http://schemas.microsoft.com/office/drawing/2014/main" id="{6DB59472-C983-9EB7-C8AD-B5895BC02B6D}"/>
              </a:ext>
            </a:extLst>
          </p:cNvPr>
          <p:cNvSpPr/>
          <p:nvPr/>
        </p:nvSpPr>
        <p:spPr>
          <a:xfrm>
            <a:off x="2286199" y="3803397"/>
            <a:ext cx="83242" cy="83242"/>
          </a:xfrm>
          <a:custGeom>
            <a:avLst/>
            <a:gdLst/>
            <a:ahLst/>
            <a:cxnLst/>
            <a:rect l="l" t="t" r="r" b="b"/>
            <a:pathLst>
              <a:path w="2990" h="2990" extrusionOk="0">
                <a:moveTo>
                  <a:pt x="191" y="1"/>
                </a:moveTo>
                <a:lnTo>
                  <a:pt x="1" y="2989"/>
                </a:lnTo>
                <a:lnTo>
                  <a:pt x="2989" y="2989"/>
                </a:lnTo>
                <a:lnTo>
                  <a:pt x="2799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217;p25">
            <a:extLst>
              <a:ext uri="{FF2B5EF4-FFF2-40B4-BE49-F238E27FC236}">
                <a16:creationId xmlns:a16="http://schemas.microsoft.com/office/drawing/2014/main" id="{6B0BC71D-4273-945B-04A6-945B114EE7E6}"/>
              </a:ext>
            </a:extLst>
          </p:cNvPr>
          <p:cNvSpPr/>
          <p:nvPr/>
        </p:nvSpPr>
        <p:spPr>
          <a:xfrm>
            <a:off x="2042571" y="3886611"/>
            <a:ext cx="570497" cy="35162"/>
          </a:xfrm>
          <a:custGeom>
            <a:avLst/>
            <a:gdLst/>
            <a:ahLst/>
            <a:cxnLst/>
            <a:rect l="l" t="t" r="r" b="b"/>
            <a:pathLst>
              <a:path w="20492" h="1263" extrusionOk="0">
                <a:moveTo>
                  <a:pt x="1" y="0"/>
                </a:moveTo>
                <a:lnTo>
                  <a:pt x="1" y="1262"/>
                </a:lnTo>
                <a:lnTo>
                  <a:pt x="20491" y="1262"/>
                </a:lnTo>
                <a:lnTo>
                  <a:pt x="20491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218;p25">
            <a:extLst>
              <a:ext uri="{FF2B5EF4-FFF2-40B4-BE49-F238E27FC236}">
                <a16:creationId xmlns:a16="http://schemas.microsoft.com/office/drawing/2014/main" id="{48C4733F-C258-81EE-D64D-C23D0AD42E2F}"/>
              </a:ext>
            </a:extLst>
          </p:cNvPr>
          <p:cNvSpPr/>
          <p:nvPr/>
        </p:nvSpPr>
        <p:spPr>
          <a:xfrm>
            <a:off x="1841705" y="3324828"/>
            <a:ext cx="335778" cy="314202"/>
          </a:xfrm>
          <a:custGeom>
            <a:avLst/>
            <a:gdLst/>
            <a:ahLst/>
            <a:cxnLst/>
            <a:rect l="l" t="t" r="r" b="b"/>
            <a:pathLst>
              <a:path w="12061" h="11286" extrusionOk="0">
                <a:moveTo>
                  <a:pt x="6862" y="1"/>
                </a:moveTo>
                <a:cubicBezTo>
                  <a:pt x="4798" y="1"/>
                  <a:pt x="2757" y="1120"/>
                  <a:pt x="1763" y="3225"/>
                </a:cubicBezTo>
                <a:cubicBezTo>
                  <a:pt x="1" y="6928"/>
                  <a:pt x="2656" y="11214"/>
                  <a:pt x="6751" y="11285"/>
                </a:cubicBezTo>
                <a:cubicBezTo>
                  <a:pt x="7251" y="11285"/>
                  <a:pt x="7251" y="10535"/>
                  <a:pt x="6751" y="10535"/>
                </a:cubicBezTo>
                <a:cubicBezTo>
                  <a:pt x="3191" y="10476"/>
                  <a:pt x="893" y="6761"/>
                  <a:pt x="2406" y="3546"/>
                </a:cubicBezTo>
                <a:cubicBezTo>
                  <a:pt x="3274" y="1715"/>
                  <a:pt x="5054" y="737"/>
                  <a:pt x="6853" y="737"/>
                </a:cubicBezTo>
                <a:cubicBezTo>
                  <a:pt x="8211" y="737"/>
                  <a:pt x="9579" y="1295"/>
                  <a:pt x="10573" y="2463"/>
                </a:cubicBezTo>
                <a:lnTo>
                  <a:pt x="10180" y="2784"/>
                </a:lnTo>
                <a:cubicBezTo>
                  <a:pt x="10085" y="2868"/>
                  <a:pt x="10109" y="3022"/>
                  <a:pt x="10228" y="3070"/>
                </a:cubicBezTo>
                <a:lnTo>
                  <a:pt x="11859" y="3677"/>
                </a:lnTo>
                <a:cubicBezTo>
                  <a:pt x="11872" y="3680"/>
                  <a:pt x="11884" y="3681"/>
                  <a:pt x="11896" y="3681"/>
                </a:cubicBezTo>
                <a:cubicBezTo>
                  <a:pt x="11987" y="3681"/>
                  <a:pt x="12060" y="3607"/>
                  <a:pt x="12050" y="3523"/>
                </a:cubicBezTo>
                <a:lnTo>
                  <a:pt x="11776" y="1808"/>
                </a:lnTo>
                <a:cubicBezTo>
                  <a:pt x="11759" y="1718"/>
                  <a:pt x="11682" y="1668"/>
                  <a:pt x="11604" y="1668"/>
                </a:cubicBezTo>
                <a:cubicBezTo>
                  <a:pt x="11568" y="1668"/>
                  <a:pt x="11532" y="1678"/>
                  <a:pt x="11502" y="1701"/>
                </a:cubicBezTo>
                <a:lnTo>
                  <a:pt x="11157" y="1999"/>
                </a:lnTo>
                <a:cubicBezTo>
                  <a:pt x="10010" y="647"/>
                  <a:pt x="8429" y="1"/>
                  <a:pt x="686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219;p25">
            <a:extLst>
              <a:ext uri="{FF2B5EF4-FFF2-40B4-BE49-F238E27FC236}">
                <a16:creationId xmlns:a16="http://schemas.microsoft.com/office/drawing/2014/main" id="{AC0C5C42-C06F-73CF-4754-EE2BA9970886}"/>
              </a:ext>
            </a:extLst>
          </p:cNvPr>
          <p:cNvSpPr/>
          <p:nvPr/>
        </p:nvSpPr>
        <p:spPr>
          <a:xfrm>
            <a:off x="1965677" y="3411939"/>
            <a:ext cx="136917" cy="136917"/>
          </a:xfrm>
          <a:custGeom>
            <a:avLst/>
            <a:gdLst/>
            <a:ahLst/>
            <a:cxnLst/>
            <a:rect l="l" t="t" r="r" b="b"/>
            <a:pathLst>
              <a:path w="4918" h="4918" extrusionOk="0">
                <a:moveTo>
                  <a:pt x="2465" y="1"/>
                </a:moveTo>
                <a:cubicBezTo>
                  <a:pt x="1108" y="1"/>
                  <a:pt x="0" y="1108"/>
                  <a:pt x="0" y="2465"/>
                </a:cubicBezTo>
                <a:cubicBezTo>
                  <a:pt x="0" y="3823"/>
                  <a:pt x="1108" y="4918"/>
                  <a:pt x="2465" y="4918"/>
                </a:cubicBezTo>
                <a:cubicBezTo>
                  <a:pt x="3822" y="4918"/>
                  <a:pt x="4918" y="3823"/>
                  <a:pt x="4918" y="2465"/>
                </a:cubicBezTo>
                <a:cubicBezTo>
                  <a:pt x="4918" y="1108"/>
                  <a:pt x="3822" y="1"/>
                  <a:pt x="246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220;p25">
            <a:extLst>
              <a:ext uri="{FF2B5EF4-FFF2-40B4-BE49-F238E27FC236}">
                <a16:creationId xmlns:a16="http://schemas.microsoft.com/office/drawing/2014/main" id="{2F4A2789-7732-CD77-85AD-B1811449B89B}"/>
              </a:ext>
            </a:extLst>
          </p:cNvPr>
          <p:cNvSpPr/>
          <p:nvPr/>
        </p:nvSpPr>
        <p:spPr>
          <a:xfrm>
            <a:off x="2009441" y="3461327"/>
            <a:ext cx="50724" cy="43458"/>
          </a:xfrm>
          <a:custGeom>
            <a:avLst/>
            <a:gdLst/>
            <a:ahLst/>
            <a:cxnLst/>
            <a:rect l="l" t="t" r="r" b="b"/>
            <a:pathLst>
              <a:path w="1822" h="1561" fill="none" extrusionOk="0">
                <a:moveTo>
                  <a:pt x="0" y="941"/>
                </a:moveTo>
                <a:lnTo>
                  <a:pt x="726" y="1560"/>
                </a:lnTo>
                <a:lnTo>
                  <a:pt x="1822" y="1"/>
                </a:lnTo>
              </a:path>
            </a:pathLst>
          </a:custGeom>
          <a:noFill/>
          <a:ln w="7750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1221;p25">
            <a:extLst>
              <a:ext uri="{FF2B5EF4-FFF2-40B4-BE49-F238E27FC236}">
                <a16:creationId xmlns:a16="http://schemas.microsoft.com/office/drawing/2014/main" id="{9C8E0EE0-E44A-25BF-59DA-522A355DC99D}"/>
              </a:ext>
            </a:extLst>
          </p:cNvPr>
          <p:cNvSpPr/>
          <p:nvPr/>
        </p:nvSpPr>
        <p:spPr>
          <a:xfrm>
            <a:off x="1990204" y="2136784"/>
            <a:ext cx="489928" cy="163449"/>
          </a:xfrm>
          <a:custGeom>
            <a:avLst/>
            <a:gdLst/>
            <a:ahLst/>
            <a:cxnLst/>
            <a:rect l="l" t="t" r="r" b="b"/>
            <a:pathLst>
              <a:path w="17598" h="5871" extrusionOk="0">
                <a:moveTo>
                  <a:pt x="858" y="0"/>
                </a:moveTo>
                <a:cubicBezTo>
                  <a:pt x="382" y="0"/>
                  <a:pt x="1" y="381"/>
                  <a:pt x="1" y="846"/>
                </a:cubicBezTo>
                <a:lnTo>
                  <a:pt x="1" y="1120"/>
                </a:lnTo>
                <a:lnTo>
                  <a:pt x="7871" y="5620"/>
                </a:lnTo>
                <a:cubicBezTo>
                  <a:pt x="8156" y="5787"/>
                  <a:pt x="8478" y="5870"/>
                  <a:pt x="8801" y="5870"/>
                </a:cubicBezTo>
                <a:cubicBezTo>
                  <a:pt x="9124" y="5870"/>
                  <a:pt x="9448" y="5787"/>
                  <a:pt x="9740" y="5620"/>
                </a:cubicBezTo>
                <a:lnTo>
                  <a:pt x="17598" y="1120"/>
                </a:lnTo>
                <a:lnTo>
                  <a:pt x="17598" y="846"/>
                </a:lnTo>
                <a:cubicBezTo>
                  <a:pt x="17598" y="381"/>
                  <a:pt x="17217" y="0"/>
                  <a:pt x="1675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1222;p25">
            <a:extLst>
              <a:ext uri="{FF2B5EF4-FFF2-40B4-BE49-F238E27FC236}">
                <a16:creationId xmlns:a16="http://schemas.microsoft.com/office/drawing/2014/main" id="{1B5E3EF1-956B-6E89-CD75-1BB642CE91FA}"/>
              </a:ext>
            </a:extLst>
          </p:cNvPr>
          <p:cNvSpPr/>
          <p:nvPr/>
        </p:nvSpPr>
        <p:spPr>
          <a:xfrm>
            <a:off x="1990204" y="2167937"/>
            <a:ext cx="489928" cy="249613"/>
          </a:xfrm>
          <a:custGeom>
            <a:avLst/>
            <a:gdLst/>
            <a:ahLst/>
            <a:cxnLst/>
            <a:rect l="l" t="t" r="r" b="b"/>
            <a:pathLst>
              <a:path w="17598" h="8966" extrusionOk="0">
                <a:moveTo>
                  <a:pt x="1" y="1"/>
                </a:moveTo>
                <a:lnTo>
                  <a:pt x="1" y="8109"/>
                </a:lnTo>
                <a:cubicBezTo>
                  <a:pt x="1" y="8585"/>
                  <a:pt x="382" y="8966"/>
                  <a:pt x="858" y="8966"/>
                </a:cubicBezTo>
                <a:lnTo>
                  <a:pt x="16753" y="8966"/>
                </a:lnTo>
                <a:cubicBezTo>
                  <a:pt x="17217" y="8966"/>
                  <a:pt x="17598" y="8585"/>
                  <a:pt x="17598" y="8109"/>
                </a:cubicBezTo>
                <a:lnTo>
                  <a:pt x="17598" y="1"/>
                </a:lnTo>
                <a:lnTo>
                  <a:pt x="9740" y="4501"/>
                </a:lnTo>
                <a:cubicBezTo>
                  <a:pt x="9448" y="4668"/>
                  <a:pt x="9124" y="4751"/>
                  <a:pt x="8801" y="4751"/>
                </a:cubicBezTo>
                <a:cubicBezTo>
                  <a:pt x="8478" y="4751"/>
                  <a:pt x="8156" y="4668"/>
                  <a:pt x="7871" y="4501"/>
                </a:cubicBezTo>
                <a:lnTo>
                  <a:pt x="1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1223;p25">
            <a:extLst>
              <a:ext uri="{FF2B5EF4-FFF2-40B4-BE49-F238E27FC236}">
                <a16:creationId xmlns:a16="http://schemas.microsoft.com/office/drawing/2014/main" id="{5C235FFE-4B24-5A18-365A-347CA086000E}"/>
              </a:ext>
            </a:extLst>
          </p:cNvPr>
          <p:cNvSpPr/>
          <p:nvPr/>
        </p:nvSpPr>
        <p:spPr>
          <a:xfrm>
            <a:off x="2233163" y="1977010"/>
            <a:ext cx="33185" cy="159802"/>
          </a:xfrm>
          <a:custGeom>
            <a:avLst/>
            <a:gdLst/>
            <a:ahLst/>
            <a:cxnLst/>
            <a:rect l="l" t="t" r="r" b="b"/>
            <a:pathLst>
              <a:path w="1192" h="5740" extrusionOk="0">
                <a:moveTo>
                  <a:pt x="1" y="1"/>
                </a:moveTo>
                <a:lnTo>
                  <a:pt x="1" y="5739"/>
                </a:lnTo>
                <a:lnTo>
                  <a:pt x="1191" y="5739"/>
                </a:lnTo>
                <a:lnTo>
                  <a:pt x="1191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1224;p25">
            <a:extLst>
              <a:ext uri="{FF2B5EF4-FFF2-40B4-BE49-F238E27FC236}">
                <a16:creationId xmlns:a16="http://schemas.microsoft.com/office/drawing/2014/main" id="{C5C1B04D-C70A-60AA-7D50-16C4144BCEF7}"/>
              </a:ext>
            </a:extLst>
          </p:cNvPr>
          <p:cNvSpPr/>
          <p:nvPr/>
        </p:nvSpPr>
        <p:spPr>
          <a:xfrm>
            <a:off x="1960693" y="2167268"/>
            <a:ext cx="292069" cy="301034"/>
          </a:xfrm>
          <a:custGeom>
            <a:avLst/>
            <a:gdLst/>
            <a:ahLst/>
            <a:cxnLst/>
            <a:rect l="l" t="t" r="r" b="b"/>
            <a:pathLst>
              <a:path w="10491" h="10813" extrusionOk="0">
                <a:moveTo>
                  <a:pt x="2263" y="1"/>
                </a:moveTo>
                <a:lnTo>
                  <a:pt x="1" y="5025"/>
                </a:lnTo>
                <a:lnTo>
                  <a:pt x="1132" y="4692"/>
                </a:lnTo>
                <a:cubicBezTo>
                  <a:pt x="1311" y="6204"/>
                  <a:pt x="1858" y="8537"/>
                  <a:pt x="3442" y="9847"/>
                </a:cubicBezTo>
                <a:cubicBezTo>
                  <a:pt x="4191" y="10469"/>
                  <a:pt x="5140" y="10813"/>
                  <a:pt x="6118" y="10813"/>
                </a:cubicBezTo>
                <a:cubicBezTo>
                  <a:pt x="6150" y="10813"/>
                  <a:pt x="6183" y="10812"/>
                  <a:pt x="6216" y="10812"/>
                </a:cubicBezTo>
                <a:cubicBezTo>
                  <a:pt x="6609" y="10812"/>
                  <a:pt x="7014" y="10764"/>
                  <a:pt x="7407" y="10681"/>
                </a:cubicBezTo>
                <a:cubicBezTo>
                  <a:pt x="7466" y="10669"/>
                  <a:pt x="8978" y="10383"/>
                  <a:pt x="10490" y="8990"/>
                </a:cubicBezTo>
                <a:lnTo>
                  <a:pt x="8490" y="8990"/>
                </a:lnTo>
                <a:cubicBezTo>
                  <a:pt x="8085" y="9228"/>
                  <a:pt x="7645" y="9407"/>
                  <a:pt x="7180" y="9526"/>
                </a:cubicBezTo>
                <a:cubicBezTo>
                  <a:pt x="6842" y="9591"/>
                  <a:pt x="6523" y="9624"/>
                  <a:pt x="6222" y="9624"/>
                </a:cubicBezTo>
                <a:cubicBezTo>
                  <a:pt x="5431" y="9624"/>
                  <a:pt x="4764" y="9396"/>
                  <a:pt x="4204" y="8930"/>
                </a:cubicBezTo>
                <a:cubicBezTo>
                  <a:pt x="2739" y="7728"/>
                  <a:pt x="2358" y="5239"/>
                  <a:pt x="2263" y="4025"/>
                </a:cubicBezTo>
                <a:lnTo>
                  <a:pt x="2263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1225;p25">
            <a:extLst>
              <a:ext uri="{FF2B5EF4-FFF2-40B4-BE49-F238E27FC236}">
                <a16:creationId xmlns:a16="http://schemas.microsoft.com/office/drawing/2014/main" id="{CBEB2A6D-D7CC-8FD8-01A5-254DF411A5DF}"/>
              </a:ext>
            </a:extLst>
          </p:cNvPr>
          <p:cNvSpPr/>
          <p:nvPr/>
        </p:nvSpPr>
        <p:spPr>
          <a:xfrm>
            <a:off x="2235502" y="1613475"/>
            <a:ext cx="28842" cy="264118"/>
          </a:xfrm>
          <a:custGeom>
            <a:avLst/>
            <a:gdLst/>
            <a:ahLst/>
            <a:cxnLst/>
            <a:rect l="l" t="t" r="r" b="b"/>
            <a:pathLst>
              <a:path w="1036" h="9487" extrusionOk="0">
                <a:moveTo>
                  <a:pt x="518" y="0"/>
                </a:moveTo>
                <a:cubicBezTo>
                  <a:pt x="345" y="0"/>
                  <a:pt x="173" y="3"/>
                  <a:pt x="0" y="9"/>
                </a:cubicBezTo>
                <a:lnTo>
                  <a:pt x="0" y="9487"/>
                </a:lnTo>
                <a:lnTo>
                  <a:pt x="1036" y="9487"/>
                </a:lnTo>
                <a:lnTo>
                  <a:pt x="1036" y="9"/>
                </a:lnTo>
                <a:cubicBezTo>
                  <a:pt x="863" y="3"/>
                  <a:pt x="691" y="0"/>
                  <a:pt x="51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1226;p25">
            <a:extLst>
              <a:ext uri="{FF2B5EF4-FFF2-40B4-BE49-F238E27FC236}">
                <a16:creationId xmlns:a16="http://schemas.microsoft.com/office/drawing/2014/main" id="{E34A91F9-6F8D-2E44-7B92-767907DB51CF}"/>
              </a:ext>
            </a:extLst>
          </p:cNvPr>
          <p:cNvSpPr/>
          <p:nvPr/>
        </p:nvSpPr>
        <p:spPr>
          <a:xfrm>
            <a:off x="2168853" y="1857353"/>
            <a:ext cx="141566" cy="121327"/>
          </a:xfrm>
          <a:custGeom>
            <a:avLst/>
            <a:gdLst/>
            <a:ahLst/>
            <a:cxnLst/>
            <a:rect l="l" t="t" r="r" b="b"/>
            <a:pathLst>
              <a:path w="5085" h="4358" extrusionOk="0">
                <a:moveTo>
                  <a:pt x="2900" y="1077"/>
                </a:moveTo>
                <a:cubicBezTo>
                  <a:pt x="3462" y="1077"/>
                  <a:pt x="4001" y="1519"/>
                  <a:pt x="4001" y="2179"/>
                </a:cubicBezTo>
                <a:cubicBezTo>
                  <a:pt x="4001" y="2786"/>
                  <a:pt x="3513" y="3275"/>
                  <a:pt x="2906" y="3275"/>
                </a:cubicBezTo>
                <a:cubicBezTo>
                  <a:pt x="1930" y="3275"/>
                  <a:pt x="1430" y="2096"/>
                  <a:pt x="2132" y="1405"/>
                </a:cubicBezTo>
                <a:cubicBezTo>
                  <a:pt x="2356" y="1178"/>
                  <a:pt x="2630" y="1077"/>
                  <a:pt x="2900" y="1077"/>
                </a:cubicBezTo>
                <a:close/>
                <a:moveTo>
                  <a:pt x="2906" y="0"/>
                </a:moveTo>
                <a:cubicBezTo>
                  <a:pt x="965" y="0"/>
                  <a:pt x="1" y="2346"/>
                  <a:pt x="1370" y="3715"/>
                </a:cubicBezTo>
                <a:cubicBezTo>
                  <a:pt x="1814" y="4159"/>
                  <a:pt x="2360" y="4357"/>
                  <a:pt x="2895" y="4357"/>
                </a:cubicBezTo>
                <a:cubicBezTo>
                  <a:pt x="4013" y="4357"/>
                  <a:pt x="5085" y="3491"/>
                  <a:pt x="5085" y="2179"/>
                </a:cubicBezTo>
                <a:cubicBezTo>
                  <a:pt x="5085" y="977"/>
                  <a:pt x="4109" y="0"/>
                  <a:pt x="290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1227;p25">
            <a:extLst>
              <a:ext uri="{FF2B5EF4-FFF2-40B4-BE49-F238E27FC236}">
                <a16:creationId xmlns:a16="http://schemas.microsoft.com/office/drawing/2014/main" id="{2E340645-8FBE-68DF-E0EC-AD990B3B521F}"/>
              </a:ext>
            </a:extLst>
          </p:cNvPr>
          <p:cNvSpPr/>
          <p:nvPr/>
        </p:nvSpPr>
        <p:spPr>
          <a:xfrm>
            <a:off x="6542898" y="1835805"/>
            <a:ext cx="707052" cy="598671"/>
          </a:xfrm>
          <a:custGeom>
            <a:avLst/>
            <a:gdLst/>
            <a:ahLst/>
            <a:cxnLst/>
            <a:rect l="l" t="t" r="r" b="b"/>
            <a:pathLst>
              <a:path w="25397" h="21504" extrusionOk="0">
                <a:moveTo>
                  <a:pt x="8704" y="1"/>
                </a:moveTo>
                <a:lnTo>
                  <a:pt x="7894" y="1941"/>
                </a:lnTo>
                <a:lnTo>
                  <a:pt x="1727" y="1941"/>
                </a:lnTo>
                <a:cubicBezTo>
                  <a:pt x="1727" y="1941"/>
                  <a:pt x="0" y="17098"/>
                  <a:pt x="12704" y="21503"/>
                </a:cubicBezTo>
                <a:cubicBezTo>
                  <a:pt x="25396" y="17098"/>
                  <a:pt x="23670" y="1941"/>
                  <a:pt x="23670" y="1941"/>
                </a:cubicBezTo>
                <a:lnTo>
                  <a:pt x="17514" y="1941"/>
                </a:lnTo>
                <a:lnTo>
                  <a:pt x="16693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1228;p25">
            <a:extLst>
              <a:ext uri="{FF2B5EF4-FFF2-40B4-BE49-F238E27FC236}">
                <a16:creationId xmlns:a16="http://schemas.microsoft.com/office/drawing/2014/main" id="{4F3BAEA9-2466-BFC1-930D-734AD8A0DC15}"/>
              </a:ext>
            </a:extLst>
          </p:cNvPr>
          <p:cNvSpPr/>
          <p:nvPr/>
        </p:nvSpPr>
        <p:spPr>
          <a:xfrm>
            <a:off x="6636357" y="1883217"/>
            <a:ext cx="260248" cy="501538"/>
          </a:xfrm>
          <a:custGeom>
            <a:avLst/>
            <a:gdLst/>
            <a:ahLst/>
            <a:cxnLst/>
            <a:rect l="l" t="t" r="r" b="b"/>
            <a:pathLst>
              <a:path w="9348" h="18015" extrusionOk="0">
                <a:moveTo>
                  <a:pt x="7097" y="0"/>
                </a:moveTo>
                <a:cubicBezTo>
                  <a:pt x="6645" y="0"/>
                  <a:pt x="6240" y="274"/>
                  <a:pt x="6061" y="691"/>
                </a:cubicBezTo>
                <a:lnTo>
                  <a:pt x="5561" y="1857"/>
                </a:lnTo>
                <a:lnTo>
                  <a:pt x="1144" y="1857"/>
                </a:lnTo>
                <a:cubicBezTo>
                  <a:pt x="513" y="1857"/>
                  <a:pt x="1" y="2393"/>
                  <a:pt x="13" y="3024"/>
                </a:cubicBezTo>
                <a:cubicBezTo>
                  <a:pt x="60" y="4751"/>
                  <a:pt x="311" y="6477"/>
                  <a:pt x="751" y="8144"/>
                </a:cubicBezTo>
                <a:cubicBezTo>
                  <a:pt x="2085" y="13037"/>
                  <a:pt x="4966" y="16359"/>
                  <a:pt x="9347" y="18014"/>
                </a:cubicBezTo>
                <a:lnTo>
                  <a:pt x="9347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1229;p25">
            <a:extLst>
              <a:ext uri="{FF2B5EF4-FFF2-40B4-BE49-F238E27FC236}">
                <a16:creationId xmlns:a16="http://schemas.microsoft.com/office/drawing/2014/main" id="{0A3FDD6C-9A34-0CD9-BC0D-96D4D452782D}"/>
              </a:ext>
            </a:extLst>
          </p:cNvPr>
          <p:cNvSpPr/>
          <p:nvPr/>
        </p:nvSpPr>
        <p:spPr>
          <a:xfrm>
            <a:off x="6896578" y="1883217"/>
            <a:ext cx="259886" cy="501538"/>
          </a:xfrm>
          <a:custGeom>
            <a:avLst/>
            <a:gdLst/>
            <a:ahLst/>
            <a:cxnLst/>
            <a:rect l="l" t="t" r="r" b="b"/>
            <a:pathLst>
              <a:path w="9335" h="18015" extrusionOk="0">
                <a:moveTo>
                  <a:pt x="0" y="0"/>
                </a:moveTo>
                <a:lnTo>
                  <a:pt x="0" y="18014"/>
                </a:lnTo>
                <a:cubicBezTo>
                  <a:pt x="4370" y="16359"/>
                  <a:pt x="7263" y="13049"/>
                  <a:pt x="8585" y="8144"/>
                </a:cubicBezTo>
                <a:cubicBezTo>
                  <a:pt x="9025" y="6477"/>
                  <a:pt x="9275" y="4751"/>
                  <a:pt x="9323" y="3024"/>
                </a:cubicBezTo>
                <a:cubicBezTo>
                  <a:pt x="9335" y="2393"/>
                  <a:pt x="8835" y="1857"/>
                  <a:pt x="8192" y="1857"/>
                </a:cubicBezTo>
                <a:lnTo>
                  <a:pt x="3775" y="1857"/>
                </a:lnTo>
                <a:lnTo>
                  <a:pt x="3286" y="691"/>
                </a:lnTo>
                <a:cubicBezTo>
                  <a:pt x="3108" y="274"/>
                  <a:pt x="2691" y="0"/>
                  <a:pt x="223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1230;p25">
            <a:extLst>
              <a:ext uri="{FF2B5EF4-FFF2-40B4-BE49-F238E27FC236}">
                <a16:creationId xmlns:a16="http://schemas.microsoft.com/office/drawing/2014/main" id="{781EBFE2-038D-038B-38B3-A81E4F098265}"/>
              </a:ext>
            </a:extLst>
          </p:cNvPr>
          <p:cNvSpPr/>
          <p:nvPr/>
        </p:nvSpPr>
        <p:spPr>
          <a:xfrm>
            <a:off x="6814700" y="2080769"/>
            <a:ext cx="163449" cy="146188"/>
          </a:xfrm>
          <a:custGeom>
            <a:avLst/>
            <a:gdLst/>
            <a:ahLst/>
            <a:cxnLst/>
            <a:rect l="l" t="t" r="r" b="b"/>
            <a:pathLst>
              <a:path w="5871" h="5251" extrusionOk="0">
                <a:moveTo>
                  <a:pt x="477" y="0"/>
                </a:moveTo>
                <a:cubicBezTo>
                  <a:pt x="215" y="0"/>
                  <a:pt x="1" y="215"/>
                  <a:pt x="1" y="476"/>
                </a:cubicBezTo>
                <a:lnTo>
                  <a:pt x="1" y="4775"/>
                </a:lnTo>
                <a:cubicBezTo>
                  <a:pt x="1" y="5037"/>
                  <a:pt x="215" y="5251"/>
                  <a:pt x="477" y="5251"/>
                </a:cubicBezTo>
                <a:lnTo>
                  <a:pt x="5394" y="5251"/>
                </a:lnTo>
                <a:cubicBezTo>
                  <a:pt x="5656" y="5251"/>
                  <a:pt x="5870" y="5037"/>
                  <a:pt x="5870" y="4775"/>
                </a:cubicBezTo>
                <a:lnTo>
                  <a:pt x="5870" y="476"/>
                </a:lnTo>
                <a:cubicBezTo>
                  <a:pt x="5870" y="215"/>
                  <a:pt x="5656" y="0"/>
                  <a:pt x="539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1231;p25">
            <a:extLst>
              <a:ext uri="{FF2B5EF4-FFF2-40B4-BE49-F238E27FC236}">
                <a16:creationId xmlns:a16="http://schemas.microsoft.com/office/drawing/2014/main" id="{B5CF24A3-DE97-68EB-581E-E86066298EE9}"/>
              </a:ext>
            </a:extLst>
          </p:cNvPr>
          <p:cNvSpPr/>
          <p:nvPr/>
        </p:nvSpPr>
        <p:spPr>
          <a:xfrm>
            <a:off x="6849834" y="1963758"/>
            <a:ext cx="95491" cy="117039"/>
          </a:xfrm>
          <a:custGeom>
            <a:avLst/>
            <a:gdLst/>
            <a:ahLst/>
            <a:cxnLst/>
            <a:rect l="l" t="t" r="r" b="b"/>
            <a:pathLst>
              <a:path w="3430" h="4204" fill="none" extrusionOk="0">
                <a:moveTo>
                  <a:pt x="3430" y="4203"/>
                </a:moveTo>
                <a:lnTo>
                  <a:pt x="3430" y="1715"/>
                </a:lnTo>
                <a:cubicBezTo>
                  <a:pt x="3430" y="762"/>
                  <a:pt x="2668" y="0"/>
                  <a:pt x="1715" y="0"/>
                </a:cubicBezTo>
                <a:lnTo>
                  <a:pt x="1715" y="0"/>
                </a:lnTo>
                <a:cubicBezTo>
                  <a:pt x="763" y="0"/>
                  <a:pt x="1" y="762"/>
                  <a:pt x="1" y="1715"/>
                </a:cubicBezTo>
                <a:lnTo>
                  <a:pt x="1" y="4203"/>
                </a:lnTo>
              </a:path>
            </a:pathLst>
          </a:cu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miter lim="11906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1232;p25">
            <a:extLst>
              <a:ext uri="{FF2B5EF4-FFF2-40B4-BE49-F238E27FC236}">
                <a16:creationId xmlns:a16="http://schemas.microsoft.com/office/drawing/2014/main" id="{62106C52-C980-E3A4-8EE8-377C53FB31A1}"/>
              </a:ext>
            </a:extLst>
          </p:cNvPr>
          <p:cNvSpPr/>
          <p:nvPr/>
        </p:nvSpPr>
        <p:spPr>
          <a:xfrm>
            <a:off x="6876672" y="2119022"/>
            <a:ext cx="35830" cy="69489"/>
          </a:xfrm>
          <a:custGeom>
            <a:avLst/>
            <a:gdLst/>
            <a:ahLst/>
            <a:cxnLst/>
            <a:rect l="l" t="t" r="r" b="b"/>
            <a:pathLst>
              <a:path w="1287" h="2496" extrusionOk="0">
                <a:moveTo>
                  <a:pt x="711" y="1"/>
                </a:moveTo>
                <a:cubicBezTo>
                  <a:pt x="601" y="1"/>
                  <a:pt x="487" y="33"/>
                  <a:pt x="382" y="103"/>
                </a:cubicBezTo>
                <a:cubicBezTo>
                  <a:pt x="1" y="365"/>
                  <a:pt x="72" y="948"/>
                  <a:pt x="501" y="1115"/>
                </a:cubicBezTo>
                <a:lnTo>
                  <a:pt x="132" y="2496"/>
                </a:lnTo>
                <a:lnTo>
                  <a:pt x="1192" y="2496"/>
                </a:lnTo>
                <a:lnTo>
                  <a:pt x="882" y="1127"/>
                </a:lnTo>
                <a:cubicBezTo>
                  <a:pt x="1120" y="1043"/>
                  <a:pt x="1287" y="829"/>
                  <a:pt x="1287" y="579"/>
                </a:cubicBezTo>
                <a:cubicBezTo>
                  <a:pt x="1287" y="239"/>
                  <a:pt x="1012" y="1"/>
                  <a:pt x="71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1233;p25">
            <a:extLst>
              <a:ext uri="{FF2B5EF4-FFF2-40B4-BE49-F238E27FC236}">
                <a16:creationId xmlns:a16="http://schemas.microsoft.com/office/drawing/2014/main" id="{C1996460-FC17-4723-851E-DF3878E0DDB9}"/>
              </a:ext>
            </a:extLst>
          </p:cNvPr>
          <p:cNvSpPr/>
          <p:nvPr/>
        </p:nvSpPr>
        <p:spPr>
          <a:xfrm>
            <a:off x="6547213" y="3496433"/>
            <a:ext cx="216790" cy="214535"/>
          </a:xfrm>
          <a:custGeom>
            <a:avLst/>
            <a:gdLst/>
            <a:ahLst/>
            <a:cxnLst/>
            <a:rect l="l" t="t" r="r" b="b"/>
            <a:pathLst>
              <a:path w="7787" h="7706" extrusionOk="0">
                <a:moveTo>
                  <a:pt x="3854" y="1"/>
                </a:moveTo>
                <a:cubicBezTo>
                  <a:pt x="1727" y="1"/>
                  <a:pt x="0" y="1721"/>
                  <a:pt x="0" y="3847"/>
                </a:cubicBezTo>
                <a:cubicBezTo>
                  <a:pt x="0" y="5981"/>
                  <a:pt x="1739" y="7706"/>
                  <a:pt x="3876" y="7706"/>
                </a:cubicBezTo>
                <a:cubicBezTo>
                  <a:pt x="3897" y="7706"/>
                  <a:pt x="3919" y="7705"/>
                  <a:pt x="3941" y="7705"/>
                </a:cubicBezTo>
                <a:lnTo>
                  <a:pt x="7787" y="7705"/>
                </a:lnTo>
                <a:lnTo>
                  <a:pt x="7787" y="2"/>
                </a:lnTo>
                <a:lnTo>
                  <a:pt x="3941" y="2"/>
                </a:lnTo>
                <a:cubicBezTo>
                  <a:pt x="3912" y="1"/>
                  <a:pt x="3883" y="1"/>
                  <a:pt x="3854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1234;p25">
            <a:extLst>
              <a:ext uri="{FF2B5EF4-FFF2-40B4-BE49-F238E27FC236}">
                <a16:creationId xmlns:a16="http://schemas.microsoft.com/office/drawing/2014/main" id="{F7E86BF6-8478-55B2-9105-B29D4A766FF6}"/>
              </a:ext>
            </a:extLst>
          </p:cNvPr>
          <p:cNvSpPr/>
          <p:nvPr/>
        </p:nvSpPr>
        <p:spPr>
          <a:xfrm>
            <a:off x="6763976" y="3496433"/>
            <a:ext cx="491933" cy="214535"/>
          </a:xfrm>
          <a:custGeom>
            <a:avLst/>
            <a:gdLst/>
            <a:ahLst/>
            <a:cxnLst/>
            <a:rect l="l" t="t" r="r" b="b"/>
            <a:pathLst>
              <a:path w="17670" h="7706" extrusionOk="0">
                <a:moveTo>
                  <a:pt x="13827" y="1"/>
                </a:moveTo>
                <a:cubicBezTo>
                  <a:pt x="13798" y="1"/>
                  <a:pt x="13770" y="1"/>
                  <a:pt x="13741" y="2"/>
                </a:cubicBezTo>
                <a:lnTo>
                  <a:pt x="1" y="2"/>
                </a:lnTo>
                <a:lnTo>
                  <a:pt x="1" y="7705"/>
                </a:lnTo>
                <a:lnTo>
                  <a:pt x="13741" y="7705"/>
                </a:lnTo>
                <a:cubicBezTo>
                  <a:pt x="13762" y="7705"/>
                  <a:pt x="13784" y="7706"/>
                  <a:pt x="13806" y="7706"/>
                </a:cubicBezTo>
                <a:cubicBezTo>
                  <a:pt x="15931" y="7706"/>
                  <a:pt x="17670" y="5981"/>
                  <a:pt x="17670" y="3847"/>
                </a:cubicBezTo>
                <a:cubicBezTo>
                  <a:pt x="17670" y="1721"/>
                  <a:pt x="15943" y="1"/>
                  <a:pt x="1382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1235;p25">
            <a:extLst>
              <a:ext uri="{FF2B5EF4-FFF2-40B4-BE49-F238E27FC236}">
                <a16:creationId xmlns:a16="http://schemas.microsoft.com/office/drawing/2014/main" id="{E9F22735-D2A5-F0DC-2C8E-91200FE02C39}"/>
              </a:ext>
            </a:extLst>
          </p:cNvPr>
          <p:cNvSpPr/>
          <p:nvPr/>
        </p:nvSpPr>
        <p:spPr>
          <a:xfrm>
            <a:off x="6614837" y="3583322"/>
            <a:ext cx="99444" cy="90174"/>
          </a:xfrm>
          <a:custGeom>
            <a:avLst/>
            <a:gdLst/>
            <a:ahLst/>
            <a:cxnLst/>
            <a:rect l="l" t="t" r="r" b="b"/>
            <a:pathLst>
              <a:path w="3572" h="3239" extrusionOk="0">
                <a:moveTo>
                  <a:pt x="2858" y="441"/>
                </a:moveTo>
                <a:cubicBezTo>
                  <a:pt x="3000" y="441"/>
                  <a:pt x="3119" y="560"/>
                  <a:pt x="3119" y="703"/>
                </a:cubicBezTo>
                <a:lnTo>
                  <a:pt x="3119" y="2536"/>
                </a:lnTo>
                <a:cubicBezTo>
                  <a:pt x="3119" y="2679"/>
                  <a:pt x="3000" y="2798"/>
                  <a:pt x="2858" y="2798"/>
                </a:cubicBezTo>
                <a:lnTo>
                  <a:pt x="714" y="2798"/>
                </a:lnTo>
                <a:cubicBezTo>
                  <a:pt x="560" y="2798"/>
                  <a:pt x="441" y="2679"/>
                  <a:pt x="441" y="2536"/>
                </a:cubicBezTo>
                <a:lnTo>
                  <a:pt x="441" y="715"/>
                </a:lnTo>
                <a:cubicBezTo>
                  <a:pt x="441" y="560"/>
                  <a:pt x="560" y="453"/>
                  <a:pt x="714" y="453"/>
                </a:cubicBezTo>
                <a:lnTo>
                  <a:pt x="2858" y="441"/>
                </a:lnTo>
                <a:close/>
                <a:moveTo>
                  <a:pt x="714" y="0"/>
                </a:moveTo>
                <a:cubicBezTo>
                  <a:pt x="322" y="0"/>
                  <a:pt x="0" y="310"/>
                  <a:pt x="0" y="703"/>
                </a:cubicBezTo>
                <a:lnTo>
                  <a:pt x="0" y="2524"/>
                </a:lnTo>
                <a:cubicBezTo>
                  <a:pt x="0" y="2917"/>
                  <a:pt x="322" y="3239"/>
                  <a:pt x="714" y="3239"/>
                </a:cubicBezTo>
                <a:lnTo>
                  <a:pt x="2858" y="3239"/>
                </a:lnTo>
                <a:cubicBezTo>
                  <a:pt x="3239" y="3239"/>
                  <a:pt x="3560" y="2917"/>
                  <a:pt x="3572" y="2536"/>
                </a:cubicBezTo>
                <a:lnTo>
                  <a:pt x="3572" y="715"/>
                </a:lnTo>
                <a:cubicBezTo>
                  <a:pt x="3560" y="322"/>
                  <a:pt x="3250" y="0"/>
                  <a:pt x="285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1236;p25">
            <a:extLst>
              <a:ext uri="{FF2B5EF4-FFF2-40B4-BE49-F238E27FC236}">
                <a16:creationId xmlns:a16="http://schemas.microsoft.com/office/drawing/2014/main" id="{4340A10A-89EF-AB11-8375-147C22D58F84}"/>
              </a:ext>
            </a:extLst>
          </p:cNvPr>
          <p:cNvSpPr/>
          <p:nvPr/>
        </p:nvSpPr>
        <p:spPr>
          <a:xfrm>
            <a:off x="6633712" y="3521991"/>
            <a:ext cx="63002" cy="67317"/>
          </a:xfrm>
          <a:custGeom>
            <a:avLst/>
            <a:gdLst/>
            <a:ahLst/>
            <a:cxnLst/>
            <a:rect l="l" t="t" r="r" b="b"/>
            <a:pathLst>
              <a:path w="2263" h="2418" extrusionOk="0">
                <a:moveTo>
                  <a:pt x="1132" y="0"/>
                </a:moveTo>
                <a:cubicBezTo>
                  <a:pt x="525" y="0"/>
                  <a:pt x="13" y="489"/>
                  <a:pt x="1" y="1096"/>
                </a:cubicBezTo>
                <a:lnTo>
                  <a:pt x="1" y="2417"/>
                </a:lnTo>
                <a:lnTo>
                  <a:pt x="441" y="2417"/>
                </a:lnTo>
                <a:lnTo>
                  <a:pt x="441" y="1096"/>
                </a:lnTo>
                <a:cubicBezTo>
                  <a:pt x="441" y="637"/>
                  <a:pt x="784" y="408"/>
                  <a:pt x="1127" y="408"/>
                </a:cubicBezTo>
                <a:cubicBezTo>
                  <a:pt x="1471" y="408"/>
                  <a:pt x="1816" y="637"/>
                  <a:pt x="1822" y="1096"/>
                </a:cubicBezTo>
                <a:lnTo>
                  <a:pt x="1822" y="2417"/>
                </a:lnTo>
                <a:lnTo>
                  <a:pt x="2263" y="2417"/>
                </a:lnTo>
                <a:lnTo>
                  <a:pt x="2263" y="1096"/>
                </a:lnTo>
                <a:cubicBezTo>
                  <a:pt x="2251" y="489"/>
                  <a:pt x="1739" y="0"/>
                  <a:pt x="113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1237;p25">
            <a:extLst>
              <a:ext uri="{FF2B5EF4-FFF2-40B4-BE49-F238E27FC236}">
                <a16:creationId xmlns:a16="http://schemas.microsoft.com/office/drawing/2014/main" id="{01C8B5A6-F905-2199-7365-4A5DFAA1264A}"/>
              </a:ext>
            </a:extLst>
          </p:cNvPr>
          <p:cNvSpPr/>
          <p:nvPr/>
        </p:nvSpPr>
        <p:spPr>
          <a:xfrm>
            <a:off x="6653924" y="3609770"/>
            <a:ext cx="19265" cy="37222"/>
          </a:xfrm>
          <a:custGeom>
            <a:avLst/>
            <a:gdLst/>
            <a:ahLst/>
            <a:cxnLst/>
            <a:rect l="l" t="t" r="r" b="b"/>
            <a:pathLst>
              <a:path w="692" h="1337" extrusionOk="0">
                <a:moveTo>
                  <a:pt x="369" y="1"/>
                </a:moveTo>
                <a:cubicBezTo>
                  <a:pt x="313" y="1"/>
                  <a:pt x="256" y="16"/>
                  <a:pt x="203" y="50"/>
                </a:cubicBezTo>
                <a:cubicBezTo>
                  <a:pt x="1" y="193"/>
                  <a:pt x="37" y="503"/>
                  <a:pt x="263" y="598"/>
                </a:cubicBezTo>
                <a:lnTo>
                  <a:pt x="72" y="1336"/>
                </a:lnTo>
                <a:lnTo>
                  <a:pt x="632" y="1336"/>
                </a:lnTo>
                <a:lnTo>
                  <a:pt x="465" y="610"/>
                </a:lnTo>
                <a:cubicBezTo>
                  <a:pt x="596" y="562"/>
                  <a:pt x="692" y="443"/>
                  <a:pt x="680" y="312"/>
                </a:cubicBezTo>
                <a:cubicBezTo>
                  <a:pt x="680" y="127"/>
                  <a:pt x="530" y="1"/>
                  <a:pt x="369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1238;p25">
            <a:extLst>
              <a:ext uri="{FF2B5EF4-FFF2-40B4-BE49-F238E27FC236}">
                <a16:creationId xmlns:a16="http://schemas.microsoft.com/office/drawing/2014/main" id="{2DB8AC17-0D61-A1B5-1BF3-7C577BF1CF67}"/>
              </a:ext>
            </a:extLst>
          </p:cNvPr>
          <p:cNvSpPr/>
          <p:nvPr/>
        </p:nvSpPr>
        <p:spPr>
          <a:xfrm>
            <a:off x="6820658" y="3563751"/>
            <a:ext cx="111416" cy="83242"/>
          </a:xfrm>
          <a:custGeom>
            <a:avLst/>
            <a:gdLst/>
            <a:ahLst/>
            <a:cxnLst/>
            <a:rect l="l" t="t" r="r" b="b"/>
            <a:pathLst>
              <a:path w="4002" h="2990" extrusionOk="0">
                <a:moveTo>
                  <a:pt x="1" y="1"/>
                </a:moveTo>
                <a:lnTo>
                  <a:pt x="870" y="2989"/>
                </a:lnTo>
                <a:lnTo>
                  <a:pt x="1287" y="2989"/>
                </a:lnTo>
                <a:lnTo>
                  <a:pt x="1989" y="715"/>
                </a:lnTo>
                <a:lnTo>
                  <a:pt x="2715" y="2989"/>
                </a:lnTo>
                <a:lnTo>
                  <a:pt x="3132" y="2989"/>
                </a:lnTo>
                <a:lnTo>
                  <a:pt x="4001" y="1"/>
                </a:lnTo>
                <a:lnTo>
                  <a:pt x="3489" y="1"/>
                </a:lnTo>
                <a:lnTo>
                  <a:pt x="2918" y="2275"/>
                </a:lnTo>
                <a:lnTo>
                  <a:pt x="2203" y="1"/>
                </a:lnTo>
                <a:lnTo>
                  <a:pt x="1799" y="1"/>
                </a:lnTo>
                <a:lnTo>
                  <a:pt x="1096" y="2227"/>
                </a:lnTo>
                <a:lnTo>
                  <a:pt x="513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1239;p25">
            <a:extLst>
              <a:ext uri="{FF2B5EF4-FFF2-40B4-BE49-F238E27FC236}">
                <a16:creationId xmlns:a16="http://schemas.microsoft.com/office/drawing/2014/main" id="{C2A0C5E7-9148-4B74-C065-7167DA85871A}"/>
              </a:ext>
            </a:extLst>
          </p:cNvPr>
          <p:cNvSpPr/>
          <p:nvPr/>
        </p:nvSpPr>
        <p:spPr>
          <a:xfrm>
            <a:off x="6939006" y="3563751"/>
            <a:ext cx="111388" cy="83242"/>
          </a:xfrm>
          <a:custGeom>
            <a:avLst/>
            <a:gdLst/>
            <a:ahLst/>
            <a:cxnLst/>
            <a:rect l="l" t="t" r="r" b="b"/>
            <a:pathLst>
              <a:path w="4001" h="2990" extrusionOk="0">
                <a:moveTo>
                  <a:pt x="0" y="1"/>
                </a:moveTo>
                <a:lnTo>
                  <a:pt x="870" y="2989"/>
                </a:lnTo>
                <a:lnTo>
                  <a:pt x="1286" y="2989"/>
                </a:lnTo>
                <a:lnTo>
                  <a:pt x="1989" y="715"/>
                </a:lnTo>
                <a:lnTo>
                  <a:pt x="2715" y="2989"/>
                </a:lnTo>
                <a:lnTo>
                  <a:pt x="3132" y="2989"/>
                </a:lnTo>
                <a:lnTo>
                  <a:pt x="4001" y="1"/>
                </a:lnTo>
                <a:lnTo>
                  <a:pt x="3489" y="1"/>
                </a:lnTo>
                <a:lnTo>
                  <a:pt x="2917" y="2275"/>
                </a:lnTo>
                <a:lnTo>
                  <a:pt x="2203" y="1"/>
                </a:lnTo>
                <a:lnTo>
                  <a:pt x="1798" y="1"/>
                </a:lnTo>
                <a:lnTo>
                  <a:pt x="1096" y="2227"/>
                </a:lnTo>
                <a:lnTo>
                  <a:pt x="512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1240;p25">
            <a:extLst>
              <a:ext uri="{FF2B5EF4-FFF2-40B4-BE49-F238E27FC236}">
                <a16:creationId xmlns:a16="http://schemas.microsoft.com/office/drawing/2014/main" id="{08E30766-6BF9-4C7D-9B3A-7588E7A76963}"/>
              </a:ext>
            </a:extLst>
          </p:cNvPr>
          <p:cNvSpPr/>
          <p:nvPr/>
        </p:nvSpPr>
        <p:spPr>
          <a:xfrm>
            <a:off x="7057326" y="3563751"/>
            <a:ext cx="111416" cy="83242"/>
          </a:xfrm>
          <a:custGeom>
            <a:avLst/>
            <a:gdLst/>
            <a:ahLst/>
            <a:cxnLst/>
            <a:rect l="l" t="t" r="r" b="b"/>
            <a:pathLst>
              <a:path w="4002" h="2990" extrusionOk="0">
                <a:moveTo>
                  <a:pt x="1" y="1"/>
                </a:moveTo>
                <a:lnTo>
                  <a:pt x="870" y="2989"/>
                </a:lnTo>
                <a:lnTo>
                  <a:pt x="1287" y="2989"/>
                </a:lnTo>
                <a:lnTo>
                  <a:pt x="1989" y="715"/>
                </a:lnTo>
                <a:lnTo>
                  <a:pt x="2716" y="2989"/>
                </a:lnTo>
                <a:lnTo>
                  <a:pt x="3132" y="2989"/>
                </a:lnTo>
                <a:lnTo>
                  <a:pt x="4001" y="1"/>
                </a:lnTo>
                <a:lnTo>
                  <a:pt x="3489" y="1"/>
                </a:lnTo>
                <a:lnTo>
                  <a:pt x="2918" y="2275"/>
                </a:lnTo>
                <a:lnTo>
                  <a:pt x="2204" y="1"/>
                </a:lnTo>
                <a:lnTo>
                  <a:pt x="1799" y="1"/>
                </a:lnTo>
                <a:lnTo>
                  <a:pt x="1096" y="2227"/>
                </a:lnTo>
                <a:lnTo>
                  <a:pt x="513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1241;p25">
            <a:extLst>
              <a:ext uri="{FF2B5EF4-FFF2-40B4-BE49-F238E27FC236}">
                <a16:creationId xmlns:a16="http://schemas.microsoft.com/office/drawing/2014/main" id="{7ACBFD7B-25BD-149E-F87B-850F067110F0}"/>
              </a:ext>
            </a:extLst>
          </p:cNvPr>
          <p:cNvSpPr/>
          <p:nvPr/>
        </p:nvSpPr>
        <p:spPr>
          <a:xfrm>
            <a:off x="6751392" y="3720490"/>
            <a:ext cx="290733" cy="364064"/>
          </a:xfrm>
          <a:custGeom>
            <a:avLst/>
            <a:gdLst/>
            <a:ahLst/>
            <a:cxnLst/>
            <a:rect l="l" t="t" r="r" b="b"/>
            <a:pathLst>
              <a:path w="10443" h="13077" extrusionOk="0">
                <a:moveTo>
                  <a:pt x="4042" y="0"/>
                </a:moveTo>
                <a:cubicBezTo>
                  <a:pt x="3969" y="0"/>
                  <a:pt x="3888" y="16"/>
                  <a:pt x="3799" y="50"/>
                </a:cubicBezTo>
                <a:cubicBezTo>
                  <a:pt x="3513" y="169"/>
                  <a:pt x="3382" y="514"/>
                  <a:pt x="3346" y="788"/>
                </a:cubicBezTo>
                <a:cubicBezTo>
                  <a:pt x="3203" y="1610"/>
                  <a:pt x="3263" y="2407"/>
                  <a:pt x="3263" y="3229"/>
                </a:cubicBezTo>
                <a:cubicBezTo>
                  <a:pt x="3275" y="4455"/>
                  <a:pt x="3263" y="5658"/>
                  <a:pt x="3298" y="6884"/>
                </a:cubicBezTo>
                <a:cubicBezTo>
                  <a:pt x="3310" y="7206"/>
                  <a:pt x="3322" y="7658"/>
                  <a:pt x="2989" y="7860"/>
                </a:cubicBezTo>
                <a:cubicBezTo>
                  <a:pt x="2894" y="7903"/>
                  <a:pt x="2791" y="7924"/>
                  <a:pt x="2689" y="7924"/>
                </a:cubicBezTo>
                <a:cubicBezTo>
                  <a:pt x="2562" y="7924"/>
                  <a:pt x="2435" y="7891"/>
                  <a:pt x="2322" y="7825"/>
                </a:cubicBezTo>
                <a:cubicBezTo>
                  <a:pt x="1810" y="7575"/>
                  <a:pt x="1465" y="7122"/>
                  <a:pt x="989" y="6825"/>
                </a:cubicBezTo>
                <a:cubicBezTo>
                  <a:pt x="841" y="6732"/>
                  <a:pt x="669" y="6659"/>
                  <a:pt x="504" y="6659"/>
                </a:cubicBezTo>
                <a:cubicBezTo>
                  <a:pt x="415" y="6659"/>
                  <a:pt x="329" y="6680"/>
                  <a:pt x="250" y="6729"/>
                </a:cubicBezTo>
                <a:cubicBezTo>
                  <a:pt x="84" y="6836"/>
                  <a:pt x="0" y="7027"/>
                  <a:pt x="12" y="7229"/>
                </a:cubicBezTo>
                <a:cubicBezTo>
                  <a:pt x="36" y="7420"/>
                  <a:pt x="96" y="7598"/>
                  <a:pt x="203" y="7765"/>
                </a:cubicBezTo>
                <a:lnTo>
                  <a:pt x="227" y="7813"/>
                </a:lnTo>
                <a:cubicBezTo>
                  <a:pt x="572" y="8408"/>
                  <a:pt x="1036" y="8920"/>
                  <a:pt x="1501" y="9408"/>
                </a:cubicBezTo>
                <a:lnTo>
                  <a:pt x="3287" y="11337"/>
                </a:lnTo>
                <a:cubicBezTo>
                  <a:pt x="3977" y="12063"/>
                  <a:pt x="4775" y="12921"/>
                  <a:pt x="5823" y="13040"/>
                </a:cubicBezTo>
                <a:cubicBezTo>
                  <a:pt x="6024" y="13064"/>
                  <a:pt x="6229" y="13076"/>
                  <a:pt x="6434" y="13076"/>
                </a:cubicBezTo>
                <a:cubicBezTo>
                  <a:pt x="7248" y="13076"/>
                  <a:pt x="8069" y="12874"/>
                  <a:pt x="8716" y="12361"/>
                </a:cubicBezTo>
                <a:cubicBezTo>
                  <a:pt x="8978" y="12123"/>
                  <a:pt x="9192" y="11849"/>
                  <a:pt x="9347" y="11539"/>
                </a:cubicBezTo>
                <a:cubicBezTo>
                  <a:pt x="9752" y="10825"/>
                  <a:pt x="10109" y="10111"/>
                  <a:pt x="10276" y="9301"/>
                </a:cubicBezTo>
                <a:cubicBezTo>
                  <a:pt x="10418" y="8503"/>
                  <a:pt x="10442" y="7694"/>
                  <a:pt x="10347" y="6896"/>
                </a:cubicBezTo>
                <a:cubicBezTo>
                  <a:pt x="10323" y="6610"/>
                  <a:pt x="10264" y="6325"/>
                  <a:pt x="10156" y="6051"/>
                </a:cubicBezTo>
                <a:cubicBezTo>
                  <a:pt x="9993" y="5675"/>
                  <a:pt x="9627" y="5456"/>
                  <a:pt x="9248" y="5456"/>
                </a:cubicBezTo>
                <a:cubicBezTo>
                  <a:pt x="9076" y="5456"/>
                  <a:pt x="8900" y="5501"/>
                  <a:pt x="8740" y="5598"/>
                </a:cubicBezTo>
                <a:cubicBezTo>
                  <a:pt x="8680" y="5443"/>
                  <a:pt x="8573" y="5301"/>
                  <a:pt x="8430" y="5205"/>
                </a:cubicBezTo>
                <a:cubicBezTo>
                  <a:pt x="8219" y="5045"/>
                  <a:pt x="7981" y="4947"/>
                  <a:pt x="7741" y="4947"/>
                </a:cubicBezTo>
                <a:cubicBezTo>
                  <a:pt x="7588" y="4947"/>
                  <a:pt x="7435" y="4987"/>
                  <a:pt x="7287" y="5074"/>
                </a:cubicBezTo>
                <a:cubicBezTo>
                  <a:pt x="7228" y="5110"/>
                  <a:pt x="6925" y="5320"/>
                  <a:pt x="6953" y="5405"/>
                </a:cubicBezTo>
                <a:lnTo>
                  <a:pt x="6953" y="5405"/>
                </a:lnTo>
                <a:cubicBezTo>
                  <a:pt x="6881" y="5216"/>
                  <a:pt x="6774" y="5050"/>
                  <a:pt x="6632" y="4908"/>
                </a:cubicBezTo>
                <a:cubicBezTo>
                  <a:pt x="6501" y="4777"/>
                  <a:pt x="6311" y="4681"/>
                  <a:pt x="6120" y="4658"/>
                </a:cubicBezTo>
                <a:cubicBezTo>
                  <a:pt x="6088" y="4654"/>
                  <a:pt x="6056" y="4653"/>
                  <a:pt x="6024" y="4653"/>
                </a:cubicBezTo>
                <a:cubicBezTo>
                  <a:pt x="5497" y="4653"/>
                  <a:pt x="5170" y="5112"/>
                  <a:pt x="5013" y="5539"/>
                </a:cubicBezTo>
                <a:lnTo>
                  <a:pt x="5013" y="4836"/>
                </a:lnTo>
                <a:cubicBezTo>
                  <a:pt x="5013" y="4598"/>
                  <a:pt x="5001" y="4372"/>
                  <a:pt x="4989" y="4134"/>
                </a:cubicBezTo>
                <a:cubicBezTo>
                  <a:pt x="4942" y="3074"/>
                  <a:pt x="4930" y="2003"/>
                  <a:pt x="4727" y="943"/>
                </a:cubicBezTo>
                <a:cubicBezTo>
                  <a:pt x="4646" y="546"/>
                  <a:pt x="4477" y="0"/>
                  <a:pt x="4042" y="0"/>
                </a:cubicBezTo>
                <a:close/>
              </a:path>
            </a:pathLst>
          </a:custGeom>
          <a:solidFill>
            <a:schemeClr val="lt1"/>
          </a:solidFill>
          <a:ln w="6850" cap="rnd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1242;p25">
            <a:extLst>
              <a:ext uri="{FF2B5EF4-FFF2-40B4-BE49-F238E27FC236}">
                <a16:creationId xmlns:a16="http://schemas.microsoft.com/office/drawing/2014/main" id="{175C435C-314E-D8B5-697D-C6C284187149}"/>
              </a:ext>
            </a:extLst>
          </p:cNvPr>
          <p:cNvSpPr/>
          <p:nvPr/>
        </p:nvSpPr>
        <p:spPr>
          <a:xfrm>
            <a:off x="6890926" y="3874668"/>
            <a:ext cx="28" cy="28202"/>
          </a:xfrm>
          <a:custGeom>
            <a:avLst/>
            <a:gdLst/>
            <a:ahLst/>
            <a:cxnLst/>
            <a:rect l="l" t="t" r="r" b="b"/>
            <a:pathLst>
              <a:path w="1" h="1013" extrusionOk="0">
                <a:moveTo>
                  <a:pt x="1" y="1"/>
                </a:moveTo>
                <a:lnTo>
                  <a:pt x="1" y="1013"/>
                </a:ln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1243;p25">
            <a:extLst>
              <a:ext uri="{FF2B5EF4-FFF2-40B4-BE49-F238E27FC236}">
                <a16:creationId xmlns:a16="http://schemas.microsoft.com/office/drawing/2014/main" id="{ADB2F8BC-5AC9-1A1D-4446-1CA39E945C02}"/>
              </a:ext>
            </a:extLst>
          </p:cNvPr>
          <p:cNvSpPr/>
          <p:nvPr/>
        </p:nvSpPr>
        <p:spPr>
          <a:xfrm>
            <a:off x="6890926" y="3874668"/>
            <a:ext cx="28" cy="28202"/>
          </a:xfrm>
          <a:custGeom>
            <a:avLst/>
            <a:gdLst/>
            <a:ahLst/>
            <a:cxnLst/>
            <a:rect l="l" t="t" r="r" b="b"/>
            <a:pathLst>
              <a:path w="1" h="1013" fill="none" extrusionOk="0">
                <a:moveTo>
                  <a:pt x="1" y="1"/>
                </a:moveTo>
                <a:lnTo>
                  <a:pt x="1" y="1013"/>
                </a:lnTo>
              </a:path>
            </a:pathLst>
          </a:custGeom>
          <a:noFill/>
          <a:ln w="6850" cap="rnd" cmpd="sng">
            <a:solidFill>
              <a:srgbClr val="492D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1244;p25">
            <a:extLst>
              <a:ext uri="{FF2B5EF4-FFF2-40B4-BE49-F238E27FC236}">
                <a16:creationId xmlns:a16="http://schemas.microsoft.com/office/drawing/2014/main" id="{851A79E3-9883-7E08-0E7E-3F106CE015EA}"/>
              </a:ext>
            </a:extLst>
          </p:cNvPr>
          <p:cNvSpPr/>
          <p:nvPr/>
        </p:nvSpPr>
        <p:spPr>
          <a:xfrm>
            <a:off x="6944963" y="3871021"/>
            <a:ext cx="28" cy="34494"/>
          </a:xfrm>
          <a:custGeom>
            <a:avLst/>
            <a:gdLst/>
            <a:ahLst/>
            <a:cxnLst/>
            <a:rect l="l" t="t" r="r" b="b"/>
            <a:pathLst>
              <a:path w="1" h="1239" extrusionOk="0">
                <a:moveTo>
                  <a:pt x="1" y="1"/>
                </a:moveTo>
                <a:lnTo>
                  <a:pt x="1" y="1239"/>
                </a:ln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1245;p25">
            <a:extLst>
              <a:ext uri="{FF2B5EF4-FFF2-40B4-BE49-F238E27FC236}">
                <a16:creationId xmlns:a16="http://schemas.microsoft.com/office/drawing/2014/main" id="{6E4C0CFC-765D-7B95-2D0F-60F67E96074E}"/>
              </a:ext>
            </a:extLst>
          </p:cNvPr>
          <p:cNvSpPr/>
          <p:nvPr/>
        </p:nvSpPr>
        <p:spPr>
          <a:xfrm>
            <a:off x="6944963" y="3871021"/>
            <a:ext cx="28" cy="34494"/>
          </a:xfrm>
          <a:custGeom>
            <a:avLst/>
            <a:gdLst/>
            <a:ahLst/>
            <a:cxnLst/>
            <a:rect l="l" t="t" r="r" b="b"/>
            <a:pathLst>
              <a:path w="1" h="1239" fill="none" extrusionOk="0">
                <a:moveTo>
                  <a:pt x="1" y="1"/>
                </a:moveTo>
                <a:lnTo>
                  <a:pt x="1" y="1239"/>
                </a:lnTo>
              </a:path>
            </a:pathLst>
          </a:custGeom>
          <a:noFill/>
          <a:ln w="6850" cap="rnd" cmpd="sng">
            <a:solidFill>
              <a:srgbClr val="492D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1246;p25">
            <a:extLst>
              <a:ext uri="{FF2B5EF4-FFF2-40B4-BE49-F238E27FC236}">
                <a16:creationId xmlns:a16="http://schemas.microsoft.com/office/drawing/2014/main" id="{96E805CF-9792-BAFE-F962-86BD39587B99}"/>
              </a:ext>
            </a:extLst>
          </p:cNvPr>
          <p:cNvSpPr/>
          <p:nvPr/>
        </p:nvSpPr>
        <p:spPr>
          <a:xfrm>
            <a:off x="6994352" y="3871021"/>
            <a:ext cx="28" cy="34494"/>
          </a:xfrm>
          <a:custGeom>
            <a:avLst/>
            <a:gdLst/>
            <a:ahLst/>
            <a:cxnLst/>
            <a:rect l="l" t="t" r="r" b="b"/>
            <a:pathLst>
              <a:path w="1" h="1239" extrusionOk="0">
                <a:moveTo>
                  <a:pt x="1" y="1"/>
                </a:moveTo>
                <a:lnTo>
                  <a:pt x="1" y="1239"/>
                </a:ln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1247;p25">
            <a:extLst>
              <a:ext uri="{FF2B5EF4-FFF2-40B4-BE49-F238E27FC236}">
                <a16:creationId xmlns:a16="http://schemas.microsoft.com/office/drawing/2014/main" id="{AB93AF41-BE83-585E-450D-430370048818}"/>
              </a:ext>
            </a:extLst>
          </p:cNvPr>
          <p:cNvSpPr/>
          <p:nvPr/>
        </p:nvSpPr>
        <p:spPr>
          <a:xfrm>
            <a:off x="6994352" y="3871021"/>
            <a:ext cx="28" cy="34494"/>
          </a:xfrm>
          <a:custGeom>
            <a:avLst/>
            <a:gdLst/>
            <a:ahLst/>
            <a:cxnLst/>
            <a:rect l="l" t="t" r="r" b="b"/>
            <a:pathLst>
              <a:path w="1" h="1239" fill="none" extrusionOk="0">
                <a:moveTo>
                  <a:pt x="1" y="1"/>
                </a:moveTo>
                <a:lnTo>
                  <a:pt x="1" y="1239"/>
                </a:lnTo>
              </a:path>
            </a:pathLst>
          </a:custGeom>
          <a:noFill/>
          <a:ln w="6850" cap="rnd" cmpd="sng">
            <a:solidFill>
              <a:srgbClr val="492D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248;p25">
            <a:extLst>
              <a:ext uri="{FF2B5EF4-FFF2-40B4-BE49-F238E27FC236}">
                <a16:creationId xmlns:a16="http://schemas.microsoft.com/office/drawing/2014/main" id="{B20027FC-0CC4-74CA-571A-9E1416BC76D7}"/>
              </a:ext>
            </a:extLst>
          </p:cNvPr>
          <p:cNvSpPr/>
          <p:nvPr/>
        </p:nvSpPr>
        <p:spPr>
          <a:xfrm>
            <a:off x="2958212" y="1494143"/>
            <a:ext cx="3230254" cy="3230254"/>
          </a:xfrm>
          <a:custGeom>
            <a:avLst/>
            <a:gdLst/>
            <a:ahLst/>
            <a:cxnLst/>
            <a:rect l="l" t="t" r="r" b="b"/>
            <a:pathLst>
              <a:path w="83642" h="83642" fill="none" extrusionOk="0">
                <a:moveTo>
                  <a:pt x="83642" y="41815"/>
                </a:moveTo>
                <a:cubicBezTo>
                  <a:pt x="83642" y="64913"/>
                  <a:pt x="64913" y="83642"/>
                  <a:pt x="41815" y="83642"/>
                </a:cubicBezTo>
                <a:cubicBezTo>
                  <a:pt x="18717" y="83642"/>
                  <a:pt x="1" y="64913"/>
                  <a:pt x="1" y="41815"/>
                </a:cubicBezTo>
                <a:cubicBezTo>
                  <a:pt x="1" y="18717"/>
                  <a:pt x="18717" y="0"/>
                  <a:pt x="41815" y="0"/>
                </a:cubicBezTo>
                <a:cubicBezTo>
                  <a:pt x="64913" y="0"/>
                  <a:pt x="83642" y="18717"/>
                  <a:pt x="83642" y="41815"/>
                </a:cubicBezTo>
                <a:close/>
              </a:path>
            </a:pathLst>
          </a:custGeom>
          <a:solidFill>
            <a:schemeClr val="accent6"/>
          </a:solidFill>
          <a:ln w="64000" cap="flat" cmpd="sng">
            <a:solidFill>
              <a:schemeClr val="accent6"/>
            </a:solidFill>
            <a:prstDash val="solid"/>
            <a:miter lim="11906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1249;p25">
            <a:extLst>
              <a:ext uri="{FF2B5EF4-FFF2-40B4-BE49-F238E27FC236}">
                <a16:creationId xmlns:a16="http://schemas.microsoft.com/office/drawing/2014/main" id="{966D302A-100E-F799-9E11-4F1E929B27D2}"/>
              </a:ext>
            </a:extLst>
          </p:cNvPr>
          <p:cNvSpPr/>
          <p:nvPr/>
        </p:nvSpPr>
        <p:spPr>
          <a:xfrm>
            <a:off x="3896245" y="4241569"/>
            <a:ext cx="1381322" cy="104853"/>
          </a:xfrm>
          <a:custGeom>
            <a:avLst/>
            <a:gdLst/>
            <a:ahLst/>
            <a:cxnLst/>
            <a:rect l="l" t="t" r="r" b="b"/>
            <a:pathLst>
              <a:path w="35767" h="2715" extrusionOk="0">
                <a:moveTo>
                  <a:pt x="0" y="0"/>
                </a:moveTo>
                <a:lnTo>
                  <a:pt x="0" y="2715"/>
                </a:lnTo>
                <a:lnTo>
                  <a:pt x="35767" y="2715"/>
                </a:lnTo>
                <a:lnTo>
                  <a:pt x="35767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1250;p25">
            <a:extLst>
              <a:ext uri="{FF2B5EF4-FFF2-40B4-BE49-F238E27FC236}">
                <a16:creationId xmlns:a16="http://schemas.microsoft.com/office/drawing/2014/main" id="{9AACECFB-0077-719F-016E-112084ED89B3}"/>
              </a:ext>
            </a:extLst>
          </p:cNvPr>
          <p:cNvSpPr/>
          <p:nvPr/>
        </p:nvSpPr>
        <p:spPr>
          <a:xfrm>
            <a:off x="3139377" y="2805986"/>
            <a:ext cx="2887231" cy="1389161"/>
          </a:xfrm>
          <a:custGeom>
            <a:avLst/>
            <a:gdLst/>
            <a:ahLst/>
            <a:cxnLst/>
            <a:rect l="l" t="t" r="r" b="b"/>
            <a:pathLst>
              <a:path w="74760" h="35970" extrusionOk="0">
                <a:moveTo>
                  <a:pt x="25540" y="1"/>
                </a:moveTo>
                <a:cubicBezTo>
                  <a:pt x="21039" y="537"/>
                  <a:pt x="17015" y="3073"/>
                  <a:pt x="14586" y="6894"/>
                </a:cubicBezTo>
                <a:cubicBezTo>
                  <a:pt x="9895" y="14253"/>
                  <a:pt x="2537" y="26171"/>
                  <a:pt x="1513" y="29921"/>
                </a:cubicBezTo>
                <a:cubicBezTo>
                  <a:pt x="1" y="35458"/>
                  <a:pt x="5549" y="35969"/>
                  <a:pt x="5549" y="35969"/>
                </a:cubicBezTo>
                <a:lnTo>
                  <a:pt x="29338" y="35969"/>
                </a:lnTo>
                <a:lnTo>
                  <a:pt x="25980" y="25718"/>
                </a:lnTo>
                <a:lnTo>
                  <a:pt x="14276" y="25718"/>
                </a:lnTo>
                <a:lnTo>
                  <a:pt x="18991" y="17312"/>
                </a:lnTo>
                <a:lnTo>
                  <a:pt x="55770" y="17312"/>
                </a:lnTo>
                <a:lnTo>
                  <a:pt x="60472" y="25718"/>
                </a:lnTo>
                <a:lnTo>
                  <a:pt x="48030" y="25718"/>
                </a:lnTo>
                <a:lnTo>
                  <a:pt x="44673" y="35969"/>
                </a:lnTo>
                <a:lnTo>
                  <a:pt x="69212" y="35969"/>
                </a:lnTo>
                <a:cubicBezTo>
                  <a:pt x="69212" y="35969"/>
                  <a:pt x="74760" y="35458"/>
                  <a:pt x="73248" y="29921"/>
                </a:cubicBezTo>
                <a:cubicBezTo>
                  <a:pt x="72224" y="26171"/>
                  <a:pt x="64854" y="14253"/>
                  <a:pt x="60175" y="6894"/>
                </a:cubicBezTo>
                <a:cubicBezTo>
                  <a:pt x="57734" y="3073"/>
                  <a:pt x="53710" y="537"/>
                  <a:pt x="4922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1251;p25">
            <a:extLst>
              <a:ext uri="{FF2B5EF4-FFF2-40B4-BE49-F238E27FC236}">
                <a16:creationId xmlns:a16="http://schemas.microsoft.com/office/drawing/2014/main" id="{E08BCB52-B95E-10B0-D481-18AD45319220}"/>
              </a:ext>
            </a:extLst>
          </p:cNvPr>
          <p:cNvSpPr/>
          <p:nvPr/>
        </p:nvSpPr>
        <p:spPr>
          <a:xfrm>
            <a:off x="4018090" y="2874962"/>
            <a:ext cx="1129828" cy="372490"/>
          </a:xfrm>
          <a:custGeom>
            <a:avLst/>
            <a:gdLst/>
            <a:ahLst/>
            <a:cxnLst/>
            <a:rect l="l" t="t" r="r" b="b"/>
            <a:pathLst>
              <a:path w="29255" h="9645" extrusionOk="0">
                <a:moveTo>
                  <a:pt x="0" y="1"/>
                </a:moveTo>
                <a:lnTo>
                  <a:pt x="0" y="1"/>
                </a:lnTo>
                <a:cubicBezTo>
                  <a:pt x="3358" y="5859"/>
                  <a:pt x="8656" y="9645"/>
                  <a:pt x="14621" y="9645"/>
                </a:cubicBezTo>
                <a:cubicBezTo>
                  <a:pt x="20586" y="9645"/>
                  <a:pt x="25897" y="5859"/>
                  <a:pt x="29254" y="1"/>
                </a:cubicBezTo>
                <a:lnTo>
                  <a:pt x="29254" y="1"/>
                </a:lnTo>
                <a:cubicBezTo>
                  <a:pt x="24849" y="3043"/>
                  <a:pt x="19735" y="4564"/>
                  <a:pt x="14623" y="4564"/>
                </a:cubicBezTo>
                <a:cubicBezTo>
                  <a:pt x="9511" y="4564"/>
                  <a:pt x="4400" y="3043"/>
                  <a:pt x="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1252;p25">
            <a:extLst>
              <a:ext uri="{FF2B5EF4-FFF2-40B4-BE49-F238E27FC236}">
                <a16:creationId xmlns:a16="http://schemas.microsoft.com/office/drawing/2014/main" id="{D5F7F22E-5038-D6D2-FEC1-846102A0B7CF}"/>
              </a:ext>
            </a:extLst>
          </p:cNvPr>
          <p:cNvSpPr/>
          <p:nvPr/>
        </p:nvSpPr>
        <p:spPr>
          <a:xfrm>
            <a:off x="3872339" y="1346537"/>
            <a:ext cx="1421332" cy="1697349"/>
          </a:xfrm>
          <a:custGeom>
            <a:avLst/>
            <a:gdLst/>
            <a:ahLst/>
            <a:cxnLst/>
            <a:rect l="l" t="t" r="r" b="b"/>
            <a:pathLst>
              <a:path w="36803" h="43950" extrusionOk="0">
                <a:moveTo>
                  <a:pt x="18395" y="0"/>
                </a:moveTo>
                <a:cubicBezTo>
                  <a:pt x="8239" y="0"/>
                  <a:pt x="0" y="10978"/>
                  <a:pt x="0" y="24515"/>
                </a:cubicBezTo>
                <a:cubicBezTo>
                  <a:pt x="0" y="30111"/>
                  <a:pt x="1405" y="35255"/>
                  <a:pt x="3774" y="39386"/>
                </a:cubicBezTo>
                <a:cubicBezTo>
                  <a:pt x="8174" y="42428"/>
                  <a:pt x="13285" y="43949"/>
                  <a:pt x="18397" y="43949"/>
                </a:cubicBezTo>
                <a:cubicBezTo>
                  <a:pt x="23509" y="43949"/>
                  <a:pt x="28623" y="42428"/>
                  <a:pt x="33028" y="39386"/>
                </a:cubicBezTo>
                <a:cubicBezTo>
                  <a:pt x="35386" y="35255"/>
                  <a:pt x="36791" y="30111"/>
                  <a:pt x="36791" y="24515"/>
                </a:cubicBezTo>
                <a:cubicBezTo>
                  <a:pt x="36802" y="10978"/>
                  <a:pt x="28563" y="0"/>
                  <a:pt x="18395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253;p25">
            <a:extLst>
              <a:ext uri="{FF2B5EF4-FFF2-40B4-BE49-F238E27FC236}">
                <a16:creationId xmlns:a16="http://schemas.microsoft.com/office/drawing/2014/main" id="{B9042A4C-A7AE-CFEF-71D0-22FD99735E5B}"/>
              </a:ext>
            </a:extLst>
          </p:cNvPr>
          <p:cNvSpPr/>
          <p:nvPr/>
        </p:nvSpPr>
        <p:spPr>
          <a:xfrm>
            <a:off x="4043385" y="1827047"/>
            <a:ext cx="1078772" cy="1045212"/>
          </a:xfrm>
          <a:custGeom>
            <a:avLst/>
            <a:gdLst/>
            <a:ahLst/>
            <a:cxnLst/>
            <a:rect l="l" t="t" r="r" b="b"/>
            <a:pathLst>
              <a:path w="27933" h="27064" extrusionOk="0">
                <a:moveTo>
                  <a:pt x="4679" y="0"/>
                </a:moveTo>
                <a:lnTo>
                  <a:pt x="4679" y="0"/>
                </a:lnTo>
                <a:cubicBezTo>
                  <a:pt x="1810" y="2834"/>
                  <a:pt x="0" y="6966"/>
                  <a:pt x="0" y="11561"/>
                </a:cubicBezTo>
                <a:cubicBezTo>
                  <a:pt x="0" y="20122"/>
                  <a:pt x="6251" y="27063"/>
                  <a:pt x="13966" y="27063"/>
                </a:cubicBezTo>
                <a:cubicBezTo>
                  <a:pt x="21682" y="27063"/>
                  <a:pt x="27932" y="20122"/>
                  <a:pt x="27932" y="11561"/>
                </a:cubicBezTo>
                <a:cubicBezTo>
                  <a:pt x="27932" y="6966"/>
                  <a:pt x="26135" y="2834"/>
                  <a:pt x="23265" y="0"/>
                </a:cubicBezTo>
                <a:lnTo>
                  <a:pt x="23265" y="0"/>
                </a:lnTo>
                <a:cubicBezTo>
                  <a:pt x="25075" y="2286"/>
                  <a:pt x="26051" y="5132"/>
                  <a:pt x="26039" y="8049"/>
                </a:cubicBezTo>
                <a:cubicBezTo>
                  <a:pt x="26039" y="15038"/>
                  <a:pt x="20634" y="20693"/>
                  <a:pt x="13966" y="20693"/>
                </a:cubicBezTo>
                <a:cubicBezTo>
                  <a:pt x="7311" y="20693"/>
                  <a:pt x="1905" y="15038"/>
                  <a:pt x="1905" y="8049"/>
                </a:cubicBezTo>
                <a:cubicBezTo>
                  <a:pt x="1893" y="5132"/>
                  <a:pt x="2870" y="2286"/>
                  <a:pt x="467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254;p25">
            <a:extLst>
              <a:ext uri="{FF2B5EF4-FFF2-40B4-BE49-F238E27FC236}">
                <a16:creationId xmlns:a16="http://schemas.microsoft.com/office/drawing/2014/main" id="{A3A2F699-C50A-CAFF-C89F-B2A177A0C0EE}"/>
              </a:ext>
            </a:extLst>
          </p:cNvPr>
          <p:cNvSpPr/>
          <p:nvPr/>
        </p:nvSpPr>
        <p:spPr>
          <a:xfrm>
            <a:off x="4119698" y="1764058"/>
            <a:ext cx="909115" cy="862346"/>
          </a:xfrm>
          <a:custGeom>
            <a:avLst/>
            <a:gdLst/>
            <a:ahLst/>
            <a:cxnLst/>
            <a:rect l="l" t="t" r="r" b="b"/>
            <a:pathLst>
              <a:path w="23540" h="22329" extrusionOk="0">
                <a:moveTo>
                  <a:pt x="11967" y="0"/>
                </a:moveTo>
                <a:lnTo>
                  <a:pt x="11967" y="0"/>
                </a:lnTo>
                <a:cubicBezTo>
                  <a:pt x="9466" y="2774"/>
                  <a:pt x="6299" y="4870"/>
                  <a:pt x="2775" y="6084"/>
                </a:cubicBezTo>
                <a:cubicBezTo>
                  <a:pt x="2799" y="5191"/>
                  <a:pt x="2763" y="4298"/>
                  <a:pt x="2668" y="3417"/>
                </a:cubicBezTo>
                <a:cubicBezTo>
                  <a:pt x="2263" y="5489"/>
                  <a:pt x="1656" y="7513"/>
                  <a:pt x="870" y="9478"/>
                </a:cubicBezTo>
                <a:cubicBezTo>
                  <a:pt x="668" y="9978"/>
                  <a:pt x="453" y="10478"/>
                  <a:pt x="84" y="10871"/>
                </a:cubicBezTo>
                <a:cubicBezTo>
                  <a:pt x="60" y="10894"/>
                  <a:pt x="25" y="10918"/>
                  <a:pt x="1" y="10942"/>
                </a:cubicBezTo>
                <a:cubicBezTo>
                  <a:pt x="417" y="15347"/>
                  <a:pt x="2989" y="19098"/>
                  <a:pt x="6597" y="20991"/>
                </a:cubicBezTo>
                <a:cubicBezTo>
                  <a:pt x="8285" y="21882"/>
                  <a:pt x="10144" y="22329"/>
                  <a:pt x="12002" y="22329"/>
                </a:cubicBezTo>
                <a:cubicBezTo>
                  <a:pt x="13891" y="22329"/>
                  <a:pt x="15780" y="21868"/>
                  <a:pt x="17491" y="20943"/>
                </a:cubicBezTo>
                <a:cubicBezTo>
                  <a:pt x="20444" y="19324"/>
                  <a:pt x="22635" y="16586"/>
                  <a:pt x="23539" y="13335"/>
                </a:cubicBezTo>
                <a:cubicBezTo>
                  <a:pt x="23170" y="12799"/>
                  <a:pt x="22944" y="12085"/>
                  <a:pt x="22813" y="11430"/>
                </a:cubicBezTo>
                <a:cubicBezTo>
                  <a:pt x="22396" y="9382"/>
                  <a:pt x="22230" y="7275"/>
                  <a:pt x="22349" y="5191"/>
                </a:cubicBezTo>
                <a:lnTo>
                  <a:pt x="22349" y="5191"/>
                </a:lnTo>
                <a:cubicBezTo>
                  <a:pt x="21670" y="5668"/>
                  <a:pt x="20884" y="5941"/>
                  <a:pt x="20063" y="5989"/>
                </a:cubicBezTo>
                <a:cubicBezTo>
                  <a:pt x="20372" y="5013"/>
                  <a:pt x="20587" y="4025"/>
                  <a:pt x="20706" y="3013"/>
                </a:cubicBezTo>
                <a:lnTo>
                  <a:pt x="20706" y="3013"/>
                </a:lnTo>
                <a:cubicBezTo>
                  <a:pt x="19241" y="3798"/>
                  <a:pt x="17634" y="4287"/>
                  <a:pt x="15979" y="4429"/>
                </a:cubicBezTo>
                <a:lnTo>
                  <a:pt x="16681" y="1679"/>
                </a:lnTo>
                <a:lnTo>
                  <a:pt x="16681" y="1679"/>
                </a:lnTo>
                <a:cubicBezTo>
                  <a:pt x="15038" y="3155"/>
                  <a:pt x="13098" y="4251"/>
                  <a:pt x="10990" y="4882"/>
                </a:cubicBezTo>
                <a:cubicBezTo>
                  <a:pt x="11633" y="3334"/>
                  <a:pt x="11955" y="1679"/>
                  <a:pt x="1196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255;p25">
            <a:extLst>
              <a:ext uri="{FF2B5EF4-FFF2-40B4-BE49-F238E27FC236}">
                <a16:creationId xmlns:a16="http://schemas.microsoft.com/office/drawing/2014/main" id="{2FD8CA6D-C015-9452-C849-5854179E10D7}"/>
              </a:ext>
            </a:extLst>
          </p:cNvPr>
          <p:cNvSpPr/>
          <p:nvPr/>
        </p:nvSpPr>
        <p:spPr>
          <a:xfrm>
            <a:off x="4116492" y="1674846"/>
            <a:ext cx="933021" cy="604712"/>
          </a:xfrm>
          <a:custGeom>
            <a:avLst/>
            <a:gdLst/>
            <a:ahLst/>
            <a:cxnLst/>
            <a:rect l="l" t="t" r="r" b="b"/>
            <a:pathLst>
              <a:path w="24159" h="15658" extrusionOk="0">
                <a:moveTo>
                  <a:pt x="12073" y="0"/>
                </a:moveTo>
                <a:cubicBezTo>
                  <a:pt x="8501" y="0"/>
                  <a:pt x="5251" y="1489"/>
                  <a:pt x="2786" y="3941"/>
                </a:cubicBezTo>
                <a:cubicBezTo>
                  <a:pt x="977" y="6227"/>
                  <a:pt x="0" y="9073"/>
                  <a:pt x="12" y="11990"/>
                </a:cubicBezTo>
                <a:cubicBezTo>
                  <a:pt x="12" y="12419"/>
                  <a:pt x="36" y="12835"/>
                  <a:pt x="84" y="13252"/>
                </a:cubicBezTo>
                <a:cubicBezTo>
                  <a:pt x="108" y="13228"/>
                  <a:pt x="143" y="13204"/>
                  <a:pt x="167" y="13181"/>
                </a:cubicBezTo>
                <a:cubicBezTo>
                  <a:pt x="536" y="12788"/>
                  <a:pt x="762" y="12288"/>
                  <a:pt x="953" y="11788"/>
                </a:cubicBezTo>
                <a:cubicBezTo>
                  <a:pt x="1739" y="9823"/>
                  <a:pt x="2346" y="7787"/>
                  <a:pt x="2751" y="5727"/>
                </a:cubicBezTo>
                <a:cubicBezTo>
                  <a:pt x="2846" y="6608"/>
                  <a:pt x="2882" y="7501"/>
                  <a:pt x="2846" y="8394"/>
                </a:cubicBezTo>
                <a:cubicBezTo>
                  <a:pt x="6382" y="7180"/>
                  <a:pt x="9549" y="5084"/>
                  <a:pt x="12050" y="2310"/>
                </a:cubicBezTo>
                <a:lnTo>
                  <a:pt x="12050" y="2310"/>
                </a:lnTo>
                <a:cubicBezTo>
                  <a:pt x="12038" y="3989"/>
                  <a:pt x="11716" y="5644"/>
                  <a:pt x="11073" y="7192"/>
                </a:cubicBezTo>
                <a:cubicBezTo>
                  <a:pt x="13181" y="6561"/>
                  <a:pt x="15121" y="5465"/>
                  <a:pt x="16764" y="3989"/>
                </a:cubicBezTo>
                <a:lnTo>
                  <a:pt x="16764" y="3989"/>
                </a:lnTo>
                <a:lnTo>
                  <a:pt x="16062" y="6739"/>
                </a:lnTo>
                <a:cubicBezTo>
                  <a:pt x="17717" y="6597"/>
                  <a:pt x="19324" y="6108"/>
                  <a:pt x="20789" y="5323"/>
                </a:cubicBezTo>
                <a:lnTo>
                  <a:pt x="20789" y="5323"/>
                </a:lnTo>
                <a:cubicBezTo>
                  <a:pt x="20682" y="6335"/>
                  <a:pt x="20455" y="7335"/>
                  <a:pt x="20146" y="8299"/>
                </a:cubicBezTo>
                <a:cubicBezTo>
                  <a:pt x="20967" y="8251"/>
                  <a:pt x="21753" y="7978"/>
                  <a:pt x="22432" y="7501"/>
                </a:cubicBezTo>
                <a:lnTo>
                  <a:pt x="22432" y="7501"/>
                </a:lnTo>
                <a:cubicBezTo>
                  <a:pt x="22325" y="9597"/>
                  <a:pt x="22479" y="11692"/>
                  <a:pt x="22896" y="13740"/>
                </a:cubicBezTo>
                <a:cubicBezTo>
                  <a:pt x="23027" y="14407"/>
                  <a:pt x="23241" y="15109"/>
                  <a:pt x="23622" y="15657"/>
                </a:cubicBezTo>
                <a:cubicBezTo>
                  <a:pt x="23968" y="14467"/>
                  <a:pt x="24146" y="13228"/>
                  <a:pt x="24146" y="12002"/>
                </a:cubicBezTo>
                <a:cubicBezTo>
                  <a:pt x="24158" y="9073"/>
                  <a:pt x="23182" y="6239"/>
                  <a:pt x="21372" y="3941"/>
                </a:cubicBezTo>
                <a:cubicBezTo>
                  <a:pt x="18908" y="1489"/>
                  <a:pt x="15645" y="0"/>
                  <a:pt x="1207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256;p25">
            <a:extLst>
              <a:ext uri="{FF2B5EF4-FFF2-40B4-BE49-F238E27FC236}">
                <a16:creationId xmlns:a16="http://schemas.microsoft.com/office/drawing/2014/main" id="{501B5F53-1B7C-1D9B-5192-90765E4910A9}"/>
              </a:ext>
            </a:extLst>
          </p:cNvPr>
          <p:cNvSpPr/>
          <p:nvPr/>
        </p:nvSpPr>
        <p:spPr>
          <a:xfrm>
            <a:off x="4132327" y="2011148"/>
            <a:ext cx="890770" cy="265242"/>
          </a:xfrm>
          <a:custGeom>
            <a:avLst/>
            <a:gdLst/>
            <a:ahLst/>
            <a:cxnLst/>
            <a:rect l="l" t="t" r="r" b="b"/>
            <a:pathLst>
              <a:path w="23065" h="6868" extrusionOk="0">
                <a:moveTo>
                  <a:pt x="20793" y="0"/>
                </a:moveTo>
                <a:cubicBezTo>
                  <a:pt x="20671" y="0"/>
                  <a:pt x="20548" y="14"/>
                  <a:pt x="20426" y="44"/>
                </a:cubicBezTo>
                <a:cubicBezTo>
                  <a:pt x="17819" y="686"/>
                  <a:pt x="15152" y="1044"/>
                  <a:pt x="12473" y="1091"/>
                </a:cubicBezTo>
                <a:cubicBezTo>
                  <a:pt x="12294" y="1091"/>
                  <a:pt x="12128" y="1175"/>
                  <a:pt x="12009" y="1306"/>
                </a:cubicBezTo>
                <a:cubicBezTo>
                  <a:pt x="11884" y="1454"/>
                  <a:pt x="11708" y="1529"/>
                  <a:pt x="11532" y="1529"/>
                </a:cubicBezTo>
                <a:cubicBezTo>
                  <a:pt x="11357" y="1529"/>
                  <a:pt x="11181" y="1454"/>
                  <a:pt x="11056" y="1306"/>
                </a:cubicBezTo>
                <a:cubicBezTo>
                  <a:pt x="10937" y="1175"/>
                  <a:pt x="10770" y="1091"/>
                  <a:pt x="10580" y="1091"/>
                </a:cubicBezTo>
                <a:cubicBezTo>
                  <a:pt x="7901" y="1044"/>
                  <a:pt x="5234" y="686"/>
                  <a:pt x="2638" y="44"/>
                </a:cubicBezTo>
                <a:cubicBezTo>
                  <a:pt x="2517" y="14"/>
                  <a:pt x="2395" y="0"/>
                  <a:pt x="2274" y="0"/>
                </a:cubicBezTo>
                <a:cubicBezTo>
                  <a:pt x="1108" y="0"/>
                  <a:pt x="0" y="1289"/>
                  <a:pt x="162" y="2734"/>
                </a:cubicBezTo>
                <a:cubicBezTo>
                  <a:pt x="329" y="4342"/>
                  <a:pt x="1364" y="6211"/>
                  <a:pt x="4472" y="6711"/>
                </a:cubicBezTo>
                <a:cubicBezTo>
                  <a:pt x="5152" y="6820"/>
                  <a:pt x="5761" y="6868"/>
                  <a:pt x="6306" y="6868"/>
                </a:cubicBezTo>
                <a:cubicBezTo>
                  <a:pt x="9530" y="6868"/>
                  <a:pt x="10518" y="5182"/>
                  <a:pt x="10782" y="4306"/>
                </a:cubicBezTo>
                <a:cubicBezTo>
                  <a:pt x="10866" y="3961"/>
                  <a:pt x="11163" y="3699"/>
                  <a:pt x="11520" y="3687"/>
                </a:cubicBezTo>
                <a:lnTo>
                  <a:pt x="11532" y="3687"/>
                </a:lnTo>
                <a:cubicBezTo>
                  <a:pt x="11890" y="3699"/>
                  <a:pt x="12199" y="3949"/>
                  <a:pt x="12282" y="4306"/>
                </a:cubicBezTo>
                <a:cubicBezTo>
                  <a:pt x="12537" y="5182"/>
                  <a:pt x="13523" y="6868"/>
                  <a:pt x="16747" y="6868"/>
                </a:cubicBezTo>
                <a:cubicBezTo>
                  <a:pt x="17292" y="6868"/>
                  <a:pt x="17901" y="6820"/>
                  <a:pt x="18581" y="6711"/>
                </a:cubicBezTo>
                <a:cubicBezTo>
                  <a:pt x="21688" y="6211"/>
                  <a:pt x="22724" y="4354"/>
                  <a:pt x="22903" y="2734"/>
                </a:cubicBezTo>
                <a:cubicBezTo>
                  <a:pt x="23065" y="1279"/>
                  <a:pt x="21958" y="0"/>
                  <a:pt x="2079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257;p25">
            <a:extLst>
              <a:ext uri="{FF2B5EF4-FFF2-40B4-BE49-F238E27FC236}">
                <a16:creationId xmlns:a16="http://schemas.microsoft.com/office/drawing/2014/main" id="{DA9B9D38-7494-305D-AA4B-3F2A949B43A9}"/>
              </a:ext>
            </a:extLst>
          </p:cNvPr>
          <p:cNvSpPr/>
          <p:nvPr/>
        </p:nvSpPr>
        <p:spPr>
          <a:xfrm>
            <a:off x="4219568" y="2070739"/>
            <a:ext cx="285981" cy="138221"/>
          </a:xfrm>
          <a:custGeom>
            <a:avLst/>
            <a:gdLst/>
            <a:ahLst/>
            <a:cxnLst/>
            <a:rect l="l" t="t" r="r" b="b"/>
            <a:pathLst>
              <a:path w="7405" h="3579" extrusionOk="0">
                <a:moveTo>
                  <a:pt x="965" y="0"/>
                </a:moveTo>
                <a:cubicBezTo>
                  <a:pt x="444" y="0"/>
                  <a:pt x="1" y="434"/>
                  <a:pt x="22" y="977"/>
                </a:cubicBezTo>
                <a:cubicBezTo>
                  <a:pt x="58" y="1894"/>
                  <a:pt x="606" y="3108"/>
                  <a:pt x="3070" y="3489"/>
                </a:cubicBezTo>
                <a:cubicBezTo>
                  <a:pt x="3471" y="3551"/>
                  <a:pt x="3836" y="3579"/>
                  <a:pt x="4169" y="3579"/>
                </a:cubicBezTo>
                <a:cubicBezTo>
                  <a:pt x="5637" y="3579"/>
                  <a:pt x="6476" y="3038"/>
                  <a:pt x="6952" y="2465"/>
                </a:cubicBezTo>
                <a:cubicBezTo>
                  <a:pt x="7404" y="1918"/>
                  <a:pt x="7106" y="1072"/>
                  <a:pt x="6404" y="941"/>
                </a:cubicBezTo>
                <a:lnTo>
                  <a:pt x="1118" y="13"/>
                </a:lnTo>
                <a:cubicBezTo>
                  <a:pt x="1066" y="4"/>
                  <a:pt x="1015" y="0"/>
                  <a:pt x="965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258;p25">
            <a:extLst>
              <a:ext uri="{FF2B5EF4-FFF2-40B4-BE49-F238E27FC236}">
                <a16:creationId xmlns:a16="http://schemas.microsoft.com/office/drawing/2014/main" id="{B519F3AA-D409-3A15-956A-775B67AF5CA6}"/>
              </a:ext>
            </a:extLst>
          </p:cNvPr>
          <p:cNvSpPr/>
          <p:nvPr/>
        </p:nvSpPr>
        <p:spPr>
          <a:xfrm>
            <a:off x="4645273" y="2070739"/>
            <a:ext cx="286445" cy="138221"/>
          </a:xfrm>
          <a:custGeom>
            <a:avLst/>
            <a:gdLst/>
            <a:ahLst/>
            <a:cxnLst/>
            <a:rect l="l" t="t" r="r" b="b"/>
            <a:pathLst>
              <a:path w="7417" h="3579" extrusionOk="0">
                <a:moveTo>
                  <a:pt x="6443" y="0"/>
                </a:moveTo>
                <a:cubicBezTo>
                  <a:pt x="6392" y="0"/>
                  <a:pt x="6340" y="4"/>
                  <a:pt x="6287" y="13"/>
                </a:cubicBezTo>
                <a:lnTo>
                  <a:pt x="1025" y="941"/>
                </a:lnTo>
                <a:cubicBezTo>
                  <a:pt x="310" y="1072"/>
                  <a:pt x="1" y="1918"/>
                  <a:pt x="465" y="2465"/>
                </a:cubicBezTo>
                <a:cubicBezTo>
                  <a:pt x="940" y="3038"/>
                  <a:pt x="1780" y="3579"/>
                  <a:pt x="3247" y="3579"/>
                </a:cubicBezTo>
                <a:cubicBezTo>
                  <a:pt x="3580" y="3579"/>
                  <a:pt x="3946" y="3551"/>
                  <a:pt x="4346" y="3489"/>
                </a:cubicBezTo>
                <a:cubicBezTo>
                  <a:pt x="6811" y="3108"/>
                  <a:pt x="7359" y="1894"/>
                  <a:pt x="7394" y="977"/>
                </a:cubicBezTo>
                <a:cubicBezTo>
                  <a:pt x="7416" y="434"/>
                  <a:pt x="6972" y="0"/>
                  <a:pt x="644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259;p25">
            <a:extLst>
              <a:ext uri="{FF2B5EF4-FFF2-40B4-BE49-F238E27FC236}">
                <a16:creationId xmlns:a16="http://schemas.microsoft.com/office/drawing/2014/main" id="{BCA5A88C-2EA7-6BAE-FFF0-B6391C950FCE}"/>
              </a:ext>
            </a:extLst>
          </p:cNvPr>
          <p:cNvSpPr/>
          <p:nvPr/>
        </p:nvSpPr>
        <p:spPr>
          <a:xfrm>
            <a:off x="4374433" y="2572413"/>
            <a:ext cx="420804" cy="124009"/>
          </a:xfrm>
          <a:custGeom>
            <a:avLst/>
            <a:gdLst/>
            <a:ahLst/>
            <a:cxnLst/>
            <a:rect l="l" t="t" r="r" b="b"/>
            <a:pathLst>
              <a:path w="10896" h="3211" extrusionOk="0">
                <a:moveTo>
                  <a:pt x="10895" y="0"/>
                </a:moveTo>
                <a:cubicBezTo>
                  <a:pt x="9182" y="932"/>
                  <a:pt x="7289" y="1397"/>
                  <a:pt x="5397" y="1397"/>
                </a:cubicBezTo>
                <a:cubicBezTo>
                  <a:pt x="3542" y="1397"/>
                  <a:pt x="1687" y="950"/>
                  <a:pt x="1" y="60"/>
                </a:cubicBezTo>
                <a:lnTo>
                  <a:pt x="1" y="1917"/>
                </a:lnTo>
                <a:cubicBezTo>
                  <a:pt x="1239" y="2569"/>
                  <a:pt x="3008" y="3210"/>
                  <a:pt x="5160" y="3210"/>
                </a:cubicBezTo>
                <a:cubicBezTo>
                  <a:pt x="6858" y="3210"/>
                  <a:pt x="8794" y="2811"/>
                  <a:pt x="10895" y="1703"/>
                </a:cubicBezTo>
                <a:lnTo>
                  <a:pt x="10895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260;p25">
            <a:extLst>
              <a:ext uri="{FF2B5EF4-FFF2-40B4-BE49-F238E27FC236}">
                <a16:creationId xmlns:a16="http://schemas.microsoft.com/office/drawing/2014/main" id="{38554001-FF10-043F-BE06-B70A46B94BE5}"/>
              </a:ext>
            </a:extLst>
          </p:cNvPr>
          <p:cNvSpPr/>
          <p:nvPr/>
        </p:nvSpPr>
        <p:spPr>
          <a:xfrm>
            <a:off x="4374433" y="2638144"/>
            <a:ext cx="420804" cy="233999"/>
          </a:xfrm>
          <a:custGeom>
            <a:avLst/>
            <a:gdLst/>
            <a:ahLst/>
            <a:cxnLst/>
            <a:rect l="l" t="t" r="r" b="b"/>
            <a:pathLst>
              <a:path w="10896" h="6059" extrusionOk="0">
                <a:moveTo>
                  <a:pt x="10895" y="1"/>
                </a:moveTo>
                <a:cubicBezTo>
                  <a:pt x="8794" y="1109"/>
                  <a:pt x="6858" y="1508"/>
                  <a:pt x="5160" y="1508"/>
                </a:cubicBezTo>
                <a:cubicBezTo>
                  <a:pt x="3008" y="1508"/>
                  <a:pt x="1239" y="867"/>
                  <a:pt x="1" y="215"/>
                </a:cubicBezTo>
                <a:lnTo>
                  <a:pt x="1" y="4859"/>
                </a:lnTo>
                <a:cubicBezTo>
                  <a:pt x="1708" y="5659"/>
                  <a:pt x="3550" y="6058"/>
                  <a:pt x="5391" y="6058"/>
                </a:cubicBezTo>
                <a:cubicBezTo>
                  <a:pt x="7273" y="6058"/>
                  <a:pt x="9156" y="5642"/>
                  <a:pt x="10895" y="4811"/>
                </a:cubicBezTo>
                <a:lnTo>
                  <a:pt x="10895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261;p25">
            <a:extLst>
              <a:ext uri="{FF2B5EF4-FFF2-40B4-BE49-F238E27FC236}">
                <a16:creationId xmlns:a16="http://schemas.microsoft.com/office/drawing/2014/main" id="{9AFBEEE9-9046-F21B-520D-0D0E0F0982A8}"/>
              </a:ext>
            </a:extLst>
          </p:cNvPr>
          <p:cNvSpPr/>
          <p:nvPr/>
        </p:nvSpPr>
        <p:spPr>
          <a:xfrm>
            <a:off x="3651164" y="3429970"/>
            <a:ext cx="1840668" cy="83728"/>
          </a:xfrm>
          <a:custGeom>
            <a:avLst/>
            <a:gdLst/>
            <a:ahLst/>
            <a:cxnLst/>
            <a:rect l="l" t="t" r="r" b="b"/>
            <a:pathLst>
              <a:path w="47661" h="2168" extrusionOk="0">
                <a:moveTo>
                  <a:pt x="1548" y="1"/>
                </a:moveTo>
                <a:lnTo>
                  <a:pt x="0" y="2108"/>
                </a:lnTo>
                <a:lnTo>
                  <a:pt x="47661" y="2167"/>
                </a:lnTo>
                <a:lnTo>
                  <a:pt x="46054" y="108"/>
                </a:lnTo>
                <a:lnTo>
                  <a:pt x="1548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262;p25">
            <a:extLst>
              <a:ext uri="{FF2B5EF4-FFF2-40B4-BE49-F238E27FC236}">
                <a16:creationId xmlns:a16="http://schemas.microsoft.com/office/drawing/2014/main" id="{32739459-43B1-0209-3F9A-F227493F4651}"/>
              </a:ext>
            </a:extLst>
          </p:cNvPr>
          <p:cNvSpPr/>
          <p:nvPr/>
        </p:nvSpPr>
        <p:spPr>
          <a:xfrm>
            <a:off x="3651164" y="3511342"/>
            <a:ext cx="1840668" cy="730690"/>
          </a:xfrm>
          <a:custGeom>
            <a:avLst/>
            <a:gdLst/>
            <a:ahLst/>
            <a:cxnLst/>
            <a:rect l="l" t="t" r="r" b="b"/>
            <a:pathLst>
              <a:path w="47661" h="18920" extrusionOk="0">
                <a:moveTo>
                  <a:pt x="0" y="1"/>
                </a:moveTo>
                <a:lnTo>
                  <a:pt x="6299" y="18920"/>
                </a:lnTo>
                <a:lnTo>
                  <a:pt x="42113" y="18920"/>
                </a:lnTo>
                <a:lnTo>
                  <a:pt x="47661" y="60"/>
                </a:lnTo>
                <a:lnTo>
                  <a:pt x="0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263;p25">
            <a:extLst>
              <a:ext uri="{FF2B5EF4-FFF2-40B4-BE49-F238E27FC236}">
                <a16:creationId xmlns:a16="http://schemas.microsoft.com/office/drawing/2014/main" id="{D2AD0FA5-45ED-4BBF-9983-918B65C7E102}"/>
              </a:ext>
            </a:extLst>
          </p:cNvPr>
          <p:cNvSpPr/>
          <p:nvPr/>
        </p:nvSpPr>
        <p:spPr>
          <a:xfrm>
            <a:off x="4385015" y="3742637"/>
            <a:ext cx="398249" cy="268139"/>
          </a:xfrm>
          <a:custGeom>
            <a:avLst/>
            <a:gdLst/>
            <a:ahLst/>
            <a:cxnLst/>
            <a:rect l="l" t="t" r="r" b="b"/>
            <a:pathLst>
              <a:path w="10312" h="6943" extrusionOk="0">
                <a:moveTo>
                  <a:pt x="5156" y="1"/>
                </a:moveTo>
                <a:cubicBezTo>
                  <a:pt x="2310" y="1"/>
                  <a:pt x="1" y="1549"/>
                  <a:pt x="1" y="3465"/>
                </a:cubicBezTo>
                <a:cubicBezTo>
                  <a:pt x="1" y="5382"/>
                  <a:pt x="2310" y="6942"/>
                  <a:pt x="5156" y="6942"/>
                </a:cubicBezTo>
                <a:cubicBezTo>
                  <a:pt x="8002" y="6942"/>
                  <a:pt x="10311" y="5382"/>
                  <a:pt x="10311" y="3465"/>
                </a:cubicBezTo>
                <a:cubicBezTo>
                  <a:pt x="10311" y="1549"/>
                  <a:pt x="8002" y="1"/>
                  <a:pt x="5156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264;p25">
            <a:extLst>
              <a:ext uri="{FF2B5EF4-FFF2-40B4-BE49-F238E27FC236}">
                <a16:creationId xmlns:a16="http://schemas.microsoft.com/office/drawing/2014/main" id="{0DF96AF7-E93B-8FFE-7533-71D6B0AFCABD}"/>
              </a:ext>
            </a:extLst>
          </p:cNvPr>
          <p:cNvSpPr/>
          <p:nvPr/>
        </p:nvSpPr>
        <p:spPr>
          <a:xfrm>
            <a:off x="4428230" y="2424807"/>
            <a:ext cx="295713" cy="16259"/>
          </a:xfrm>
          <a:custGeom>
            <a:avLst/>
            <a:gdLst/>
            <a:ahLst/>
            <a:cxnLst/>
            <a:rect l="l" t="t" r="r" b="b"/>
            <a:pathLst>
              <a:path w="7657" h="421" extrusionOk="0">
                <a:moveTo>
                  <a:pt x="2906" y="1"/>
                </a:moveTo>
                <a:cubicBezTo>
                  <a:pt x="2596" y="1"/>
                  <a:pt x="2287" y="24"/>
                  <a:pt x="1977" y="24"/>
                </a:cubicBezTo>
                <a:cubicBezTo>
                  <a:pt x="1358" y="36"/>
                  <a:pt x="739" y="72"/>
                  <a:pt x="120" y="120"/>
                </a:cubicBezTo>
                <a:cubicBezTo>
                  <a:pt x="1" y="120"/>
                  <a:pt x="1" y="298"/>
                  <a:pt x="120" y="298"/>
                </a:cubicBezTo>
                <a:cubicBezTo>
                  <a:pt x="739" y="358"/>
                  <a:pt x="1358" y="382"/>
                  <a:pt x="1977" y="405"/>
                </a:cubicBezTo>
                <a:cubicBezTo>
                  <a:pt x="2225" y="405"/>
                  <a:pt x="2473" y="421"/>
                  <a:pt x="2720" y="421"/>
                </a:cubicBezTo>
                <a:cubicBezTo>
                  <a:pt x="2782" y="421"/>
                  <a:pt x="2844" y="420"/>
                  <a:pt x="2906" y="417"/>
                </a:cubicBezTo>
                <a:cubicBezTo>
                  <a:pt x="3216" y="405"/>
                  <a:pt x="3525" y="370"/>
                  <a:pt x="3835" y="358"/>
                </a:cubicBezTo>
                <a:lnTo>
                  <a:pt x="4299" y="358"/>
                </a:lnTo>
                <a:lnTo>
                  <a:pt x="4751" y="405"/>
                </a:lnTo>
                <a:cubicBezTo>
                  <a:pt x="4803" y="409"/>
                  <a:pt x="4856" y="411"/>
                  <a:pt x="4909" y="411"/>
                </a:cubicBezTo>
                <a:cubicBezTo>
                  <a:pt x="5015" y="411"/>
                  <a:pt x="5121" y="405"/>
                  <a:pt x="5216" y="405"/>
                </a:cubicBezTo>
                <a:lnTo>
                  <a:pt x="5680" y="393"/>
                </a:lnTo>
                <a:cubicBezTo>
                  <a:pt x="6299" y="370"/>
                  <a:pt x="6918" y="346"/>
                  <a:pt x="7538" y="298"/>
                </a:cubicBezTo>
                <a:cubicBezTo>
                  <a:pt x="7657" y="298"/>
                  <a:pt x="7657" y="120"/>
                  <a:pt x="7538" y="120"/>
                </a:cubicBezTo>
                <a:cubicBezTo>
                  <a:pt x="6918" y="72"/>
                  <a:pt x="6299" y="48"/>
                  <a:pt x="5680" y="24"/>
                </a:cubicBezTo>
                <a:lnTo>
                  <a:pt x="5216" y="12"/>
                </a:lnTo>
                <a:lnTo>
                  <a:pt x="4751" y="12"/>
                </a:lnTo>
                <a:lnTo>
                  <a:pt x="4299" y="60"/>
                </a:lnTo>
                <a:lnTo>
                  <a:pt x="3835" y="60"/>
                </a:lnTo>
                <a:cubicBezTo>
                  <a:pt x="3525" y="48"/>
                  <a:pt x="3216" y="12"/>
                  <a:pt x="290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265;p25">
            <a:extLst>
              <a:ext uri="{FF2B5EF4-FFF2-40B4-BE49-F238E27FC236}">
                <a16:creationId xmlns:a16="http://schemas.microsoft.com/office/drawing/2014/main" id="{2D711601-1507-AD85-C013-6823E6366ABD}"/>
              </a:ext>
            </a:extLst>
          </p:cNvPr>
          <p:cNvSpPr/>
          <p:nvPr/>
        </p:nvSpPr>
        <p:spPr>
          <a:xfrm>
            <a:off x="4499484" y="2478180"/>
            <a:ext cx="154943" cy="27575"/>
          </a:xfrm>
          <a:custGeom>
            <a:avLst/>
            <a:gdLst/>
            <a:ahLst/>
            <a:cxnLst/>
            <a:rect l="l" t="t" r="r" b="b"/>
            <a:pathLst>
              <a:path w="4012" h="714" extrusionOk="0">
                <a:moveTo>
                  <a:pt x="121" y="0"/>
                </a:moveTo>
                <a:cubicBezTo>
                  <a:pt x="55" y="0"/>
                  <a:pt x="0" y="78"/>
                  <a:pt x="37" y="143"/>
                </a:cubicBezTo>
                <a:cubicBezTo>
                  <a:pt x="156" y="285"/>
                  <a:pt x="311" y="404"/>
                  <a:pt x="489" y="464"/>
                </a:cubicBezTo>
                <a:cubicBezTo>
                  <a:pt x="656" y="535"/>
                  <a:pt x="823" y="583"/>
                  <a:pt x="990" y="619"/>
                </a:cubicBezTo>
                <a:cubicBezTo>
                  <a:pt x="1323" y="690"/>
                  <a:pt x="1668" y="714"/>
                  <a:pt x="2013" y="714"/>
                </a:cubicBezTo>
                <a:cubicBezTo>
                  <a:pt x="2347" y="714"/>
                  <a:pt x="2692" y="666"/>
                  <a:pt x="3026" y="607"/>
                </a:cubicBezTo>
                <a:cubicBezTo>
                  <a:pt x="3192" y="559"/>
                  <a:pt x="3359" y="512"/>
                  <a:pt x="3526" y="452"/>
                </a:cubicBezTo>
                <a:cubicBezTo>
                  <a:pt x="3692" y="393"/>
                  <a:pt x="3847" y="285"/>
                  <a:pt x="3966" y="143"/>
                </a:cubicBezTo>
                <a:cubicBezTo>
                  <a:pt x="4012" y="78"/>
                  <a:pt x="3959" y="0"/>
                  <a:pt x="3900" y="0"/>
                </a:cubicBezTo>
                <a:cubicBezTo>
                  <a:pt x="3882" y="0"/>
                  <a:pt x="3863" y="7"/>
                  <a:pt x="3847" y="23"/>
                </a:cubicBezTo>
                <a:cubicBezTo>
                  <a:pt x="3728" y="119"/>
                  <a:pt x="3585" y="178"/>
                  <a:pt x="3442" y="214"/>
                </a:cubicBezTo>
                <a:cubicBezTo>
                  <a:pt x="3287" y="262"/>
                  <a:pt x="3133" y="297"/>
                  <a:pt x="2978" y="321"/>
                </a:cubicBezTo>
                <a:cubicBezTo>
                  <a:pt x="2656" y="369"/>
                  <a:pt x="2335" y="393"/>
                  <a:pt x="2013" y="393"/>
                </a:cubicBezTo>
                <a:cubicBezTo>
                  <a:pt x="1692" y="393"/>
                  <a:pt x="1359" y="369"/>
                  <a:pt x="1049" y="333"/>
                </a:cubicBezTo>
                <a:cubicBezTo>
                  <a:pt x="882" y="309"/>
                  <a:pt x="728" y="273"/>
                  <a:pt x="585" y="226"/>
                </a:cubicBezTo>
                <a:cubicBezTo>
                  <a:pt x="442" y="190"/>
                  <a:pt x="299" y="119"/>
                  <a:pt x="192" y="23"/>
                </a:cubicBezTo>
                <a:lnTo>
                  <a:pt x="180" y="23"/>
                </a:lnTo>
                <a:cubicBezTo>
                  <a:pt x="161" y="7"/>
                  <a:pt x="140" y="0"/>
                  <a:pt x="12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266;p25">
            <a:extLst>
              <a:ext uri="{FF2B5EF4-FFF2-40B4-BE49-F238E27FC236}">
                <a16:creationId xmlns:a16="http://schemas.microsoft.com/office/drawing/2014/main" id="{A594F66B-F849-4205-66E7-C382C0257F98}"/>
              </a:ext>
            </a:extLst>
          </p:cNvPr>
          <p:cNvSpPr/>
          <p:nvPr/>
        </p:nvSpPr>
        <p:spPr>
          <a:xfrm>
            <a:off x="4483418" y="2288710"/>
            <a:ext cx="180742" cy="50592"/>
          </a:xfrm>
          <a:custGeom>
            <a:avLst/>
            <a:gdLst/>
            <a:ahLst/>
            <a:cxnLst/>
            <a:rect l="l" t="t" r="r" b="b"/>
            <a:pathLst>
              <a:path w="4680" h="1310" extrusionOk="0">
                <a:moveTo>
                  <a:pt x="715" y="0"/>
                </a:moveTo>
                <a:cubicBezTo>
                  <a:pt x="620" y="12"/>
                  <a:pt x="524" y="12"/>
                  <a:pt x="429" y="12"/>
                </a:cubicBezTo>
                <a:lnTo>
                  <a:pt x="286" y="12"/>
                </a:lnTo>
                <a:cubicBezTo>
                  <a:pt x="191" y="12"/>
                  <a:pt x="120" y="48"/>
                  <a:pt x="60" y="107"/>
                </a:cubicBezTo>
                <a:cubicBezTo>
                  <a:pt x="36" y="143"/>
                  <a:pt x="24" y="167"/>
                  <a:pt x="13" y="203"/>
                </a:cubicBezTo>
                <a:cubicBezTo>
                  <a:pt x="1" y="238"/>
                  <a:pt x="1" y="274"/>
                  <a:pt x="13" y="310"/>
                </a:cubicBezTo>
                <a:cubicBezTo>
                  <a:pt x="24" y="381"/>
                  <a:pt x="60" y="453"/>
                  <a:pt x="120" y="500"/>
                </a:cubicBezTo>
                <a:cubicBezTo>
                  <a:pt x="370" y="774"/>
                  <a:pt x="691" y="977"/>
                  <a:pt x="1048" y="1096"/>
                </a:cubicBezTo>
                <a:cubicBezTo>
                  <a:pt x="1453" y="1239"/>
                  <a:pt x="1882" y="1310"/>
                  <a:pt x="2310" y="1310"/>
                </a:cubicBezTo>
                <a:cubicBezTo>
                  <a:pt x="2739" y="1310"/>
                  <a:pt x="3156" y="1239"/>
                  <a:pt x="3561" y="1096"/>
                </a:cubicBezTo>
                <a:cubicBezTo>
                  <a:pt x="3763" y="1012"/>
                  <a:pt x="3953" y="917"/>
                  <a:pt x="4132" y="810"/>
                </a:cubicBezTo>
                <a:cubicBezTo>
                  <a:pt x="4227" y="750"/>
                  <a:pt x="4311" y="703"/>
                  <a:pt x="4394" y="631"/>
                </a:cubicBezTo>
                <a:cubicBezTo>
                  <a:pt x="4537" y="524"/>
                  <a:pt x="4680" y="405"/>
                  <a:pt x="4656" y="215"/>
                </a:cubicBezTo>
                <a:cubicBezTo>
                  <a:pt x="4641" y="34"/>
                  <a:pt x="4417" y="1"/>
                  <a:pt x="4209" y="1"/>
                </a:cubicBezTo>
                <a:cubicBezTo>
                  <a:pt x="4088" y="1"/>
                  <a:pt x="3972" y="12"/>
                  <a:pt x="3906" y="12"/>
                </a:cubicBezTo>
                <a:lnTo>
                  <a:pt x="2310" y="12"/>
                </a:lnTo>
                <a:lnTo>
                  <a:pt x="1263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267;p25">
            <a:extLst>
              <a:ext uri="{FF2B5EF4-FFF2-40B4-BE49-F238E27FC236}">
                <a16:creationId xmlns:a16="http://schemas.microsoft.com/office/drawing/2014/main" id="{B1B00254-5236-97E1-4230-4976EE33D60C}"/>
              </a:ext>
            </a:extLst>
          </p:cNvPr>
          <p:cNvSpPr/>
          <p:nvPr/>
        </p:nvSpPr>
        <p:spPr>
          <a:xfrm>
            <a:off x="4983233" y="2204094"/>
            <a:ext cx="138453" cy="273043"/>
          </a:xfrm>
          <a:custGeom>
            <a:avLst/>
            <a:gdLst/>
            <a:ahLst/>
            <a:cxnLst/>
            <a:rect l="l" t="t" r="r" b="b"/>
            <a:pathLst>
              <a:path w="3585" h="7070" extrusionOk="0">
                <a:moveTo>
                  <a:pt x="3501" y="1"/>
                </a:moveTo>
                <a:cubicBezTo>
                  <a:pt x="2727" y="227"/>
                  <a:pt x="1882" y="882"/>
                  <a:pt x="1215" y="1822"/>
                </a:cubicBezTo>
                <a:cubicBezTo>
                  <a:pt x="953" y="2763"/>
                  <a:pt x="584" y="3668"/>
                  <a:pt x="120" y="4537"/>
                </a:cubicBezTo>
                <a:cubicBezTo>
                  <a:pt x="1" y="5596"/>
                  <a:pt x="275" y="6489"/>
                  <a:pt x="929" y="6870"/>
                </a:cubicBezTo>
                <a:cubicBezTo>
                  <a:pt x="1160" y="7006"/>
                  <a:pt x="1415" y="7069"/>
                  <a:pt x="1686" y="7069"/>
                </a:cubicBezTo>
                <a:cubicBezTo>
                  <a:pt x="2060" y="7069"/>
                  <a:pt x="2463" y="6948"/>
                  <a:pt x="2870" y="6728"/>
                </a:cubicBezTo>
                <a:cubicBezTo>
                  <a:pt x="3001" y="6275"/>
                  <a:pt x="3120" y="5823"/>
                  <a:pt x="3215" y="5358"/>
                </a:cubicBezTo>
                <a:lnTo>
                  <a:pt x="3215" y="5358"/>
                </a:lnTo>
                <a:cubicBezTo>
                  <a:pt x="2939" y="5543"/>
                  <a:pt x="2638" y="5643"/>
                  <a:pt x="2354" y="5643"/>
                </a:cubicBezTo>
                <a:cubicBezTo>
                  <a:pt x="2197" y="5643"/>
                  <a:pt x="2045" y="5612"/>
                  <a:pt x="1906" y="5549"/>
                </a:cubicBezTo>
                <a:cubicBezTo>
                  <a:pt x="1144" y="5192"/>
                  <a:pt x="953" y="4001"/>
                  <a:pt x="1477" y="2894"/>
                </a:cubicBezTo>
                <a:cubicBezTo>
                  <a:pt x="1897" y="2002"/>
                  <a:pt x="2650" y="1434"/>
                  <a:pt x="3319" y="1434"/>
                </a:cubicBezTo>
                <a:cubicBezTo>
                  <a:pt x="3410" y="1434"/>
                  <a:pt x="3498" y="1444"/>
                  <a:pt x="3584" y="1465"/>
                </a:cubicBezTo>
                <a:cubicBezTo>
                  <a:pt x="3584" y="977"/>
                  <a:pt x="3549" y="489"/>
                  <a:pt x="350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268;p25">
            <a:extLst>
              <a:ext uri="{FF2B5EF4-FFF2-40B4-BE49-F238E27FC236}">
                <a16:creationId xmlns:a16="http://schemas.microsoft.com/office/drawing/2014/main" id="{CE4D8C9A-8F3B-68EA-909A-990B785B2485}"/>
              </a:ext>
            </a:extLst>
          </p:cNvPr>
          <p:cNvSpPr/>
          <p:nvPr/>
        </p:nvSpPr>
        <p:spPr>
          <a:xfrm>
            <a:off x="5020038" y="2259436"/>
            <a:ext cx="102111" cy="162590"/>
          </a:xfrm>
          <a:custGeom>
            <a:avLst/>
            <a:gdLst/>
            <a:ahLst/>
            <a:cxnLst/>
            <a:rect l="l" t="t" r="r" b="b"/>
            <a:pathLst>
              <a:path w="2644" h="4210" extrusionOk="0">
                <a:moveTo>
                  <a:pt x="2375" y="1"/>
                </a:moveTo>
                <a:cubicBezTo>
                  <a:pt x="1697" y="1"/>
                  <a:pt x="944" y="569"/>
                  <a:pt x="524" y="1461"/>
                </a:cubicBezTo>
                <a:cubicBezTo>
                  <a:pt x="0" y="2568"/>
                  <a:pt x="191" y="3759"/>
                  <a:pt x="953" y="4116"/>
                </a:cubicBezTo>
                <a:cubicBezTo>
                  <a:pt x="1092" y="4179"/>
                  <a:pt x="1244" y="4210"/>
                  <a:pt x="1401" y="4210"/>
                </a:cubicBezTo>
                <a:cubicBezTo>
                  <a:pt x="1686" y="4210"/>
                  <a:pt x="1990" y="4110"/>
                  <a:pt x="2274" y="3925"/>
                </a:cubicBezTo>
                <a:cubicBezTo>
                  <a:pt x="2524" y="2759"/>
                  <a:pt x="2643" y="1556"/>
                  <a:pt x="2643" y="365"/>
                </a:cubicBezTo>
                <a:cubicBezTo>
                  <a:pt x="2643" y="258"/>
                  <a:pt x="2643" y="139"/>
                  <a:pt x="2643" y="32"/>
                </a:cubicBezTo>
                <a:cubicBezTo>
                  <a:pt x="2556" y="11"/>
                  <a:pt x="2466" y="1"/>
                  <a:pt x="237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269;p25">
            <a:extLst>
              <a:ext uri="{FF2B5EF4-FFF2-40B4-BE49-F238E27FC236}">
                <a16:creationId xmlns:a16="http://schemas.microsoft.com/office/drawing/2014/main" id="{DD131DC2-4DAD-5AB2-3D11-6B12D5E8B006}"/>
              </a:ext>
            </a:extLst>
          </p:cNvPr>
          <p:cNvSpPr/>
          <p:nvPr/>
        </p:nvSpPr>
        <p:spPr>
          <a:xfrm>
            <a:off x="4043849" y="2202240"/>
            <a:ext cx="144400" cy="274974"/>
          </a:xfrm>
          <a:custGeom>
            <a:avLst/>
            <a:gdLst/>
            <a:ahLst/>
            <a:cxnLst/>
            <a:rect l="l" t="t" r="r" b="b"/>
            <a:pathLst>
              <a:path w="3739" h="7120" extrusionOk="0">
                <a:moveTo>
                  <a:pt x="95" y="1"/>
                </a:moveTo>
                <a:cubicBezTo>
                  <a:pt x="36" y="501"/>
                  <a:pt x="12" y="1013"/>
                  <a:pt x="0" y="1525"/>
                </a:cubicBezTo>
                <a:cubicBezTo>
                  <a:pt x="97" y="1498"/>
                  <a:pt x="196" y="1486"/>
                  <a:pt x="298" y="1486"/>
                </a:cubicBezTo>
                <a:cubicBezTo>
                  <a:pt x="971" y="1486"/>
                  <a:pt x="1718" y="2052"/>
                  <a:pt x="2131" y="2942"/>
                </a:cubicBezTo>
                <a:cubicBezTo>
                  <a:pt x="2655" y="4049"/>
                  <a:pt x="2465" y="5240"/>
                  <a:pt x="1715" y="5597"/>
                </a:cubicBezTo>
                <a:cubicBezTo>
                  <a:pt x="1568" y="5664"/>
                  <a:pt x="1415" y="5695"/>
                  <a:pt x="1257" y="5695"/>
                </a:cubicBezTo>
                <a:cubicBezTo>
                  <a:pt x="966" y="5695"/>
                  <a:pt x="663" y="5587"/>
                  <a:pt x="369" y="5394"/>
                </a:cubicBezTo>
                <a:lnTo>
                  <a:pt x="369" y="5394"/>
                </a:lnTo>
                <a:cubicBezTo>
                  <a:pt x="465" y="5811"/>
                  <a:pt x="560" y="6216"/>
                  <a:pt x="679" y="6621"/>
                </a:cubicBezTo>
                <a:cubicBezTo>
                  <a:pt x="1174" y="6943"/>
                  <a:pt x="1678" y="7119"/>
                  <a:pt x="2135" y="7119"/>
                </a:cubicBezTo>
                <a:cubicBezTo>
                  <a:pt x="2404" y="7119"/>
                  <a:pt x="2657" y="7058"/>
                  <a:pt x="2882" y="6930"/>
                </a:cubicBezTo>
                <a:cubicBezTo>
                  <a:pt x="3453" y="6597"/>
                  <a:pt x="3739" y="5883"/>
                  <a:pt x="3727" y="5013"/>
                </a:cubicBezTo>
                <a:cubicBezTo>
                  <a:pt x="3060" y="3906"/>
                  <a:pt x="2560" y="2704"/>
                  <a:pt x="2262" y="1442"/>
                </a:cubicBezTo>
                <a:cubicBezTo>
                  <a:pt x="1596" y="656"/>
                  <a:pt x="810" y="144"/>
                  <a:pt x="95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270;p25">
            <a:extLst>
              <a:ext uri="{FF2B5EF4-FFF2-40B4-BE49-F238E27FC236}">
                <a16:creationId xmlns:a16="http://schemas.microsoft.com/office/drawing/2014/main" id="{100E2D36-A63D-44D0-A0D7-AB85118EF8C2}"/>
              </a:ext>
            </a:extLst>
          </p:cNvPr>
          <p:cNvSpPr/>
          <p:nvPr/>
        </p:nvSpPr>
        <p:spPr>
          <a:xfrm>
            <a:off x="4043385" y="2259282"/>
            <a:ext cx="103038" cy="162938"/>
          </a:xfrm>
          <a:custGeom>
            <a:avLst/>
            <a:gdLst/>
            <a:ahLst/>
            <a:cxnLst/>
            <a:rect l="l" t="t" r="r" b="b"/>
            <a:pathLst>
              <a:path w="2668" h="4219" extrusionOk="0">
                <a:moveTo>
                  <a:pt x="296" y="1"/>
                </a:moveTo>
                <a:cubicBezTo>
                  <a:pt x="199" y="1"/>
                  <a:pt x="104" y="12"/>
                  <a:pt x="12" y="36"/>
                </a:cubicBezTo>
                <a:cubicBezTo>
                  <a:pt x="12" y="155"/>
                  <a:pt x="12" y="262"/>
                  <a:pt x="12" y="369"/>
                </a:cubicBezTo>
                <a:cubicBezTo>
                  <a:pt x="0" y="1560"/>
                  <a:pt x="131" y="2751"/>
                  <a:pt x="381" y="3917"/>
                </a:cubicBezTo>
                <a:cubicBezTo>
                  <a:pt x="667" y="4110"/>
                  <a:pt x="973" y="4218"/>
                  <a:pt x="1266" y="4218"/>
                </a:cubicBezTo>
                <a:cubicBezTo>
                  <a:pt x="1425" y="4218"/>
                  <a:pt x="1580" y="4187"/>
                  <a:pt x="1727" y="4120"/>
                </a:cubicBezTo>
                <a:cubicBezTo>
                  <a:pt x="2477" y="3763"/>
                  <a:pt x="2667" y="2572"/>
                  <a:pt x="2143" y="1465"/>
                </a:cubicBezTo>
                <a:cubicBezTo>
                  <a:pt x="1727" y="569"/>
                  <a:pt x="972" y="1"/>
                  <a:pt x="29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271;p25">
            <a:extLst>
              <a:ext uri="{FF2B5EF4-FFF2-40B4-BE49-F238E27FC236}">
                <a16:creationId xmlns:a16="http://schemas.microsoft.com/office/drawing/2014/main" id="{5354C7BE-620F-ED1F-4BEA-65365804038A}"/>
              </a:ext>
            </a:extLst>
          </p:cNvPr>
          <p:cNvSpPr/>
          <p:nvPr/>
        </p:nvSpPr>
        <p:spPr>
          <a:xfrm>
            <a:off x="4792877" y="2874498"/>
            <a:ext cx="59359" cy="59359"/>
          </a:xfrm>
          <a:custGeom>
            <a:avLst/>
            <a:gdLst/>
            <a:ahLst/>
            <a:cxnLst/>
            <a:rect l="l" t="t" r="r" b="b"/>
            <a:pathLst>
              <a:path w="1537" h="1537" extrusionOk="0">
                <a:moveTo>
                  <a:pt x="763" y="1"/>
                </a:moveTo>
                <a:cubicBezTo>
                  <a:pt x="346" y="1"/>
                  <a:pt x="1" y="346"/>
                  <a:pt x="1" y="775"/>
                </a:cubicBezTo>
                <a:cubicBezTo>
                  <a:pt x="1" y="1203"/>
                  <a:pt x="346" y="1537"/>
                  <a:pt x="763" y="1537"/>
                </a:cubicBezTo>
                <a:cubicBezTo>
                  <a:pt x="1191" y="1537"/>
                  <a:pt x="1536" y="1203"/>
                  <a:pt x="1536" y="775"/>
                </a:cubicBezTo>
                <a:cubicBezTo>
                  <a:pt x="1536" y="346"/>
                  <a:pt x="1191" y="1"/>
                  <a:pt x="763" y="1"/>
                </a:cubicBezTo>
                <a:close/>
              </a:path>
            </a:pathLst>
          </a:custGeom>
          <a:solidFill>
            <a:srgbClr val="3A245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272;p25">
            <a:extLst>
              <a:ext uri="{FF2B5EF4-FFF2-40B4-BE49-F238E27FC236}">
                <a16:creationId xmlns:a16="http://schemas.microsoft.com/office/drawing/2014/main" id="{3FF17084-5300-7B1A-451E-D75D0EA92C09}"/>
              </a:ext>
            </a:extLst>
          </p:cNvPr>
          <p:cNvSpPr/>
          <p:nvPr/>
        </p:nvSpPr>
        <p:spPr>
          <a:xfrm>
            <a:off x="4328476" y="2874498"/>
            <a:ext cx="59359" cy="59359"/>
          </a:xfrm>
          <a:custGeom>
            <a:avLst/>
            <a:gdLst/>
            <a:ahLst/>
            <a:cxnLst/>
            <a:rect l="l" t="t" r="r" b="b"/>
            <a:pathLst>
              <a:path w="1537" h="1537" extrusionOk="0">
                <a:moveTo>
                  <a:pt x="774" y="1"/>
                </a:moveTo>
                <a:cubicBezTo>
                  <a:pt x="345" y="1"/>
                  <a:pt x="0" y="346"/>
                  <a:pt x="0" y="775"/>
                </a:cubicBezTo>
                <a:cubicBezTo>
                  <a:pt x="0" y="1203"/>
                  <a:pt x="345" y="1537"/>
                  <a:pt x="774" y="1537"/>
                </a:cubicBezTo>
                <a:cubicBezTo>
                  <a:pt x="1191" y="1537"/>
                  <a:pt x="1536" y="1203"/>
                  <a:pt x="1536" y="775"/>
                </a:cubicBezTo>
                <a:cubicBezTo>
                  <a:pt x="1536" y="346"/>
                  <a:pt x="1191" y="1"/>
                  <a:pt x="774" y="1"/>
                </a:cubicBezTo>
                <a:close/>
              </a:path>
            </a:pathLst>
          </a:custGeom>
          <a:solidFill>
            <a:srgbClr val="3A245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273;p25">
            <a:extLst>
              <a:ext uri="{FF2B5EF4-FFF2-40B4-BE49-F238E27FC236}">
                <a16:creationId xmlns:a16="http://schemas.microsoft.com/office/drawing/2014/main" id="{0BE3EB78-9C38-7BE0-083F-084E90D6CABA}"/>
              </a:ext>
            </a:extLst>
          </p:cNvPr>
          <p:cNvSpPr/>
          <p:nvPr/>
        </p:nvSpPr>
        <p:spPr>
          <a:xfrm>
            <a:off x="4822305" y="2904390"/>
            <a:ext cx="39" cy="381681"/>
          </a:xfrm>
          <a:custGeom>
            <a:avLst/>
            <a:gdLst/>
            <a:ahLst/>
            <a:cxnLst/>
            <a:rect l="l" t="t" r="r" b="b"/>
            <a:pathLst>
              <a:path w="1" h="9883" extrusionOk="0">
                <a:moveTo>
                  <a:pt x="1" y="1"/>
                </a:moveTo>
                <a:lnTo>
                  <a:pt x="1" y="9883"/>
                </a:lnTo>
              </a:path>
            </a:pathLst>
          </a:custGeom>
          <a:solidFill>
            <a:srgbClr val="25173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274;p25">
            <a:extLst>
              <a:ext uri="{FF2B5EF4-FFF2-40B4-BE49-F238E27FC236}">
                <a16:creationId xmlns:a16="http://schemas.microsoft.com/office/drawing/2014/main" id="{A67D530D-FC56-64AE-0FB3-9C0F83A71809}"/>
              </a:ext>
            </a:extLst>
          </p:cNvPr>
          <p:cNvSpPr/>
          <p:nvPr/>
        </p:nvSpPr>
        <p:spPr>
          <a:xfrm>
            <a:off x="4822305" y="2904390"/>
            <a:ext cx="39" cy="381681"/>
          </a:xfrm>
          <a:custGeom>
            <a:avLst/>
            <a:gdLst/>
            <a:ahLst/>
            <a:cxnLst/>
            <a:rect l="l" t="t" r="r" b="b"/>
            <a:pathLst>
              <a:path w="1" h="9883" fill="none" extrusionOk="0">
                <a:moveTo>
                  <a:pt x="1" y="1"/>
                </a:moveTo>
                <a:lnTo>
                  <a:pt x="1" y="9883"/>
                </a:lnTo>
              </a:path>
            </a:pathLst>
          </a:custGeom>
          <a:noFill/>
          <a:ln w="7150" cap="rnd" cmpd="sng">
            <a:solidFill>
              <a:srgbClr val="C3AE9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275;p25">
            <a:extLst>
              <a:ext uri="{FF2B5EF4-FFF2-40B4-BE49-F238E27FC236}">
                <a16:creationId xmlns:a16="http://schemas.microsoft.com/office/drawing/2014/main" id="{8D49A1AC-4F18-A080-08E3-3F28AF708BC0}"/>
              </a:ext>
            </a:extLst>
          </p:cNvPr>
          <p:cNvSpPr/>
          <p:nvPr/>
        </p:nvSpPr>
        <p:spPr>
          <a:xfrm>
            <a:off x="4358367" y="2904390"/>
            <a:ext cx="39" cy="381681"/>
          </a:xfrm>
          <a:custGeom>
            <a:avLst/>
            <a:gdLst/>
            <a:ahLst/>
            <a:cxnLst/>
            <a:rect l="l" t="t" r="r" b="b"/>
            <a:pathLst>
              <a:path w="1" h="9883" extrusionOk="0">
                <a:moveTo>
                  <a:pt x="0" y="1"/>
                </a:moveTo>
                <a:lnTo>
                  <a:pt x="0" y="9883"/>
                </a:lnTo>
              </a:path>
            </a:pathLst>
          </a:custGeom>
          <a:solidFill>
            <a:srgbClr val="25173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276;p25">
            <a:extLst>
              <a:ext uri="{FF2B5EF4-FFF2-40B4-BE49-F238E27FC236}">
                <a16:creationId xmlns:a16="http://schemas.microsoft.com/office/drawing/2014/main" id="{C8D95867-2CA8-6A56-F8C6-C215D2F78557}"/>
              </a:ext>
            </a:extLst>
          </p:cNvPr>
          <p:cNvSpPr/>
          <p:nvPr/>
        </p:nvSpPr>
        <p:spPr>
          <a:xfrm>
            <a:off x="4358367" y="2904390"/>
            <a:ext cx="39" cy="381681"/>
          </a:xfrm>
          <a:custGeom>
            <a:avLst/>
            <a:gdLst/>
            <a:ahLst/>
            <a:cxnLst/>
            <a:rect l="l" t="t" r="r" b="b"/>
            <a:pathLst>
              <a:path w="1" h="9883" fill="none" extrusionOk="0">
                <a:moveTo>
                  <a:pt x="0" y="1"/>
                </a:moveTo>
                <a:lnTo>
                  <a:pt x="0" y="9883"/>
                </a:lnTo>
              </a:path>
            </a:pathLst>
          </a:custGeom>
          <a:noFill/>
          <a:ln w="7150" cap="rnd" cmpd="sng">
            <a:solidFill>
              <a:srgbClr val="C3AE9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277;p25">
            <a:extLst>
              <a:ext uri="{FF2B5EF4-FFF2-40B4-BE49-F238E27FC236}">
                <a16:creationId xmlns:a16="http://schemas.microsoft.com/office/drawing/2014/main" id="{807BBC02-6731-CA45-72C4-550114245FAC}"/>
              </a:ext>
            </a:extLst>
          </p:cNvPr>
          <p:cNvSpPr/>
          <p:nvPr/>
        </p:nvSpPr>
        <p:spPr>
          <a:xfrm>
            <a:off x="4796082" y="3277305"/>
            <a:ext cx="52948" cy="80059"/>
          </a:xfrm>
          <a:custGeom>
            <a:avLst/>
            <a:gdLst/>
            <a:ahLst/>
            <a:cxnLst/>
            <a:rect l="l" t="t" r="r" b="b"/>
            <a:pathLst>
              <a:path w="1371" h="2073" extrusionOk="0">
                <a:moveTo>
                  <a:pt x="144" y="1"/>
                </a:moveTo>
                <a:lnTo>
                  <a:pt x="25" y="1358"/>
                </a:lnTo>
                <a:cubicBezTo>
                  <a:pt x="1" y="1739"/>
                  <a:pt x="299" y="2072"/>
                  <a:pt x="680" y="2072"/>
                </a:cubicBezTo>
                <a:cubicBezTo>
                  <a:pt x="1061" y="2072"/>
                  <a:pt x="1370" y="1739"/>
                  <a:pt x="1334" y="1358"/>
                </a:cubicBezTo>
                <a:lnTo>
                  <a:pt x="1215" y="1"/>
                </a:lnTo>
                <a:close/>
              </a:path>
            </a:pathLst>
          </a:custGeom>
          <a:solidFill>
            <a:srgbClr val="3A245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278;p25">
            <a:extLst>
              <a:ext uri="{FF2B5EF4-FFF2-40B4-BE49-F238E27FC236}">
                <a16:creationId xmlns:a16="http://schemas.microsoft.com/office/drawing/2014/main" id="{D984B9C4-59EE-032E-4F85-4DCC10D9B1E4}"/>
              </a:ext>
            </a:extLst>
          </p:cNvPr>
          <p:cNvSpPr/>
          <p:nvPr/>
        </p:nvSpPr>
        <p:spPr>
          <a:xfrm>
            <a:off x="4331681" y="3277305"/>
            <a:ext cx="52909" cy="80059"/>
          </a:xfrm>
          <a:custGeom>
            <a:avLst/>
            <a:gdLst/>
            <a:ahLst/>
            <a:cxnLst/>
            <a:rect l="l" t="t" r="r" b="b"/>
            <a:pathLst>
              <a:path w="1370" h="2073" extrusionOk="0">
                <a:moveTo>
                  <a:pt x="155" y="1"/>
                </a:moveTo>
                <a:lnTo>
                  <a:pt x="36" y="1358"/>
                </a:lnTo>
                <a:cubicBezTo>
                  <a:pt x="1" y="1739"/>
                  <a:pt x="310" y="2072"/>
                  <a:pt x="691" y="2072"/>
                </a:cubicBezTo>
                <a:cubicBezTo>
                  <a:pt x="1072" y="2072"/>
                  <a:pt x="1370" y="1739"/>
                  <a:pt x="1346" y="1358"/>
                </a:cubicBezTo>
                <a:lnTo>
                  <a:pt x="1227" y="1"/>
                </a:lnTo>
                <a:close/>
              </a:path>
            </a:pathLst>
          </a:custGeom>
          <a:solidFill>
            <a:srgbClr val="3A245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279;p25">
            <a:extLst>
              <a:ext uri="{FF2B5EF4-FFF2-40B4-BE49-F238E27FC236}">
                <a16:creationId xmlns:a16="http://schemas.microsoft.com/office/drawing/2014/main" id="{878D34DD-8DD3-CD00-1756-EFCF165FB996}"/>
              </a:ext>
            </a:extLst>
          </p:cNvPr>
          <p:cNvSpPr/>
          <p:nvPr/>
        </p:nvSpPr>
        <p:spPr>
          <a:xfrm>
            <a:off x="3403303" y="1995353"/>
            <a:ext cx="2283060" cy="2283021"/>
          </a:xfrm>
          <a:custGeom>
            <a:avLst/>
            <a:gdLst/>
            <a:ahLst/>
            <a:cxnLst/>
            <a:rect l="l" t="t" r="r" b="b"/>
            <a:pathLst>
              <a:path w="59116" h="59115" fill="none" extrusionOk="0">
                <a:moveTo>
                  <a:pt x="1" y="0"/>
                </a:moveTo>
                <a:lnTo>
                  <a:pt x="59115" y="59115"/>
                </a:lnTo>
              </a:path>
            </a:pathLst>
          </a:custGeom>
          <a:solidFill>
            <a:schemeClr val="accent6"/>
          </a:solidFill>
          <a:ln w="64000" cap="flat" cmpd="sng">
            <a:solidFill>
              <a:schemeClr val="accent6"/>
            </a:solidFill>
            <a:prstDash val="solid"/>
            <a:miter lim="11906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281;p25">
            <a:extLst>
              <a:ext uri="{FF2B5EF4-FFF2-40B4-BE49-F238E27FC236}">
                <a16:creationId xmlns:a16="http://schemas.microsoft.com/office/drawing/2014/main" id="{D4D17B3F-E6D9-981D-5EFB-AE93E6E09455}"/>
              </a:ext>
            </a:extLst>
          </p:cNvPr>
          <p:cNvSpPr txBox="1"/>
          <p:nvPr/>
        </p:nvSpPr>
        <p:spPr>
          <a:xfrm>
            <a:off x="800680" y="1805067"/>
            <a:ext cx="1296000" cy="607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lvl="0" algn="l" rtl="0">
              <a:spcBef>
                <a:spcPts val="0"/>
              </a:spcBef>
              <a:spcAft>
                <a:spcPts val="0"/>
              </a:spcAft>
            </a:pPr>
            <a:r>
              <a:rPr lang="en" b="1" dirty="0">
                <a:solidFill>
                  <a:schemeClr val="accent2"/>
                </a:solidFill>
                <a:latin typeface="Fira Sans"/>
                <a:ea typeface="Fira Sans"/>
                <a:cs typeface="Fira Sans"/>
                <a:sym typeface="Fira Sans"/>
              </a:rPr>
              <a:t>- Phishing</a:t>
            </a:r>
          </a:p>
          <a:p>
            <a:pPr lvl="0" algn="l" rtl="0">
              <a:spcBef>
                <a:spcPts val="0"/>
              </a:spcBef>
              <a:spcAft>
                <a:spcPts val="0"/>
              </a:spcAft>
            </a:pPr>
            <a:r>
              <a:rPr lang="en" b="1" dirty="0">
                <a:solidFill>
                  <a:schemeClr val="accent2"/>
                </a:solidFill>
                <a:latin typeface="Fira Sans"/>
                <a:ea typeface="Fira Sans"/>
                <a:cs typeface="Fira Sans"/>
                <a:sym typeface="Fira Sans"/>
              </a:rPr>
              <a:t>- Trojan</a:t>
            </a:r>
          </a:p>
          <a:p>
            <a:pPr lvl="0" algn="l" rtl="0">
              <a:spcBef>
                <a:spcPts val="0"/>
              </a:spcBef>
              <a:spcAft>
                <a:spcPts val="0"/>
              </a:spcAft>
            </a:pPr>
            <a:r>
              <a:rPr lang="en" b="1" dirty="0">
                <a:solidFill>
                  <a:schemeClr val="accent2"/>
                </a:solidFill>
                <a:latin typeface="Fira Sans"/>
                <a:ea typeface="Fira Sans"/>
                <a:cs typeface="Fira Sans"/>
                <a:sym typeface="Fira Sans"/>
              </a:rPr>
              <a:t>- Malware </a:t>
            </a:r>
          </a:p>
        </p:txBody>
      </p:sp>
      <p:sp>
        <p:nvSpPr>
          <p:cNvPr id="86" name="Google Shape;1284;p25">
            <a:extLst>
              <a:ext uri="{FF2B5EF4-FFF2-40B4-BE49-F238E27FC236}">
                <a16:creationId xmlns:a16="http://schemas.microsoft.com/office/drawing/2014/main" id="{85251EE7-1434-CD87-8B2F-8BA559CB5B02}"/>
              </a:ext>
            </a:extLst>
          </p:cNvPr>
          <p:cNvSpPr txBox="1"/>
          <p:nvPr/>
        </p:nvSpPr>
        <p:spPr>
          <a:xfrm>
            <a:off x="7481334" y="1840609"/>
            <a:ext cx="1769562" cy="723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4"/>
                </a:solidFill>
                <a:latin typeface="Fira Sans"/>
                <a:ea typeface="Fira Sans"/>
                <a:cs typeface="Fira Sans"/>
                <a:sym typeface="Fira Sans"/>
              </a:rPr>
              <a:t>- Ransomware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b="1" dirty="0">
                <a:solidFill>
                  <a:schemeClr val="accent4"/>
                </a:solidFill>
                <a:latin typeface="Fira Sans"/>
                <a:ea typeface="Fira Sans"/>
                <a:cs typeface="Fira Sans"/>
                <a:sym typeface="Fira Sans"/>
              </a:rPr>
              <a:t>- Infraestrutura</a:t>
            </a:r>
            <a:endParaRPr b="1" dirty="0">
              <a:solidFill>
                <a:schemeClr val="accent4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89" name="Google Shape;1287;p25">
            <a:extLst>
              <a:ext uri="{FF2B5EF4-FFF2-40B4-BE49-F238E27FC236}">
                <a16:creationId xmlns:a16="http://schemas.microsoft.com/office/drawing/2014/main" id="{2030E591-052A-A37A-CFB9-2B2304646F0F}"/>
              </a:ext>
            </a:extLst>
          </p:cNvPr>
          <p:cNvSpPr txBox="1"/>
          <p:nvPr/>
        </p:nvSpPr>
        <p:spPr>
          <a:xfrm>
            <a:off x="1065709" y="3561627"/>
            <a:ext cx="581435" cy="2812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3"/>
                </a:solidFill>
                <a:latin typeface="Fira Sans"/>
                <a:ea typeface="Fira Sans"/>
                <a:cs typeface="Fira Sans"/>
                <a:sym typeface="Fira Sans"/>
              </a:rPr>
              <a:t>DDoS</a:t>
            </a:r>
            <a:endParaRPr b="1" dirty="0">
              <a:solidFill>
                <a:schemeClr val="accent3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94" name="Google Shape;1290;p25">
            <a:extLst>
              <a:ext uri="{FF2B5EF4-FFF2-40B4-BE49-F238E27FC236}">
                <a16:creationId xmlns:a16="http://schemas.microsoft.com/office/drawing/2014/main" id="{F490E588-6768-84E4-1896-42856E68F67B}"/>
              </a:ext>
            </a:extLst>
          </p:cNvPr>
          <p:cNvSpPr txBox="1"/>
          <p:nvPr/>
        </p:nvSpPr>
        <p:spPr>
          <a:xfrm>
            <a:off x="7537813" y="3284806"/>
            <a:ext cx="1296000" cy="828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lvl="0" rtl="0">
              <a:spcBef>
                <a:spcPts val="0"/>
              </a:spcBef>
              <a:spcAft>
                <a:spcPts val="0"/>
              </a:spcAft>
            </a:pPr>
            <a:r>
              <a:rPr lang="pt-PT" b="1" dirty="0">
                <a:solidFill>
                  <a:schemeClr val="accent5"/>
                </a:solidFill>
                <a:latin typeface="Fira Sans"/>
                <a:ea typeface="Fira Sans"/>
                <a:cs typeface="Fira Sans"/>
                <a:sym typeface="Fira Sans"/>
              </a:rPr>
              <a:t>ICS, Ataques a infraestruturas críticas</a:t>
            </a:r>
            <a:endParaRPr b="1" dirty="0">
              <a:solidFill>
                <a:schemeClr val="accent5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</p:spTree>
    <p:extLst>
      <p:ext uri="{BB962C8B-B14F-4D97-AF65-F5344CB8AC3E}">
        <p14:creationId xmlns:p14="http://schemas.microsoft.com/office/powerpoint/2010/main" val="9089674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20"/>
          <p:cNvSpPr txBox="1">
            <a:spLocks noGrp="1"/>
          </p:cNvSpPr>
          <p:nvPr>
            <p:ph type="title"/>
          </p:nvPr>
        </p:nvSpPr>
        <p:spPr>
          <a:xfrm>
            <a:off x="4330854" y="1978546"/>
            <a:ext cx="4355945" cy="172611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000" dirty="0"/>
              <a:t>- A importância da cibersegurança</a:t>
            </a:r>
            <a:br>
              <a:rPr lang="pt-PT" sz="2000" dirty="0"/>
            </a:br>
            <a:br>
              <a:rPr lang="pt-PT" sz="2000" dirty="0"/>
            </a:br>
            <a:r>
              <a:rPr lang="pt-PT" sz="2000" dirty="0"/>
              <a:t>- Prevalência de discussões sobre o assunto nos meios de comunicação e entre amigos.</a:t>
            </a:r>
          </a:p>
        </p:txBody>
      </p:sp>
      <p:grpSp>
        <p:nvGrpSpPr>
          <p:cNvPr id="448" name="Google Shape;448;p20"/>
          <p:cNvGrpSpPr/>
          <p:nvPr/>
        </p:nvGrpSpPr>
        <p:grpSpPr>
          <a:xfrm>
            <a:off x="733900" y="1708125"/>
            <a:ext cx="3561605" cy="3020624"/>
            <a:chOff x="733900" y="1708125"/>
            <a:chExt cx="3561605" cy="3020624"/>
          </a:xfrm>
        </p:grpSpPr>
        <p:sp>
          <p:nvSpPr>
            <p:cNvPr id="449" name="Google Shape;449;p20"/>
            <p:cNvSpPr/>
            <p:nvPr/>
          </p:nvSpPr>
          <p:spPr>
            <a:xfrm>
              <a:off x="733900" y="4490375"/>
              <a:ext cx="3561605" cy="238374"/>
            </a:xfrm>
            <a:custGeom>
              <a:avLst/>
              <a:gdLst/>
              <a:ahLst/>
              <a:cxnLst/>
              <a:rect l="l" t="t" r="r" b="b"/>
              <a:pathLst>
                <a:path w="81618" h="4728" extrusionOk="0">
                  <a:moveTo>
                    <a:pt x="40803" y="0"/>
                  </a:moveTo>
                  <a:cubicBezTo>
                    <a:pt x="18265" y="0"/>
                    <a:pt x="1" y="1060"/>
                    <a:pt x="1" y="2370"/>
                  </a:cubicBezTo>
                  <a:cubicBezTo>
                    <a:pt x="1" y="3679"/>
                    <a:pt x="18265" y="4727"/>
                    <a:pt x="40803" y="4727"/>
                  </a:cubicBezTo>
                  <a:cubicBezTo>
                    <a:pt x="63342" y="4727"/>
                    <a:pt x="81618" y="3679"/>
                    <a:pt x="81618" y="2370"/>
                  </a:cubicBezTo>
                  <a:cubicBezTo>
                    <a:pt x="81618" y="1060"/>
                    <a:pt x="63342" y="0"/>
                    <a:pt x="408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20"/>
            <p:cNvSpPr/>
            <p:nvPr/>
          </p:nvSpPr>
          <p:spPr>
            <a:xfrm>
              <a:off x="733939" y="1708125"/>
              <a:ext cx="3561543" cy="2379555"/>
            </a:xfrm>
            <a:custGeom>
              <a:avLst/>
              <a:gdLst/>
              <a:ahLst/>
              <a:cxnLst/>
              <a:rect l="l" t="t" r="r" b="b"/>
              <a:pathLst>
                <a:path w="70641" h="47197" extrusionOk="0">
                  <a:moveTo>
                    <a:pt x="953" y="0"/>
                  </a:moveTo>
                  <a:cubicBezTo>
                    <a:pt x="417" y="0"/>
                    <a:pt x="0" y="429"/>
                    <a:pt x="0" y="953"/>
                  </a:cubicBezTo>
                  <a:lnTo>
                    <a:pt x="0" y="46244"/>
                  </a:lnTo>
                  <a:cubicBezTo>
                    <a:pt x="0" y="46780"/>
                    <a:pt x="429" y="47196"/>
                    <a:pt x="953" y="47196"/>
                  </a:cubicBezTo>
                  <a:lnTo>
                    <a:pt x="69688" y="47196"/>
                  </a:lnTo>
                  <a:cubicBezTo>
                    <a:pt x="70223" y="47196"/>
                    <a:pt x="70640" y="46780"/>
                    <a:pt x="70640" y="46256"/>
                  </a:cubicBezTo>
                  <a:lnTo>
                    <a:pt x="70640" y="953"/>
                  </a:lnTo>
                  <a:cubicBezTo>
                    <a:pt x="70640" y="417"/>
                    <a:pt x="70200" y="0"/>
                    <a:pt x="6968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20"/>
            <p:cNvSpPr/>
            <p:nvPr/>
          </p:nvSpPr>
          <p:spPr>
            <a:xfrm>
              <a:off x="2514364" y="1708125"/>
              <a:ext cx="1781099" cy="2379555"/>
            </a:xfrm>
            <a:custGeom>
              <a:avLst/>
              <a:gdLst/>
              <a:ahLst/>
              <a:cxnLst/>
              <a:rect l="l" t="t" r="r" b="b"/>
              <a:pathLst>
                <a:path w="35327" h="47197" extrusionOk="0">
                  <a:moveTo>
                    <a:pt x="0" y="0"/>
                  </a:moveTo>
                  <a:lnTo>
                    <a:pt x="0" y="47196"/>
                  </a:lnTo>
                  <a:lnTo>
                    <a:pt x="33481" y="47196"/>
                  </a:lnTo>
                  <a:cubicBezTo>
                    <a:pt x="34493" y="47196"/>
                    <a:pt x="35326" y="46363"/>
                    <a:pt x="35326" y="45351"/>
                  </a:cubicBezTo>
                  <a:lnTo>
                    <a:pt x="35326" y="1846"/>
                  </a:lnTo>
                  <a:cubicBezTo>
                    <a:pt x="35326" y="834"/>
                    <a:pt x="34493" y="0"/>
                    <a:pt x="3348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20"/>
            <p:cNvSpPr/>
            <p:nvPr/>
          </p:nvSpPr>
          <p:spPr>
            <a:xfrm>
              <a:off x="814354" y="1787935"/>
              <a:ext cx="3401265" cy="1904773"/>
            </a:xfrm>
            <a:custGeom>
              <a:avLst/>
              <a:gdLst/>
              <a:ahLst/>
              <a:cxnLst/>
              <a:rect l="l" t="t" r="r" b="b"/>
              <a:pathLst>
                <a:path w="67462" h="37780" extrusionOk="0">
                  <a:moveTo>
                    <a:pt x="358" y="1"/>
                  </a:moveTo>
                  <a:cubicBezTo>
                    <a:pt x="167" y="1"/>
                    <a:pt x="1" y="155"/>
                    <a:pt x="1" y="358"/>
                  </a:cubicBezTo>
                  <a:lnTo>
                    <a:pt x="1" y="37422"/>
                  </a:lnTo>
                  <a:cubicBezTo>
                    <a:pt x="1" y="37624"/>
                    <a:pt x="167" y="37779"/>
                    <a:pt x="358" y="37779"/>
                  </a:cubicBezTo>
                  <a:lnTo>
                    <a:pt x="67104" y="37779"/>
                  </a:lnTo>
                  <a:cubicBezTo>
                    <a:pt x="67295" y="37779"/>
                    <a:pt x="67462" y="37624"/>
                    <a:pt x="67462" y="37422"/>
                  </a:cubicBezTo>
                  <a:lnTo>
                    <a:pt x="67462" y="358"/>
                  </a:lnTo>
                  <a:cubicBezTo>
                    <a:pt x="67462" y="155"/>
                    <a:pt x="67295" y="1"/>
                    <a:pt x="671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20"/>
            <p:cNvSpPr/>
            <p:nvPr/>
          </p:nvSpPr>
          <p:spPr>
            <a:xfrm>
              <a:off x="2514364" y="1787935"/>
              <a:ext cx="1701238" cy="1904773"/>
            </a:xfrm>
            <a:custGeom>
              <a:avLst/>
              <a:gdLst/>
              <a:ahLst/>
              <a:cxnLst/>
              <a:rect l="l" t="t" r="r" b="b"/>
              <a:pathLst>
                <a:path w="33743" h="37780" extrusionOk="0">
                  <a:moveTo>
                    <a:pt x="0" y="1"/>
                  </a:moveTo>
                  <a:lnTo>
                    <a:pt x="0" y="37779"/>
                  </a:lnTo>
                  <a:lnTo>
                    <a:pt x="33040" y="37779"/>
                  </a:lnTo>
                  <a:cubicBezTo>
                    <a:pt x="33433" y="37779"/>
                    <a:pt x="33731" y="37470"/>
                    <a:pt x="33731" y="37100"/>
                  </a:cubicBezTo>
                  <a:lnTo>
                    <a:pt x="33731" y="691"/>
                  </a:lnTo>
                  <a:cubicBezTo>
                    <a:pt x="33743" y="310"/>
                    <a:pt x="33433" y="1"/>
                    <a:pt x="3304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20"/>
            <p:cNvSpPr/>
            <p:nvPr/>
          </p:nvSpPr>
          <p:spPr>
            <a:xfrm>
              <a:off x="1883446" y="4518012"/>
              <a:ext cx="1263664" cy="91861"/>
            </a:xfrm>
            <a:custGeom>
              <a:avLst/>
              <a:gdLst/>
              <a:ahLst/>
              <a:cxnLst/>
              <a:rect l="l" t="t" r="r" b="b"/>
              <a:pathLst>
                <a:path w="25064" h="1822" extrusionOk="0">
                  <a:moveTo>
                    <a:pt x="906" y="0"/>
                  </a:moveTo>
                  <a:cubicBezTo>
                    <a:pt x="406" y="0"/>
                    <a:pt x="1" y="417"/>
                    <a:pt x="1" y="917"/>
                  </a:cubicBezTo>
                  <a:cubicBezTo>
                    <a:pt x="1" y="1417"/>
                    <a:pt x="418" y="1822"/>
                    <a:pt x="906" y="1822"/>
                  </a:cubicBezTo>
                  <a:lnTo>
                    <a:pt x="24147" y="1822"/>
                  </a:lnTo>
                  <a:cubicBezTo>
                    <a:pt x="24647" y="1822"/>
                    <a:pt x="25052" y="1417"/>
                    <a:pt x="25063" y="917"/>
                  </a:cubicBezTo>
                  <a:cubicBezTo>
                    <a:pt x="25063" y="405"/>
                    <a:pt x="24647" y="0"/>
                    <a:pt x="24159" y="0"/>
                  </a:cubicBezTo>
                  <a:close/>
                </a:path>
              </a:pathLst>
            </a:custGeom>
            <a:solidFill>
              <a:srgbClr val="2D55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20"/>
            <p:cNvSpPr/>
            <p:nvPr/>
          </p:nvSpPr>
          <p:spPr>
            <a:xfrm>
              <a:off x="1989120" y="4087602"/>
              <a:ext cx="1052314" cy="430465"/>
            </a:xfrm>
            <a:custGeom>
              <a:avLst/>
              <a:gdLst/>
              <a:ahLst/>
              <a:cxnLst/>
              <a:rect l="l" t="t" r="r" b="b"/>
              <a:pathLst>
                <a:path w="20872" h="8538" extrusionOk="0">
                  <a:moveTo>
                    <a:pt x="4608" y="0"/>
                  </a:moveTo>
                  <a:cubicBezTo>
                    <a:pt x="4608" y="2763"/>
                    <a:pt x="4608" y="8537"/>
                    <a:pt x="0" y="8537"/>
                  </a:cubicBezTo>
                  <a:lnTo>
                    <a:pt x="20815" y="8537"/>
                  </a:lnTo>
                  <a:cubicBezTo>
                    <a:pt x="16240" y="8513"/>
                    <a:pt x="16240" y="2751"/>
                    <a:pt x="16240" y="0"/>
                  </a:cubicBezTo>
                  <a:close/>
                  <a:moveTo>
                    <a:pt x="20815" y="8537"/>
                  </a:moveTo>
                  <a:lnTo>
                    <a:pt x="20815" y="8537"/>
                  </a:lnTo>
                  <a:cubicBezTo>
                    <a:pt x="20825" y="8537"/>
                    <a:pt x="20834" y="8537"/>
                    <a:pt x="20844" y="8537"/>
                  </a:cubicBezTo>
                  <a:cubicBezTo>
                    <a:pt x="20853" y="8537"/>
                    <a:pt x="20862" y="8537"/>
                    <a:pt x="20872" y="853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20"/>
            <p:cNvSpPr/>
            <p:nvPr/>
          </p:nvSpPr>
          <p:spPr>
            <a:xfrm>
              <a:off x="2423109" y="3798865"/>
              <a:ext cx="183116" cy="183116"/>
            </a:xfrm>
            <a:custGeom>
              <a:avLst/>
              <a:gdLst/>
              <a:ahLst/>
              <a:cxnLst/>
              <a:rect l="l" t="t" r="r" b="b"/>
              <a:pathLst>
                <a:path w="3632" h="3632" extrusionOk="0">
                  <a:moveTo>
                    <a:pt x="1810" y="0"/>
                  </a:moveTo>
                  <a:cubicBezTo>
                    <a:pt x="810" y="0"/>
                    <a:pt x="1" y="810"/>
                    <a:pt x="1" y="1810"/>
                  </a:cubicBezTo>
                  <a:cubicBezTo>
                    <a:pt x="1" y="2810"/>
                    <a:pt x="810" y="3632"/>
                    <a:pt x="1810" y="3632"/>
                  </a:cubicBezTo>
                  <a:cubicBezTo>
                    <a:pt x="2810" y="3632"/>
                    <a:pt x="3632" y="2810"/>
                    <a:pt x="3632" y="1810"/>
                  </a:cubicBezTo>
                  <a:cubicBezTo>
                    <a:pt x="3632" y="810"/>
                    <a:pt x="2810" y="0"/>
                    <a:pt x="18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20"/>
            <p:cNvSpPr/>
            <p:nvPr/>
          </p:nvSpPr>
          <p:spPr>
            <a:xfrm>
              <a:off x="2514364" y="3798865"/>
              <a:ext cx="91861" cy="183116"/>
            </a:xfrm>
            <a:custGeom>
              <a:avLst/>
              <a:gdLst/>
              <a:ahLst/>
              <a:cxnLst/>
              <a:rect l="l" t="t" r="r" b="b"/>
              <a:pathLst>
                <a:path w="1822" h="3632" extrusionOk="0">
                  <a:moveTo>
                    <a:pt x="0" y="0"/>
                  </a:moveTo>
                  <a:lnTo>
                    <a:pt x="0" y="3632"/>
                  </a:lnTo>
                  <a:cubicBezTo>
                    <a:pt x="1000" y="3632"/>
                    <a:pt x="1822" y="2810"/>
                    <a:pt x="1822" y="1810"/>
                  </a:cubicBezTo>
                  <a:cubicBezTo>
                    <a:pt x="1822" y="810"/>
                    <a:pt x="1012" y="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20"/>
            <p:cNvSpPr/>
            <p:nvPr/>
          </p:nvSpPr>
          <p:spPr>
            <a:xfrm>
              <a:off x="2514364" y="4087602"/>
              <a:ext cx="526510" cy="430465"/>
            </a:xfrm>
            <a:custGeom>
              <a:avLst/>
              <a:gdLst/>
              <a:ahLst/>
              <a:cxnLst/>
              <a:rect l="l" t="t" r="r" b="b"/>
              <a:pathLst>
                <a:path w="10443" h="8538" extrusionOk="0">
                  <a:moveTo>
                    <a:pt x="0" y="0"/>
                  </a:moveTo>
                  <a:lnTo>
                    <a:pt x="0" y="8537"/>
                  </a:lnTo>
                  <a:lnTo>
                    <a:pt x="10386" y="8537"/>
                  </a:lnTo>
                  <a:cubicBezTo>
                    <a:pt x="5822" y="8513"/>
                    <a:pt x="5822" y="2751"/>
                    <a:pt x="5822" y="0"/>
                  </a:cubicBezTo>
                  <a:close/>
                  <a:moveTo>
                    <a:pt x="10386" y="8537"/>
                  </a:moveTo>
                  <a:cubicBezTo>
                    <a:pt x="10395" y="8537"/>
                    <a:pt x="10404" y="8537"/>
                    <a:pt x="10414" y="8537"/>
                  </a:cubicBezTo>
                  <a:cubicBezTo>
                    <a:pt x="10423" y="8537"/>
                    <a:pt x="10433" y="8537"/>
                    <a:pt x="10442" y="8537"/>
                  </a:cubicBezTo>
                  <a:close/>
                </a:path>
              </a:pathLst>
            </a:custGeom>
            <a:solidFill>
              <a:srgbClr val="1C37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20"/>
            <p:cNvSpPr/>
            <p:nvPr/>
          </p:nvSpPr>
          <p:spPr>
            <a:xfrm>
              <a:off x="2514364" y="4519171"/>
              <a:ext cx="632135" cy="90701"/>
            </a:xfrm>
            <a:custGeom>
              <a:avLst/>
              <a:gdLst/>
              <a:ahLst/>
              <a:cxnLst/>
              <a:rect l="l" t="t" r="r" b="b"/>
              <a:pathLst>
                <a:path w="12538" h="1799" extrusionOk="0">
                  <a:moveTo>
                    <a:pt x="0" y="1"/>
                  </a:moveTo>
                  <a:lnTo>
                    <a:pt x="0" y="1799"/>
                  </a:lnTo>
                  <a:lnTo>
                    <a:pt x="11633" y="1799"/>
                  </a:lnTo>
                  <a:cubicBezTo>
                    <a:pt x="12121" y="1799"/>
                    <a:pt x="12538" y="1394"/>
                    <a:pt x="12538" y="894"/>
                  </a:cubicBezTo>
                  <a:cubicBezTo>
                    <a:pt x="12538" y="394"/>
                    <a:pt x="12133" y="1"/>
                    <a:pt x="116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20"/>
            <p:cNvSpPr/>
            <p:nvPr/>
          </p:nvSpPr>
          <p:spPr>
            <a:xfrm>
              <a:off x="2100138" y="2137324"/>
              <a:ext cx="829670" cy="1228221"/>
            </a:xfrm>
            <a:custGeom>
              <a:avLst/>
              <a:gdLst/>
              <a:ahLst/>
              <a:cxnLst/>
              <a:rect l="l" t="t" r="r" b="b"/>
              <a:pathLst>
                <a:path w="16456" h="24361" extrusionOk="0">
                  <a:moveTo>
                    <a:pt x="8240" y="869"/>
                  </a:moveTo>
                  <a:cubicBezTo>
                    <a:pt x="10157" y="869"/>
                    <a:pt x="11729" y="2429"/>
                    <a:pt x="11729" y="4358"/>
                  </a:cubicBezTo>
                  <a:lnTo>
                    <a:pt x="11729" y="9299"/>
                  </a:lnTo>
                  <a:lnTo>
                    <a:pt x="4740" y="9299"/>
                  </a:lnTo>
                  <a:lnTo>
                    <a:pt x="4740" y="4358"/>
                  </a:lnTo>
                  <a:cubicBezTo>
                    <a:pt x="4740" y="2441"/>
                    <a:pt x="6299" y="869"/>
                    <a:pt x="8240" y="869"/>
                  </a:cubicBezTo>
                  <a:close/>
                  <a:moveTo>
                    <a:pt x="8216" y="0"/>
                  </a:moveTo>
                  <a:cubicBezTo>
                    <a:pt x="5811" y="0"/>
                    <a:pt x="3859" y="1965"/>
                    <a:pt x="3859" y="4358"/>
                  </a:cubicBezTo>
                  <a:lnTo>
                    <a:pt x="3859" y="9299"/>
                  </a:lnTo>
                  <a:lnTo>
                    <a:pt x="1168" y="9299"/>
                  </a:lnTo>
                  <a:cubicBezTo>
                    <a:pt x="525" y="9299"/>
                    <a:pt x="1" y="9823"/>
                    <a:pt x="1" y="10466"/>
                  </a:cubicBezTo>
                  <a:lnTo>
                    <a:pt x="1" y="23205"/>
                  </a:lnTo>
                  <a:cubicBezTo>
                    <a:pt x="1" y="23836"/>
                    <a:pt x="525" y="24360"/>
                    <a:pt x="1168" y="24360"/>
                  </a:cubicBezTo>
                  <a:lnTo>
                    <a:pt x="15277" y="24360"/>
                  </a:lnTo>
                  <a:cubicBezTo>
                    <a:pt x="15920" y="24360"/>
                    <a:pt x="16432" y="23836"/>
                    <a:pt x="16432" y="23205"/>
                  </a:cubicBezTo>
                  <a:lnTo>
                    <a:pt x="16432" y="10466"/>
                  </a:lnTo>
                  <a:cubicBezTo>
                    <a:pt x="16455" y="9823"/>
                    <a:pt x="15932" y="9299"/>
                    <a:pt x="15277" y="9299"/>
                  </a:cubicBezTo>
                  <a:lnTo>
                    <a:pt x="12586" y="9299"/>
                  </a:lnTo>
                  <a:lnTo>
                    <a:pt x="12586" y="4358"/>
                  </a:lnTo>
                  <a:cubicBezTo>
                    <a:pt x="12586" y="1953"/>
                    <a:pt x="10609" y="0"/>
                    <a:pt x="82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20"/>
            <p:cNvSpPr/>
            <p:nvPr/>
          </p:nvSpPr>
          <p:spPr>
            <a:xfrm>
              <a:off x="2514364" y="2137324"/>
              <a:ext cx="415440" cy="1228826"/>
            </a:xfrm>
            <a:custGeom>
              <a:avLst/>
              <a:gdLst/>
              <a:ahLst/>
              <a:cxnLst/>
              <a:rect l="l" t="t" r="r" b="b"/>
              <a:pathLst>
                <a:path w="8240" h="24373" extrusionOk="0">
                  <a:moveTo>
                    <a:pt x="0" y="0"/>
                  </a:moveTo>
                  <a:lnTo>
                    <a:pt x="0" y="881"/>
                  </a:lnTo>
                  <a:cubicBezTo>
                    <a:pt x="1929" y="881"/>
                    <a:pt x="3501" y="2441"/>
                    <a:pt x="3501" y="4370"/>
                  </a:cubicBezTo>
                  <a:lnTo>
                    <a:pt x="3501" y="9311"/>
                  </a:lnTo>
                  <a:lnTo>
                    <a:pt x="0" y="9311"/>
                  </a:lnTo>
                  <a:lnTo>
                    <a:pt x="0" y="24372"/>
                  </a:lnTo>
                  <a:lnTo>
                    <a:pt x="7061" y="24372"/>
                  </a:lnTo>
                  <a:cubicBezTo>
                    <a:pt x="7704" y="24372"/>
                    <a:pt x="8216" y="23860"/>
                    <a:pt x="8216" y="23217"/>
                  </a:cubicBezTo>
                  <a:lnTo>
                    <a:pt x="8216" y="10478"/>
                  </a:lnTo>
                  <a:cubicBezTo>
                    <a:pt x="8239" y="9823"/>
                    <a:pt x="7716" y="9299"/>
                    <a:pt x="7061" y="9299"/>
                  </a:cubicBezTo>
                  <a:lnTo>
                    <a:pt x="4370" y="9299"/>
                  </a:lnTo>
                  <a:lnTo>
                    <a:pt x="4370" y="4358"/>
                  </a:lnTo>
                  <a:cubicBezTo>
                    <a:pt x="4370" y="1953"/>
                    <a:pt x="2393" y="0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20"/>
            <p:cNvSpPr/>
            <p:nvPr/>
          </p:nvSpPr>
          <p:spPr>
            <a:xfrm>
              <a:off x="2399111" y="2764813"/>
              <a:ext cx="225165" cy="441052"/>
            </a:xfrm>
            <a:custGeom>
              <a:avLst/>
              <a:gdLst/>
              <a:ahLst/>
              <a:cxnLst/>
              <a:rect l="l" t="t" r="r" b="b"/>
              <a:pathLst>
                <a:path w="4466" h="8748" extrusionOk="0">
                  <a:moveTo>
                    <a:pt x="2295" y="0"/>
                  </a:moveTo>
                  <a:cubicBezTo>
                    <a:pt x="2152" y="0"/>
                    <a:pt x="2006" y="14"/>
                    <a:pt x="1858" y="44"/>
                  </a:cubicBezTo>
                  <a:cubicBezTo>
                    <a:pt x="1000" y="210"/>
                    <a:pt x="310" y="925"/>
                    <a:pt x="167" y="1782"/>
                  </a:cubicBezTo>
                  <a:cubicBezTo>
                    <a:pt x="0" y="2711"/>
                    <a:pt x="429" y="3556"/>
                    <a:pt x="1143" y="3997"/>
                  </a:cubicBezTo>
                  <a:lnTo>
                    <a:pt x="286" y="8045"/>
                  </a:lnTo>
                  <a:cubicBezTo>
                    <a:pt x="203" y="8402"/>
                    <a:pt x="477" y="8747"/>
                    <a:pt x="846" y="8747"/>
                  </a:cubicBezTo>
                  <a:lnTo>
                    <a:pt x="3739" y="8747"/>
                  </a:lnTo>
                  <a:cubicBezTo>
                    <a:pt x="4108" y="8747"/>
                    <a:pt x="4370" y="8402"/>
                    <a:pt x="4298" y="8045"/>
                  </a:cubicBezTo>
                  <a:lnTo>
                    <a:pt x="3441" y="3997"/>
                  </a:lnTo>
                  <a:cubicBezTo>
                    <a:pt x="4060" y="3627"/>
                    <a:pt x="4465" y="2949"/>
                    <a:pt x="4465" y="2175"/>
                  </a:cubicBezTo>
                  <a:cubicBezTo>
                    <a:pt x="4465" y="974"/>
                    <a:pt x="3488" y="0"/>
                    <a:pt x="22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20"/>
            <p:cNvSpPr/>
            <p:nvPr/>
          </p:nvSpPr>
          <p:spPr>
            <a:xfrm>
              <a:off x="2514364" y="2765771"/>
              <a:ext cx="109305" cy="440699"/>
            </a:xfrm>
            <a:custGeom>
              <a:avLst/>
              <a:gdLst/>
              <a:ahLst/>
              <a:cxnLst/>
              <a:rect l="l" t="t" r="r" b="b"/>
              <a:pathLst>
                <a:path w="2168" h="8741" extrusionOk="0">
                  <a:moveTo>
                    <a:pt x="0" y="1"/>
                  </a:moveTo>
                  <a:lnTo>
                    <a:pt x="0" y="8740"/>
                  </a:lnTo>
                  <a:lnTo>
                    <a:pt x="1453" y="8740"/>
                  </a:lnTo>
                  <a:cubicBezTo>
                    <a:pt x="1822" y="8740"/>
                    <a:pt x="2084" y="8407"/>
                    <a:pt x="2012" y="8038"/>
                  </a:cubicBezTo>
                  <a:lnTo>
                    <a:pt x="1155" y="3989"/>
                  </a:lnTo>
                  <a:cubicBezTo>
                    <a:pt x="1762" y="3608"/>
                    <a:pt x="2167" y="2942"/>
                    <a:pt x="2167" y="2168"/>
                  </a:cubicBezTo>
                  <a:cubicBezTo>
                    <a:pt x="2167" y="977"/>
                    <a:pt x="1191" y="1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Google Shape;69;p16">
            <a:extLst>
              <a:ext uri="{FF2B5EF4-FFF2-40B4-BE49-F238E27FC236}">
                <a16:creationId xmlns:a16="http://schemas.microsoft.com/office/drawing/2014/main" id="{9FAB4ED7-9FE1-4836-7E81-0F96DD417B22}"/>
              </a:ext>
            </a:extLst>
          </p:cNvPr>
          <p:cNvSpPr txBox="1">
            <a:spLocks/>
          </p:cNvSpPr>
          <p:nvPr/>
        </p:nvSpPr>
        <p:spPr>
          <a:xfrm>
            <a:off x="457200" y="292625"/>
            <a:ext cx="8229600" cy="7162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r>
              <a:rPr lang="pt-PT" sz="3600">
                <a:latin typeface="Poppins" pitchFamily="2" charset="77"/>
                <a:cs typeface="Poppins" pitchFamily="2" charset="77"/>
              </a:rPr>
              <a:t>CIBERSEGURANÇA</a:t>
            </a:r>
            <a:endParaRPr lang="pt-PT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3" name="Google Shape;69;p16">
            <a:extLst>
              <a:ext uri="{FF2B5EF4-FFF2-40B4-BE49-F238E27FC236}">
                <a16:creationId xmlns:a16="http://schemas.microsoft.com/office/drawing/2014/main" id="{838F754D-3629-CC75-2B68-2C5B6F10814C}"/>
              </a:ext>
            </a:extLst>
          </p:cNvPr>
          <p:cNvSpPr txBox="1">
            <a:spLocks/>
          </p:cNvSpPr>
          <p:nvPr/>
        </p:nvSpPr>
        <p:spPr>
          <a:xfrm>
            <a:off x="457200" y="794412"/>
            <a:ext cx="8229600" cy="7162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r>
              <a:rPr lang="pt-PT" sz="3600" dirty="0">
                <a:latin typeface="Poppins" pitchFamily="2" charset="77"/>
                <a:cs typeface="Poppins" pitchFamily="2" charset="77"/>
              </a:rPr>
              <a:t>O quê é?</a:t>
            </a:r>
            <a:endParaRPr lang="pt-PT" dirty="0">
              <a:latin typeface="Poppins" pitchFamily="2" charset="77"/>
              <a:cs typeface="Poppins" pitchFamily="2" charset="77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>
            <a:spLocks noGrp="1"/>
          </p:cNvSpPr>
          <p:nvPr>
            <p:ph type="title"/>
          </p:nvPr>
        </p:nvSpPr>
        <p:spPr>
          <a:xfrm>
            <a:off x="457200" y="292625"/>
            <a:ext cx="8229600" cy="71629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dirty="0">
                <a:latin typeface="Poppins" pitchFamily="2" charset="77"/>
                <a:cs typeface="Poppins" pitchFamily="2" charset="77"/>
              </a:rPr>
              <a:t>Consequências</a:t>
            </a:r>
          </a:p>
        </p:txBody>
      </p:sp>
      <p:sp>
        <p:nvSpPr>
          <p:cNvPr id="10" name="Google Shape;447;p20">
            <a:extLst>
              <a:ext uri="{FF2B5EF4-FFF2-40B4-BE49-F238E27FC236}">
                <a16:creationId xmlns:a16="http://schemas.microsoft.com/office/drawing/2014/main" id="{2E6D5110-E785-861E-E6A9-545C1F9732C8}"/>
              </a:ext>
            </a:extLst>
          </p:cNvPr>
          <p:cNvSpPr txBox="1">
            <a:spLocks/>
          </p:cNvSpPr>
          <p:nvPr/>
        </p:nvSpPr>
        <p:spPr>
          <a:xfrm>
            <a:off x="457200" y="951902"/>
            <a:ext cx="8329750" cy="2031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pt-PT" sz="1600" dirty="0">
                <a:solidFill>
                  <a:schemeClr val="accent6"/>
                </a:solidFill>
                <a:latin typeface="Kanit" pitchFamily="2" charset="-34"/>
                <a:cs typeface="Kanit" pitchFamily="2" charset="-34"/>
              </a:rPr>
              <a:t>Diferentes Motivações</a:t>
            </a:r>
            <a:br>
              <a:rPr lang="pt-PT" sz="1600" b="0" dirty="0">
                <a:latin typeface="Kanit" pitchFamily="2" charset="-34"/>
                <a:cs typeface="Kanit" pitchFamily="2" charset="-34"/>
              </a:rPr>
            </a:br>
            <a:r>
              <a:rPr lang="pt-PT" sz="1600" b="0" dirty="0">
                <a:latin typeface="Kanit" pitchFamily="2" charset="-34"/>
                <a:cs typeface="Kanit" pitchFamily="2" charset="-34"/>
              </a:rPr>
              <a:t>- Curiosidade e Reputação</a:t>
            </a:r>
          </a:p>
          <a:p>
            <a:pPr algn="l">
              <a:lnSpc>
                <a:spcPct val="150000"/>
              </a:lnSpc>
            </a:pPr>
            <a:r>
              <a:rPr lang="pt-PT" sz="1600" b="0" dirty="0">
                <a:latin typeface="Kanit" pitchFamily="2" charset="-34"/>
                <a:cs typeface="Kanit" pitchFamily="2" charset="-34"/>
              </a:rPr>
              <a:t>- Promoção e Agenda</a:t>
            </a:r>
          </a:p>
          <a:p>
            <a:pPr algn="l">
              <a:lnSpc>
                <a:spcPct val="150000"/>
              </a:lnSpc>
            </a:pPr>
            <a:r>
              <a:rPr lang="pt-PT" sz="1600" b="0" dirty="0">
                <a:latin typeface="Kanit" pitchFamily="2" charset="-34"/>
                <a:cs typeface="Kanit" pitchFamily="2" charset="-34"/>
              </a:rPr>
              <a:t>- Ganhos Financeiros</a:t>
            </a:r>
          </a:p>
          <a:p>
            <a:pPr algn="l">
              <a:lnSpc>
                <a:spcPct val="150000"/>
              </a:lnSpc>
            </a:pPr>
            <a:r>
              <a:rPr lang="pt-PT" sz="1600" b="0" dirty="0">
                <a:latin typeface="Kanit" pitchFamily="2" charset="-34"/>
                <a:cs typeface="Kanit" pitchFamily="2" charset="-34"/>
              </a:rPr>
              <a:t>- Objetivos Militares ou Políticos</a:t>
            </a:r>
          </a:p>
        </p:txBody>
      </p:sp>
      <p:sp>
        <p:nvSpPr>
          <p:cNvPr id="65" name="CaixaDeTexto 64">
            <a:extLst>
              <a:ext uri="{FF2B5EF4-FFF2-40B4-BE49-F238E27FC236}">
                <a16:creationId xmlns:a16="http://schemas.microsoft.com/office/drawing/2014/main" id="{348C60B9-EA04-2FB4-F049-61EDCA934475}"/>
              </a:ext>
            </a:extLst>
          </p:cNvPr>
          <p:cNvSpPr txBox="1"/>
          <p:nvPr/>
        </p:nvSpPr>
        <p:spPr>
          <a:xfrm>
            <a:off x="457199" y="2917729"/>
            <a:ext cx="7955281" cy="19010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pt-PT" sz="1600" b="1" dirty="0">
                <a:solidFill>
                  <a:schemeClr val="accent6"/>
                </a:solidFill>
                <a:latin typeface="Kanit" pitchFamily="2" charset="-34"/>
                <a:cs typeface="Kanit" pitchFamily="2" charset="-34"/>
                <a:sym typeface="Fira Sans"/>
              </a:rPr>
              <a:t>Vários Níveis de Capacidades</a:t>
            </a:r>
            <a:br>
              <a:rPr lang="pt-PT" sz="1400" b="0" dirty="0">
                <a:latin typeface="Kanit" pitchFamily="2" charset="-34"/>
                <a:cs typeface="Kanit" pitchFamily="2" charset="-34"/>
              </a:rPr>
            </a:br>
            <a:r>
              <a:rPr lang="pt-PT" sz="1600" dirty="0">
                <a:solidFill>
                  <a:schemeClr val="dk1"/>
                </a:solidFill>
                <a:latin typeface="Kanit" pitchFamily="2" charset="-34"/>
                <a:cs typeface="Kanit" pitchFamily="2" charset="-34"/>
                <a:sym typeface="Fira Sans"/>
              </a:rPr>
              <a:t>- </a:t>
            </a:r>
            <a:r>
              <a:rPr lang="pt-PT" sz="1600" dirty="0" err="1">
                <a:solidFill>
                  <a:schemeClr val="dk1"/>
                </a:solidFill>
                <a:latin typeface="Kanit" pitchFamily="2" charset="-34"/>
                <a:cs typeface="Kanit" pitchFamily="2" charset="-34"/>
                <a:sym typeface="Fira Sans"/>
              </a:rPr>
              <a:t>Hobbie</a:t>
            </a:r>
            <a:endParaRPr lang="pt-PT" sz="1600" dirty="0">
              <a:solidFill>
                <a:schemeClr val="dk1"/>
              </a:solidFill>
              <a:latin typeface="Kanit" pitchFamily="2" charset="-34"/>
              <a:cs typeface="Kanit" pitchFamily="2" charset="-34"/>
              <a:sym typeface="Fira Sans"/>
            </a:endParaRPr>
          </a:p>
          <a:p>
            <a:pPr algn="l">
              <a:lnSpc>
                <a:spcPct val="150000"/>
              </a:lnSpc>
            </a:pPr>
            <a:r>
              <a:rPr lang="pt-PT" sz="1600" dirty="0">
                <a:solidFill>
                  <a:schemeClr val="dk1"/>
                </a:solidFill>
                <a:latin typeface="Kanit" pitchFamily="2" charset="-34"/>
                <a:cs typeface="Kanit" pitchFamily="2" charset="-34"/>
                <a:sym typeface="Fira Sans"/>
              </a:rPr>
              <a:t>- Hacktivistas</a:t>
            </a:r>
          </a:p>
          <a:p>
            <a:pPr algn="l">
              <a:lnSpc>
                <a:spcPct val="150000"/>
              </a:lnSpc>
            </a:pPr>
            <a:r>
              <a:rPr lang="pt-PT" sz="1600" dirty="0">
                <a:solidFill>
                  <a:schemeClr val="dk1"/>
                </a:solidFill>
                <a:latin typeface="Kanit" pitchFamily="2" charset="-34"/>
                <a:cs typeface="Kanit" pitchFamily="2" charset="-34"/>
                <a:sym typeface="Fira Sans"/>
              </a:rPr>
              <a:t>- Criminosos</a:t>
            </a:r>
          </a:p>
          <a:p>
            <a:pPr algn="l">
              <a:lnSpc>
                <a:spcPct val="150000"/>
              </a:lnSpc>
            </a:pPr>
            <a:r>
              <a:rPr lang="pt-PT" sz="1600" dirty="0">
                <a:solidFill>
                  <a:schemeClr val="dk1"/>
                </a:solidFill>
                <a:latin typeface="Kanit" pitchFamily="2" charset="-34"/>
                <a:cs typeface="Kanit" pitchFamily="2" charset="-34"/>
                <a:sym typeface="Fira Sans"/>
              </a:rPr>
              <a:t>- Nações</a:t>
            </a:r>
          </a:p>
        </p:txBody>
      </p:sp>
      <p:pic>
        <p:nvPicPr>
          <p:cNvPr id="42" name="Imagem 41" descr="Uma imagem com clipart, desenho, Gráficos, Animação&#10;&#10;Descrição gerada automaticamente">
            <a:extLst>
              <a:ext uri="{FF2B5EF4-FFF2-40B4-BE49-F238E27FC236}">
                <a16:creationId xmlns:a16="http://schemas.microsoft.com/office/drawing/2014/main" id="{8CA9E89B-BEBC-E964-D9BE-9B286DEFC8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5430" y="804135"/>
            <a:ext cx="4196112" cy="4358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398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6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>
            <a:spLocks noGrp="1"/>
          </p:cNvSpPr>
          <p:nvPr>
            <p:ph type="title"/>
          </p:nvPr>
        </p:nvSpPr>
        <p:spPr>
          <a:xfrm>
            <a:off x="457200" y="1855458"/>
            <a:ext cx="8229600" cy="71629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5400" dirty="0"/>
              <a:t>INTERNET</a:t>
            </a:r>
            <a:endParaRPr lang="pt-PT" sz="1200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0" name="Google Shape;447;p20">
            <a:extLst>
              <a:ext uri="{FF2B5EF4-FFF2-40B4-BE49-F238E27FC236}">
                <a16:creationId xmlns:a16="http://schemas.microsoft.com/office/drawing/2014/main" id="{2E6D5110-E785-861E-E6A9-545C1F9732C8}"/>
              </a:ext>
            </a:extLst>
          </p:cNvPr>
          <p:cNvSpPr txBox="1">
            <a:spLocks/>
          </p:cNvSpPr>
          <p:nvPr/>
        </p:nvSpPr>
        <p:spPr>
          <a:xfrm>
            <a:off x="357050" y="2571750"/>
            <a:ext cx="8329750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r>
              <a:rPr lang="pt-PT" sz="2000" dirty="0" err="1"/>
              <a:t>World</a:t>
            </a:r>
            <a:r>
              <a:rPr lang="pt-PT" sz="2000" dirty="0"/>
              <a:t> </a:t>
            </a:r>
            <a:r>
              <a:rPr lang="pt-PT" sz="2000" dirty="0" err="1"/>
              <a:t>Wide</a:t>
            </a:r>
            <a:r>
              <a:rPr lang="pt-PT" sz="2000" dirty="0"/>
              <a:t> Web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EC5CDAEB-B0EE-16A2-30A1-F52E6F311F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169796">
            <a:off x="5887595" y="1956065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514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>
            <a:spLocks noGrp="1"/>
          </p:cNvSpPr>
          <p:nvPr>
            <p:ph type="title"/>
          </p:nvPr>
        </p:nvSpPr>
        <p:spPr>
          <a:xfrm>
            <a:off x="457200" y="292625"/>
            <a:ext cx="8229600" cy="71629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dirty="0"/>
              <a:t>Desenvolvimentos Iniciais</a:t>
            </a:r>
            <a:br>
              <a:rPr lang="pt-PT" dirty="0"/>
            </a:br>
            <a:r>
              <a:rPr lang="pt-PT" dirty="0"/>
              <a:t>(</a:t>
            </a:r>
            <a:r>
              <a:rPr lang="pt-PT" sz="2800" dirty="0"/>
              <a:t>décadas de 1960 a 1970</a:t>
            </a:r>
            <a:r>
              <a:rPr lang="pt-PT" dirty="0"/>
              <a:t>)</a:t>
            </a:r>
            <a:endParaRPr lang="pt-PT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2" name="Marcador de Posição de Conteúdo 2">
            <a:extLst>
              <a:ext uri="{FF2B5EF4-FFF2-40B4-BE49-F238E27FC236}">
                <a16:creationId xmlns:a16="http://schemas.microsoft.com/office/drawing/2014/main" id="{D640826E-937E-BFF9-F64B-CE5DDEE25B2D}"/>
              </a:ext>
            </a:extLst>
          </p:cNvPr>
          <p:cNvSpPr txBox="1">
            <a:spLocks/>
          </p:cNvSpPr>
          <p:nvPr/>
        </p:nvSpPr>
        <p:spPr>
          <a:xfrm>
            <a:off x="2224365" y="1515377"/>
            <a:ext cx="4385447" cy="646331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pt-PT" sz="3600" b="1" dirty="0">
                <a:latin typeface="Kanit" pitchFamily="2" charset="-34"/>
                <a:cs typeface="Kanit" pitchFamily="2" charset="-34"/>
              </a:rPr>
              <a:t>ARPANET</a:t>
            </a:r>
            <a:endParaRPr lang="pt-PT" b="1" dirty="0">
              <a:latin typeface="Kanit" pitchFamily="2" charset="-34"/>
              <a:cs typeface="Kanit" pitchFamily="2" charset="-34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598192C-78A7-3E8C-DF0C-407B8F364E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8255" y="2046732"/>
            <a:ext cx="3778545" cy="2705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The Internet and the World Wide Web Are Not the Same Thing">
            <a:extLst>
              <a:ext uri="{FF2B5EF4-FFF2-40B4-BE49-F238E27FC236}">
                <a16:creationId xmlns:a16="http://schemas.microsoft.com/office/drawing/2014/main" id="{7E689DB6-0EC3-1114-0DA0-89463A3C7F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53" y="2046732"/>
            <a:ext cx="4385447" cy="2581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5521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>
            <a:spLocks noGrp="1"/>
          </p:cNvSpPr>
          <p:nvPr>
            <p:ph type="title"/>
          </p:nvPr>
        </p:nvSpPr>
        <p:spPr>
          <a:xfrm>
            <a:off x="457200" y="292625"/>
            <a:ext cx="8229600" cy="71629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dirty="0"/>
              <a:t>DESENVOLVIMENTOS INICIAIS</a:t>
            </a:r>
            <a:br>
              <a:rPr lang="pt-PT" dirty="0"/>
            </a:br>
            <a:r>
              <a:rPr lang="pt-PT" dirty="0"/>
              <a:t>(</a:t>
            </a:r>
            <a:r>
              <a:rPr lang="pt-PT" sz="2800" dirty="0"/>
              <a:t>DÉCADAS DE 1960 A 1970</a:t>
            </a:r>
            <a:r>
              <a:rPr lang="pt-PT" dirty="0"/>
              <a:t>)</a:t>
            </a:r>
            <a:endParaRPr lang="pt-PT" dirty="0">
              <a:latin typeface="Poppins" pitchFamily="2" charset="77"/>
              <a:cs typeface="Poppins" pitchFamily="2" charset="77"/>
            </a:endParaRPr>
          </a:p>
        </p:txBody>
      </p:sp>
      <p:pic>
        <p:nvPicPr>
          <p:cNvPr id="3" name="Picture 6" descr="TCP/IP: O que é o modelo TCP/IP e como ele funciona? | AVG">
            <a:extLst>
              <a:ext uri="{FF2B5EF4-FFF2-40B4-BE49-F238E27FC236}">
                <a16:creationId xmlns:a16="http://schemas.microsoft.com/office/drawing/2014/main" id="{3BA385BE-90EE-8B1C-AF79-9B07713DF8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394" y="2359680"/>
            <a:ext cx="4292270" cy="195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arcador de Posição de Conteúdo 2">
            <a:extLst>
              <a:ext uri="{FF2B5EF4-FFF2-40B4-BE49-F238E27FC236}">
                <a16:creationId xmlns:a16="http://schemas.microsoft.com/office/drawing/2014/main" id="{22DAEB91-FEAD-ECA7-CF6C-34D75B58C3EE}"/>
              </a:ext>
            </a:extLst>
          </p:cNvPr>
          <p:cNvSpPr txBox="1">
            <a:spLocks/>
          </p:cNvSpPr>
          <p:nvPr/>
        </p:nvSpPr>
        <p:spPr>
          <a:xfrm>
            <a:off x="3078101" y="1266326"/>
            <a:ext cx="2995319" cy="6463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t-PT" sz="2800" dirty="0"/>
              <a:t>Protocolo TCP/IP</a:t>
            </a:r>
            <a:endParaRPr lang="pt-PT" dirty="0"/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E4D4761F-CDDD-ACAA-540E-05CB229E6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0338" y="1780072"/>
            <a:ext cx="4227701" cy="3110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54393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>
            <a:spLocks noGrp="1"/>
          </p:cNvSpPr>
          <p:nvPr>
            <p:ph type="title"/>
          </p:nvPr>
        </p:nvSpPr>
        <p:spPr>
          <a:xfrm>
            <a:off x="457200" y="397876"/>
            <a:ext cx="8229600" cy="71629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dirty="0"/>
              <a:t>Desenvolvimentos Iniciais</a:t>
            </a:r>
            <a:br>
              <a:rPr lang="pt-PT" dirty="0"/>
            </a:br>
            <a:r>
              <a:rPr lang="pt-PT" dirty="0"/>
              <a:t>(</a:t>
            </a:r>
            <a:r>
              <a:rPr lang="pt-PT" sz="2800" dirty="0"/>
              <a:t>décadas de 1960 a 1970</a:t>
            </a:r>
            <a:r>
              <a:rPr lang="pt-PT" dirty="0"/>
              <a:t>)</a:t>
            </a:r>
            <a:endParaRPr lang="pt-PT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5" name="Marcador de Posição de Conteúdo 2">
            <a:extLst>
              <a:ext uri="{FF2B5EF4-FFF2-40B4-BE49-F238E27FC236}">
                <a16:creationId xmlns:a16="http://schemas.microsoft.com/office/drawing/2014/main" id="{41C11D36-F107-9687-3107-EA79A74BE2B8}"/>
              </a:ext>
            </a:extLst>
          </p:cNvPr>
          <p:cNvSpPr txBox="1">
            <a:spLocks/>
          </p:cNvSpPr>
          <p:nvPr/>
        </p:nvSpPr>
        <p:spPr>
          <a:xfrm>
            <a:off x="4725859" y="1653493"/>
            <a:ext cx="3904509" cy="1903898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pt-PT" sz="1800" dirty="0">
                <a:latin typeface="Kanit" pitchFamily="2" charset="-34"/>
                <a:cs typeface="Kanit" pitchFamily="2" charset="-34"/>
              </a:rPr>
              <a:t>A invenção da </a:t>
            </a:r>
            <a:r>
              <a:rPr lang="pt-PT" sz="1800" dirty="0" err="1">
                <a:latin typeface="Kanit" pitchFamily="2" charset="-34"/>
                <a:cs typeface="Kanit" pitchFamily="2" charset="-34"/>
              </a:rPr>
              <a:t>World</a:t>
            </a:r>
            <a:r>
              <a:rPr lang="pt-PT" sz="1800" dirty="0">
                <a:latin typeface="Kanit" pitchFamily="2" charset="-34"/>
                <a:cs typeface="Kanit" pitchFamily="2" charset="-34"/>
              </a:rPr>
              <a:t> </a:t>
            </a:r>
            <a:r>
              <a:rPr lang="pt-PT" sz="1800" dirty="0" err="1">
                <a:latin typeface="Kanit" pitchFamily="2" charset="-34"/>
                <a:cs typeface="Kanit" pitchFamily="2" charset="-34"/>
              </a:rPr>
              <a:t>Wide</a:t>
            </a:r>
            <a:r>
              <a:rPr lang="pt-PT" sz="1800" dirty="0">
                <a:latin typeface="Kanit" pitchFamily="2" charset="-34"/>
                <a:cs typeface="Kanit" pitchFamily="2" charset="-34"/>
              </a:rPr>
              <a:t> Web por Tim Berners-Lee e a criação do primeiro site.</a:t>
            </a:r>
          </a:p>
          <a:p>
            <a:r>
              <a:rPr lang="pt-PT" sz="1800" dirty="0">
                <a:latin typeface="Kanit" pitchFamily="2" charset="-34"/>
                <a:cs typeface="Kanit" pitchFamily="2" charset="-34"/>
              </a:rPr>
              <a:t>A introdução dos navegadores web e o início da comercialização da internet.</a:t>
            </a:r>
          </a:p>
        </p:txBody>
      </p:sp>
      <p:pic>
        <p:nvPicPr>
          <p:cNvPr id="6" name="Picture 2" descr="As preocupações de Tim Berners-Lee sobre o futuro da web – Tecnoblog">
            <a:extLst>
              <a:ext uri="{FF2B5EF4-FFF2-40B4-BE49-F238E27FC236}">
                <a16:creationId xmlns:a16="http://schemas.microsoft.com/office/drawing/2014/main" id="{4E88E8EF-F7A6-738D-6182-BB90AD7140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969" y="1672224"/>
            <a:ext cx="3991720" cy="2659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D51713DF-352D-9FB7-7E76-49F03CA893F8}"/>
              </a:ext>
            </a:extLst>
          </p:cNvPr>
          <p:cNvSpPr txBox="1"/>
          <p:nvPr/>
        </p:nvSpPr>
        <p:spPr>
          <a:xfrm>
            <a:off x="586968" y="4366823"/>
            <a:ext cx="399171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dirty="0"/>
              <a:t>Tim Berners-Lee</a:t>
            </a:r>
          </a:p>
        </p:txBody>
      </p:sp>
      <p:pic>
        <p:nvPicPr>
          <p:cNvPr id="8" name="Picture 4">
            <a:extLst>
              <a:ext uri="{FF2B5EF4-FFF2-40B4-BE49-F238E27FC236}">
                <a16:creationId xmlns:a16="http://schemas.microsoft.com/office/drawing/2014/main" id="{096CC7C4-FCA5-740D-ACB5-71E0924ED5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4962" y="3557391"/>
            <a:ext cx="2572270" cy="695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70131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>
            <a:spLocks noGrp="1"/>
          </p:cNvSpPr>
          <p:nvPr>
            <p:ph type="title"/>
          </p:nvPr>
        </p:nvSpPr>
        <p:spPr>
          <a:xfrm>
            <a:off x="457200" y="397876"/>
            <a:ext cx="8229600" cy="93752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dirty="0"/>
              <a:t>O BOOM DAS .COM</a:t>
            </a:r>
            <a:br>
              <a:rPr lang="pt-PT" dirty="0"/>
            </a:br>
            <a:r>
              <a:rPr lang="pt-PT" dirty="0"/>
              <a:t>(1995-2000)</a:t>
            </a:r>
            <a:endParaRPr lang="pt-PT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3EBC1339-CED4-2023-D16E-D6373EF4C620}"/>
              </a:ext>
            </a:extLst>
          </p:cNvPr>
          <p:cNvSpPr txBox="1"/>
          <p:nvPr/>
        </p:nvSpPr>
        <p:spPr>
          <a:xfrm>
            <a:off x="-1" y="3255292"/>
            <a:ext cx="914400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pt-PT" sz="2000" dirty="0">
                <a:latin typeface="Kanit" pitchFamily="2" charset="-34"/>
                <a:cs typeface="Kanit" pitchFamily="2" charset="-34"/>
              </a:rPr>
              <a:t>Crescimento da internet como ferramenta de comunicação mainstream.</a:t>
            </a:r>
          </a:p>
        </p:txBody>
      </p:sp>
      <p:pic>
        <p:nvPicPr>
          <p:cNvPr id="9" name="Picture 2" descr="Amazon Logo and symbol, meaning, history, PNG, brand">
            <a:extLst>
              <a:ext uri="{FF2B5EF4-FFF2-40B4-BE49-F238E27FC236}">
                <a16:creationId xmlns:a16="http://schemas.microsoft.com/office/drawing/2014/main" id="{EBC7255D-F0DA-FC4A-86AB-5B7FE4E7A3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430" y="1969796"/>
            <a:ext cx="2210902" cy="1243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eBay Logo and symbol, meaning, history, PNG, brand">
            <a:extLst>
              <a:ext uri="{FF2B5EF4-FFF2-40B4-BE49-F238E27FC236}">
                <a16:creationId xmlns:a16="http://schemas.microsoft.com/office/drawing/2014/main" id="{69FFC656-9C93-5100-3D88-DD329D006C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2" t="37050" r="8649" b="37131"/>
          <a:stretch/>
        </p:blipFill>
        <p:spPr bwMode="auto">
          <a:xfrm>
            <a:off x="2991308" y="2240823"/>
            <a:ext cx="2451632" cy="508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2" descr="Google Logo: valor, história, PNG">
            <a:extLst>
              <a:ext uri="{FF2B5EF4-FFF2-40B4-BE49-F238E27FC236}">
                <a16:creationId xmlns:a16="http://schemas.microsoft.com/office/drawing/2014/main" id="{2E2A4E99-2F05-BF1E-046D-ACEF17A691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2534" y="1764380"/>
            <a:ext cx="2709333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0" descr="MSN Logo and symbol, meaning, history, PNG, brand">
            <a:extLst>
              <a:ext uri="{FF2B5EF4-FFF2-40B4-BE49-F238E27FC236}">
                <a16:creationId xmlns:a16="http://schemas.microsoft.com/office/drawing/2014/main" id="{2AE78A33-8F8D-0922-1DBD-D34DA7E0C5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340" y="3655402"/>
            <a:ext cx="2384968" cy="1341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2" descr="Download PNG ICQ logo - Free Transparent PNG">
            <a:extLst>
              <a:ext uri="{FF2B5EF4-FFF2-40B4-BE49-F238E27FC236}">
                <a16:creationId xmlns:a16="http://schemas.microsoft.com/office/drawing/2014/main" id="{CF8EE652-267A-80DB-EF31-1EB9952A27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4524" y="3874819"/>
            <a:ext cx="2086019" cy="870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6" descr="Mirc - ícones de mídia social grátis">
            <a:extLst>
              <a:ext uri="{FF2B5EF4-FFF2-40B4-BE49-F238E27FC236}">
                <a16:creationId xmlns:a16="http://schemas.microsoft.com/office/drawing/2014/main" id="{9DF82F1C-AE08-36D1-2B98-B4D09ADE2F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5504" y="3722081"/>
            <a:ext cx="1176280" cy="1176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aixaDeTexto 15">
            <a:extLst>
              <a:ext uri="{FF2B5EF4-FFF2-40B4-BE49-F238E27FC236}">
                <a16:creationId xmlns:a16="http://schemas.microsoft.com/office/drawing/2014/main" id="{86F65B11-2B90-D5E6-0791-03CF527731A3}"/>
              </a:ext>
            </a:extLst>
          </p:cNvPr>
          <p:cNvSpPr txBox="1"/>
          <p:nvPr/>
        </p:nvSpPr>
        <p:spPr>
          <a:xfrm>
            <a:off x="-2" y="1404882"/>
            <a:ext cx="914400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pt-PT" sz="2000" dirty="0">
                <a:latin typeface="Kanit" pitchFamily="2" charset="-34"/>
                <a:cs typeface="Kanit" pitchFamily="2" charset="-34"/>
              </a:rPr>
              <a:t>Explosão do comércio eletrônico e dos negócios online.</a:t>
            </a:r>
          </a:p>
        </p:txBody>
      </p:sp>
    </p:spTree>
    <p:extLst>
      <p:ext uri="{BB962C8B-B14F-4D97-AF65-F5344CB8AC3E}">
        <p14:creationId xmlns:p14="http://schemas.microsoft.com/office/powerpoint/2010/main" val="658314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B1A40A65-8B32-9E51-944C-A67043879B2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 rot="1140573">
            <a:off x="5796132" y="1596597"/>
            <a:ext cx="3251200" cy="3251200"/>
          </a:xfrm>
          <a:prstGeom prst="rect">
            <a:avLst/>
          </a:prstGeom>
        </p:spPr>
      </p:pic>
      <p:pic>
        <p:nvPicPr>
          <p:cNvPr id="5" name="Picture 2" descr="DotCom – Bubble |">
            <a:extLst>
              <a:ext uri="{FF2B5EF4-FFF2-40B4-BE49-F238E27FC236}">
                <a16:creationId xmlns:a16="http://schemas.microsoft.com/office/drawing/2014/main" id="{990E629E-ADE8-C38E-5C70-AD03D2CF87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8" t="1997" r="2097" b="1928"/>
          <a:stretch/>
        </p:blipFill>
        <p:spPr bwMode="auto">
          <a:xfrm>
            <a:off x="457200" y="1921564"/>
            <a:ext cx="4114800" cy="2989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9" name="Google Shape;69;p16"/>
          <p:cNvSpPr txBox="1">
            <a:spLocks noGrp="1"/>
          </p:cNvSpPr>
          <p:nvPr>
            <p:ph type="title"/>
          </p:nvPr>
        </p:nvSpPr>
        <p:spPr>
          <a:xfrm>
            <a:off x="457200" y="397876"/>
            <a:ext cx="8229600" cy="93752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dirty="0"/>
              <a:t>O BOOM DAS .COM</a:t>
            </a:r>
            <a:br>
              <a:rPr lang="pt-PT" dirty="0"/>
            </a:br>
            <a:r>
              <a:rPr lang="pt-PT" dirty="0"/>
              <a:t>(1995-2000)</a:t>
            </a:r>
            <a:endParaRPr lang="pt-PT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2" name="Marcador de Posição de Conteúdo 2">
            <a:extLst>
              <a:ext uri="{FF2B5EF4-FFF2-40B4-BE49-F238E27FC236}">
                <a16:creationId xmlns:a16="http://schemas.microsoft.com/office/drawing/2014/main" id="{A724C9D5-A986-46CD-1B38-CA36E2E14B48}"/>
              </a:ext>
            </a:extLst>
          </p:cNvPr>
          <p:cNvSpPr txBox="1">
            <a:spLocks/>
          </p:cNvSpPr>
          <p:nvPr/>
        </p:nvSpPr>
        <p:spPr>
          <a:xfrm>
            <a:off x="457200" y="1526716"/>
            <a:ext cx="8686800" cy="789695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pt-PT" sz="2000" dirty="0">
                <a:latin typeface="Kanit" pitchFamily="2" charset="-34"/>
                <a:cs typeface="Kanit" pitchFamily="2" charset="-34"/>
              </a:rPr>
              <a:t>Colapso de muitas empresas .com e a subsequente recessão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3630EC0F-01B2-521B-BE3E-0A97497A36A9}"/>
              </a:ext>
            </a:extLst>
          </p:cNvPr>
          <p:cNvSpPr txBox="1"/>
          <p:nvPr/>
        </p:nvSpPr>
        <p:spPr>
          <a:xfrm>
            <a:off x="4694451" y="2048758"/>
            <a:ext cx="383438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t-PT" sz="2000" dirty="0">
                <a:latin typeface="Kanit" pitchFamily="2" charset="-34"/>
                <a:cs typeface="Kanit" pitchFamily="2" charset="-34"/>
              </a:rPr>
              <a:t>Surgimento da internet de banda larga o que aumentou a velocidade de transmissão de dados em mais de 15 vezes o que impulsionou o crescimento do conteúdo online</a:t>
            </a:r>
          </a:p>
        </p:txBody>
      </p:sp>
    </p:spTree>
    <p:extLst>
      <p:ext uri="{BB962C8B-B14F-4D97-AF65-F5344CB8AC3E}">
        <p14:creationId xmlns:p14="http://schemas.microsoft.com/office/powerpoint/2010/main" val="3805871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>
            <a:spLocks noGrp="1"/>
          </p:cNvSpPr>
          <p:nvPr>
            <p:ph type="title"/>
          </p:nvPr>
        </p:nvSpPr>
        <p:spPr>
          <a:xfrm>
            <a:off x="457200" y="397876"/>
            <a:ext cx="8229600" cy="93752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dirty="0"/>
              <a:t>Redes sociais e Web 2.0</a:t>
            </a:r>
            <a:br>
              <a:rPr lang="pt-PT" dirty="0"/>
            </a:br>
            <a:r>
              <a:rPr lang="pt-PT" dirty="0"/>
              <a:t>(2004-2008)</a:t>
            </a:r>
            <a:endParaRPr lang="pt-PT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3630EC0F-01B2-521B-BE3E-0A97497A36A9}"/>
              </a:ext>
            </a:extLst>
          </p:cNvPr>
          <p:cNvSpPr txBox="1"/>
          <p:nvPr/>
        </p:nvSpPr>
        <p:spPr>
          <a:xfrm>
            <a:off x="4416407" y="1875407"/>
            <a:ext cx="383438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t-PT" sz="2000" dirty="0">
                <a:latin typeface="Kanit" pitchFamily="2" charset="-34"/>
                <a:cs typeface="Kanit" pitchFamily="2" charset="-34"/>
              </a:rPr>
              <a:t>A ascensão de plataformas de redes sociais como Twitter e Facebook</a:t>
            </a:r>
          </a:p>
          <a:p>
            <a:pPr marL="0" indent="0">
              <a:buNone/>
            </a:pPr>
            <a:r>
              <a:rPr lang="pt-PT" sz="2000" dirty="0">
                <a:latin typeface="Kanit" pitchFamily="2" charset="-34"/>
                <a:cs typeface="Kanit" pitchFamily="2" charset="-34"/>
              </a:rPr>
              <a:t>O surgimento do conteúdo gerado pelo usuário e o conceito de Web 2.0</a:t>
            </a:r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id="{631A0928-BDC1-FCB0-93D1-1F93551595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117" y="959084"/>
            <a:ext cx="1947291" cy="1601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X Social Media Black icon PNG and SVG Vector Free Download">
            <a:extLst>
              <a:ext uri="{FF2B5EF4-FFF2-40B4-BE49-F238E27FC236}">
                <a16:creationId xmlns:a16="http://schemas.microsoft.com/office/drawing/2014/main" id="{42D33868-EA48-BBB5-EF24-CE08C5C446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9302" y="1414666"/>
            <a:ext cx="1486940" cy="1486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Facebook Logo and symbol, meaning, history, PNG, brand">
            <a:extLst>
              <a:ext uri="{FF2B5EF4-FFF2-40B4-BE49-F238E27FC236}">
                <a16:creationId xmlns:a16="http://schemas.microsoft.com/office/drawing/2014/main" id="{55BD4F37-1E97-43DD-35F5-1B43331CFD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436" b="21177"/>
          <a:stretch/>
        </p:blipFill>
        <p:spPr bwMode="auto">
          <a:xfrm>
            <a:off x="219551" y="3122024"/>
            <a:ext cx="4051714" cy="1486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2375AAAB-7A9F-4F17-804B-8A02D29E0C3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19891" y="3166808"/>
            <a:ext cx="2261804" cy="2261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4817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>
            <a:spLocks noGrp="1"/>
          </p:cNvSpPr>
          <p:nvPr>
            <p:ph type="title"/>
          </p:nvPr>
        </p:nvSpPr>
        <p:spPr>
          <a:xfrm>
            <a:off x="457200" y="397876"/>
            <a:ext cx="8229600" cy="93752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dirty="0"/>
              <a:t>A revolução móvel</a:t>
            </a:r>
            <a:br>
              <a:rPr lang="pt-PT" dirty="0"/>
            </a:br>
            <a:r>
              <a:rPr lang="pt-PT" dirty="0"/>
              <a:t>(2007-2010)</a:t>
            </a:r>
            <a:endParaRPr lang="pt-PT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3630EC0F-01B2-521B-BE3E-0A97497A36A9}"/>
              </a:ext>
            </a:extLst>
          </p:cNvPr>
          <p:cNvSpPr txBox="1"/>
          <p:nvPr/>
        </p:nvSpPr>
        <p:spPr>
          <a:xfrm>
            <a:off x="4416407" y="1875407"/>
            <a:ext cx="383438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t-PT" sz="2000" dirty="0">
                <a:latin typeface="Kanit" pitchFamily="2" charset="-34"/>
                <a:cs typeface="Kanit" pitchFamily="2" charset="-34"/>
              </a:rPr>
              <a:t>A introdução do iPhone e o aumento do uso da internet móvel</a:t>
            </a:r>
          </a:p>
          <a:p>
            <a:pPr marL="0" indent="0">
              <a:buNone/>
            </a:pPr>
            <a:r>
              <a:rPr lang="pt-PT" sz="2000" dirty="0">
                <a:latin typeface="Kanit" pitchFamily="2" charset="-34"/>
                <a:cs typeface="Kanit" pitchFamily="2" charset="-34"/>
              </a:rPr>
              <a:t>O crescimento das aplicações móveis e o declínio dos sites tradicionais</a:t>
            </a:r>
          </a:p>
        </p:txBody>
      </p:sp>
      <p:pic>
        <p:nvPicPr>
          <p:cNvPr id="2" name="Picture 2" descr="iPhone 10th Anniversary: How Apple Changed The Tech Industry | Time">
            <a:extLst>
              <a:ext uri="{FF2B5EF4-FFF2-40B4-BE49-F238E27FC236}">
                <a16:creationId xmlns:a16="http://schemas.microsoft.com/office/drawing/2014/main" id="{85BF0712-C2DD-BE4D-BBAD-04D35BDE11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9346"/>
          <a:stretch/>
        </p:blipFill>
        <p:spPr bwMode="auto">
          <a:xfrm>
            <a:off x="662017" y="1573784"/>
            <a:ext cx="3122647" cy="3171840"/>
          </a:xfrm>
          <a:prstGeom prst="round2DiagRect">
            <a:avLst>
              <a:gd name="adj1" fmla="val 5608"/>
              <a:gd name="adj2" fmla="val 0"/>
            </a:avLst>
          </a:prstGeom>
          <a:noFill/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8F31BFC3-B397-57A4-E84E-991CABF065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1239" y="3440775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2082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>
            <a:extLst>
              <a:ext uri="{FF2B5EF4-FFF2-40B4-BE49-F238E27FC236}">
                <a16:creationId xmlns:a16="http://schemas.microsoft.com/office/drawing/2014/main" id="{78B5362D-87EA-E6DA-FD7B-66E62E5A57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797" y="1335402"/>
            <a:ext cx="4270160" cy="2688081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92533B45-8284-14BE-C3AF-B9BCBD69AB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3892" y="268258"/>
            <a:ext cx="2134287" cy="2134287"/>
          </a:xfrm>
          <a:prstGeom prst="rect">
            <a:avLst/>
          </a:prstGeom>
        </p:spPr>
      </p:pic>
      <p:sp>
        <p:nvSpPr>
          <p:cNvPr id="69" name="Google Shape;69;p16"/>
          <p:cNvSpPr txBox="1">
            <a:spLocks noGrp="1"/>
          </p:cNvSpPr>
          <p:nvPr>
            <p:ph type="title"/>
          </p:nvPr>
        </p:nvSpPr>
        <p:spPr>
          <a:xfrm>
            <a:off x="457200" y="397876"/>
            <a:ext cx="8229600" cy="93752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dirty="0"/>
              <a:t>Cloud</a:t>
            </a:r>
            <a:br>
              <a:rPr lang="pt-PT" dirty="0"/>
            </a:br>
            <a:r>
              <a:rPr lang="pt-PT" dirty="0"/>
              <a:t>(2010-2013)</a:t>
            </a:r>
            <a:endParaRPr lang="pt-PT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3630EC0F-01B2-521B-BE3E-0A97497A36A9}"/>
              </a:ext>
            </a:extLst>
          </p:cNvPr>
          <p:cNvSpPr txBox="1"/>
          <p:nvPr/>
        </p:nvSpPr>
        <p:spPr>
          <a:xfrm>
            <a:off x="4336508" y="2865333"/>
            <a:ext cx="383438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t-PT" sz="2000" dirty="0">
                <a:latin typeface="Kanit" pitchFamily="2" charset="-34"/>
                <a:cs typeface="Kanit" pitchFamily="2" charset="-34"/>
              </a:rPr>
              <a:t>A introdução da computação em nuvem e o crescimento dos data centres.</a:t>
            </a:r>
          </a:p>
          <a:p>
            <a:pPr marL="0" indent="0">
              <a:buNone/>
            </a:pPr>
            <a:endParaRPr lang="pt-PT" sz="2000" dirty="0">
              <a:latin typeface="Kanit" pitchFamily="2" charset="-34"/>
              <a:cs typeface="Kanit" pitchFamily="2" charset="-34"/>
            </a:endParaRPr>
          </a:p>
          <a:p>
            <a:pPr marL="0" indent="0">
              <a:buNone/>
            </a:pPr>
            <a:r>
              <a:rPr lang="pt-PT" sz="2000" dirty="0">
                <a:latin typeface="Kanit" pitchFamily="2" charset="-34"/>
                <a:cs typeface="Kanit" pitchFamily="2" charset="-34"/>
              </a:rPr>
              <a:t>O surgimento do </a:t>
            </a:r>
            <a:r>
              <a:rPr lang="pt-PT" sz="2000" dirty="0" err="1">
                <a:latin typeface="Kanit" pitchFamily="2" charset="-34"/>
                <a:cs typeface="Kanit" pitchFamily="2" charset="-34"/>
              </a:rPr>
              <a:t>big</a:t>
            </a:r>
            <a:r>
              <a:rPr lang="pt-PT" sz="2000" dirty="0">
                <a:latin typeface="Kanit" pitchFamily="2" charset="-34"/>
                <a:cs typeface="Kanit" pitchFamily="2" charset="-34"/>
              </a:rPr>
              <a:t> data e da Internet das Coisas.</a:t>
            </a:r>
          </a:p>
        </p:txBody>
      </p:sp>
    </p:spTree>
    <p:extLst>
      <p:ext uri="{BB962C8B-B14F-4D97-AF65-F5344CB8AC3E}">
        <p14:creationId xmlns:p14="http://schemas.microsoft.com/office/powerpoint/2010/main" val="28070952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20"/>
          <p:cNvSpPr txBox="1">
            <a:spLocks noGrp="1"/>
          </p:cNvSpPr>
          <p:nvPr>
            <p:ph type="title"/>
          </p:nvPr>
        </p:nvSpPr>
        <p:spPr>
          <a:xfrm>
            <a:off x="4330855" y="1633300"/>
            <a:ext cx="4529682" cy="236984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l"/>
            <a:r>
              <a:rPr lang="pt-PT" sz="2000" dirty="0"/>
              <a:t>Vamos dividir a palavra Ciber (Cyber)</a:t>
            </a:r>
            <a:br>
              <a:rPr lang="pt-PT" sz="2000" dirty="0"/>
            </a:br>
            <a:r>
              <a:rPr lang="pt-PT" sz="2000" dirty="0">
                <a:latin typeface="Kanit" pitchFamily="2" charset="-34"/>
                <a:cs typeface="Kanit" pitchFamily="2" charset="-34"/>
              </a:rPr>
              <a:t>“</a:t>
            </a:r>
            <a:r>
              <a:rPr lang="pt-PT" sz="1400" b="0" i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Kanit" pitchFamily="2" charset="-34"/>
                <a:cs typeface="Kanit" pitchFamily="2" charset="-34"/>
              </a:rPr>
              <a:t>Exprime a noção de Internet ou de comunicação</a:t>
            </a:r>
            <a:br>
              <a:rPr lang="pt-PT" sz="1400" b="0" i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Kanit" pitchFamily="2" charset="-34"/>
                <a:cs typeface="Kanit" pitchFamily="2" charset="-34"/>
              </a:rPr>
            </a:br>
            <a:r>
              <a:rPr lang="pt-PT" sz="1400" b="0" i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Kanit" pitchFamily="2" charset="-34"/>
                <a:cs typeface="Kanit" pitchFamily="2" charset="-34"/>
              </a:rPr>
              <a:t>entre redes de computadores</a:t>
            </a:r>
            <a:br>
              <a:rPr lang="pt-PT" sz="1400" b="0" i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Kanit" pitchFamily="2" charset="-34"/>
                <a:cs typeface="Kanit" pitchFamily="2" charset="-34"/>
              </a:rPr>
            </a:br>
            <a:r>
              <a:rPr lang="pt-PT" sz="1400" b="1" i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Kanit" pitchFamily="2" charset="-34"/>
                <a:cs typeface="Kanit" pitchFamily="2" charset="-34"/>
              </a:rPr>
              <a:t>"</a:t>
            </a:r>
            <a:r>
              <a:rPr lang="pt-PT" sz="1400" b="1" i="1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Kanit" pitchFamily="2" charset="-34"/>
                <a:cs typeface="Kanit" pitchFamily="2" charset="-34"/>
              </a:rPr>
              <a:t>ciber</a:t>
            </a:r>
            <a:r>
              <a:rPr lang="pt-PT" sz="1400" b="1" i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Kanit" pitchFamily="2" charset="-34"/>
                <a:cs typeface="Kanit" pitchFamily="2" charset="-34"/>
              </a:rPr>
              <a:t>"</a:t>
            </a:r>
            <a:r>
              <a:rPr lang="pt-PT" sz="1400" b="0" i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Kanit" pitchFamily="2" charset="-34"/>
                <a:cs typeface="Kanit" pitchFamily="2" charset="-34"/>
              </a:rPr>
              <a:t>, in Dicionário Priberam da Língua Portuguesa [em linha], 2008-2024,</a:t>
            </a:r>
            <a:br>
              <a:rPr lang="pt-PT" sz="1400" b="0" i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Kanit" pitchFamily="2" charset="-34"/>
                <a:cs typeface="Kanit" pitchFamily="2" charset="-34"/>
              </a:rPr>
            </a:br>
            <a:r>
              <a:rPr lang="pt-PT" sz="1400" b="0" i="1" u="none" strike="noStrike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Kanit" pitchFamily="2" charset="-34"/>
                <a:cs typeface="Kanit" pitchFamily="2" charset="-34"/>
                <a:hlinkClick r:id="rId3"/>
              </a:rPr>
              <a:t>https://dicionario.priberam.org/ciber</a:t>
            </a:r>
            <a:r>
              <a:rPr lang="pt-PT" sz="1400" b="0" i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Kanit" pitchFamily="2" charset="-34"/>
                <a:cs typeface="Kanit" pitchFamily="2" charset="-34"/>
              </a:rPr>
              <a:t>.</a:t>
            </a:r>
            <a:r>
              <a:rPr lang="pt-PT" sz="2000" b="0" i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Kanit" pitchFamily="2" charset="-34"/>
                <a:cs typeface="Kanit" pitchFamily="2" charset="-34"/>
              </a:rPr>
              <a:t>”</a:t>
            </a:r>
            <a:br>
              <a:rPr lang="pt-PT" sz="2000" dirty="0"/>
            </a:br>
            <a:br>
              <a:rPr lang="pt-PT" sz="2000" dirty="0"/>
            </a:br>
            <a:r>
              <a:rPr lang="pt-PT" sz="2000" dirty="0"/>
              <a:t>Apenas relacionado com Tecnologia?</a:t>
            </a:r>
          </a:p>
        </p:txBody>
      </p:sp>
      <p:grpSp>
        <p:nvGrpSpPr>
          <p:cNvPr id="448" name="Google Shape;448;p20"/>
          <p:cNvGrpSpPr/>
          <p:nvPr/>
        </p:nvGrpSpPr>
        <p:grpSpPr>
          <a:xfrm>
            <a:off x="733900" y="1708125"/>
            <a:ext cx="3561605" cy="3020624"/>
            <a:chOff x="733900" y="1708125"/>
            <a:chExt cx="3561605" cy="3020624"/>
          </a:xfrm>
        </p:grpSpPr>
        <p:sp>
          <p:nvSpPr>
            <p:cNvPr id="449" name="Google Shape;449;p20"/>
            <p:cNvSpPr/>
            <p:nvPr/>
          </p:nvSpPr>
          <p:spPr>
            <a:xfrm>
              <a:off x="733900" y="4490375"/>
              <a:ext cx="3561605" cy="238374"/>
            </a:xfrm>
            <a:custGeom>
              <a:avLst/>
              <a:gdLst/>
              <a:ahLst/>
              <a:cxnLst/>
              <a:rect l="l" t="t" r="r" b="b"/>
              <a:pathLst>
                <a:path w="81618" h="4728" extrusionOk="0">
                  <a:moveTo>
                    <a:pt x="40803" y="0"/>
                  </a:moveTo>
                  <a:cubicBezTo>
                    <a:pt x="18265" y="0"/>
                    <a:pt x="1" y="1060"/>
                    <a:pt x="1" y="2370"/>
                  </a:cubicBezTo>
                  <a:cubicBezTo>
                    <a:pt x="1" y="3679"/>
                    <a:pt x="18265" y="4727"/>
                    <a:pt x="40803" y="4727"/>
                  </a:cubicBezTo>
                  <a:cubicBezTo>
                    <a:pt x="63342" y="4727"/>
                    <a:pt x="81618" y="3679"/>
                    <a:pt x="81618" y="2370"/>
                  </a:cubicBezTo>
                  <a:cubicBezTo>
                    <a:pt x="81618" y="1060"/>
                    <a:pt x="63342" y="0"/>
                    <a:pt x="408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20"/>
            <p:cNvSpPr/>
            <p:nvPr/>
          </p:nvSpPr>
          <p:spPr>
            <a:xfrm>
              <a:off x="733939" y="1708125"/>
              <a:ext cx="3561543" cy="2379555"/>
            </a:xfrm>
            <a:custGeom>
              <a:avLst/>
              <a:gdLst/>
              <a:ahLst/>
              <a:cxnLst/>
              <a:rect l="l" t="t" r="r" b="b"/>
              <a:pathLst>
                <a:path w="70641" h="47197" extrusionOk="0">
                  <a:moveTo>
                    <a:pt x="953" y="0"/>
                  </a:moveTo>
                  <a:cubicBezTo>
                    <a:pt x="417" y="0"/>
                    <a:pt x="0" y="429"/>
                    <a:pt x="0" y="953"/>
                  </a:cubicBezTo>
                  <a:lnTo>
                    <a:pt x="0" y="46244"/>
                  </a:lnTo>
                  <a:cubicBezTo>
                    <a:pt x="0" y="46780"/>
                    <a:pt x="429" y="47196"/>
                    <a:pt x="953" y="47196"/>
                  </a:cubicBezTo>
                  <a:lnTo>
                    <a:pt x="69688" y="47196"/>
                  </a:lnTo>
                  <a:cubicBezTo>
                    <a:pt x="70223" y="47196"/>
                    <a:pt x="70640" y="46780"/>
                    <a:pt x="70640" y="46256"/>
                  </a:cubicBezTo>
                  <a:lnTo>
                    <a:pt x="70640" y="953"/>
                  </a:lnTo>
                  <a:cubicBezTo>
                    <a:pt x="70640" y="417"/>
                    <a:pt x="70200" y="0"/>
                    <a:pt x="6968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20"/>
            <p:cNvSpPr/>
            <p:nvPr/>
          </p:nvSpPr>
          <p:spPr>
            <a:xfrm>
              <a:off x="2514364" y="1708125"/>
              <a:ext cx="1781099" cy="2379555"/>
            </a:xfrm>
            <a:custGeom>
              <a:avLst/>
              <a:gdLst/>
              <a:ahLst/>
              <a:cxnLst/>
              <a:rect l="l" t="t" r="r" b="b"/>
              <a:pathLst>
                <a:path w="35327" h="47197" extrusionOk="0">
                  <a:moveTo>
                    <a:pt x="0" y="0"/>
                  </a:moveTo>
                  <a:lnTo>
                    <a:pt x="0" y="47196"/>
                  </a:lnTo>
                  <a:lnTo>
                    <a:pt x="33481" y="47196"/>
                  </a:lnTo>
                  <a:cubicBezTo>
                    <a:pt x="34493" y="47196"/>
                    <a:pt x="35326" y="46363"/>
                    <a:pt x="35326" y="45351"/>
                  </a:cubicBezTo>
                  <a:lnTo>
                    <a:pt x="35326" y="1846"/>
                  </a:lnTo>
                  <a:cubicBezTo>
                    <a:pt x="35326" y="834"/>
                    <a:pt x="34493" y="0"/>
                    <a:pt x="3348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20"/>
            <p:cNvSpPr/>
            <p:nvPr/>
          </p:nvSpPr>
          <p:spPr>
            <a:xfrm>
              <a:off x="814354" y="1787935"/>
              <a:ext cx="3401265" cy="1904773"/>
            </a:xfrm>
            <a:custGeom>
              <a:avLst/>
              <a:gdLst/>
              <a:ahLst/>
              <a:cxnLst/>
              <a:rect l="l" t="t" r="r" b="b"/>
              <a:pathLst>
                <a:path w="67462" h="37780" extrusionOk="0">
                  <a:moveTo>
                    <a:pt x="358" y="1"/>
                  </a:moveTo>
                  <a:cubicBezTo>
                    <a:pt x="167" y="1"/>
                    <a:pt x="1" y="155"/>
                    <a:pt x="1" y="358"/>
                  </a:cubicBezTo>
                  <a:lnTo>
                    <a:pt x="1" y="37422"/>
                  </a:lnTo>
                  <a:cubicBezTo>
                    <a:pt x="1" y="37624"/>
                    <a:pt x="167" y="37779"/>
                    <a:pt x="358" y="37779"/>
                  </a:cubicBezTo>
                  <a:lnTo>
                    <a:pt x="67104" y="37779"/>
                  </a:lnTo>
                  <a:cubicBezTo>
                    <a:pt x="67295" y="37779"/>
                    <a:pt x="67462" y="37624"/>
                    <a:pt x="67462" y="37422"/>
                  </a:cubicBezTo>
                  <a:lnTo>
                    <a:pt x="67462" y="358"/>
                  </a:lnTo>
                  <a:cubicBezTo>
                    <a:pt x="67462" y="155"/>
                    <a:pt x="67295" y="1"/>
                    <a:pt x="671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20"/>
            <p:cNvSpPr/>
            <p:nvPr/>
          </p:nvSpPr>
          <p:spPr>
            <a:xfrm>
              <a:off x="2514364" y="1787935"/>
              <a:ext cx="1701238" cy="1904773"/>
            </a:xfrm>
            <a:custGeom>
              <a:avLst/>
              <a:gdLst/>
              <a:ahLst/>
              <a:cxnLst/>
              <a:rect l="l" t="t" r="r" b="b"/>
              <a:pathLst>
                <a:path w="33743" h="37780" extrusionOk="0">
                  <a:moveTo>
                    <a:pt x="0" y="1"/>
                  </a:moveTo>
                  <a:lnTo>
                    <a:pt x="0" y="37779"/>
                  </a:lnTo>
                  <a:lnTo>
                    <a:pt x="33040" y="37779"/>
                  </a:lnTo>
                  <a:cubicBezTo>
                    <a:pt x="33433" y="37779"/>
                    <a:pt x="33731" y="37470"/>
                    <a:pt x="33731" y="37100"/>
                  </a:cubicBezTo>
                  <a:lnTo>
                    <a:pt x="33731" y="691"/>
                  </a:lnTo>
                  <a:cubicBezTo>
                    <a:pt x="33743" y="310"/>
                    <a:pt x="33433" y="1"/>
                    <a:pt x="3304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20"/>
            <p:cNvSpPr/>
            <p:nvPr/>
          </p:nvSpPr>
          <p:spPr>
            <a:xfrm>
              <a:off x="1883446" y="4518012"/>
              <a:ext cx="1263664" cy="91861"/>
            </a:xfrm>
            <a:custGeom>
              <a:avLst/>
              <a:gdLst/>
              <a:ahLst/>
              <a:cxnLst/>
              <a:rect l="l" t="t" r="r" b="b"/>
              <a:pathLst>
                <a:path w="25064" h="1822" extrusionOk="0">
                  <a:moveTo>
                    <a:pt x="906" y="0"/>
                  </a:moveTo>
                  <a:cubicBezTo>
                    <a:pt x="406" y="0"/>
                    <a:pt x="1" y="417"/>
                    <a:pt x="1" y="917"/>
                  </a:cubicBezTo>
                  <a:cubicBezTo>
                    <a:pt x="1" y="1417"/>
                    <a:pt x="418" y="1822"/>
                    <a:pt x="906" y="1822"/>
                  </a:cubicBezTo>
                  <a:lnTo>
                    <a:pt x="24147" y="1822"/>
                  </a:lnTo>
                  <a:cubicBezTo>
                    <a:pt x="24647" y="1822"/>
                    <a:pt x="25052" y="1417"/>
                    <a:pt x="25063" y="917"/>
                  </a:cubicBezTo>
                  <a:cubicBezTo>
                    <a:pt x="25063" y="405"/>
                    <a:pt x="24647" y="0"/>
                    <a:pt x="24159" y="0"/>
                  </a:cubicBezTo>
                  <a:close/>
                </a:path>
              </a:pathLst>
            </a:custGeom>
            <a:solidFill>
              <a:srgbClr val="2D55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20"/>
            <p:cNvSpPr/>
            <p:nvPr/>
          </p:nvSpPr>
          <p:spPr>
            <a:xfrm>
              <a:off x="1989120" y="4087602"/>
              <a:ext cx="1052314" cy="430465"/>
            </a:xfrm>
            <a:custGeom>
              <a:avLst/>
              <a:gdLst/>
              <a:ahLst/>
              <a:cxnLst/>
              <a:rect l="l" t="t" r="r" b="b"/>
              <a:pathLst>
                <a:path w="20872" h="8538" extrusionOk="0">
                  <a:moveTo>
                    <a:pt x="4608" y="0"/>
                  </a:moveTo>
                  <a:cubicBezTo>
                    <a:pt x="4608" y="2763"/>
                    <a:pt x="4608" y="8537"/>
                    <a:pt x="0" y="8537"/>
                  </a:cubicBezTo>
                  <a:lnTo>
                    <a:pt x="20815" y="8537"/>
                  </a:lnTo>
                  <a:cubicBezTo>
                    <a:pt x="16240" y="8513"/>
                    <a:pt x="16240" y="2751"/>
                    <a:pt x="16240" y="0"/>
                  </a:cubicBezTo>
                  <a:close/>
                  <a:moveTo>
                    <a:pt x="20815" y="8537"/>
                  </a:moveTo>
                  <a:lnTo>
                    <a:pt x="20815" y="8537"/>
                  </a:lnTo>
                  <a:cubicBezTo>
                    <a:pt x="20825" y="8537"/>
                    <a:pt x="20834" y="8537"/>
                    <a:pt x="20844" y="8537"/>
                  </a:cubicBezTo>
                  <a:cubicBezTo>
                    <a:pt x="20853" y="8537"/>
                    <a:pt x="20862" y="8537"/>
                    <a:pt x="20872" y="853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20"/>
            <p:cNvSpPr/>
            <p:nvPr/>
          </p:nvSpPr>
          <p:spPr>
            <a:xfrm>
              <a:off x="2423109" y="3798865"/>
              <a:ext cx="183116" cy="183116"/>
            </a:xfrm>
            <a:custGeom>
              <a:avLst/>
              <a:gdLst/>
              <a:ahLst/>
              <a:cxnLst/>
              <a:rect l="l" t="t" r="r" b="b"/>
              <a:pathLst>
                <a:path w="3632" h="3632" extrusionOk="0">
                  <a:moveTo>
                    <a:pt x="1810" y="0"/>
                  </a:moveTo>
                  <a:cubicBezTo>
                    <a:pt x="810" y="0"/>
                    <a:pt x="1" y="810"/>
                    <a:pt x="1" y="1810"/>
                  </a:cubicBezTo>
                  <a:cubicBezTo>
                    <a:pt x="1" y="2810"/>
                    <a:pt x="810" y="3632"/>
                    <a:pt x="1810" y="3632"/>
                  </a:cubicBezTo>
                  <a:cubicBezTo>
                    <a:pt x="2810" y="3632"/>
                    <a:pt x="3632" y="2810"/>
                    <a:pt x="3632" y="1810"/>
                  </a:cubicBezTo>
                  <a:cubicBezTo>
                    <a:pt x="3632" y="810"/>
                    <a:pt x="2810" y="0"/>
                    <a:pt x="18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20"/>
            <p:cNvSpPr/>
            <p:nvPr/>
          </p:nvSpPr>
          <p:spPr>
            <a:xfrm>
              <a:off x="2514364" y="3798865"/>
              <a:ext cx="91861" cy="183116"/>
            </a:xfrm>
            <a:custGeom>
              <a:avLst/>
              <a:gdLst/>
              <a:ahLst/>
              <a:cxnLst/>
              <a:rect l="l" t="t" r="r" b="b"/>
              <a:pathLst>
                <a:path w="1822" h="3632" extrusionOk="0">
                  <a:moveTo>
                    <a:pt x="0" y="0"/>
                  </a:moveTo>
                  <a:lnTo>
                    <a:pt x="0" y="3632"/>
                  </a:lnTo>
                  <a:cubicBezTo>
                    <a:pt x="1000" y="3632"/>
                    <a:pt x="1822" y="2810"/>
                    <a:pt x="1822" y="1810"/>
                  </a:cubicBezTo>
                  <a:cubicBezTo>
                    <a:pt x="1822" y="810"/>
                    <a:pt x="1012" y="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20"/>
            <p:cNvSpPr/>
            <p:nvPr/>
          </p:nvSpPr>
          <p:spPr>
            <a:xfrm>
              <a:off x="2514364" y="4087602"/>
              <a:ext cx="526510" cy="430465"/>
            </a:xfrm>
            <a:custGeom>
              <a:avLst/>
              <a:gdLst/>
              <a:ahLst/>
              <a:cxnLst/>
              <a:rect l="l" t="t" r="r" b="b"/>
              <a:pathLst>
                <a:path w="10443" h="8538" extrusionOk="0">
                  <a:moveTo>
                    <a:pt x="0" y="0"/>
                  </a:moveTo>
                  <a:lnTo>
                    <a:pt x="0" y="8537"/>
                  </a:lnTo>
                  <a:lnTo>
                    <a:pt x="10386" y="8537"/>
                  </a:lnTo>
                  <a:cubicBezTo>
                    <a:pt x="5822" y="8513"/>
                    <a:pt x="5822" y="2751"/>
                    <a:pt x="5822" y="0"/>
                  </a:cubicBezTo>
                  <a:close/>
                  <a:moveTo>
                    <a:pt x="10386" y="8537"/>
                  </a:moveTo>
                  <a:cubicBezTo>
                    <a:pt x="10395" y="8537"/>
                    <a:pt x="10404" y="8537"/>
                    <a:pt x="10414" y="8537"/>
                  </a:cubicBezTo>
                  <a:cubicBezTo>
                    <a:pt x="10423" y="8537"/>
                    <a:pt x="10433" y="8537"/>
                    <a:pt x="10442" y="8537"/>
                  </a:cubicBezTo>
                  <a:close/>
                </a:path>
              </a:pathLst>
            </a:custGeom>
            <a:solidFill>
              <a:srgbClr val="1C37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20"/>
            <p:cNvSpPr/>
            <p:nvPr/>
          </p:nvSpPr>
          <p:spPr>
            <a:xfrm>
              <a:off x="2514364" y="4519171"/>
              <a:ext cx="632135" cy="90701"/>
            </a:xfrm>
            <a:custGeom>
              <a:avLst/>
              <a:gdLst/>
              <a:ahLst/>
              <a:cxnLst/>
              <a:rect l="l" t="t" r="r" b="b"/>
              <a:pathLst>
                <a:path w="12538" h="1799" extrusionOk="0">
                  <a:moveTo>
                    <a:pt x="0" y="1"/>
                  </a:moveTo>
                  <a:lnTo>
                    <a:pt x="0" y="1799"/>
                  </a:lnTo>
                  <a:lnTo>
                    <a:pt x="11633" y="1799"/>
                  </a:lnTo>
                  <a:cubicBezTo>
                    <a:pt x="12121" y="1799"/>
                    <a:pt x="12538" y="1394"/>
                    <a:pt x="12538" y="894"/>
                  </a:cubicBezTo>
                  <a:cubicBezTo>
                    <a:pt x="12538" y="394"/>
                    <a:pt x="12133" y="1"/>
                    <a:pt x="116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20"/>
            <p:cNvSpPr/>
            <p:nvPr/>
          </p:nvSpPr>
          <p:spPr>
            <a:xfrm>
              <a:off x="2100138" y="2137324"/>
              <a:ext cx="829670" cy="1228221"/>
            </a:xfrm>
            <a:custGeom>
              <a:avLst/>
              <a:gdLst/>
              <a:ahLst/>
              <a:cxnLst/>
              <a:rect l="l" t="t" r="r" b="b"/>
              <a:pathLst>
                <a:path w="16456" h="24361" extrusionOk="0">
                  <a:moveTo>
                    <a:pt x="8240" y="869"/>
                  </a:moveTo>
                  <a:cubicBezTo>
                    <a:pt x="10157" y="869"/>
                    <a:pt x="11729" y="2429"/>
                    <a:pt x="11729" y="4358"/>
                  </a:cubicBezTo>
                  <a:lnTo>
                    <a:pt x="11729" y="9299"/>
                  </a:lnTo>
                  <a:lnTo>
                    <a:pt x="4740" y="9299"/>
                  </a:lnTo>
                  <a:lnTo>
                    <a:pt x="4740" y="4358"/>
                  </a:lnTo>
                  <a:cubicBezTo>
                    <a:pt x="4740" y="2441"/>
                    <a:pt x="6299" y="869"/>
                    <a:pt x="8240" y="869"/>
                  </a:cubicBezTo>
                  <a:close/>
                  <a:moveTo>
                    <a:pt x="8216" y="0"/>
                  </a:moveTo>
                  <a:cubicBezTo>
                    <a:pt x="5811" y="0"/>
                    <a:pt x="3859" y="1965"/>
                    <a:pt x="3859" y="4358"/>
                  </a:cubicBezTo>
                  <a:lnTo>
                    <a:pt x="3859" y="9299"/>
                  </a:lnTo>
                  <a:lnTo>
                    <a:pt x="1168" y="9299"/>
                  </a:lnTo>
                  <a:cubicBezTo>
                    <a:pt x="525" y="9299"/>
                    <a:pt x="1" y="9823"/>
                    <a:pt x="1" y="10466"/>
                  </a:cubicBezTo>
                  <a:lnTo>
                    <a:pt x="1" y="23205"/>
                  </a:lnTo>
                  <a:cubicBezTo>
                    <a:pt x="1" y="23836"/>
                    <a:pt x="525" y="24360"/>
                    <a:pt x="1168" y="24360"/>
                  </a:cubicBezTo>
                  <a:lnTo>
                    <a:pt x="15277" y="24360"/>
                  </a:lnTo>
                  <a:cubicBezTo>
                    <a:pt x="15920" y="24360"/>
                    <a:pt x="16432" y="23836"/>
                    <a:pt x="16432" y="23205"/>
                  </a:cubicBezTo>
                  <a:lnTo>
                    <a:pt x="16432" y="10466"/>
                  </a:lnTo>
                  <a:cubicBezTo>
                    <a:pt x="16455" y="9823"/>
                    <a:pt x="15932" y="9299"/>
                    <a:pt x="15277" y="9299"/>
                  </a:cubicBezTo>
                  <a:lnTo>
                    <a:pt x="12586" y="9299"/>
                  </a:lnTo>
                  <a:lnTo>
                    <a:pt x="12586" y="4358"/>
                  </a:lnTo>
                  <a:cubicBezTo>
                    <a:pt x="12586" y="1953"/>
                    <a:pt x="10609" y="0"/>
                    <a:pt x="82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20"/>
            <p:cNvSpPr/>
            <p:nvPr/>
          </p:nvSpPr>
          <p:spPr>
            <a:xfrm>
              <a:off x="2514364" y="2137324"/>
              <a:ext cx="415440" cy="1228826"/>
            </a:xfrm>
            <a:custGeom>
              <a:avLst/>
              <a:gdLst/>
              <a:ahLst/>
              <a:cxnLst/>
              <a:rect l="l" t="t" r="r" b="b"/>
              <a:pathLst>
                <a:path w="8240" h="24373" extrusionOk="0">
                  <a:moveTo>
                    <a:pt x="0" y="0"/>
                  </a:moveTo>
                  <a:lnTo>
                    <a:pt x="0" y="881"/>
                  </a:lnTo>
                  <a:cubicBezTo>
                    <a:pt x="1929" y="881"/>
                    <a:pt x="3501" y="2441"/>
                    <a:pt x="3501" y="4370"/>
                  </a:cubicBezTo>
                  <a:lnTo>
                    <a:pt x="3501" y="9311"/>
                  </a:lnTo>
                  <a:lnTo>
                    <a:pt x="0" y="9311"/>
                  </a:lnTo>
                  <a:lnTo>
                    <a:pt x="0" y="24372"/>
                  </a:lnTo>
                  <a:lnTo>
                    <a:pt x="7061" y="24372"/>
                  </a:lnTo>
                  <a:cubicBezTo>
                    <a:pt x="7704" y="24372"/>
                    <a:pt x="8216" y="23860"/>
                    <a:pt x="8216" y="23217"/>
                  </a:cubicBezTo>
                  <a:lnTo>
                    <a:pt x="8216" y="10478"/>
                  </a:lnTo>
                  <a:cubicBezTo>
                    <a:pt x="8239" y="9823"/>
                    <a:pt x="7716" y="9299"/>
                    <a:pt x="7061" y="9299"/>
                  </a:cubicBezTo>
                  <a:lnTo>
                    <a:pt x="4370" y="9299"/>
                  </a:lnTo>
                  <a:lnTo>
                    <a:pt x="4370" y="4358"/>
                  </a:lnTo>
                  <a:cubicBezTo>
                    <a:pt x="4370" y="1953"/>
                    <a:pt x="2393" y="0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20"/>
            <p:cNvSpPr/>
            <p:nvPr/>
          </p:nvSpPr>
          <p:spPr>
            <a:xfrm>
              <a:off x="2399111" y="2764813"/>
              <a:ext cx="225165" cy="441052"/>
            </a:xfrm>
            <a:custGeom>
              <a:avLst/>
              <a:gdLst/>
              <a:ahLst/>
              <a:cxnLst/>
              <a:rect l="l" t="t" r="r" b="b"/>
              <a:pathLst>
                <a:path w="4466" h="8748" extrusionOk="0">
                  <a:moveTo>
                    <a:pt x="2295" y="0"/>
                  </a:moveTo>
                  <a:cubicBezTo>
                    <a:pt x="2152" y="0"/>
                    <a:pt x="2006" y="14"/>
                    <a:pt x="1858" y="44"/>
                  </a:cubicBezTo>
                  <a:cubicBezTo>
                    <a:pt x="1000" y="210"/>
                    <a:pt x="310" y="925"/>
                    <a:pt x="167" y="1782"/>
                  </a:cubicBezTo>
                  <a:cubicBezTo>
                    <a:pt x="0" y="2711"/>
                    <a:pt x="429" y="3556"/>
                    <a:pt x="1143" y="3997"/>
                  </a:cubicBezTo>
                  <a:lnTo>
                    <a:pt x="286" y="8045"/>
                  </a:lnTo>
                  <a:cubicBezTo>
                    <a:pt x="203" y="8402"/>
                    <a:pt x="477" y="8747"/>
                    <a:pt x="846" y="8747"/>
                  </a:cubicBezTo>
                  <a:lnTo>
                    <a:pt x="3739" y="8747"/>
                  </a:lnTo>
                  <a:cubicBezTo>
                    <a:pt x="4108" y="8747"/>
                    <a:pt x="4370" y="8402"/>
                    <a:pt x="4298" y="8045"/>
                  </a:cubicBezTo>
                  <a:lnTo>
                    <a:pt x="3441" y="3997"/>
                  </a:lnTo>
                  <a:cubicBezTo>
                    <a:pt x="4060" y="3627"/>
                    <a:pt x="4465" y="2949"/>
                    <a:pt x="4465" y="2175"/>
                  </a:cubicBezTo>
                  <a:cubicBezTo>
                    <a:pt x="4465" y="974"/>
                    <a:pt x="3488" y="0"/>
                    <a:pt x="22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20"/>
            <p:cNvSpPr/>
            <p:nvPr/>
          </p:nvSpPr>
          <p:spPr>
            <a:xfrm>
              <a:off x="2514364" y="2765771"/>
              <a:ext cx="109305" cy="440699"/>
            </a:xfrm>
            <a:custGeom>
              <a:avLst/>
              <a:gdLst/>
              <a:ahLst/>
              <a:cxnLst/>
              <a:rect l="l" t="t" r="r" b="b"/>
              <a:pathLst>
                <a:path w="2168" h="8741" extrusionOk="0">
                  <a:moveTo>
                    <a:pt x="0" y="1"/>
                  </a:moveTo>
                  <a:lnTo>
                    <a:pt x="0" y="8740"/>
                  </a:lnTo>
                  <a:lnTo>
                    <a:pt x="1453" y="8740"/>
                  </a:lnTo>
                  <a:cubicBezTo>
                    <a:pt x="1822" y="8740"/>
                    <a:pt x="2084" y="8407"/>
                    <a:pt x="2012" y="8038"/>
                  </a:cubicBezTo>
                  <a:lnTo>
                    <a:pt x="1155" y="3989"/>
                  </a:lnTo>
                  <a:cubicBezTo>
                    <a:pt x="1762" y="3608"/>
                    <a:pt x="2167" y="2942"/>
                    <a:pt x="2167" y="2168"/>
                  </a:cubicBezTo>
                  <a:cubicBezTo>
                    <a:pt x="2167" y="977"/>
                    <a:pt x="1191" y="1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Google Shape;69;p16">
            <a:extLst>
              <a:ext uri="{FF2B5EF4-FFF2-40B4-BE49-F238E27FC236}">
                <a16:creationId xmlns:a16="http://schemas.microsoft.com/office/drawing/2014/main" id="{9FAB4ED7-9FE1-4836-7E81-0F96DD417B22}"/>
              </a:ext>
            </a:extLst>
          </p:cNvPr>
          <p:cNvSpPr txBox="1">
            <a:spLocks/>
          </p:cNvSpPr>
          <p:nvPr/>
        </p:nvSpPr>
        <p:spPr>
          <a:xfrm>
            <a:off x="457200" y="292625"/>
            <a:ext cx="8229600" cy="7162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r>
              <a:rPr lang="pt-PT" sz="3600" dirty="0">
                <a:latin typeface="Poppins" pitchFamily="2" charset="77"/>
                <a:cs typeface="Poppins" pitchFamily="2" charset="77"/>
              </a:rPr>
              <a:t>CIBERSEGURANÇA</a:t>
            </a:r>
            <a:endParaRPr lang="pt-PT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3" name="Google Shape;69;p16">
            <a:extLst>
              <a:ext uri="{FF2B5EF4-FFF2-40B4-BE49-F238E27FC236}">
                <a16:creationId xmlns:a16="http://schemas.microsoft.com/office/drawing/2014/main" id="{838F754D-3629-CC75-2B68-2C5B6F10814C}"/>
              </a:ext>
            </a:extLst>
          </p:cNvPr>
          <p:cNvSpPr txBox="1">
            <a:spLocks/>
          </p:cNvSpPr>
          <p:nvPr/>
        </p:nvSpPr>
        <p:spPr>
          <a:xfrm>
            <a:off x="457200" y="794412"/>
            <a:ext cx="8229600" cy="7162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r>
              <a:rPr lang="pt-PT" sz="3600" dirty="0">
                <a:latin typeface="Poppins" pitchFamily="2" charset="77"/>
                <a:cs typeface="Poppins" pitchFamily="2" charset="77"/>
              </a:rPr>
              <a:t>Definição</a:t>
            </a:r>
            <a:endParaRPr lang="pt-PT" dirty="0">
              <a:latin typeface="Poppins" pitchFamily="2" charset="77"/>
              <a:cs typeface="Poppi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09005582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>
            <a:spLocks noGrp="1"/>
          </p:cNvSpPr>
          <p:nvPr>
            <p:ph type="title"/>
          </p:nvPr>
        </p:nvSpPr>
        <p:spPr>
          <a:xfrm>
            <a:off x="457200" y="397876"/>
            <a:ext cx="8229600" cy="93752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dirty="0" err="1"/>
              <a:t>Streaming</a:t>
            </a:r>
            <a:r>
              <a:rPr lang="pt-PT" dirty="0"/>
              <a:t> e a Economia sob demanda</a:t>
            </a:r>
            <a:br>
              <a:rPr lang="pt-PT" dirty="0"/>
            </a:br>
            <a:r>
              <a:rPr lang="pt-PT" dirty="0"/>
              <a:t>(2013-2015)</a:t>
            </a:r>
            <a:endParaRPr lang="pt-PT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3630EC0F-01B2-521B-BE3E-0A97497A36A9}"/>
              </a:ext>
            </a:extLst>
          </p:cNvPr>
          <p:cNvSpPr txBox="1"/>
          <p:nvPr/>
        </p:nvSpPr>
        <p:spPr>
          <a:xfrm>
            <a:off x="4852414" y="1872556"/>
            <a:ext cx="3834386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t-PT" sz="2000" dirty="0">
                <a:latin typeface="Kanit" pitchFamily="2" charset="-34"/>
                <a:cs typeface="Kanit" pitchFamily="2" charset="-34"/>
              </a:rPr>
              <a:t>O crescimento de serviços de </a:t>
            </a:r>
            <a:r>
              <a:rPr lang="pt-PT" sz="2000" dirty="0" err="1">
                <a:latin typeface="Kanit" pitchFamily="2" charset="-34"/>
                <a:cs typeface="Kanit" pitchFamily="2" charset="-34"/>
              </a:rPr>
              <a:t>streaming</a:t>
            </a:r>
            <a:r>
              <a:rPr lang="pt-PT" sz="2000" dirty="0">
                <a:latin typeface="Kanit" pitchFamily="2" charset="-34"/>
                <a:cs typeface="Kanit" pitchFamily="2" charset="-34"/>
              </a:rPr>
              <a:t> como Netflix e </a:t>
            </a:r>
            <a:r>
              <a:rPr lang="pt-PT" sz="2000" dirty="0" err="1">
                <a:latin typeface="Kanit" pitchFamily="2" charset="-34"/>
                <a:cs typeface="Kanit" pitchFamily="2" charset="-34"/>
              </a:rPr>
              <a:t>Spotify</a:t>
            </a:r>
            <a:r>
              <a:rPr lang="pt-PT" sz="2000" dirty="0">
                <a:latin typeface="Kanit" pitchFamily="2" charset="-34"/>
                <a:cs typeface="Kanit" pitchFamily="2" charset="-34"/>
              </a:rPr>
              <a:t>.</a:t>
            </a:r>
          </a:p>
          <a:p>
            <a:pPr marL="0" indent="0">
              <a:buNone/>
            </a:pPr>
            <a:endParaRPr lang="pt-PT" sz="2000" dirty="0">
              <a:latin typeface="Kanit" pitchFamily="2" charset="-34"/>
              <a:cs typeface="Kanit" pitchFamily="2" charset="-34"/>
            </a:endParaRPr>
          </a:p>
          <a:p>
            <a:pPr marL="0" indent="0">
              <a:buNone/>
            </a:pPr>
            <a:r>
              <a:rPr lang="pt-PT" sz="2000" dirty="0">
                <a:latin typeface="Kanit" pitchFamily="2" charset="-34"/>
                <a:cs typeface="Kanit" pitchFamily="2" charset="-34"/>
              </a:rPr>
              <a:t>O surgimento da economia sob demanda e o declínio dos negócios tradicionais em espaços físicos.</a:t>
            </a:r>
          </a:p>
        </p:txBody>
      </p:sp>
      <p:pic>
        <p:nvPicPr>
          <p:cNvPr id="14338" name="Picture 2" descr="Spofity não funciona ou está fora do ar? Status atual. | Downdetector">
            <a:extLst>
              <a:ext uri="{FF2B5EF4-FFF2-40B4-BE49-F238E27FC236}">
                <a16:creationId xmlns:a16="http://schemas.microsoft.com/office/drawing/2014/main" id="{B905D3E5-B54B-F9D2-D21F-D9D3081474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850" y="1762934"/>
            <a:ext cx="2716227" cy="815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Netflix Portugal – Veja séries de televisão e filmes online">
            <a:extLst>
              <a:ext uri="{FF2B5EF4-FFF2-40B4-BE49-F238E27FC236}">
                <a16:creationId xmlns:a16="http://schemas.microsoft.com/office/drawing/2014/main" id="{EEF6E946-2D5E-5AC1-A143-88B5169CE2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119" y="3168210"/>
            <a:ext cx="3048604" cy="1279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25DE690C-9D55-24FC-E9DF-8E5B9E2DC2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58000" y="2170604"/>
            <a:ext cx="1594414" cy="1594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95353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>
            <a:spLocks noGrp="1"/>
          </p:cNvSpPr>
          <p:nvPr>
            <p:ph type="title"/>
          </p:nvPr>
        </p:nvSpPr>
        <p:spPr>
          <a:xfrm>
            <a:off x="457200" y="397876"/>
            <a:ext cx="8229600" cy="93752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dirty="0"/>
              <a:t>A ascensão da IA (Inteligência artificial) e do </a:t>
            </a:r>
            <a:r>
              <a:rPr lang="pt-PT" dirty="0" err="1"/>
              <a:t>Machine</a:t>
            </a:r>
            <a:r>
              <a:rPr lang="pt-PT" dirty="0"/>
              <a:t> </a:t>
            </a:r>
            <a:r>
              <a:rPr lang="pt-PT" dirty="0" err="1"/>
              <a:t>learning</a:t>
            </a:r>
            <a:br>
              <a:rPr lang="pt-PT" dirty="0"/>
            </a:br>
            <a:r>
              <a:rPr lang="pt-PT" dirty="0"/>
              <a:t>(2015-2018)</a:t>
            </a:r>
            <a:endParaRPr lang="pt-PT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3630EC0F-01B2-521B-BE3E-0A97497A36A9}"/>
              </a:ext>
            </a:extLst>
          </p:cNvPr>
          <p:cNvSpPr txBox="1"/>
          <p:nvPr/>
        </p:nvSpPr>
        <p:spPr>
          <a:xfrm>
            <a:off x="4852414" y="2170604"/>
            <a:ext cx="383438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t-PT" sz="2000" dirty="0">
                <a:latin typeface="Kanit" pitchFamily="2" charset="-34"/>
                <a:cs typeface="Kanit" pitchFamily="2" charset="-34"/>
              </a:rPr>
              <a:t>O crescimento da inteligência artificial e da aprendizagem de máquina</a:t>
            </a:r>
          </a:p>
          <a:p>
            <a:pPr marL="0" indent="0">
              <a:buNone/>
            </a:pPr>
            <a:endParaRPr lang="pt-PT" sz="2000" dirty="0">
              <a:latin typeface="Kanit" pitchFamily="2" charset="-34"/>
              <a:cs typeface="Kanit" pitchFamily="2" charset="-34"/>
            </a:endParaRPr>
          </a:p>
          <a:p>
            <a:pPr marL="0" indent="0">
              <a:buNone/>
            </a:pPr>
            <a:r>
              <a:rPr lang="pt-PT" sz="2000" dirty="0">
                <a:latin typeface="Kanit" pitchFamily="2" charset="-34"/>
                <a:cs typeface="Kanit" pitchFamily="2" charset="-34"/>
              </a:rPr>
              <a:t>A integração da IA nos serviços diários da Internet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3F6E9C54-2CB0-DC54-4346-ACC8E6DB2E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7674" y="3808099"/>
            <a:ext cx="1530803" cy="1530803"/>
          </a:xfrm>
          <a:prstGeom prst="rect">
            <a:avLst/>
          </a:prstGeom>
        </p:spPr>
      </p:pic>
      <p:pic>
        <p:nvPicPr>
          <p:cNvPr id="16388" name="Picture 4" descr="Machine Learning in the Real World | Blog">
            <a:extLst>
              <a:ext uri="{FF2B5EF4-FFF2-40B4-BE49-F238E27FC236}">
                <a16:creationId xmlns:a16="http://schemas.microsoft.com/office/drawing/2014/main" id="{8415D439-8739-29AA-2D4E-8072537503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574" y="1836972"/>
            <a:ext cx="4401094" cy="28292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41244051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>
            <a:spLocks noGrp="1"/>
          </p:cNvSpPr>
          <p:nvPr>
            <p:ph type="title"/>
          </p:nvPr>
        </p:nvSpPr>
        <p:spPr>
          <a:xfrm>
            <a:off x="457200" y="397876"/>
            <a:ext cx="8229600" cy="93752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dirty="0"/>
              <a:t>O debate sobre privacidade</a:t>
            </a:r>
            <a:br>
              <a:rPr lang="pt-PT" dirty="0"/>
            </a:br>
            <a:r>
              <a:rPr lang="pt-PT" dirty="0"/>
              <a:t>(2018-2019)</a:t>
            </a:r>
            <a:endParaRPr lang="pt-PT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3630EC0F-01B2-521B-BE3E-0A97497A36A9}"/>
              </a:ext>
            </a:extLst>
          </p:cNvPr>
          <p:cNvSpPr txBox="1"/>
          <p:nvPr/>
        </p:nvSpPr>
        <p:spPr>
          <a:xfrm>
            <a:off x="4852414" y="1996432"/>
            <a:ext cx="3834386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t-PT" sz="2000" dirty="0">
                <a:latin typeface="Kanit" pitchFamily="2" charset="-34"/>
                <a:cs typeface="Kanit" pitchFamily="2" charset="-34"/>
              </a:rPr>
              <a:t>O escândalo da Cambridge </a:t>
            </a:r>
            <a:r>
              <a:rPr lang="pt-PT" sz="2000" dirty="0" err="1">
                <a:latin typeface="Kanit" pitchFamily="2" charset="-34"/>
                <a:cs typeface="Kanit" pitchFamily="2" charset="-34"/>
              </a:rPr>
              <a:t>Analytica</a:t>
            </a:r>
            <a:r>
              <a:rPr lang="pt-PT" sz="2000" dirty="0">
                <a:latin typeface="Kanit" pitchFamily="2" charset="-34"/>
                <a:cs typeface="Kanit" pitchFamily="2" charset="-34"/>
              </a:rPr>
              <a:t> e o subsequente debate público sobre privacidade na Internet.</a:t>
            </a:r>
          </a:p>
          <a:p>
            <a:pPr marL="0" indent="0">
              <a:buNone/>
            </a:pPr>
            <a:r>
              <a:rPr lang="pt-PT" sz="2000" dirty="0">
                <a:latin typeface="Kanit" pitchFamily="2" charset="-34"/>
                <a:cs typeface="Kanit" pitchFamily="2" charset="-34"/>
              </a:rPr>
              <a:t>A introdução do Regulamento Geral de Proteção de Dados (RGPD) na Europa.</a:t>
            </a:r>
          </a:p>
        </p:txBody>
      </p:sp>
      <p:pic>
        <p:nvPicPr>
          <p:cNvPr id="18434" name="Picture 2" descr="Cambridge Analytica Shutting Down After Facebook Data Scandal - MacRumors">
            <a:extLst>
              <a:ext uri="{FF2B5EF4-FFF2-40B4-BE49-F238E27FC236}">
                <a16:creationId xmlns:a16="http://schemas.microsoft.com/office/drawing/2014/main" id="{B8C4A2B0-F585-FAA2-FA83-A0AE12E1C3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714" y="1956253"/>
            <a:ext cx="4572000" cy="214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Agrupar 5">
            <a:extLst>
              <a:ext uri="{FF2B5EF4-FFF2-40B4-BE49-F238E27FC236}">
                <a16:creationId xmlns:a16="http://schemas.microsoft.com/office/drawing/2014/main" id="{BCFBB89C-C678-DE5C-9EC5-680BF73AE555}"/>
              </a:ext>
            </a:extLst>
          </p:cNvPr>
          <p:cNvGrpSpPr/>
          <p:nvPr/>
        </p:nvGrpSpPr>
        <p:grpSpPr>
          <a:xfrm>
            <a:off x="7216401" y="480459"/>
            <a:ext cx="1709885" cy="1709885"/>
            <a:chOff x="7216401" y="480459"/>
            <a:chExt cx="1709885" cy="1709885"/>
          </a:xfrm>
        </p:grpSpPr>
        <p:pic>
          <p:nvPicPr>
            <p:cNvPr id="2" name="Imagem 1">
              <a:extLst>
                <a:ext uri="{FF2B5EF4-FFF2-40B4-BE49-F238E27FC236}">
                  <a16:creationId xmlns:a16="http://schemas.microsoft.com/office/drawing/2014/main" id="{5E66BC6F-D3B8-ADEA-8093-6D9B77C16F2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216401" y="480459"/>
              <a:ext cx="1709885" cy="1709885"/>
            </a:xfrm>
            <a:prstGeom prst="rect">
              <a:avLst/>
            </a:prstGeom>
          </p:spPr>
        </p:pic>
        <p:sp>
          <p:nvSpPr>
            <p:cNvPr id="5" name="CaixaDeTexto 4">
              <a:extLst>
                <a:ext uri="{FF2B5EF4-FFF2-40B4-BE49-F238E27FC236}">
                  <a16:creationId xmlns:a16="http://schemas.microsoft.com/office/drawing/2014/main" id="{D8C06D4B-2AE2-0A15-0007-D670A137435C}"/>
                </a:ext>
              </a:extLst>
            </p:cNvPr>
            <p:cNvSpPr txBox="1"/>
            <p:nvPr/>
          </p:nvSpPr>
          <p:spPr>
            <a:xfrm>
              <a:off x="7358332" y="578525"/>
              <a:ext cx="1449238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pt-PT" sz="3600" b="1" dirty="0">
                  <a:latin typeface="Kanit" pitchFamily="2" charset="-34"/>
                  <a:cs typeface="Kanit" pitchFamily="2" charset="-34"/>
                </a:rPr>
                <a:t>RGPD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2364188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>
            <a:spLocks noGrp="1"/>
          </p:cNvSpPr>
          <p:nvPr>
            <p:ph type="title"/>
          </p:nvPr>
        </p:nvSpPr>
        <p:spPr>
          <a:xfrm>
            <a:off x="457200" y="397876"/>
            <a:ext cx="8229600" cy="93752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dirty="0"/>
              <a:t>A pandemia de COVID-19</a:t>
            </a:r>
            <a:br>
              <a:rPr lang="pt-PT" dirty="0"/>
            </a:br>
            <a:r>
              <a:rPr lang="pt-PT" dirty="0"/>
              <a:t>(2020-2021)</a:t>
            </a:r>
            <a:endParaRPr lang="pt-PT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3630EC0F-01B2-521B-BE3E-0A97497A36A9}"/>
              </a:ext>
            </a:extLst>
          </p:cNvPr>
          <p:cNvSpPr txBox="1"/>
          <p:nvPr/>
        </p:nvSpPr>
        <p:spPr>
          <a:xfrm>
            <a:off x="4536982" y="2028402"/>
            <a:ext cx="383438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t-PT" sz="2000" dirty="0">
                <a:latin typeface="Kanit" pitchFamily="2" charset="-34"/>
                <a:cs typeface="Kanit" pitchFamily="2" charset="-34"/>
              </a:rPr>
              <a:t>O impacto da pandemia de COVID-19 no uso da Internet e na comunicação online.</a:t>
            </a:r>
          </a:p>
          <a:p>
            <a:pPr marL="0" indent="0">
              <a:buNone/>
            </a:pPr>
            <a:endParaRPr lang="pt-PT" sz="2000" dirty="0">
              <a:latin typeface="Kanit" pitchFamily="2" charset="-34"/>
              <a:cs typeface="Kanit" pitchFamily="2" charset="-34"/>
            </a:endParaRPr>
          </a:p>
          <a:p>
            <a:pPr marL="0" indent="0">
              <a:buNone/>
            </a:pPr>
            <a:r>
              <a:rPr lang="pt-PT" sz="2000" dirty="0">
                <a:latin typeface="Kanit" pitchFamily="2" charset="-34"/>
                <a:cs typeface="Kanit" pitchFamily="2" charset="-34"/>
              </a:rPr>
              <a:t>O crescimento do trabalho remoto e do e-learning.</a:t>
            </a:r>
          </a:p>
        </p:txBody>
      </p:sp>
      <p:pic>
        <p:nvPicPr>
          <p:cNvPr id="4" name="Picture 6" descr="Zoom + Asana • Asana">
            <a:extLst>
              <a:ext uri="{FF2B5EF4-FFF2-40B4-BE49-F238E27FC236}">
                <a16:creationId xmlns:a16="http://schemas.microsoft.com/office/drawing/2014/main" id="{1E6D55BF-27EF-52D0-A335-8BEC7CF044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449" r="-1" b="3103"/>
          <a:stretch/>
        </p:blipFill>
        <p:spPr bwMode="auto">
          <a:xfrm>
            <a:off x="772632" y="1533745"/>
            <a:ext cx="3165272" cy="1593418"/>
          </a:xfrm>
          <a:custGeom>
            <a:avLst/>
            <a:gdLst/>
            <a:ahLst/>
            <a:cxnLst/>
            <a:rect l="l" t="t" r="r" b="b"/>
            <a:pathLst>
              <a:path w="3525628" h="1774824">
                <a:moveTo>
                  <a:pt x="197717" y="0"/>
                </a:moveTo>
                <a:lnTo>
                  <a:pt x="3525628" y="0"/>
                </a:lnTo>
                <a:lnTo>
                  <a:pt x="3525628" y="1774824"/>
                </a:lnTo>
                <a:lnTo>
                  <a:pt x="0" y="1774824"/>
                </a:lnTo>
                <a:lnTo>
                  <a:pt x="0" y="197717"/>
                </a:lnTo>
                <a:cubicBezTo>
                  <a:pt x="0" y="88521"/>
                  <a:pt x="88521" y="0"/>
                  <a:pt x="197717" y="0"/>
                </a:cubicBezTo>
                <a:close/>
              </a:path>
            </a:pathLst>
          </a:custGeom>
          <a:noFill/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omo compartilhar tela no Zoom Meetings - Canaltech">
            <a:extLst>
              <a:ext uri="{FF2B5EF4-FFF2-40B4-BE49-F238E27FC236}">
                <a16:creationId xmlns:a16="http://schemas.microsoft.com/office/drawing/2014/main" id="{2F70C8D5-2133-8001-2036-C815C77D77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06" r="-1" b="-1"/>
          <a:stretch/>
        </p:blipFill>
        <p:spPr bwMode="auto">
          <a:xfrm>
            <a:off x="772632" y="3304602"/>
            <a:ext cx="3165272" cy="1593420"/>
          </a:xfrm>
          <a:custGeom>
            <a:avLst/>
            <a:gdLst/>
            <a:ahLst/>
            <a:cxnLst/>
            <a:rect l="l" t="t" r="r" b="b"/>
            <a:pathLst>
              <a:path w="3525628" h="1774826">
                <a:moveTo>
                  <a:pt x="0" y="0"/>
                </a:moveTo>
                <a:lnTo>
                  <a:pt x="3525628" y="0"/>
                </a:lnTo>
                <a:lnTo>
                  <a:pt x="3525628" y="1577109"/>
                </a:lnTo>
                <a:cubicBezTo>
                  <a:pt x="3525628" y="1686305"/>
                  <a:pt x="3437107" y="1774826"/>
                  <a:pt x="3327911" y="1774826"/>
                </a:cubicBezTo>
                <a:lnTo>
                  <a:pt x="0" y="1774826"/>
                </a:lnTo>
                <a:close/>
              </a:path>
            </a:pathLst>
          </a:custGeom>
          <a:noFill/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2D278F87-5A08-63AE-7793-B37CCDD979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83734" y="201130"/>
            <a:ext cx="1713934" cy="1713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88306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>
            <a:spLocks noGrp="1"/>
          </p:cNvSpPr>
          <p:nvPr>
            <p:ph type="title"/>
          </p:nvPr>
        </p:nvSpPr>
        <p:spPr>
          <a:xfrm>
            <a:off x="457200" y="397876"/>
            <a:ext cx="8229600" cy="93752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dirty="0"/>
              <a:t>O Futuro da Internet</a:t>
            </a:r>
            <a:endParaRPr lang="pt-PT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3630EC0F-01B2-521B-BE3E-0A97497A36A9}"/>
              </a:ext>
            </a:extLst>
          </p:cNvPr>
          <p:cNvSpPr txBox="1"/>
          <p:nvPr/>
        </p:nvSpPr>
        <p:spPr>
          <a:xfrm>
            <a:off x="5408762" y="2047318"/>
            <a:ext cx="3575081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t-PT" sz="2000" dirty="0">
                <a:latin typeface="Kanit" pitchFamily="2" charset="-34"/>
                <a:cs typeface="Kanit" pitchFamily="2" charset="-34"/>
              </a:rPr>
              <a:t>Os possíveis desenvolvimentos futuros da Internet, incluindo 5G, computação quântica e o mundo "inteligente" totalmente conectado.</a:t>
            </a:r>
          </a:p>
        </p:txBody>
      </p:sp>
      <p:pic>
        <p:nvPicPr>
          <p:cNvPr id="20482" name="Picture 2" descr="Why We Need Web 3.0 (Why the Web 3.0 matters) | GetBlock.io">
            <a:extLst>
              <a:ext uri="{FF2B5EF4-FFF2-40B4-BE49-F238E27FC236}">
                <a16:creationId xmlns:a16="http://schemas.microsoft.com/office/drawing/2014/main" id="{7CD74F25-6395-7ADA-334B-CC31D608AE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079" y="1605829"/>
            <a:ext cx="5179683" cy="279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473788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96" name="Google Shape;1896;p37"/>
          <p:cNvGrpSpPr/>
          <p:nvPr/>
        </p:nvGrpSpPr>
        <p:grpSpPr>
          <a:xfrm>
            <a:off x="4409652" y="1635001"/>
            <a:ext cx="4773365" cy="3521137"/>
            <a:chOff x="862950" y="825025"/>
            <a:chExt cx="5862650" cy="4111175"/>
          </a:xfrm>
        </p:grpSpPr>
        <p:sp>
          <p:nvSpPr>
            <p:cNvPr id="1897" name="Google Shape;1897;p37"/>
            <p:cNvSpPr/>
            <p:nvPr/>
          </p:nvSpPr>
          <p:spPr>
            <a:xfrm>
              <a:off x="918425" y="825150"/>
              <a:ext cx="5767425" cy="4096250"/>
            </a:xfrm>
            <a:custGeom>
              <a:avLst/>
              <a:gdLst/>
              <a:ahLst/>
              <a:cxnLst/>
              <a:rect l="l" t="t" r="r" b="b"/>
              <a:pathLst>
                <a:path w="230697" h="163850" extrusionOk="0">
                  <a:moveTo>
                    <a:pt x="157748" y="1"/>
                  </a:moveTo>
                  <a:cubicBezTo>
                    <a:pt x="156487" y="1"/>
                    <a:pt x="155194" y="95"/>
                    <a:pt x="153872" y="291"/>
                  </a:cubicBezTo>
                  <a:cubicBezTo>
                    <a:pt x="131689" y="3582"/>
                    <a:pt x="136421" y="27649"/>
                    <a:pt x="125589" y="31421"/>
                  </a:cubicBezTo>
                  <a:cubicBezTo>
                    <a:pt x="124301" y="31860"/>
                    <a:pt x="122988" y="32046"/>
                    <a:pt x="121638" y="32046"/>
                  </a:cubicBezTo>
                  <a:cubicBezTo>
                    <a:pt x="117991" y="32046"/>
                    <a:pt x="114070" y="30689"/>
                    <a:pt x="109618" y="29313"/>
                  </a:cubicBezTo>
                  <a:cubicBezTo>
                    <a:pt x="105161" y="27947"/>
                    <a:pt x="100166" y="26580"/>
                    <a:pt x="94401" y="26580"/>
                  </a:cubicBezTo>
                  <a:cubicBezTo>
                    <a:pt x="90029" y="26580"/>
                    <a:pt x="85215" y="27366"/>
                    <a:pt x="79856" y="29535"/>
                  </a:cubicBezTo>
                  <a:cubicBezTo>
                    <a:pt x="57711" y="38482"/>
                    <a:pt x="59116" y="97413"/>
                    <a:pt x="48727" y="108726"/>
                  </a:cubicBezTo>
                  <a:cubicBezTo>
                    <a:pt x="46581" y="111073"/>
                    <a:pt x="44248" y="111937"/>
                    <a:pt x="41789" y="111937"/>
                  </a:cubicBezTo>
                  <a:cubicBezTo>
                    <a:pt x="38362" y="111937"/>
                    <a:pt x="34691" y="110258"/>
                    <a:pt x="30944" y="108578"/>
                  </a:cubicBezTo>
                  <a:cubicBezTo>
                    <a:pt x="27216" y="106926"/>
                    <a:pt x="23402" y="105261"/>
                    <a:pt x="19663" y="105261"/>
                  </a:cubicBezTo>
                  <a:cubicBezTo>
                    <a:pt x="16878" y="105261"/>
                    <a:pt x="14134" y="106185"/>
                    <a:pt x="11498" y="108726"/>
                  </a:cubicBezTo>
                  <a:cubicBezTo>
                    <a:pt x="0" y="119781"/>
                    <a:pt x="555" y="159117"/>
                    <a:pt x="665" y="163850"/>
                  </a:cubicBezTo>
                  <a:lnTo>
                    <a:pt x="230696" y="163850"/>
                  </a:lnTo>
                  <a:lnTo>
                    <a:pt x="230696" y="157269"/>
                  </a:lnTo>
                  <a:cubicBezTo>
                    <a:pt x="230696" y="152093"/>
                    <a:pt x="226445" y="147361"/>
                    <a:pt x="222193" y="142665"/>
                  </a:cubicBezTo>
                  <a:cubicBezTo>
                    <a:pt x="217979" y="137933"/>
                    <a:pt x="225521" y="112941"/>
                    <a:pt x="225964" y="92200"/>
                  </a:cubicBezTo>
                  <a:cubicBezTo>
                    <a:pt x="226328" y="76521"/>
                    <a:pt x="220754" y="69209"/>
                    <a:pt x="214147" y="69209"/>
                  </a:cubicBezTo>
                  <a:cubicBezTo>
                    <a:pt x="212014" y="69209"/>
                    <a:pt x="209773" y="69971"/>
                    <a:pt x="207590" y="71460"/>
                  </a:cubicBezTo>
                  <a:cubicBezTo>
                    <a:pt x="206669" y="72091"/>
                    <a:pt x="205798" y="72383"/>
                    <a:pt x="204974" y="72383"/>
                  </a:cubicBezTo>
                  <a:cubicBezTo>
                    <a:pt x="197788" y="72383"/>
                    <a:pt x="194148" y="50178"/>
                    <a:pt x="192025" y="37077"/>
                  </a:cubicBezTo>
                  <a:cubicBezTo>
                    <a:pt x="189835" y="23311"/>
                    <a:pt x="177610" y="1"/>
                    <a:pt x="1577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8" name="Google Shape;1898;p37"/>
            <p:cNvSpPr/>
            <p:nvPr/>
          </p:nvSpPr>
          <p:spPr>
            <a:xfrm>
              <a:off x="934125" y="825025"/>
              <a:ext cx="5751725" cy="4096375"/>
            </a:xfrm>
            <a:custGeom>
              <a:avLst/>
              <a:gdLst/>
              <a:ahLst/>
              <a:cxnLst/>
              <a:rect l="l" t="t" r="r" b="b"/>
              <a:pathLst>
                <a:path w="230069" h="163855" extrusionOk="0">
                  <a:moveTo>
                    <a:pt x="157126" y="0"/>
                  </a:moveTo>
                  <a:cubicBezTo>
                    <a:pt x="155832" y="0"/>
                    <a:pt x="154538" y="111"/>
                    <a:pt x="153244" y="296"/>
                  </a:cubicBezTo>
                  <a:cubicBezTo>
                    <a:pt x="131061" y="3587"/>
                    <a:pt x="135793" y="27654"/>
                    <a:pt x="124961" y="31426"/>
                  </a:cubicBezTo>
                  <a:cubicBezTo>
                    <a:pt x="123667" y="31869"/>
                    <a:pt x="122336" y="32054"/>
                    <a:pt x="121005" y="32054"/>
                  </a:cubicBezTo>
                  <a:cubicBezTo>
                    <a:pt x="117345" y="32054"/>
                    <a:pt x="113426" y="30686"/>
                    <a:pt x="108990" y="29318"/>
                  </a:cubicBezTo>
                  <a:cubicBezTo>
                    <a:pt x="108287" y="29096"/>
                    <a:pt x="107585" y="28875"/>
                    <a:pt x="106882" y="28690"/>
                  </a:cubicBezTo>
                  <a:lnTo>
                    <a:pt x="106882" y="34161"/>
                  </a:lnTo>
                  <a:lnTo>
                    <a:pt x="139380" y="34161"/>
                  </a:lnTo>
                  <a:cubicBezTo>
                    <a:pt x="139454" y="34161"/>
                    <a:pt x="139528" y="34198"/>
                    <a:pt x="139601" y="34272"/>
                  </a:cubicBezTo>
                  <a:cubicBezTo>
                    <a:pt x="139638" y="34346"/>
                    <a:pt x="139675" y="34420"/>
                    <a:pt x="139675" y="34494"/>
                  </a:cubicBezTo>
                  <a:lnTo>
                    <a:pt x="139675" y="75236"/>
                  </a:lnTo>
                  <a:cubicBezTo>
                    <a:pt x="140230" y="75236"/>
                    <a:pt x="140785" y="75199"/>
                    <a:pt x="141376" y="75199"/>
                  </a:cubicBezTo>
                  <a:cubicBezTo>
                    <a:pt x="144186" y="75162"/>
                    <a:pt x="147735" y="75088"/>
                    <a:pt x="151247" y="75014"/>
                  </a:cubicBezTo>
                  <a:lnTo>
                    <a:pt x="151321" y="75014"/>
                  </a:lnTo>
                  <a:cubicBezTo>
                    <a:pt x="153133" y="71539"/>
                    <a:pt x="154316" y="68544"/>
                    <a:pt x="155425" y="65993"/>
                  </a:cubicBezTo>
                  <a:cubicBezTo>
                    <a:pt x="156645" y="63072"/>
                    <a:pt x="157015" y="60374"/>
                    <a:pt x="157015" y="58192"/>
                  </a:cubicBezTo>
                  <a:cubicBezTo>
                    <a:pt x="157015" y="55715"/>
                    <a:pt x="156571" y="53978"/>
                    <a:pt x="156423" y="53534"/>
                  </a:cubicBezTo>
                  <a:cubicBezTo>
                    <a:pt x="155314" y="52905"/>
                    <a:pt x="153281" y="51353"/>
                    <a:pt x="151469" y="49134"/>
                  </a:cubicBezTo>
                  <a:cubicBezTo>
                    <a:pt x="149584" y="46805"/>
                    <a:pt x="147957" y="43811"/>
                    <a:pt x="147957" y="40446"/>
                  </a:cubicBezTo>
                  <a:cubicBezTo>
                    <a:pt x="147957" y="39485"/>
                    <a:pt x="148105" y="38524"/>
                    <a:pt x="148400" y="37526"/>
                  </a:cubicBezTo>
                  <a:cubicBezTo>
                    <a:pt x="148807" y="36047"/>
                    <a:pt x="149694" y="34864"/>
                    <a:pt x="150877" y="33976"/>
                  </a:cubicBezTo>
                  <a:cubicBezTo>
                    <a:pt x="152061" y="33052"/>
                    <a:pt x="153502" y="32424"/>
                    <a:pt x="155018" y="31980"/>
                  </a:cubicBezTo>
                  <a:cubicBezTo>
                    <a:pt x="158124" y="31056"/>
                    <a:pt x="161562" y="30834"/>
                    <a:pt x="164002" y="30834"/>
                  </a:cubicBezTo>
                  <a:cubicBezTo>
                    <a:pt x="165555" y="30834"/>
                    <a:pt x="166738" y="30945"/>
                    <a:pt x="167108" y="30945"/>
                  </a:cubicBezTo>
                  <a:cubicBezTo>
                    <a:pt x="167773" y="30353"/>
                    <a:pt x="171692" y="27285"/>
                    <a:pt x="179419" y="27285"/>
                  </a:cubicBezTo>
                  <a:cubicBezTo>
                    <a:pt x="180454" y="27285"/>
                    <a:pt x="181526" y="27322"/>
                    <a:pt x="182709" y="27470"/>
                  </a:cubicBezTo>
                  <a:cubicBezTo>
                    <a:pt x="185223" y="27728"/>
                    <a:pt x="187478" y="28468"/>
                    <a:pt x="189475" y="29577"/>
                  </a:cubicBezTo>
                  <a:cubicBezTo>
                    <a:pt x="184927" y="16231"/>
                    <a:pt x="173688" y="0"/>
                    <a:pt x="157126" y="0"/>
                  </a:cubicBezTo>
                  <a:close/>
                  <a:moveTo>
                    <a:pt x="213543" y="69210"/>
                  </a:moveTo>
                  <a:cubicBezTo>
                    <a:pt x="211398" y="69210"/>
                    <a:pt x="209143" y="69986"/>
                    <a:pt x="206962" y="71465"/>
                  </a:cubicBezTo>
                  <a:cubicBezTo>
                    <a:pt x="206038" y="72093"/>
                    <a:pt x="205187" y="72389"/>
                    <a:pt x="204337" y="72389"/>
                  </a:cubicBezTo>
                  <a:cubicBezTo>
                    <a:pt x="202932" y="72389"/>
                    <a:pt x="201675" y="71539"/>
                    <a:pt x="200492" y="70060"/>
                  </a:cubicBezTo>
                  <a:cubicBezTo>
                    <a:pt x="200344" y="72352"/>
                    <a:pt x="200085" y="74829"/>
                    <a:pt x="199716" y="77528"/>
                  </a:cubicBezTo>
                  <a:cubicBezTo>
                    <a:pt x="200825" y="77713"/>
                    <a:pt x="201934" y="77898"/>
                    <a:pt x="203043" y="78120"/>
                  </a:cubicBezTo>
                  <a:cubicBezTo>
                    <a:pt x="207442" y="78896"/>
                    <a:pt x="211583" y="79783"/>
                    <a:pt x="213764" y="80744"/>
                  </a:cubicBezTo>
                  <a:cubicBezTo>
                    <a:pt x="214393" y="81003"/>
                    <a:pt x="214874" y="81262"/>
                    <a:pt x="215132" y="81595"/>
                  </a:cubicBezTo>
                  <a:cubicBezTo>
                    <a:pt x="215317" y="81780"/>
                    <a:pt x="215428" y="82001"/>
                    <a:pt x="215428" y="82223"/>
                  </a:cubicBezTo>
                  <a:lnTo>
                    <a:pt x="215428" y="82260"/>
                  </a:lnTo>
                  <a:cubicBezTo>
                    <a:pt x="215391" y="82445"/>
                    <a:pt x="215354" y="82704"/>
                    <a:pt x="215280" y="83074"/>
                  </a:cubicBezTo>
                  <a:cubicBezTo>
                    <a:pt x="215206" y="83443"/>
                    <a:pt x="215095" y="83887"/>
                    <a:pt x="214948" y="84442"/>
                  </a:cubicBezTo>
                  <a:cubicBezTo>
                    <a:pt x="214652" y="85551"/>
                    <a:pt x="214282" y="86992"/>
                    <a:pt x="213801" y="88693"/>
                  </a:cubicBezTo>
                  <a:cubicBezTo>
                    <a:pt x="212840" y="92094"/>
                    <a:pt x="211583" y="96494"/>
                    <a:pt x="210289" y="101078"/>
                  </a:cubicBezTo>
                  <a:cubicBezTo>
                    <a:pt x="209883" y="102520"/>
                    <a:pt x="209476" y="103962"/>
                    <a:pt x="209069" y="105441"/>
                  </a:cubicBezTo>
                  <a:lnTo>
                    <a:pt x="224264" y="105885"/>
                  </a:lnTo>
                  <a:cubicBezTo>
                    <a:pt x="224819" y="101300"/>
                    <a:pt x="225262" y="96642"/>
                    <a:pt x="225336" y="92205"/>
                  </a:cubicBezTo>
                  <a:cubicBezTo>
                    <a:pt x="225373" y="91762"/>
                    <a:pt x="225373" y="91281"/>
                    <a:pt x="225373" y="90800"/>
                  </a:cubicBezTo>
                  <a:cubicBezTo>
                    <a:pt x="225373" y="76123"/>
                    <a:pt x="219939" y="69210"/>
                    <a:pt x="213543" y="69210"/>
                  </a:cubicBezTo>
                  <a:close/>
                  <a:moveTo>
                    <a:pt x="19040" y="105256"/>
                  </a:moveTo>
                  <a:cubicBezTo>
                    <a:pt x="16231" y="105256"/>
                    <a:pt x="13495" y="106180"/>
                    <a:pt x="10870" y="108731"/>
                  </a:cubicBezTo>
                  <a:cubicBezTo>
                    <a:pt x="925" y="118307"/>
                    <a:pt x="1" y="149029"/>
                    <a:pt x="1" y="160231"/>
                  </a:cubicBezTo>
                  <a:cubicBezTo>
                    <a:pt x="1" y="161969"/>
                    <a:pt x="1" y="163226"/>
                    <a:pt x="37" y="163855"/>
                  </a:cubicBezTo>
                  <a:lnTo>
                    <a:pt x="118972" y="163855"/>
                  </a:lnTo>
                  <a:cubicBezTo>
                    <a:pt x="119489" y="162635"/>
                    <a:pt x="120525" y="160195"/>
                    <a:pt x="121819" y="156904"/>
                  </a:cubicBezTo>
                  <a:lnTo>
                    <a:pt x="121819" y="156904"/>
                  </a:lnTo>
                  <a:cubicBezTo>
                    <a:pt x="118343" y="157717"/>
                    <a:pt x="115866" y="158087"/>
                    <a:pt x="114129" y="158087"/>
                  </a:cubicBezTo>
                  <a:cubicBezTo>
                    <a:pt x="113278" y="158087"/>
                    <a:pt x="112613" y="158013"/>
                    <a:pt x="112058" y="157828"/>
                  </a:cubicBezTo>
                  <a:cubicBezTo>
                    <a:pt x="111541" y="157644"/>
                    <a:pt x="111171" y="157348"/>
                    <a:pt x="110949" y="156978"/>
                  </a:cubicBezTo>
                  <a:cubicBezTo>
                    <a:pt x="110801" y="156719"/>
                    <a:pt x="110727" y="156423"/>
                    <a:pt x="110727" y="156128"/>
                  </a:cubicBezTo>
                  <a:cubicBezTo>
                    <a:pt x="110727" y="156017"/>
                    <a:pt x="110764" y="155906"/>
                    <a:pt x="110801" y="155758"/>
                  </a:cubicBezTo>
                  <a:cubicBezTo>
                    <a:pt x="110801" y="155573"/>
                    <a:pt x="110875" y="155351"/>
                    <a:pt x="110912" y="155056"/>
                  </a:cubicBezTo>
                  <a:cubicBezTo>
                    <a:pt x="111023" y="154501"/>
                    <a:pt x="111208" y="153725"/>
                    <a:pt x="111430" y="152800"/>
                  </a:cubicBezTo>
                  <a:cubicBezTo>
                    <a:pt x="111541" y="152394"/>
                    <a:pt x="111652" y="151950"/>
                    <a:pt x="111763" y="151469"/>
                  </a:cubicBezTo>
                  <a:cubicBezTo>
                    <a:pt x="109175" y="150065"/>
                    <a:pt x="107289" y="148142"/>
                    <a:pt x="106069" y="145739"/>
                  </a:cubicBezTo>
                  <a:cubicBezTo>
                    <a:pt x="105034" y="143595"/>
                    <a:pt x="104516" y="141007"/>
                    <a:pt x="104516" y="138049"/>
                  </a:cubicBezTo>
                  <a:cubicBezTo>
                    <a:pt x="104516" y="136385"/>
                    <a:pt x="104664" y="134574"/>
                    <a:pt x="104960" y="132614"/>
                  </a:cubicBezTo>
                  <a:cubicBezTo>
                    <a:pt x="106254" y="124703"/>
                    <a:pt x="109544" y="119268"/>
                    <a:pt x="114461" y="114055"/>
                  </a:cubicBezTo>
                  <a:cubicBezTo>
                    <a:pt x="114868" y="113648"/>
                    <a:pt x="115238" y="113242"/>
                    <a:pt x="115645" y="112835"/>
                  </a:cubicBezTo>
                  <a:lnTo>
                    <a:pt x="23810" y="112835"/>
                  </a:lnTo>
                  <a:cubicBezTo>
                    <a:pt x="23699" y="112835"/>
                    <a:pt x="23625" y="112798"/>
                    <a:pt x="23588" y="112761"/>
                  </a:cubicBezTo>
                  <a:cubicBezTo>
                    <a:pt x="23514" y="112687"/>
                    <a:pt x="23477" y="112613"/>
                    <a:pt x="23477" y="112539"/>
                  </a:cubicBezTo>
                  <a:lnTo>
                    <a:pt x="23477" y="105958"/>
                  </a:lnTo>
                  <a:cubicBezTo>
                    <a:pt x="21998" y="105515"/>
                    <a:pt x="20519" y="105256"/>
                    <a:pt x="19040" y="105256"/>
                  </a:cubicBezTo>
                  <a:close/>
                  <a:moveTo>
                    <a:pt x="220382" y="134056"/>
                  </a:moveTo>
                  <a:lnTo>
                    <a:pt x="220382" y="134056"/>
                  </a:lnTo>
                  <a:cubicBezTo>
                    <a:pt x="219902" y="134204"/>
                    <a:pt x="219458" y="134241"/>
                    <a:pt x="219199" y="134278"/>
                  </a:cubicBezTo>
                  <a:cubicBezTo>
                    <a:pt x="219162" y="134278"/>
                    <a:pt x="219125" y="134278"/>
                    <a:pt x="219088" y="134241"/>
                  </a:cubicBezTo>
                  <a:lnTo>
                    <a:pt x="212581" y="147624"/>
                  </a:lnTo>
                  <a:cubicBezTo>
                    <a:pt x="212286" y="148290"/>
                    <a:pt x="211620" y="148697"/>
                    <a:pt x="210881" y="148697"/>
                  </a:cubicBezTo>
                  <a:lnTo>
                    <a:pt x="206481" y="148660"/>
                  </a:lnTo>
                  <a:cubicBezTo>
                    <a:pt x="205446" y="149880"/>
                    <a:pt x="204411" y="151026"/>
                    <a:pt x="203450" y="152061"/>
                  </a:cubicBezTo>
                  <a:cubicBezTo>
                    <a:pt x="201453" y="154279"/>
                    <a:pt x="199716" y="156017"/>
                    <a:pt x="198570" y="156793"/>
                  </a:cubicBezTo>
                  <a:cubicBezTo>
                    <a:pt x="197608" y="157459"/>
                    <a:pt x="196869" y="157939"/>
                    <a:pt x="196277" y="158272"/>
                  </a:cubicBezTo>
                  <a:cubicBezTo>
                    <a:pt x="195649" y="158605"/>
                    <a:pt x="195205" y="158753"/>
                    <a:pt x="194762" y="158790"/>
                  </a:cubicBezTo>
                  <a:cubicBezTo>
                    <a:pt x="194503" y="158790"/>
                    <a:pt x="194244" y="158679"/>
                    <a:pt x="194022" y="158531"/>
                  </a:cubicBezTo>
                  <a:cubicBezTo>
                    <a:pt x="193837" y="158346"/>
                    <a:pt x="193689" y="158124"/>
                    <a:pt x="193542" y="157865"/>
                  </a:cubicBezTo>
                  <a:cubicBezTo>
                    <a:pt x="193283" y="157348"/>
                    <a:pt x="193098" y="156608"/>
                    <a:pt x="192765" y="155684"/>
                  </a:cubicBezTo>
                  <a:cubicBezTo>
                    <a:pt x="192469" y="154760"/>
                    <a:pt x="192248" y="153392"/>
                    <a:pt x="192100" y="151839"/>
                  </a:cubicBezTo>
                  <a:cubicBezTo>
                    <a:pt x="191989" y="150804"/>
                    <a:pt x="191915" y="149658"/>
                    <a:pt x="191841" y="148549"/>
                  </a:cubicBezTo>
                  <a:lnTo>
                    <a:pt x="189734" y="148512"/>
                  </a:lnTo>
                  <a:cubicBezTo>
                    <a:pt x="188403" y="153762"/>
                    <a:pt x="187996" y="157681"/>
                    <a:pt x="187996" y="160453"/>
                  </a:cubicBezTo>
                  <a:cubicBezTo>
                    <a:pt x="187996" y="161895"/>
                    <a:pt x="188107" y="163004"/>
                    <a:pt x="188255" y="163855"/>
                  </a:cubicBezTo>
                  <a:lnTo>
                    <a:pt x="230068" y="163855"/>
                  </a:lnTo>
                  <a:lnTo>
                    <a:pt x="230068" y="157274"/>
                  </a:lnTo>
                  <a:cubicBezTo>
                    <a:pt x="230068" y="152098"/>
                    <a:pt x="225817" y="147366"/>
                    <a:pt x="221565" y="142670"/>
                  </a:cubicBezTo>
                  <a:cubicBezTo>
                    <a:pt x="220641" y="141635"/>
                    <a:pt x="220271" y="139639"/>
                    <a:pt x="220271" y="136940"/>
                  </a:cubicBezTo>
                  <a:cubicBezTo>
                    <a:pt x="220271" y="136053"/>
                    <a:pt x="220308" y="135091"/>
                    <a:pt x="220382" y="13405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9" name="Google Shape;1899;p37"/>
            <p:cNvSpPr/>
            <p:nvPr/>
          </p:nvSpPr>
          <p:spPr>
            <a:xfrm>
              <a:off x="3502650" y="1514850"/>
              <a:ext cx="2496475" cy="3178275"/>
            </a:xfrm>
            <a:custGeom>
              <a:avLst/>
              <a:gdLst/>
              <a:ahLst/>
              <a:cxnLst/>
              <a:rect l="l" t="t" r="r" b="b"/>
              <a:pathLst>
                <a:path w="99859" h="127131" extrusionOk="0">
                  <a:moveTo>
                    <a:pt x="76699" y="1"/>
                  </a:moveTo>
                  <a:cubicBezTo>
                    <a:pt x="68279" y="1"/>
                    <a:pt x="64477" y="3685"/>
                    <a:pt x="64477" y="3685"/>
                  </a:cubicBezTo>
                  <a:cubicBezTo>
                    <a:pt x="64477" y="3685"/>
                    <a:pt x="63173" y="3560"/>
                    <a:pt x="61252" y="3560"/>
                  </a:cubicBezTo>
                  <a:cubicBezTo>
                    <a:pt x="56382" y="3560"/>
                    <a:pt x="47546" y="4359"/>
                    <a:pt x="45955" y="10007"/>
                  </a:cubicBezTo>
                  <a:cubicBezTo>
                    <a:pt x="43700" y="17881"/>
                    <a:pt x="51538" y="24462"/>
                    <a:pt x="53941" y="25719"/>
                  </a:cubicBezTo>
                  <a:cubicBezTo>
                    <a:pt x="53941" y="25719"/>
                    <a:pt x="55900" y="31634"/>
                    <a:pt x="52943" y="38511"/>
                  </a:cubicBezTo>
                  <a:cubicBezTo>
                    <a:pt x="50022" y="45388"/>
                    <a:pt x="46510" y="55518"/>
                    <a:pt x="31056" y="69566"/>
                  </a:cubicBezTo>
                  <a:cubicBezTo>
                    <a:pt x="15602" y="83615"/>
                    <a:pt x="5066" y="89346"/>
                    <a:pt x="2552" y="105095"/>
                  </a:cubicBezTo>
                  <a:cubicBezTo>
                    <a:pt x="1" y="120808"/>
                    <a:pt x="7580" y="126982"/>
                    <a:pt x="28394" y="127130"/>
                  </a:cubicBezTo>
                  <a:cubicBezTo>
                    <a:pt x="28456" y="127130"/>
                    <a:pt x="28519" y="127131"/>
                    <a:pt x="28581" y="127131"/>
                  </a:cubicBezTo>
                  <a:cubicBezTo>
                    <a:pt x="49374" y="127131"/>
                    <a:pt x="83025" y="102605"/>
                    <a:pt x="91429" y="73485"/>
                  </a:cubicBezTo>
                  <a:cubicBezTo>
                    <a:pt x="99858" y="44278"/>
                    <a:pt x="97492" y="32189"/>
                    <a:pt x="97049" y="21652"/>
                  </a:cubicBezTo>
                  <a:cubicBezTo>
                    <a:pt x="96642" y="11116"/>
                    <a:pt x="90616" y="1282"/>
                    <a:pt x="79931" y="172"/>
                  </a:cubicBezTo>
                  <a:cubicBezTo>
                    <a:pt x="78786" y="54"/>
                    <a:pt x="77710" y="1"/>
                    <a:pt x="7669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0" name="Google Shape;1900;p37"/>
            <p:cNvSpPr/>
            <p:nvPr/>
          </p:nvSpPr>
          <p:spPr>
            <a:xfrm>
              <a:off x="3547025" y="1507125"/>
              <a:ext cx="2405875" cy="3193375"/>
            </a:xfrm>
            <a:custGeom>
              <a:avLst/>
              <a:gdLst/>
              <a:ahLst/>
              <a:cxnLst/>
              <a:rect l="l" t="t" r="r" b="b"/>
              <a:pathLst>
                <a:path w="96235" h="127735" extrusionOk="0">
                  <a:moveTo>
                    <a:pt x="74903" y="629"/>
                  </a:moveTo>
                  <a:cubicBezTo>
                    <a:pt x="75901" y="629"/>
                    <a:pt x="76973" y="666"/>
                    <a:pt x="78119" y="777"/>
                  </a:cubicBezTo>
                  <a:cubicBezTo>
                    <a:pt x="83369" y="1332"/>
                    <a:pt x="87473" y="4031"/>
                    <a:pt x="90320" y="7876"/>
                  </a:cubicBezTo>
                  <a:cubicBezTo>
                    <a:pt x="93166" y="11721"/>
                    <a:pt x="94756" y="16785"/>
                    <a:pt x="94978" y="21998"/>
                  </a:cubicBezTo>
                  <a:cubicBezTo>
                    <a:pt x="95126" y="26139"/>
                    <a:pt x="95606" y="30465"/>
                    <a:pt x="95606" y="36010"/>
                  </a:cubicBezTo>
                  <a:cubicBezTo>
                    <a:pt x="95606" y="44587"/>
                    <a:pt x="94497" y="55974"/>
                    <a:pt x="89358" y="73720"/>
                  </a:cubicBezTo>
                  <a:cubicBezTo>
                    <a:pt x="85181" y="88176"/>
                    <a:pt x="74718" y="101559"/>
                    <a:pt x="62666" y="111320"/>
                  </a:cubicBezTo>
                  <a:cubicBezTo>
                    <a:pt x="50650" y="121043"/>
                    <a:pt x="37082" y="127143"/>
                    <a:pt x="26767" y="127143"/>
                  </a:cubicBezTo>
                  <a:lnTo>
                    <a:pt x="26619" y="127143"/>
                  </a:lnTo>
                  <a:cubicBezTo>
                    <a:pt x="17524" y="127069"/>
                    <a:pt x="10981" y="125849"/>
                    <a:pt x="6766" y="123224"/>
                  </a:cubicBezTo>
                  <a:cubicBezTo>
                    <a:pt x="4659" y="121893"/>
                    <a:pt x="3143" y="120230"/>
                    <a:pt x="2108" y="118196"/>
                  </a:cubicBezTo>
                  <a:cubicBezTo>
                    <a:pt x="1109" y="116126"/>
                    <a:pt x="592" y="113686"/>
                    <a:pt x="592" y="110765"/>
                  </a:cubicBezTo>
                  <a:cubicBezTo>
                    <a:pt x="592" y="109138"/>
                    <a:pt x="777" y="107364"/>
                    <a:pt x="1073" y="105441"/>
                  </a:cubicBezTo>
                  <a:cubicBezTo>
                    <a:pt x="2330" y="97640"/>
                    <a:pt x="5546" y="92354"/>
                    <a:pt x="10389" y="87215"/>
                  </a:cubicBezTo>
                  <a:cubicBezTo>
                    <a:pt x="15269" y="82076"/>
                    <a:pt x="21739" y="77122"/>
                    <a:pt x="29466" y="70097"/>
                  </a:cubicBezTo>
                  <a:cubicBezTo>
                    <a:pt x="44957" y="56011"/>
                    <a:pt x="48543" y="45808"/>
                    <a:pt x="51463" y="38931"/>
                  </a:cubicBezTo>
                  <a:cubicBezTo>
                    <a:pt x="52757" y="35936"/>
                    <a:pt x="53127" y="33127"/>
                    <a:pt x="53127" y="30908"/>
                  </a:cubicBezTo>
                  <a:cubicBezTo>
                    <a:pt x="53127" y="27914"/>
                    <a:pt x="52462" y="25954"/>
                    <a:pt x="52462" y="25954"/>
                  </a:cubicBezTo>
                  <a:cubicBezTo>
                    <a:pt x="52425" y="25880"/>
                    <a:pt x="52388" y="25806"/>
                    <a:pt x="52314" y="25769"/>
                  </a:cubicBezTo>
                  <a:cubicBezTo>
                    <a:pt x="51316" y="25252"/>
                    <a:pt x="49208" y="23662"/>
                    <a:pt x="47434" y="21444"/>
                  </a:cubicBezTo>
                  <a:cubicBezTo>
                    <a:pt x="45622" y="19226"/>
                    <a:pt x="44069" y="16342"/>
                    <a:pt x="44069" y="13162"/>
                  </a:cubicBezTo>
                  <a:cubicBezTo>
                    <a:pt x="44069" y="12238"/>
                    <a:pt x="44180" y="11351"/>
                    <a:pt x="44476" y="10390"/>
                  </a:cubicBezTo>
                  <a:cubicBezTo>
                    <a:pt x="44846" y="9059"/>
                    <a:pt x="45659" y="8023"/>
                    <a:pt x="46731" y="7173"/>
                  </a:cubicBezTo>
                  <a:cubicBezTo>
                    <a:pt x="48395" y="5916"/>
                    <a:pt x="50650" y="5140"/>
                    <a:pt x="52979" y="4733"/>
                  </a:cubicBezTo>
                  <a:cubicBezTo>
                    <a:pt x="55308" y="4289"/>
                    <a:pt x="57674" y="4178"/>
                    <a:pt x="59486" y="4178"/>
                  </a:cubicBezTo>
                  <a:cubicBezTo>
                    <a:pt x="60447" y="4178"/>
                    <a:pt x="61224" y="4215"/>
                    <a:pt x="61815" y="4252"/>
                  </a:cubicBezTo>
                  <a:cubicBezTo>
                    <a:pt x="62074" y="4252"/>
                    <a:pt x="62296" y="4252"/>
                    <a:pt x="62444" y="4289"/>
                  </a:cubicBezTo>
                  <a:lnTo>
                    <a:pt x="62666" y="4289"/>
                  </a:lnTo>
                  <a:cubicBezTo>
                    <a:pt x="62695" y="4299"/>
                    <a:pt x="62722" y="4304"/>
                    <a:pt x="62747" y="4304"/>
                  </a:cubicBezTo>
                  <a:cubicBezTo>
                    <a:pt x="62816" y="4304"/>
                    <a:pt x="62870" y="4270"/>
                    <a:pt x="62924" y="4215"/>
                  </a:cubicBezTo>
                  <a:cubicBezTo>
                    <a:pt x="63109" y="4031"/>
                    <a:pt x="66843" y="629"/>
                    <a:pt x="74903" y="629"/>
                  </a:cubicBezTo>
                  <a:close/>
                  <a:moveTo>
                    <a:pt x="74903" y="1"/>
                  </a:moveTo>
                  <a:cubicBezTo>
                    <a:pt x="67145" y="1"/>
                    <a:pt x="63234" y="3109"/>
                    <a:pt x="62579" y="3682"/>
                  </a:cubicBezTo>
                  <a:lnTo>
                    <a:pt x="62579" y="3682"/>
                  </a:lnTo>
                  <a:cubicBezTo>
                    <a:pt x="62172" y="3644"/>
                    <a:pt x="61016" y="3550"/>
                    <a:pt x="59486" y="3550"/>
                  </a:cubicBezTo>
                  <a:cubicBezTo>
                    <a:pt x="57046" y="3550"/>
                    <a:pt x="53608" y="3772"/>
                    <a:pt x="50502" y="4696"/>
                  </a:cubicBezTo>
                  <a:cubicBezTo>
                    <a:pt x="48986" y="5140"/>
                    <a:pt x="47545" y="5768"/>
                    <a:pt x="46361" y="6692"/>
                  </a:cubicBezTo>
                  <a:cubicBezTo>
                    <a:pt x="45178" y="7580"/>
                    <a:pt x="44291" y="8763"/>
                    <a:pt x="43884" y="10242"/>
                  </a:cubicBezTo>
                  <a:cubicBezTo>
                    <a:pt x="43589" y="11240"/>
                    <a:pt x="43441" y="12201"/>
                    <a:pt x="43441" y="13162"/>
                  </a:cubicBezTo>
                  <a:cubicBezTo>
                    <a:pt x="43441" y="16527"/>
                    <a:pt x="45068" y="19521"/>
                    <a:pt x="46953" y="21850"/>
                  </a:cubicBezTo>
                  <a:cubicBezTo>
                    <a:pt x="48750" y="24079"/>
                    <a:pt x="50792" y="25644"/>
                    <a:pt x="51923" y="26272"/>
                  </a:cubicBezTo>
                  <a:lnTo>
                    <a:pt x="51923" y="26272"/>
                  </a:lnTo>
                  <a:cubicBezTo>
                    <a:pt x="52058" y="26769"/>
                    <a:pt x="52499" y="28466"/>
                    <a:pt x="52499" y="30908"/>
                  </a:cubicBezTo>
                  <a:cubicBezTo>
                    <a:pt x="52499" y="33090"/>
                    <a:pt x="52129" y="35788"/>
                    <a:pt x="50909" y="38709"/>
                  </a:cubicBezTo>
                  <a:cubicBezTo>
                    <a:pt x="47951" y="45586"/>
                    <a:pt x="44476" y="55605"/>
                    <a:pt x="29059" y="69617"/>
                  </a:cubicBezTo>
                  <a:cubicBezTo>
                    <a:pt x="21369" y="76641"/>
                    <a:pt x="14863" y="81595"/>
                    <a:pt x="9945" y="86771"/>
                  </a:cubicBezTo>
                  <a:cubicBezTo>
                    <a:pt x="5028" y="91984"/>
                    <a:pt x="1738" y="97419"/>
                    <a:pt x="444" y="105330"/>
                  </a:cubicBezTo>
                  <a:cubicBezTo>
                    <a:pt x="148" y="107290"/>
                    <a:pt x="0" y="109101"/>
                    <a:pt x="0" y="110765"/>
                  </a:cubicBezTo>
                  <a:cubicBezTo>
                    <a:pt x="0" y="113723"/>
                    <a:pt x="518" y="116311"/>
                    <a:pt x="1553" y="118455"/>
                  </a:cubicBezTo>
                  <a:cubicBezTo>
                    <a:pt x="3180" y="121708"/>
                    <a:pt x="6027" y="124001"/>
                    <a:pt x="10167" y="125516"/>
                  </a:cubicBezTo>
                  <a:cubicBezTo>
                    <a:pt x="14308" y="126995"/>
                    <a:pt x="19743" y="127698"/>
                    <a:pt x="26619" y="127735"/>
                  </a:cubicBezTo>
                  <a:lnTo>
                    <a:pt x="26767" y="127735"/>
                  </a:lnTo>
                  <a:cubicBezTo>
                    <a:pt x="37304" y="127735"/>
                    <a:pt x="50946" y="121597"/>
                    <a:pt x="63072" y="111763"/>
                  </a:cubicBezTo>
                  <a:cubicBezTo>
                    <a:pt x="75162" y="101966"/>
                    <a:pt x="85735" y="88546"/>
                    <a:pt x="89950" y="73868"/>
                  </a:cubicBezTo>
                  <a:cubicBezTo>
                    <a:pt x="95089" y="56085"/>
                    <a:pt x="96235" y="44624"/>
                    <a:pt x="96235" y="36010"/>
                  </a:cubicBezTo>
                  <a:cubicBezTo>
                    <a:pt x="96235" y="30428"/>
                    <a:pt x="95754" y="26065"/>
                    <a:pt x="95606" y="21961"/>
                  </a:cubicBezTo>
                  <a:cubicBezTo>
                    <a:pt x="95384" y="16638"/>
                    <a:pt x="93758" y="11499"/>
                    <a:pt x="90800" y="7506"/>
                  </a:cubicBezTo>
                  <a:cubicBezTo>
                    <a:pt x="87879" y="3550"/>
                    <a:pt x="83591" y="740"/>
                    <a:pt x="78193" y="186"/>
                  </a:cubicBezTo>
                  <a:cubicBezTo>
                    <a:pt x="77010" y="38"/>
                    <a:pt x="75938" y="1"/>
                    <a:pt x="749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1" name="Google Shape;1901;p37"/>
            <p:cNvSpPr/>
            <p:nvPr/>
          </p:nvSpPr>
          <p:spPr>
            <a:xfrm>
              <a:off x="4746725" y="1839875"/>
              <a:ext cx="464000" cy="184875"/>
            </a:xfrm>
            <a:custGeom>
              <a:avLst/>
              <a:gdLst/>
              <a:ahLst/>
              <a:cxnLst/>
              <a:rect l="l" t="t" r="r" b="b"/>
              <a:pathLst>
                <a:path w="18560" h="7395" extrusionOk="0">
                  <a:moveTo>
                    <a:pt x="4732" y="0"/>
                  </a:moveTo>
                  <a:cubicBezTo>
                    <a:pt x="3549" y="0"/>
                    <a:pt x="2514" y="111"/>
                    <a:pt x="1701" y="407"/>
                  </a:cubicBezTo>
                  <a:cubicBezTo>
                    <a:pt x="1294" y="592"/>
                    <a:pt x="961" y="777"/>
                    <a:pt x="666" y="1035"/>
                  </a:cubicBezTo>
                  <a:cubicBezTo>
                    <a:pt x="370" y="1294"/>
                    <a:pt x="185" y="1664"/>
                    <a:pt x="74" y="2034"/>
                  </a:cubicBezTo>
                  <a:cubicBezTo>
                    <a:pt x="37" y="2255"/>
                    <a:pt x="0" y="2477"/>
                    <a:pt x="0" y="2662"/>
                  </a:cubicBezTo>
                  <a:cubicBezTo>
                    <a:pt x="0" y="3475"/>
                    <a:pt x="370" y="4178"/>
                    <a:pt x="961" y="4733"/>
                  </a:cubicBezTo>
                  <a:cubicBezTo>
                    <a:pt x="1812" y="5620"/>
                    <a:pt x="3106" y="6285"/>
                    <a:pt x="4511" y="6729"/>
                  </a:cubicBezTo>
                  <a:cubicBezTo>
                    <a:pt x="5915" y="7136"/>
                    <a:pt x="7431" y="7394"/>
                    <a:pt x="8651" y="7394"/>
                  </a:cubicBezTo>
                  <a:cubicBezTo>
                    <a:pt x="9391" y="7394"/>
                    <a:pt x="10056" y="7320"/>
                    <a:pt x="10537" y="7099"/>
                  </a:cubicBezTo>
                  <a:cubicBezTo>
                    <a:pt x="10796" y="7025"/>
                    <a:pt x="11017" y="6877"/>
                    <a:pt x="11165" y="6729"/>
                  </a:cubicBezTo>
                  <a:cubicBezTo>
                    <a:pt x="11350" y="6544"/>
                    <a:pt x="11461" y="6285"/>
                    <a:pt x="11461" y="6063"/>
                  </a:cubicBezTo>
                  <a:cubicBezTo>
                    <a:pt x="11461" y="5694"/>
                    <a:pt x="11313" y="5361"/>
                    <a:pt x="11128" y="5065"/>
                  </a:cubicBezTo>
                  <a:cubicBezTo>
                    <a:pt x="10759" y="4622"/>
                    <a:pt x="10167" y="4289"/>
                    <a:pt x="9539" y="4067"/>
                  </a:cubicBezTo>
                  <a:cubicBezTo>
                    <a:pt x="8540" y="3697"/>
                    <a:pt x="7394" y="3549"/>
                    <a:pt x="6470" y="3475"/>
                  </a:cubicBezTo>
                  <a:cubicBezTo>
                    <a:pt x="5546" y="3365"/>
                    <a:pt x="4843" y="3365"/>
                    <a:pt x="4843" y="3365"/>
                  </a:cubicBezTo>
                  <a:lnTo>
                    <a:pt x="4843" y="3993"/>
                  </a:lnTo>
                  <a:lnTo>
                    <a:pt x="5102" y="3993"/>
                  </a:lnTo>
                  <a:cubicBezTo>
                    <a:pt x="5694" y="4030"/>
                    <a:pt x="7209" y="4104"/>
                    <a:pt x="8503" y="4400"/>
                  </a:cubicBezTo>
                  <a:cubicBezTo>
                    <a:pt x="9169" y="4548"/>
                    <a:pt x="9760" y="4769"/>
                    <a:pt x="10204" y="5065"/>
                  </a:cubicBezTo>
                  <a:cubicBezTo>
                    <a:pt x="10426" y="5213"/>
                    <a:pt x="10574" y="5361"/>
                    <a:pt x="10685" y="5509"/>
                  </a:cubicBezTo>
                  <a:cubicBezTo>
                    <a:pt x="10796" y="5694"/>
                    <a:pt x="10833" y="5842"/>
                    <a:pt x="10833" y="6063"/>
                  </a:cubicBezTo>
                  <a:cubicBezTo>
                    <a:pt x="10833" y="6137"/>
                    <a:pt x="10796" y="6211"/>
                    <a:pt x="10722" y="6285"/>
                  </a:cubicBezTo>
                  <a:cubicBezTo>
                    <a:pt x="10611" y="6433"/>
                    <a:pt x="10352" y="6544"/>
                    <a:pt x="10019" y="6655"/>
                  </a:cubicBezTo>
                  <a:cubicBezTo>
                    <a:pt x="9650" y="6729"/>
                    <a:pt x="9169" y="6766"/>
                    <a:pt x="8651" y="6766"/>
                  </a:cubicBezTo>
                  <a:cubicBezTo>
                    <a:pt x="7099" y="6766"/>
                    <a:pt x="5065" y="6359"/>
                    <a:pt x="3401" y="5620"/>
                  </a:cubicBezTo>
                  <a:cubicBezTo>
                    <a:pt x="2588" y="5287"/>
                    <a:pt x="1886" y="4806"/>
                    <a:pt x="1405" y="4326"/>
                  </a:cubicBezTo>
                  <a:cubicBezTo>
                    <a:pt x="887" y="3808"/>
                    <a:pt x="629" y="3254"/>
                    <a:pt x="629" y="2662"/>
                  </a:cubicBezTo>
                  <a:cubicBezTo>
                    <a:pt x="629" y="2514"/>
                    <a:pt x="666" y="2366"/>
                    <a:pt x="703" y="2182"/>
                  </a:cubicBezTo>
                  <a:cubicBezTo>
                    <a:pt x="740" y="1923"/>
                    <a:pt x="887" y="1701"/>
                    <a:pt x="1072" y="1479"/>
                  </a:cubicBezTo>
                  <a:cubicBezTo>
                    <a:pt x="1405" y="1183"/>
                    <a:pt x="1886" y="961"/>
                    <a:pt x="2514" y="814"/>
                  </a:cubicBezTo>
                  <a:cubicBezTo>
                    <a:pt x="3106" y="703"/>
                    <a:pt x="3882" y="629"/>
                    <a:pt x="4732" y="629"/>
                  </a:cubicBezTo>
                  <a:cubicBezTo>
                    <a:pt x="7357" y="629"/>
                    <a:pt x="10796" y="1257"/>
                    <a:pt x="13531" y="1923"/>
                  </a:cubicBezTo>
                  <a:cubicBezTo>
                    <a:pt x="14936" y="2218"/>
                    <a:pt x="16156" y="2551"/>
                    <a:pt x="17007" y="2773"/>
                  </a:cubicBezTo>
                  <a:cubicBezTo>
                    <a:pt x="17450" y="2921"/>
                    <a:pt x="17783" y="2995"/>
                    <a:pt x="18042" y="3069"/>
                  </a:cubicBezTo>
                  <a:cubicBezTo>
                    <a:pt x="18264" y="3143"/>
                    <a:pt x="18412" y="3180"/>
                    <a:pt x="18412" y="3180"/>
                  </a:cubicBezTo>
                  <a:lnTo>
                    <a:pt x="18559" y="2588"/>
                  </a:lnTo>
                  <a:cubicBezTo>
                    <a:pt x="18559" y="2588"/>
                    <a:pt x="16452" y="1960"/>
                    <a:pt x="13679" y="1294"/>
                  </a:cubicBezTo>
                  <a:cubicBezTo>
                    <a:pt x="10907" y="666"/>
                    <a:pt x="7468" y="0"/>
                    <a:pt x="47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2" name="Google Shape;1902;p37"/>
            <p:cNvSpPr/>
            <p:nvPr/>
          </p:nvSpPr>
          <p:spPr>
            <a:xfrm>
              <a:off x="5240275" y="1582925"/>
              <a:ext cx="685825" cy="691375"/>
            </a:xfrm>
            <a:custGeom>
              <a:avLst/>
              <a:gdLst/>
              <a:ahLst/>
              <a:cxnLst/>
              <a:rect l="l" t="t" r="r" b="b"/>
              <a:pathLst>
                <a:path w="27433" h="27655" extrusionOk="0">
                  <a:moveTo>
                    <a:pt x="13901" y="0"/>
                  </a:moveTo>
                  <a:cubicBezTo>
                    <a:pt x="12201" y="0"/>
                    <a:pt x="8984" y="74"/>
                    <a:pt x="6027" y="703"/>
                  </a:cubicBezTo>
                  <a:cubicBezTo>
                    <a:pt x="4585" y="999"/>
                    <a:pt x="3180" y="1442"/>
                    <a:pt x="2108" y="2071"/>
                  </a:cubicBezTo>
                  <a:cubicBezTo>
                    <a:pt x="999" y="2699"/>
                    <a:pt x="185" y="3587"/>
                    <a:pt x="0" y="4733"/>
                  </a:cubicBezTo>
                  <a:cubicBezTo>
                    <a:pt x="0" y="4844"/>
                    <a:pt x="0" y="4954"/>
                    <a:pt x="0" y="5065"/>
                  </a:cubicBezTo>
                  <a:cubicBezTo>
                    <a:pt x="0" y="5842"/>
                    <a:pt x="333" y="6692"/>
                    <a:pt x="888" y="7616"/>
                  </a:cubicBezTo>
                  <a:cubicBezTo>
                    <a:pt x="1849" y="9280"/>
                    <a:pt x="3550" y="11203"/>
                    <a:pt x="5694" y="13236"/>
                  </a:cubicBezTo>
                  <a:cubicBezTo>
                    <a:pt x="8836" y="16304"/>
                    <a:pt x="12977" y="19558"/>
                    <a:pt x="16896" y="22220"/>
                  </a:cubicBezTo>
                  <a:cubicBezTo>
                    <a:pt x="20852" y="24882"/>
                    <a:pt x="24660" y="26952"/>
                    <a:pt x="27248" y="27654"/>
                  </a:cubicBezTo>
                  <a:lnTo>
                    <a:pt x="27433" y="27026"/>
                  </a:lnTo>
                  <a:cubicBezTo>
                    <a:pt x="25547" y="26545"/>
                    <a:pt x="22885" y="25251"/>
                    <a:pt x="20002" y="23477"/>
                  </a:cubicBezTo>
                  <a:cubicBezTo>
                    <a:pt x="15676" y="20815"/>
                    <a:pt x="10796" y="17155"/>
                    <a:pt x="7025" y="13680"/>
                  </a:cubicBezTo>
                  <a:cubicBezTo>
                    <a:pt x="5139" y="11942"/>
                    <a:pt x="3513" y="10241"/>
                    <a:pt x="2367" y="8725"/>
                  </a:cubicBezTo>
                  <a:cubicBezTo>
                    <a:pt x="1221" y="7247"/>
                    <a:pt x="592" y="5916"/>
                    <a:pt x="592" y="5065"/>
                  </a:cubicBezTo>
                  <a:cubicBezTo>
                    <a:pt x="592" y="4991"/>
                    <a:pt x="629" y="4917"/>
                    <a:pt x="629" y="4844"/>
                  </a:cubicBezTo>
                  <a:cubicBezTo>
                    <a:pt x="777" y="3919"/>
                    <a:pt x="1405" y="3217"/>
                    <a:pt x="2404" y="2625"/>
                  </a:cubicBezTo>
                  <a:cubicBezTo>
                    <a:pt x="3882" y="1738"/>
                    <a:pt x="6175" y="1220"/>
                    <a:pt x="8356" y="925"/>
                  </a:cubicBezTo>
                  <a:cubicBezTo>
                    <a:pt x="10537" y="666"/>
                    <a:pt x="12644" y="629"/>
                    <a:pt x="13901" y="629"/>
                  </a:cubicBezTo>
                  <a:lnTo>
                    <a:pt x="15011" y="629"/>
                  </a:lnTo>
                  <a:lnTo>
                    <a:pt x="150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3" name="Google Shape;1903;p37"/>
            <p:cNvSpPr/>
            <p:nvPr/>
          </p:nvSpPr>
          <p:spPr>
            <a:xfrm>
              <a:off x="5406650" y="1584775"/>
              <a:ext cx="438125" cy="367875"/>
            </a:xfrm>
            <a:custGeom>
              <a:avLst/>
              <a:gdLst/>
              <a:ahLst/>
              <a:cxnLst/>
              <a:rect l="l" t="t" r="r" b="b"/>
              <a:pathLst>
                <a:path w="17525" h="14715" extrusionOk="0">
                  <a:moveTo>
                    <a:pt x="3475" y="0"/>
                  </a:moveTo>
                  <a:cubicBezTo>
                    <a:pt x="3475" y="0"/>
                    <a:pt x="2625" y="518"/>
                    <a:pt x="1775" y="1368"/>
                  </a:cubicBezTo>
                  <a:cubicBezTo>
                    <a:pt x="924" y="2256"/>
                    <a:pt x="37" y="3476"/>
                    <a:pt x="0" y="4917"/>
                  </a:cubicBezTo>
                  <a:cubicBezTo>
                    <a:pt x="0" y="5509"/>
                    <a:pt x="148" y="6101"/>
                    <a:pt x="481" y="6692"/>
                  </a:cubicBezTo>
                  <a:cubicBezTo>
                    <a:pt x="961" y="7616"/>
                    <a:pt x="1960" y="8541"/>
                    <a:pt x="3254" y="9465"/>
                  </a:cubicBezTo>
                  <a:cubicBezTo>
                    <a:pt x="5213" y="10833"/>
                    <a:pt x="7801" y="12127"/>
                    <a:pt x="10426" y="13125"/>
                  </a:cubicBezTo>
                  <a:cubicBezTo>
                    <a:pt x="13014" y="14086"/>
                    <a:pt x="15602" y="14715"/>
                    <a:pt x="17524" y="14715"/>
                  </a:cubicBezTo>
                  <a:lnTo>
                    <a:pt x="17524" y="14123"/>
                  </a:lnTo>
                  <a:cubicBezTo>
                    <a:pt x="15121" y="14123"/>
                    <a:pt x="11387" y="13014"/>
                    <a:pt x="8097" y="11461"/>
                  </a:cubicBezTo>
                  <a:cubicBezTo>
                    <a:pt x="6433" y="10722"/>
                    <a:pt x="4880" y="9835"/>
                    <a:pt x="3623" y="8947"/>
                  </a:cubicBezTo>
                  <a:cubicBezTo>
                    <a:pt x="2366" y="8097"/>
                    <a:pt x="1442" y="7173"/>
                    <a:pt x="1035" y="6396"/>
                  </a:cubicBezTo>
                  <a:cubicBezTo>
                    <a:pt x="740" y="5879"/>
                    <a:pt x="629" y="5398"/>
                    <a:pt x="629" y="4917"/>
                  </a:cubicBezTo>
                  <a:cubicBezTo>
                    <a:pt x="629" y="3734"/>
                    <a:pt x="1405" y="2625"/>
                    <a:pt x="2181" y="1812"/>
                  </a:cubicBezTo>
                  <a:cubicBezTo>
                    <a:pt x="2588" y="1405"/>
                    <a:pt x="2995" y="1072"/>
                    <a:pt x="3291" y="851"/>
                  </a:cubicBezTo>
                  <a:cubicBezTo>
                    <a:pt x="3438" y="740"/>
                    <a:pt x="3586" y="666"/>
                    <a:pt x="3660" y="592"/>
                  </a:cubicBezTo>
                  <a:lnTo>
                    <a:pt x="3771" y="518"/>
                  </a:lnTo>
                  <a:lnTo>
                    <a:pt x="3808" y="518"/>
                  </a:lnTo>
                  <a:lnTo>
                    <a:pt x="34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4" name="Google Shape;1904;p37"/>
            <p:cNvSpPr/>
            <p:nvPr/>
          </p:nvSpPr>
          <p:spPr>
            <a:xfrm>
              <a:off x="4434325" y="2717300"/>
              <a:ext cx="1258875" cy="2210575"/>
            </a:xfrm>
            <a:custGeom>
              <a:avLst/>
              <a:gdLst/>
              <a:ahLst/>
              <a:cxnLst/>
              <a:rect l="l" t="t" r="r" b="b"/>
              <a:pathLst>
                <a:path w="50355" h="88423" extrusionOk="0">
                  <a:moveTo>
                    <a:pt x="29766" y="1"/>
                  </a:moveTo>
                  <a:cubicBezTo>
                    <a:pt x="24738" y="1"/>
                    <a:pt x="21221" y="247"/>
                    <a:pt x="21221" y="247"/>
                  </a:cubicBezTo>
                  <a:cubicBezTo>
                    <a:pt x="21221" y="247"/>
                    <a:pt x="14936" y="18696"/>
                    <a:pt x="11609" y="35850"/>
                  </a:cubicBezTo>
                  <a:cubicBezTo>
                    <a:pt x="8282" y="53004"/>
                    <a:pt x="0" y="88422"/>
                    <a:pt x="0" y="88422"/>
                  </a:cubicBezTo>
                  <a:lnTo>
                    <a:pt x="33939" y="88422"/>
                  </a:lnTo>
                  <a:cubicBezTo>
                    <a:pt x="33939" y="88422"/>
                    <a:pt x="34124" y="80511"/>
                    <a:pt x="35418" y="70159"/>
                  </a:cubicBezTo>
                  <a:cubicBezTo>
                    <a:pt x="36712" y="59844"/>
                    <a:pt x="50354" y="4314"/>
                    <a:pt x="50354" y="4314"/>
                  </a:cubicBezTo>
                  <a:cubicBezTo>
                    <a:pt x="50354" y="4314"/>
                    <a:pt x="47212" y="802"/>
                    <a:pt x="38191" y="247"/>
                  </a:cubicBezTo>
                  <a:cubicBezTo>
                    <a:pt x="35171" y="62"/>
                    <a:pt x="32280" y="1"/>
                    <a:pt x="297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5" name="Google Shape;1905;p37"/>
            <p:cNvSpPr/>
            <p:nvPr/>
          </p:nvSpPr>
          <p:spPr>
            <a:xfrm>
              <a:off x="4426000" y="2709600"/>
              <a:ext cx="1275500" cy="2226600"/>
            </a:xfrm>
            <a:custGeom>
              <a:avLst/>
              <a:gdLst/>
              <a:ahLst/>
              <a:cxnLst/>
              <a:rect l="l" t="t" r="r" b="b"/>
              <a:pathLst>
                <a:path w="51020" h="89064" extrusionOk="0">
                  <a:moveTo>
                    <a:pt x="30094" y="629"/>
                  </a:moveTo>
                  <a:cubicBezTo>
                    <a:pt x="32608" y="629"/>
                    <a:pt x="35492" y="666"/>
                    <a:pt x="38487" y="851"/>
                  </a:cubicBezTo>
                  <a:cubicBezTo>
                    <a:pt x="42960" y="1147"/>
                    <a:pt x="45992" y="2145"/>
                    <a:pt x="47840" y="3069"/>
                  </a:cubicBezTo>
                  <a:cubicBezTo>
                    <a:pt x="48802" y="3513"/>
                    <a:pt x="49467" y="3957"/>
                    <a:pt x="49874" y="4289"/>
                  </a:cubicBezTo>
                  <a:cubicBezTo>
                    <a:pt x="50096" y="4474"/>
                    <a:pt x="50243" y="4585"/>
                    <a:pt x="50317" y="4696"/>
                  </a:cubicBezTo>
                  <a:lnTo>
                    <a:pt x="50350" y="4718"/>
                  </a:lnTo>
                  <a:lnTo>
                    <a:pt x="50350" y="4718"/>
                  </a:lnTo>
                  <a:cubicBezTo>
                    <a:pt x="49952" y="6341"/>
                    <a:pt x="46759" y="19392"/>
                    <a:pt x="43404" y="33607"/>
                  </a:cubicBezTo>
                  <a:cubicBezTo>
                    <a:pt x="41629" y="41186"/>
                    <a:pt x="39781" y="49098"/>
                    <a:pt x="38339" y="55753"/>
                  </a:cubicBezTo>
                  <a:cubicBezTo>
                    <a:pt x="36860" y="62444"/>
                    <a:pt x="35751" y="67842"/>
                    <a:pt x="35455" y="70430"/>
                  </a:cubicBezTo>
                  <a:cubicBezTo>
                    <a:pt x="34307" y="79613"/>
                    <a:pt x="34032" y="86906"/>
                    <a:pt x="33985" y="88435"/>
                  </a:cubicBezTo>
                  <a:lnTo>
                    <a:pt x="715" y="88435"/>
                  </a:lnTo>
                  <a:cubicBezTo>
                    <a:pt x="1603" y="84627"/>
                    <a:pt x="9110" y="52359"/>
                    <a:pt x="12238" y="36232"/>
                  </a:cubicBezTo>
                  <a:cubicBezTo>
                    <a:pt x="13901" y="27655"/>
                    <a:pt x="16304" y="18745"/>
                    <a:pt x="18264" y="12016"/>
                  </a:cubicBezTo>
                  <a:cubicBezTo>
                    <a:pt x="19262" y="8652"/>
                    <a:pt x="20149" y="5805"/>
                    <a:pt x="20815" y="3809"/>
                  </a:cubicBezTo>
                  <a:cubicBezTo>
                    <a:pt x="21111" y="2810"/>
                    <a:pt x="21369" y="1997"/>
                    <a:pt x="21554" y="1480"/>
                  </a:cubicBezTo>
                  <a:cubicBezTo>
                    <a:pt x="21652" y="1188"/>
                    <a:pt x="21718" y="978"/>
                    <a:pt x="21759" y="844"/>
                  </a:cubicBezTo>
                  <a:lnTo>
                    <a:pt x="21759" y="844"/>
                  </a:lnTo>
                  <a:cubicBezTo>
                    <a:pt x="21863" y="839"/>
                    <a:pt x="22005" y="830"/>
                    <a:pt x="22183" y="814"/>
                  </a:cubicBezTo>
                  <a:cubicBezTo>
                    <a:pt x="23403" y="740"/>
                    <a:pt x="26323" y="629"/>
                    <a:pt x="30094" y="629"/>
                  </a:cubicBezTo>
                  <a:close/>
                  <a:moveTo>
                    <a:pt x="30094" y="1"/>
                  </a:moveTo>
                  <a:cubicBezTo>
                    <a:pt x="25066" y="1"/>
                    <a:pt x="21517" y="259"/>
                    <a:pt x="21517" y="259"/>
                  </a:cubicBezTo>
                  <a:cubicBezTo>
                    <a:pt x="21406" y="259"/>
                    <a:pt x="21295" y="333"/>
                    <a:pt x="21258" y="444"/>
                  </a:cubicBezTo>
                  <a:cubicBezTo>
                    <a:pt x="21258" y="444"/>
                    <a:pt x="14973" y="18930"/>
                    <a:pt x="11646" y="36121"/>
                  </a:cubicBezTo>
                  <a:cubicBezTo>
                    <a:pt x="9982" y="44661"/>
                    <a:pt x="7062" y="57823"/>
                    <a:pt x="4585" y="68840"/>
                  </a:cubicBezTo>
                  <a:cubicBezTo>
                    <a:pt x="3328" y="74312"/>
                    <a:pt x="2182" y="79303"/>
                    <a:pt x="1368" y="82889"/>
                  </a:cubicBezTo>
                  <a:cubicBezTo>
                    <a:pt x="962" y="84664"/>
                    <a:pt x="629" y="86105"/>
                    <a:pt x="370" y="87141"/>
                  </a:cubicBezTo>
                  <a:cubicBezTo>
                    <a:pt x="148" y="88139"/>
                    <a:pt x="0" y="88693"/>
                    <a:pt x="0" y="88693"/>
                  </a:cubicBezTo>
                  <a:cubicBezTo>
                    <a:pt x="0" y="88767"/>
                    <a:pt x="0" y="88878"/>
                    <a:pt x="74" y="88952"/>
                  </a:cubicBezTo>
                  <a:cubicBezTo>
                    <a:pt x="148" y="89026"/>
                    <a:pt x="222" y="89063"/>
                    <a:pt x="333" y="89063"/>
                  </a:cubicBezTo>
                  <a:lnTo>
                    <a:pt x="34272" y="89063"/>
                  </a:lnTo>
                  <a:cubicBezTo>
                    <a:pt x="34420" y="89063"/>
                    <a:pt x="34568" y="88915"/>
                    <a:pt x="34568" y="88767"/>
                  </a:cubicBezTo>
                  <a:cubicBezTo>
                    <a:pt x="34568" y="88767"/>
                    <a:pt x="34605" y="88250"/>
                    <a:pt x="34642" y="87362"/>
                  </a:cubicBezTo>
                  <a:cubicBezTo>
                    <a:pt x="34753" y="84664"/>
                    <a:pt x="35085" y="78268"/>
                    <a:pt x="36047" y="70504"/>
                  </a:cubicBezTo>
                  <a:cubicBezTo>
                    <a:pt x="36379" y="67953"/>
                    <a:pt x="37452" y="62555"/>
                    <a:pt x="38930" y="55900"/>
                  </a:cubicBezTo>
                  <a:cubicBezTo>
                    <a:pt x="41112" y="45918"/>
                    <a:pt x="44143" y="33089"/>
                    <a:pt x="46583" y="22812"/>
                  </a:cubicBezTo>
                  <a:cubicBezTo>
                    <a:pt x="47840" y="17636"/>
                    <a:pt x="48949" y="13125"/>
                    <a:pt x="49726" y="9872"/>
                  </a:cubicBezTo>
                  <a:cubicBezTo>
                    <a:pt x="50133" y="8245"/>
                    <a:pt x="50428" y="6951"/>
                    <a:pt x="50650" y="6064"/>
                  </a:cubicBezTo>
                  <a:cubicBezTo>
                    <a:pt x="50872" y="5177"/>
                    <a:pt x="50983" y="4696"/>
                    <a:pt x="50983" y="4696"/>
                  </a:cubicBezTo>
                  <a:cubicBezTo>
                    <a:pt x="51020" y="4585"/>
                    <a:pt x="50983" y="4474"/>
                    <a:pt x="50909" y="4400"/>
                  </a:cubicBezTo>
                  <a:cubicBezTo>
                    <a:pt x="50872" y="4363"/>
                    <a:pt x="47655" y="814"/>
                    <a:pt x="38524" y="259"/>
                  </a:cubicBezTo>
                  <a:cubicBezTo>
                    <a:pt x="35492" y="75"/>
                    <a:pt x="32608" y="1"/>
                    <a:pt x="300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6" name="Google Shape;1906;p37"/>
            <p:cNvSpPr/>
            <p:nvPr/>
          </p:nvSpPr>
          <p:spPr>
            <a:xfrm>
              <a:off x="5009200" y="2762300"/>
              <a:ext cx="495450" cy="732950"/>
            </a:xfrm>
            <a:custGeom>
              <a:avLst/>
              <a:gdLst/>
              <a:ahLst/>
              <a:cxnLst/>
              <a:rect l="l" t="t" r="r" b="b"/>
              <a:pathLst>
                <a:path w="19818" h="29318" extrusionOk="0">
                  <a:moveTo>
                    <a:pt x="2515" y="0"/>
                  </a:moveTo>
                  <a:cubicBezTo>
                    <a:pt x="2515" y="0"/>
                    <a:pt x="1" y="10685"/>
                    <a:pt x="1" y="16970"/>
                  </a:cubicBezTo>
                  <a:cubicBezTo>
                    <a:pt x="1" y="22449"/>
                    <a:pt x="3278" y="29317"/>
                    <a:pt x="8798" y="29317"/>
                  </a:cubicBezTo>
                  <a:cubicBezTo>
                    <a:pt x="9646" y="29317"/>
                    <a:pt x="10548" y="29155"/>
                    <a:pt x="11499" y="28800"/>
                  </a:cubicBezTo>
                  <a:cubicBezTo>
                    <a:pt x="18671" y="26101"/>
                    <a:pt x="19817" y="18522"/>
                    <a:pt x="19817" y="13605"/>
                  </a:cubicBezTo>
                  <a:cubicBezTo>
                    <a:pt x="19817" y="8688"/>
                    <a:pt x="19521" y="1959"/>
                    <a:pt x="19521" y="1959"/>
                  </a:cubicBezTo>
                  <a:cubicBezTo>
                    <a:pt x="19521" y="1959"/>
                    <a:pt x="17513" y="3566"/>
                    <a:pt x="14167" y="3566"/>
                  </a:cubicBezTo>
                  <a:cubicBezTo>
                    <a:pt x="13089" y="3566"/>
                    <a:pt x="11871" y="3399"/>
                    <a:pt x="10537" y="2958"/>
                  </a:cubicBezTo>
                  <a:cubicBezTo>
                    <a:pt x="5066" y="1109"/>
                    <a:pt x="2515" y="0"/>
                    <a:pt x="251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7" name="Google Shape;1907;p37"/>
            <p:cNvSpPr/>
            <p:nvPr/>
          </p:nvSpPr>
          <p:spPr>
            <a:xfrm>
              <a:off x="5024925" y="2762300"/>
              <a:ext cx="478800" cy="363925"/>
            </a:xfrm>
            <a:custGeom>
              <a:avLst/>
              <a:gdLst/>
              <a:ahLst/>
              <a:cxnLst/>
              <a:rect l="l" t="t" r="r" b="b"/>
              <a:pathLst>
                <a:path w="19152" h="14557" extrusionOk="0">
                  <a:moveTo>
                    <a:pt x="1886" y="0"/>
                  </a:moveTo>
                  <a:cubicBezTo>
                    <a:pt x="1886" y="0"/>
                    <a:pt x="740" y="4917"/>
                    <a:pt x="0" y="10056"/>
                  </a:cubicBezTo>
                  <a:cubicBezTo>
                    <a:pt x="1494" y="12453"/>
                    <a:pt x="4130" y="14556"/>
                    <a:pt x="8798" y="14556"/>
                  </a:cubicBezTo>
                  <a:cubicBezTo>
                    <a:pt x="9098" y="14556"/>
                    <a:pt x="9406" y="14547"/>
                    <a:pt x="9724" y="14530"/>
                  </a:cubicBezTo>
                  <a:cubicBezTo>
                    <a:pt x="13901" y="14271"/>
                    <a:pt x="16933" y="12792"/>
                    <a:pt x="19151" y="10685"/>
                  </a:cubicBezTo>
                  <a:cubicBezTo>
                    <a:pt x="19077" y="6396"/>
                    <a:pt x="18892" y="1959"/>
                    <a:pt x="18892" y="1959"/>
                  </a:cubicBezTo>
                  <a:cubicBezTo>
                    <a:pt x="18892" y="1959"/>
                    <a:pt x="16884" y="3566"/>
                    <a:pt x="13538" y="3566"/>
                  </a:cubicBezTo>
                  <a:cubicBezTo>
                    <a:pt x="12460" y="3566"/>
                    <a:pt x="11242" y="3399"/>
                    <a:pt x="9908" y="2958"/>
                  </a:cubicBezTo>
                  <a:cubicBezTo>
                    <a:pt x="4437" y="1109"/>
                    <a:pt x="1886" y="0"/>
                    <a:pt x="18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8" name="Google Shape;1908;p37"/>
            <p:cNvSpPr/>
            <p:nvPr/>
          </p:nvSpPr>
          <p:spPr>
            <a:xfrm>
              <a:off x="5031400" y="2805725"/>
              <a:ext cx="452900" cy="320750"/>
            </a:xfrm>
            <a:custGeom>
              <a:avLst/>
              <a:gdLst/>
              <a:ahLst/>
              <a:cxnLst/>
              <a:rect l="l" t="t" r="r" b="b"/>
              <a:pathLst>
                <a:path w="18116" h="12830" extrusionOk="0">
                  <a:moveTo>
                    <a:pt x="18116" y="2773"/>
                  </a:moveTo>
                  <a:lnTo>
                    <a:pt x="18079" y="2810"/>
                  </a:lnTo>
                  <a:cubicBezTo>
                    <a:pt x="18079" y="2810"/>
                    <a:pt x="18042" y="2810"/>
                    <a:pt x="18042" y="2847"/>
                  </a:cubicBezTo>
                  <a:cubicBezTo>
                    <a:pt x="17931" y="2995"/>
                    <a:pt x="17820" y="3180"/>
                    <a:pt x="17635" y="3402"/>
                  </a:cubicBezTo>
                  <a:cubicBezTo>
                    <a:pt x="17302" y="3883"/>
                    <a:pt x="16859" y="4585"/>
                    <a:pt x="16378" y="5435"/>
                  </a:cubicBezTo>
                  <a:cubicBezTo>
                    <a:pt x="15417" y="7099"/>
                    <a:pt x="14345" y="9317"/>
                    <a:pt x="13864" y="11536"/>
                  </a:cubicBezTo>
                  <a:cubicBezTo>
                    <a:pt x="13827" y="11683"/>
                    <a:pt x="13827" y="11831"/>
                    <a:pt x="13790" y="11979"/>
                  </a:cubicBezTo>
                  <a:cubicBezTo>
                    <a:pt x="15232" y="11499"/>
                    <a:pt x="16526" y="10833"/>
                    <a:pt x="17598" y="10020"/>
                  </a:cubicBezTo>
                  <a:cubicBezTo>
                    <a:pt x="17820" y="6914"/>
                    <a:pt x="18005" y="4437"/>
                    <a:pt x="18116" y="2773"/>
                  </a:cubicBezTo>
                  <a:close/>
                  <a:moveTo>
                    <a:pt x="1553" y="1"/>
                  </a:moveTo>
                  <a:lnTo>
                    <a:pt x="1553" y="75"/>
                  </a:lnTo>
                  <a:cubicBezTo>
                    <a:pt x="1294" y="1184"/>
                    <a:pt x="998" y="2700"/>
                    <a:pt x="666" y="4437"/>
                  </a:cubicBezTo>
                  <a:cubicBezTo>
                    <a:pt x="444" y="5768"/>
                    <a:pt x="185" y="7247"/>
                    <a:pt x="0" y="8689"/>
                  </a:cubicBezTo>
                  <a:cubicBezTo>
                    <a:pt x="1516" y="10944"/>
                    <a:pt x="4104" y="12829"/>
                    <a:pt x="8503" y="12829"/>
                  </a:cubicBezTo>
                  <a:cubicBezTo>
                    <a:pt x="8799" y="12829"/>
                    <a:pt x="9132" y="12793"/>
                    <a:pt x="9465" y="12793"/>
                  </a:cubicBezTo>
                  <a:cubicBezTo>
                    <a:pt x="10796" y="12719"/>
                    <a:pt x="12016" y="12497"/>
                    <a:pt x="13125" y="12201"/>
                  </a:cubicBezTo>
                  <a:cubicBezTo>
                    <a:pt x="13162" y="11942"/>
                    <a:pt x="13236" y="11683"/>
                    <a:pt x="13273" y="11388"/>
                  </a:cubicBezTo>
                  <a:cubicBezTo>
                    <a:pt x="13975" y="8171"/>
                    <a:pt x="15897" y="4955"/>
                    <a:pt x="16933" y="3365"/>
                  </a:cubicBezTo>
                  <a:lnTo>
                    <a:pt x="16933" y="3365"/>
                  </a:lnTo>
                  <a:cubicBezTo>
                    <a:pt x="15676" y="3920"/>
                    <a:pt x="14234" y="4252"/>
                    <a:pt x="12644" y="4326"/>
                  </a:cubicBezTo>
                  <a:cubicBezTo>
                    <a:pt x="12348" y="4363"/>
                    <a:pt x="12053" y="4363"/>
                    <a:pt x="11757" y="4363"/>
                  </a:cubicBezTo>
                  <a:cubicBezTo>
                    <a:pt x="6655" y="4363"/>
                    <a:pt x="3512" y="2219"/>
                    <a:pt x="15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9" name="Google Shape;1909;p37"/>
            <p:cNvSpPr/>
            <p:nvPr/>
          </p:nvSpPr>
          <p:spPr>
            <a:xfrm>
              <a:off x="5001825" y="2754200"/>
              <a:ext cx="510200" cy="748450"/>
            </a:xfrm>
            <a:custGeom>
              <a:avLst/>
              <a:gdLst/>
              <a:ahLst/>
              <a:cxnLst/>
              <a:rect l="l" t="t" r="r" b="b"/>
              <a:pathLst>
                <a:path w="20408" h="29938" extrusionOk="0">
                  <a:moveTo>
                    <a:pt x="3044" y="746"/>
                  </a:moveTo>
                  <a:lnTo>
                    <a:pt x="3044" y="746"/>
                  </a:lnTo>
                  <a:cubicBezTo>
                    <a:pt x="3908" y="1120"/>
                    <a:pt x="6406" y="2112"/>
                    <a:pt x="10722" y="3540"/>
                  </a:cubicBezTo>
                  <a:cubicBezTo>
                    <a:pt x="12089" y="4021"/>
                    <a:pt x="13383" y="4206"/>
                    <a:pt x="14493" y="4206"/>
                  </a:cubicBezTo>
                  <a:cubicBezTo>
                    <a:pt x="16987" y="4206"/>
                    <a:pt x="18742" y="3330"/>
                    <a:pt x="19532" y="2835"/>
                  </a:cubicBezTo>
                  <a:lnTo>
                    <a:pt x="19532" y="2835"/>
                  </a:lnTo>
                  <a:cubicBezTo>
                    <a:pt x="19537" y="3002"/>
                    <a:pt x="19546" y="3202"/>
                    <a:pt x="19558" y="3430"/>
                  </a:cubicBezTo>
                  <a:cubicBezTo>
                    <a:pt x="19631" y="5537"/>
                    <a:pt x="19779" y="10269"/>
                    <a:pt x="19779" y="13929"/>
                  </a:cubicBezTo>
                  <a:cubicBezTo>
                    <a:pt x="19779" y="16369"/>
                    <a:pt x="19521" y="19475"/>
                    <a:pt x="18374" y="22248"/>
                  </a:cubicBezTo>
                  <a:cubicBezTo>
                    <a:pt x="17191" y="25020"/>
                    <a:pt x="15195" y="27497"/>
                    <a:pt x="11720" y="28828"/>
                  </a:cubicBezTo>
                  <a:cubicBezTo>
                    <a:pt x="10759" y="29161"/>
                    <a:pt x="9908" y="29309"/>
                    <a:pt x="9095" y="29309"/>
                  </a:cubicBezTo>
                  <a:cubicBezTo>
                    <a:pt x="7764" y="29309"/>
                    <a:pt x="6581" y="28902"/>
                    <a:pt x="5546" y="28200"/>
                  </a:cubicBezTo>
                  <a:cubicBezTo>
                    <a:pt x="3993" y="27165"/>
                    <a:pt x="2736" y="25464"/>
                    <a:pt x="1886" y="23505"/>
                  </a:cubicBezTo>
                  <a:cubicBezTo>
                    <a:pt x="1072" y="21545"/>
                    <a:pt x="592" y="19327"/>
                    <a:pt x="592" y="17294"/>
                  </a:cubicBezTo>
                  <a:cubicBezTo>
                    <a:pt x="592" y="14188"/>
                    <a:pt x="1220" y="9936"/>
                    <a:pt x="1849" y="6498"/>
                  </a:cubicBezTo>
                  <a:cubicBezTo>
                    <a:pt x="2181" y="4761"/>
                    <a:pt x="2477" y="3245"/>
                    <a:pt x="2736" y="2136"/>
                  </a:cubicBezTo>
                  <a:cubicBezTo>
                    <a:pt x="2847" y="1581"/>
                    <a:pt x="2958" y="1174"/>
                    <a:pt x="3032" y="842"/>
                  </a:cubicBezTo>
                  <a:cubicBezTo>
                    <a:pt x="3036" y="808"/>
                    <a:pt x="3040" y="776"/>
                    <a:pt x="3044" y="746"/>
                  </a:cubicBezTo>
                  <a:close/>
                  <a:moveTo>
                    <a:pt x="2828" y="1"/>
                  </a:moveTo>
                  <a:cubicBezTo>
                    <a:pt x="2782" y="1"/>
                    <a:pt x="2736" y="10"/>
                    <a:pt x="2699" y="28"/>
                  </a:cubicBezTo>
                  <a:cubicBezTo>
                    <a:pt x="2588" y="65"/>
                    <a:pt x="2551" y="139"/>
                    <a:pt x="2514" y="250"/>
                  </a:cubicBezTo>
                  <a:cubicBezTo>
                    <a:pt x="2514" y="250"/>
                    <a:pt x="1886" y="2912"/>
                    <a:pt x="1257" y="6387"/>
                  </a:cubicBezTo>
                  <a:cubicBezTo>
                    <a:pt x="629" y="9862"/>
                    <a:pt x="0" y="14114"/>
                    <a:pt x="0" y="17294"/>
                  </a:cubicBezTo>
                  <a:cubicBezTo>
                    <a:pt x="0" y="20103"/>
                    <a:pt x="813" y="23246"/>
                    <a:pt x="2366" y="25686"/>
                  </a:cubicBezTo>
                  <a:cubicBezTo>
                    <a:pt x="3143" y="26906"/>
                    <a:pt x="4067" y="27978"/>
                    <a:pt x="5213" y="28718"/>
                  </a:cubicBezTo>
                  <a:cubicBezTo>
                    <a:pt x="6322" y="29494"/>
                    <a:pt x="7653" y="29938"/>
                    <a:pt x="9095" y="29938"/>
                  </a:cubicBezTo>
                  <a:cubicBezTo>
                    <a:pt x="9982" y="29938"/>
                    <a:pt x="10943" y="29753"/>
                    <a:pt x="11905" y="29383"/>
                  </a:cubicBezTo>
                  <a:cubicBezTo>
                    <a:pt x="15602" y="28015"/>
                    <a:pt x="17746" y="25390"/>
                    <a:pt x="18929" y="22469"/>
                  </a:cubicBezTo>
                  <a:cubicBezTo>
                    <a:pt x="20112" y="19586"/>
                    <a:pt x="20408" y="16406"/>
                    <a:pt x="20408" y="13929"/>
                  </a:cubicBezTo>
                  <a:cubicBezTo>
                    <a:pt x="20408" y="9012"/>
                    <a:pt x="20112" y="2283"/>
                    <a:pt x="20112" y="2283"/>
                  </a:cubicBezTo>
                  <a:cubicBezTo>
                    <a:pt x="20112" y="2136"/>
                    <a:pt x="20038" y="2062"/>
                    <a:pt x="19927" y="1988"/>
                  </a:cubicBezTo>
                  <a:cubicBezTo>
                    <a:pt x="19906" y="1977"/>
                    <a:pt x="19878" y="1972"/>
                    <a:pt x="19847" y="1972"/>
                  </a:cubicBezTo>
                  <a:cubicBezTo>
                    <a:pt x="19773" y="1972"/>
                    <a:pt x="19684" y="1999"/>
                    <a:pt x="19631" y="2025"/>
                  </a:cubicBezTo>
                  <a:lnTo>
                    <a:pt x="19594" y="2062"/>
                  </a:lnTo>
                  <a:cubicBezTo>
                    <a:pt x="19410" y="2210"/>
                    <a:pt x="17524" y="3577"/>
                    <a:pt x="14493" y="3577"/>
                  </a:cubicBezTo>
                  <a:cubicBezTo>
                    <a:pt x="13420" y="3577"/>
                    <a:pt x="12237" y="3393"/>
                    <a:pt x="10943" y="2986"/>
                  </a:cubicBezTo>
                  <a:cubicBezTo>
                    <a:pt x="8208" y="2062"/>
                    <a:pt x="6211" y="1322"/>
                    <a:pt x="4880" y="805"/>
                  </a:cubicBezTo>
                  <a:cubicBezTo>
                    <a:pt x="4215" y="583"/>
                    <a:pt x="3734" y="361"/>
                    <a:pt x="3438" y="250"/>
                  </a:cubicBezTo>
                  <a:cubicBezTo>
                    <a:pt x="3253" y="176"/>
                    <a:pt x="3143" y="102"/>
                    <a:pt x="3069" y="102"/>
                  </a:cubicBezTo>
                  <a:cubicBezTo>
                    <a:pt x="2995" y="65"/>
                    <a:pt x="2958" y="28"/>
                    <a:pt x="2958" y="28"/>
                  </a:cubicBezTo>
                  <a:cubicBezTo>
                    <a:pt x="2921" y="10"/>
                    <a:pt x="2875" y="1"/>
                    <a:pt x="28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0" name="Google Shape;1910;p37"/>
            <p:cNvSpPr/>
            <p:nvPr/>
          </p:nvSpPr>
          <p:spPr>
            <a:xfrm>
              <a:off x="5354875" y="2859575"/>
              <a:ext cx="133125" cy="419400"/>
            </a:xfrm>
            <a:custGeom>
              <a:avLst/>
              <a:gdLst/>
              <a:ahLst/>
              <a:cxnLst/>
              <a:rect l="l" t="t" r="r" b="b"/>
              <a:pathLst>
                <a:path w="5325" h="16776" extrusionOk="0">
                  <a:moveTo>
                    <a:pt x="4991" y="0"/>
                  </a:moveTo>
                  <a:cubicBezTo>
                    <a:pt x="4895" y="0"/>
                    <a:pt x="4800" y="49"/>
                    <a:pt x="4733" y="139"/>
                  </a:cubicBezTo>
                  <a:cubicBezTo>
                    <a:pt x="4733" y="139"/>
                    <a:pt x="1332" y="4649"/>
                    <a:pt x="334" y="9234"/>
                  </a:cubicBezTo>
                  <a:cubicBezTo>
                    <a:pt x="112" y="10343"/>
                    <a:pt x="1" y="11341"/>
                    <a:pt x="1" y="12228"/>
                  </a:cubicBezTo>
                  <a:cubicBezTo>
                    <a:pt x="1" y="15001"/>
                    <a:pt x="925" y="16591"/>
                    <a:pt x="925" y="16628"/>
                  </a:cubicBezTo>
                  <a:cubicBezTo>
                    <a:pt x="999" y="16726"/>
                    <a:pt x="1106" y="16776"/>
                    <a:pt x="1213" y="16776"/>
                  </a:cubicBezTo>
                  <a:cubicBezTo>
                    <a:pt x="1266" y="16776"/>
                    <a:pt x="1319" y="16763"/>
                    <a:pt x="1369" y="16739"/>
                  </a:cubicBezTo>
                  <a:cubicBezTo>
                    <a:pt x="1517" y="16665"/>
                    <a:pt x="1554" y="16443"/>
                    <a:pt x="1480" y="16295"/>
                  </a:cubicBezTo>
                  <a:cubicBezTo>
                    <a:pt x="1369" y="16147"/>
                    <a:pt x="629" y="14705"/>
                    <a:pt x="629" y="12228"/>
                  </a:cubicBezTo>
                  <a:cubicBezTo>
                    <a:pt x="629" y="11378"/>
                    <a:pt x="703" y="10417"/>
                    <a:pt x="925" y="9382"/>
                  </a:cubicBezTo>
                  <a:cubicBezTo>
                    <a:pt x="1406" y="7163"/>
                    <a:pt x="2478" y="4945"/>
                    <a:pt x="3439" y="3281"/>
                  </a:cubicBezTo>
                  <a:cubicBezTo>
                    <a:pt x="3920" y="2431"/>
                    <a:pt x="4363" y="1729"/>
                    <a:pt x="4696" y="1248"/>
                  </a:cubicBezTo>
                  <a:cubicBezTo>
                    <a:pt x="4881" y="1026"/>
                    <a:pt x="4992" y="841"/>
                    <a:pt x="5103" y="693"/>
                  </a:cubicBezTo>
                  <a:cubicBezTo>
                    <a:pt x="5177" y="582"/>
                    <a:pt x="5251" y="509"/>
                    <a:pt x="5251" y="509"/>
                  </a:cubicBezTo>
                  <a:cubicBezTo>
                    <a:pt x="5325" y="361"/>
                    <a:pt x="5325" y="176"/>
                    <a:pt x="5177" y="65"/>
                  </a:cubicBezTo>
                  <a:cubicBezTo>
                    <a:pt x="5118" y="21"/>
                    <a:pt x="5054" y="0"/>
                    <a:pt x="499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1" name="Google Shape;1911;p37"/>
            <p:cNvSpPr/>
            <p:nvPr/>
          </p:nvSpPr>
          <p:spPr>
            <a:xfrm>
              <a:off x="3913950" y="2701900"/>
              <a:ext cx="2461350" cy="2225975"/>
            </a:xfrm>
            <a:custGeom>
              <a:avLst/>
              <a:gdLst/>
              <a:ahLst/>
              <a:cxnLst/>
              <a:rect l="l" t="t" r="r" b="b"/>
              <a:pathLst>
                <a:path w="98454" h="89039" extrusionOk="0">
                  <a:moveTo>
                    <a:pt x="45813" y="0"/>
                  </a:moveTo>
                  <a:cubicBezTo>
                    <a:pt x="45788" y="0"/>
                    <a:pt x="45770" y="13"/>
                    <a:pt x="45770" y="13"/>
                  </a:cubicBezTo>
                  <a:cubicBezTo>
                    <a:pt x="45770" y="13"/>
                    <a:pt x="18819" y="457"/>
                    <a:pt x="16859" y="567"/>
                  </a:cubicBezTo>
                  <a:cubicBezTo>
                    <a:pt x="14863" y="715"/>
                    <a:pt x="15713" y="14210"/>
                    <a:pt x="15713" y="33434"/>
                  </a:cubicBezTo>
                  <a:cubicBezTo>
                    <a:pt x="15713" y="51106"/>
                    <a:pt x="2219" y="83863"/>
                    <a:pt x="1" y="89038"/>
                  </a:cubicBezTo>
                  <a:lnTo>
                    <a:pt x="25584" y="89038"/>
                  </a:lnTo>
                  <a:cubicBezTo>
                    <a:pt x="26398" y="85489"/>
                    <a:pt x="30280" y="69259"/>
                    <a:pt x="33126" y="60423"/>
                  </a:cubicBezTo>
                  <a:cubicBezTo>
                    <a:pt x="36380" y="50441"/>
                    <a:pt x="40594" y="38093"/>
                    <a:pt x="41408" y="30625"/>
                  </a:cubicBezTo>
                  <a:cubicBezTo>
                    <a:pt x="42258" y="23194"/>
                    <a:pt x="45770" y="3377"/>
                    <a:pt x="45770" y="3377"/>
                  </a:cubicBezTo>
                  <a:cubicBezTo>
                    <a:pt x="46226" y="275"/>
                    <a:pt x="45932" y="0"/>
                    <a:pt x="45813" y="0"/>
                  </a:cubicBezTo>
                  <a:close/>
                  <a:moveTo>
                    <a:pt x="67668" y="1054"/>
                  </a:moveTo>
                  <a:cubicBezTo>
                    <a:pt x="63932" y="1054"/>
                    <a:pt x="63331" y="2426"/>
                    <a:pt x="63331" y="4375"/>
                  </a:cubicBezTo>
                  <a:cubicBezTo>
                    <a:pt x="63331" y="4375"/>
                    <a:pt x="62629" y="13211"/>
                    <a:pt x="61779" y="26854"/>
                  </a:cubicBezTo>
                  <a:cubicBezTo>
                    <a:pt x="60928" y="40459"/>
                    <a:pt x="57564" y="57059"/>
                    <a:pt x="53238" y="68150"/>
                  </a:cubicBezTo>
                  <a:cubicBezTo>
                    <a:pt x="48876" y="79241"/>
                    <a:pt x="49024" y="85970"/>
                    <a:pt x="49135" y="88077"/>
                  </a:cubicBezTo>
                  <a:cubicBezTo>
                    <a:pt x="49172" y="88447"/>
                    <a:pt x="49209" y="88780"/>
                    <a:pt x="49209" y="89038"/>
                  </a:cubicBezTo>
                  <a:lnTo>
                    <a:pt x="68766" y="89038"/>
                  </a:lnTo>
                  <a:cubicBezTo>
                    <a:pt x="68248" y="85896"/>
                    <a:pt x="67990" y="78465"/>
                    <a:pt x="72759" y="65451"/>
                  </a:cubicBezTo>
                  <a:cubicBezTo>
                    <a:pt x="72759" y="65451"/>
                    <a:pt x="72759" y="77134"/>
                    <a:pt x="73868" y="80498"/>
                  </a:cubicBezTo>
                  <a:cubicBezTo>
                    <a:pt x="74489" y="82381"/>
                    <a:pt x="74727" y="83383"/>
                    <a:pt x="75575" y="83383"/>
                  </a:cubicBezTo>
                  <a:cubicBezTo>
                    <a:pt x="76242" y="83383"/>
                    <a:pt x="77286" y="82762"/>
                    <a:pt x="79192" y="81459"/>
                  </a:cubicBezTo>
                  <a:cubicBezTo>
                    <a:pt x="83554" y="78539"/>
                    <a:pt x="98453" y="59425"/>
                    <a:pt x="98453" y="59425"/>
                  </a:cubicBezTo>
                  <a:lnTo>
                    <a:pt x="98453" y="53103"/>
                  </a:lnTo>
                  <a:cubicBezTo>
                    <a:pt x="98453" y="53103"/>
                    <a:pt x="92538" y="56615"/>
                    <a:pt x="88323" y="58722"/>
                  </a:cubicBezTo>
                  <a:cubicBezTo>
                    <a:pt x="87504" y="59132"/>
                    <a:pt x="86834" y="59335"/>
                    <a:pt x="86294" y="59335"/>
                  </a:cubicBezTo>
                  <a:cubicBezTo>
                    <a:pt x="84060" y="59335"/>
                    <a:pt x="84066" y="55855"/>
                    <a:pt x="84959" y="49184"/>
                  </a:cubicBezTo>
                  <a:cubicBezTo>
                    <a:pt x="86068" y="40903"/>
                    <a:pt x="95791" y="9440"/>
                    <a:pt x="95902" y="7185"/>
                  </a:cubicBezTo>
                  <a:cubicBezTo>
                    <a:pt x="96050" y="4930"/>
                    <a:pt x="79192" y="2564"/>
                    <a:pt x="71761" y="1418"/>
                  </a:cubicBezTo>
                  <a:cubicBezTo>
                    <a:pt x="70093" y="1169"/>
                    <a:pt x="68749" y="1054"/>
                    <a:pt x="67668" y="105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2" name="Google Shape;1912;p37"/>
            <p:cNvSpPr/>
            <p:nvPr/>
          </p:nvSpPr>
          <p:spPr>
            <a:xfrm>
              <a:off x="5139525" y="3731850"/>
              <a:ext cx="1235775" cy="1196025"/>
            </a:xfrm>
            <a:custGeom>
              <a:avLst/>
              <a:gdLst/>
              <a:ahLst/>
              <a:cxnLst/>
              <a:rect l="l" t="t" r="r" b="b"/>
              <a:pathLst>
                <a:path w="49431" h="47841" extrusionOk="0">
                  <a:moveTo>
                    <a:pt x="32276" y="0"/>
                  </a:moveTo>
                  <a:cubicBezTo>
                    <a:pt x="32276" y="0"/>
                    <a:pt x="14678" y="31388"/>
                    <a:pt x="5842" y="37969"/>
                  </a:cubicBezTo>
                  <a:cubicBezTo>
                    <a:pt x="3883" y="39448"/>
                    <a:pt x="1960" y="40779"/>
                    <a:pt x="259" y="42073"/>
                  </a:cubicBezTo>
                  <a:cubicBezTo>
                    <a:pt x="1" y="44402"/>
                    <a:pt x="75" y="46029"/>
                    <a:pt x="112" y="46879"/>
                  </a:cubicBezTo>
                  <a:cubicBezTo>
                    <a:pt x="149" y="47249"/>
                    <a:pt x="186" y="47582"/>
                    <a:pt x="186" y="47840"/>
                  </a:cubicBezTo>
                  <a:lnTo>
                    <a:pt x="19743" y="47840"/>
                  </a:lnTo>
                  <a:cubicBezTo>
                    <a:pt x="19225" y="44698"/>
                    <a:pt x="18967" y="37267"/>
                    <a:pt x="23736" y="24253"/>
                  </a:cubicBezTo>
                  <a:cubicBezTo>
                    <a:pt x="23736" y="24253"/>
                    <a:pt x="23736" y="35936"/>
                    <a:pt x="24845" y="39300"/>
                  </a:cubicBezTo>
                  <a:cubicBezTo>
                    <a:pt x="25466" y="41183"/>
                    <a:pt x="25704" y="42185"/>
                    <a:pt x="26552" y="42185"/>
                  </a:cubicBezTo>
                  <a:cubicBezTo>
                    <a:pt x="27219" y="42185"/>
                    <a:pt x="28263" y="41564"/>
                    <a:pt x="30169" y="40261"/>
                  </a:cubicBezTo>
                  <a:cubicBezTo>
                    <a:pt x="34531" y="37341"/>
                    <a:pt x="49430" y="18227"/>
                    <a:pt x="49430" y="18227"/>
                  </a:cubicBezTo>
                  <a:lnTo>
                    <a:pt x="49430" y="11905"/>
                  </a:lnTo>
                  <a:cubicBezTo>
                    <a:pt x="49430" y="11905"/>
                    <a:pt x="43515" y="15417"/>
                    <a:pt x="39300" y="17524"/>
                  </a:cubicBezTo>
                  <a:cubicBezTo>
                    <a:pt x="38481" y="17934"/>
                    <a:pt x="37811" y="18137"/>
                    <a:pt x="37271" y="18137"/>
                  </a:cubicBezTo>
                  <a:cubicBezTo>
                    <a:pt x="35037" y="18137"/>
                    <a:pt x="35043" y="14657"/>
                    <a:pt x="35936" y="7986"/>
                  </a:cubicBezTo>
                  <a:cubicBezTo>
                    <a:pt x="36158" y="6396"/>
                    <a:pt x="36676" y="3919"/>
                    <a:pt x="37415" y="962"/>
                  </a:cubicBezTo>
                  <a:lnTo>
                    <a:pt x="3227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3" name="Google Shape;1913;p37"/>
            <p:cNvSpPr/>
            <p:nvPr/>
          </p:nvSpPr>
          <p:spPr>
            <a:xfrm>
              <a:off x="3913950" y="3766050"/>
              <a:ext cx="429825" cy="1161825"/>
            </a:xfrm>
            <a:custGeom>
              <a:avLst/>
              <a:gdLst/>
              <a:ahLst/>
              <a:cxnLst/>
              <a:rect l="l" t="t" r="r" b="b"/>
              <a:pathLst>
                <a:path w="17193" h="46473" extrusionOk="0">
                  <a:moveTo>
                    <a:pt x="17192" y="0"/>
                  </a:moveTo>
                  <a:lnTo>
                    <a:pt x="13162" y="8097"/>
                  </a:lnTo>
                  <a:cubicBezTo>
                    <a:pt x="9095" y="24549"/>
                    <a:pt x="1590" y="42738"/>
                    <a:pt x="1" y="46472"/>
                  </a:cubicBezTo>
                  <a:lnTo>
                    <a:pt x="6101" y="46472"/>
                  </a:lnTo>
                  <a:lnTo>
                    <a:pt x="1719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4" name="Google Shape;1914;p37"/>
            <p:cNvSpPr/>
            <p:nvPr/>
          </p:nvSpPr>
          <p:spPr>
            <a:xfrm>
              <a:off x="5142300" y="4519325"/>
              <a:ext cx="933525" cy="401150"/>
            </a:xfrm>
            <a:custGeom>
              <a:avLst/>
              <a:gdLst/>
              <a:ahLst/>
              <a:cxnLst/>
              <a:rect l="l" t="t" r="r" b="b"/>
              <a:pathLst>
                <a:path w="37341" h="16046" extrusionOk="0">
                  <a:moveTo>
                    <a:pt x="24142" y="777"/>
                  </a:moveTo>
                  <a:lnTo>
                    <a:pt x="24142" y="777"/>
                  </a:lnTo>
                  <a:cubicBezTo>
                    <a:pt x="24216" y="1886"/>
                    <a:pt x="24290" y="2995"/>
                    <a:pt x="24401" y="3993"/>
                  </a:cubicBezTo>
                  <a:cubicBezTo>
                    <a:pt x="24549" y="5546"/>
                    <a:pt x="24771" y="6914"/>
                    <a:pt x="25030" y="7690"/>
                  </a:cubicBezTo>
                  <a:cubicBezTo>
                    <a:pt x="25252" y="8430"/>
                    <a:pt x="25436" y="8984"/>
                    <a:pt x="25621" y="9428"/>
                  </a:cubicBezTo>
                  <a:cubicBezTo>
                    <a:pt x="25769" y="9872"/>
                    <a:pt x="25954" y="10167"/>
                    <a:pt x="26102" y="10278"/>
                  </a:cubicBezTo>
                  <a:cubicBezTo>
                    <a:pt x="26213" y="10352"/>
                    <a:pt x="26287" y="10389"/>
                    <a:pt x="26435" y="10389"/>
                  </a:cubicBezTo>
                  <a:lnTo>
                    <a:pt x="26472" y="10389"/>
                  </a:lnTo>
                  <a:cubicBezTo>
                    <a:pt x="26693" y="10389"/>
                    <a:pt x="27100" y="10241"/>
                    <a:pt x="27655" y="9945"/>
                  </a:cubicBezTo>
                  <a:cubicBezTo>
                    <a:pt x="28209" y="9650"/>
                    <a:pt x="28949" y="9169"/>
                    <a:pt x="29910" y="8541"/>
                  </a:cubicBezTo>
                  <a:cubicBezTo>
                    <a:pt x="30797" y="7912"/>
                    <a:pt x="32276" y="6507"/>
                    <a:pt x="33940" y="4696"/>
                  </a:cubicBezTo>
                  <a:cubicBezTo>
                    <a:pt x="35012" y="3550"/>
                    <a:pt x="36158" y="2256"/>
                    <a:pt x="37341" y="888"/>
                  </a:cubicBezTo>
                  <a:lnTo>
                    <a:pt x="24142" y="777"/>
                  </a:lnTo>
                  <a:close/>
                  <a:moveTo>
                    <a:pt x="11868" y="0"/>
                  </a:moveTo>
                  <a:cubicBezTo>
                    <a:pt x="9613" y="2847"/>
                    <a:pt x="7506" y="5176"/>
                    <a:pt x="5731" y="6470"/>
                  </a:cubicBezTo>
                  <a:cubicBezTo>
                    <a:pt x="3883" y="7875"/>
                    <a:pt x="2108" y="9132"/>
                    <a:pt x="481" y="10315"/>
                  </a:cubicBezTo>
                  <a:cubicBezTo>
                    <a:pt x="333" y="11757"/>
                    <a:pt x="259" y="12940"/>
                    <a:pt x="259" y="13827"/>
                  </a:cubicBezTo>
                  <a:cubicBezTo>
                    <a:pt x="259" y="14493"/>
                    <a:pt x="296" y="15010"/>
                    <a:pt x="333" y="15343"/>
                  </a:cubicBezTo>
                  <a:lnTo>
                    <a:pt x="1" y="15380"/>
                  </a:lnTo>
                  <a:lnTo>
                    <a:pt x="333" y="15380"/>
                  </a:lnTo>
                  <a:cubicBezTo>
                    <a:pt x="333" y="15602"/>
                    <a:pt x="370" y="15824"/>
                    <a:pt x="370" y="16046"/>
                  </a:cubicBezTo>
                  <a:lnTo>
                    <a:pt x="19299" y="16046"/>
                  </a:lnTo>
                  <a:cubicBezTo>
                    <a:pt x="19151" y="15195"/>
                    <a:pt x="19077" y="14086"/>
                    <a:pt x="19077" y="12681"/>
                  </a:cubicBezTo>
                  <a:cubicBezTo>
                    <a:pt x="19077" y="9872"/>
                    <a:pt x="19447" y="5953"/>
                    <a:pt x="20778" y="740"/>
                  </a:cubicBezTo>
                  <a:lnTo>
                    <a:pt x="13273" y="666"/>
                  </a:lnTo>
                  <a:cubicBezTo>
                    <a:pt x="12682" y="666"/>
                    <a:pt x="12201" y="407"/>
                    <a:pt x="118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5" name="Google Shape;1915;p37"/>
            <p:cNvSpPr/>
            <p:nvPr/>
          </p:nvSpPr>
          <p:spPr>
            <a:xfrm>
              <a:off x="3925975" y="4024850"/>
              <a:ext cx="355850" cy="895625"/>
            </a:xfrm>
            <a:custGeom>
              <a:avLst/>
              <a:gdLst/>
              <a:ahLst/>
              <a:cxnLst/>
              <a:rect l="l" t="t" r="r" b="b"/>
              <a:pathLst>
                <a:path w="14234" h="35825" extrusionOk="0">
                  <a:moveTo>
                    <a:pt x="14234" y="0"/>
                  </a:moveTo>
                  <a:lnTo>
                    <a:pt x="11498" y="8060"/>
                  </a:lnTo>
                  <a:lnTo>
                    <a:pt x="12348" y="7912"/>
                  </a:lnTo>
                  <a:lnTo>
                    <a:pt x="14234" y="0"/>
                  </a:lnTo>
                  <a:close/>
                  <a:moveTo>
                    <a:pt x="7727" y="27358"/>
                  </a:moveTo>
                  <a:lnTo>
                    <a:pt x="7727" y="27358"/>
                  </a:lnTo>
                  <a:cubicBezTo>
                    <a:pt x="5805" y="27913"/>
                    <a:pt x="4104" y="28394"/>
                    <a:pt x="2847" y="28726"/>
                  </a:cubicBezTo>
                  <a:cubicBezTo>
                    <a:pt x="1590" y="31980"/>
                    <a:pt x="555" y="34457"/>
                    <a:pt x="0" y="35825"/>
                  </a:cubicBezTo>
                  <a:lnTo>
                    <a:pt x="5694" y="35825"/>
                  </a:lnTo>
                  <a:lnTo>
                    <a:pt x="7727" y="2735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6" name="Google Shape;1916;p37"/>
            <p:cNvSpPr/>
            <p:nvPr/>
          </p:nvSpPr>
          <p:spPr>
            <a:xfrm>
              <a:off x="3906550" y="2694575"/>
              <a:ext cx="2476150" cy="2241625"/>
            </a:xfrm>
            <a:custGeom>
              <a:avLst/>
              <a:gdLst/>
              <a:ahLst/>
              <a:cxnLst/>
              <a:rect l="l" t="t" r="r" b="b"/>
              <a:pathLst>
                <a:path w="99046" h="89665" extrusionOk="0">
                  <a:moveTo>
                    <a:pt x="25427" y="29501"/>
                  </a:moveTo>
                  <a:cubicBezTo>
                    <a:pt x="25333" y="29501"/>
                    <a:pt x="25243" y="29537"/>
                    <a:pt x="25178" y="29624"/>
                  </a:cubicBezTo>
                  <a:lnTo>
                    <a:pt x="20704" y="35502"/>
                  </a:lnTo>
                  <a:cubicBezTo>
                    <a:pt x="20594" y="35650"/>
                    <a:pt x="20594" y="35835"/>
                    <a:pt x="20741" y="35946"/>
                  </a:cubicBezTo>
                  <a:cubicBezTo>
                    <a:pt x="20803" y="35992"/>
                    <a:pt x="20872" y="36013"/>
                    <a:pt x="20939" y="36013"/>
                  </a:cubicBezTo>
                  <a:cubicBezTo>
                    <a:pt x="21031" y="36013"/>
                    <a:pt x="21121" y="35973"/>
                    <a:pt x="21185" y="35909"/>
                  </a:cubicBezTo>
                  <a:lnTo>
                    <a:pt x="25659" y="29993"/>
                  </a:lnTo>
                  <a:cubicBezTo>
                    <a:pt x="25769" y="29846"/>
                    <a:pt x="25732" y="29661"/>
                    <a:pt x="25622" y="29550"/>
                  </a:cubicBezTo>
                  <a:cubicBezTo>
                    <a:pt x="25560" y="29519"/>
                    <a:pt x="25493" y="29501"/>
                    <a:pt x="25427" y="29501"/>
                  </a:cubicBezTo>
                  <a:close/>
                  <a:moveTo>
                    <a:pt x="84879" y="20321"/>
                  </a:moveTo>
                  <a:cubicBezTo>
                    <a:pt x="84739" y="20321"/>
                    <a:pt x="84619" y="20421"/>
                    <a:pt x="84590" y="20566"/>
                  </a:cubicBezTo>
                  <a:lnTo>
                    <a:pt x="79044" y="41196"/>
                  </a:lnTo>
                  <a:cubicBezTo>
                    <a:pt x="79007" y="41343"/>
                    <a:pt x="79118" y="41528"/>
                    <a:pt x="79266" y="41565"/>
                  </a:cubicBezTo>
                  <a:cubicBezTo>
                    <a:pt x="79297" y="41571"/>
                    <a:pt x="79326" y="41574"/>
                    <a:pt x="79355" y="41574"/>
                  </a:cubicBezTo>
                  <a:cubicBezTo>
                    <a:pt x="79497" y="41574"/>
                    <a:pt x="79605" y="41497"/>
                    <a:pt x="79636" y="41343"/>
                  </a:cubicBezTo>
                  <a:lnTo>
                    <a:pt x="85181" y="20714"/>
                  </a:lnTo>
                  <a:cubicBezTo>
                    <a:pt x="85255" y="20529"/>
                    <a:pt x="85144" y="20381"/>
                    <a:pt x="84996" y="20344"/>
                  </a:cubicBezTo>
                  <a:cubicBezTo>
                    <a:pt x="84957" y="20328"/>
                    <a:pt x="84917" y="20321"/>
                    <a:pt x="84879" y="20321"/>
                  </a:cubicBezTo>
                  <a:close/>
                  <a:moveTo>
                    <a:pt x="45982" y="639"/>
                  </a:moveTo>
                  <a:cubicBezTo>
                    <a:pt x="46008" y="736"/>
                    <a:pt x="46029" y="896"/>
                    <a:pt x="46029" y="1119"/>
                  </a:cubicBezTo>
                  <a:cubicBezTo>
                    <a:pt x="46029" y="1600"/>
                    <a:pt x="45955" y="2376"/>
                    <a:pt x="45771" y="3633"/>
                  </a:cubicBezTo>
                  <a:cubicBezTo>
                    <a:pt x="45771" y="3633"/>
                    <a:pt x="42258" y="23413"/>
                    <a:pt x="41408" y="30881"/>
                  </a:cubicBezTo>
                  <a:cubicBezTo>
                    <a:pt x="40595" y="38275"/>
                    <a:pt x="36380" y="50623"/>
                    <a:pt x="33127" y="60605"/>
                  </a:cubicBezTo>
                  <a:cubicBezTo>
                    <a:pt x="30343" y="69280"/>
                    <a:pt x="26571" y="84987"/>
                    <a:pt x="25644" y="89036"/>
                  </a:cubicBezTo>
                  <a:lnTo>
                    <a:pt x="779" y="89036"/>
                  </a:lnTo>
                  <a:cubicBezTo>
                    <a:pt x="2092" y="85905"/>
                    <a:pt x="5803" y="76838"/>
                    <a:pt x="9281" y="66336"/>
                  </a:cubicBezTo>
                  <a:cubicBezTo>
                    <a:pt x="12941" y="55244"/>
                    <a:pt x="16305" y="42637"/>
                    <a:pt x="16342" y="33727"/>
                  </a:cubicBezTo>
                  <a:cubicBezTo>
                    <a:pt x="16342" y="24854"/>
                    <a:pt x="16157" y="17202"/>
                    <a:pt x="16157" y="11545"/>
                  </a:cubicBezTo>
                  <a:cubicBezTo>
                    <a:pt x="16157" y="8218"/>
                    <a:pt x="16194" y="5593"/>
                    <a:pt x="16416" y="3781"/>
                  </a:cubicBezTo>
                  <a:cubicBezTo>
                    <a:pt x="16490" y="2894"/>
                    <a:pt x="16638" y="2191"/>
                    <a:pt x="16786" y="1748"/>
                  </a:cubicBezTo>
                  <a:cubicBezTo>
                    <a:pt x="16860" y="1526"/>
                    <a:pt x="16933" y="1378"/>
                    <a:pt x="17007" y="1267"/>
                  </a:cubicBezTo>
                  <a:cubicBezTo>
                    <a:pt x="17081" y="1193"/>
                    <a:pt x="17118" y="1193"/>
                    <a:pt x="17155" y="1193"/>
                  </a:cubicBezTo>
                  <a:cubicBezTo>
                    <a:pt x="17636" y="1156"/>
                    <a:pt x="19706" y="1082"/>
                    <a:pt x="22516" y="1045"/>
                  </a:cubicBezTo>
                  <a:cubicBezTo>
                    <a:pt x="26694" y="934"/>
                    <a:pt x="32609" y="860"/>
                    <a:pt x="37452" y="750"/>
                  </a:cubicBezTo>
                  <a:cubicBezTo>
                    <a:pt x="39855" y="713"/>
                    <a:pt x="42036" y="676"/>
                    <a:pt x="43589" y="676"/>
                  </a:cubicBezTo>
                  <a:cubicBezTo>
                    <a:pt x="44869" y="645"/>
                    <a:pt x="45721" y="640"/>
                    <a:pt x="45982" y="639"/>
                  </a:cubicBezTo>
                  <a:close/>
                  <a:moveTo>
                    <a:pt x="67916" y="1637"/>
                  </a:moveTo>
                  <a:cubicBezTo>
                    <a:pt x="68988" y="1637"/>
                    <a:pt x="70319" y="1785"/>
                    <a:pt x="72020" y="2007"/>
                  </a:cubicBezTo>
                  <a:cubicBezTo>
                    <a:pt x="75717" y="2598"/>
                    <a:pt x="81743" y="3448"/>
                    <a:pt x="86845" y="4484"/>
                  </a:cubicBezTo>
                  <a:cubicBezTo>
                    <a:pt x="89396" y="4964"/>
                    <a:pt x="91725" y="5519"/>
                    <a:pt x="93389" y="6073"/>
                  </a:cubicBezTo>
                  <a:cubicBezTo>
                    <a:pt x="94202" y="6332"/>
                    <a:pt x="94867" y="6591"/>
                    <a:pt x="95311" y="6887"/>
                  </a:cubicBezTo>
                  <a:cubicBezTo>
                    <a:pt x="95533" y="6998"/>
                    <a:pt x="95681" y="7109"/>
                    <a:pt x="95792" y="7219"/>
                  </a:cubicBezTo>
                  <a:cubicBezTo>
                    <a:pt x="95903" y="7330"/>
                    <a:pt x="95903" y="7404"/>
                    <a:pt x="95903" y="7441"/>
                  </a:cubicBezTo>
                  <a:cubicBezTo>
                    <a:pt x="95903" y="7552"/>
                    <a:pt x="95866" y="7811"/>
                    <a:pt x="95792" y="8144"/>
                  </a:cubicBezTo>
                  <a:cubicBezTo>
                    <a:pt x="95200" y="10806"/>
                    <a:pt x="92760" y="19198"/>
                    <a:pt x="90320" y="27849"/>
                  </a:cubicBezTo>
                  <a:cubicBezTo>
                    <a:pt x="87880" y="36537"/>
                    <a:pt x="85477" y="45484"/>
                    <a:pt x="84959" y="49440"/>
                  </a:cubicBezTo>
                  <a:cubicBezTo>
                    <a:pt x="84590" y="52028"/>
                    <a:pt x="84368" y="54135"/>
                    <a:pt x="84368" y="55762"/>
                  </a:cubicBezTo>
                  <a:cubicBezTo>
                    <a:pt x="84368" y="57056"/>
                    <a:pt x="84516" y="58054"/>
                    <a:pt x="84848" y="58794"/>
                  </a:cubicBezTo>
                  <a:cubicBezTo>
                    <a:pt x="85033" y="59163"/>
                    <a:pt x="85255" y="59459"/>
                    <a:pt x="85551" y="59644"/>
                  </a:cubicBezTo>
                  <a:cubicBezTo>
                    <a:pt x="85847" y="59829"/>
                    <a:pt x="86216" y="59940"/>
                    <a:pt x="86586" y="59940"/>
                  </a:cubicBezTo>
                  <a:cubicBezTo>
                    <a:pt x="87215" y="59940"/>
                    <a:pt x="87917" y="59718"/>
                    <a:pt x="88767" y="59311"/>
                  </a:cubicBezTo>
                  <a:cubicBezTo>
                    <a:pt x="92261" y="57533"/>
                    <a:pt x="96924" y="54816"/>
                    <a:pt x="98417" y="53938"/>
                  </a:cubicBezTo>
                  <a:lnTo>
                    <a:pt x="98417" y="53938"/>
                  </a:lnTo>
                  <a:lnTo>
                    <a:pt x="98417" y="59631"/>
                  </a:lnTo>
                  <a:lnTo>
                    <a:pt x="98417" y="59631"/>
                  </a:lnTo>
                  <a:cubicBezTo>
                    <a:pt x="98320" y="59757"/>
                    <a:pt x="98132" y="60003"/>
                    <a:pt x="97862" y="60346"/>
                  </a:cubicBezTo>
                  <a:cubicBezTo>
                    <a:pt x="96383" y="62195"/>
                    <a:pt x="92686" y="66853"/>
                    <a:pt x="88878" y="71364"/>
                  </a:cubicBezTo>
                  <a:cubicBezTo>
                    <a:pt x="86993" y="73619"/>
                    <a:pt x="85070" y="75874"/>
                    <a:pt x="83370" y="77686"/>
                  </a:cubicBezTo>
                  <a:cubicBezTo>
                    <a:pt x="81706" y="79497"/>
                    <a:pt x="80227" y="80902"/>
                    <a:pt x="79340" y="81531"/>
                  </a:cubicBezTo>
                  <a:cubicBezTo>
                    <a:pt x="78379" y="82159"/>
                    <a:pt x="77639" y="82640"/>
                    <a:pt x="77085" y="82935"/>
                  </a:cubicBezTo>
                  <a:cubicBezTo>
                    <a:pt x="76493" y="83268"/>
                    <a:pt x="76123" y="83379"/>
                    <a:pt x="75865" y="83379"/>
                  </a:cubicBezTo>
                  <a:cubicBezTo>
                    <a:pt x="75717" y="83379"/>
                    <a:pt x="75643" y="83342"/>
                    <a:pt x="75532" y="83268"/>
                  </a:cubicBezTo>
                  <a:cubicBezTo>
                    <a:pt x="75384" y="83157"/>
                    <a:pt x="75199" y="82862"/>
                    <a:pt x="75051" y="82418"/>
                  </a:cubicBezTo>
                  <a:cubicBezTo>
                    <a:pt x="74866" y="81974"/>
                    <a:pt x="74682" y="81420"/>
                    <a:pt x="74460" y="80680"/>
                  </a:cubicBezTo>
                  <a:cubicBezTo>
                    <a:pt x="74201" y="79904"/>
                    <a:pt x="73979" y="78536"/>
                    <a:pt x="73831" y="76983"/>
                  </a:cubicBezTo>
                  <a:cubicBezTo>
                    <a:pt x="73572" y="74654"/>
                    <a:pt x="73461" y="71844"/>
                    <a:pt x="73388" y="69626"/>
                  </a:cubicBezTo>
                  <a:cubicBezTo>
                    <a:pt x="73388" y="68517"/>
                    <a:pt x="73351" y="67556"/>
                    <a:pt x="73351" y="66853"/>
                  </a:cubicBezTo>
                  <a:cubicBezTo>
                    <a:pt x="73351" y="66151"/>
                    <a:pt x="73351" y="65744"/>
                    <a:pt x="73351" y="65744"/>
                  </a:cubicBezTo>
                  <a:cubicBezTo>
                    <a:pt x="73351" y="65596"/>
                    <a:pt x="73240" y="65485"/>
                    <a:pt x="73092" y="65448"/>
                  </a:cubicBezTo>
                  <a:cubicBezTo>
                    <a:pt x="72944" y="65448"/>
                    <a:pt x="72796" y="65522"/>
                    <a:pt x="72759" y="65670"/>
                  </a:cubicBezTo>
                  <a:cubicBezTo>
                    <a:pt x="72750" y="65695"/>
                    <a:pt x="72741" y="65719"/>
                    <a:pt x="72732" y="65744"/>
                  </a:cubicBezTo>
                  <a:lnTo>
                    <a:pt x="72722" y="65744"/>
                  </a:lnTo>
                  <a:cubicBezTo>
                    <a:pt x="72722" y="65746"/>
                    <a:pt x="72722" y="65755"/>
                    <a:pt x="72722" y="65771"/>
                  </a:cubicBezTo>
                  <a:lnTo>
                    <a:pt x="72722" y="65771"/>
                  </a:lnTo>
                  <a:cubicBezTo>
                    <a:pt x="69315" y="75070"/>
                    <a:pt x="68507" y="81545"/>
                    <a:pt x="68507" y="85671"/>
                  </a:cubicBezTo>
                  <a:cubicBezTo>
                    <a:pt x="68507" y="87058"/>
                    <a:pt x="68592" y="88163"/>
                    <a:pt x="68711" y="89036"/>
                  </a:cubicBezTo>
                  <a:lnTo>
                    <a:pt x="49802" y="89036"/>
                  </a:lnTo>
                  <a:cubicBezTo>
                    <a:pt x="49780" y="88832"/>
                    <a:pt x="49763" y="88618"/>
                    <a:pt x="49763" y="88370"/>
                  </a:cubicBezTo>
                  <a:lnTo>
                    <a:pt x="49431" y="88370"/>
                  </a:lnTo>
                  <a:lnTo>
                    <a:pt x="49763" y="88333"/>
                  </a:lnTo>
                  <a:cubicBezTo>
                    <a:pt x="49726" y="88000"/>
                    <a:pt x="49689" y="87483"/>
                    <a:pt x="49689" y="86817"/>
                  </a:cubicBezTo>
                  <a:cubicBezTo>
                    <a:pt x="49689" y="83786"/>
                    <a:pt x="50244" y="77649"/>
                    <a:pt x="53793" y="68554"/>
                  </a:cubicBezTo>
                  <a:cubicBezTo>
                    <a:pt x="58156" y="57389"/>
                    <a:pt x="61557" y="40826"/>
                    <a:pt x="62407" y="27147"/>
                  </a:cubicBezTo>
                  <a:cubicBezTo>
                    <a:pt x="62814" y="20344"/>
                    <a:pt x="63184" y="14725"/>
                    <a:pt x="63479" y="10806"/>
                  </a:cubicBezTo>
                  <a:cubicBezTo>
                    <a:pt x="63627" y="8846"/>
                    <a:pt x="63738" y="7330"/>
                    <a:pt x="63812" y="6295"/>
                  </a:cubicBezTo>
                  <a:cubicBezTo>
                    <a:pt x="63886" y="5260"/>
                    <a:pt x="63923" y="4705"/>
                    <a:pt x="63923" y="4705"/>
                  </a:cubicBezTo>
                  <a:lnTo>
                    <a:pt x="63923" y="4668"/>
                  </a:lnTo>
                  <a:cubicBezTo>
                    <a:pt x="63923" y="4188"/>
                    <a:pt x="63960" y="3781"/>
                    <a:pt x="64071" y="3411"/>
                  </a:cubicBezTo>
                  <a:cubicBezTo>
                    <a:pt x="64219" y="2857"/>
                    <a:pt x="64515" y="2450"/>
                    <a:pt x="65069" y="2154"/>
                  </a:cubicBezTo>
                  <a:cubicBezTo>
                    <a:pt x="65661" y="1859"/>
                    <a:pt x="66548" y="1637"/>
                    <a:pt x="67916" y="1637"/>
                  </a:cubicBezTo>
                  <a:close/>
                  <a:moveTo>
                    <a:pt x="46167" y="0"/>
                  </a:moveTo>
                  <a:cubicBezTo>
                    <a:pt x="46146" y="0"/>
                    <a:pt x="46124" y="3"/>
                    <a:pt x="46103" y="10"/>
                  </a:cubicBezTo>
                  <a:cubicBezTo>
                    <a:pt x="46090" y="10"/>
                    <a:pt x="46078" y="11"/>
                    <a:pt x="46066" y="12"/>
                  </a:cubicBezTo>
                  <a:lnTo>
                    <a:pt x="46066" y="12"/>
                  </a:lnTo>
                  <a:lnTo>
                    <a:pt x="46066" y="10"/>
                  </a:lnTo>
                  <a:cubicBezTo>
                    <a:pt x="46066" y="10"/>
                    <a:pt x="39338" y="121"/>
                    <a:pt x="32350" y="232"/>
                  </a:cubicBezTo>
                  <a:cubicBezTo>
                    <a:pt x="28838" y="306"/>
                    <a:pt x="25289" y="380"/>
                    <a:pt x="22479" y="417"/>
                  </a:cubicBezTo>
                  <a:cubicBezTo>
                    <a:pt x="19669" y="491"/>
                    <a:pt x="17636" y="528"/>
                    <a:pt x="17118" y="565"/>
                  </a:cubicBezTo>
                  <a:cubicBezTo>
                    <a:pt x="16896" y="602"/>
                    <a:pt x="16675" y="713"/>
                    <a:pt x="16564" y="897"/>
                  </a:cubicBezTo>
                  <a:cubicBezTo>
                    <a:pt x="16305" y="1193"/>
                    <a:pt x="16157" y="1637"/>
                    <a:pt x="16009" y="2228"/>
                  </a:cubicBezTo>
                  <a:cubicBezTo>
                    <a:pt x="15639" y="3966"/>
                    <a:pt x="15529" y="7182"/>
                    <a:pt x="15529" y="11545"/>
                  </a:cubicBezTo>
                  <a:cubicBezTo>
                    <a:pt x="15529" y="17202"/>
                    <a:pt x="15713" y="24854"/>
                    <a:pt x="15713" y="33727"/>
                  </a:cubicBezTo>
                  <a:cubicBezTo>
                    <a:pt x="15713" y="42490"/>
                    <a:pt x="12349" y="55097"/>
                    <a:pt x="8689" y="66114"/>
                  </a:cubicBezTo>
                  <a:cubicBezTo>
                    <a:pt x="5029" y="77168"/>
                    <a:pt x="1110" y="86633"/>
                    <a:pt x="38" y="89220"/>
                  </a:cubicBezTo>
                  <a:cubicBezTo>
                    <a:pt x="1" y="89331"/>
                    <a:pt x="1" y="89442"/>
                    <a:pt x="38" y="89516"/>
                  </a:cubicBezTo>
                  <a:cubicBezTo>
                    <a:pt x="112" y="89590"/>
                    <a:pt x="223" y="89664"/>
                    <a:pt x="297" y="89664"/>
                  </a:cubicBezTo>
                  <a:lnTo>
                    <a:pt x="25880" y="89664"/>
                  </a:lnTo>
                  <a:cubicBezTo>
                    <a:pt x="26028" y="89664"/>
                    <a:pt x="26139" y="89553"/>
                    <a:pt x="26176" y="89405"/>
                  </a:cubicBezTo>
                  <a:cubicBezTo>
                    <a:pt x="26989" y="85856"/>
                    <a:pt x="30871" y="69626"/>
                    <a:pt x="33718" y="60790"/>
                  </a:cubicBezTo>
                  <a:cubicBezTo>
                    <a:pt x="36972" y="50845"/>
                    <a:pt x="41186" y="38460"/>
                    <a:pt x="42036" y="30955"/>
                  </a:cubicBezTo>
                  <a:cubicBezTo>
                    <a:pt x="42443" y="27258"/>
                    <a:pt x="43515" y="20455"/>
                    <a:pt x="44514" y="14577"/>
                  </a:cubicBezTo>
                  <a:cubicBezTo>
                    <a:pt x="44994" y="11619"/>
                    <a:pt x="45475" y="8920"/>
                    <a:pt x="45807" y="6961"/>
                  </a:cubicBezTo>
                  <a:cubicBezTo>
                    <a:pt x="45992" y="5962"/>
                    <a:pt x="46140" y="5149"/>
                    <a:pt x="46214" y="4595"/>
                  </a:cubicBezTo>
                  <a:cubicBezTo>
                    <a:pt x="46325" y="4040"/>
                    <a:pt x="46362" y="3744"/>
                    <a:pt x="46362" y="3744"/>
                  </a:cubicBezTo>
                  <a:cubicBezTo>
                    <a:pt x="46584" y="2450"/>
                    <a:pt x="46621" y="1637"/>
                    <a:pt x="46621" y="1119"/>
                  </a:cubicBezTo>
                  <a:cubicBezTo>
                    <a:pt x="46621" y="750"/>
                    <a:pt x="46584" y="528"/>
                    <a:pt x="46547" y="343"/>
                  </a:cubicBezTo>
                  <a:cubicBezTo>
                    <a:pt x="46510" y="232"/>
                    <a:pt x="46473" y="158"/>
                    <a:pt x="46399" y="84"/>
                  </a:cubicBezTo>
                  <a:cubicBezTo>
                    <a:pt x="46339" y="54"/>
                    <a:pt x="46255" y="0"/>
                    <a:pt x="46167" y="0"/>
                  </a:cubicBezTo>
                  <a:close/>
                  <a:moveTo>
                    <a:pt x="67916" y="1045"/>
                  </a:moveTo>
                  <a:cubicBezTo>
                    <a:pt x="66030" y="1045"/>
                    <a:pt x="64884" y="1378"/>
                    <a:pt x="64182" y="2044"/>
                  </a:cubicBezTo>
                  <a:cubicBezTo>
                    <a:pt x="63812" y="2376"/>
                    <a:pt x="63590" y="2783"/>
                    <a:pt x="63479" y="3227"/>
                  </a:cubicBezTo>
                  <a:cubicBezTo>
                    <a:pt x="63371" y="3660"/>
                    <a:pt x="63333" y="4128"/>
                    <a:pt x="63332" y="4632"/>
                  </a:cubicBezTo>
                  <a:lnTo>
                    <a:pt x="63332" y="4632"/>
                  </a:lnTo>
                  <a:lnTo>
                    <a:pt x="63332" y="4631"/>
                  </a:lnTo>
                  <a:cubicBezTo>
                    <a:pt x="63332" y="4631"/>
                    <a:pt x="62629" y="13504"/>
                    <a:pt x="61779" y="27110"/>
                  </a:cubicBezTo>
                  <a:cubicBezTo>
                    <a:pt x="60928" y="40715"/>
                    <a:pt x="57564" y="57278"/>
                    <a:pt x="53239" y="68332"/>
                  </a:cubicBezTo>
                  <a:cubicBezTo>
                    <a:pt x="49615" y="77464"/>
                    <a:pt x="49098" y="83712"/>
                    <a:pt x="49098" y="86817"/>
                  </a:cubicBezTo>
                  <a:cubicBezTo>
                    <a:pt x="49098" y="87483"/>
                    <a:pt x="49098" y="88000"/>
                    <a:pt x="49135" y="88407"/>
                  </a:cubicBezTo>
                  <a:cubicBezTo>
                    <a:pt x="49172" y="88777"/>
                    <a:pt x="49172" y="89073"/>
                    <a:pt x="49209" y="89368"/>
                  </a:cubicBezTo>
                  <a:cubicBezTo>
                    <a:pt x="49209" y="89516"/>
                    <a:pt x="49357" y="89664"/>
                    <a:pt x="49505" y="89664"/>
                  </a:cubicBezTo>
                  <a:lnTo>
                    <a:pt x="69062" y="89664"/>
                  </a:lnTo>
                  <a:cubicBezTo>
                    <a:pt x="69173" y="89664"/>
                    <a:pt x="69247" y="89627"/>
                    <a:pt x="69321" y="89553"/>
                  </a:cubicBezTo>
                  <a:cubicBezTo>
                    <a:pt x="69358" y="89479"/>
                    <a:pt x="69395" y="89405"/>
                    <a:pt x="69395" y="89294"/>
                  </a:cubicBezTo>
                  <a:cubicBezTo>
                    <a:pt x="69247" y="88444"/>
                    <a:pt x="69099" y="87224"/>
                    <a:pt x="69099" y="85671"/>
                  </a:cubicBezTo>
                  <a:cubicBezTo>
                    <a:pt x="69099" y="81879"/>
                    <a:pt x="69819" y="75960"/>
                    <a:pt x="72738" y="67481"/>
                  </a:cubicBezTo>
                  <a:lnTo>
                    <a:pt x="72738" y="67481"/>
                  </a:lnTo>
                  <a:cubicBezTo>
                    <a:pt x="72756" y="68639"/>
                    <a:pt x="72793" y="70268"/>
                    <a:pt x="72870" y="72029"/>
                  </a:cubicBezTo>
                  <a:cubicBezTo>
                    <a:pt x="72944" y="73693"/>
                    <a:pt x="73055" y="75467"/>
                    <a:pt x="73203" y="77057"/>
                  </a:cubicBezTo>
                  <a:cubicBezTo>
                    <a:pt x="73351" y="78610"/>
                    <a:pt x="73572" y="79978"/>
                    <a:pt x="73868" y="80902"/>
                  </a:cubicBezTo>
                  <a:cubicBezTo>
                    <a:pt x="74201" y="81826"/>
                    <a:pt x="74386" y="82566"/>
                    <a:pt x="74645" y="83083"/>
                  </a:cubicBezTo>
                  <a:cubicBezTo>
                    <a:pt x="74792" y="83342"/>
                    <a:pt x="74940" y="83564"/>
                    <a:pt x="75125" y="83749"/>
                  </a:cubicBezTo>
                  <a:cubicBezTo>
                    <a:pt x="75347" y="83897"/>
                    <a:pt x="75606" y="84008"/>
                    <a:pt x="75865" y="84008"/>
                  </a:cubicBezTo>
                  <a:cubicBezTo>
                    <a:pt x="76308" y="83971"/>
                    <a:pt x="76752" y="83823"/>
                    <a:pt x="77380" y="83490"/>
                  </a:cubicBezTo>
                  <a:cubicBezTo>
                    <a:pt x="77972" y="83157"/>
                    <a:pt x="78711" y="82677"/>
                    <a:pt x="79673" y="82011"/>
                  </a:cubicBezTo>
                  <a:cubicBezTo>
                    <a:pt x="80819" y="81235"/>
                    <a:pt x="82556" y="79497"/>
                    <a:pt x="84553" y="77279"/>
                  </a:cubicBezTo>
                  <a:cubicBezTo>
                    <a:pt x="90616" y="70661"/>
                    <a:pt x="98971" y="59903"/>
                    <a:pt x="98971" y="59903"/>
                  </a:cubicBezTo>
                  <a:cubicBezTo>
                    <a:pt x="99008" y="59866"/>
                    <a:pt x="99045" y="59792"/>
                    <a:pt x="99045" y="59718"/>
                  </a:cubicBezTo>
                  <a:lnTo>
                    <a:pt x="99045" y="53396"/>
                  </a:lnTo>
                  <a:cubicBezTo>
                    <a:pt x="99045" y="53285"/>
                    <a:pt x="98971" y="53174"/>
                    <a:pt x="98897" y="53137"/>
                  </a:cubicBezTo>
                  <a:cubicBezTo>
                    <a:pt x="98842" y="53100"/>
                    <a:pt x="98786" y="53082"/>
                    <a:pt x="98731" y="53082"/>
                  </a:cubicBezTo>
                  <a:cubicBezTo>
                    <a:pt x="98675" y="53082"/>
                    <a:pt x="98620" y="53100"/>
                    <a:pt x="98565" y="53137"/>
                  </a:cubicBezTo>
                  <a:cubicBezTo>
                    <a:pt x="98565" y="53137"/>
                    <a:pt x="98232" y="53359"/>
                    <a:pt x="97603" y="53729"/>
                  </a:cubicBezTo>
                  <a:cubicBezTo>
                    <a:pt x="95755" y="54801"/>
                    <a:pt x="91651" y="57167"/>
                    <a:pt x="88472" y="58757"/>
                  </a:cubicBezTo>
                  <a:cubicBezTo>
                    <a:pt x="87695" y="59126"/>
                    <a:pt x="87067" y="59311"/>
                    <a:pt x="86586" y="59311"/>
                  </a:cubicBezTo>
                  <a:cubicBezTo>
                    <a:pt x="86290" y="59311"/>
                    <a:pt x="86068" y="59237"/>
                    <a:pt x="85884" y="59126"/>
                  </a:cubicBezTo>
                  <a:cubicBezTo>
                    <a:pt x="85625" y="58941"/>
                    <a:pt x="85403" y="58609"/>
                    <a:pt x="85218" y="58017"/>
                  </a:cubicBezTo>
                  <a:cubicBezTo>
                    <a:pt x="85070" y="57463"/>
                    <a:pt x="84996" y="56723"/>
                    <a:pt x="84996" y="55762"/>
                  </a:cubicBezTo>
                  <a:cubicBezTo>
                    <a:pt x="84996" y="54172"/>
                    <a:pt x="85218" y="52102"/>
                    <a:pt x="85551" y="49514"/>
                  </a:cubicBezTo>
                  <a:cubicBezTo>
                    <a:pt x="86105" y="45410"/>
                    <a:pt x="88804" y="35465"/>
                    <a:pt x="91392" y="26296"/>
                  </a:cubicBezTo>
                  <a:cubicBezTo>
                    <a:pt x="92686" y="21712"/>
                    <a:pt x="93943" y="17312"/>
                    <a:pt x="94904" y="13911"/>
                  </a:cubicBezTo>
                  <a:cubicBezTo>
                    <a:pt x="95385" y="12210"/>
                    <a:pt x="95755" y="10769"/>
                    <a:pt x="96051" y="9660"/>
                  </a:cubicBezTo>
                  <a:cubicBezTo>
                    <a:pt x="96198" y="9105"/>
                    <a:pt x="96309" y="8661"/>
                    <a:pt x="96383" y="8292"/>
                  </a:cubicBezTo>
                  <a:cubicBezTo>
                    <a:pt x="96457" y="7922"/>
                    <a:pt x="96494" y="7663"/>
                    <a:pt x="96531" y="7478"/>
                  </a:cubicBezTo>
                  <a:lnTo>
                    <a:pt x="96531" y="7441"/>
                  </a:lnTo>
                  <a:cubicBezTo>
                    <a:pt x="96531" y="7219"/>
                    <a:pt x="96420" y="6998"/>
                    <a:pt x="96235" y="6813"/>
                  </a:cubicBezTo>
                  <a:cubicBezTo>
                    <a:pt x="95977" y="6480"/>
                    <a:pt x="95496" y="6221"/>
                    <a:pt x="94867" y="5962"/>
                  </a:cubicBezTo>
                  <a:cubicBezTo>
                    <a:pt x="92686" y="5001"/>
                    <a:pt x="88545" y="4114"/>
                    <a:pt x="84146" y="3338"/>
                  </a:cubicBezTo>
                  <a:cubicBezTo>
                    <a:pt x="79746" y="2561"/>
                    <a:pt x="75125" y="1859"/>
                    <a:pt x="72094" y="1415"/>
                  </a:cubicBezTo>
                  <a:cubicBezTo>
                    <a:pt x="70393" y="1156"/>
                    <a:pt x="69025" y="1045"/>
                    <a:pt x="67916" y="104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7" name="Google Shape;1917;p37"/>
            <p:cNvSpPr/>
            <p:nvPr/>
          </p:nvSpPr>
          <p:spPr>
            <a:xfrm>
              <a:off x="4643200" y="2691125"/>
              <a:ext cx="389150" cy="1764450"/>
            </a:xfrm>
            <a:custGeom>
              <a:avLst/>
              <a:gdLst/>
              <a:ahLst/>
              <a:cxnLst/>
              <a:rect l="l" t="t" r="r" b="b"/>
              <a:pathLst>
                <a:path w="15566" h="70578" extrusionOk="0">
                  <a:moveTo>
                    <a:pt x="15189" y="0"/>
                  </a:moveTo>
                  <a:cubicBezTo>
                    <a:pt x="15084" y="0"/>
                    <a:pt x="14986" y="50"/>
                    <a:pt x="14937" y="148"/>
                  </a:cubicBezTo>
                  <a:lnTo>
                    <a:pt x="3845" y="20112"/>
                  </a:lnTo>
                  <a:cubicBezTo>
                    <a:pt x="3771" y="20223"/>
                    <a:pt x="3771" y="20334"/>
                    <a:pt x="3845" y="20445"/>
                  </a:cubicBezTo>
                  <a:lnTo>
                    <a:pt x="8171" y="26360"/>
                  </a:lnTo>
                  <a:lnTo>
                    <a:pt x="3217" y="29836"/>
                  </a:lnTo>
                  <a:cubicBezTo>
                    <a:pt x="3143" y="29873"/>
                    <a:pt x="3106" y="29984"/>
                    <a:pt x="3106" y="30057"/>
                  </a:cubicBezTo>
                  <a:lnTo>
                    <a:pt x="0" y="70245"/>
                  </a:lnTo>
                  <a:cubicBezTo>
                    <a:pt x="0" y="70393"/>
                    <a:pt x="111" y="70540"/>
                    <a:pt x="296" y="70577"/>
                  </a:cubicBezTo>
                  <a:cubicBezTo>
                    <a:pt x="444" y="70577"/>
                    <a:pt x="592" y="70429"/>
                    <a:pt x="629" y="70282"/>
                  </a:cubicBezTo>
                  <a:lnTo>
                    <a:pt x="3698" y="30242"/>
                  </a:lnTo>
                  <a:lnTo>
                    <a:pt x="8763" y="26693"/>
                  </a:lnTo>
                  <a:cubicBezTo>
                    <a:pt x="8836" y="26656"/>
                    <a:pt x="8910" y="26582"/>
                    <a:pt x="8910" y="26471"/>
                  </a:cubicBezTo>
                  <a:cubicBezTo>
                    <a:pt x="8910" y="26397"/>
                    <a:pt x="8910" y="26323"/>
                    <a:pt x="8836" y="26249"/>
                  </a:cubicBezTo>
                  <a:lnTo>
                    <a:pt x="4474" y="20223"/>
                  </a:lnTo>
                  <a:lnTo>
                    <a:pt x="15454" y="444"/>
                  </a:lnTo>
                  <a:cubicBezTo>
                    <a:pt x="15565" y="296"/>
                    <a:pt x="15491" y="111"/>
                    <a:pt x="15343" y="37"/>
                  </a:cubicBezTo>
                  <a:cubicBezTo>
                    <a:pt x="15294" y="13"/>
                    <a:pt x="15241" y="0"/>
                    <a:pt x="151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8" name="Google Shape;1918;p37"/>
            <p:cNvSpPr/>
            <p:nvPr/>
          </p:nvSpPr>
          <p:spPr>
            <a:xfrm>
              <a:off x="5353025" y="2758425"/>
              <a:ext cx="360500" cy="1559225"/>
            </a:xfrm>
            <a:custGeom>
              <a:avLst/>
              <a:gdLst/>
              <a:ahLst/>
              <a:cxnLst/>
              <a:rect l="l" t="t" r="r" b="b"/>
              <a:pathLst>
                <a:path w="14420" h="62369" extrusionOk="0">
                  <a:moveTo>
                    <a:pt x="9892" y="0"/>
                  </a:moveTo>
                  <a:cubicBezTo>
                    <a:pt x="9873" y="0"/>
                    <a:pt x="9854" y="2"/>
                    <a:pt x="9835" y="7"/>
                  </a:cubicBezTo>
                  <a:cubicBezTo>
                    <a:pt x="9650" y="7"/>
                    <a:pt x="9539" y="192"/>
                    <a:pt x="9576" y="340"/>
                  </a:cubicBezTo>
                  <a:lnTo>
                    <a:pt x="12941" y="20637"/>
                  </a:lnTo>
                  <a:lnTo>
                    <a:pt x="8393" y="24112"/>
                  </a:lnTo>
                  <a:cubicBezTo>
                    <a:pt x="8356" y="24186"/>
                    <a:pt x="8282" y="24260"/>
                    <a:pt x="8282" y="24334"/>
                  </a:cubicBezTo>
                  <a:cubicBezTo>
                    <a:pt x="8282" y="24445"/>
                    <a:pt x="8319" y="24519"/>
                    <a:pt x="8393" y="24593"/>
                  </a:cubicBezTo>
                  <a:lnTo>
                    <a:pt x="13717" y="29399"/>
                  </a:lnTo>
                  <a:lnTo>
                    <a:pt x="75" y="61933"/>
                  </a:lnTo>
                  <a:cubicBezTo>
                    <a:pt x="1" y="62081"/>
                    <a:pt x="75" y="62266"/>
                    <a:pt x="223" y="62340"/>
                  </a:cubicBezTo>
                  <a:cubicBezTo>
                    <a:pt x="262" y="62360"/>
                    <a:pt x="305" y="62369"/>
                    <a:pt x="347" y="62369"/>
                  </a:cubicBezTo>
                  <a:cubicBezTo>
                    <a:pt x="462" y="62369"/>
                    <a:pt x="575" y="62300"/>
                    <a:pt x="629" y="62192"/>
                  </a:cubicBezTo>
                  <a:lnTo>
                    <a:pt x="14382" y="29436"/>
                  </a:lnTo>
                  <a:cubicBezTo>
                    <a:pt x="14419" y="29325"/>
                    <a:pt x="14419" y="29177"/>
                    <a:pt x="14309" y="29103"/>
                  </a:cubicBezTo>
                  <a:lnTo>
                    <a:pt x="9096" y="24371"/>
                  </a:lnTo>
                  <a:lnTo>
                    <a:pt x="13458" y="21043"/>
                  </a:lnTo>
                  <a:cubicBezTo>
                    <a:pt x="13569" y="20970"/>
                    <a:pt x="13606" y="20859"/>
                    <a:pt x="13569" y="20748"/>
                  </a:cubicBezTo>
                  <a:lnTo>
                    <a:pt x="10168" y="266"/>
                  </a:lnTo>
                  <a:cubicBezTo>
                    <a:pt x="10136" y="105"/>
                    <a:pt x="10019" y="0"/>
                    <a:pt x="989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9" name="Google Shape;1919;p37"/>
            <p:cNvSpPr/>
            <p:nvPr/>
          </p:nvSpPr>
          <p:spPr>
            <a:xfrm>
              <a:off x="4686650" y="3654175"/>
              <a:ext cx="1109125" cy="736700"/>
            </a:xfrm>
            <a:custGeom>
              <a:avLst/>
              <a:gdLst/>
              <a:ahLst/>
              <a:cxnLst/>
              <a:rect l="l" t="t" r="r" b="b"/>
              <a:pathLst>
                <a:path w="44365" h="29468" extrusionOk="0">
                  <a:moveTo>
                    <a:pt x="25076" y="0"/>
                  </a:moveTo>
                  <a:cubicBezTo>
                    <a:pt x="23741" y="0"/>
                    <a:pt x="16385" y="10267"/>
                    <a:pt x="12200" y="13755"/>
                  </a:cubicBezTo>
                  <a:cubicBezTo>
                    <a:pt x="7986" y="17267"/>
                    <a:pt x="813" y="20225"/>
                    <a:pt x="813" y="20225"/>
                  </a:cubicBezTo>
                  <a:lnTo>
                    <a:pt x="0" y="29467"/>
                  </a:lnTo>
                  <a:lnTo>
                    <a:pt x="12053" y="19227"/>
                  </a:lnTo>
                  <a:lnTo>
                    <a:pt x="13605" y="19227"/>
                  </a:lnTo>
                  <a:cubicBezTo>
                    <a:pt x="15158" y="19227"/>
                    <a:pt x="18115" y="17120"/>
                    <a:pt x="18116" y="17119"/>
                  </a:cubicBezTo>
                  <a:lnTo>
                    <a:pt x="18116" y="17119"/>
                  </a:lnTo>
                  <a:cubicBezTo>
                    <a:pt x="18115" y="17119"/>
                    <a:pt x="17265" y="17970"/>
                    <a:pt x="16822" y="18376"/>
                  </a:cubicBezTo>
                  <a:cubicBezTo>
                    <a:pt x="16415" y="18820"/>
                    <a:pt x="16267" y="20225"/>
                    <a:pt x="16970" y="20336"/>
                  </a:cubicBezTo>
                  <a:cubicBezTo>
                    <a:pt x="17012" y="20345"/>
                    <a:pt x="17060" y="20349"/>
                    <a:pt x="17114" y="20349"/>
                  </a:cubicBezTo>
                  <a:cubicBezTo>
                    <a:pt x="17949" y="20349"/>
                    <a:pt x="20131" y="19298"/>
                    <a:pt x="23292" y="18117"/>
                  </a:cubicBezTo>
                  <a:cubicBezTo>
                    <a:pt x="26656" y="16860"/>
                    <a:pt x="31573" y="13459"/>
                    <a:pt x="32275" y="12757"/>
                  </a:cubicBezTo>
                  <a:cubicBezTo>
                    <a:pt x="32978" y="12054"/>
                    <a:pt x="28616" y="6435"/>
                    <a:pt x="28615" y="6435"/>
                  </a:cubicBezTo>
                  <a:lnTo>
                    <a:pt x="28615" y="6435"/>
                  </a:lnTo>
                  <a:cubicBezTo>
                    <a:pt x="28616" y="6435"/>
                    <a:pt x="36638" y="10649"/>
                    <a:pt x="39596" y="10649"/>
                  </a:cubicBezTo>
                  <a:cubicBezTo>
                    <a:pt x="42553" y="10649"/>
                    <a:pt x="44069" y="9836"/>
                    <a:pt x="44217" y="8986"/>
                  </a:cubicBezTo>
                  <a:cubicBezTo>
                    <a:pt x="44365" y="8135"/>
                    <a:pt x="41555" y="8135"/>
                    <a:pt x="37747" y="6878"/>
                  </a:cubicBezTo>
                  <a:cubicBezTo>
                    <a:pt x="33976" y="5621"/>
                    <a:pt x="26397" y="113"/>
                    <a:pt x="25103" y="2"/>
                  </a:cubicBezTo>
                  <a:cubicBezTo>
                    <a:pt x="25094" y="1"/>
                    <a:pt x="25085" y="0"/>
                    <a:pt x="2507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0" name="Google Shape;1920;p37"/>
            <p:cNvSpPr/>
            <p:nvPr/>
          </p:nvSpPr>
          <p:spPr>
            <a:xfrm>
              <a:off x="5364125" y="3758650"/>
              <a:ext cx="397450" cy="161775"/>
            </a:xfrm>
            <a:custGeom>
              <a:avLst/>
              <a:gdLst/>
              <a:ahLst/>
              <a:cxnLst/>
              <a:rect l="l" t="t" r="r" b="b"/>
              <a:pathLst>
                <a:path w="15898" h="6471" extrusionOk="0">
                  <a:moveTo>
                    <a:pt x="1" y="0"/>
                  </a:moveTo>
                  <a:lnTo>
                    <a:pt x="1516" y="2256"/>
                  </a:lnTo>
                  <a:cubicBezTo>
                    <a:pt x="1516" y="2256"/>
                    <a:pt x="9539" y="6470"/>
                    <a:pt x="12497" y="6470"/>
                  </a:cubicBezTo>
                  <a:cubicBezTo>
                    <a:pt x="13975" y="6470"/>
                    <a:pt x="15122" y="6285"/>
                    <a:pt x="15898" y="5953"/>
                  </a:cubicBezTo>
                  <a:lnTo>
                    <a:pt x="15750" y="5916"/>
                  </a:lnTo>
                  <a:cubicBezTo>
                    <a:pt x="9133" y="5472"/>
                    <a:pt x="1" y="1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1" name="Google Shape;1921;p37"/>
            <p:cNvSpPr/>
            <p:nvPr/>
          </p:nvSpPr>
          <p:spPr>
            <a:xfrm>
              <a:off x="4686650" y="3815025"/>
              <a:ext cx="824450" cy="575850"/>
            </a:xfrm>
            <a:custGeom>
              <a:avLst/>
              <a:gdLst/>
              <a:ahLst/>
              <a:cxnLst/>
              <a:rect l="l" t="t" r="r" b="b"/>
              <a:pathLst>
                <a:path w="32978" h="23034" extrusionOk="0">
                  <a:moveTo>
                    <a:pt x="28615" y="1"/>
                  </a:moveTo>
                  <a:lnTo>
                    <a:pt x="28615" y="1"/>
                  </a:lnTo>
                  <a:cubicBezTo>
                    <a:pt x="28615" y="1"/>
                    <a:pt x="29613" y="4363"/>
                    <a:pt x="28467" y="5287"/>
                  </a:cubicBezTo>
                  <a:cubicBezTo>
                    <a:pt x="28269" y="5446"/>
                    <a:pt x="28046" y="5512"/>
                    <a:pt x="27815" y="5512"/>
                  </a:cubicBezTo>
                  <a:cubicBezTo>
                    <a:pt x="26756" y="5512"/>
                    <a:pt x="25510" y="4142"/>
                    <a:pt x="25510" y="4141"/>
                  </a:cubicBezTo>
                  <a:lnTo>
                    <a:pt x="25510" y="4141"/>
                  </a:lnTo>
                  <a:cubicBezTo>
                    <a:pt x="25510" y="4142"/>
                    <a:pt x="25990" y="8689"/>
                    <a:pt x="24623" y="8911"/>
                  </a:cubicBezTo>
                  <a:cubicBezTo>
                    <a:pt x="24504" y="8933"/>
                    <a:pt x="24382" y="8943"/>
                    <a:pt x="24259" y="8943"/>
                  </a:cubicBezTo>
                  <a:cubicBezTo>
                    <a:pt x="22949" y="8943"/>
                    <a:pt x="21406" y="7801"/>
                    <a:pt x="21406" y="7801"/>
                  </a:cubicBezTo>
                  <a:cubicBezTo>
                    <a:pt x="21406" y="7801"/>
                    <a:pt x="21406" y="10759"/>
                    <a:pt x="20038" y="10759"/>
                  </a:cubicBezTo>
                  <a:cubicBezTo>
                    <a:pt x="18670" y="10759"/>
                    <a:pt x="16637" y="6397"/>
                    <a:pt x="16637" y="6397"/>
                  </a:cubicBezTo>
                  <a:lnTo>
                    <a:pt x="16637" y="6397"/>
                  </a:lnTo>
                  <a:cubicBezTo>
                    <a:pt x="16637" y="6397"/>
                    <a:pt x="17117" y="8578"/>
                    <a:pt x="15713" y="10057"/>
                  </a:cubicBezTo>
                  <a:cubicBezTo>
                    <a:pt x="14744" y="11077"/>
                    <a:pt x="13159" y="11235"/>
                    <a:pt x="12269" y="11235"/>
                  </a:cubicBezTo>
                  <a:cubicBezTo>
                    <a:pt x="11869" y="11235"/>
                    <a:pt x="11609" y="11203"/>
                    <a:pt x="11609" y="11203"/>
                  </a:cubicBezTo>
                  <a:lnTo>
                    <a:pt x="887" y="18967"/>
                  </a:lnTo>
                  <a:lnTo>
                    <a:pt x="296" y="19669"/>
                  </a:lnTo>
                  <a:lnTo>
                    <a:pt x="0" y="23033"/>
                  </a:lnTo>
                  <a:lnTo>
                    <a:pt x="0" y="23033"/>
                  </a:lnTo>
                  <a:lnTo>
                    <a:pt x="12053" y="12793"/>
                  </a:lnTo>
                  <a:lnTo>
                    <a:pt x="13605" y="12793"/>
                  </a:lnTo>
                  <a:cubicBezTo>
                    <a:pt x="15158" y="12793"/>
                    <a:pt x="18115" y="10686"/>
                    <a:pt x="18116" y="10685"/>
                  </a:cubicBezTo>
                  <a:lnTo>
                    <a:pt x="18116" y="10685"/>
                  </a:lnTo>
                  <a:cubicBezTo>
                    <a:pt x="18115" y="10685"/>
                    <a:pt x="17265" y="11536"/>
                    <a:pt x="16822" y="11942"/>
                  </a:cubicBezTo>
                  <a:cubicBezTo>
                    <a:pt x="16415" y="12386"/>
                    <a:pt x="16267" y="13791"/>
                    <a:pt x="16970" y="13902"/>
                  </a:cubicBezTo>
                  <a:cubicBezTo>
                    <a:pt x="17012" y="13911"/>
                    <a:pt x="17060" y="13915"/>
                    <a:pt x="17114" y="13915"/>
                  </a:cubicBezTo>
                  <a:cubicBezTo>
                    <a:pt x="17949" y="13915"/>
                    <a:pt x="20131" y="12864"/>
                    <a:pt x="23292" y="11683"/>
                  </a:cubicBezTo>
                  <a:cubicBezTo>
                    <a:pt x="26656" y="10426"/>
                    <a:pt x="31573" y="7025"/>
                    <a:pt x="32275" y="6323"/>
                  </a:cubicBezTo>
                  <a:cubicBezTo>
                    <a:pt x="32978" y="5620"/>
                    <a:pt x="28616" y="1"/>
                    <a:pt x="286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2" name="Google Shape;1922;p37"/>
            <p:cNvSpPr/>
            <p:nvPr/>
          </p:nvSpPr>
          <p:spPr>
            <a:xfrm>
              <a:off x="5364125" y="3758650"/>
              <a:ext cx="329075" cy="154375"/>
            </a:xfrm>
            <a:custGeom>
              <a:avLst/>
              <a:gdLst/>
              <a:ahLst/>
              <a:cxnLst/>
              <a:rect l="l" t="t" r="r" b="b"/>
              <a:pathLst>
                <a:path w="13163" h="6175" extrusionOk="0">
                  <a:moveTo>
                    <a:pt x="1" y="0"/>
                  </a:moveTo>
                  <a:lnTo>
                    <a:pt x="1368" y="1997"/>
                  </a:lnTo>
                  <a:cubicBezTo>
                    <a:pt x="1405" y="1997"/>
                    <a:pt x="1479" y="1960"/>
                    <a:pt x="1516" y="1960"/>
                  </a:cubicBezTo>
                  <a:cubicBezTo>
                    <a:pt x="1590" y="1960"/>
                    <a:pt x="1627" y="1960"/>
                    <a:pt x="1664" y="1997"/>
                  </a:cubicBezTo>
                  <a:cubicBezTo>
                    <a:pt x="1664" y="1997"/>
                    <a:pt x="1960" y="2145"/>
                    <a:pt x="2441" y="2404"/>
                  </a:cubicBezTo>
                  <a:cubicBezTo>
                    <a:pt x="2921" y="2625"/>
                    <a:pt x="3587" y="2958"/>
                    <a:pt x="4363" y="3328"/>
                  </a:cubicBezTo>
                  <a:cubicBezTo>
                    <a:pt x="5916" y="4067"/>
                    <a:pt x="7912" y="4955"/>
                    <a:pt x="9613" y="5546"/>
                  </a:cubicBezTo>
                  <a:cubicBezTo>
                    <a:pt x="10759" y="5916"/>
                    <a:pt x="11794" y="6175"/>
                    <a:pt x="12497" y="6175"/>
                  </a:cubicBezTo>
                  <a:lnTo>
                    <a:pt x="12866" y="6175"/>
                  </a:lnTo>
                  <a:lnTo>
                    <a:pt x="13162" y="5546"/>
                  </a:lnTo>
                  <a:cubicBezTo>
                    <a:pt x="6988" y="4178"/>
                    <a:pt x="1" y="1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3" name="Google Shape;1923;p37"/>
            <p:cNvSpPr/>
            <p:nvPr/>
          </p:nvSpPr>
          <p:spPr>
            <a:xfrm>
              <a:off x="4747650" y="3832600"/>
              <a:ext cx="740350" cy="496350"/>
            </a:xfrm>
            <a:custGeom>
              <a:avLst/>
              <a:gdLst/>
              <a:ahLst/>
              <a:cxnLst/>
              <a:rect l="l" t="t" r="r" b="b"/>
              <a:pathLst>
                <a:path w="29614" h="19854" extrusionOk="0">
                  <a:moveTo>
                    <a:pt x="26323" y="0"/>
                  </a:moveTo>
                  <a:lnTo>
                    <a:pt x="26323" y="0"/>
                  </a:lnTo>
                  <a:cubicBezTo>
                    <a:pt x="26434" y="666"/>
                    <a:pt x="26582" y="1664"/>
                    <a:pt x="26582" y="2588"/>
                  </a:cubicBezTo>
                  <a:cubicBezTo>
                    <a:pt x="26582" y="3438"/>
                    <a:pt x="26471" y="4252"/>
                    <a:pt x="26027" y="4584"/>
                  </a:cubicBezTo>
                  <a:cubicBezTo>
                    <a:pt x="25843" y="4732"/>
                    <a:pt x="25621" y="4806"/>
                    <a:pt x="25362" y="4806"/>
                  </a:cubicBezTo>
                  <a:cubicBezTo>
                    <a:pt x="24290" y="4806"/>
                    <a:pt x="23070" y="3439"/>
                    <a:pt x="23070" y="3438"/>
                  </a:cubicBezTo>
                  <a:lnTo>
                    <a:pt x="23070" y="3438"/>
                  </a:lnTo>
                  <a:cubicBezTo>
                    <a:pt x="23070" y="3439"/>
                    <a:pt x="23144" y="4141"/>
                    <a:pt x="23144" y="5028"/>
                  </a:cubicBezTo>
                  <a:cubicBezTo>
                    <a:pt x="23144" y="6396"/>
                    <a:pt x="22996" y="8097"/>
                    <a:pt x="22183" y="8208"/>
                  </a:cubicBezTo>
                  <a:cubicBezTo>
                    <a:pt x="22072" y="8245"/>
                    <a:pt x="21961" y="8245"/>
                    <a:pt x="21850" y="8245"/>
                  </a:cubicBezTo>
                  <a:cubicBezTo>
                    <a:pt x="20519" y="8245"/>
                    <a:pt x="18966" y="7098"/>
                    <a:pt x="18966" y="7098"/>
                  </a:cubicBezTo>
                  <a:cubicBezTo>
                    <a:pt x="18966" y="7098"/>
                    <a:pt x="18966" y="10056"/>
                    <a:pt x="17598" y="10056"/>
                  </a:cubicBezTo>
                  <a:cubicBezTo>
                    <a:pt x="16230" y="10056"/>
                    <a:pt x="14197" y="5694"/>
                    <a:pt x="14197" y="5694"/>
                  </a:cubicBezTo>
                  <a:lnTo>
                    <a:pt x="14197" y="5694"/>
                  </a:lnTo>
                  <a:cubicBezTo>
                    <a:pt x="14197" y="5694"/>
                    <a:pt x="14271" y="6100"/>
                    <a:pt x="14271" y="6618"/>
                  </a:cubicBezTo>
                  <a:cubicBezTo>
                    <a:pt x="14271" y="7394"/>
                    <a:pt x="14086" y="8503"/>
                    <a:pt x="13273" y="9354"/>
                  </a:cubicBezTo>
                  <a:cubicBezTo>
                    <a:pt x="12311" y="10389"/>
                    <a:pt x="10722" y="10537"/>
                    <a:pt x="9834" y="10537"/>
                  </a:cubicBezTo>
                  <a:cubicBezTo>
                    <a:pt x="9428" y="10537"/>
                    <a:pt x="9169" y="10500"/>
                    <a:pt x="9169" y="10500"/>
                  </a:cubicBezTo>
                  <a:lnTo>
                    <a:pt x="370" y="16859"/>
                  </a:lnTo>
                  <a:lnTo>
                    <a:pt x="0" y="19853"/>
                  </a:lnTo>
                  <a:lnTo>
                    <a:pt x="9428" y="11868"/>
                  </a:lnTo>
                  <a:cubicBezTo>
                    <a:pt x="9465" y="11794"/>
                    <a:pt x="9539" y="11794"/>
                    <a:pt x="9613" y="11794"/>
                  </a:cubicBezTo>
                  <a:lnTo>
                    <a:pt x="11165" y="11794"/>
                  </a:lnTo>
                  <a:cubicBezTo>
                    <a:pt x="11461" y="11794"/>
                    <a:pt x="11831" y="11683"/>
                    <a:pt x="12237" y="11535"/>
                  </a:cubicBezTo>
                  <a:cubicBezTo>
                    <a:pt x="12644" y="11387"/>
                    <a:pt x="13088" y="11202"/>
                    <a:pt x="13494" y="10980"/>
                  </a:cubicBezTo>
                  <a:cubicBezTo>
                    <a:pt x="14308" y="10537"/>
                    <a:pt x="15084" y="10019"/>
                    <a:pt x="15343" y="9834"/>
                  </a:cubicBezTo>
                  <a:cubicBezTo>
                    <a:pt x="15454" y="9760"/>
                    <a:pt x="15491" y="9723"/>
                    <a:pt x="15491" y="9723"/>
                  </a:cubicBezTo>
                  <a:cubicBezTo>
                    <a:pt x="15528" y="9686"/>
                    <a:pt x="15602" y="9686"/>
                    <a:pt x="15676" y="9686"/>
                  </a:cubicBezTo>
                  <a:cubicBezTo>
                    <a:pt x="15750" y="9686"/>
                    <a:pt x="15824" y="9723"/>
                    <a:pt x="15898" y="9797"/>
                  </a:cubicBezTo>
                  <a:cubicBezTo>
                    <a:pt x="16008" y="9908"/>
                    <a:pt x="15971" y="10093"/>
                    <a:pt x="15861" y="10204"/>
                  </a:cubicBezTo>
                  <a:cubicBezTo>
                    <a:pt x="15861" y="10204"/>
                    <a:pt x="15047" y="11054"/>
                    <a:pt x="14604" y="11461"/>
                  </a:cubicBezTo>
                  <a:cubicBezTo>
                    <a:pt x="14567" y="11535"/>
                    <a:pt x="14493" y="11646"/>
                    <a:pt x="14419" y="11794"/>
                  </a:cubicBezTo>
                  <a:cubicBezTo>
                    <a:pt x="14382" y="11979"/>
                    <a:pt x="14345" y="12163"/>
                    <a:pt x="14345" y="12348"/>
                  </a:cubicBezTo>
                  <a:cubicBezTo>
                    <a:pt x="14345" y="12533"/>
                    <a:pt x="14382" y="12681"/>
                    <a:pt x="14419" y="12755"/>
                  </a:cubicBezTo>
                  <a:cubicBezTo>
                    <a:pt x="14493" y="12866"/>
                    <a:pt x="14530" y="12903"/>
                    <a:pt x="14604" y="12903"/>
                  </a:cubicBezTo>
                  <a:lnTo>
                    <a:pt x="14677" y="12903"/>
                  </a:lnTo>
                  <a:cubicBezTo>
                    <a:pt x="14825" y="12903"/>
                    <a:pt x="15084" y="12866"/>
                    <a:pt x="15454" y="12755"/>
                  </a:cubicBezTo>
                  <a:cubicBezTo>
                    <a:pt x="15787" y="12644"/>
                    <a:pt x="16230" y="12459"/>
                    <a:pt x="16785" y="12274"/>
                  </a:cubicBezTo>
                  <a:cubicBezTo>
                    <a:pt x="17820" y="11831"/>
                    <a:pt x="19151" y="11276"/>
                    <a:pt x="20741" y="10685"/>
                  </a:cubicBezTo>
                  <a:cubicBezTo>
                    <a:pt x="23218" y="9760"/>
                    <a:pt x="26619" y="7616"/>
                    <a:pt x="28431" y="6322"/>
                  </a:cubicBezTo>
                  <a:cubicBezTo>
                    <a:pt x="29022" y="5915"/>
                    <a:pt x="29466" y="5583"/>
                    <a:pt x="29614" y="5435"/>
                  </a:cubicBezTo>
                  <a:lnTo>
                    <a:pt x="29614" y="5398"/>
                  </a:lnTo>
                  <a:cubicBezTo>
                    <a:pt x="29614" y="5250"/>
                    <a:pt x="29503" y="4917"/>
                    <a:pt x="29318" y="4511"/>
                  </a:cubicBezTo>
                  <a:cubicBezTo>
                    <a:pt x="29096" y="4067"/>
                    <a:pt x="28800" y="3586"/>
                    <a:pt x="28468" y="3069"/>
                  </a:cubicBezTo>
                  <a:cubicBezTo>
                    <a:pt x="27839" y="2070"/>
                    <a:pt x="27063" y="961"/>
                    <a:pt x="26545" y="259"/>
                  </a:cubicBezTo>
                  <a:cubicBezTo>
                    <a:pt x="26471" y="185"/>
                    <a:pt x="26397" y="74"/>
                    <a:pt x="263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4" name="Google Shape;1924;p37"/>
            <p:cNvSpPr/>
            <p:nvPr/>
          </p:nvSpPr>
          <p:spPr>
            <a:xfrm>
              <a:off x="5105325" y="4022100"/>
              <a:ext cx="42550" cy="68175"/>
            </a:xfrm>
            <a:custGeom>
              <a:avLst/>
              <a:gdLst/>
              <a:ahLst/>
              <a:cxnLst/>
              <a:rect l="l" t="t" r="r" b="b"/>
              <a:pathLst>
                <a:path w="1702" h="2727" extrusionOk="0">
                  <a:moveTo>
                    <a:pt x="395" y="0"/>
                  </a:moveTo>
                  <a:cubicBezTo>
                    <a:pt x="340" y="0"/>
                    <a:pt x="281" y="13"/>
                    <a:pt x="223" y="36"/>
                  </a:cubicBezTo>
                  <a:cubicBezTo>
                    <a:pt x="75" y="110"/>
                    <a:pt x="1" y="258"/>
                    <a:pt x="75" y="443"/>
                  </a:cubicBezTo>
                  <a:lnTo>
                    <a:pt x="1073" y="2550"/>
                  </a:lnTo>
                  <a:cubicBezTo>
                    <a:pt x="1127" y="2658"/>
                    <a:pt x="1241" y="2727"/>
                    <a:pt x="1356" y="2727"/>
                  </a:cubicBezTo>
                  <a:cubicBezTo>
                    <a:pt x="1398" y="2727"/>
                    <a:pt x="1440" y="2718"/>
                    <a:pt x="1480" y="2698"/>
                  </a:cubicBezTo>
                  <a:cubicBezTo>
                    <a:pt x="1627" y="2624"/>
                    <a:pt x="1701" y="2439"/>
                    <a:pt x="1627" y="2291"/>
                  </a:cubicBezTo>
                  <a:lnTo>
                    <a:pt x="666" y="184"/>
                  </a:lnTo>
                  <a:cubicBezTo>
                    <a:pt x="616" y="58"/>
                    <a:pt x="513" y="0"/>
                    <a:pt x="39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5" name="Google Shape;1925;p37"/>
            <p:cNvSpPr/>
            <p:nvPr/>
          </p:nvSpPr>
          <p:spPr>
            <a:xfrm>
              <a:off x="5196825" y="3955100"/>
              <a:ext cx="80450" cy="159375"/>
            </a:xfrm>
            <a:custGeom>
              <a:avLst/>
              <a:gdLst/>
              <a:ahLst/>
              <a:cxnLst/>
              <a:rect l="l" t="t" r="r" b="b"/>
              <a:pathLst>
                <a:path w="3218" h="6375" extrusionOk="0">
                  <a:moveTo>
                    <a:pt x="377" y="1"/>
                  </a:moveTo>
                  <a:cubicBezTo>
                    <a:pt x="325" y="1"/>
                    <a:pt x="272" y="17"/>
                    <a:pt x="223" y="54"/>
                  </a:cubicBezTo>
                  <a:cubicBezTo>
                    <a:pt x="75" y="128"/>
                    <a:pt x="1" y="313"/>
                    <a:pt x="75" y="461"/>
                  </a:cubicBezTo>
                  <a:cubicBezTo>
                    <a:pt x="75" y="461"/>
                    <a:pt x="260" y="757"/>
                    <a:pt x="481" y="1200"/>
                  </a:cubicBezTo>
                  <a:cubicBezTo>
                    <a:pt x="851" y="1903"/>
                    <a:pt x="1369" y="2938"/>
                    <a:pt x="1812" y="3899"/>
                  </a:cubicBezTo>
                  <a:cubicBezTo>
                    <a:pt x="2034" y="4380"/>
                    <a:pt x="2256" y="4823"/>
                    <a:pt x="2367" y="5193"/>
                  </a:cubicBezTo>
                  <a:cubicBezTo>
                    <a:pt x="2441" y="5378"/>
                    <a:pt x="2515" y="5563"/>
                    <a:pt x="2552" y="5674"/>
                  </a:cubicBezTo>
                  <a:cubicBezTo>
                    <a:pt x="2589" y="5822"/>
                    <a:pt x="2589" y="5933"/>
                    <a:pt x="2589" y="5969"/>
                  </a:cubicBezTo>
                  <a:lnTo>
                    <a:pt x="2608" y="5974"/>
                  </a:lnTo>
                  <a:lnTo>
                    <a:pt x="2608" y="5974"/>
                  </a:lnTo>
                  <a:cubicBezTo>
                    <a:pt x="2560" y="6114"/>
                    <a:pt x="2602" y="6272"/>
                    <a:pt x="2737" y="6339"/>
                  </a:cubicBezTo>
                  <a:cubicBezTo>
                    <a:pt x="2795" y="6363"/>
                    <a:pt x="2854" y="6375"/>
                    <a:pt x="2909" y="6375"/>
                  </a:cubicBezTo>
                  <a:cubicBezTo>
                    <a:pt x="3027" y="6375"/>
                    <a:pt x="3130" y="6318"/>
                    <a:pt x="3180" y="6191"/>
                  </a:cubicBezTo>
                  <a:cubicBezTo>
                    <a:pt x="3217" y="6117"/>
                    <a:pt x="3217" y="6043"/>
                    <a:pt x="3217" y="5969"/>
                  </a:cubicBezTo>
                  <a:cubicBezTo>
                    <a:pt x="3217" y="5785"/>
                    <a:pt x="3180" y="5600"/>
                    <a:pt x="3106" y="5341"/>
                  </a:cubicBezTo>
                  <a:cubicBezTo>
                    <a:pt x="2848" y="4565"/>
                    <a:pt x="2219" y="3271"/>
                    <a:pt x="1665" y="2162"/>
                  </a:cubicBezTo>
                  <a:cubicBezTo>
                    <a:pt x="1110" y="1089"/>
                    <a:pt x="629" y="165"/>
                    <a:pt x="629" y="165"/>
                  </a:cubicBezTo>
                  <a:cubicBezTo>
                    <a:pt x="580" y="67"/>
                    <a:pt x="481" y="1"/>
                    <a:pt x="37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6" name="Google Shape;1926;p37"/>
            <p:cNvSpPr/>
            <p:nvPr/>
          </p:nvSpPr>
          <p:spPr>
            <a:xfrm>
              <a:off x="5292025" y="3860550"/>
              <a:ext cx="109100" cy="194575"/>
            </a:xfrm>
            <a:custGeom>
              <a:avLst/>
              <a:gdLst/>
              <a:ahLst/>
              <a:cxnLst/>
              <a:rect l="l" t="t" r="r" b="b"/>
              <a:pathLst>
                <a:path w="4364" h="7783" extrusionOk="0">
                  <a:moveTo>
                    <a:pt x="342" y="1"/>
                  </a:moveTo>
                  <a:cubicBezTo>
                    <a:pt x="285" y="1"/>
                    <a:pt x="229" y="21"/>
                    <a:pt x="186" y="65"/>
                  </a:cubicBezTo>
                  <a:cubicBezTo>
                    <a:pt x="38" y="139"/>
                    <a:pt x="1" y="324"/>
                    <a:pt x="75" y="472"/>
                  </a:cubicBezTo>
                  <a:cubicBezTo>
                    <a:pt x="112" y="472"/>
                    <a:pt x="334" y="805"/>
                    <a:pt x="666" y="1322"/>
                  </a:cubicBezTo>
                  <a:cubicBezTo>
                    <a:pt x="1184" y="2099"/>
                    <a:pt x="1960" y="3319"/>
                    <a:pt x="2626" y="4465"/>
                  </a:cubicBezTo>
                  <a:cubicBezTo>
                    <a:pt x="2958" y="5019"/>
                    <a:pt x="3254" y="5574"/>
                    <a:pt x="3439" y="6054"/>
                  </a:cubicBezTo>
                  <a:cubicBezTo>
                    <a:pt x="3661" y="6535"/>
                    <a:pt x="3772" y="6942"/>
                    <a:pt x="3772" y="7164"/>
                  </a:cubicBezTo>
                  <a:cubicBezTo>
                    <a:pt x="3772" y="7237"/>
                    <a:pt x="3735" y="7274"/>
                    <a:pt x="3735" y="7274"/>
                  </a:cubicBezTo>
                  <a:cubicBezTo>
                    <a:pt x="3661" y="7422"/>
                    <a:pt x="3661" y="7607"/>
                    <a:pt x="3809" y="7718"/>
                  </a:cubicBezTo>
                  <a:cubicBezTo>
                    <a:pt x="3867" y="7762"/>
                    <a:pt x="3931" y="7783"/>
                    <a:pt x="3994" y="7783"/>
                  </a:cubicBezTo>
                  <a:cubicBezTo>
                    <a:pt x="4091" y="7783"/>
                    <a:pt x="4185" y="7734"/>
                    <a:pt x="4252" y="7644"/>
                  </a:cubicBezTo>
                  <a:cubicBezTo>
                    <a:pt x="4363" y="7496"/>
                    <a:pt x="4363" y="7311"/>
                    <a:pt x="4363" y="7164"/>
                  </a:cubicBezTo>
                  <a:cubicBezTo>
                    <a:pt x="4363" y="6905"/>
                    <a:pt x="4326" y="6646"/>
                    <a:pt x="4215" y="6313"/>
                  </a:cubicBezTo>
                  <a:cubicBezTo>
                    <a:pt x="3809" y="5241"/>
                    <a:pt x="2922" y="3688"/>
                    <a:pt x="2108" y="2431"/>
                  </a:cubicBezTo>
                  <a:cubicBezTo>
                    <a:pt x="1332" y="1137"/>
                    <a:pt x="592" y="139"/>
                    <a:pt x="592" y="139"/>
                  </a:cubicBezTo>
                  <a:cubicBezTo>
                    <a:pt x="525" y="50"/>
                    <a:pt x="431" y="1"/>
                    <a:pt x="34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7" name="Google Shape;1927;p37"/>
            <p:cNvSpPr/>
            <p:nvPr/>
          </p:nvSpPr>
          <p:spPr>
            <a:xfrm>
              <a:off x="4678325" y="3645900"/>
              <a:ext cx="1122075" cy="752975"/>
            </a:xfrm>
            <a:custGeom>
              <a:avLst/>
              <a:gdLst/>
              <a:ahLst/>
              <a:cxnLst/>
              <a:rect l="l" t="t" r="r" b="b"/>
              <a:pathLst>
                <a:path w="44883" h="30119" extrusionOk="0">
                  <a:moveTo>
                    <a:pt x="25436" y="629"/>
                  </a:moveTo>
                  <a:cubicBezTo>
                    <a:pt x="25510" y="629"/>
                    <a:pt x="25732" y="702"/>
                    <a:pt x="26065" y="887"/>
                  </a:cubicBezTo>
                  <a:cubicBezTo>
                    <a:pt x="27211" y="1442"/>
                    <a:pt x="29355" y="2810"/>
                    <a:pt x="31610" y="4178"/>
                  </a:cubicBezTo>
                  <a:cubicBezTo>
                    <a:pt x="33902" y="5546"/>
                    <a:pt x="36269" y="6914"/>
                    <a:pt x="38006" y="7505"/>
                  </a:cubicBezTo>
                  <a:cubicBezTo>
                    <a:pt x="39855" y="8134"/>
                    <a:pt x="41518" y="8429"/>
                    <a:pt x="42664" y="8688"/>
                  </a:cubicBezTo>
                  <a:cubicBezTo>
                    <a:pt x="43219" y="8836"/>
                    <a:pt x="43663" y="8947"/>
                    <a:pt x="43958" y="9058"/>
                  </a:cubicBezTo>
                  <a:cubicBezTo>
                    <a:pt x="44106" y="9132"/>
                    <a:pt x="44180" y="9169"/>
                    <a:pt x="44217" y="9206"/>
                  </a:cubicBezTo>
                  <a:lnTo>
                    <a:pt x="44254" y="9243"/>
                  </a:lnTo>
                  <a:cubicBezTo>
                    <a:pt x="44217" y="9391"/>
                    <a:pt x="44143" y="9538"/>
                    <a:pt x="43958" y="9686"/>
                  </a:cubicBezTo>
                  <a:cubicBezTo>
                    <a:pt x="43441" y="10204"/>
                    <a:pt x="42073" y="10685"/>
                    <a:pt x="39929" y="10685"/>
                  </a:cubicBezTo>
                  <a:cubicBezTo>
                    <a:pt x="39263" y="10685"/>
                    <a:pt x="38228" y="10426"/>
                    <a:pt x="37045" y="10056"/>
                  </a:cubicBezTo>
                  <a:cubicBezTo>
                    <a:pt x="35344" y="9465"/>
                    <a:pt x="33348" y="8577"/>
                    <a:pt x="31795" y="7838"/>
                  </a:cubicBezTo>
                  <a:cubicBezTo>
                    <a:pt x="31019" y="7468"/>
                    <a:pt x="30353" y="7135"/>
                    <a:pt x="29873" y="6914"/>
                  </a:cubicBezTo>
                  <a:cubicBezTo>
                    <a:pt x="29392" y="6655"/>
                    <a:pt x="29096" y="6507"/>
                    <a:pt x="29096" y="6507"/>
                  </a:cubicBezTo>
                  <a:cubicBezTo>
                    <a:pt x="29057" y="6481"/>
                    <a:pt x="29013" y="6468"/>
                    <a:pt x="28968" y="6468"/>
                  </a:cubicBezTo>
                  <a:cubicBezTo>
                    <a:pt x="28885" y="6468"/>
                    <a:pt x="28798" y="6509"/>
                    <a:pt x="28727" y="6581"/>
                  </a:cubicBezTo>
                  <a:cubicBezTo>
                    <a:pt x="28653" y="6692"/>
                    <a:pt x="28616" y="6840"/>
                    <a:pt x="28727" y="6987"/>
                  </a:cubicBezTo>
                  <a:cubicBezTo>
                    <a:pt x="28727" y="6987"/>
                    <a:pt x="28948" y="7283"/>
                    <a:pt x="29318" y="7727"/>
                  </a:cubicBezTo>
                  <a:cubicBezTo>
                    <a:pt x="29836" y="8429"/>
                    <a:pt x="30612" y="9538"/>
                    <a:pt x="31241" y="10537"/>
                  </a:cubicBezTo>
                  <a:cubicBezTo>
                    <a:pt x="31573" y="11054"/>
                    <a:pt x="31869" y="11535"/>
                    <a:pt x="32091" y="11979"/>
                  </a:cubicBezTo>
                  <a:cubicBezTo>
                    <a:pt x="32276" y="12385"/>
                    <a:pt x="32387" y="12718"/>
                    <a:pt x="32387" y="12866"/>
                  </a:cubicBezTo>
                  <a:cubicBezTo>
                    <a:pt x="32239" y="13014"/>
                    <a:pt x="31832" y="13383"/>
                    <a:pt x="31204" y="13790"/>
                  </a:cubicBezTo>
                  <a:cubicBezTo>
                    <a:pt x="29392" y="15084"/>
                    <a:pt x="25991" y="17228"/>
                    <a:pt x="23514" y="18153"/>
                  </a:cubicBezTo>
                  <a:cubicBezTo>
                    <a:pt x="21924" y="18744"/>
                    <a:pt x="20593" y="19299"/>
                    <a:pt x="19558" y="19742"/>
                  </a:cubicBezTo>
                  <a:cubicBezTo>
                    <a:pt x="19003" y="19927"/>
                    <a:pt x="18560" y="20112"/>
                    <a:pt x="18227" y="20223"/>
                  </a:cubicBezTo>
                  <a:cubicBezTo>
                    <a:pt x="17923" y="20314"/>
                    <a:pt x="17694" y="20381"/>
                    <a:pt x="17540" y="20381"/>
                  </a:cubicBezTo>
                  <a:cubicBezTo>
                    <a:pt x="17506" y="20381"/>
                    <a:pt x="17477" y="20377"/>
                    <a:pt x="17450" y="20371"/>
                  </a:cubicBezTo>
                  <a:lnTo>
                    <a:pt x="17377" y="20371"/>
                  </a:lnTo>
                  <a:cubicBezTo>
                    <a:pt x="17303" y="20371"/>
                    <a:pt x="17266" y="20334"/>
                    <a:pt x="17192" y="20223"/>
                  </a:cubicBezTo>
                  <a:cubicBezTo>
                    <a:pt x="17155" y="20149"/>
                    <a:pt x="17118" y="20001"/>
                    <a:pt x="17118" y="19816"/>
                  </a:cubicBezTo>
                  <a:cubicBezTo>
                    <a:pt x="17118" y="19631"/>
                    <a:pt x="17155" y="19447"/>
                    <a:pt x="17192" y="19262"/>
                  </a:cubicBezTo>
                  <a:cubicBezTo>
                    <a:pt x="17266" y="19114"/>
                    <a:pt x="17340" y="19003"/>
                    <a:pt x="17377" y="18929"/>
                  </a:cubicBezTo>
                  <a:cubicBezTo>
                    <a:pt x="17820" y="18522"/>
                    <a:pt x="18634" y="17672"/>
                    <a:pt x="18634" y="17672"/>
                  </a:cubicBezTo>
                  <a:cubicBezTo>
                    <a:pt x="18744" y="17561"/>
                    <a:pt x="18781" y="17376"/>
                    <a:pt x="18671" y="17265"/>
                  </a:cubicBezTo>
                  <a:cubicBezTo>
                    <a:pt x="18606" y="17179"/>
                    <a:pt x="18515" y="17143"/>
                    <a:pt x="18429" y="17143"/>
                  </a:cubicBezTo>
                  <a:cubicBezTo>
                    <a:pt x="18368" y="17143"/>
                    <a:pt x="18310" y="17161"/>
                    <a:pt x="18264" y="17191"/>
                  </a:cubicBezTo>
                  <a:cubicBezTo>
                    <a:pt x="18264" y="17191"/>
                    <a:pt x="18227" y="17228"/>
                    <a:pt x="18116" y="17302"/>
                  </a:cubicBezTo>
                  <a:cubicBezTo>
                    <a:pt x="17857" y="17487"/>
                    <a:pt x="17081" y="18005"/>
                    <a:pt x="16267" y="18448"/>
                  </a:cubicBezTo>
                  <a:cubicBezTo>
                    <a:pt x="15861" y="18670"/>
                    <a:pt x="15417" y="18855"/>
                    <a:pt x="15010" y="19003"/>
                  </a:cubicBezTo>
                  <a:cubicBezTo>
                    <a:pt x="14604" y="19151"/>
                    <a:pt x="14197" y="19262"/>
                    <a:pt x="13938" y="19262"/>
                  </a:cubicBezTo>
                  <a:lnTo>
                    <a:pt x="12386" y="19262"/>
                  </a:lnTo>
                  <a:cubicBezTo>
                    <a:pt x="12312" y="19262"/>
                    <a:pt x="12238" y="19262"/>
                    <a:pt x="12201" y="19336"/>
                  </a:cubicBezTo>
                  <a:lnTo>
                    <a:pt x="703" y="29096"/>
                  </a:lnTo>
                  <a:lnTo>
                    <a:pt x="1463" y="20733"/>
                  </a:lnTo>
                  <a:lnTo>
                    <a:pt x="1463" y="20733"/>
                  </a:lnTo>
                  <a:cubicBezTo>
                    <a:pt x="2668" y="20238"/>
                    <a:pt x="8882" y="17544"/>
                    <a:pt x="12718" y="14308"/>
                  </a:cubicBezTo>
                  <a:cubicBezTo>
                    <a:pt x="14863" y="12533"/>
                    <a:pt x="17746" y="9095"/>
                    <a:pt x="20297" y="6100"/>
                  </a:cubicBezTo>
                  <a:cubicBezTo>
                    <a:pt x="21554" y="4584"/>
                    <a:pt x="22737" y="3216"/>
                    <a:pt x="23662" y="2181"/>
                  </a:cubicBezTo>
                  <a:cubicBezTo>
                    <a:pt x="24142" y="1701"/>
                    <a:pt x="24549" y="1294"/>
                    <a:pt x="24845" y="998"/>
                  </a:cubicBezTo>
                  <a:cubicBezTo>
                    <a:pt x="25029" y="850"/>
                    <a:pt x="25177" y="776"/>
                    <a:pt x="25251" y="702"/>
                  </a:cubicBezTo>
                  <a:lnTo>
                    <a:pt x="25399" y="629"/>
                  </a:lnTo>
                  <a:close/>
                  <a:moveTo>
                    <a:pt x="25436" y="0"/>
                  </a:moveTo>
                  <a:cubicBezTo>
                    <a:pt x="25251" y="0"/>
                    <a:pt x="25103" y="74"/>
                    <a:pt x="24956" y="185"/>
                  </a:cubicBezTo>
                  <a:cubicBezTo>
                    <a:pt x="24660" y="333"/>
                    <a:pt x="24364" y="629"/>
                    <a:pt x="23957" y="998"/>
                  </a:cubicBezTo>
                  <a:cubicBezTo>
                    <a:pt x="22626" y="2292"/>
                    <a:pt x="20556" y="4806"/>
                    <a:pt x="18412" y="7357"/>
                  </a:cubicBezTo>
                  <a:cubicBezTo>
                    <a:pt x="16267" y="9871"/>
                    <a:pt x="14012" y="12459"/>
                    <a:pt x="12349" y="13864"/>
                  </a:cubicBezTo>
                  <a:cubicBezTo>
                    <a:pt x="10278" y="15565"/>
                    <a:pt x="7431" y="17191"/>
                    <a:pt x="5139" y="18374"/>
                  </a:cubicBezTo>
                  <a:cubicBezTo>
                    <a:pt x="3956" y="18929"/>
                    <a:pt x="2958" y="19410"/>
                    <a:pt x="2219" y="19742"/>
                  </a:cubicBezTo>
                  <a:cubicBezTo>
                    <a:pt x="1849" y="19927"/>
                    <a:pt x="1553" y="20038"/>
                    <a:pt x="1368" y="20112"/>
                  </a:cubicBezTo>
                  <a:cubicBezTo>
                    <a:pt x="1146" y="20223"/>
                    <a:pt x="1036" y="20260"/>
                    <a:pt x="1036" y="20260"/>
                  </a:cubicBezTo>
                  <a:cubicBezTo>
                    <a:pt x="925" y="20297"/>
                    <a:pt x="851" y="20408"/>
                    <a:pt x="851" y="20519"/>
                  </a:cubicBezTo>
                  <a:lnTo>
                    <a:pt x="0" y="29798"/>
                  </a:lnTo>
                  <a:cubicBezTo>
                    <a:pt x="0" y="29909"/>
                    <a:pt x="74" y="30020"/>
                    <a:pt x="185" y="30094"/>
                  </a:cubicBezTo>
                  <a:cubicBezTo>
                    <a:pt x="231" y="30109"/>
                    <a:pt x="277" y="30118"/>
                    <a:pt x="323" y="30118"/>
                  </a:cubicBezTo>
                  <a:cubicBezTo>
                    <a:pt x="388" y="30118"/>
                    <a:pt x="453" y="30101"/>
                    <a:pt x="518" y="30057"/>
                  </a:cubicBezTo>
                  <a:lnTo>
                    <a:pt x="12520" y="19853"/>
                  </a:lnTo>
                  <a:lnTo>
                    <a:pt x="13938" y="19853"/>
                  </a:lnTo>
                  <a:cubicBezTo>
                    <a:pt x="14382" y="19853"/>
                    <a:pt x="14900" y="19705"/>
                    <a:pt x="15417" y="19521"/>
                  </a:cubicBezTo>
                  <a:cubicBezTo>
                    <a:pt x="15848" y="19342"/>
                    <a:pt x="16291" y="19118"/>
                    <a:pt x="16704" y="18890"/>
                  </a:cubicBezTo>
                  <a:lnTo>
                    <a:pt x="16704" y="18890"/>
                  </a:lnTo>
                  <a:cubicBezTo>
                    <a:pt x="16681" y="18950"/>
                    <a:pt x="16659" y="19012"/>
                    <a:pt x="16637" y="19077"/>
                  </a:cubicBezTo>
                  <a:cubicBezTo>
                    <a:pt x="16563" y="19299"/>
                    <a:pt x="16526" y="19558"/>
                    <a:pt x="16526" y="19816"/>
                  </a:cubicBezTo>
                  <a:cubicBezTo>
                    <a:pt x="16526" y="20038"/>
                    <a:pt x="16563" y="20297"/>
                    <a:pt x="16637" y="20519"/>
                  </a:cubicBezTo>
                  <a:cubicBezTo>
                    <a:pt x="16748" y="20741"/>
                    <a:pt x="16970" y="20925"/>
                    <a:pt x="17266" y="20999"/>
                  </a:cubicBezTo>
                  <a:lnTo>
                    <a:pt x="17450" y="20999"/>
                  </a:lnTo>
                  <a:cubicBezTo>
                    <a:pt x="17709" y="20999"/>
                    <a:pt x="18005" y="20925"/>
                    <a:pt x="18412" y="20815"/>
                  </a:cubicBezTo>
                  <a:cubicBezTo>
                    <a:pt x="19558" y="20445"/>
                    <a:pt x="21369" y="19631"/>
                    <a:pt x="23735" y="18744"/>
                  </a:cubicBezTo>
                  <a:cubicBezTo>
                    <a:pt x="25473" y="18079"/>
                    <a:pt x="27543" y="16933"/>
                    <a:pt x="29281" y="15823"/>
                  </a:cubicBezTo>
                  <a:cubicBezTo>
                    <a:pt x="30168" y="15269"/>
                    <a:pt x="30945" y="14751"/>
                    <a:pt x="31573" y="14308"/>
                  </a:cubicBezTo>
                  <a:cubicBezTo>
                    <a:pt x="32202" y="13864"/>
                    <a:pt x="32608" y="13531"/>
                    <a:pt x="32830" y="13309"/>
                  </a:cubicBezTo>
                  <a:cubicBezTo>
                    <a:pt x="32978" y="13199"/>
                    <a:pt x="33015" y="13014"/>
                    <a:pt x="33015" y="12866"/>
                  </a:cubicBezTo>
                  <a:cubicBezTo>
                    <a:pt x="33015" y="12644"/>
                    <a:pt x="32941" y="12385"/>
                    <a:pt x="32830" y="12126"/>
                  </a:cubicBezTo>
                  <a:cubicBezTo>
                    <a:pt x="32424" y="11165"/>
                    <a:pt x="31536" y="9834"/>
                    <a:pt x="30723" y="8651"/>
                  </a:cubicBezTo>
                  <a:cubicBezTo>
                    <a:pt x="30464" y="8287"/>
                    <a:pt x="30217" y="7945"/>
                    <a:pt x="30000" y="7648"/>
                  </a:cubicBezTo>
                  <a:lnTo>
                    <a:pt x="30000" y="7648"/>
                  </a:lnTo>
                  <a:cubicBezTo>
                    <a:pt x="30804" y="8046"/>
                    <a:pt x="31950" y="8602"/>
                    <a:pt x="33200" y="9169"/>
                  </a:cubicBezTo>
                  <a:cubicBezTo>
                    <a:pt x="34420" y="9686"/>
                    <a:pt x="35677" y="10241"/>
                    <a:pt x="36860" y="10611"/>
                  </a:cubicBezTo>
                  <a:cubicBezTo>
                    <a:pt x="38043" y="11017"/>
                    <a:pt x="39115" y="11313"/>
                    <a:pt x="39929" y="11313"/>
                  </a:cubicBezTo>
                  <a:cubicBezTo>
                    <a:pt x="41407" y="11313"/>
                    <a:pt x="42590" y="11091"/>
                    <a:pt x="43404" y="10759"/>
                  </a:cubicBezTo>
                  <a:cubicBezTo>
                    <a:pt x="43811" y="10574"/>
                    <a:pt x="44143" y="10389"/>
                    <a:pt x="44402" y="10167"/>
                  </a:cubicBezTo>
                  <a:cubicBezTo>
                    <a:pt x="44661" y="9908"/>
                    <a:pt x="44809" y="9649"/>
                    <a:pt x="44846" y="9354"/>
                  </a:cubicBezTo>
                  <a:lnTo>
                    <a:pt x="44883" y="9243"/>
                  </a:lnTo>
                  <a:cubicBezTo>
                    <a:pt x="44883" y="9058"/>
                    <a:pt x="44772" y="8873"/>
                    <a:pt x="44661" y="8762"/>
                  </a:cubicBezTo>
                  <a:cubicBezTo>
                    <a:pt x="44439" y="8577"/>
                    <a:pt x="44143" y="8466"/>
                    <a:pt x="43737" y="8318"/>
                  </a:cubicBezTo>
                  <a:cubicBezTo>
                    <a:pt x="42590" y="7986"/>
                    <a:pt x="40594" y="7727"/>
                    <a:pt x="38191" y="6914"/>
                  </a:cubicBezTo>
                  <a:cubicBezTo>
                    <a:pt x="36342" y="6285"/>
                    <a:pt x="33496" y="4621"/>
                    <a:pt x="30982" y="3069"/>
                  </a:cubicBezTo>
                  <a:cubicBezTo>
                    <a:pt x="29725" y="2292"/>
                    <a:pt x="28542" y="1553"/>
                    <a:pt x="27580" y="998"/>
                  </a:cubicBezTo>
                  <a:cubicBezTo>
                    <a:pt x="27100" y="739"/>
                    <a:pt x="26693" y="518"/>
                    <a:pt x="26323" y="333"/>
                  </a:cubicBezTo>
                  <a:cubicBezTo>
                    <a:pt x="25991" y="148"/>
                    <a:pt x="25732" y="37"/>
                    <a:pt x="2547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8" name="Google Shape;1928;p37"/>
            <p:cNvSpPr/>
            <p:nvPr/>
          </p:nvSpPr>
          <p:spPr>
            <a:xfrm>
              <a:off x="3709700" y="2698525"/>
              <a:ext cx="1055525" cy="2070975"/>
            </a:xfrm>
            <a:custGeom>
              <a:avLst/>
              <a:gdLst/>
              <a:ahLst/>
              <a:cxnLst/>
              <a:rect l="l" t="t" r="r" b="b"/>
              <a:pathLst>
                <a:path w="42221" h="82839" extrusionOk="0">
                  <a:moveTo>
                    <a:pt x="21776" y="0"/>
                  </a:moveTo>
                  <a:cubicBezTo>
                    <a:pt x="20667" y="0"/>
                    <a:pt x="18966" y="850"/>
                    <a:pt x="18707" y="4658"/>
                  </a:cubicBezTo>
                  <a:cubicBezTo>
                    <a:pt x="18412" y="8429"/>
                    <a:pt x="0" y="79376"/>
                    <a:pt x="0" y="81188"/>
                  </a:cubicBezTo>
                  <a:cubicBezTo>
                    <a:pt x="0" y="82197"/>
                    <a:pt x="872" y="82839"/>
                    <a:pt x="3134" y="82839"/>
                  </a:cubicBezTo>
                  <a:cubicBezTo>
                    <a:pt x="4932" y="82839"/>
                    <a:pt x="7609" y="82433"/>
                    <a:pt x="11424" y="81483"/>
                  </a:cubicBezTo>
                  <a:cubicBezTo>
                    <a:pt x="18707" y="79672"/>
                    <a:pt x="40335" y="72352"/>
                    <a:pt x="40335" y="72352"/>
                  </a:cubicBezTo>
                  <a:lnTo>
                    <a:pt x="42221" y="57009"/>
                  </a:lnTo>
                  <a:lnTo>
                    <a:pt x="19669" y="61519"/>
                  </a:lnTo>
                  <a:lnTo>
                    <a:pt x="30649" y="29355"/>
                  </a:lnTo>
                  <a:lnTo>
                    <a:pt x="27543" y="444"/>
                  </a:lnTo>
                  <a:cubicBezTo>
                    <a:pt x="27543" y="444"/>
                    <a:pt x="22922" y="0"/>
                    <a:pt x="2177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9" name="Google Shape;1929;p37"/>
            <p:cNvSpPr/>
            <p:nvPr/>
          </p:nvSpPr>
          <p:spPr>
            <a:xfrm>
              <a:off x="3709700" y="3396325"/>
              <a:ext cx="1024100" cy="1373175"/>
            </a:xfrm>
            <a:custGeom>
              <a:avLst/>
              <a:gdLst/>
              <a:ahLst/>
              <a:cxnLst/>
              <a:rect l="l" t="t" r="r" b="b"/>
              <a:pathLst>
                <a:path w="40964" h="54927" extrusionOk="0">
                  <a:moveTo>
                    <a:pt x="13199" y="1"/>
                  </a:moveTo>
                  <a:cubicBezTo>
                    <a:pt x="7690" y="22109"/>
                    <a:pt x="0" y="52093"/>
                    <a:pt x="0" y="53276"/>
                  </a:cubicBezTo>
                  <a:cubicBezTo>
                    <a:pt x="0" y="54285"/>
                    <a:pt x="872" y="54927"/>
                    <a:pt x="3134" y="54927"/>
                  </a:cubicBezTo>
                  <a:cubicBezTo>
                    <a:pt x="4932" y="54927"/>
                    <a:pt x="7609" y="54521"/>
                    <a:pt x="11424" y="53571"/>
                  </a:cubicBezTo>
                  <a:cubicBezTo>
                    <a:pt x="18707" y="51760"/>
                    <a:pt x="40335" y="44440"/>
                    <a:pt x="40335" y="44440"/>
                  </a:cubicBezTo>
                  <a:lnTo>
                    <a:pt x="40964" y="39301"/>
                  </a:lnTo>
                  <a:lnTo>
                    <a:pt x="40964" y="39301"/>
                  </a:lnTo>
                  <a:cubicBezTo>
                    <a:pt x="39374" y="39744"/>
                    <a:pt x="14197" y="46510"/>
                    <a:pt x="9391" y="48100"/>
                  </a:cubicBezTo>
                  <a:cubicBezTo>
                    <a:pt x="8943" y="48249"/>
                    <a:pt x="8622" y="48317"/>
                    <a:pt x="8405" y="48317"/>
                  </a:cubicBezTo>
                  <a:cubicBezTo>
                    <a:pt x="7334" y="48317"/>
                    <a:pt x="8820" y="46661"/>
                    <a:pt x="10204" y="45031"/>
                  </a:cubicBezTo>
                  <a:cubicBezTo>
                    <a:pt x="11587" y="43400"/>
                    <a:pt x="12868" y="41769"/>
                    <a:pt x="11502" y="41769"/>
                  </a:cubicBezTo>
                  <a:cubicBezTo>
                    <a:pt x="11444" y="41769"/>
                    <a:pt x="11381" y="41772"/>
                    <a:pt x="11313" y="41778"/>
                  </a:cubicBezTo>
                  <a:cubicBezTo>
                    <a:pt x="7764" y="42037"/>
                    <a:pt x="3623" y="46991"/>
                    <a:pt x="3623" y="46991"/>
                  </a:cubicBezTo>
                  <a:lnTo>
                    <a:pt x="1319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0" name="Google Shape;1930;p37"/>
            <p:cNvSpPr/>
            <p:nvPr/>
          </p:nvSpPr>
          <p:spPr>
            <a:xfrm>
              <a:off x="3718000" y="3645900"/>
              <a:ext cx="1007475" cy="1115600"/>
            </a:xfrm>
            <a:custGeom>
              <a:avLst/>
              <a:gdLst/>
              <a:ahLst/>
              <a:cxnLst/>
              <a:rect l="l" t="t" r="r" b="b"/>
              <a:pathLst>
                <a:path w="40299" h="44624" extrusionOk="0">
                  <a:moveTo>
                    <a:pt x="10685" y="0"/>
                  </a:moveTo>
                  <a:cubicBezTo>
                    <a:pt x="8134" y="10241"/>
                    <a:pt x="5399" y="20925"/>
                    <a:pt x="3365" y="29170"/>
                  </a:cubicBezTo>
                  <a:cubicBezTo>
                    <a:pt x="1591" y="36268"/>
                    <a:pt x="297" y="41555"/>
                    <a:pt x="38" y="42997"/>
                  </a:cubicBezTo>
                  <a:cubicBezTo>
                    <a:pt x="1" y="43145"/>
                    <a:pt x="1" y="43293"/>
                    <a:pt x="1" y="43293"/>
                  </a:cubicBezTo>
                  <a:cubicBezTo>
                    <a:pt x="1" y="43515"/>
                    <a:pt x="38" y="43662"/>
                    <a:pt x="112" y="43847"/>
                  </a:cubicBezTo>
                  <a:cubicBezTo>
                    <a:pt x="223" y="43995"/>
                    <a:pt x="334" y="44106"/>
                    <a:pt x="555" y="44217"/>
                  </a:cubicBezTo>
                  <a:cubicBezTo>
                    <a:pt x="962" y="44476"/>
                    <a:pt x="1702" y="44624"/>
                    <a:pt x="2774" y="44624"/>
                  </a:cubicBezTo>
                  <a:cubicBezTo>
                    <a:pt x="4548" y="44624"/>
                    <a:pt x="7210" y="44217"/>
                    <a:pt x="11018" y="43293"/>
                  </a:cubicBezTo>
                  <a:cubicBezTo>
                    <a:pt x="17377" y="41703"/>
                    <a:pt x="34716" y="35899"/>
                    <a:pt x="38968" y="34457"/>
                  </a:cubicBezTo>
                  <a:cubicBezTo>
                    <a:pt x="39301" y="34346"/>
                    <a:pt x="39559" y="34272"/>
                    <a:pt x="39707" y="34235"/>
                  </a:cubicBezTo>
                  <a:lnTo>
                    <a:pt x="40299" y="29429"/>
                  </a:lnTo>
                  <a:lnTo>
                    <a:pt x="40299" y="29429"/>
                  </a:lnTo>
                  <a:cubicBezTo>
                    <a:pt x="36972" y="30316"/>
                    <a:pt x="13680" y="36564"/>
                    <a:pt x="9059" y="38117"/>
                  </a:cubicBezTo>
                  <a:cubicBezTo>
                    <a:pt x="8615" y="38265"/>
                    <a:pt x="8282" y="38339"/>
                    <a:pt x="8061" y="38339"/>
                  </a:cubicBezTo>
                  <a:cubicBezTo>
                    <a:pt x="7839" y="38339"/>
                    <a:pt x="7728" y="38228"/>
                    <a:pt x="7728" y="38080"/>
                  </a:cubicBezTo>
                  <a:cubicBezTo>
                    <a:pt x="7728" y="37525"/>
                    <a:pt x="8800" y="36305"/>
                    <a:pt x="9872" y="35048"/>
                  </a:cubicBezTo>
                  <a:cubicBezTo>
                    <a:pt x="10833" y="33902"/>
                    <a:pt x="11758" y="32756"/>
                    <a:pt x="11758" y="32165"/>
                  </a:cubicBezTo>
                  <a:cubicBezTo>
                    <a:pt x="11758" y="31943"/>
                    <a:pt x="11573" y="31795"/>
                    <a:pt x="11166" y="31795"/>
                  </a:cubicBezTo>
                  <a:lnTo>
                    <a:pt x="10981" y="31795"/>
                  </a:lnTo>
                  <a:cubicBezTo>
                    <a:pt x="7432" y="32054"/>
                    <a:pt x="3291" y="37008"/>
                    <a:pt x="3291" y="37008"/>
                  </a:cubicBezTo>
                  <a:lnTo>
                    <a:pt x="1083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1" name="Google Shape;1931;p37"/>
            <p:cNvSpPr/>
            <p:nvPr/>
          </p:nvSpPr>
          <p:spPr>
            <a:xfrm>
              <a:off x="3702300" y="2691125"/>
              <a:ext cx="1071250" cy="2086100"/>
            </a:xfrm>
            <a:custGeom>
              <a:avLst/>
              <a:gdLst/>
              <a:ahLst/>
              <a:cxnLst/>
              <a:rect l="l" t="t" r="r" b="b"/>
              <a:pathLst>
                <a:path w="42850" h="83444" extrusionOk="0">
                  <a:moveTo>
                    <a:pt x="22072" y="0"/>
                  </a:moveTo>
                  <a:cubicBezTo>
                    <a:pt x="21443" y="0"/>
                    <a:pt x="20630" y="259"/>
                    <a:pt x="20002" y="998"/>
                  </a:cubicBezTo>
                  <a:cubicBezTo>
                    <a:pt x="19336" y="1775"/>
                    <a:pt x="18818" y="2995"/>
                    <a:pt x="18671" y="4917"/>
                  </a:cubicBezTo>
                  <a:cubicBezTo>
                    <a:pt x="18671" y="5139"/>
                    <a:pt x="18597" y="5620"/>
                    <a:pt x="18449" y="6359"/>
                  </a:cubicBezTo>
                  <a:cubicBezTo>
                    <a:pt x="17303" y="11794"/>
                    <a:pt x="12718" y="30131"/>
                    <a:pt x="8393" y="47323"/>
                  </a:cubicBezTo>
                  <a:cubicBezTo>
                    <a:pt x="6211" y="55937"/>
                    <a:pt x="4141" y="64218"/>
                    <a:pt x="2588" y="70503"/>
                  </a:cubicBezTo>
                  <a:cubicBezTo>
                    <a:pt x="1812" y="73646"/>
                    <a:pt x="1147" y="76271"/>
                    <a:pt x="703" y="78156"/>
                  </a:cubicBezTo>
                  <a:cubicBezTo>
                    <a:pt x="481" y="79081"/>
                    <a:pt x="296" y="79857"/>
                    <a:pt x="185" y="80412"/>
                  </a:cubicBezTo>
                  <a:cubicBezTo>
                    <a:pt x="148" y="80707"/>
                    <a:pt x="74" y="80929"/>
                    <a:pt x="74" y="81114"/>
                  </a:cubicBezTo>
                  <a:cubicBezTo>
                    <a:pt x="37" y="81262"/>
                    <a:pt x="0" y="81373"/>
                    <a:pt x="0" y="81484"/>
                  </a:cubicBezTo>
                  <a:cubicBezTo>
                    <a:pt x="0" y="81779"/>
                    <a:pt x="74" y="82075"/>
                    <a:pt x="222" y="82334"/>
                  </a:cubicBezTo>
                  <a:cubicBezTo>
                    <a:pt x="444" y="82704"/>
                    <a:pt x="814" y="83000"/>
                    <a:pt x="1331" y="83184"/>
                  </a:cubicBezTo>
                  <a:cubicBezTo>
                    <a:pt x="1886" y="83369"/>
                    <a:pt x="2551" y="83443"/>
                    <a:pt x="3402" y="83443"/>
                  </a:cubicBezTo>
                  <a:cubicBezTo>
                    <a:pt x="5250" y="83443"/>
                    <a:pt x="7949" y="83037"/>
                    <a:pt x="11794" y="82075"/>
                  </a:cubicBezTo>
                  <a:cubicBezTo>
                    <a:pt x="19114" y="80227"/>
                    <a:pt x="40705" y="72943"/>
                    <a:pt x="40705" y="72943"/>
                  </a:cubicBezTo>
                  <a:cubicBezTo>
                    <a:pt x="40816" y="72907"/>
                    <a:pt x="40927" y="72796"/>
                    <a:pt x="40927" y="72685"/>
                  </a:cubicBezTo>
                  <a:lnTo>
                    <a:pt x="42849" y="57342"/>
                  </a:lnTo>
                  <a:cubicBezTo>
                    <a:pt x="42849" y="57231"/>
                    <a:pt x="42812" y="57157"/>
                    <a:pt x="42738" y="57083"/>
                  </a:cubicBezTo>
                  <a:cubicBezTo>
                    <a:pt x="42684" y="57029"/>
                    <a:pt x="42610" y="56995"/>
                    <a:pt x="42546" y="56995"/>
                  </a:cubicBezTo>
                  <a:cubicBezTo>
                    <a:pt x="42522" y="56995"/>
                    <a:pt x="42499" y="56999"/>
                    <a:pt x="42480" y="57009"/>
                  </a:cubicBezTo>
                  <a:lnTo>
                    <a:pt x="20445" y="61409"/>
                  </a:lnTo>
                  <a:lnTo>
                    <a:pt x="31204" y="29762"/>
                  </a:lnTo>
                  <a:cubicBezTo>
                    <a:pt x="31278" y="29614"/>
                    <a:pt x="31204" y="29429"/>
                    <a:pt x="31019" y="29355"/>
                  </a:cubicBezTo>
                  <a:cubicBezTo>
                    <a:pt x="30994" y="29349"/>
                    <a:pt x="30968" y="29346"/>
                    <a:pt x="30943" y="29346"/>
                  </a:cubicBezTo>
                  <a:cubicBezTo>
                    <a:pt x="30813" y="29346"/>
                    <a:pt x="30680" y="29423"/>
                    <a:pt x="30649" y="29577"/>
                  </a:cubicBezTo>
                  <a:lnTo>
                    <a:pt x="19669" y="61741"/>
                  </a:lnTo>
                  <a:cubicBezTo>
                    <a:pt x="19632" y="61815"/>
                    <a:pt x="19669" y="61963"/>
                    <a:pt x="19743" y="62037"/>
                  </a:cubicBezTo>
                  <a:cubicBezTo>
                    <a:pt x="19797" y="62091"/>
                    <a:pt x="19871" y="62126"/>
                    <a:pt x="19950" y="62126"/>
                  </a:cubicBezTo>
                  <a:cubicBezTo>
                    <a:pt x="19979" y="62126"/>
                    <a:pt x="20009" y="62121"/>
                    <a:pt x="20038" y="62111"/>
                  </a:cubicBezTo>
                  <a:lnTo>
                    <a:pt x="42184" y="57675"/>
                  </a:lnTo>
                  <a:lnTo>
                    <a:pt x="40323" y="72417"/>
                  </a:lnTo>
                  <a:lnTo>
                    <a:pt x="40323" y="72417"/>
                  </a:lnTo>
                  <a:cubicBezTo>
                    <a:pt x="40166" y="72467"/>
                    <a:pt x="39920" y="72546"/>
                    <a:pt x="39596" y="72648"/>
                  </a:cubicBezTo>
                  <a:cubicBezTo>
                    <a:pt x="35344" y="74090"/>
                    <a:pt x="18005" y="79894"/>
                    <a:pt x="11646" y="81484"/>
                  </a:cubicBezTo>
                  <a:cubicBezTo>
                    <a:pt x="7838" y="82408"/>
                    <a:pt x="5176" y="82815"/>
                    <a:pt x="3402" y="82815"/>
                  </a:cubicBezTo>
                  <a:cubicBezTo>
                    <a:pt x="2330" y="82815"/>
                    <a:pt x="1590" y="82667"/>
                    <a:pt x="1183" y="82408"/>
                  </a:cubicBezTo>
                  <a:cubicBezTo>
                    <a:pt x="962" y="82297"/>
                    <a:pt x="851" y="82186"/>
                    <a:pt x="740" y="82038"/>
                  </a:cubicBezTo>
                  <a:cubicBezTo>
                    <a:pt x="666" y="81853"/>
                    <a:pt x="629" y="81706"/>
                    <a:pt x="629" y="81484"/>
                  </a:cubicBezTo>
                  <a:cubicBezTo>
                    <a:pt x="629" y="81484"/>
                    <a:pt x="629" y="81336"/>
                    <a:pt x="666" y="81188"/>
                  </a:cubicBezTo>
                  <a:cubicBezTo>
                    <a:pt x="925" y="79746"/>
                    <a:pt x="2219" y="74459"/>
                    <a:pt x="3993" y="67361"/>
                  </a:cubicBezTo>
                  <a:cubicBezTo>
                    <a:pt x="6655" y="56676"/>
                    <a:pt x="10426" y="41777"/>
                    <a:pt x="13569" y="29207"/>
                  </a:cubicBezTo>
                  <a:cubicBezTo>
                    <a:pt x="15121" y="22922"/>
                    <a:pt x="16526" y="17229"/>
                    <a:pt x="17561" y="12903"/>
                  </a:cubicBezTo>
                  <a:cubicBezTo>
                    <a:pt x="18079" y="10759"/>
                    <a:pt x="18486" y="8947"/>
                    <a:pt x="18781" y="7616"/>
                  </a:cubicBezTo>
                  <a:cubicBezTo>
                    <a:pt x="19077" y="6248"/>
                    <a:pt x="19262" y="5361"/>
                    <a:pt x="19299" y="4954"/>
                  </a:cubicBezTo>
                  <a:cubicBezTo>
                    <a:pt x="19447" y="3106"/>
                    <a:pt x="19928" y="2034"/>
                    <a:pt x="20445" y="1405"/>
                  </a:cubicBezTo>
                  <a:cubicBezTo>
                    <a:pt x="21000" y="777"/>
                    <a:pt x="21591" y="629"/>
                    <a:pt x="22072" y="629"/>
                  </a:cubicBezTo>
                  <a:cubicBezTo>
                    <a:pt x="22626" y="629"/>
                    <a:pt x="24068" y="740"/>
                    <a:pt x="25362" y="814"/>
                  </a:cubicBezTo>
                  <a:cubicBezTo>
                    <a:pt x="26656" y="925"/>
                    <a:pt x="27802" y="1035"/>
                    <a:pt x="27802" y="1035"/>
                  </a:cubicBezTo>
                  <a:cubicBezTo>
                    <a:pt x="27822" y="1039"/>
                    <a:pt x="27841" y="1041"/>
                    <a:pt x="27859" y="1041"/>
                  </a:cubicBezTo>
                  <a:cubicBezTo>
                    <a:pt x="28017" y="1041"/>
                    <a:pt x="28135" y="909"/>
                    <a:pt x="28135" y="777"/>
                  </a:cubicBezTo>
                  <a:cubicBezTo>
                    <a:pt x="28172" y="592"/>
                    <a:pt x="28024" y="444"/>
                    <a:pt x="27876" y="444"/>
                  </a:cubicBezTo>
                  <a:cubicBezTo>
                    <a:pt x="27876" y="444"/>
                    <a:pt x="26693" y="333"/>
                    <a:pt x="25399" y="222"/>
                  </a:cubicBezTo>
                  <a:cubicBezTo>
                    <a:pt x="24105" y="111"/>
                    <a:pt x="22663" y="0"/>
                    <a:pt x="2207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2" name="Google Shape;1932;p37"/>
            <p:cNvSpPr/>
            <p:nvPr/>
          </p:nvSpPr>
          <p:spPr>
            <a:xfrm>
              <a:off x="4389950" y="3681000"/>
              <a:ext cx="277300" cy="403025"/>
            </a:xfrm>
            <a:custGeom>
              <a:avLst/>
              <a:gdLst/>
              <a:ahLst/>
              <a:cxnLst/>
              <a:rect l="l" t="t" r="r" b="b"/>
              <a:pathLst>
                <a:path w="11092" h="16121" extrusionOk="0">
                  <a:moveTo>
                    <a:pt x="1258" y="1"/>
                  </a:moveTo>
                  <a:lnTo>
                    <a:pt x="1" y="15713"/>
                  </a:lnTo>
                  <a:lnTo>
                    <a:pt x="10130" y="16120"/>
                  </a:lnTo>
                  <a:lnTo>
                    <a:pt x="11092" y="851"/>
                  </a:lnTo>
                  <a:lnTo>
                    <a:pt x="125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3" name="Google Shape;1933;p37"/>
            <p:cNvSpPr/>
            <p:nvPr/>
          </p:nvSpPr>
          <p:spPr>
            <a:xfrm>
              <a:off x="4381625" y="3673250"/>
              <a:ext cx="293950" cy="419075"/>
            </a:xfrm>
            <a:custGeom>
              <a:avLst/>
              <a:gdLst/>
              <a:ahLst/>
              <a:cxnLst/>
              <a:rect l="l" t="t" r="r" b="b"/>
              <a:pathLst>
                <a:path w="11758" h="16763" extrusionOk="0">
                  <a:moveTo>
                    <a:pt x="1864" y="633"/>
                  </a:moveTo>
                  <a:lnTo>
                    <a:pt x="11092" y="1420"/>
                  </a:lnTo>
                  <a:lnTo>
                    <a:pt x="10205" y="16134"/>
                  </a:lnTo>
                  <a:lnTo>
                    <a:pt x="666" y="15728"/>
                  </a:lnTo>
                  <a:lnTo>
                    <a:pt x="1864" y="633"/>
                  </a:lnTo>
                  <a:close/>
                  <a:moveTo>
                    <a:pt x="1562" y="1"/>
                  </a:moveTo>
                  <a:cubicBezTo>
                    <a:pt x="1499" y="1"/>
                    <a:pt x="1433" y="35"/>
                    <a:pt x="1406" y="89"/>
                  </a:cubicBezTo>
                  <a:cubicBezTo>
                    <a:pt x="1332" y="126"/>
                    <a:pt x="1295" y="200"/>
                    <a:pt x="1295" y="274"/>
                  </a:cubicBezTo>
                  <a:lnTo>
                    <a:pt x="38" y="16023"/>
                  </a:lnTo>
                  <a:cubicBezTo>
                    <a:pt x="1" y="16097"/>
                    <a:pt x="38" y="16171"/>
                    <a:pt x="112" y="16245"/>
                  </a:cubicBezTo>
                  <a:cubicBezTo>
                    <a:pt x="149" y="16319"/>
                    <a:pt x="223" y="16356"/>
                    <a:pt x="334" y="16356"/>
                  </a:cubicBezTo>
                  <a:lnTo>
                    <a:pt x="10463" y="16763"/>
                  </a:lnTo>
                  <a:cubicBezTo>
                    <a:pt x="10648" y="16763"/>
                    <a:pt x="10759" y="16615"/>
                    <a:pt x="10796" y="16467"/>
                  </a:cubicBezTo>
                  <a:lnTo>
                    <a:pt x="11720" y="1161"/>
                  </a:lnTo>
                  <a:cubicBezTo>
                    <a:pt x="11757" y="1013"/>
                    <a:pt x="11610" y="865"/>
                    <a:pt x="11462" y="829"/>
                  </a:cubicBezTo>
                  <a:lnTo>
                    <a:pt x="1628" y="15"/>
                  </a:lnTo>
                  <a:cubicBezTo>
                    <a:pt x="1608" y="5"/>
                    <a:pt x="1585" y="1"/>
                    <a:pt x="156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4" name="Google Shape;1934;p37"/>
            <p:cNvSpPr/>
            <p:nvPr/>
          </p:nvSpPr>
          <p:spPr>
            <a:xfrm>
              <a:off x="4512875" y="3582125"/>
              <a:ext cx="70275" cy="158075"/>
            </a:xfrm>
            <a:custGeom>
              <a:avLst/>
              <a:gdLst/>
              <a:ahLst/>
              <a:cxnLst/>
              <a:rect l="l" t="t" r="r" b="b"/>
              <a:pathLst>
                <a:path w="2811" h="6323" extrusionOk="0">
                  <a:moveTo>
                    <a:pt x="149" y="0"/>
                  </a:moveTo>
                  <a:lnTo>
                    <a:pt x="1" y="6174"/>
                  </a:lnTo>
                  <a:lnTo>
                    <a:pt x="2663" y="6322"/>
                  </a:lnTo>
                  <a:lnTo>
                    <a:pt x="281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5" name="Google Shape;1935;p37"/>
            <p:cNvSpPr/>
            <p:nvPr/>
          </p:nvSpPr>
          <p:spPr>
            <a:xfrm>
              <a:off x="4505475" y="3574725"/>
              <a:ext cx="85075" cy="172850"/>
            </a:xfrm>
            <a:custGeom>
              <a:avLst/>
              <a:gdLst/>
              <a:ahLst/>
              <a:cxnLst/>
              <a:rect l="l" t="t" r="r" b="b"/>
              <a:pathLst>
                <a:path w="3403" h="6914" extrusionOk="0">
                  <a:moveTo>
                    <a:pt x="2774" y="592"/>
                  </a:moveTo>
                  <a:lnTo>
                    <a:pt x="2663" y="6285"/>
                  </a:lnTo>
                  <a:lnTo>
                    <a:pt x="629" y="6174"/>
                  </a:lnTo>
                  <a:lnTo>
                    <a:pt x="735" y="592"/>
                  </a:lnTo>
                  <a:close/>
                  <a:moveTo>
                    <a:pt x="445" y="0"/>
                  </a:moveTo>
                  <a:cubicBezTo>
                    <a:pt x="260" y="0"/>
                    <a:pt x="149" y="111"/>
                    <a:pt x="149" y="296"/>
                  </a:cubicBezTo>
                  <a:lnTo>
                    <a:pt x="1" y="6470"/>
                  </a:lnTo>
                  <a:cubicBezTo>
                    <a:pt x="1" y="6618"/>
                    <a:pt x="112" y="6766"/>
                    <a:pt x="297" y="6766"/>
                  </a:cubicBezTo>
                  <a:lnTo>
                    <a:pt x="2959" y="6914"/>
                  </a:lnTo>
                  <a:cubicBezTo>
                    <a:pt x="3032" y="6914"/>
                    <a:pt x="3106" y="6877"/>
                    <a:pt x="3180" y="6840"/>
                  </a:cubicBezTo>
                  <a:cubicBezTo>
                    <a:pt x="3254" y="6766"/>
                    <a:pt x="3254" y="6692"/>
                    <a:pt x="3291" y="6618"/>
                  </a:cubicBezTo>
                  <a:lnTo>
                    <a:pt x="3402" y="296"/>
                  </a:lnTo>
                  <a:cubicBezTo>
                    <a:pt x="3402" y="222"/>
                    <a:pt x="3402" y="148"/>
                    <a:pt x="3328" y="74"/>
                  </a:cubicBezTo>
                  <a:cubicBezTo>
                    <a:pt x="3254" y="0"/>
                    <a:pt x="3180" y="0"/>
                    <a:pt x="310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6" name="Google Shape;1936;p37"/>
            <p:cNvSpPr/>
            <p:nvPr/>
          </p:nvSpPr>
          <p:spPr>
            <a:xfrm>
              <a:off x="5426975" y="3461900"/>
              <a:ext cx="1298625" cy="1073150"/>
            </a:xfrm>
            <a:custGeom>
              <a:avLst/>
              <a:gdLst/>
              <a:ahLst/>
              <a:cxnLst/>
              <a:rect l="l" t="t" r="r" b="b"/>
              <a:pathLst>
                <a:path w="51945" h="42926" extrusionOk="0">
                  <a:moveTo>
                    <a:pt x="19915" y="0"/>
                  </a:moveTo>
                  <a:cubicBezTo>
                    <a:pt x="19319" y="0"/>
                    <a:pt x="18770" y="363"/>
                    <a:pt x="18523" y="927"/>
                  </a:cubicBezTo>
                  <a:lnTo>
                    <a:pt x="481" y="40412"/>
                  </a:lnTo>
                  <a:cubicBezTo>
                    <a:pt x="1" y="41447"/>
                    <a:pt x="740" y="42667"/>
                    <a:pt x="1886" y="42667"/>
                  </a:cubicBezTo>
                  <a:lnTo>
                    <a:pt x="31167" y="42926"/>
                  </a:lnTo>
                  <a:cubicBezTo>
                    <a:pt x="31758" y="42926"/>
                    <a:pt x="32350" y="42593"/>
                    <a:pt x="32609" y="42039"/>
                  </a:cubicBezTo>
                  <a:lnTo>
                    <a:pt x="51464" y="3145"/>
                  </a:lnTo>
                  <a:cubicBezTo>
                    <a:pt x="51944" y="2110"/>
                    <a:pt x="51205" y="890"/>
                    <a:pt x="50059" y="853"/>
                  </a:cubicBezTo>
                  <a:lnTo>
                    <a:pt x="20002" y="3"/>
                  </a:lnTo>
                  <a:cubicBezTo>
                    <a:pt x="19973" y="1"/>
                    <a:pt x="19944" y="0"/>
                    <a:pt x="199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7" name="Google Shape;1937;p37"/>
            <p:cNvSpPr/>
            <p:nvPr/>
          </p:nvSpPr>
          <p:spPr>
            <a:xfrm>
              <a:off x="5426975" y="3453650"/>
              <a:ext cx="1297700" cy="1088800"/>
            </a:xfrm>
            <a:custGeom>
              <a:avLst/>
              <a:gdLst/>
              <a:ahLst/>
              <a:cxnLst/>
              <a:rect l="l" t="t" r="r" b="b"/>
              <a:pathLst>
                <a:path w="51908" h="43552" extrusionOk="0">
                  <a:moveTo>
                    <a:pt x="20002" y="629"/>
                  </a:moveTo>
                  <a:lnTo>
                    <a:pt x="50059" y="1516"/>
                  </a:lnTo>
                  <a:cubicBezTo>
                    <a:pt x="50798" y="1516"/>
                    <a:pt x="51316" y="2144"/>
                    <a:pt x="51316" y="2810"/>
                  </a:cubicBezTo>
                  <a:cubicBezTo>
                    <a:pt x="51316" y="2995"/>
                    <a:pt x="51279" y="3180"/>
                    <a:pt x="51168" y="3364"/>
                  </a:cubicBezTo>
                  <a:lnTo>
                    <a:pt x="32313" y="42221"/>
                  </a:lnTo>
                  <a:cubicBezTo>
                    <a:pt x="32128" y="42664"/>
                    <a:pt x="31647" y="42960"/>
                    <a:pt x="31167" y="42960"/>
                  </a:cubicBezTo>
                  <a:lnTo>
                    <a:pt x="1886" y="42701"/>
                  </a:lnTo>
                  <a:cubicBezTo>
                    <a:pt x="1147" y="42701"/>
                    <a:pt x="629" y="42073"/>
                    <a:pt x="629" y="41407"/>
                  </a:cubicBezTo>
                  <a:cubicBezTo>
                    <a:pt x="629" y="41222"/>
                    <a:pt x="666" y="41038"/>
                    <a:pt x="740" y="40890"/>
                  </a:cubicBezTo>
                  <a:lnTo>
                    <a:pt x="18819" y="1368"/>
                  </a:lnTo>
                  <a:cubicBezTo>
                    <a:pt x="19003" y="924"/>
                    <a:pt x="19484" y="629"/>
                    <a:pt x="19965" y="629"/>
                  </a:cubicBezTo>
                  <a:close/>
                  <a:moveTo>
                    <a:pt x="19965" y="0"/>
                  </a:moveTo>
                  <a:cubicBezTo>
                    <a:pt x="19225" y="0"/>
                    <a:pt x="18560" y="444"/>
                    <a:pt x="18227" y="1109"/>
                  </a:cubicBezTo>
                  <a:lnTo>
                    <a:pt x="185" y="40631"/>
                  </a:lnTo>
                  <a:cubicBezTo>
                    <a:pt x="74" y="40890"/>
                    <a:pt x="1" y="41149"/>
                    <a:pt x="1" y="41407"/>
                  </a:cubicBezTo>
                  <a:cubicBezTo>
                    <a:pt x="1" y="42406"/>
                    <a:pt x="814" y="43293"/>
                    <a:pt x="1886" y="43293"/>
                  </a:cubicBezTo>
                  <a:lnTo>
                    <a:pt x="31167" y="43552"/>
                  </a:lnTo>
                  <a:cubicBezTo>
                    <a:pt x="31906" y="43552"/>
                    <a:pt x="32572" y="43145"/>
                    <a:pt x="32867" y="42479"/>
                  </a:cubicBezTo>
                  <a:lnTo>
                    <a:pt x="51722" y="3623"/>
                  </a:lnTo>
                  <a:cubicBezTo>
                    <a:pt x="51870" y="3364"/>
                    <a:pt x="51907" y="3069"/>
                    <a:pt x="51907" y="2810"/>
                  </a:cubicBezTo>
                  <a:cubicBezTo>
                    <a:pt x="51907" y="1812"/>
                    <a:pt x="51168" y="924"/>
                    <a:pt x="50059" y="887"/>
                  </a:cubicBezTo>
                  <a:lnTo>
                    <a:pt x="200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8" name="Google Shape;1938;p37"/>
            <p:cNvSpPr/>
            <p:nvPr/>
          </p:nvSpPr>
          <p:spPr>
            <a:xfrm>
              <a:off x="5548050" y="4175700"/>
              <a:ext cx="53625" cy="94825"/>
            </a:xfrm>
            <a:custGeom>
              <a:avLst/>
              <a:gdLst/>
              <a:ahLst/>
              <a:cxnLst/>
              <a:rect l="l" t="t" r="r" b="b"/>
              <a:pathLst>
                <a:path w="2145" h="3793" extrusionOk="0">
                  <a:moveTo>
                    <a:pt x="1777" y="0"/>
                  </a:moveTo>
                  <a:cubicBezTo>
                    <a:pt x="1650" y="0"/>
                    <a:pt x="1544" y="69"/>
                    <a:pt x="1516" y="177"/>
                  </a:cubicBezTo>
                  <a:lnTo>
                    <a:pt x="38" y="3357"/>
                  </a:lnTo>
                  <a:cubicBezTo>
                    <a:pt x="1" y="3504"/>
                    <a:pt x="38" y="3689"/>
                    <a:pt x="223" y="3763"/>
                  </a:cubicBezTo>
                  <a:cubicBezTo>
                    <a:pt x="262" y="3783"/>
                    <a:pt x="304" y="3792"/>
                    <a:pt x="347" y="3792"/>
                  </a:cubicBezTo>
                  <a:cubicBezTo>
                    <a:pt x="461" y="3792"/>
                    <a:pt x="575" y="3724"/>
                    <a:pt x="629" y="3615"/>
                  </a:cubicBezTo>
                  <a:lnTo>
                    <a:pt x="2071" y="436"/>
                  </a:lnTo>
                  <a:cubicBezTo>
                    <a:pt x="2145" y="288"/>
                    <a:pt x="2071" y="103"/>
                    <a:pt x="1923" y="29"/>
                  </a:cubicBezTo>
                  <a:cubicBezTo>
                    <a:pt x="1874" y="9"/>
                    <a:pt x="1824" y="0"/>
                    <a:pt x="17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9" name="Google Shape;1939;p37"/>
            <p:cNvSpPr/>
            <p:nvPr/>
          </p:nvSpPr>
          <p:spPr>
            <a:xfrm>
              <a:off x="5610900" y="3469350"/>
              <a:ext cx="451075" cy="661600"/>
            </a:xfrm>
            <a:custGeom>
              <a:avLst/>
              <a:gdLst/>
              <a:ahLst/>
              <a:cxnLst/>
              <a:rect l="l" t="t" r="r" b="b"/>
              <a:pathLst>
                <a:path w="18043" h="26464" extrusionOk="0">
                  <a:moveTo>
                    <a:pt x="13236" y="1"/>
                  </a:moveTo>
                  <a:cubicBezTo>
                    <a:pt x="12460" y="1"/>
                    <a:pt x="11794" y="407"/>
                    <a:pt x="11499" y="1110"/>
                  </a:cubicBezTo>
                  <a:lnTo>
                    <a:pt x="75" y="26028"/>
                  </a:lnTo>
                  <a:cubicBezTo>
                    <a:pt x="1" y="26176"/>
                    <a:pt x="75" y="26361"/>
                    <a:pt x="223" y="26435"/>
                  </a:cubicBezTo>
                  <a:cubicBezTo>
                    <a:pt x="272" y="26454"/>
                    <a:pt x="322" y="26464"/>
                    <a:pt x="368" y="26464"/>
                  </a:cubicBezTo>
                  <a:cubicBezTo>
                    <a:pt x="496" y="26464"/>
                    <a:pt x="602" y="26395"/>
                    <a:pt x="629" y="26287"/>
                  </a:cubicBezTo>
                  <a:lnTo>
                    <a:pt x="12053" y="1369"/>
                  </a:lnTo>
                  <a:cubicBezTo>
                    <a:pt x="12275" y="888"/>
                    <a:pt x="12719" y="592"/>
                    <a:pt x="13236" y="592"/>
                  </a:cubicBezTo>
                  <a:lnTo>
                    <a:pt x="13273" y="592"/>
                  </a:lnTo>
                  <a:lnTo>
                    <a:pt x="17710" y="740"/>
                  </a:lnTo>
                  <a:cubicBezTo>
                    <a:pt x="17894" y="740"/>
                    <a:pt x="18042" y="592"/>
                    <a:pt x="18042" y="444"/>
                  </a:cubicBezTo>
                  <a:cubicBezTo>
                    <a:pt x="18042" y="259"/>
                    <a:pt x="17931" y="112"/>
                    <a:pt x="17747" y="112"/>
                  </a:cubicBezTo>
                  <a:lnTo>
                    <a:pt x="1327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0" name="Google Shape;1940;p37"/>
            <p:cNvSpPr/>
            <p:nvPr/>
          </p:nvSpPr>
          <p:spPr>
            <a:xfrm>
              <a:off x="6081350" y="3473050"/>
              <a:ext cx="74900" cy="17575"/>
            </a:xfrm>
            <a:custGeom>
              <a:avLst/>
              <a:gdLst/>
              <a:ahLst/>
              <a:cxnLst/>
              <a:rect l="l" t="t" r="r" b="b"/>
              <a:pathLst>
                <a:path w="2996" h="703" extrusionOk="0">
                  <a:moveTo>
                    <a:pt x="333" y="1"/>
                  </a:moveTo>
                  <a:cubicBezTo>
                    <a:pt x="149" y="1"/>
                    <a:pt x="1" y="148"/>
                    <a:pt x="1" y="296"/>
                  </a:cubicBezTo>
                  <a:cubicBezTo>
                    <a:pt x="1" y="481"/>
                    <a:pt x="149" y="629"/>
                    <a:pt x="296" y="629"/>
                  </a:cubicBezTo>
                  <a:lnTo>
                    <a:pt x="2663" y="703"/>
                  </a:lnTo>
                  <a:cubicBezTo>
                    <a:pt x="2847" y="703"/>
                    <a:pt x="2995" y="555"/>
                    <a:pt x="2995" y="407"/>
                  </a:cubicBezTo>
                  <a:cubicBezTo>
                    <a:pt x="2995" y="222"/>
                    <a:pt x="2847" y="74"/>
                    <a:pt x="2700" y="74"/>
                  </a:cubicBezTo>
                  <a:lnTo>
                    <a:pt x="3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1" name="Google Shape;1941;p37"/>
            <p:cNvSpPr/>
            <p:nvPr/>
          </p:nvSpPr>
          <p:spPr>
            <a:xfrm>
              <a:off x="6350325" y="4060025"/>
              <a:ext cx="263225" cy="113650"/>
            </a:xfrm>
            <a:custGeom>
              <a:avLst/>
              <a:gdLst/>
              <a:ahLst/>
              <a:cxnLst/>
              <a:rect l="l" t="t" r="r" b="b"/>
              <a:pathLst>
                <a:path w="10529" h="4546" extrusionOk="0">
                  <a:moveTo>
                    <a:pt x="9134" y="1"/>
                  </a:moveTo>
                  <a:cubicBezTo>
                    <a:pt x="9019" y="1"/>
                    <a:pt x="8895" y="12"/>
                    <a:pt x="8762" y="35"/>
                  </a:cubicBezTo>
                  <a:cubicBezTo>
                    <a:pt x="8762" y="35"/>
                    <a:pt x="5287" y="1551"/>
                    <a:pt x="2625" y="2586"/>
                  </a:cubicBezTo>
                  <a:cubicBezTo>
                    <a:pt x="0" y="3621"/>
                    <a:pt x="1479" y="4545"/>
                    <a:pt x="2551" y="4545"/>
                  </a:cubicBezTo>
                  <a:cubicBezTo>
                    <a:pt x="3586" y="4545"/>
                    <a:pt x="7616" y="3325"/>
                    <a:pt x="9132" y="2364"/>
                  </a:cubicBezTo>
                  <a:cubicBezTo>
                    <a:pt x="10529" y="1512"/>
                    <a:pt x="10481" y="1"/>
                    <a:pt x="9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2" name="Google Shape;1942;p37"/>
            <p:cNvSpPr/>
            <p:nvPr/>
          </p:nvSpPr>
          <p:spPr>
            <a:xfrm>
              <a:off x="6386375" y="4075675"/>
              <a:ext cx="210750" cy="90600"/>
            </a:xfrm>
            <a:custGeom>
              <a:avLst/>
              <a:gdLst/>
              <a:ahLst/>
              <a:cxnLst/>
              <a:rect l="l" t="t" r="r" b="b"/>
              <a:pathLst>
                <a:path w="8430" h="3624" extrusionOk="0">
                  <a:moveTo>
                    <a:pt x="8355" y="0"/>
                  </a:moveTo>
                  <a:cubicBezTo>
                    <a:pt x="7801" y="222"/>
                    <a:pt x="7135" y="481"/>
                    <a:pt x="6507" y="703"/>
                  </a:cubicBezTo>
                  <a:cubicBezTo>
                    <a:pt x="5139" y="1220"/>
                    <a:pt x="3697" y="1627"/>
                    <a:pt x="2551" y="1886"/>
                  </a:cubicBezTo>
                  <a:cubicBezTo>
                    <a:pt x="2218" y="1997"/>
                    <a:pt x="1922" y="2034"/>
                    <a:pt x="1627" y="2108"/>
                  </a:cubicBezTo>
                  <a:cubicBezTo>
                    <a:pt x="1516" y="2145"/>
                    <a:pt x="1405" y="2182"/>
                    <a:pt x="1294" y="2219"/>
                  </a:cubicBezTo>
                  <a:cubicBezTo>
                    <a:pt x="776" y="2440"/>
                    <a:pt x="444" y="2625"/>
                    <a:pt x="222" y="2810"/>
                  </a:cubicBezTo>
                  <a:cubicBezTo>
                    <a:pt x="37" y="2958"/>
                    <a:pt x="0" y="3069"/>
                    <a:pt x="37" y="3106"/>
                  </a:cubicBezTo>
                  <a:cubicBezTo>
                    <a:pt x="37" y="3143"/>
                    <a:pt x="37" y="3180"/>
                    <a:pt x="74" y="3254"/>
                  </a:cubicBezTo>
                  <a:cubicBezTo>
                    <a:pt x="111" y="3328"/>
                    <a:pt x="222" y="3365"/>
                    <a:pt x="333" y="3439"/>
                  </a:cubicBezTo>
                  <a:cubicBezTo>
                    <a:pt x="518" y="3550"/>
                    <a:pt x="850" y="3624"/>
                    <a:pt x="1072" y="3624"/>
                  </a:cubicBezTo>
                  <a:lnTo>
                    <a:pt x="1109" y="3624"/>
                  </a:lnTo>
                  <a:cubicBezTo>
                    <a:pt x="1294" y="3624"/>
                    <a:pt x="1738" y="3550"/>
                    <a:pt x="2292" y="3439"/>
                  </a:cubicBezTo>
                  <a:cubicBezTo>
                    <a:pt x="2810" y="3291"/>
                    <a:pt x="3475" y="3106"/>
                    <a:pt x="4141" y="2921"/>
                  </a:cubicBezTo>
                  <a:cubicBezTo>
                    <a:pt x="5435" y="2477"/>
                    <a:pt x="6840" y="1923"/>
                    <a:pt x="7542" y="1479"/>
                  </a:cubicBezTo>
                  <a:cubicBezTo>
                    <a:pt x="8171" y="1110"/>
                    <a:pt x="8429" y="592"/>
                    <a:pt x="8429" y="259"/>
                  </a:cubicBezTo>
                  <a:cubicBezTo>
                    <a:pt x="8429" y="148"/>
                    <a:pt x="8392" y="74"/>
                    <a:pt x="83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3" name="Google Shape;1943;p37"/>
            <p:cNvSpPr/>
            <p:nvPr/>
          </p:nvSpPr>
          <p:spPr>
            <a:xfrm>
              <a:off x="6371575" y="4051650"/>
              <a:ext cx="240325" cy="130350"/>
            </a:xfrm>
            <a:custGeom>
              <a:avLst/>
              <a:gdLst/>
              <a:ahLst/>
              <a:cxnLst/>
              <a:rect l="l" t="t" r="r" b="b"/>
              <a:pathLst>
                <a:path w="9613" h="5214" extrusionOk="0">
                  <a:moveTo>
                    <a:pt x="8282" y="629"/>
                  </a:moveTo>
                  <a:cubicBezTo>
                    <a:pt x="8578" y="629"/>
                    <a:pt x="8726" y="703"/>
                    <a:pt x="8836" y="814"/>
                  </a:cubicBezTo>
                  <a:cubicBezTo>
                    <a:pt x="8947" y="924"/>
                    <a:pt x="9021" y="1035"/>
                    <a:pt x="9021" y="1220"/>
                  </a:cubicBezTo>
                  <a:cubicBezTo>
                    <a:pt x="9021" y="1553"/>
                    <a:pt x="8763" y="2071"/>
                    <a:pt x="8134" y="2440"/>
                  </a:cubicBezTo>
                  <a:cubicBezTo>
                    <a:pt x="7432" y="2884"/>
                    <a:pt x="6027" y="3438"/>
                    <a:pt x="4733" y="3882"/>
                  </a:cubicBezTo>
                  <a:cubicBezTo>
                    <a:pt x="4067" y="4067"/>
                    <a:pt x="3402" y="4252"/>
                    <a:pt x="2884" y="4400"/>
                  </a:cubicBezTo>
                  <a:cubicBezTo>
                    <a:pt x="2330" y="4511"/>
                    <a:pt x="1886" y="4585"/>
                    <a:pt x="1701" y="4585"/>
                  </a:cubicBezTo>
                  <a:cubicBezTo>
                    <a:pt x="1442" y="4585"/>
                    <a:pt x="1110" y="4511"/>
                    <a:pt x="925" y="4400"/>
                  </a:cubicBezTo>
                  <a:cubicBezTo>
                    <a:pt x="814" y="4326"/>
                    <a:pt x="703" y="4289"/>
                    <a:pt x="666" y="4215"/>
                  </a:cubicBezTo>
                  <a:cubicBezTo>
                    <a:pt x="629" y="4141"/>
                    <a:pt x="629" y="4104"/>
                    <a:pt x="629" y="4067"/>
                  </a:cubicBezTo>
                  <a:cubicBezTo>
                    <a:pt x="592" y="4030"/>
                    <a:pt x="629" y="3919"/>
                    <a:pt x="814" y="3771"/>
                  </a:cubicBezTo>
                  <a:cubicBezTo>
                    <a:pt x="1036" y="3586"/>
                    <a:pt x="1368" y="3401"/>
                    <a:pt x="1886" y="3180"/>
                  </a:cubicBezTo>
                  <a:cubicBezTo>
                    <a:pt x="4319" y="2234"/>
                    <a:pt x="7431" y="886"/>
                    <a:pt x="7949" y="661"/>
                  </a:cubicBezTo>
                  <a:lnTo>
                    <a:pt x="7949" y="661"/>
                  </a:lnTo>
                  <a:lnTo>
                    <a:pt x="7949" y="666"/>
                  </a:lnTo>
                  <a:cubicBezTo>
                    <a:pt x="8060" y="629"/>
                    <a:pt x="8171" y="629"/>
                    <a:pt x="8282" y="629"/>
                  </a:cubicBezTo>
                  <a:close/>
                  <a:moveTo>
                    <a:pt x="8282" y="0"/>
                  </a:moveTo>
                  <a:cubicBezTo>
                    <a:pt x="8134" y="0"/>
                    <a:pt x="8023" y="37"/>
                    <a:pt x="7875" y="37"/>
                  </a:cubicBezTo>
                  <a:lnTo>
                    <a:pt x="7801" y="74"/>
                  </a:lnTo>
                  <a:cubicBezTo>
                    <a:pt x="7801" y="74"/>
                    <a:pt x="6914" y="444"/>
                    <a:pt x="5731" y="961"/>
                  </a:cubicBezTo>
                  <a:cubicBezTo>
                    <a:pt x="4511" y="1479"/>
                    <a:pt x="2995" y="2107"/>
                    <a:pt x="1664" y="2625"/>
                  </a:cubicBezTo>
                  <a:cubicBezTo>
                    <a:pt x="1110" y="2847"/>
                    <a:pt x="703" y="3069"/>
                    <a:pt x="444" y="3291"/>
                  </a:cubicBezTo>
                  <a:cubicBezTo>
                    <a:pt x="148" y="3512"/>
                    <a:pt x="0" y="3808"/>
                    <a:pt x="0" y="4067"/>
                  </a:cubicBezTo>
                  <a:cubicBezTo>
                    <a:pt x="0" y="4289"/>
                    <a:pt x="74" y="4474"/>
                    <a:pt x="185" y="4622"/>
                  </a:cubicBezTo>
                  <a:cubicBezTo>
                    <a:pt x="370" y="4806"/>
                    <a:pt x="629" y="4954"/>
                    <a:pt x="888" y="5065"/>
                  </a:cubicBezTo>
                  <a:cubicBezTo>
                    <a:pt x="1147" y="5139"/>
                    <a:pt x="1405" y="5213"/>
                    <a:pt x="1701" y="5213"/>
                  </a:cubicBezTo>
                  <a:cubicBezTo>
                    <a:pt x="1997" y="5176"/>
                    <a:pt x="2441" y="5102"/>
                    <a:pt x="2995" y="4991"/>
                  </a:cubicBezTo>
                  <a:cubicBezTo>
                    <a:pt x="3845" y="4769"/>
                    <a:pt x="4918" y="4474"/>
                    <a:pt x="5916" y="4104"/>
                  </a:cubicBezTo>
                  <a:cubicBezTo>
                    <a:pt x="6914" y="3734"/>
                    <a:pt x="7838" y="3365"/>
                    <a:pt x="8467" y="2995"/>
                  </a:cubicBezTo>
                  <a:cubicBezTo>
                    <a:pt x="9206" y="2514"/>
                    <a:pt x="9613" y="1849"/>
                    <a:pt x="9613" y="1220"/>
                  </a:cubicBezTo>
                  <a:cubicBezTo>
                    <a:pt x="9613" y="887"/>
                    <a:pt x="9502" y="592"/>
                    <a:pt x="9243" y="370"/>
                  </a:cubicBezTo>
                  <a:cubicBezTo>
                    <a:pt x="9021" y="148"/>
                    <a:pt x="8689" y="0"/>
                    <a:pt x="82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4" name="Google Shape;1944;p37"/>
            <p:cNvSpPr/>
            <p:nvPr/>
          </p:nvSpPr>
          <p:spPr>
            <a:xfrm>
              <a:off x="6319825" y="3967450"/>
              <a:ext cx="358550" cy="155375"/>
            </a:xfrm>
            <a:custGeom>
              <a:avLst/>
              <a:gdLst/>
              <a:ahLst/>
              <a:cxnLst/>
              <a:rect l="l" t="t" r="r" b="b"/>
              <a:pathLst>
                <a:path w="14342" h="6215" extrusionOk="0">
                  <a:moveTo>
                    <a:pt x="12382" y="1"/>
                  </a:moveTo>
                  <a:cubicBezTo>
                    <a:pt x="12234" y="1"/>
                    <a:pt x="12075" y="14"/>
                    <a:pt x="11905" y="41"/>
                  </a:cubicBezTo>
                  <a:cubicBezTo>
                    <a:pt x="11905" y="41"/>
                    <a:pt x="7172" y="2111"/>
                    <a:pt x="3586" y="3516"/>
                  </a:cubicBezTo>
                  <a:cubicBezTo>
                    <a:pt x="0" y="4921"/>
                    <a:pt x="2034" y="6215"/>
                    <a:pt x="3438" y="6215"/>
                  </a:cubicBezTo>
                  <a:cubicBezTo>
                    <a:pt x="4880" y="6215"/>
                    <a:pt x="10389" y="4551"/>
                    <a:pt x="12422" y="3257"/>
                  </a:cubicBezTo>
                  <a:cubicBezTo>
                    <a:pt x="14341" y="2058"/>
                    <a:pt x="14259" y="1"/>
                    <a:pt x="123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5" name="Google Shape;1945;p37"/>
            <p:cNvSpPr/>
            <p:nvPr/>
          </p:nvSpPr>
          <p:spPr>
            <a:xfrm>
              <a:off x="6366950" y="3975850"/>
              <a:ext cx="291175" cy="139600"/>
            </a:xfrm>
            <a:custGeom>
              <a:avLst/>
              <a:gdLst/>
              <a:ahLst/>
              <a:cxnLst/>
              <a:rect l="l" t="t" r="r" b="b"/>
              <a:pathLst>
                <a:path w="11647" h="5584" extrusionOk="0">
                  <a:moveTo>
                    <a:pt x="10722" y="1"/>
                  </a:moveTo>
                  <a:cubicBezTo>
                    <a:pt x="10685" y="38"/>
                    <a:pt x="10648" y="38"/>
                    <a:pt x="10611" y="75"/>
                  </a:cubicBezTo>
                  <a:cubicBezTo>
                    <a:pt x="9724" y="629"/>
                    <a:pt x="8356" y="1221"/>
                    <a:pt x="6877" y="1738"/>
                  </a:cubicBezTo>
                  <a:cubicBezTo>
                    <a:pt x="5731" y="2145"/>
                    <a:pt x="4548" y="2515"/>
                    <a:pt x="3513" y="2773"/>
                  </a:cubicBezTo>
                  <a:cubicBezTo>
                    <a:pt x="2921" y="3032"/>
                    <a:pt x="2367" y="3254"/>
                    <a:pt x="1812" y="3476"/>
                  </a:cubicBezTo>
                  <a:cubicBezTo>
                    <a:pt x="1073" y="3772"/>
                    <a:pt x="629" y="4030"/>
                    <a:pt x="333" y="4252"/>
                  </a:cubicBezTo>
                  <a:cubicBezTo>
                    <a:pt x="75" y="4511"/>
                    <a:pt x="1" y="4696"/>
                    <a:pt x="1" y="4770"/>
                  </a:cubicBezTo>
                  <a:cubicBezTo>
                    <a:pt x="1" y="4881"/>
                    <a:pt x="38" y="4955"/>
                    <a:pt x="112" y="5029"/>
                  </a:cubicBezTo>
                  <a:cubicBezTo>
                    <a:pt x="185" y="5139"/>
                    <a:pt x="296" y="5213"/>
                    <a:pt x="444" y="5287"/>
                  </a:cubicBezTo>
                  <a:cubicBezTo>
                    <a:pt x="777" y="5472"/>
                    <a:pt x="1184" y="5583"/>
                    <a:pt x="1553" y="5583"/>
                  </a:cubicBezTo>
                  <a:lnTo>
                    <a:pt x="1590" y="5583"/>
                  </a:lnTo>
                  <a:cubicBezTo>
                    <a:pt x="1886" y="5583"/>
                    <a:pt x="2478" y="5472"/>
                    <a:pt x="3217" y="5287"/>
                  </a:cubicBezTo>
                  <a:cubicBezTo>
                    <a:pt x="3956" y="5139"/>
                    <a:pt x="4807" y="4881"/>
                    <a:pt x="5731" y="4585"/>
                  </a:cubicBezTo>
                  <a:cubicBezTo>
                    <a:pt x="7506" y="4030"/>
                    <a:pt x="9391" y="3291"/>
                    <a:pt x="10389" y="2662"/>
                  </a:cubicBezTo>
                  <a:cubicBezTo>
                    <a:pt x="11240" y="2108"/>
                    <a:pt x="11646" y="1405"/>
                    <a:pt x="11609" y="888"/>
                  </a:cubicBezTo>
                  <a:cubicBezTo>
                    <a:pt x="11609" y="629"/>
                    <a:pt x="11535" y="407"/>
                    <a:pt x="11351" y="259"/>
                  </a:cubicBezTo>
                  <a:cubicBezTo>
                    <a:pt x="11240" y="111"/>
                    <a:pt x="11018" y="38"/>
                    <a:pt x="107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6" name="Google Shape;1946;p37"/>
            <p:cNvSpPr/>
            <p:nvPr/>
          </p:nvSpPr>
          <p:spPr>
            <a:xfrm>
              <a:off x="6351250" y="3960150"/>
              <a:ext cx="321650" cy="170075"/>
            </a:xfrm>
            <a:custGeom>
              <a:avLst/>
              <a:gdLst/>
              <a:ahLst/>
              <a:cxnLst/>
              <a:rect l="l" t="t" r="r" b="b"/>
              <a:pathLst>
                <a:path w="12866" h="6803" extrusionOk="0">
                  <a:moveTo>
                    <a:pt x="11128" y="629"/>
                  </a:moveTo>
                  <a:cubicBezTo>
                    <a:pt x="11572" y="629"/>
                    <a:pt x="11831" y="739"/>
                    <a:pt x="11979" y="887"/>
                  </a:cubicBezTo>
                  <a:cubicBezTo>
                    <a:pt x="12163" y="1035"/>
                    <a:pt x="12237" y="1257"/>
                    <a:pt x="12237" y="1516"/>
                  </a:cubicBezTo>
                  <a:cubicBezTo>
                    <a:pt x="12274" y="2033"/>
                    <a:pt x="11868" y="2736"/>
                    <a:pt x="11017" y="3290"/>
                  </a:cubicBezTo>
                  <a:cubicBezTo>
                    <a:pt x="10019" y="3919"/>
                    <a:pt x="8134" y="4658"/>
                    <a:pt x="6359" y="5213"/>
                  </a:cubicBezTo>
                  <a:cubicBezTo>
                    <a:pt x="5435" y="5509"/>
                    <a:pt x="4584" y="5767"/>
                    <a:pt x="3845" y="5915"/>
                  </a:cubicBezTo>
                  <a:cubicBezTo>
                    <a:pt x="3106" y="6100"/>
                    <a:pt x="2477" y="6211"/>
                    <a:pt x="2181" y="6211"/>
                  </a:cubicBezTo>
                  <a:cubicBezTo>
                    <a:pt x="1849" y="6211"/>
                    <a:pt x="1405" y="6100"/>
                    <a:pt x="1072" y="5915"/>
                  </a:cubicBezTo>
                  <a:cubicBezTo>
                    <a:pt x="924" y="5841"/>
                    <a:pt x="813" y="5767"/>
                    <a:pt x="740" y="5657"/>
                  </a:cubicBezTo>
                  <a:cubicBezTo>
                    <a:pt x="666" y="5583"/>
                    <a:pt x="629" y="5509"/>
                    <a:pt x="629" y="5398"/>
                  </a:cubicBezTo>
                  <a:cubicBezTo>
                    <a:pt x="629" y="5324"/>
                    <a:pt x="703" y="5139"/>
                    <a:pt x="961" y="4880"/>
                  </a:cubicBezTo>
                  <a:cubicBezTo>
                    <a:pt x="1257" y="4658"/>
                    <a:pt x="1701" y="4400"/>
                    <a:pt x="2440" y="4104"/>
                  </a:cubicBezTo>
                  <a:cubicBezTo>
                    <a:pt x="5763" y="2802"/>
                    <a:pt x="10101" y="929"/>
                    <a:pt x="10721" y="661"/>
                  </a:cubicBezTo>
                  <a:lnTo>
                    <a:pt x="10721" y="661"/>
                  </a:lnTo>
                  <a:lnTo>
                    <a:pt x="10722" y="666"/>
                  </a:lnTo>
                  <a:cubicBezTo>
                    <a:pt x="10869" y="629"/>
                    <a:pt x="11017" y="629"/>
                    <a:pt x="11128" y="629"/>
                  </a:cubicBezTo>
                  <a:close/>
                  <a:moveTo>
                    <a:pt x="11128" y="0"/>
                  </a:moveTo>
                  <a:cubicBezTo>
                    <a:pt x="10980" y="0"/>
                    <a:pt x="10796" y="0"/>
                    <a:pt x="10611" y="37"/>
                  </a:cubicBezTo>
                  <a:lnTo>
                    <a:pt x="10537" y="74"/>
                  </a:lnTo>
                  <a:cubicBezTo>
                    <a:pt x="10537" y="74"/>
                    <a:pt x="10241" y="185"/>
                    <a:pt x="9723" y="407"/>
                  </a:cubicBezTo>
                  <a:cubicBezTo>
                    <a:pt x="8245" y="1035"/>
                    <a:pt x="4880" y="2477"/>
                    <a:pt x="2218" y="3512"/>
                  </a:cubicBezTo>
                  <a:cubicBezTo>
                    <a:pt x="1442" y="3808"/>
                    <a:pt x="924" y="4104"/>
                    <a:pt x="555" y="4437"/>
                  </a:cubicBezTo>
                  <a:cubicBezTo>
                    <a:pt x="222" y="4732"/>
                    <a:pt x="0" y="5065"/>
                    <a:pt x="0" y="5398"/>
                  </a:cubicBezTo>
                  <a:cubicBezTo>
                    <a:pt x="0" y="5657"/>
                    <a:pt x="111" y="5878"/>
                    <a:pt x="259" y="6063"/>
                  </a:cubicBezTo>
                  <a:cubicBezTo>
                    <a:pt x="481" y="6322"/>
                    <a:pt x="777" y="6507"/>
                    <a:pt x="1146" y="6618"/>
                  </a:cubicBezTo>
                  <a:cubicBezTo>
                    <a:pt x="1479" y="6729"/>
                    <a:pt x="1849" y="6803"/>
                    <a:pt x="2181" y="6803"/>
                  </a:cubicBezTo>
                  <a:cubicBezTo>
                    <a:pt x="2588" y="6803"/>
                    <a:pt x="3217" y="6692"/>
                    <a:pt x="3956" y="6507"/>
                  </a:cubicBezTo>
                  <a:cubicBezTo>
                    <a:pt x="5102" y="6248"/>
                    <a:pt x="6544" y="5841"/>
                    <a:pt x="7912" y="5324"/>
                  </a:cubicBezTo>
                  <a:cubicBezTo>
                    <a:pt x="9243" y="4843"/>
                    <a:pt x="10537" y="4326"/>
                    <a:pt x="11350" y="3808"/>
                  </a:cubicBezTo>
                  <a:cubicBezTo>
                    <a:pt x="12348" y="3180"/>
                    <a:pt x="12866" y="2329"/>
                    <a:pt x="12866" y="1516"/>
                  </a:cubicBezTo>
                  <a:cubicBezTo>
                    <a:pt x="12866" y="1109"/>
                    <a:pt x="12718" y="703"/>
                    <a:pt x="12422" y="444"/>
                  </a:cubicBezTo>
                  <a:cubicBezTo>
                    <a:pt x="12090" y="148"/>
                    <a:pt x="11683" y="0"/>
                    <a:pt x="111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7" name="Google Shape;1947;p37"/>
            <p:cNvSpPr/>
            <p:nvPr/>
          </p:nvSpPr>
          <p:spPr>
            <a:xfrm>
              <a:off x="6287475" y="3882150"/>
              <a:ext cx="392175" cy="169525"/>
            </a:xfrm>
            <a:custGeom>
              <a:avLst/>
              <a:gdLst/>
              <a:ahLst/>
              <a:cxnLst/>
              <a:rect l="l" t="t" r="r" b="b"/>
              <a:pathLst>
                <a:path w="15687" h="6781" extrusionOk="0">
                  <a:moveTo>
                    <a:pt x="13608" y="0"/>
                  </a:moveTo>
                  <a:cubicBezTo>
                    <a:pt x="13436" y="0"/>
                    <a:pt x="13251" y="17"/>
                    <a:pt x="13051" y="51"/>
                  </a:cubicBezTo>
                  <a:cubicBezTo>
                    <a:pt x="13051" y="51"/>
                    <a:pt x="7875" y="2307"/>
                    <a:pt x="3919" y="3823"/>
                  </a:cubicBezTo>
                  <a:cubicBezTo>
                    <a:pt x="0" y="5375"/>
                    <a:pt x="2255" y="6780"/>
                    <a:pt x="3808" y="6780"/>
                  </a:cubicBezTo>
                  <a:cubicBezTo>
                    <a:pt x="5324" y="6780"/>
                    <a:pt x="11387" y="4969"/>
                    <a:pt x="13642" y="3564"/>
                  </a:cubicBezTo>
                  <a:cubicBezTo>
                    <a:pt x="15687" y="2269"/>
                    <a:pt x="15627" y="0"/>
                    <a:pt x="1360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8" name="Google Shape;1948;p37"/>
            <p:cNvSpPr/>
            <p:nvPr/>
          </p:nvSpPr>
          <p:spPr>
            <a:xfrm>
              <a:off x="6338300" y="3891750"/>
              <a:ext cx="320750" cy="152525"/>
            </a:xfrm>
            <a:custGeom>
              <a:avLst/>
              <a:gdLst/>
              <a:ahLst/>
              <a:cxnLst/>
              <a:rect l="l" t="t" r="r" b="b"/>
              <a:pathLst>
                <a:path w="12830" h="6101" extrusionOk="0">
                  <a:moveTo>
                    <a:pt x="12090" y="0"/>
                  </a:moveTo>
                  <a:cubicBezTo>
                    <a:pt x="12053" y="0"/>
                    <a:pt x="12016" y="37"/>
                    <a:pt x="12016" y="37"/>
                  </a:cubicBezTo>
                  <a:cubicBezTo>
                    <a:pt x="10278" y="1109"/>
                    <a:pt x="6286" y="2440"/>
                    <a:pt x="3845" y="2995"/>
                  </a:cubicBezTo>
                  <a:cubicBezTo>
                    <a:pt x="3217" y="3254"/>
                    <a:pt x="2625" y="3512"/>
                    <a:pt x="2034" y="3734"/>
                  </a:cubicBezTo>
                  <a:cubicBezTo>
                    <a:pt x="1221" y="4067"/>
                    <a:pt x="703" y="4363"/>
                    <a:pt x="407" y="4622"/>
                  </a:cubicBezTo>
                  <a:cubicBezTo>
                    <a:pt x="74" y="4880"/>
                    <a:pt x="1" y="5065"/>
                    <a:pt x="1" y="5213"/>
                  </a:cubicBezTo>
                  <a:cubicBezTo>
                    <a:pt x="1" y="5287"/>
                    <a:pt x="38" y="5398"/>
                    <a:pt x="148" y="5509"/>
                  </a:cubicBezTo>
                  <a:cubicBezTo>
                    <a:pt x="222" y="5583"/>
                    <a:pt x="370" y="5694"/>
                    <a:pt x="555" y="5805"/>
                  </a:cubicBezTo>
                  <a:cubicBezTo>
                    <a:pt x="888" y="5989"/>
                    <a:pt x="1368" y="6100"/>
                    <a:pt x="1738" y="6100"/>
                  </a:cubicBezTo>
                  <a:lnTo>
                    <a:pt x="1775" y="6100"/>
                  </a:lnTo>
                  <a:cubicBezTo>
                    <a:pt x="2108" y="6100"/>
                    <a:pt x="2773" y="5989"/>
                    <a:pt x="3550" y="5805"/>
                  </a:cubicBezTo>
                  <a:cubicBezTo>
                    <a:pt x="4363" y="5620"/>
                    <a:pt x="5324" y="5324"/>
                    <a:pt x="6323" y="5028"/>
                  </a:cubicBezTo>
                  <a:cubicBezTo>
                    <a:pt x="8282" y="4400"/>
                    <a:pt x="10352" y="3586"/>
                    <a:pt x="11424" y="2921"/>
                  </a:cubicBezTo>
                  <a:cubicBezTo>
                    <a:pt x="12386" y="2329"/>
                    <a:pt x="12829" y="1516"/>
                    <a:pt x="12792" y="925"/>
                  </a:cubicBezTo>
                  <a:cubicBezTo>
                    <a:pt x="12792" y="629"/>
                    <a:pt x="12718" y="407"/>
                    <a:pt x="12534" y="222"/>
                  </a:cubicBezTo>
                  <a:cubicBezTo>
                    <a:pt x="12423" y="111"/>
                    <a:pt x="12275" y="37"/>
                    <a:pt x="120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9" name="Google Shape;1949;p37"/>
            <p:cNvSpPr/>
            <p:nvPr/>
          </p:nvSpPr>
          <p:spPr>
            <a:xfrm>
              <a:off x="6323525" y="3874175"/>
              <a:ext cx="350300" cy="184875"/>
            </a:xfrm>
            <a:custGeom>
              <a:avLst/>
              <a:gdLst/>
              <a:ahLst/>
              <a:cxnLst/>
              <a:rect l="l" t="t" r="r" b="b"/>
              <a:pathLst>
                <a:path w="14012" h="7395" extrusionOk="0">
                  <a:moveTo>
                    <a:pt x="12163" y="629"/>
                  </a:moveTo>
                  <a:cubicBezTo>
                    <a:pt x="12607" y="629"/>
                    <a:pt x="12903" y="740"/>
                    <a:pt x="13125" y="925"/>
                  </a:cubicBezTo>
                  <a:cubicBezTo>
                    <a:pt x="13309" y="1110"/>
                    <a:pt x="13383" y="1332"/>
                    <a:pt x="13383" y="1628"/>
                  </a:cubicBezTo>
                  <a:cubicBezTo>
                    <a:pt x="13420" y="2219"/>
                    <a:pt x="12977" y="3032"/>
                    <a:pt x="12015" y="3624"/>
                  </a:cubicBezTo>
                  <a:cubicBezTo>
                    <a:pt x="10943" y="4289"/>
                    <a:pt x="8873" y="5103"/>
                    <a:pt x="6914" y="5731"/>
                  </a:cubicBezTo>
                  <a:cubicBezTo>
                    <a:pt x="5915" y="6027"/>
                    <a:pt x="4954" y="6323"/>
                    <a:pt x="4141" y="6508"/>
                  </a:cubicBezTo>
                  <a:cubicBezTo>
                    <a:pt x="3364" y="6692"/>
                    <a:pt x="2699" y="6803"/>
                    <a:pt x="2366" y="6803"/>
                  </a:cubicBezTo>
                  <a:cubicBezTo>
                    <a:pt x="1959" y="6803"/>
                    <a:pt x="1479" y="6692"/>
                    <a:pt x="1146" y="6508"/>
                  </a:cubicBezTo>
                  <a:cubicBezTo>
                    <a:pt x="961" y="6397"/>
                    <a:pt x="813" y="6286"/>
                    <a:pt x="739" y="6212"/>
                  </a:cubicBezTo>
                  <a:cubicBezTo>
                    <a:pt x="629" y="6101"/>
                    <a:pt x="592" y="5990"/>
                    <a:pt x="592" y="5916"/>
                  </a:cubicBezTo>
                  <a:cubicBezTo>
                    <a:pt x="592" y="5768"/>
                    <a:pt x="665" y="5583"/>
                    <a:pt x="998" y="5325"/>
                  </a:cubicBezTo>
                  <a:cubicBezTo>
                    <a:pt x="1294" y="5066"/>
                    <a:pt x="1812" y="4770"/>
                    <a:pt x="2625" y="4437"/>
                  </a:cubicBezTo>
                  <a:cubicBezTo>
                    <a:pt x="6268" y="2994"/>
                    <a:pt x="11030" y="943"/>
                    <a:pt x="11682" y="662"/>
                  </a:cubicBezTo>
                  <a:lnTo>
                    <a:pt x="11682" y="662"/>
                  </a:lnTo>
                  <a:lnTo>
                    <a:pt x="11683" y="666"/>
                  </a:lnTo>
                  <a:cubicBezTo>
                    <a:pt x="11831" y="629"/>
                    <a:pt x="12015" y="629"/>
                    <a:pt x="12163" y="629"/>
                  </a:cubicBezTo>
                  <a:close/>
                  <a:moveTo>
                    <a:pt x="12163" y="1"/>
                  </a:moveTo>
                  <a:cubicBezTo>
                    <a:pt x="11978" y="1"/>
                    <a:pt x="11794" y="38"/>
                    <a:pt x="11572" y="75"/>
                  </a:cubicBezTo>
                  <a:lnTo>
                    <a:pt x="11498" y="75"/>
                  </a:lnTo>
                  <a:cubicBezTo>
                    <a:pt x="11498" y="75"/>
                    <a:pt x="11165" y="223"/>
                    <a:pt x="10611" y="444"/>
                  </a:cubicBezTo>
                  <a:cubicBezTo>
                    <a:pt x="8984" y="1147"/>
                    <a:pt x="5324" y="2700"/>
                    <a:pt x="2366" y="3883"/>
                  </a:cubicBezTo>
                  <a:cubicBezTo>
                    <a:pt x="1553" y="4178"/>
                    <a:pt x="961" y="4511"/>
                    <a:pt x="592" y="4844"/>
                  </a:cubicBezTo>
                  <a:cubicBezTo>
                    <a:pt x="222" y="5177"/>
                    <a:pt x="0" y="5546"/>
                    <a:pt x="0" y="5916"/>
                  </a:cubicBezTo>
                  <a:cubicBezTo>
                    <a:pt x="0" y="6175"/>
                    <a:pt x="111" y="6397"/>
                    <a:pt x="259" y="6582"/>
                  </a:cubicBezTo>
                  <a:cubicBezTo>
                    <a:pt x="481" y="6877"/>
                    <a:pt x="813" y="7062"/>
                    <a:pt x="1183" y="7210"/>
                  </a:cubicBezTo>
                  <a:cubicBezTo>
                    <a:pt x="1553" y="7321"/>
                    <a:pt x="1959" y="7395"/>
                    <a:pt x="2366" y="7395"/>
                  </a:cubicBezTo>
                  <a:cubicBezTo>
                    <a:pt x="2810" y="7395"/>
                    <a:pt x="3475" y="7284"/>
                    <a:pt x="4289" y="7099"/>
                  </a:cubicBezTo>
                  <a:cubicBezTo>
                    <a:pt x="5546" y="6803"/>
                    <a:pt x="7098" y="6323"/>
                    <a:pt x="8614" y="5805"/>
                  </a:cubicBezTo>
                  <a:cubicBezTo>
                    <a:pt x="10093" y="5288"/>
                    <a:pt x="11461" y="4696"/>
                    <a:pt x="12348" y="4142"/>
                  </a:cubicBezTo>
                  <a:cubicBezTo>
                    <a:pt x="13420" y="3439"/>
                    <a:pt x="14012" y="2515"/>
                    <a:pt x="14012" y="1628"/>
                  </a:cubicBezTo>
                  <a:cubicBezTo>
                    <a:pt x="14012" y="1184"/>
                    <a:pt x="13864" y="777"/>
                    <a:pt x="13531" y="481"/>
                  </a:cubicBezTo>
                  <a:cubicBezTo>
                    <a:pt x="13199" y="186"/>
                    <a:pt x="12718" y="1"/>
                    <a:pt x="121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0" name="Google Shape;1950;p37"/>
            <p:cNvSpPr/>
            <p:nvPr/>
          </p:nvSpPr>
          <p:spPr>
            <a:xfrm>
              <a:off x="6297625" y="3803775"/>
              <a:ext cx="392475" cy="169325"/>
            </a:xfrm>
            <a:custGeom>
              <a:avLst/>
              <a:gdLst/>
              <a:ahLst/>
              <a:cxnLst/>
              <a:rect l="l" t="t" r="r" b="b"/>
              <a:pathLst>
                <a:path w="15699" h="6773" extrusionOk="0">
                  <a:moveTo>
                    <a:pt x="13576" y="0"/>
                  </a:moveTo>
                  <a:cubicBezTo>
                    <a:pt x="13413" y="0"/>
                    <a:pt x="13239" y="14"/>
                    <a:pt x="13051" y="44"/>
                  </a:cubicBezTo>
                  <a:cubicBezTo>
                    <a:pt x="13051" y="44"/>
                    <a:pt x="7876" y="2299"/>
                    <a:pt x="3957" y="3852"/>
                  </a:cubicBezTo>
                  <a:cubicBezTo>
                    <a:pt x="1" y="5368"/>
                    <a:pt x="2256" y="6773"/>
                    <a:pt x="3809" y="6773"/>
                  </a:cubicBezTo>
                  <a:cubicBezTo>
                    <a:pt x="5362" y="6773"/>
                    <a:pt x="11388" y="4961"/>
                    <a:pt x="13643" y="3556"/>
                  </a:cubicBezTo>
                  <a:cubicBezTo>
                    <a:pt x="15699" y="2254"/>
                    <a:pt x="15627" y="0"/>
                    <a:pt x="135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1" name="Google Shape;1951;p37"/>
            <p:cNvSpPr/>
            <p:nvPr/>
          </p:nvSpPr>
          <p:spPr>
            <a:xfrm>
              <a:off x="6341075" y="3803950"/>
              <a:ext cx="335525" cy="169150"/>
            </a:xfrm>
            <a:custGeom>
              <a:avLst/>
              <a:gdLst/>
              <a:ahLst/>
              <a:cxnLst/>
              <a:rect l="l" t="t" r="r" b="b"/>
              <a:pathLst>
                <a:path w="13421" h="6766" extrusionOk="0">
                  <a:moveTo>
                    <a:pt x="11868" y="0"/>
                  </a:moveTo>
                  <a:cubicBezTo>
                    <a:pt x="11683" y="0"/>
                    <a:pt x="11535" y="0"/>
                    <a:pt x="11313" y="37"/>
                  </a:cubicBezTo>
                  <a:cubicBezTo>
                    <a:pt x="11313" y="37"/>
                    <a:pt x="6138" y="2292"/>
                    <a:pt x="2219" y="3845"/>
                  </a:cubicBezTo>
                  <a:cubicBezTo>
                    <a:pt x="592" y="4473"/>
                    <a:pt x="0" y="5065"/>
                    <a:pt x="0" y="5583"/>
                  </a:cubicBezTo>
                  <a:cubicBezTo>
                    <a:pt x="0" y="6285"/>
                    <a:pt x="1147" y="6766"/>
                    <a:pt x="2071" y="6766"/>
                  </a:cubicBezTo>
                  <a:cubicBezTo>
                    <a:pt x="3624" y="6766"/>
                    <a:pt x="9650" y="4954"/>
                    <a:pt x="11905" y="3549"/>
                  </a:cubicBezTo>
                  <a:cubicBezTo>
                    <a:pt x="11905" y="3549"/>
                    <a:pt x="11942" y="3512"/>
                    <a:pt x="11979" y="3512"/>
                  </a:cubicBezTo>
                  <a:cubicBezTo>
                    <a:pt x="12164" y="3364"/>
                    <a:pt x="12349" y="3216"/>
                    <a:pt x="12533" y="3069"/>
                  </a:cubicBezTo>
                  <a:cubicBezTo>
                    <a:pt x="13125" y="2514"/>
                    <a:pt x="13421" y="1886"/>
                    <a:pt x="13421" y="1331"/>
                  </a:cubicBezTo>
                  <a:cubicBezTo>
                    <a:pt x="13421" y="592"/>
                    <a:pt x="12903" y="0"/>
                    <a:pt x="118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2" name="Google Shape;1952;p37"/>
            <p:cNvSpPr/>
            <p:nvPr/>
          </p:nvSpPr>
          <p:spPr>
            <a:xfrm>
              <a:off x="6333675" y="3795625"/>
              <a:ext cx="350325" cy="185800"/>
            </a:xfrm>
            <a:custGeom>
              <a:avLst/>
              <a:gdLst/>
              <a:ahLst/>
              <a:cxnLst/>
              <a:rect l="l" t="t" r="r" b="b"/>
              <a:pathLst>
                <a:path w="14013" h="7432" extrusionOk="0">
                  <a:moveTo>
                    <a:pt x="12164" y="629"/>
                  </a:moveTo>
                  <a:cubicBezTo>
                    <a:pt x="12608" y="629"/>
                    <a:pt x="12903" y="777"/>
                    <a:pt x="13125" y="925"/>
                  </a:cubicBezTo>
                  <a:cubicBezTo>
                    <a:pt x="13310" y="1109"/>
                    <a:pt x="13384" y="1331"/>
                    <a:pt x="13421" y="1664"/>
                  </a:cubicBezTo>
                  <a:cubicBezTo>
                    <a:pt x="13421" y="2219"/>
                    <a:pt x="12977" y="3032"/>
                    <a:pt x="12016" y="3623"/>
                  </a:cubicBezTo>
                  <a:cubicBezTo>
                    <a:pt x="10944" y="4289"/>
                    <a:pt x="8874" y="5102"/>
                    <a:pt x="6914" y="5731"/>
                  </a:cubicBezTo>
                  <a:cubicBezTo>
                    <a:pt x="5916" y="6027"/>
                    <a:pt x="4955" y="6322"/>
                    <a:pt x="4141" y="6507"/>
                  </a:cubicBezTo>
                  <a:cubicBezTo>
                    <a:pt x="3365" y="6692"/>
                    <a:pt x="2700" y="6803"/>
                    <a:pt x="2367" y="6803"/>
                  </a:cubicBezTo>
                  <a:cubicBezTo>
                    <a:pt x="1960" y="6803"/>
                    <a:pt x="1480" y="6692"/>
                    <a:pt x="1147" y="6507"/>
                  </a:cubicBezTo>
                  <a:cubicBezTo>
                    <a:pt x="962" y="6433"/>
                    <a:pt x="814" y="6322"/>
                    <a:pt x="740" y="6211"/>
                  </a:cubicBezTo>
                  <a:cubicBezTo>
                    <a:pt x="629" y="6100"/>
                    <a:pt x="592" y="6027"/>
                    <a:pt x="592" y="5916"/>
                  </a:cubicBezTo>
                  <a:cubicBezTo>
                    <a:pt x="592" y="5805"/>
                    <a:pt x="666" y="5583"/>
                    <a:pt x="999" y="5324"/>
                  </a:cubicBezTo>
                  <a:cubicBezTo>
                    <a:pt x="1295" y="5065"/>
                    <a:pt x="1812" y="4770"/>
                    <a:pt x="2626" y="4437"/>
                  </a:cubicBezTo>
                  <a:cubicBezTo>
                    <a:pt x="6544" y="2884"/>
                    <a:pt x="11757" y="666"/>
                    <a:pt x="11757" y="666"/>
                  </a:cubicBezTo>
                  <a:lnTo>
                    <a:pt x="11751" y="654"/>
                  </a:lnTo>
                  <a:lnTo>
                    <a:pt x="11751" y="654"/>
                  </a:lnTo>
                  <a:cubicBezTo>
                    <a:pt x="11905" y="629"/>
                    <a:pt x="12035" y="629"/>
                    <a:pt x="12164" y="629"/>
                  </a:cubicBezTo>
                  <a:close/>
                  <a:moveTo>
                    <a:pt x="12164" y="0"/>
                  </a:moveTo>
                  <a:cubicBezTo>
                    <a:pt x="11979" y="0"/>
                    <a:pt x="11794" y="37"/>
                    <a:pt x="11572" y="74"/>
                  </a:cubicBezTo>
                  <a:lnTo>
                    <a:pt x="11499" y="74"/>
                  </a:lnTo>
                  <a:cubicBezTo>
                    <a:pt x="11499" y="74"/>
                    <a:pt x="11166" y="222"/>
                    <a:pt x="10648" y="481"/>
                  </a:cubicBezTo>
                  <a:cubicBezTo>
                    <a:pt x="8985" y="1183"/>
                    <a:pt x="5324" y="2736"/>
                    <a:pt x="2367" y="3882"/>
                  </a:cubicBezTo>
                  <a:cubicBezTo>
                    <a:pt x="1553" y="4215"/>
                    <a:pt x="962" y="4511"/>
                    <a:pt x="592" y="4843"/>
                  </a:cubicBezTo>
                  <a:cubicBezTo>
                    <a:pt x="223" y="5176"/>
                    <a:pt x="1" y="5546"/>
                    <a:pt x="1" y="5916"/>
                  </a:cubicBezTo>
                  <a:cubicBezTo>
                    <a:pt x="1" y="6174"/>
                    <a:pt x="112" y="6433"/>
                    <a:pt x="259" y="6618"/>
                  </a:cubicBezTo>
                  <a:cubicBezTo>
                    <a:pt x="481" y="6877"/>
                    <a:pt x="851" y="7062"/>
                    <a:pt x="1184" y="7210"/>
                  </a:cubicBezTo>
                  <a:cubicBezTo>
                    <a:pt x="1553" y="7357"/>
                    <a:pt x="1960" y="7431"/>
                    <a:pt x="2367" y="7431"/>
                  </a:cubicBezTo>
                  <a:cubicBezTo>
                    <a:pt x="2810" y="7431"/>
                    <a:pt x="3476" y="7284"/>
                    <a:pt x="4289" y="7099"/>
                  </a:cubicBezTo>
                  <a:cubicBezTo>
                    <a:pt x="5546" y="6803"/>
                    <a:pt x="7099" y="6359"/>
                    <a:pt x="8615" y="5805"/>
                  </a:cubicBezTo>
                  <a:cubicBezTo>
                    <a:pt x="10094" y="5287"/>
                    <a:pt x="11462" y="4696"/>
                    <a:pt x="12349" y="4141"/>
                  </a:cubicBezTo>
                  <a:cubicBezTo>
                    <a:pt x="13458" y="3476"/>
                    <a:pt x="14013" y="2514"/>
                    <a:pt x="14013" y="1664"/>
                  </a:cubicBezTo>
                  <a:cubicBezTo>
                    <a:pt x="14013" y="1220"/>
                    <a:pt x="13865" y="777"/>
                    <a:pt x="13532" y="481"/>
                  </a:cubicBezTo>
                  <a:cubicBezTo>
                    <a:pt x="13199" y="185"/>
                    <a:pt x="12719" y="0"/>
                    <a:pt x="1216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3" name="Google Shape;1953;p37"/>
            <p:cNvSpPr/>
            <p:nvPr/>
          </p:nvSpPr>
          <p:spPr>
            <a:xfrm>
              <a:off x="4942650" y="1866675"/>
              <a:ext cx="849425" cy="1047800"/>
            </a:xfrm>
            <a:custGeom>
              <a:avLst/>
              <a:gdLst/>
              <a:ahLst/>
              <a:cxnLst/>
              <a:rect l="l" t="t" r="r" b="b"/>
              <a:pathLst>
                <a:path w="33977" h="41912" extrusionOk="0">
                  <a:moveTo>
                    <a:pt x="14309" y="0"/>
                  </a:moveTo>
                  <a:cubicBezTo>
                    <a:pt x="14309" y="0"/>
                    <a:pt x="4216" y="6470"/>
                    <a:pt x="2108" y="8984"/>
                  </a:cubicBezTo>
                  <a:cubicBezTo>
                    <a:pt x="1" y="11535"/>
                    <a:pt x="962" y="16859"/>
                    <a:pt x="1110" y="18560"/>
                  </a:cubicBezTo>
                  <a:cubicBezTo>
                    <a:pt x="1258" y="20223"/>
                    <a:pt x="1406" y="31462"/>
                    <a:pt x="2367" y="33274"/>
                  </a:cubicBezTo>
                  <a:cubicBezTo>
                    <a:pt x="3333" y="35063"/>
                    <a:pt x="6205" y="41911"/>
                    <a:pt x="15275" y="41911"/>
                  </a:cubicBezTo>
                  <a:cubicBezTo>
                    <a:pt x="15575" y="41911"/>
                    <a:pt x="15881" y="41904"/>
                    <a:pt x="16194" y="41888"/>
                  </a:cubicBezTo>
                  <a:cubicBezTo>
                    <a:pt x="23255" y="41592"/>
                    <a:pt x="26805" y="35825"/>
                    <a:pt x="28210" y="32165"/>
                  </a:cubicBezTo>
                  <a:cubicBezTo>
                    <a:pt x="29614" y="28505"/>
                    <a:pt x="29910" y="24290"/>
                    <a:pt x="29910" y="24290"/>
                  </a:cubicBezTo>
                  <a:cubicBezTo>
                    <a:pt x="29910" y="24290"/>
                    <a:pt x="33977" y="23588"/>
                    <a:pt x="33977" y="20223"/>
                  </a:cubicBezTo>
                  <a:cubicBezTo>
                    <a:pt x="33977" y="17022"/>
                    <a:pt x="33173" y="13318"/>
                    <a:pt x="31439" y="13318"/>
                  </a:cubicBezTo>
                  <a:cubicBezTo>
                    <a:pt x="31351" y="13318"/>
                    <a:pt x="31260" y="13327"/>
                    <a:pt x="31167" y="13347"/>
                  </a:cubicBezTo>
                  <a:cubicBezTo>
                    <a:pt x="30206" y="13569"/>
                    <a:pt x="28912" y="15750"/>
                    <a:pt x="28912" y="15750"/>
                  </a:cubicBezTo>
                  <a:cubicBezTo>
                    <a:pt x="28912" y="15750"/>
                    <a:pt x="23588" y="12238"/>
                    <a:pt x="19078" y="7025"/>
                  </a:cubicBezTo>
                  <a:cubicBezTo>
                    <a:pt x="14604" y="1812"/>
                    <a:pt x="14309" y="0"/>
                    <a:pt x="1430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4" name="Google Shape;1954;p37"/>
            <p:cNvSpPr/>
            <p:nvPr/>
          </p:nvSpPr>
          <p:spPr>
            <a:xfrm>
              <a:off x="4970400" y="1866675"/>
              <a:ext cx="695050" cy="401125"/>
            </a:xfrm>
            <a:custGeom>
              <a:avLst/>
              <a:gdLst/>
              <a:ahLst/>
              <a:cxnLst/>
              <a:rect l="l" t="t" r="r" b="b"/>
              <a:pathLst>
                <a:path w="27802" h="16045" extrusionOk="0">
                  <a:moveTo>
                    <a:pt x="13199" y="0"/>
                  </a:moveTo>
                  <a:cubicBezTo>
                    <a:pt x="13199" y="0"/>
                    <a:pt x="3106" y="6470"/>
                    <a:pt x="998" y="8984"/>
                  </a:cubicBezTo>
                  <a:cubicBezTo>
                    <a:pt x="518" y="9576"/>
                    <a:pt x="185" y="10278"/>
                    <a:pt x="0" y="11055"/>
                  </a:cubicBezTo>
                  <a:lnTo>
                    <a:pt x="12570" y="5842"/>
                  </a:lnTo>
                  <a:cubicBezTo>
                    <a:pt x="12570" y="5842"/>
                    <a:pt x="20307" y="16045"/>
                    <a:pt x="26183" y="16045"/>
                  </a:cubicBezTo>
                  <a:cubicBezTo>
                    <a:pt x="26742" y="16045"/>
                    <a:pt x="27285" y="15952"/>
                    <a:pt x="27802" y="15750"/>
                  </a:cubicBezTo>
                  <a:cubicBezTo>
                    <a:pt x="27802" y="15750"/>
                    <a:pt x="22478" y="12238"/>
                    <a:pt x="17968" y="7025"/>
                  </a:cubicBezTo>
                  <a:cubicBezTo>
                    <a:pt x="13494" y="1812"/>
                    <a:pt x="13199" y="0"/>
                    <a:pt x="131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5" name="Google Shape;1955;p37"/>
            <p:cNvSpPr/>
            <p:nvPr/>
          </p:nvSpPr>
          <p:spPr>
            <a:xfrm>
              <a:off x="4968550" y="2285850"/>
              <a:ext cx="823525" cy="628625"/>
            </a:xfrm>
            <a:custGeom>
              <a:avLst/>
              <a:gdLst/>
              <a:ahLst/>
              <a:cxnLst/>
              <a:rect l="l" t="t" r="r" b="b"/>
              <a:pathLst>
                <a:path w="32941" h="25145" extrusionOk="0">
                  <a:moveTo>
                    <a:pt x="3235" y="0"/>
                  </a:moveTo>
                  <a:cubicBezTo>
                    <a:pt x="3026" y="0"/>
                    <a:pt x="2810" y="6"/>
                    <a:pt x="2588" y="18"/>
                  </a:cubicBezTo>
                  <a:cubicBezTo>
                    <a:pt x="1479" y="92"/>
                    <a:pt x="666" y="536"/>
                    <a:pt x="0" y="1090"/>
                  </a:cubicBezTo>
                  <a:cubicBezTo>
                    <a:pt x="37" y="1349"/>
                    <a:pt x="74" y="1608"/>
                    <a:pt x="74" y="1793"/>
                  </a:cubicBezTo>
                  <a:cubicBezTo>
                    <a:pt x="222" y="3456"/>
                    <a:pt x="370" y="14695"/>
                    <a:pt x="1331" y="16507"/>
                  </a:cubicBezTo>
                  <a:cubicBezTo>
                    <a:pt x="2297" y="18296"/>
                    <a:pt x="5169" y="25144"/>
                    <a:pt x="14239" y="25144"/>
                  </a:cubicBezTo>
                  <a:cubicBezTo>
                    <a:pt x="14539" y="25144"/>
                    <a:pt x="14845" y="25137"/>
                    <a:pt x="15158" y="25121"/>
                  </a:cubicBezTo>
                  <a:cubicBezTo>
                    <a:pt x="22219" y="24825"/>
                    <a:pt x="25769" y="19058"/>
                    <a:pt x="27174" y="15398"/>
                  </a:cubicBezTo>
                  <a:cubicBezTo>
                    <a:pt x="28578" y="11738"/>
                    <a:pt x="28874" y="7523"/>
                    <a:pt x="28874" y="7523"/>
                  </a:cubicBezTo>
                  <a:cubicBezTo>
                    <a:pt x="28874" y="7523"/>
                    <a:pt x="32941" y="6821"/>
                    <a:pt x="32941" y="3456"/>
                  </a:cubicBezTo>
                  <a:cubicBezTo>
                    <a:pt x="32941" y="2791"/>
                    <a:pt x="32904" y="2088"/>
                    <a:pt x="32830" y="1386"/>
                  </a:cubicBezTo>
                  <a:cubicBezTo>
                    <a:pt x="32719" y="2458"/>
                    <a:pt x="32497" y="3641"/>
                    <a:pt x="32054" y="4602"/>
                  </a:cubicBezTo>
                  <a:cubicBezTo>
                    <a:pt x="31225" y="6421"/>
                    <a:pt x="29447" y="6673"/>
                    <a:pt x="28528" y="6673"/>
                  </a:cubicBezTo>
                  <a:cubicBezTo>
                    <a:pt x="28176" y="6673"/>
                    <a:pt x="27950" y="6636"/>
                    <a:pt x="27950" y="6636"/>
                  </a:cubicBezTo>
                  <a:cubicBezTo>
                    <a:pt x="27950" y="6636"/>
                    <a:pt x="26101" y="16248"/>
                    <a:pt x="23587" y="19206"/>
                  </a:cubicBezTo>
                  <a:cubicBezTo>
                    <a:pt x="21937" y="21148"/>
                    <a:pt x="18421" y="22899"/>
                    <a:pt x="14265" y="22899"/>
                  </a:cubicBezTo>
                  <a:cubicBezTo>
                    <a:pt x="12091" y="22899"/>
                    <a:pt x="9743" y="22420"/>
                    <a:pt x="7394" y="21239"/>
                  </a:cubicBezTo>
                  <a:cubicBezTo>
                    <a:pt x="555" y="17838"/>
                    <a:pt x="1479" y="9409"/>
                    <a:pt x="1479" y="9409"/>
                  </a:cubicBezTo>
                  <a:cubicBezTo>
                    <a:pt x="1479" y="9409"/>
                    <a:pt x="5583" y="9409"/>
                    <a:pt x="7172" y="5527"/>
                  </a:cubicBezTo>
                  <a:cubicBezTo>
                    <a:pt x="8677" y="1853"/>
                    <a:pt x="6936" y="0"/>
                    <a:pt x="32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6" name="Google Shape;1956;p37"/>
            <p:cNvSpPr/>
            <p:nvPr/>
          </p:nvSpPr>
          <p:spPr>
            <a:xfrm>
              <a:off x="4968550" y="2286300"/>
              <a:ext cx="823525" cy="628525"/>
            </a:xfrm>
            <a:custGeom>
              <a:avLst/>
              <a:gdLst/>
              <a:ahLst/>
              <a:cxnLst/>
              <a:rect l="l" t="t" r="r" b="b"/>
              <a:pathLst>
                <a:path w="32941" h="25141" extrusionOk="0">
                  <a:moveTo>
                    <a:pt x="2588" y="0"/>
                  </a:moveTo>
                  <a:cubicBezTo>
                    <a:pt x="1479" y="74"/>
                    <a:pt x="666" y="518"/>
                    <a:pt x="0" y="1072"/>
                  </a:cubicBezTo>
                  <a:cubicBezTo>
                    <a:pt x="37" y="1331"/>
                    <a:pt x="74" y="1553"/>
                    <a:pt x="74" y="1775"/>
                  </a:cubicBezTo>
                  <a:cubicBezTo>
                    <a:pt x="222" y="3401"/>
                    <a:pt x="370" y="14197"/>
                    <a:pt x="1294" y="16378"/>
                  </a:cubicBezTo>
                  <a:cubicBezTo>
                    <a:pt x="1294" y="16415"/>
                    <a:pt x="1331" y="16452"/>
                    <a:pt x="1331" y="16489"/>
                  </a:cubicBezTo>
                  <a:cubicBezTo>
                    <a:pt x="1405" y="16637"/>
                    <a:pt x="1479" y="16785"/>
                    <a:pt x="1590" y="16970"/>
                  </a:cubicBezTo>
                  <a:cubicBezTo>
                    <a:pt x="1664" y="17155"/>
                    <a:pt x="1812" y="17376"/>
                    <a:pt x="1923" y="17598"/>
                  </a:cubicBezTo>
                  <a:cubicBezTo>
                    <a:pt x="2255" y="18227"/>
                    <a:pt x="2699" y="19003"/>
                    <a:pt x="3327" y="19816"/>
                  </a:cubicBezTo>
                  <a:cubicBezTo>
                    <a:pt x="3475" y="20038"/>
                    <a:pt x="3623" y="20260"/>
                    <a:pt x="3808" y="20482"/>
                  </a:cubicBezTo>
                  <a:cubicBezTo>
                    <a:pt x="3919" y="20593"/>
                    <a:pt x="3993" y="20667"/>
                    <a:pt x="4067" y="20778"/>
                  </a:cubicBezTo>
                  <a:cubicBezTo>
                    <a:pt x="6026" y="22996"/>
                    <a:pt x="9169" y="25140"/>
                    <a:pt x="14271" y="25140"/>
                  </a:cubicBezTo>
                  <a:cubicBezTo>
                    <a:pt x="14567" y="25140"/>
                    <a:pt x="14862" y="25140"/>
                    <a:pt x="15158" y="25103"/>
                  </a:cubicBezTo>
                  <a:cubicBezTo>
                    <a:pt x="16748" y="25029"/>
                    <a:pt x="18190" y="24697"/>
                    <a:pt x="19447" y="24142"/>
                  </a:cubicBezTo>
                  <a:cubicBezTo>
                    <a:pt x="19853" y="23957"/>
                    <a:pt x="20223" y="23772"/>
                    <a:pt x="20593" y="23587"/>
                  </a:cubicBezTo>
                  <a:lnTo>
                    <a:pt x="20630" y="23550"/>
                  </a:lnTo>
                  <a:cubicBezTo>
                    <a:pt x="20852" y="23403"/>
                    <a:pt x="21073" y="23292"/>
                    <a:pt x="21295" y="23144"/>
                  </a:cubicBezTo>
                  <a:cubicBezTo>
                    <a:pt x="22811" y="22109"/>
                    <a:pt x="24031" y="20815"/>
                    <a:pt x="24992" y="19484"/>
                  </a:cubicBezTo>
                  <a:cubicBezTo>
                    <a:pt x="25140" y="19299"/>
                    <a:pt x="25251" y="19114"/>
                    <a:pt x="25399" y="18892"/>
                  </a:cubicBezTo>
                  <a:cubicBezTo>
                    <a:pt x="25584" y="18596"/>
                    <a:pt x="25769" y="18301"/>
                    <a:pt x="25953" y="18005"/>
                  </a:cubicBezTo>
                  <a:cubicBezTo>
                    <a:pt x="26064" y="17783"/>
                    <a:pt x="26175" y="17598"/>
                    <a:pt x="26286" y="17376"/>
                  </a:cubicBezTo>
                  <a:cubicBezTo>
                    <a:pt x="26656" y="16674"/>
                    <a:pt x="26952" y="16008"/>
                    <a:pt x="27174" y="15380"/>
                  </a:cubicBezTo>
                  <a:cubicBezTo>
                    <a:pt x="28578" y="11720"/>
                    <a:pt x="28874" y="7505"/>
                    <a:pt x="28874" y="7505"/>
                  </a:cubicBezTo>
                  <a:cubicBezTo>
                    <a:pt x="28874" y="7505"/>
                    <a:pt x="32941" y="6803"/>
                    <a:pt x="32941" y="3438"/>
                  </a:cubicBezTo>
                  <a:cubicBezTo>
                    <a:pt x="32941" y="2773"/>
                    <a:pt x="32904" y="2070"/>
                    <a:pt x="32830" y="1368"/>
                  </a:cubicBezTo>
                  <a:cubicBezTo>
                    <a:pt x="32719" y="2440"/>
                    <a:pt x="32497" y="3623"/>
                    <a:pt x="32054" y="4584"/>
                  </a:cubicBezTo>
                  <a:cubicBezTo>
                    <a:pt x="31203" y="6433"/>
                    <a:pt x="29392" y="6655"/>
                    <a:pt x="28467" y="6655"/>
                  </a:cubicBezTo>
                  <a:cubicBezTo>
                    <a:pt x="28135" y="6655"/>
                    <a:pt x="27950" y="6618"/>
                    <a:pt x="27950" y="6618"/>
                  </a:cubicBezTo>
                  <a:cubicBezTo>
                    <a:pt x="27950" y="6618"/>
                    <a:pt x="26101" y="16230"/>
                    <a:pt x="23587" y="19188"/>
                  </a:cubicBezTo>
                  <a:cubicBezTo>
                    <a:pt x="21961" y="21147"/>
                    <a:pt x="18411" y="22885"/>
                    <a:pt x="14271" y="22885"/>
                  </a:cubicBezTo>
                  <a:cubicBezTo>
                    <a:pt x="12090" y="22885"/>
                    <a:pt x="9760" y="22404"/>
                    <a:pt x="7394" y="21221"/>
                  </a:cubicBezTo>
                  <a:cubicBezTo>
                    <a:pt x="1997" y="18522"/>
                    <a:pt x="1442" y="12718"/>
                    <a:pt x="1405" y="10389"/>
                  </a:cubicBezTo>
                  <a:cubicBezTo>
                    <a:pt x="1405" y="9760"/>
                    <a:pt x="1479" y="9391"/>
                    <a:pt x="1479" y="9391"/>
                  </a:cubicBezTo>
                  <a:cubicBezTo>
                    <a:pt x="1479" y="9391"/>
                    <a:pt x="5583" y="9391"/>
                    <a:pt x="7172" y="5509"/>
                  </a:cubicBezTo>
                  <a:cubicBezTo>
                    <a:pt x="7542" y="4584"/>
                    <a:pt x="7727" y="3808"/>
                    <a:pt x="7727" y="3143"/>
                  </a:cubicBezTo>
                  <a:cubicBezTo>
                    <a:pt x="7727" y="1035"/>
                    <a:pt x="6026" y="0"/>
                    <a:pt x="32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7" name="Google Shape;1957;p37"/>
            <p:cNvSpPr/>
            <p:nvPr/>
          </p:nvSpPr>
          <p:spPr>
            <a:xfrm>
              <a:off x="5305900" y="2213275"/>
              <a:ext cx="281000" cy="281000"/>
            </a:xfrm>
            <a:custGeom>
              <a:avLst/>
              <a:gdLst/>
              <a:ahLst/>
              <a:cxnLst/>
              <a:rect l="l" t="t" r="r" b="b"/>
              <a:pathLst>
                <a:path w="11240" h="11240" extrusionOk="0">
                  <a:moveTo>
                    <a:pt x="5620" y="0"/>
                  </a:moveTo>
                  <a:cubicBezTo>
                    <a:pt x="2514" y="0"/>
                    <a:pt x="0" y="2514"/>
                    <a:pt x="0" y="5620"/>
                  </a:cubicBezTo>
                  <a:cubicBezTo>
                    <a:pt x="0" y="8726"/>
                    <a:pt x="2514" y="11240"/>
                    <a:pt x="5620" y="11240"/>
                  </a:cubicBezTo>
                  <a:cubicBezTo>
                    <a:pt x="8725" y="11240"/>
                    <a:pt x="11239" y="8726"/>
                    <a:pt x="11239" y="5620"/>
                  </a:cubicBezTo>
                  <a:cubicBezTo>
                    <a:pt x="11239" y="2514"/>
                    <a:pt x="8725" y="0"/>
                    <a:pt x="56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8" name="Google Shape;1958;p37"/>
            <p:cNvSpPr/>
            <p:nvPr/>
          </p:nvSpPr>
          <p:spPr>
            <a:xfrm>
              <a:off x="5305900" y="2213275"/>
              <a:ext cx="281000" cy="281000"/>
            </a:xfrm>
            <a:custGeom>
              <a:avLst/>
              <a:gdLst/>
              <a:ahLst/>
              <a:cxnLst/>
              <a:rect l="l" t="t" r="r" b="b"/>
              <a:pathLst>
                <a:path w="11240" h="11240" extrusionOk="0">
                  <a:moveTo>
                    <a:pt x="5620" y="0"/>
                  </a:moveTo>
                  <a:cubicBezTo>
                    <a:pt x="2514" y="0"/>
                    <a:pt x="0" y="2514"/>
                    <a:pt x="0" y="5620"/>
                  </a:cubicBezTo>
                  <a:cubicBezTo>
                    <a:pt x="0" y="8726"/>
                    <a:pt x="2514" y="11240"/>
                    <a:pt x="5620" y="11240"/>
                  </a:cubicBezTo>
                  <a:cubicBezTo>
                    <a:pt x="8725" y="11240"/>
                    <a:pt x="11239" y="8726"/>
                    <a:pt x="11239" y="5620"/>
                  </a:cubicBezTo>
                  <a:cubicBezTo>
                    <a:pt x="11239" y="3624"/>
                    <a:pt x="10204" y="1886"/>
                    <a:pt x="8652" y="888"/>
                  </a:cubicBezTo>
                  <a:cubicBezTo>
                    <a:pt x="8504" y="814"/>
                    <a:pt x="8393" y="740"/>
                    <a:pt x="8282" y="666"/>
                  </a:cubicBezTo>
                  <a:cubicBezTo>
                    <a:pt x="7468" y="222"/>
                    <a:pt x="6581" y="0"/>
                    <a:pt x="56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9" name="Google Shape;1959;p37"/>
            <p:cNvSpPr/>
            <p:nvPr/>
          </p:nvSpPr>
          <p:spPr>
            <a:xfrm>
              <a:off x="4970400" y="1866675"/>
              <a:ext cx="695050" cy="401150"/>
            </a:xfrm>
            <a:custGeom>
              <a:avLst/>
              <a:gdLst/>
              <a:ahLst/>
              <a:cxnLst/>
              <a:rect l="l" t="t" r="r" b="b"/>
              <a:pathLst>
                <a:path w="27802" h="16046" extrusionOk="0">
                  <a:moveTo>
                    <a:pt x="13199" y="0"/>
                  </a:moveTo>
                  <a:cubicBezTo>
                    <a:pt x="13199" y="0"/>
                    <a:pt x="3106" y="6470"/>
                    <a:pt x="998" y="8984"/>
                  </a:cubicBezTo>
                  <a:cubicBezTo>
                    <a:pt x="518" y="9576"/>
                    <a:pt x="185" y="10278"/>
                    <a:pt x="0" y="11055"/>
                  </a:cubicBezTo>
                  <a:lnTo>
                    <a:pt x="12570" y="5842"/>
                  </a:lnTo>
                  <a:cubicBezTo>
                    <a:pt x="12570" y="5842"/>
                    <a:pt x="16970" y="11683"/>
                    <a:pt x="21702" y="14530"/>
                  </a:cubicBezTo>
                  <a:cubicBezTo>
                    <a:pt x="21813" y="14604"/>
                    <a:pt x="21924" y="14678"/>
                    <a:pt x="22072" y="14752"/>
                  </a:cubicBezTo>
                  <a:cubicBezTo>
                    <a:pt x="23439" y="15528"/>
                    <a:pt x="24844" y="16046"/>
                    <a:pt x="26175" y="16046"/>
                  </a:cubicBezTo>
                  <a:cubicBezTo>
                    <a:pt x="26730" y="16046"/>
                    <a:pt x="27284" y="15935"/>
                    <a:pt x="27802" y="15750"/>
                  </a:cubicBezTo>
                  <a:cubicBezTo>
                    <a:pt x="27802" y="15750"/>
                    <a:pt x="22478" y="12238"/>
                    <a:pt x="17968" y="7025"/>
                  </a:cubicBezTo>
                  <a:cubicBezTo>
                    <a:pt x="13494" y="1812"/>
                    <a:pt x="13199" y="0"/>
                    <a:pt x="1319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0" name="Google Shape;1960;p37"/>
            <p:cNvSpPr/>
            <p:nvPr/>
          </p:nvSpPr>
          <p:spPr>
            <a:xfrm>
              <a:off x="5512925" y="2229900"/>
              <a:ext cx="9275" cy="5575"/>
            </a:xfrm>
            <a:custGeom>
              <a:avLst/>
              <a:gdLst/>
              <a:ahLst/>
              <a:cxnLst/>
              <a:rect l="l" t="t" r="r" b="b"/>
              <a:pathLst>
                <a:path w="371" h="223" extrusionOk="0">
                  <a:moveTo>
                    <a:pt x="371" y="223"/>
                  </a:moveTo>
                  <a:cubicBezTo>
                    <a:pt x="223" y="149"/>
                    <a:pt x="112" y="75"/>
                    <a:pt x="1" y="1"/>
                  </a:cubicBezTo>
                  <a:cubicBezTo>
                    <a:pt x="112" y="75"/>
                    <a:pt x="223" y="149"/>
                    <a:pt x="371" y="22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1" name="Google Shape;1961;p37"/>
            <p:cNvSpPr/>
            <p:nvPr/>
          </p:nvSpPr>
          <p:spPr>
            <a:xfrm>
              <a:off x="4953750" y="1859125"/>
              <a:ext cx="846650" cy="1063075"/>
            </a:xfrm>
            <a:custGeom>
              <a:avLst/>
              <a:gdLst/>
              <a:ahLst/>
              <a:cxnLst/>
              <a:rect l="l" t="t" r="r" b="b"/>
              <a:pathLst>
                <a:path w="33866" h="42523" extrusionOk="0">
                  <a:moveTo>
                    <a:pt x="13708" y="776"/>
                  </a:moveTo>
                  <a:cubicBezTo>
                    <a:pt x="14019" y="1589"/>
                    <a:pt x="15032" y="3606"/>
                    <a:pt x="18412" y="7512"/>
                  </a:cubicBezTo>
                  <a:cubicBezTo>
                    <a:pt x="22959" y="12762"/>
                    <a:pt x="28283" y="16274"/>
                    <a:pt x="28320" y="16311"/>
                  </a:cubicBezTo>
                  <a:cubicBezTo>
                    <a:pt x="28394" y="16348"/>
                    <a:pt x="28468" y="16348"/>
                    <a:pt x="28542" y="16348"/>
                  </a:cubicBezTo>
                  <a:cubicBezTo>
                    <a:pt x="28616" y="16311"/>
                    <a:pt x="28690" y="16274"/>
                    <a:pt x="28764" y="16200"/>
                  </a:cubicBezTo>
                  <a:cubicBezTo>
                    <a:pt x="28764" y="16200"/>
                    <a:pt x="28764" y="16163"/>
                    <a:pt x="28801" y="16089"/>
                  </a:cubicBezTo>
                  <a:cubicBezTo>
                    <a:pt x="28912" y="15904"/>
                    <a:pt x="29244" y="15386"/>
                    <a:pt x="29651" y="14906"/>
                  </a:cubicBezTo>
                  <a:cubicBezTo>
                    <a:pt x="29836" y="14647"/>
                    <a:pt x="30058" y="14425"/>
                    <a:pt x="30280" y="14277"/>
                  </a:cubicBezTo>
                  <a:cubicBezTo>
                    <a:pt x="30464" y="14092"/>
                    <a:pt x="30649" y="13982"/>
                    <a:pt x="30797" y="13945"/>
                  </a:cubicBezTo>
                  <a:cubicBezTo>
                    <a:pt x="30871" y="13945"/>
                    <a:pt x="30945" y="13908"/>
                    <a:pt x="31019" y="13908"/>
                  </a:cubicBezTo>
                  <a:cubicBezTo>
                    <a:pt x="31315" y="13908"/>
                    <a:pt x="31610" y="14092"/>
                    <a:pt x="31869" y="14425"/>
                  </a:cubicBezTo>
                  <a:cubicBezTo>
                    <a:pt x="32313" y="14980"/>
                    <a:pt x="32683" y="15904"/>
                    <a:pt x="32904" y="17013"/>
                  </a:cubicBezTo>
                  <a:cubicBezTo>
                    <a:pt x="33126" y="18085"/>
                    <a:pt x="33237" y="19342"/>
                    <a:pt x="33237" y="20525"/>
                  </a:cubicBezTo>
                  <a:cubicBezTo>
                    <a:pt x="33237" y="21302"/>
                    <a:pt x="33015" y="21930"/>
                    <a:pt x="32646" y="22411"/>
                  </a:cubicBezTo>
                  <a:cubicBezTo>
                    <a:pt x="32128" y="23150"/>
                    <a:pt x="31315" y="23631"/>
                    <a:pt x="30649" y="23927"/>
                  </a:cubicBezTo>
                  <a:cubicBezTo>
                    <a:pt x="30280" y="24075"/>
                    <a:pt x="29984" y="24149"/>
                    <a:pt x="29762" y="24222"/>
                  </a:cubicBezTo>
                  <a:cubicBezTo>
                    <a:pt x="29651" y="24259"/>
                    <a:pt x="29577" y="24259"/>
                    <a:pt x="29503" y="24296"/>
                  </a:cubicBezTo>
                  <a:lnTo>
                    <a:pt x="29429" y="24296"/>
                  </a:lnTo>
                  <a:cubicBezTo>
                    <a:pt x="29281" y="24333"/>
                    <a:pt x="29170" y="24444"/>
                    <a:pt x="29170" y="24592"/>
                  </a:cubicBezTo>
                  <a:cubicBezTo>
                    <a:pt x="29170" y="24592"/>
                    <a:pt x="29170" y="24629"/>
                    <a:pt x="29133" y="24777"/>
                  </a:cubicBezTo>
                  <a:cubicBezTo>
                    <a:pt x="29059" y="25590"/>
                    <a:pt x="28690" y="29213"/>
                    <a:pt x="27507" y="32356"/>
                  </a:cubicBezTo>
                  <a:cubicBezTo>
                    <a:pt x="26804" y="34168"/>
                    <a:pt x="25584" y="36460"/>
                    <a:pt x="23662" y="38382"/>
                  </a:cubicBezTo>
                  <a:cubicBezTo>
                    <a:pt x="21776" y="40268"/>
                    <a:pt x="19188" y="41747"/>
                    <a:pt x="15750" y="41894"/>
                  </a:cubicBezTo>
                  <a:cubicBezTo>
                    <a:pt x="15454" y="41894"/>
                    <a:pt x="15159" y="41931"/>
                    <a:pt x="14863" y="41931"/>
                  </a:cubicBezTo>
                  <a:cubicBezTo>
                    <a:pt x="10389" y="41931"/>
                    <a:pt x="7506" y="40231"/>
                    <a:pt x="5546" y="38345"/>
                  </a:cubicBezTo>
                  <a:cubicBezTo>
                    <a:pt x="4585" y="37421"/>
                    <a:pt x="3883" y="36386"/>
                    <a:pt x="3328" y="35535"/>
                  </a:cubicBezTo>
                  <a:cubicBezTo>
                    <a:pt x="2810" y="34648"/>
                    <a:pt x="2441" y="33909"/>
                    <a:pt x="2219" y="33428"/>
                  </a:cubicBezTo>
                  <a:cubicBezTo>
                    <a:pt x="2108" y="33280"/>
                    <a:pt x="1997" y="32911"/>
                    <a:pt x="1923" y="32430"/>
                  </a:cubicBezTo>
                  <a:cubicBezTo>
                    <a:pt x="1590" y="30766"/>
                    <a:pt x="1369" y="27735"/>
                    <a:pt x="1221" y="24925"/>
                  </a:cubicBezTo>
                  <a:cubicBezTo>
                    <a:pt x="1110" y="22115"/>
                    <a:pt x="1036" y="19564"/>
                    <a:pt x="999" y="18825"/>
                  </a:cubicBezTo>
                  <a:cubicBezTo>
                    <a:pt x="925" y="17937"/>
                    <a:pt x="629" y="16237"/>
                    <a:pt x="629" y="14388"/>
                  </a:cubicBezTo>
                  <a:cubicBezTo>
                    <a:pt x="629" y="12540"/>
                    <a:pt x="925" y="10654"/>
                    <a:pt x="1886" y="9508"/>
                  </a:cubicBezTo>
                  <a:cubicBezTo>
                    <a:pt x="2404" y="8917"/>
                    <a:pt x="3402" y="8029"/>
                    <a:pt x="4659" y="7068"/>
                  </a:cubicBezTo>
                  <a:cubicBezTo>
                    <a:pt x="6507" y="5626"/>
                    <a:pt x="8837" y="3999"/>
                    <a:pt x="10722" y="2742"/>
                  </a:cubicBezTo>
                  <a:cubicBezTo>
                    <a:pt x="11683" y="2114"/>
                    <a:pt x="12497" y="1559"/>
                    <a:pt x="13088" y="1190"/>
                  </a:cubicBezTo>
                  <a:cubicBezTo>
                    <a:pt x="13338" y="1018"/>
                    <a:pt x="13548" y="879"/>
                    <a:pt x="13708" y="776"/>
                  </a:cubicBezTo>
                  <a:close/>
                  <a:moveTo>
                    <a:pt x="13875" y="1"/>
                  </a:moveTo>
                  <a:cubicBezTo>
                    <a:pt x="13814" y="1"/>
                    <a:pt x="13759" y="22"/>
                    <a:pt x="13717" y="44"/>
                  </a:cubicBezTo>
                  <a:cubicBezTo>
                    <a:pt x="13717" y="44"/>
                    <a:pt x="11166" y="1670"/>
                    <a:pt x="8393" y="3593"/>
                  </a:cubicBezTo>
                  <a:cubicBezTo>
                    <a:pt x="6988" y="4554"/>
                    <a:pt x="5509" y="5626"/>
                    <a:pt x="4252" y="6587"/>
                  </a:cubicBezTo>
                  <a:cubicBezTo>
                    <a:pt x="3032" y="7549"/>
                    <a:pt x="1997" y="8436"/>
                    <a:pt x="1405" y="9101"/>
                  </a:cubicBezTo>
                  <a:cubicBezTo>
                    <a:pt x="296" y="10469"/>
                    <a:pt x="1" y="12503"/>
                    <a:pt x="1" y="14388"/>
                  </a:cubicBezTo>
                  <a:cubicBezTo>
                    <a:pt x="1" y="16274"/>
                    <a:pt x="296" y="18048"/>
                    <a:pt x="370" y="18862"/>
                  </a:cubicBezTo>
                  <a:cubicBezTo>
                    <a:pt x="444" y="19675"/>
                    <a:pt x="518" y="22928"/>
                    <a:pt x="666" y="26182"/>
                  </a:cubicBezTo>
                  <a:cubicBezTo>
                    <a:pt x="777" y="27809"/>
                    <a:pt x="888" y="29435"/>
                    <a:pt x="1036" y="30803"/>
                  </a:cubicBezTo>
                  <a:cubicBezTo>
                    <a:pt x="1110" y="31469"/>
                    <a:pt x="1221" y="32060"/>
                    <a:pt x="1295" y="32578"/>
                  </a:cubicBezTo>
                  <a:cubicBezTo>
                    <a:pt x="1405" y="33058"/>
                    <a:pt x="1516" y="33465"/>
                    <a:pt x="1664" y="33724"/>
                  </a:cubicBezTo>
                  <a:cubicBezTo>
                    <a:pt x="1886" y="34168"/>
                    <a:pt x="2256" y="34944"/>
                    <a:pt x="2810" y="35831"/>
                  </a:cubicBezTo>
                  <a:cubicBezTo>
                    <a:pt x="3661" y="37199"/>
                    <a:pt x="4918" y="38900"/>
                    <a:pt x="6840" y="40231"/>
                  </a:cubicBezTo>
                  <a:cubicBezTo>
                    <a:pt x="8800" y="41562"/>
                    <a:pt x="11388" y="42523"/>
                    <a:pt x="14863" y="42523"/>
                  </a:cubicBezTo>
                  <a:lnTo>
                    <a:pt x="15750" y="42523"/>
                  </a:lnTo>
                  <a:cubicBezTo>
                    <a:pt x="19373" y="42338"/>
                    <a:pt x="22109" y="40785"/>
                    <a:pt x="24105" y="38789"/>
                  </a:cubicBezTo>
                  <a:cubicBezTo>
                    <a:pt x="26102" y="36829"/>
                    <a:pt x="27359" y="34426"/>
                    <a:pt x="28061" y="32578"/>
                  </a:cubicBezTo>
                  <a:cubicBezTo>
                    <a:pt x="29304" y="29392"/>
                    <a:pt x="29668" y="25795"/>
                    <a:pt x="29745" y="24860"/>
                  </a:cubicBezTo>
                  <a:lnTo>
                    <a:pt x="29745" y="24860"/>
                  </a:lnTo>
                  <a:cubicBezTo>
                    <a:pt x="30118" y="24769"/>
                    <a:pt x="30873" y="24565"/>
                    <a:pt x="31647" y="24112"/>
                  </a:cubicBezTo>
                  <a:cubicBezTo>
                    <a:pt x="32202" y="23779"/>
                    <a:pt x="32757" y="23335"/>
                    <a:pt x="33163" y="22781"/>
                  </a:cubicBezTo>
                  <a:cubicBezTo>
                    <a:pt x="33570" y="22189"/>
                    <a:pt x="33866" y="21450"/>
                    <a:pt x="33866" y="20525"/>
                  </a:cubicBezTo>
                  <a:cubicBezTo>
                    <a:pt x="33866" y="18899"/>
                    <a:pt x="33644" y="17161"/>
                    <a:pt x="33200" y="15793"/>
                  </a:cubicBezTo>
                  <a:cubicBezTo>
                    <a:pt x="32978" y="15091"/>
                    <a:pt x="32720" y="14499"/>
                    <a:pt x="32387" y="14056"/>
                  </a:cubicBezTo>
                  <a:cubicBezTo>
                    <a:pt x="32017" y="13612"/>
                    <a:pt x="31537" y="13316"/>
                    <a:pt x="31019" y="13316"/>
                  </a:cubicBezTo>
                  <a:cubicBezTo>
                    <a:pt x="30908" y="13316"/>
                    <a:pt x="30760" y="13316"/>
                    <a:pt x="30649" y="13353"/>
                  </a:cubicBezTo>
                  <a:cubicBezTo>
                    <a:pt x="30316" y="13427"/>
                    <a:pt x="30021" y="13649"/>
                    <a:pt x="29762" y="13871"/>
                  </a:cubicBezTo>
                  <a:cubicBezTo>
                    <a:pt x="29193" y="14414"/>
                    <a:pt x="28661" y="15173"/>
                    <a:pt x="28392" y="15581"/>
                  </a:cubicBezTo>
                  <a:lnTo>
                    <a:pt x="28392" y="15581"/>
                  </a:lnTo>
                  <a:cubicBezTo>
                    <a:pt x="27251" y="14793"/>
                    <a:pt x="22729" y="11599"/>
                    <a:pt x="18893" y="7142"/>
                  </a:cubicBezTo>
                  <a:cubicBezTo>
                    <a:pt x="16637" y="4554"/>
                    <a:pt x="15454" y="2816"/>
                    <a:pt x="14863" y="1707"/>
                  </a:cubicBezTo>
                  <a:cubicBezTo>
                    <a:pt x="14530" y="1190"/>
                    <a:pt x="14382" y="783"/>
                    <a:pt x="14271" y="561"/>
                  </a:cubicBezTo>
                  <a:cubicBezTo>
                    <a:pt x="14234" y="450"/>
                    <a:pt x="14197" y="376"/>
                    <a:pt x="14197" y="302"/>
                  </a:cubicBezTo>
                  <a:lnTo>
                    <a:pt x="14197" y="265"/>
                  </a:lnTo>
                  <a:cubicBezTo>
                    <a:pt x="14160" y="155"/>
                    <a:pt x="14086" y="81"/>
                    <a:pt x="14012" y="44"/>
                  </a:cubicBezTo>
                  <a:cubicBezTo>
                    <a:pt x="13966" y="12"/>
                    <a:pt x="13919" y="1"/>
                    <a:pt x="1387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2" name="Google Shape;1962;p37"/>
            <p:cNvSpPr/>
            <p:nvPr/>
          </p:nvSpPr>
          <p:spPr>
            <a:xfrm>
              <a:off x="4911225" y="2165200"/>
              <a:ext cx="287475" cy="288400"/>
            </a:xfrm>
            <a:custGeom>
              <a:avLst/>
              <a:gdLst/>
              <a:ahLst/>
              <a:cxnLst/>
              <a:rect l="l" t="t" r="r" b="b"/>
              <a:pathLst>
                <a:path w="11499" h="11536" extrusionOk="0">
                  <a:moveTo>
                    <a:pt x="5731" y="1"/>
                  </a:moveTo>
                  <a:cubicBezTo>
                    <a:pt x="2552" y="1"/>
                    <a:pt x="1" y="2589"/>
                    <a:pt x="1" y="5768"/>
                  </a:cubicBezTo>
                  <a:cubicBezTo>
                    <a:pt x="1" y="8948"/>
                    <a:pt x="2552" y="11536"/>
                    <a:pt x="5731" y="11536"/>
                  </a:cubicBezTo>
                  <a:cubicBezTo>
                    <a:pt x="8911" y="11536"/>
                    <a:pt x="11499" y="8948"/>
                    <a:pt x="11499" y="5768"/>
                  </a:cubicBezTo>
                  <a:cubicBezTo>
                    <a:pt x="11499" y="2589"/>
                    <a:pt x="8911" y="1"/>
                    <a:pt x="573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3" name="Google Shape;1963;p37"/>
            <p:cNvSpPr/>
            <p:nvPr/>
          </p:nvSpPr>
          <p:spPr>
            <a:xfrm>
              <a:off x="4936200" y="2265950"/>
              <a:ext cx="262500" cy="187650"/>
            </a:xfrm>
            <a:custGeom>
              <a:avLst/>
              <a:gdLst/>
              <a:ahLst/>
              <a:cxnLst/>
              <a:rect l="l" t="t" r="r" b="b"/>
              <a:pathLst>
                <a:path w="10500" h="7506" extrusionOk="0">
                  <a:moveTo>
                    <a:pt x="10241" y="1"/>
                  </a:moveTo>
                  <a:cubicBezTo>
                    <a:pt x="9760" y="1036"/>
                    <a:pt x="9169" y="1849"/>
                    <a:pt x="8577" y="1886"/>
                  </a:cubicBezTo>
                  <a:cubicBezTo>
                    <a:pt x="8232" y="1919"/>
                    <a:pt x="7936" y="1932"/>
                    <a:pt x="7674" y="1932"/>
                  </a:cubicBezTo>
                  <a:cubicBezTo>
                    <a:pt x="6621" y="1932"/>
                    <a:pt x="6125" y="1720"/>
                    <a:pt x="5209" y="1720"/>
                  </a:cubicBezTo>
                  <a:cubicBezTo>
                    <a:pt x="5063" y="1720"/>
                    <a:pt x="4905" y="1726"/>
                    <a:pt x="4732" y="1738"/>
                  </a:cubicBezTo>
                  <a:cubicBezTo>
                    <a:pt x="3771" y="1775"/>
                    <a:pt x="1479" y="3661"/>
                    <a:pt x="0" y="4955"/>
                  </a:cubicBezTo>
                  <a:cubicBezTo>
                    <a:pt x="1035" y="6471"/>
                    <a:pt x="2773" y="7506"/>
                    <a:pt x="4732" y="7506"/>
                  </a:cubicBezTo>
                  <a:cubicBezTo>
                    <a:pt x="7912" y="7506"/>
                    <a:pt x="10500" y="4918"/>
                    <a:pt x="10500" y="1738"/>
                  </a:cubicBezTo>
                  <a:cubicBezTo>
                    <a:pt x="10500" y="1110"/>
                    <a:pt x="10426" y="555"/>
                    <a:pt x="102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4" name="Google Shape;1964;p37"/>
            <p:cNvSpPr/>
            <p:nvPr/>
          </p:nvSpPr>
          <p:spPr>
            <a:xfrm>
              <a:off x="4902925" y="2157825"/>
              <a:ext cx="303175" cy="303175"/>
            </a:xfrm>
            <a:custGeom>
              <a:avLst/>
              <a:gdLst/>
              <a:ahLst/>
              <a:cxnLst/>
              <a:rect l="l" t="t" r="r" b="b"/>
              <a:pathLst>
                <a:path w="12127" h="12127" extrusionOk="0">
                  <a:moveTo>
                    <a:pt x="6063" y="592"/>
                  </a:moveTo>
                  <a:cubicBezTo>
                    <a:pt x="7579" y="592"/>
                    <a:pt x="8947" y="1220"/>
                    <a:pt x="9945" y="2218"/>
                  </a:cubicBezTo>
                  <a:cubicBezTo>
                    <a:pt x="10907" y="3180"/>
                    <a:pt x="11535" y="4548"/>
                    <a:pt x="11535" y="6063"/>
                  </a:cubicBezTo>
                  <a:cubicBezTo>
                    <a:pt x="11535" y="7542"/>
                    <a:pt x="10907" y="8910"/>
                    <a:pt x="9945" y="9908"/>
                  </a:cubicBezTo>
                  <a:cubicBezTo>
                    <a:pt x="8947" y="10907"/>
                    <a:pt x="7579" y="11498"/>
                    <a:pt x="6063" y="11498"/>
                  </a:cubicBezTo>
                  <a:cubicBezTo>
                    <a:pt x="4585" y="11498"/>
                    <a:pt x="3217" y="10907"/>
                    <a:pt x="2218" y="9908"/>
                  </a:cubicBezTo>
                  <a:cubicBezTo>
                    <a:pt x="1220" y="8910"/>
                    <a:pt x="629" y="7542"/>
                    <a:pt x="629" y="6063"/>
                  </a:cubicBezTo>
                  <a:cubicBezTo>
                    <a:pt x="629" y="4548"/>
                    <a:pt x="1220" y="3180"/>
                    <a:pt x="2218" y="2218"/>
                  </a:cubicBezTo>
                  <a:cubicBezTo>
                    <a:pt x="3217" y="1220"/>
                    <a:pt x="4585" y="592"/>
                    <a:pt x="6063" y="592"/>
                  </a:cubicBezTo>
                  <a:close/>
                  <a:moveTo>
                    <a:pt x="6063" y="0"/>
                  </a:moveTo>
                  <a:cubicBezTo>
                    <a:pt x="2736" y="0"/>
                    <a:pt x="0" y="2699"/>
                    <a:pt x="0" y="6063"/>
                  </a:cubicBezTo>
                  <a:cubicBezTo>
                    <a:pt x="0" y="9391"/>
                    <a:pt x="2736" y="12127"/>
                    <a:pt x="6063" y="12127"/>
                  </a:cubicBezTo>
                  <a:cubicBezTo>
                    <a:pt x="9428" y="12127"/>
                    <a:pt x="12127" y="9391"/>
                    <a:pt x="12127" y="6063"/>
                  </a:cubicBezTo>
                  <a:cubicBezTo>
                    <a:pt x="12127" y="2699"/>
                    <a:pt x="9428" y="0"/>
                    <a:pt x="60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5" name="Google Shape;1965;p37"/>
            <p:cNvSpPr/>
            <p:nvPr/>
          </p:nvSpPr>
          <p:spPr>
            <a:xfrm>
              <a:off x="5304050" y="2165200"/>
              <a:ext cx="288400" cy="288400"/>
            </a:xfrm>
            <a:custGeom>
              <a:avLst/>
              <a:gdLst/>
              <a:ahLst/>
              <a:cxnLst/>
              <a:rect l="l" t="t" r="r" b="b"/>
              <a:pathLst>
                <a:path w="11536" h="11536" extrusionOk="0">
                  <a:moveTo>
                    <a:pt x="5768" y="1"/>
                  </a:moveTo>
                  <a:cubicBezTo>
                    <a:pt x="2588" y="1"/>
                    <a:pt x="0" y="2589"/>
                    <a:pt x="0" y="5768"/>
                  </a:cubicBezTo>
                  <a:cubicBezTo>
                    <a:pt x="0" y="8948"/>
                    <a:pt x="2588" y="11536"/>
                    <a:pt x="5768" y="11536"/>
                  </a:cubicBezTo>
                  <a:cubicBezTo>
                    <a:pt x="8947" y="11536"/>
                    <a:pt x="11535" y="8948"/>
                    <a:pt x="11535" y="5768"/>
                  </a:cubicBezTo>
                  <a:cubicBezTo>
                    <a:pt x="11535" y="2589"/>
                    <a:pt x="8947" y="1"/>
                    <a:pt x="576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6" name="Google Shape;1966;p37"/>
            <p:cNvSpPr/>
            <p:nvPr/>
          </p:nvSpPr>
          <p:spPr>
            <a:xfrm>
              <a:off x="5318825" y="2264100"/>
              <a:ext cx="273625" cy="189500"/>
            </a:xfrm>
            <a:custGeom>
              <a:avLst/>
              <a:gdLst/>
              <a:ahLst/>
              <a:cxnLst/>
              <a:rect l="l" t="t" r="r" b="b"/>
              <a:pathLst>
                <a:path w="10945" h="7580" extrusionOk="0">
                  <a:moveTo>
                    <a:pt x="10649" y="1"/>
                  </a:moveTo>
                  <a:cubicBezTo>
                    <a:pt x="9701" y="1685"/>
                    <a:pt x="8654" y="2154"/>
                    <a:pt x="7554" y="2154"/>
                  </a:cubicBezTo>
                  <a:cubicBezTo>
                    <a:pt x="6337" y="2154"/>
                    <a:pt x="5054" y="1579"/>
                    <a:pt x="3772" y="1443"/>
                  </a:cubicBezTo>
                  <a:cubicBezTo>
                    <a:pt x="3709" y="1436"/>
                    <a:pt x="3646" y="1433"/>
                    <a:pt x="3583" y="1433"/>
                  </a:cubicBezTo>
                  <a:cubicBezTo>
                    <a:pt x="2177" y="1433"/>
                    <a:pt x="886" y="2981"/>
                    <a:pt x="1" y="4326"/>
                  </a:cubicBezTo>
                  <a:cubicBezTo>
                    <a:pt x="925" y="6249"/>
                    <a:pt x="2885" y="7580"/>
                    <a:pt x="5177" y="7580"/>
                  </a:cubicBezTo>
                  <a:cubicBezTo>
                    <a:pt x="8356" y="7580"/>
                    <a:pt x="10944" y="4992"/>
                    <a:pt x="10944" y="1812"/>
                  </a:cubicBezTo>
                  <a:cubicBezTo>
                    <a:pt x="10944" y="1184"/>
                    <a:pt x="10833" y="555"/>
                    <a:pt x="106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7" name="Google Shape;1967;p37"/>
            <p:cNvSpPr/>
            <p:nvPr/>
          </p:nvSpPr>
          <p:spPr>
            <a:xfrm>
              <a:off x="5296650" y="2157825"/>
              <a:ext cx="303200" cy="303175"/>
            </a:xfrm>
            <a:custGeom>
              <a:avLst/>
              <a:gdLst/>
              <a:ahLst/>
              <a:cxnLst/>
              <a:rect l="l" t="t" r="r" b="b"/>
              <a:pathLst>
                <a:path w="12128" h="12127" extrusionOk="0">
                  <a:moveTo>
                    <a:pt x="6064" y="592"/>
                  </a:moveTo>
                  <a:cubicBezTo>
                    <a:pt x="7580" y="592"/>
                    <a:pt x="8911" y="1220"/>
                    <a:pt x="9909" y="2218"/>
                  </a:cubicBezTo>
                  <a:cubicBezTo>
                    <a:pt x="10907" y="3180"/>
                    <a:pt x="11499" y="4548"/>
                    <a:pt x="11499" y="6063"/>
                  </a:cubicBezTo>
                  <a:cubicBezTo>
                    <a:pt x="11499" y="7542"/>
                    <a:pt x="10907" y="8910"/>
                    <a:pt x="9909" y="9908"/>
                  </a:cubicBezTo>
                  <a:cubicBezTo>
                    <a:pt x="8911" y="10907"/>
                    <a:pt x="7580" y="11498"/>
                    <a:pt x="6064" y="11498"/>
                  </a:cubicBezTo>
                  <a:cubicBezTo>
                    <a:pt x="4548" y="11498"/>
                    <a:pt x="3180" y="10907"/>
                    <a:pt x="2219" y="9908"/>
                  </a:cubicBezTo>
                  <a:cubicBezTo>
                    <a:pt x="1221" y="8910"/>
                    <a:pt x="592" y="7542"/>
                    <a:pt x="592" y="6063"/>
                  </a:cubicBezTo>
                  <a:cubicBezTo>
                    <a:pt x="592" y="4548"/>
                    <a:pt x="1221" y="3180"/>
                    <a:pt x="2219" y="2218"/>
                  </a:cubicBezTo>
                  <a:cubicBezTo>
                    <a:pt x="3180" y="1220"/>
                    <a:pt x="4548" y="592"/>
                    <a:pt x="6064" y="592"/>
                  </a:cubicBezTo>
                  <a:close/>
                  <a:moveTo>
                    <a:pt x="6064" y="0"/>
                  </a:moveTo>
                  <a:cubicBezTo>
                    <a:pt x="2700" y="0"/>
                    <a:pt x="1" y="2699"/>
                    <a:pt x="1" y="6063"/>
                  </a:cubicBezTo>
                  <a:cubicBezTo>
                    <a:pt x="1" y="9391"/>
                    <a:pt x="2700" y="12127"/>
                    <a:pt x="6064" y="12127"/>
                  </a:cubicBezTo>
                  <a:cubicBezTo>
                    <a:pt x="9391" y="12127"/>
                    <a:pt x="12127" y="9391"/>
                    <a:pt x="12127" y="6063"/>
                  </a:cubicBezTo>
                  <a:cubicBezTo>
                    <a:pt x="12127" y="2699"/>
                    <a:pt x="9391" y="0"/>
                    <a:pt x="606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8" name="Google Shape;1968;p37"/>
            <p:cNvSpPr/>
            <p:nvPr/>
          </p:nvSpPr>
          <p:spPr>
            <a:xfrm>
              <a:off x="5190375" y="2221600"/>
              <a:ext cx="129400" cy="39075"/>
            </a:xfrm>
            <a:custGeom>
              <a:avLst/>
              <a:gdLst/>
              <a:ahLst/>
              <a:cxnLst/>
              <a:rect l="l" t="t" r="r" b="b"/>
              <a:pathLst>
                <a:path w="5176" h="1563" extrusionOk="0">
                  <a:moveTo>
                    <a:pt x="2736" y="0"/>
                  </a:moveTo>
                  <a:cubicBezTo>
                    <a:pt x="1257" y="37"/>
                    <a:pt x="148" y="998"/>
                    <a:pt x="148" y="1035"/>
                  </a:cubicBezTo>
                  <a:cubicBezTo>
                    <a:pt x="0" y="1146"/>
                    <a:pt x="0" y="1331"/>
                    <a:pt x="111" y="1442"/>
                  </a:cubicBezTo>
                  <a:cubicBezTo>
                    <a:pt x="170" y="1521"/>
                    <a:pt x="251" y="1558"/>
                    <a:pt x="336" y="1558"/>
                  </a:cubicBezTo>
                  <a:cubicBezTo>
                    <a:pt x="409" y="1558"/>
                    <a:pt x="486" y="1530"/>
                    <a:pt x="555" y="1479"/>
                  </a:cubicBezTo>
                  <a:cubicBezTo>
                    <a:pt x="629" y="1405"/>
                    <a:pt x="1627" y="629"/>
                    <a:pt x="2736" y="629"/>
                  </a:cubicBezTo>
                  <a:cubicBezTo>
                    <a:pt x="3327" y="629"/>
                    <a:pt x="3956" y="814"/>
                    <a:pt x="4621" y="1479"/>
                  </a:cubicBezTo>
                  <a:cubicBezTo>
                    <a:pt x="4677" y="1534"/>
                    <a:pt x="4751" y="1562"/>
                    <a:pt x="4829" y="1562"/>
                  </a:cubicBezTo>
                  <a:cubicBezTo>
                    <a:pt x="4908" y="1562"/>
                    <a:pt x="4991" y="1534"/>
                    <a:pt x="5065" y="1479"/>
                  </a:cubicBezTo>
                  <a:cubicBezTo>
                    <a:pt x="5176" y="1368"/>
                    <a:pt x="5176" y="1146"/>
                    <a:pt x="5065" y="1035"/>
                  </a:cubicBezTo>
                  <a:cubicBezTo>
                    <a:pt x="4289" y="296"/>
                    <a:pt x="3475" y="0"/>
                    <a:pt x="27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9" name="Google Shape;1969;p37"/>
            <p:cNvSpPr/>
            <p:nvPr/>
          </p:nvSpPr>
          <p:spPr>
            <a:xfrm>
              <a:off x="4993500" y="2059850"/>
              <a:ext cx="154375" cy="74650"/>
            </a:xfrm>
            <a:custGeom>
              <a:avLst/>
              <a:gdLst/>
              <a:ahLst/>
              <a:cxnLst/>
              <a:rect l="l" t="t" r="r" b="b"/>
              <a:pathLst>
                <a:path w="6175" h="2986" extrusionOk="0">
                  <a:moveTo>
                    <a:pt x="4807" y="0"/>
                  </a:moveTo>
                  <a:cubicBezTo>
                    <a:pt x="3328" y="0"/>
                    <a:pt x="2145" y="629"/>
                    <a:pt x="1331" y="1257"/>
                  </a:cubicBezTo>
                  <a:cubicBezTo>
                    <a:pt x="555" y="1849"/>
                    <a:pt x="111" y="2477"/>
                    <a:pt x="111" y="2477"/>
                  </a:cubicBezTo>
                  <a:cubicBezTo>
                    <a:pt x="0" y="2625"/>
                    <a:pt x="37" y="2810"/>
                    <a:pt x="185" y="2921"/>
                  </a:cubicBezTo>
                  <a:cubicBezTo>
                    <a:pt x="229" y="2965"/>
                    <a:pt x="290" y="2985"/>
                    <a:pt x="352" y="2985"/>
                  </a:cubicBezTo>
                  <a:cubicBezTo>
                    <a:pt x="448" y="2985"/>
                    <a:pt x="547" y="2937"/>
                    <a:pt x="592" y="2847"/>
                  </a:cubicBezTo>
                  <a:lnTo>
                    <a:pt x="629" y="2847"/>
                  </a:lnTo>
                  <a:cubicBezTo>
                    <a:pt x="703" y="2699"/>
                    <a:pt x="1146" y="2145"/>
                    <a:pt x="1849" y="1627"/>
                  </a:cubicBezTo>
                  <a:cubicBezTo>
                    <a:pt x="2588" y="1109"/>
                    <a:pt x="3586" y="629"/>
                    <a:pt x="4807" y="629"/>
                  </a:cubicBezTo>
                  <a:cubicBezTo>
                    <a:pt x="5102" y="629"/>
                    <a:pt x="5435" y="666"/>
                    <a:pt x="5768" y="740"/>
                  </a:cubicBezTo>
                  <a:cubicBezTo>
                    <a:pt x="5787" y="744"/>
                    <a:pt x="5807" y="747"/>
                    <a:pt x="5827" y="747"/>
                  </a:cubicBezTo>
                  <a:cubicBezTo>
                    <a:pt x="5961" y="747"/>
                    <a:pt x="6105" y="642"/>
                    <a:pt x="6137" y="481"/>
                  </a:cubicBezTo>
                  <a:cubicBezTo>
                    <a:pt x="6174" y="333"/>
                    <a:pt x="6064" y="148"/>
                    <a:pt x="5879" y="111"/>
                  </a:cubicBezTo>
                  <a:cubicBezTo>
                    <a:pt x="5509" y="37"/>
                    <a:pt x="5139" y="0"/>
                    <a:pt x="480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0" name="Google Shape;1970;p37"/>
            <p:cNvSpPr/>
            <p:nvPr/>
          </p:nvSpPr>
          <p:spPr>
            <a:xfrm>
              <a:off x="5316075" y="2049675"/>
              <a:ext cx="183025" cy="81200"/>
            </a:xfrm>
            <a:custGeom>
              <a:avLst/>
              <a:gdLst/>
              <a:ahLst/>
              <a:cxnLst/>
              <a:rect l="l" t="t" r="r" b="b"/>
              <a:pathLst>
                <a:path w="7321" h="3248" extrusionOk="0">
                  <a:moveTo>
                    <a:pt x="1923" y="1"/>
                  </a:moveTo>
                  <a:cubicBezTo>
                    <a:pt x="924" y="1"/>
                    <a:pt x="259" y="259"/>
                    <a:pt x="259" y="259"/>
                  </a:cubicBezTo>
                  <a:cubicBezTo>
                    <a:pt x="74" y="333"/>
                    <a:pt x="0" y="518"/>
                    <a:pt x="74" y="666"/>
                  </a:cubicBezTo>
                  <a:cubicBezTo>
                    <a:pt x="135" y="789"/>
                    <a:pt x="273" y="860"/>
                    <a:pt x="402" y="860"/>
                  </a:cubicBezTo>
                  <a:cubicBezTo>
                    <a:pt x="429" y="860"/>
                    <a:pt x="455" y="857"/>
                    <a:pt x="481" y="851"/>
                  </a:cubicBezTo>
                  <a:cubicBezTo>
                    <a:pt x="518" y="814"/>
                    <a:pt x="1072" y="592"/>
                    <a:pt x="1923" y="592"/>
                  </a:cubicBezTo>
                  <a:cubicBezTo>
                    <a:pt x="3143" y="592"/>
                    <a:pt x="4917" y="1036"/>
                    <a:pt x="6729" y="3143"/>
                  </a:cubicBezTo>
                  <a:cubicBezTo>
                    <a:pt x="6793" y="3208"/>
                    <a:pt x="6883" y="3247"/>
                    <a:pt x="6975" y="3247"/>
                  </a:cubicBezTo>
                  <a:cubicBezTo>
                    <a:pt x="7042" y="3247"/>
                    <a:pt x="7110" y="3227"/>
                    <a:pt x="7172" y="3180"/>
                  </a:cubicBezTo>
                  <a:cubicBezTo>
                    <a:pt x="7283" y="3069"/>
                    <a:pt x="7320" y="2884"/>
                    <a:pt x="7209" y="2736"/>
                  </a:cubicBezTo>
                  <a:cubicBezTo>
                    <a:pt x="5287" y="481"/>
                    <a:pt x="3290" y="1"/>
                    <a:pt x="192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1" name="Google Shape;1971;p37"/>
            <p:cNvSpPr/>
            <p:nvPr/>
          </p:nvSpPr>
          <p:spPr>
            <a:xfrm>
              <a:off x="5148775" y="2298125"/>
              <a:ext cx="97075" cy="268425"/>
            </a:xfrm>
            <a:custGeom>
              <a:avLst/>
              <a:gdLst/>
              <a:ahLst/>
              <a:cxnLst/>
              <a:rect l="l" t="t" r="r" b="b"/>
              <a:pathLst>
                <a:path w="3883" h="10737" extrusionOk="0">
                  <a:moveTo>
                    <a:pt x="2869" y="1"/>
                  </a:moveTo>
                  <a:cubicBezTo>
                    <a:pt x="2849" y="1"/>
                    <a:pt x="2829" y="3"/>
                    <a:pt x="2810" y="8"/>
                  </a:cubicBezTo>
                  <a:cubicBezTo>
                    <a:pt x="2625" y="8"/>
                    <a:pt x="2514" y="156"/>
                    <a:pt x="2551" y="340"/>
                  </a:cubicBezTo>
                  <a:cubicBezTo>
                    <a:pt x="2551" y="340"/>
                    <a:pt x="2551" y="377"/>
                    <a:pt x="2551" y="488"/>
                  </a:cubicBezTo>
                  <a:cubicBezTo>
                    <a:pt x="2588" y="747"/>
                    <a:pt x="2625" y="1413"/>
                    <a:pt x="2625" y="2189"/>
                  </a:cubicBezTo>
                  <a:cubicBezTo>
                    <a:pt x="2662" y="3187"/>
                    <a:pt x="2514" y="4407"/>
                    <a:pt x="2145" y="5073"/>
                  </a:cubicBezTo>
                  <a:cubicBezTo>
                    <a:pt x="1812" y="5664"/>
                    <a:pt x="1331" y="6182"/>
                    <a:pt x="851" y="6662"/>
                  </a:cubicBezTo>
                  <a:cubicBezTo>
                    <a:pt x="629" y="6921"/>
                    <a:pt x="444" y="7143"/>
                    <a:pt x="259" y="7402"/>
                  </a:cubicBezTo>
                  <a:cubicBezTo>
                    <a:pt x="111" y="7624"/>
                    <a:pt x="0" y="7919"/>
                    <a:pt x="0" y="8215"/>
                  </a:cubicBezTo>
                  <a:cubicBezTo>
                    <a:pt x="0" y="8437"/>
                    <a:pt x="74" y="8659"/>
                    <a:pt x="185" y="8881"/>
                  </a:cubicBezTo>
                  <a:cubicBezTo>
                    <a:pt x="629" y="9546"/>
                    <a:pt x="1442" y="9990"/>
                    <a:pt x="2145" y="10286"/>
                  </a:cubicBezTo>
                  <a:cubicBezTo>
                    <a:pt x="2847" y="10581"/>
                    <a:pt x="3476" y="10729"/>
                    <a:pt x="3476" y="10729"/>
                  </a:cubicBezTo>
                  <a:cubicBezTo>
                    <a:pt x="3495" y="10734"/>
                    <a:pt x="3514" y="10736"/>
                    <a:pt x="3534" y="10736"/>
                  </a:cubicBezTo>
                  <a:cubicBezTo>
                    <a:pt x="3669" y="10736"/>
                    <a:pt x="3813" y="10631"/>
                    <a:pt x="3845" y="10470"/>
                  </a:cubicBezTo>
                  <a:cubicBezTo>
                    <a:pt x="3882" y="10323"/>
                    <a:pt x="3771" y="10138"/>
                    <a:pt x="3624" y="10101"/>
                  </a:cubicBezTo>
                  <a:lnTo>
                    <a:pt x="3513" y="10101"/>
                  </a:lnTo>
                  <a:cubicBezTo>
                    <a:pt x="3291" y="10027"/>
                    <a:pt x="2736" y="9879"/>
                    <a:pt x="2145" y="9583"/>
                  </a:cubicBezTo>
                  <a:cubicBezTo>
                    <a:pt x="1553" y="9324"/>
                    <a:pt x="962" y="8955"/>
                    <a:pt x="703" y="8548"/>
                  </a:cubicBezTo>
                  <a:cubicBezTo>
                    <a:pt x="629" y="8437"/>
                    <a:pt x="592" y="8326"/>
                    <a:pt x="592" y="8215"/>
                  </a:cubicBezTo>
                  <a:cubicBezTo>
                    <a:pt x="592" y="8067"/>
                    <a:pt x="666" y="7919"/>
                    <a:pt x="777" y="7735"/>
                  </a:cubicBezTo>
                  <a:cubicBezTo>
                    <a:pt x="962" y="7439"/>
                    <a:pt x="1294" y="7106"/>
                    <a:pt x="1664" y="6699"/>
                  </a:cubicBezTo>
                  <a:cubicBezTo>
                    <a:pt x="2034" y="6330"/>
                    <a:pt x="2403" y="5886"/>
                    <a:pt x="2699" y="5368"/>
                  </a:cubicBezTo>
                  <a:cubicBezTo>
                    <a:pt x="3180" y="4481"/>
                    <a:pt x="3254" y="3224"/>
                    <a:pt x="3254" y="2189"/>
                  </a:cubicBezTo>
                  <a:cubicBezTo>
                    <a:pt x="3254" y="1117"/>
                    <a:pt x="3143" y="267"/>
                    <a:pt x="3143" y="267"/>
                  </a:cubicBezTo>
                  <a:cubicBezTo>
                    <a:pt x="3143" y="106"/>
                    <a:pt x="3003" y="1"/>
                    <a:pt x="28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2" name="Google Shape;1972;p37"/>
            <p:cNvSpPr/>
            <p:nvPr/>
          </p:nvSpPr>
          <p:spPr>
            <a:xfrm>
              <a:off x="5215325" y="2589325"/>
              <a:ext cx="163625" cy="61150"/>
            </a:xfrm>
            <a:custGeom>
              <a:avLst/>
              <a:gdLst/>
              <a:ahLst/>
              <a:cxnLst/>
              <a:rect l="l" t="t" r="r" b="b"/>
              <a:pathLst>
                <a:path w="6545" h="2446" extrusionOk="0">
                  <a:moveTo>
                    <a:pt x="6229" y="0"/>
                  </a:moveTo>
                  <a:cubicBezTo>
                    <a:pt x="6140" y="0"/>
                    <a:pt x="6049" y="37"/>
                    <a:pt x="5990" y="116"/>
                  </a:cubicBezTo>
                  <a:cubicBezTo>
                    <a:pt x="4659" y="1521"/>
                    <a:pt x="2921" y="1817"/>
                    <a:pt x="1701" y="1817"/>
                  </a:cubicBezTo>
                  <a:cubicBezTo>
                    <a:pt x="1331" y="1817"/>
                    <a:pt x="998" y="1780"/>
                    <a:pt x="740" y="1743"/>
                  </a:cubicBezTo>
                  <a:cubicBezTo>
                    <a:pt x="629" y="1743"/>
                    <a:pt x="555" y="1743"/>
                    <a:pt x="481" y="1706"/>
                  </a:cubicBezTo>
                  <a:lnTo>
                    <a:pt x="407" y="1706"/>
                  </a:lnTo>
                  <a:cubicBezTo>
                    <a:pt x="376" y="1700"/>
                    <a:pt x="346" y="1697"/>
                    <a:pt x="318" y="1697"/>
                  </a:cubicBezTo>
                  <a:cubicBezTo>
                    <a:pt x="176" y="1697"/>
                    <a:pt x="68" y="1774"/>
                    <a:pt x="37" y="1928"/>
                  </a:cubicBezTo>
                  <a:cubicBezTo>
                    <a:pt x="0" y="2076"/>
                    <a:pt x="74" y="2261"/>
                    <a:pt x="259" y="2298"/>
                  </a:cubicBezTo>
                  <a:cubicBezTo>
                    <a:pt x="259" y="2298"/>
                    <a:pt x="851" y="2446"/>
                    <a:pt x="1701" y="2446"/>
                  </a:cubicBezTo>
                  <a:cubicBezTo>
                    <a:pt x="2995" y="2446"/>
                    <a:pt x="4917" y="2113"/>
                    <a:pt x="6433" y="523"/>
                  </a:cubicBezTo>
                  <a:cubicBezTo>
                    <a:pt x="6544" y="412"/>
                    <a:pt x="6544" y="190"/>
                    <a:pt x="6433" y="79"/>
                  </a:cubicBezTo>
                  <a:cubicBezTo>
                    <a:pt x="6382" y="28"/>
                    <a:pt x="6306" y="0"/>
                    <a:pt x="622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3" name="Google Shape;1973;p37"/>
            <p:cNvSpPr/>
            <p:nvPr/>
          </p:nvSpPr>
          <p:spPr>
            <a:xfrm>
              <a:off x="862950" y="4920450"/>
              <a:ext cx="1188625" cy="15750"/>
            </a:xfrm>
            <a:custGeom>
              <a:avLst/>
              <a:gdLst/>
              <a:ahLst/>
              <a:cxnLst/>
              <a:rect l="l" t="t" r="r" b="b"/>
              <a:pathLst>
                <a:path w="47545" h="630" extrusionOk="0">
                  <a:moveTo>
                    <a:pt x="334" y="1"/>
                  </a:moveTo>
                  <a:cubicBezTo>
                    <a:pt x="149" y="1"/>
                    <a:pt x="1" y="149"/>
                    <a:pt x="1" y="296"/>
                  </a:cubicBezTo>
                  <a:cubicBezTo>
                    <a:pt x="1" y="481"/>
                    <a:pt x="149" y="629"/>
                    <a:pt x="334" y="629"/>
                  </a:cubicBezTo>
                  <a:lnTo>
                    <a:pt x="47249" y="629"/>
                  </a:lnTo>
                  <a:cubicBezTo>
                    <a:pt x="47397" y="629"/>
                    <a:pt x="47545" y="481"/>
                    <a:pt x="47545" y="296"/>
                  </a:cubicBezTo>
                  <a:cubicBezTo>
                    <a:pt x="47545" y="149"/>
                    <a:pt x="47397" y="1"/>
                    <a:pt x="472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4" name="Google Shape;1974;p37"/>
            <p:cNvSpPr/>
            <p:nvPr/>
          </p:nvSpPr>
          <p:spPr>
            <a:xfrm>
              <a:off x="2173575" y="4920450"/>
              <a:ext cx="4043675" cy="15750"/>
            </a:xfrm>
            <a:custGeom>
              <a:avLst/>
              <a:gdLst/>
              <a:ahLst/>
              <a:cxnLst/>
              <a:rect l="l" t="t" r="r" b="b"/>
              <a:pathLst>
                <a:path w="161747" h="630" extrusionOk="0">
                  <a:moveTo>
                    <a:pt x="296" y="1"/>
                  </a:moveTo>
                  <a:cubicBezTo>
                    <a:pt x="148" y="1"/>
                    <a:pt x="0" y="149"/>
                    <a:pt x="0" y="296"/>
                  </a:cubicBezTo>
                  <a:cubicBezTo>
                    <a:pt x="0" y="481"/>
                    <a:pt x="148" y="629"/>
                    <a:pt x="296" y="629"/>
                  </a:cubicBezTo>
                  <a:lnTo>
                    <a:pt x="161451" y="629"/>
                  </a:lnTo>
                  <a:cubicBezTo>
                    <a:pt x="161599" y="629"/>
                    <a:pt x="161746" y="481"/>
                    <a:pt x="161746" y="296"/>
                  </a:cubicBezTo>
                  <a:cubicBezTo>
                    <a:pt x="161746" y="149"/>
                    <a:pt x="161599" y="1"/>
                    <a:pt x="1614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5" name="Google Shape;1975;p37"/>
            <p:cNvSpPr/>
            <p:nvPr/>
          </p:nvSpPr>
          <p:spPr>
            <a:xfrm>
              <a:off x="6316125" y="4920450"/>
              <a:ext cx="159000" cy="15750"/>
            </a:xfrm>
            <a:custGeom>
              <a:avLst/>
              <a:gdLst/>
              <a:ahLst/>
              <a:cxnLst/>
              <a:rect l="l" t="t" r="r" b="b"/>
              <a:pathLst>
                <a:path w="6360" h="630" extrusionOk="0">
                  <a:moveTo>
                    <a:pt x="333" y="1"/>
                  </a:moveTo>
                  <a:cubicBezTo>
                    <a:pt x="148" y="1"/>
                    <a:pt x="0" y="149"/>
                    <a:pt x="0" y="296"/>
                  </a:cubicBezTo>
                  <a:cubicBezTo>
                    <a:pt x="0" y="481"/>
                    <a:pt x="148" y="629"/>
                    <a:pt x="333" y="629"/>
                  </a:cubicBezTo>
                  <a:lnTo>
                    <a:pt x="6026" y="629"/>
                  </a:lnTo>
                  <a:cubicBezTo>
                    <a:pt x="6211" y="629"/>
                    <a:pt x="6359" y="481"/>
                    <a:pt x="6359" y="296"/>
                  </a:cubicBezTo>
                  <a:cubicBezTo>
                    <a:pt x="6359" y="149"/>
                    <a:pt x="6211" y="1"/>
                    <a:pt x="60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6" name="Google Shape;1976;p37"/>
            <p:cNvSpPr/>
            <p:nvPr/>
          </p:nvSpPr>
          <p:spPr>
            <a:xfrm>
              <a:off x="4014700" y="2706825"/>
              <a:ext cx="350325" cy="819850"/>
            </a:xfrm>
            <a:custGeom>
              <a:avLst/>
              <a:gdLst/>
              <a:ahLst/>
              <a:cxnLst/>
              <a:rect l="l" t="t" r="r" b="b"/>
              <a:pathLst>
                <a:path w="14013" h="32794" extrusionOk="0">
                  <a:moveTo>
                    <a:pt x="0" y="1"/>
                  </a:moveTo>
                  <a:lnTo>
                    <a:pt x="0" y="32794"/>
                  </a:lnTo>
                  <a:lnTo>
                    <a:pt x="14012" y="32794"/>
                  </a:lnTo>
                  <a:lnTo>
                    <a:pt x="1401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7" name="Google Shape;1977;p37"/>
            <p:cNvSpPr/>
            <p:nvPr/>
          </p:nvSpPr>
          <p:spPr>
            <a:xfrm>
              <a:off x="1582025" y="1799200"/>
              <a:ext cx="1080500" cy="1727475"/>
            </a:xfrm>
            <a:custGeom>
              <a:avLst/>
              <a:gdLst/>
              <a:ahLst/>
              <a:cxnLst/>
              <a:rect l="l" t="t" r="r" b="b"/>
              <a:pathLst>
                <a:path w="43220" h="69099" extrusionOk="0">
                  <a:moveTo>
                    <a:pt x="1" y="1"/>
                  </a:moveTo>
                  <a:lnTo>
                    <a:pt x="1" y="67768"/>
                  </a:lnTo>
                  <a:cubicBezTo>
                    <a:pt x="1073" y="68175"/>
                    <a:pt x="2145" y="68618"/>
                    <a:pt x="3217" y="69099"/>
                  </a:cubicBezTo>
                  <a:lnTo>
                    <a:pt x="22738" y="69099"/>
                  </a:lnTo>
                  <a:cubicBezTo>
                    <a:pt x="30686" y="58747"/>
                    <a:pt x="31537" y="19188"/>
                    <a:pt x="432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8" name="Google Shape;1978;p37"/>
            <p:cNvSpPr/>
            <p:nvPr/>
          </p:nvSpPr>
          <p:spPr>
            <a:xfrm>
              <a:off x="1582025" y="1799200"/>
              <a:ext cx="2783000" cy="1727475"/>
            </a:xfrm>
            <a:custGeom>
              <a:avLst/>
              <a:gdLst/>
              <a:ahLst/>
              <a:cxnLst/>
              <a:rect l="l" t="t" r="r" b="b"/>
              <a:pathLst>
                <a:path w="111320" h="69099" extrusionOk="0">
                  <a:moveTo>
                    <a:pt x="1" y="67768"/>
                  </a:moveTo>
                  <a:lnTo>
                    <a:pt x="1" y="69099"/>
                  </a:lnTo>
                  <a:lnTo>
                    <a:pt x="3217" y="69099"/>
                  </a:lnTo>
                  <a:cubicBezTo>
                    <a:pt x="2145" y="68618"/>
                    <a:pt x="1073" y="68175"/>
                    <a:pt x="1" y="67768"/>
                  </a:cubicBezTo>
                  <a:close/>
                  <a:moveTo>
                    <a:pt x="43220" y="1"/>
                  </a:moveTo>
                  <a:cubicBezTo>
                    <a:pt x="31537" y="19188"/>
                    <a:pt x="30686" y="58747"/>
                    <a:pt x="22738" y="69099"/>
                  </a:cubicBezTo>
                  <a:lnTo>
                    <a:pt x="94904" y="69099"/>
                  </a:lnTo>
                  <a:cubicBezTo>
                    <a:pt x="95644" y="68433"/>
                    <a:pt x="96383" y="67768"/>
                    <a:pt x="97197" y="67102"/>
                  </a:cubicBezTo>
                  <a:cubicBezTo>
                    <a:pt x="100043" y="55678"/>
                    <a:pt x="102483" y="45770"/>
                    <a:pt x="103260" y="42036"/>
                  </a:cubicBezTo>
                  <a:cubicBezTo>
                    <a:pt x="103408" y="41297"/>
                    <a:pt x="103482" y="40816"/>
                    <a:pt x="103482" y="40594"/>
                  </a:cubicBezTo>
                  <a:cubicBezTo>
                    <a:pt x="103629" y="38672"/>
                    <a:pt x="104147" y="37452"/>
                    <a:pt x="104813" y="36675"/>
                  </a:cubicBezTo>
                  <a:cubicBezTo>
                    <a:pt x="105441" y="35936"/>
                    <a:pt x="106254" y="35677"/>
                    <a:pt x="106883" y="35677"/>
                  </a:cubicBezTo>
                  <a:cubicBezTo>
                    <a:pt x="107474" y="35677"/>
                    <a:pt x="108916" y="35788"/>
                    <a:pt x="110210" y="35899"/>
                  </a:cubicBezTo>
                  <a:cubicBezTo>
                    <a:pt x="110617" y="35936"/>
                    <a:pt x="110987" y="35973"/>
                    <a:pt x="111319" y="35973"/>
                  </a:cubicBezTo>
                  <a:lnTo>
                    <a:pt x="11131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9" name="Google Shape;1979;p37"/>
            <p:cNvSpPr/>
            <p:nvPr/>
          </p:nvSpPr>
          <p:spPr>
            <a:xfrm>
              <a:off x="3977725" y="3502625"/>
              <a:ext cx="27750" cy="24050"/>
            </a:xfrm>
            <a:custGeom>
              <a:avLst/>
              <a:gdLst/>
              <a:ahLst/>
              <a:cxnLst/>
              <a:rect l="l" t="t" r="r" b="b"/>
              <a:pathLst>
                <a:path w="1110" h="962" extrusionOk="0">
                  <a:moveTo>
                    <a:pt x="1110" y="1"/>
                  </a:moveTo>
                  <a:cubicBezTo>
                    <a:pt x="740" y="333"/>
                    <a:pt x="370" y="629"/>
                    <a:pt x="1" y="962"/>
                  </a:cubicBezTo>
                  <a:lnTo>
                    <a:pt x="851" y="962"/>
                  </a:lnTo>
                  <a:cubicBezTo>
                    <a:pt x="925" y="629"/>
                    <a:pt x="999" y="333"/>
                    <a:pt x="111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0" name="Google Shape;1980;p37"/>
            <p:cNvSpPr/>
            <p:nvPr/>
          </p:nvSpPr>
          <p:spPr>
            <a:xfrm>
              <a:off x="3954625" y="3476750"/>
              <a:ext cx="57325" cy="49925"/>
            </a:xfrm>
            <a:custGeom>
              <a:avLst/>
              <a:gdLst/>
              <a:ahLst/>
              <a:cxnLst/>
              <a:rect l="l" t="t" r="r" b="b"/>
              <a:pathLst>
                <a:path w="2293" h="1997" extrusionOk="0">
                  <a:moveTo>
                    <a:pt x="2293" y="0"/>
                  </a:moveTo>
                  <a:lnTo>
                    <a:pt x="2293" y="0"/>
                  </a:lnTo>
                  <a:cubicBezTo>
                    <a:pt x="1479" y="666"/>
                    <a:pt x="740" y="1331"/>
                    <a:pt x="0" y="1997"/>
                  </a:cubicBezTo>
                  <a:lnTo>
                    <a:pt x="925" y="1997"/>
                  </a:lnTo>
                  <a:cubicBezTo>
                    <a:pt x="1294" y="1664"/>
                    <a:pt x="1664" y="1368"/>
                    <a:pt x="2034" y="1036"/>
                  </a:cubicBezTo>
                  <a:cubicBezTo>
                    <a:pt x="2108" y="703"/>
                    <a:pt x="2182" y="333"/>
                    <a:pt x="229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1" name="Google Shape;1981;p37"/>
            <p:cNvSpPr/>
            <p:nvPr/>
          </p:nvSpPr>
          <p:spPr>
            <a:xfrm>
              <a:off x="3998975" y="2691125"/>
              <a:ext cx="366050" cy="835550"/>
            </a:xfrm>
            <a:custGeom>
              <a:avLst/>
              <a:gdLst/>
              <a:ahLst/>
              <a:cxnLst/>
              <a:rect l="l" t="t" r="r" b="b"/>
              <a:pathLst>
                <a:path w="14642" h="33422" extrusionOk="0">
                  <a:moveTo>
                    <a:pt x="10205" y="0"/>
                  </a:moveTo>
                  <a:cubicBezTo>
                    <a:pt x="9576" y="0"/>
                    <a:pt x="8763" y="259"/>
                    <a:pt x="8135" y="998"/>
                  </a:cubicBezTo>
                  <a:cubicBezTo>
                    <a:pt x="7469" y="1775"/>
                    <a:pt x="6951" y="2995"/>
                    <a:pt x="6804" y="4917"/>
                  </a:cubicBezTo>
                  <a:cubicBezTo>
                    <a:pt x="6804" y="5139"/>
                    <a:pt x="6730" y="5620"/>
                    <a:pt x="6582" y="6359"/>
                  </a:cubicBezTo>
                  <a:cubicBezTo>
                    <a:pt x="5805" y="10093"/>
                    <a:pt x="3365" y="20001"/>
                    <a:pt x="519" y="31425"/>
                  </a:cubicBezTo>
                  <a:cubicBezTo>
                    <a:pt x="408" y="31758"/>
                    <a:pt x="334" y="32128"/>
                    <a:pt x="260" y="32461"/>
                  </a:cubicBezTo>
                  <a:cubicBezTo>
                    <a:pt x="149" y="32793"/>
                    <a:pt x="75" y="33089"/>
                    <a:pt x="1" y="33422"/>
                  </a:cubicBezTo>
                  <a:lnTo>
                    <a:pt x="629" y="33422"/>
                  </a:lnTo>
                  <a:cubicBezTo>
                    <a:pt x="999" y="31980"/>
                    <a:pt x="1369" y="30575"/>
                    <a:pt x="1702" y="29207"/>
                  </a:cubicBezTo>
                  <a:cubicBezTo>
                    <a:pt x="3254" y="22922"/>
                    <a:pt x="4659" y="17229"/>
                    <a:pt x="5694" y="12903"/>
                  </a:cubicBezTo>
                  <a:cubicBezTo>
                    <a:pt x="6212" y="10759"/>
                    <a:pt x="6619" y="8947"/>
                    <a:pt x="6914" y="7616"/>
                  </a:cubicBezTo>
                  <a:cubicBezTo>
                    <a:pt x="7210" y="6248"/>
                    <a:pt x="7395" y="5361"/>
                    <a:pt x="7432" y="4954"/>
                  </a:cubicBezTo>
                  <a:cubicBezTo>
                    <a:pt x="7580" y="3106"/>
                    <a:pt x="8061" y="2034"/>
                    <a:pt x="8578" y="1405"/>
                  </a:cubicBezTo>
                  <a:cubicBezTo>
                    <a:pt x="9133" y="777"/>
                    <a:pt x="9724" y="629"/>
                    <a:pt x="10205" y="629"/>
                  </a:cubicBezTo>
                  <a:cubicBezTo>
                    <a:pt x="10759" y="629"/>
                    <a:pt x="12201" y="740"/>
                    <a:pt x="13495" y="814"/>
                  </a:cubicBezTo>
                  <a:cubicBezTo>
                    <a:pt x="13902" y="851"/>
                    <a:pt x="14309" y="888"/>
                    <a:pt x="14641" y="925"/>
                  </a:cubicBezTo>
                  <a:lnTo>
                    <a:pt x="14641" y="296"/>
                  </a:lnTo>
                  <a:cubicBezTo>
                    <a:pt x="14309" y="296"/>
                    <a:pt x="13939" y="259"/>
                    <a:pt x="13532" y="222"/>
                  </a:cubicBezTo>
                  <a:cubicBezTo>
                    <a:pt x="12238" y="111"/>
                    <a:pt x="10796" y="0"/>
                    <a:pt x="102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2" name="Google Shape;1982;p37"/>
            <p:cNvSpPr/>
            <p:nvPr/>
          </p:nvSpPr>
          <p:spPr>
            <a:xfrm>
              <a:off x="1529350" y="1687375"/>
              <a:ext cx="2889275" cy="1951150"/>
            </a:xfrm>
            <a:custGeom>
              <a:avLst/>
              <a:gdLst/>
              <a:ahLst/>
              <a:cxnLst/>
              <a:rect l="l" t="t" r="r" b="b"/>
              <a:pathLst>
                <a:path w="115571" h="78046" extrusionOk="0">
                  <a:moveTo>
                    <a:pt x="113759" y="4178"/>
                  </a:moveTo>
                  <a:lnTo>
                    <a:pt x="113759" y="73868"/>
                  </a:lnTo>
                  <a:lnTo>
                    <a:pt x="1812" y="73868"/>
                  </a:lnTo>
                  <a:lnTo>
                    <a:pt x="1812" y="4178"/>
                  </a:lnTo>
                  <a:close/>
                  <a:moveTo>
                    <a:pt x="1" y="0"/>
                  </a:moveTo>
                  <a:lnTo>
                    <a:pt x="1" y="78045"/>
                  </a:lnTo>
                  <a:lnTo>
                    <a:pt x="115571" y="78045"/>
                  </a:lnTo>
                  <a:lnTo>
                    <a:pt x="11557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3" name="Google Shape;1983;p37"/>
            <p:cNvSpPr/>
            <p:nvPr/>
          </p:nvSpPr>
          <p:spPr>
            <a:xfrm>
              <a:off x="1521025" y="1679050"/>
              <a:ext cx="2905000" cy="1966875"/>
            </a:xfrm>
            <a:custGeom>
              <a:avLst/>
              <a:gdLst/>
              <a:ahLst/>
              <a:cxnLst/>
              <a:rect l="l" t="t" r="r" b="b"/>
              <a:pathLst>
                <a:path w="116200" h="78675" extrusionOk="0">
                  <a:moveTo>
                    <a:pt x="113759" y="4807"/>
                  </a:moveTo>
                  <a:lnTo>
                    <a:pt x="113759" y="73905"/>
                  </a:lnTo>
                  <a:lnTo>
                    <a:pt x="2441" y="73905"/>
                  </a:lnTo>
                  <a:lnTo>
                    <a:pt x="2441" y="4807"/>
                  </a:lnTo>
                  <a:close/>
                  <a:moveTo>
                    <a:pt x="2145" y="4178"/>
                  </a:moveTo>
                  <a:cubicBezTo>
                    <a:pt x="2071" y="4178"/>
                    <a:pt x="1997" y="4215"/>
                    <a:pt x="1923" y="4289"/>
                  </a:cubicBezTo>
                  <a:cubicBezTo>
                    <a:pt x="1849" y="4326"/>
                    <a:pt x="1849" y="4400"/>
                    <a:pt x="1849" y="4511"/>
                  </a:cubicBezTo>
                  <a:lnTo>
                    <a:pt x="1849" y="74201"/>
                  </a:lnTo>
                  <a:cubicBezTo>
                    <a:pt x="1849" y="74275"/>
                    <a:pt x="1849" y="74385"/>
                    <a:pt x="1923" y="74422"/>
                  </a:cubicBezTo>
                  <a:cubicBezTo>
                    <a:pt x="1997" y="74496"/>
                    <a:pt x="2071" y="74533"/>
                    <a:pt x="2145" y="74533"/>
                  </a:cubicBezTo>
                  <a:lnTo>
                    <a:pt x="114092" y="74533"/>
                  </a:lnTo>
                  <a:cubicBezTo>
                    <a:pt x="114166" y="74533"/>
                    <a:pt x="114240" y="74496"/>
                    <a:pt x="114314" y="74422"/>
                  </a:cubicBezTo>
                  <a:cubicBezTo>
                    <a:pt x="114351" y="74385"/>
                    <a:pt x="114388" y="74275"/>
                    <a:pt x="114388" y="74201"/>
                  </a:cubicBezTo>
                  <a:lnTo>
                    <a:pt x="114388" y="4511"/>
                  </a:lnTo>
                  <a:cubicBezTo>
                    <a:pt x="114388" y="4400"/>
                    <a:pt x="114351" y="4326"/>
                    <a:pt x="114314" y="4289"/>
                  </a:cubicBezTo>
                  <a:cubicBezTo>
                    <a:pt x="114240" y="4215"/>
                    <a:pt x="114166" y="4178"/>
                    <a:pt x="114092" y="4178"/>
                  </a:cubicBezTo>
                  <a:close/>
                  <a:moveTo>
                    <a:pt x="115608" y="629"/>
                  </a:moveTo>
                  <a:lnTo>
                    <a:pt x="115608" y="78082"/>
                  </a:lnTo>
                  <a:lnTo>
                    <a:pt x="629" y="78082"/>
                  </a:lnTo>
                  <a:lnTo>
                    <a:pt x="629" y="629"/>
                  </a:lnTo>
                  <a:close/>
                  <a:moveTo>
                    <a:pt x="334" y="0"/>
                  </a:moveTo>
                  <a:cubicBezTo>
                    <a:pt x="223" y="0"/>
                    <a:pt x="149" y="37"/>
                    <a:pt x="112" y="111"/>
                  </a:cubicBezTo>
                  <a:cubicBezTo>
                    <a:pt x="38" y="148"/>
                    <a:pt x="1" y="259"/>
                    <a:pt x="1" y="333"/>
                  </a:cubicBezTo>
                  <a:lnTo>
                    <a:pt x="1" y="78378"/>
                  </a:lnTo>
                  <a:cubicBezTo>
                    <a:pt x="1" y="78452"/>
                    <a:pt x="38" y="78526"/>
                    <a:pt x="112" y="78600"/>
                  </a:cubicBezTo>
                  <a:cubicBezTo>
                    <a:pt x="149" y="78637"/>
                    <a:pt x="223" y="78674"/>
                    <a:pt x="334" y="78674"/>
                  </a:cubicBezTo>
                  <a:lnTo>
                    <a:pt x="115904" y="78674"/>
                  </a:lnTo>
                  <a:cubicBezTo>
                    <a:pt x="115978" y="78674"/>
                    <a:pt x="116052" y="78637"/>
                    <a:pt x="116125" y="78600"/>
                  </a:cubicBezTo>
                  <a:cubicBezTo>
                    <a:pt x="116162" y="78526"/>
                    <a:pt x="116199" y="78452"/>
                    <a:pt x="116199" y="78378"/>
                  </a:cubicBezTo>
                  <a:lnTo>
                    <a:pt x="116199" y="333"/>
                  </a:lnTo>
                  <a:cubicBezTo>
                    <a:pt x="116199" y="259"/>
                    <a:pt x="116162" y="185"/>
                    <a:pt x="116125" y="111"/>
                  </a:cubicBezTo>
                  <a:cubicBezTo>
                    <a:pt x="116052" y="37"/>
                    <a:pt x="115978" y="0"/>
                    <a:pt x="11590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4" name="Google Shape;1984;p37"/>
            <p:cNvSpPr/>
            <p:nvPr/>
          </p:nvSpPr>
          <p:spPr>
            <a:xfrm>
              <a:off x="1634725" y="1846350"/>
              <a:ext cx="1974250" cy="154375"/>
            </a:xfrm>
            <a:custGeom>
              <a:avLst/>
              <a:gdLst/>
              <a:ahLst/>
              <a:cxnLst/>
              <a:rect l="l" t="t" r="r" b="b"/>
              <a:pathLst>
                <a:path w="78970" h="6175" extrusionOk="0">
                  <a:moveTo>
                    <a:pt x="2071" y="0"/>
                  </a:moveTo>
                  <a:cubicBezTo>
                    <a:pt x="924" y="0"/>
                    <a:pt x="0" y="924"/>
                    <a:pt x="0" y="2070"/>
                  </a:cubicBezTo>
                  <a:lnTo>
                    <a:pt x="0" y="4104"/>
                  </a:lnTo>
                  <a:cubicBezTo>
                    <a:pt x="0" y="5250"/>
                    <a:pt x="924" y="6174"/>
                    <a:pt x="2071" y="6174"/>
                  </a:cubicBezTo>
                  <a:lnTo>
                    <a:pt x="76862" y="6174"/>
                  </a:lnTo>
                  <a:cubicBezTo>
                    <a:pt x="78008" y="6174"/>
                    <a:pt x="78969" y="5250"/>
                    <a:pt x="78969" y="4104"/>
                  </a:cubicBezTo>
                  <a:lnTo>
                    <a:pt x="78969" y="2070"/>
                  </a:lnTo>
                  <a:cubicBezTo>
                    <a:pt x="78969" y="924"/>
                    <a:pt x="78008" y="0"/>
                    <a:pt x="768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5" name="Google Shape;1985;p37"/>
            <p:cNvSpPr/>
            <p:nvPr/>
          </p:nvSpPr>
          <p:spPr>
            <a:xfrm>
              <a:off x="1626400" y="1838950"/>
              <a:ext cx="1989975" cy="170075"/>
            </a:xfrm>
            <a:custGeom>
              <a:avLst/>
              <a:gdLst/>
              <a:ahLst/>
              <a:cxnLst/>
              <a:rect l="l" t="t" r="r" b="b"/>
              <a:pathLst>
                <a:path w="79599" h="6803" extrusionOk="0">
                  <a:moveTo>
                    <a:pt x="77195" y="629"/>
                  </a:moveTo>
                  <a:cubicBezTo>
                    <a:pt x="78193" y="629"/>
                    <a:pt x="78970" y="1405"/>
                    <a:pt x="78970" y="2366"/>
                  </a:cubicBezTo>
                  <a:lnTo>
                    <a:pt x="78970" y="4400"/>
                  </a:lnTo>
                  <a:cubicBezTo>
                    <a:pt x="78970" y="5398"/>
                    <a:pt x="78193" y="6174"/>
                    <a:pt x="77195" y="6174"/>
                  </a:cubicBezTo>
                  <a:lnTo>
                    <a:pt x="2404" y="6174"/>
                  </a:lnTo>
                  <a:cubicBezTo>
                    <a:pt x="1442" y="6174"/>
                    <a:pt x="629" y="5398"/>
                    <a:pt x="629" y="4400"/>
                  </a:cubicBezTo>
                  <a:lnTo>
                    <a:pt x="629" y="2366"/>
                  </a:lnTo>
                  <a:cubicBezTo>
                    <a:pt x="629" y="1405"/>
                    <a:pt x="1442" y="629"/>
                    <a:pt x="2404" y="629"/>
                  </a:cubicBezTo>
                  <a:close/>
                  <a:moveTo>
                    <a:pt x="2404" y="0"/>
                  </a:moveTo>
                  <a:cubicBezTo>
                    <a:pt x="1073" y="0"/>
                    <a:pt x="0" y="1072"/>
                    <a:pt x="0" y="2366"/>
                  </a:cubicBezTo>
                  <a:lnTo>
                    <a:pt x="0" y="4400"/>
                  </a:lnTo>
                  <a:cubicBezTo>
                    <a:pt x="0" y="5731"/>
                    <a:pt x="1073" y="6803"/>
                    <a:pt x="2404" y="6803"/>
                  </a:cubicBezTo>
                  <a:lnTo>
                    <a:pt x="77195" y="6803"/>
                  </a:lnTo>
                  <a:cubicBezTo>
                    <a:pt x="78526" y="6803"/>
                    <a:pt x="79598" y="5731"/>
                    <a:pt x="79598" y="4400"/>
                  </a:cubicBezTo>
                  <a:lnTo>
                    <a:pt x="79598" y="2366"/>
                  </a:lnTo>
                  <a:cubicBezTo>
                    <a:pt x="79598" y="1072"/>
                    <a:pt x="78526" y="0"/>
                    <a:pt x="7719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6" name="Google Shape;1986;p37"/>
            <p:cNvSpPr/>
            <p:nvPr/>
          </p:nvSpPr>
          <p:spPr>
            <a:xfrm>
              <a:off x="1658750" y="2167975"/>
              <a:ext cx="421500" cy="15750"/>
            </a:xfrm>
            <a:custGeom>
              <a:avLst/>
              <a:gdLst/>
              <a:ahLst/>
              <a:cxnLst/>
              <a:rect l="l" t="t" r="r" b="b"/>
              <a:pathLst>
                <a:path w="16860" h="630" extrusionOk="0">
                  <a:moveTo>
                    <a:pt x="296" y="1"/>
                  </a:moveTo>
                  <a:cubicBezTo>
                    <a:pt x="148" y="1"/>
                    <a:pt x="0" y="149"/>
                    <a:pt x="0" y="297"/>
                  </a:cubicBezTo>
                  <a:cubicBezTo>
                    <a:pt x="0" y="481"/>
                    <a:pt x="148" y="629"/>
                    <a:pt x="296" y="629"/>
                  </a:cubicBezTo>
                  <a:lnTo>
                    <a:pt x="16563" y="629"/>
                  </a:lnTo>
                  <a:cubicBezTo>
                    <a:pt x="16748" y="629"/>
                    <a:pt x="16859" y="481"/>
                    <a:pt x="16859" y="297"/>
                  </a:cubicBezTo>
                  <a:cubicBezTo>
                    <a:pt x="16859" y="149"/>
                    <a:pt x="16748" y="1"/>
                    <a:pt x="165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7" name="Google Shape;1987;p37"/>
            <p:cNvSpPr/>
            <p:nvPr/>
          </p:nvSpPr>
          <p:spPr>
            <a:xfrm>
              <a:off x="1658750" y="2259475"/>
              <a:ext cx="421500" cy="15750"/>
            </a:xfrm>
            <a:custGeom>
              <a:avLst/>
              <a:gdLst/>
              <a:ahLst/>
              <a:cxnLst/>
              <a:rect l="l" t="t" r="r" b="b"/>
              <a:pathLst>
                <a:path w="16860" h="630" extrusionOk="0">
                  <a:moveTo>
                    <a:pt x="296" y="1"/>
                  </a:moveTo>
                  <a:cubicBezTo>
                    <a:pt x="148" y="1"/>
                    <a:pt x="0" y="149"/>
                    <a:pt x="0" y="334"/>
                  </a:cubicBezTo>
                  <a:cubicBezTo>
                    <a:pt x="0" y="482"/>
                    <a:pt x="148" y="629"/>
                    <a:pt x="296" y="629"/>
                  </a:cubicBezTo>
                  <a:lnTo>
                    <a:pt x="16563" y="629"/>
                  </a:lnTo>
                  <a:cubicBezTo>
                    <a:pt x="16748" y="629"/>
                    <a:pt x="16859" y="482"/>
                    <a:pt x="16859" y="334"/>
                  </a:cubicBezTo>
                  <a:cubicBezTo>
                    <a:pt x="16859" y="149"/>
                    <a:pt x="16748" y="1"/>
                    <a:pt x="165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8" name="Google Shape;1988;p37"/>
            <p:cNvSpPr/>
            <p:nvPr/>
          </p:nvSpPr>
          <p:spPr>
            <a:xfrm>
              <a:off x="1658750" y="2351000"/>
              <a:ext cx="421500" cy="15725"/>
            </a:xfrm>
            <a:custGeom>
              <a:avLst/>
              <a:gdLst/>
              <a:ahLst/>
              <a:cxnLst/>
              <a:rect l="l" t="t" r="r" b="b"/>
              <a:pathLst>
                <a:path w="16860" h="629" extrusionOk="0">
                  <a:moveTo>
                    <a:pt x="296" y="0"/>
                  </a:moveTo>
                  <a:cubicBezTo>
                    <a:pt x="148" y="0"/>
                    <a:pt x="0" y="148"/>
                    <a:pt x="0" y="333"/>
                  </a:cubicBezTo>
                  <a:cubicBezTo>
                    <a:pt x="0" y="481"/>
                    <a:pt x="148" y="629"/>
                    <a:pt x="296" y="629"/>
                  </a:cubicBezTo>
                  <a:lnTo>
                    <a:pt x="16563" y="629"/>
                  </a:lnTo>
                  <a:cubicBezTo>
                    <a:pt x="16748" y="629"/>
                    <a:pt x="16859" y="481"/>
                    <a:pt x="16859" y="333"/>
                  </a:cubicBezTo>
                  <a:cubicBezTo>
                    <a:pt x="16859" y="148"/>
                    <a:pt x="16748" y="0"/>
                    <a:pt x="165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9" name="Google Shape;1989;p37"/>
            <p:cNvSpPr/>
            <p:nvPr/>
          </p:nvSpPr>
          <p:spPr>
            <a:xfrm>
              <a:off x="1658750" y="2448025"/>
              <a:ext cx="421500" cy="15750"/>
            </a:xfrm>
            <a:custGeom>
              <a:avLst/>
              <a:gdLst/>
              <a:ahLst/>
              <a:cxnLst/>
              <a:rect l="l" t="t" r="r" b="b"/>
              <a:pathLst>
                <a:path w="16860" h="630" extrusionOk="0">
                  <a:moveTo>
                    <a:pt x="296" y="1"/>
                  </a:moveTo>
                  <a:cubicBezTo>
                    <a:pt x="148" y="1"/>
                    <a:pt x="0" y="149"/>
                    <a:pt x="0" y="334"/>
                  </a:cubicBezTo>
                  <a:cubicBezTo>
                    <a:pt x="0" y="482"/>
                    <a:pt x="148" y="629"/>
                    <a:pt x="296" y="629"/>
                  </a:cubicBezTo>
                  <a:lnTo>
                    <a:pt x="16563" y="629"/>
                  </a:lnTo>
                  <a:cubicBezTo>
                    <a:pt x="16748" y="629"/>
                    <a:pt x="16859" y="482"/>
                    <a:pt x="16859" y="334"/>
                  </a:cubicBezTo>
                  <a:cubicBezTo>
                    <a:pt x="16859" y="149"/>
                    <a:pt x="16748" y="1"/>
                    <a:pt x="165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0" name="Google Shape;1990;p37"/>
            <p:cNvSpPr/>
            <p:nvPr/>
          </p:nvSpPr>
          <p:spPr>
            <a:xfrm>
              <a:off x="2144000" y="2167975"/>
              <a:ext cx="421475" cy="15750"/>
            </a:xfrm>
            <a:custGeom>
              <a:avLst/>
              <a:gdLst/>
              <a:ahLst/>
              <a:cxnLst/>
              <a:rect l="l" t="t" r="r" b="b"/>
              <a:pathLst>
                <a:path w="16859" h="630" extrusionOk="0">
                  <a:moveTo>
                    <a:pt x="296" y="1"/>
                  </a:moveTo>
                  <a:cubicBezTo>
                    <a:pt x="148" y="1"/>
                    <a:pt x="0" y="149"/>
                    <a:pt x="0" y="297"/>
                  </a:cubicBezTo>
                  <a:cubicBezTo>
                    <a:pt x="0" y="481"/>
                    <a:pt x="148" y="629"/>
                    <a:pt x="296" y="629"/>
                  </a:cubicBezTo>
                  <a:lnTo>
                    <a:pt x="16563" y="629"/>
                  </a:lnTo>
                  <a:cubicBezTo>
                    <a:pt x="16748" y="629"/>
                    <a:pt x="16859" y="481"/>
                    <a:pt x="16859" y="297"/>
                  </a:cubicBezTo>
                  <a:cubicBezTo>
                    <a:pt x="16859" y="149"/>
                    <a:pt x="16748" y="1"/>
                    <a:pt x="165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1" name="Google Shape;1991;p37"/>
            <p:cNvSpPr/>
            <p:nvPr/>
          </p:nvSpPr>
          <p:spPr>
            <a:xfrm>
              <a:off x="2144000" y="2259475"/>
              <a:ext cx="421475" cy="15750"/>
            </a:xfrm>
            <a:custGeom>
              <a:avLst/>
              <a:gdLst/>
              <a:ahLst/>
              <a:cxnLst/>
              <a:rect l="l" t="t" r="r" b="b"/>
              <a:pathLst>
                <a:path w="16859" h="630" extrusionOk="0">
                  <a:moveTo>
                    <a:pt x="296" y="1"/>
                  </a:moveTo>
                  <a:cubicBezTo>
                    <a:pt x="148" y="1"/>
                    <a:pt x="0" y="149"/>
                    <a:pt x="0" y="334"/>
                  </a:cubicBezTo>
                  <a:cubicBezTo>
                    <a:pt x="0" y="482"/>
                    <a:pt x="148" y="629"/>
                    <a:pt x="296" y="629"/>
                  </a:cubicBezTo>
                  <a:lnTo>
                    <a:pt x="16563" y="629"/>
                  </a:lnTo>
                  <a:cubicBezTo>
                    <a:pt x="16748" y="629"/>
                    <a:pt x="16859" y="482"/>
                    <a:pt x="16859" y="334"/>
                  </a:cubicBezTo>
                  <a:cubicBezTo>
                    <a:pt x="16859" y="149"/>
                    <a:pt x="16748" y="1"/>
                    <a:pt x="165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2" name="Google Shape;1992;p37"/>
            <p:cNvSpPr/>
            <p:nvPr/>
          </p:nvSpPr>
          <p:spPr>
            <a:xfrm>
              <a:off x="2144000" y="2351000"/>
              <a:ext cx="421475" cy="15725"/>
            </a:xfrm>
            <a:custGeom>
              <a:avLst/>
              <a:gdLst/>
              <a:ahLst/>
              <a:cxnLst/>
              <a:rect l="l" t="t" r="r" b="b"/>
              <a:pathLst>
                <a:path w="16859" h="629" extrusionOk="0">
                  <a:moveTo>
                    <a:pt x="296" y="0"/>
                  </a:moveTo>
                  <a:cubicBezTo>
                    <a:pt x="148" y="0"/>
                    <a:pt x="0" y="148"/>
                    <a:pt x="0" y="333"/>
                  </a:cubicBezTo>
                  <a:cubicBezTo>
                    <a:pt x="0" y="481"/>
                    <a:pt x="148" y="629"/>
                    <a:pt x="296" y="629"/>
                  </a:cubicBezTo>
                  <a:lnTo>
                    <a:pt x="16563" y="629"/>
                  </a:lnTo>
                  <a:cubicBezTo>
                    <a:pt x="16748" y="629"/>
                    <a:pt x="16859" y="481"/>
                    <a:pt x="16859" y="333"/>
                  </a:cubicBezTo>
                  <a:cubicBezTo>
                    <a:pt x="16859" y="148"/>
                    <a:pt x="16748" y="0"/>
                    <a:pt x="165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3" name="Google Shape;1993;p37"/>
            <p:cNvSpPr/>
            <p:nvPr/>
          </p:nvSpPr>
          <p:spPr>
            <a:xfrm>
              <a:off x="2144000" y="2448025"/>
              <a:ext cx="421475" cy="15750"/>
            </a:xfrm>
            <a:custGeom>
              <a:avLst/>
              <a:gdLst/>
              <a:ahLst/>
              <a:cxnLst/>
              <a:rect l="l" t="t" r="r" b="b"/>
              <a:pathLst>
                <a:path w="16859" h="630" extrusionOk="0">
                  <a:moveTo>
                    <a:pt x="296" y="1"/>
                  </a:moveTo>
                  <a:cubicBezTo>
                    <a:pt x="148" y="1"/>
                    <a:pt x="0" y="149"/>
                    <a:pt x="0" y="334"/>
                  </a:cubicBezTo>
                  <a:cubicBezTo>
                    <a:pt x="0" y="482"/>
                    <a:pt x="148" y="629"/>
                    <a:pt x="296" y="629"/>
                  </a:cubicBezTo>
                  <a:lnTo>
                    <a:pt x="16563" y="629"/>
                  </a:lnTo>
                  <a:cubicBezTo>
                    <a:pt x="16748" y="629"/>
                    <a:pt x="16859" y="482"/>
                    <a:pt x="16859" y="334"/>
                  </a:cubicBezTo>
                  <a:cubicBezTo>
                    <a:pt x="16859" y="149"/>
                    <a:pt x="16748" y="1"/>
                    <a:pt x="165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4" name="Google Shape;1994;p37"/>
            <p:cNvSpPr/>
            <p:nvPr/>
          </p:nvSpPr>
          <p:spPr>
            <a:xfrm>
              <a:off x="2629225" y="2167975"/>
              <a:ext cx="421500" cy="15750"/>
            </a:xfrm>
            <a:custGeom>
              <a:avLst/>
              <a:gdLst/>
              <a:ahLst/>
              <a:cxnLst/>
              <a:rect l="l" t="t" r="r" b="b"/>
              <a:pathLst>
                <a:path w="16860" h="630" extrusionOk="0">
                  <a:moveTo>
                    <a:pt x="296" y="1"/>
                  </a:moveTo>
                  <a:cubicBezTo>
                    <a:pt x="148" y="1"/>
                    <a:pt x="1" y="149"/>
                    <a:pt x="1" y="297"/>
                  </a:cubicBezTo>
                  <a:cubicBezTo>
                    <a:pt x="1" y="481"/>
                    <a:pt x="148" y="629"/>
                    <a:pt x="296" y="629"/>
                  </a:cubicBezTo>
                  <a:lnTo>
                    <a:pt x="16563" y="629"/>
                  </a:lnTo>
                  <a:cubicBezTo>
                    <a:pt x="16748" y="629"/>
                    <a:pt x="16859" y="481"/>
                    <a:pt x="16859" y="297"/>
                  </a:cubicBezTo>
                  <a:cubicBezTo>
                    <a:pt x="16859" y="149"/>
                    <a:pt x="16748" y="1"/>
                    <a:pt x="165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5" name="Google Shape;1995;p37"/>
            <p:cNvSpPr/>
            <p:nvPr/>
          </p:nvSpPr>
          <p:spPr>
            <a:xfrm>
              <a:off x="2629225" y="2259475"/>
              <a:ext cx="421500" cy="15750"/>
            </a:xfrm>
            <a:custGeom>
              <a:avLst/>
              <a:gdLst/>
              <a:ahLst/>
              <a:cxnLst/>
              <a:rect l="l" t="t" r="r" b="b"/>
              <a:pathLst>
                <a:path w="16860" h="630" extrusionOk="0">
                  <a:moveTo>
                    <a:pt x="296" y="1"/>
                  </a:moveTo>
                  <a:cubicBezTo>
                    <a:pt x="148" y="1"/>
                    <a:pt x="1" y="149"/>
                    <a:pt x="1" y="334"/>
                  </a:cubicBezTo>
                  <a:cubicBezTo>
                    <a:pt x="1" y="482"/>
                    <a:pt x="148" y="629"/>
                    <a:pt x="296" y="629"/>
                  </a:cubicBezTo>
                  <a:lnTo>
                    <a:pt x="16563" y="629"/>
                  </a:lnTo>
                  <a:cubicBezTo>
                    <a:pt x="16748" y="629"/>
                    <a:pt x="16859" y="482"/>
                    <a:pt x="16859" y="334"/>
                  </a:cubicBezTo>
                  <a:cubicBezTo>
                    <a:pt x="16859" y="149"/>
                    <a:pt x="16748" y="1"/>
                    <a:pt x="165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6" name="Google Shape;1996;p37"/>
            <p:cNvSpPr/>
            <p:nvPr/>
          </p:nvSpPr>
          <p:spPr>
            <a:xfrm>
              <a:off x="2629225" y="2351000"/>
              <a:ext cx="421500" cy="15725"/>
            </a:xfrm>
            <a:custGeom>
              <a:avLst/>
              <a:gdLst/>
              <a:ahLst/>
              <a:cxnLst/>
              <a:rect l="l" t="t" r="r" b="b"/>
              <a:pathLst>
                <a:path w="16860" h="629" extrusionOk="0">
                  <a:moveTo>
                    <a:pt x="296" y="0"/>
                  </a:moveTo>
                  <a:cubicBezTo>
                    <a:pt x="148" y="0"/>
                    <a:pt x="1" y="148"/>
                    <a:pt x="1" y="333"/>
                  </a:cubicBezTo>
                  <a:cubicBezTo>
                    <a:pt x="1" y="481"/>
                    <a:pt x="148" y="629"/>
                    <a:pt x="296" y="629"/>
                  </a:cubicBezTo>
                  <a:lnTo>
                    <a:pt x="16563" y="629"/>
                  </a:lnTo>
                  <a:cubicBezTo>
                    <a:pt x="16748" y="629"/>
                    <a:pt x="16859" y="481"/>
                    <a:pt x="16859" y="333"/>
                  </a:cubicBezTo>
                  <a:cubicBezTo>
                    <a:pt x="16859" y="148"/>
                    <a:pt x="16748" y="0"/>
                    <a:pt x="165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7" name="Google Shape;1997;p37"/>
            <p:cNvSpPr/>
            <p:nvPr/>
          </p:nvSpPr>
          <p:spPr>
            <a:xfrm>
              <a:off x="2629225" y="2448025"/>
              <a:ext cx="421500" cy="15750"/>
            </a:xfrm>
            <a:custGeom>
              <a:avLst/>
              <a:gdLst/>
              <a:ahLst/>
              <a:cxnLst/>
              <a:rect l="l" t="t" r="r" b="b"/>
              <a:pathLst>
                <a:path w="16860" h="630" extrusionOk="0">
                  <a:moveTo>
                    <a:pt x="296" y="1"/>
                  </a:moveTo>
                  <a:cubicBezTo>
                    <a:pt x="148" y="1"/>
                    <a:pt x="1" y="149"/>
                    <a:pt x="1" y="334"/>
                  </a:cubicBezTo>
                  <a:cubicBezTo>
                    <a:pt x="1" y="482"/>
                    <a:pt x="148" y="629"/>
                    <a:pt x="296" y="629"/>
                  </a:cubicBezTo>
                  <a:lnTo>
                    <a:pt x="16563" y="629"/>
                  </a:lnTo>
                  <a:cubicBezTo>
                    <a:pt x="16748" y="629"/>
                    <a:pt x="16859" y="482"/>
                    <a:pt x="16859" y="334"/>
                  </a:cubicBezTo>
                  <a:cubicBezTo>
                    <a:pt x="16859" y="149"/>
                    <a:pt x="16748" y="1"/>
                    <a:pt x="165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8" name="Google Shape;1998;p37"/>
            <p:cNvSpPr/>
            <p:nvPr/>
          </p:nvSpPr>
          <p:spPr>
            <a:xfrm>
              <a:off x="3114475" y="2167975"/>
              <a:ext cx="421475" cy="15750"/>
            </a:xfrm>
            <a:custGeom>
              <a:avLst/>
              <a:gdLst/>
              <a:ahLst/>
              <a:cxnLst/>
              <a:rect l="l" t="t" r="r" b="b"/>
              <a:pathLst>
                <a:path w="16859" h="630" extrusionOk="0">
                  <a:moveTo>
                    <a:pt x="296" y="1"/>
                  </a:moveTo>
                  <a:cubicBezTo>
                    <a:pt x="148" y="1"/>
                    <a:pt x="0" y="149"/>
                    <a:pt x="0" y="297"/>
                  </a:cubicBezTo>
                  <a:cubicBezTo>
                    <a:pt x="0" y="481"/>
                    <a:pt x="148" y="629"/>
                    <a:pt x="296" y="629"/>
                  </a:cubicBezTo>
                  <a:lnTo>
                    <a:pt x="16563" y="629"/>
                  </a:lnTo>
                  <a:cubicBezTo>
                    <a:pt x="16748" y="629"/>
                    <a:pt x="16859" y="481"/>
                    <a:pt x="16859" y="297"/>
                  </a:cubicBezTo>
                  <a:cubicBezTo>
                    <a:pt x="16859" y="149"/>
                    <a:pt x="16748" y="1"/>
                    <a:pt x="165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9" name="Google Shape;1999;p37"/>
            <p:cNvSpPr/>
            <p:nvPr/>
          </p:nvSpPr>
          <p:spPr>
            <a:xfrm>
              <a:off x="3114475" y="2259475"/>
              <a:ext cx="421475" cy="15750"/>
            </a:xfrm>
            <a:custGeom>
              <a:avLst/>
              <a:gdLst/>
              <a:ahLst/>
              <a:cxnLst/>
              <a:rect l="l" t="t" r="r" b="b"/>
              <a:pathLst>
                <a:path w="16859" h="630" extrusionOk="0">
                  <a:moveTo>
                    <a:pt x="296" y="1"/>
                  </a:moveTo>
                  <a:cubicBezTo>
                    <a:pt x="148" y="1"/>
                    <a:pt x="0" y="149"/>
                    <a:pt x="0" y="334"/>
                  </a:cubicBezTo>
                  <a:cubicBezTo>
                    <a:pt x="0" y="482"/>
                    <a:pt x="148" y="629"/>
                    <a:pt x="296" y="629"/>
                  </a:cubicBezTo>
                  <a:lnTo>
                    <a:pt x="16563" y="629"/>
                  </a:lnTo>
                  <a:cubicBezTo>
                    <a:pt x="16748" y="629"/>
                    <a:pt x="16859" y="482"/>
                    <a:pt x="16859" y="334"/>
                  </a:cubicBezTo>
                  <a:cubicBezTo>
                    <a:pt x="16859" y="149"/>
                    <a:pt x="16748" y="1"/>
                    <a:pt x="165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0" name="Google Shape;2000;p37"/>
            <p:cNvSpPr/>
            <p:nvPr/>
          </p:nvSpPr>
          <p:spPr>
            <a:xfrm>
              <a:off x="3114475" y="2351000"/>
              <a:ext cx="421475" cy="15725"/>
            </a:xfrm>
            <a:custGeom>
              <a:avLst/>
              <a:gdLst/>
              <a:ahLst/>
              <a:cxnLst/>
              <a:rect l="l" t="t" r="r" b="b"/>
              <a:pathLst>
                <a:path w="16859" h="629" extrusionOk="0">
                  <a:moveTo>
                    <a:pt x="296" y="0"/>
                  </a:moveTo>
                  <a:cubicBezTo>
                    <a:pt x="148" y="0"/>
                    <a:pt x="0" y="148"/>
                    <a:pt x="0" y="333"/>
                  </a:cubicBezTo>
                  <a:cubicBezTo>
                    <a:pt x="0" y="481"/>
                    <a:pt x="148" y="629"/>
                    <a:pt x="296" y="629"/>
                  </a:cubicBezTo>
                  <a:lnTo>
                    <a:pt x="16563" y="629"/>
                  </a:lnTo>
                  <a:cubicBezTo>
                    <a:pt x="16748" y="629"/>
                    <a:pt x="16859" y="481"/>
                    <a:pt x="16859" y="333"/>
                  </a:cubicBezTo>
                  <a:cubicBezTo>
                    <a:pt x="16859" y="148"/>
                    <a:pt x="16748" y="0"/>
                    <a:pt x="165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1" name="Google Shape;2001;p37"/>
            <p:cNvSpPr/>
            <p:nvPr/>
          </p:nvSpPr>
          <p:spPr>
            <a:xfrm>
              <a:off x="3114475" y="2448025"/>
              <a:ext cx="421475" cy="15750"/>
            </a:xfrm>
            <a:custGeom>
              <a:avLst/>
              <a:gdLst/>
              <a:ahLst/>
              <a:cxnLst/>
              <a:rect l="l" t="t" r="r" b="b"/>
              <a:pathLst>
                <a:path w="16859" h="630" extrusionOk="0">
                  <a:moveTo>
                    <a:pt x="296" y="1"/>
                  </a:moveTo>
                  <a:cubicBezTo>
                    <a:pt x="148" y="1"/>
                    <a:pt x="0" y="149"/>
                    <a:pt x="0" y="334"/>
                  </a:cubicBezTo>
                  <a:cubicBezTo>
                    <a:pt x="0" y="482"/>
                    <a:pt x="148" y="629"/>
                    <a:pt x="296" y="629"/>
                  </a:cubicBezTo>
                  <a:lnTo>
                    <a:pt x="16563" y="629"/>
                  </a:lnTo>
                  <a:cubicBezTo>
                    <a:pt x="16748" y="629"/>
                    <a:pt x="16859" y="482"/>
                    <a:pt x="16859" y="334"/>
                  </a:cubicBezTo>
                  <a:cubicBezTo>
                    <a:pt x="16859" y="149"/>
                    <a:pt x="16748" y="1"/>
                    <a:pt x="165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2" name="Google Shape;2002;p37"/>
            <p:cNvSpPr/>
            <p:nvPr/>
          </p:nvSpPr>
          <p:spPr>
            <a:xfrm>
              <a:off x="1902750" y="2663150"/>
              <a:ext cx="1494575" cy="451550"/>
            </a:xfrm>
            <a:custGeom>
              <a:avLst/>
              <a:gdLst/>
              <a:ahLst/>
              <a:cxnLst/>
              <a:rect l="l" t="t" r="r" b="b"/>
              <a:pathLst>
                <a:path w="59783" h="18062" extrusionOk="0">
                  <a:moveTo>
                    <a:pt x="59431" y="1"/>
                  </a:moveTo>
                  <a:cubicBezTo>
                    <a:pt x="59357" y="1"/>
                    <a:pt x="59283" y="29"/>
                    <a:pt x="59228" y="84"/>
                  </a:cubicBezTo>
                  <a:lnTo>
                    <a:pt x="45585" y="14466"/>
                  </a:lnTo>
                  <a:lnTo>
                    <a:pt x="33052" y="5001"/>
                  </a:lnTo>
                  <a:cubicBezTo>
                    <a:pt x="33003" y="4968"/>
                    <a:pt x="32945" y="4950"/>
                    <a:pt x="32887" y="4950"/>
                  </a:cubicBezTo>
                  <a:cubicBezTo>
                    <a:pt x="32816" y="4950"/>
                    <a:pt x="32744" y="4977"/>
                    <a:pt x="32683" y="5038"/>
                  </a:cubicBezTo>
                  <a:lnTo>
                    <a:pt x="24290" y="12654"/>
                  </a:lnTo>
                  <a:lnTo>
                    <a:pt x="14345" y="3707"/>
                  </a:lnTo>
                  <a:cubicBezTo>
                    <a:pt x="14294" y="3656"/>
                    <a:pt x="14226" y="3628"/>
                    <a:pt x="14154" y="3628"/>
                  </a:cubicBezTo>
                  <a:cubicBezTo>
                    <a:pt x="14071" y="3628"/>
                    <a:pt x="13981" y="3665"/>
                    <a:pt x="13902" y="3744"/>
                  </a:cubicBezTo>
                  <a:lnTo>
                    <a:pt x="112" y="17534"/>
                  </a:lnTo>
                  <a:cubicBezTo>
                    <a:pt x="1" y="17645"/>
                    <a:pt x="1" y="17830"/>
                    <a:pt x="112" y="17978"/>
                  </a:cubicBezTo>
                  <a:cubicBezTo>
                    <a:pt x="167" y="18033"/>
                    <a:pt x="250" y="18061"/>
                    <a:pt x="333" y="18061"/>
                  </a:cubicBezTo>
                  <a:cubicBezTo>
                    <a:pt x="417" y="18061"/>
                    <a:pt x="500" y="18033"/>
                    <a:pt x="555" y="17978"/>
                  </a:cubicBezTo>
                  <a:lnTo>
                    <a:pt x="14160" y="4373"/>
                  </a:lnTo>
                  <a:lnTo>
                    <a:pt x="24069" y="13283"/>
                  </a:lnTo>
                  <a:cubicBezTo>
                    <a:pt x="24142" y="13338"/>
                    <a:pt x="24216" y="13366"/>
                    <a:pt x="24290" y="13366"/>
                  </a:cubicBezTo>
                  <a:cubicBezTo>
                    <a:pt x="24364" y="13366"/>
                    <a:pt x="24438" y="13338"/>
                    <a:pt x="24512" y="13283"/>
                  </a:cubicBezTo>
                  <a:lnTo>
                    <a:pt x="32905" y="5667"/>
                  </a:lnTo>
                  <a:lnTo>
                    <a:pt x="45438" y="15131"/>
                  </a:lnTo>
                  <a:cubicBezTo>
                    <a:pt x="45504" y="15164"/>
                    <a:pt x="45578" y="15183"/>
                    <a:pt x="45646" y="15183"/>
                  </a:cubicBezTo>
                  <a:cubicBezTo>
                    <a:pt x="45729" y="15183"/>
                    <a:pt x="45804" y="15155"/>
                    <a:pt x="45844" y="15094"/>
                  </a:cubicBezTo>
                  <a:lnTo>
                    <a:pt x="59671" y="528"/>
                  </a:lnTo>
                  <a:cubicBezTo>
                    <a:pt x="59782" y="380"/>
                    <a:pt x="59782" y="195"/>
                    <a:pt x="59634" y="84"/>
                  </a:cubicBezTo>
                  <a:cubicBezTo>
                    <a:pt x="59579" y="29"/>
                    <a:pt x="59505" y="1"/>
                    <a:pt x="594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3" name="Google Shape;2003;p37"/>
            <p:cNvSpPr/>
            <p:nvPr/>
          </p:nvSpPr>
          <p:spPr>
            <a:xfrm>
              <a:off x="2210525" y="2716075"/>
              <a:ext cx="91525" cy="91525"/>
            </a:xfrm>
            <a:custGeom>
              <a:avLst/>
              <a:gdLst/>
              <a:ahLst/>
              <a:cxnLst/>
              <a:rect l="l" t="t" r="r" b="b"/>
              <a:pathLst>
                <a:path w="3661" h="3661" extrusionOk="0">
                  <a:moveTo>
                    <a:pt x="1812" y="0"/>
                  </a:moveTo>
                  <a:cubicBezTo>
                    <a:pt x="814" y="0"/>
                    <a:pt x="1" y="814"/>
                    <a:pt x="1" y="1812"/>
                  </a:cubicBezTo>
                  <a:cubicBezTo>
                    <a:pt x="1" y="2847"/>
                    <a:pt x="814" y="3661"/>
                    <a:pt x="1812" y="3661"/>
                  </a:cubicBezTo>
                  <a:cubicBezTo>
                    <a:pt x="2848" y="3661"/>
                    <a:pt x="3661" y="2847"/>
                    <a:pt x="3661" y="1812"/>
                  </a:cubicBezTo>
                  <a:cubicBezTo>
                    <a:pt x="3661" y="814"/>
                    <a:pt x="2848" y="0"/>
                    <a:pt x="18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4" name="Google Shape;2004;p37"/>
            <p:cNvSpPr/>
            <p:nvPr/>
          </p:nvSpPr>
          <p:spPr>
            <a:xfrm>
              <a:off x="2203150" y="2708675"/>
              <a:ext cx="106300" cy="106325"/>
            </a:xfrm>
            <a:custGeom>
              <a:avLst/>
              <a:gdLst/>
              <a:ahLst/>
              <a:cxnLst/>
              <a:rect l="l" t="t" r="r" b="b"/>
              <a:pathLst>
                <a:path w="4252" h="4253" extrusionOk="0">
                  <a:moveTo>
                    <a:pt x="2107" y="629"/>
                  </a:moveTo>
                  <a:cubicBezTo>
                    <a:pt x="2958" y="629"/>
                    <a:pt x="3623" y="1295"/>
                    <a:pt x="3623" y="2108"/>
                  </a:cubicBezTo>
                  <a:cubicBezTo>
                    <a:pt x="3623" y="2958"/>
                    <a:pt x="2958" y="3624"/>
                    <a:pt x="2107" y="3624"/>
                  </a:cubicBezTo>
                  <a:cubicBezTo>
                    <a:pt x="1294" y="3624"/>
                    <a:pt x="592" y="2958"/>
                    <a:pt x="592" y="2108"/>
                  </a:cubicBezTo>
                  <a:cubicBezTo>
                    <a:pt x="592" y="1295"/>
                    <a:pt x="1294" y="629"/>
                    <a:pt x="2107" y="629"/>
                  </a:cubicBezTo>
                  <a:close/>
                  <a:moveTo>
                    <a:pt x="2107" y="1"/>
                  </a:moveTo>
                  <a:cubicBezTo>
                    <a:pt x="924" y="1"/>
                    <a:pt x="0" y="962"/>
                    <a:pt x="0" y="2108"/>
                  </a:cubicBezTo>
                  <a:cubicBezTo>
                    <a:pt x="0" y="3291"/>
                    <a:pt x="924" y="4252"/>
                    <a:pt x="2107" y="4252"/>
                  </a:cubicBezTo>
                  <a:cubicBezTo>
                    <a:pt x="3291" y="4252"/>
                    <a:pt x="4252" y="3291"/>
                    <a:pt x="4252" y="2108"/>
                  </a:cubicBezTo>
                  <a:cubicBezTo>
                    <a:pt x="4252" y="962"/>
                    <a:pt x="3291" y="1"/>
                    <a:pt x="21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5" name="Google Shape;2005;p37"/>
            <p:cNvSpPr/>
            <p:nvPr/>
          </p:nvSpPr>
          <p:spPr>
            <a:xfrm>
              <a:off x="2679125" y="2748425"/>
              <a:ext cx="91550" cy="91525"/>
            </a:xfrm>
            <a:custGeom>
              <a:avLst/>
              <a:gdLst/>
              <a:ahLst/>
              <a:cxnLst/>
              <a:rect l="l" t="t" r="r" b="b"/>
              <a:pathLst>
                <a:path w="3662" h="3661" extrusionOk="0">
                  <a:moveTo>
                    <a:pt x="1813" y="0"/>
                  </a:moveTo>
                  <a:cubicBezTo>
                    <a:pt x="814" y="0"/>
                    <a:pt x="1" y="814"/>
                    <a:pt x="1" y="1849"/>
                  </a:cubicBezTo>
                  <a:cubicBezTo>
                    <a:pt x="1" y="2847"/>
                    <a:pt x="814" y="3661"/>
                    <a:pt x="1813" y="3661"/>
                  </a:cubicBezTo>
                  <a:cubicBezTo>
                    <a:pt x="2848" y="3661"/>
                    <a:pt x="3661" y="2847"/>
                    <a:pt x="3661" y="1849"/>
                  </a:cubicBezTo>
                  <a:cubicBezTo>
                    <a:pt x="3661" y="814"/>
                    <a:pt x="2848" y="0"/>
                    <a:pt x="18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6" name="Google Shape;2006;p37"/>
            <p:cNvSpPr/>
            <p:nvPr/>
          </p:nvSpPr>
          <p:spPr>
            <a:xfrm>
              <a:off x="2671750" y="2741025"/>
              <a:ext cx="106300" cy="106325"/>
            </a:xfrm>
            <a:custGeom>
              <a:avLst/>
              <a:gdLst/>
              <a:ahLst/>
              <a:cxnLst/>
              <a:rect l="l" t="t" r="r" b="b"/>
              <a:pathLst>
                <a:path w="4252" h="4253" extrusionOk="0">
                  <a:moveTo>
                    <a:pt x="2108" y="629"/>
                  </a:moveTo>
                  <a:cubicBezTo>
                    <a:pt x="2958" y="629"/>
                    <a:pt x="3623" y="1295"/>
                    <a:pt x="3623" y="2145"/>
                  </a:cubicBezTo>
                  <a:cubicBezTo>
                    <a:pt x="3623" y="2958"/>
                    <a:pt x="2958" y="3661"/>
                    <a:pt x="2108" y="3661"/>
                  </a:cubicBezTo>
                  <a:cubicBezTo>
                    <a:pt x="1294" y="3661"/>
                    <a:pt x="592" y="2958"/>
                    <a:pt x="592" y="2145"/>
                  </a:cubicBezTo>
                  <a:cubicBezTo>
                    <a:pt x="592" y="1295"/>
                    <a:pt x="1294" y="629"/>
                    <a:pt x="2108" y="629"/>
                  </a:cubicBezTo>
                  <a:close/>
                  <a:moveTo>
                    <a:pt x="2108" y="1"/>
                  </a:moveTo>
                  <a:cubicBezTo>
                    <a:pt x="961" y="1"/>
                    <a:pt x="0" y="962"/>
                    <a:pt x="0" y="2145"/>
                  </a:cubicBezTo>
                  <a:cubicBezTo>
                    <a:pt x="0" y="3328"/>
                    <a:pt x="961" y="4252"/>
                    <a:pt x="2108" y="4252"/>
                  </a:cubicBezTo>
                  <a:cubicBezTo>
                    <a:pt x="3291" y="4252"/>
                    <a:pt x="4252" y="3328"/>
                    <a:pt x="4252" y="2145"/>
                  </a:cubicBezTo>
                  <a:cubicBezTo>
                    <a:pt x="4252" y="962"/>
                    <a:pt x="3291" y="1"/>
                    <a:pt x="21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7" name="Google Shape;2007;p37"/>
            <p:cNvSpPr/>
            <p:nvPr/>
          </p:nvSpPr>
          <p:spPr>
            <a:xfrm>
              <a:off x="2998000" y="2989650"/>
              <a:ext cx="91525" cy="91525"/>
            </a:xfrm>
            <a:custGeom>
              <a:avLst/>
              <a:gdLst/>
              <a:ahLst/>
              <a:cxnLst/>
              <a:rect l="l" t="t" r="r" b="b"/>
              <a:pathLst>
                <a:path w="3661" h="3661" extrusionOk="0">
                  <a:moveTo>
                    <a:pt x="1812" y="1"/>
                  </a:moveTo>
                  <a:cubicBezTo>
                    <a:pt x="814" y="1"/>
                    <a:pt x="1" y="814"/>
                    <a:pt x="1" y="1812"/>
                  </a:cubicBezTo>
                  <a:cubicBezTo>
                    <a:pt x="1" y="2811"/>
                    <a:pt x="814" y="3661"/>
                    <a:pt x="1812" y="3661"/>
                  </a:cubicBezTo>
                  <a:cubicBezTo>
                    <a:pt x="2848" y="3661"/>
                    <a:pt x="3661" y="2811"/>
                    <a:pt x="3661" y="1812"/>
                  </a:cubicBezTo>
                  <a:cubicBezTo>
                    <a:pt x="3661" y="814"/>
                    <a:pt x="2848" y="1"/>
                    <a:pt x="18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8" name="Google Shape;2008;p37"/>
            <p:cNvSpPr/>
            <p:nvPr/>
          </p:nvSpPr>
          <p:spPr>
            <a:xfrm>
              <a:off x="2990625" y="2982275"/>
              <a:ext cx="106300" cy="106300"/>
            </a:xfrm>
            <a:custGeom>
              <a:avLst/>
              <a:gdLst/>
              <a:ahLst/>
              <a:cxnLst/>
              <a:rect l="l" t="t" r="r" b="b"/>
              <a:pathLst>
                <a:path w="4252" h="4252" extrusionOk="0">
                  <a:moveTo>
                    <a:pt x="2107" y="592"/>
                  </a:moveTo>
                  <a:cubicBezTo>
                    <a:pt x="2958" y="592"/>
                    <a:pt x="3623" y="1294"/>
                    <a:pt x="3623" y="2107"/>
                  </a:cubicBezTo>
                  <a:cubicBezTo>
                    <a:pt x="3623" y="2958"/>
                    <a:pt x="2958" y="3623"/>
                    <a:pt x="2107" y="3623"/>
                  </a:cubicBezTo>
                  <a:cubicBezTo>
                    <a:pt x="1294" y="3623"/>
                    <a:pt x="592" y="2958"/>
                    <a:pt x="592" y="2107"/>
                  </a:cubicBezTo>
                  <a:cubicBezTo>
                    <a:pt x="592" y="1294"/>
                    <a:pt x="1294" y="592"/>
                    <a:pt x="2107" y="592"/>
                  </a:cubicBezTo>
                  <a:close/>
                  <a:moveTo>
                    <a:pt x="2107" y="0"/>
                  </a:moveTo>
                  <a:cubicBezTo>
                    <a:pt x="961" y="0"/>
                    <a:pt x="0" y="924"/>
                    <a:pt x="0" y="2107"/>
                  </a:cubicBezTo>
                  <a:cubicBezTo>
                    <a:pt x="0" y="3290"/>
                    <a:pt x="961" y="4252"/>
                    <a:pt x="2107" y="4252"/>
                  </a:cubicBezTo>
                  <a:cubicBezTo>
                    <a:pt x="3290" y="4252"/>
                    <a:pt x="4252" y="3290"/>
                    <a:pt x="4252" y="2107"/>
                  </a:cubicBezTo>
                  <a:cubicBezTo>
                    <a:pt x="4252" y="924"/>
                    <a:pt x="3290" y="0"/>
                    <a:pt x="21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9" name="Google Shape;2009;p37"/>
            <p:cNvSpPr/>
            <p:nvPr/>
          </p:nvSpPr>
          <p:spPr>
            <a:xfrm>
              <a:off x="3336300" y="2625500"/>
              <a:ext cx="91525" cy="90600"/>
            </a:xfrm>
            <a:custGeom>
              <a:avLst/>
              <a:gdLst/>
              <a:ahLst/>
              <a:cxnLst/>
              <a:rect l="l" t="t" r="r" b="b"/>
              <a:pathLst>
                <a:path w="3661" h="3624" extrusionOk="0">
                  <a:moveTo>
                    <a:pt x="1849" y="0"/>
                  </a:moveTo>
                  <a:cubicBezTo>
                    <a:pt x="813" y="0"/>
                    <a:pt x="0" y="814"/>
                    <a:pt x="0" y="1812"/>
                  </a:cubicBezTo>
                  <a:cubicBezTo>
                    <a:pt x="0" y="2810"/>
                    <a:pt x="813" y="3623"/>
                    <a:pt x="1849" y="3623"/>
                  </a:cubicBezTo>
                  <a:cubicBezTo>
                    <a:pt x="2847" y="3623"/>
                    <a:pt x="3660" y="2810"/>
                    <a:pt x="3660" y="1812"/>
                  </a:cubicBezTo>
                  <a:cubicBezTo>
                    <a:pt x="3660" y="814"/>
                    <a:pt x="2847" y="0"/>
                    <a:pt x="18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0" name="Google Shape;2010;p37"/>
            <p:cNvSpPr/>
            <p:nvPr/>
          </p:nvSpPr>
          <p:spPr>
            <a:xfrm>
              <a:off x="3328900" y="2617175"/>
              <a:ext cx="106300" cy="107250"/>
            </a:xfrm>
            <a:custGeom>
              <a:avLst/>
              <a:gdLst/>
              <a:ahLst/>
              <a:cxnLst/>
              <a:rect l="l" t="t" r="r" b="b"/>
              <a:pathLst>
                <a:path w="4252" h="4290" extrusionOk="0">
                  <a:moveTo>
                    <a:pt x="2145" y="629"/>
                  </a:moveTo>
                  <a:cubicBezTo>
                    <a:pt x="2958" y="629"/>
                    <a:pt x="3660" y="1295"/>
                    <a:pt x="3660" y="2145"/>
                  </a:cubicBezTo>
                  <a:cubicBezTo>
                    <a:pt x="3660" y="2995"/>
                    <a:pt x="2958" y="3661"/>
                    <a:pt x="2145" y="3661"/>
                  </a:cubicBezTo>
                  <a:cubicBezTo>
                    <a:pt x="1294" y="3661"/>
                    <a:pt x="629" y="2995"/>
                    <a:pt x="629" y="2145"/>
                  </a:cubicBezTo>
                  <a:cubicBezTo>
                    <a:pt x="629" y="1295"/>
                    <a:pt x="1294" y="629"/>
                    <a:pt x="2145" y="629"/>
                  </a:cubicBezTo>
                  <a:close/>
                  <a:moveTo>
                    <a:pt x="2145" y="1"/>
                  </a:moveTo>
                  <a:cubicBezTo>
                    <a:pt x="962" y="1"/>
                    <a:pt x="0" y="962"/>
                    <a:pt x="0" y="2145"/>
                  </a:cubicBezTo>
                  <a:cubicBezTo>
                    <a:pt x="0" y="3328"/>
                    <a:pt x="962" y="4289"/>
                    <a:pt x="2145" y="4289"/>
                  </a:cubicBezTo>
                  <a:cubicBezTo>
                    <a:pt x="3291" y="4289"/>
                    <a:pt x="4252" y="3328"/>
                    <a:pt x="4252" y="2145"/>
                  </a:cubicBezTo>
                  <a:cubicBezTo>
                    <a:pt x="4252" y="962"/>
                    <a:pt x="3291" y="1"/>
                    <a:pt x="21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1" name="Google Shape;2011;p37"/>
            <p:cNvSpPr/>
            <p:nvPr/>
          </p:nvSpPr>
          <p:spPr>
            <a:xfrm>
              <a:off x="1865775" y="3060825"/>
              <a:ext cx="90600" cy="91525"/>
            </a:xfrm>
            <a:custGeom>
              <a:avLst/>
              <a:gdLst/>
              <a:ahLst/>
              <a:cxnLst/>
              <a:rect l="l" t="t" r="r" b="b"/>
              <a:pathLst>
                <a:path w="3624" h="3661" extrusionOk="0">
                  <a:moveTo>
                    <a:pt x="1812" y="1"/>
                  </a:moveTo>
                  <a:cubicBezTo>
                    <a:pt x="814" y="1"/>
                    <a:pt x="1" y="814"/>
                    <a:pt x="1" y="1849"/>
                  </a:cubicBezTo>
                  <a:cubicBezTo>
                    <a:pt x="1" y="2847"/>
                    <a:pt x="814" y="3661"/>
                    <a:pt x="1812" y="3661"/>
                  </a:cubicBezTo>
                  <a:cubicBezTo>
                    <a:pt x="2811" y="3661"/>
                    <a:pt x="3624" y="2847"/>
                    <a:pt x="3624" y="1849"/>
                  </a:cubicBezTo>
                  <a:cubicBezTo>
                    <a:pt x="3624" y="814"/>
                    <a:pt x="2811" y="1"/>
                    <a:pt x="18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2" name="Google Shape;2012;p37"/>
            <p:cNvSpPr/>
            <p:nvPr/>
          </p:nvSpPr>
          <p:spPr>
            <a:xfrm>
              <a:off x="1857475" y="3053425"/>
              <a:ext cx="107225" cy="106325"/>
            </a:xfrm>
            <a:custGeom>
              <a:avLst/>
              <a:gdLst/>
              <a:ahLst/>
              <a:cxnLst/>
              <a:rect l="l" t="t" r="r" b="b"/>
              <a:pathLst>
                <a:path w="4289" h="4253" extrusionOk="0">
                  <a:moveTo>
                    <a:pt x="2144" y="629"/>
                  </a:moveTo>
                  <a:cubicBezTo>
                    <a:pt x="2995" y="629"/>
                    <a:pt x="3660" y="1295"/>
                    <a:pt x="3660" y="2145"/>
                  </a:cubicBezTo>
                  <a:cubicBezTo>
                    <a:pt x="3660" y="2958"/>
                    <a:pt x="2995" y="3661"/>
                    <a:pt x="2144" y="3661"/>
                  </a:cubicBezTo>
                  <a:cubicBezTo>
                    <a:pt x="1294" y="3661"/>
                    <a:pt x="629" y="2958"/>
                    <a:pt x="629" y="2145"/>
                  </a:cubicBezTo>
                  <a:cubicBezTo>
                    <a:pt x="629" y="1295"/>
                    <a:pt x="1294" y="629"/>
                    <a:pt x="2144" y="629"/>
                  </a:cubicBezTo>
                  <a:close/>
                  <a:moveTo>
                    <a:pt x="2144" y="1"/>
                  </a:moveTo>
                  <a:cubicBezTo>
                    <a:pt x="961" y="1"/>
                    <a:pt x="0" y="962"/>
                    <a:pt x="0" y="2145"/>
                  </a:cubicBezTo>
                  <a:cubicBezTo>
                    <a:pt x="0" y="3328"/>
                    <a:pt x="961" y="4252"/>
                    <a:pt x="2144" y="4252"/>
                  </a:cubicBezTo>
                  <a:cubicBezTo>
                    <a:pt x="3327" y="4252"/>
                    <a:pt x="4289" y="3328"/>
                    <a:pt x="4289" y="2145"/>
                  </a:cubicBezTo>
                  <a:cubicBezTo>
                    <a:pt x="4289" y="962"/>
                    <a:pt x="3327" y="1"/>
                    <a:pt x="21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3" name="Google Shape;2013;p37"/>
            <p:cNvSpPr/>
            <p:nvPr/>
          </p:nvSpPr>
          <p:spPr>
            <a:xfrm>
              <a:off x="2464700" y="2931425"/>
              <a:ext cx="90600" cy="90600"/>
            </a:xfrm>
            <a:custGeom>
              <a:avLst/>
              <a:gdLst/>
              <a:ahLst/>
              <a:cxnLst/>
              <a:rect l="l" t="t" r="r" b="b"/>
              <a:pathLst>
                <a:path w="3624" h="3624" extrusionOk="0">
                  <a:moveTo>
                    <a:pt x="1812" y="1"/>
                  </a:moveTo>
                  <a:cubicBezTo>
                    <a:pt x="814" y="1"/>
                    <a:pt x="1" y="814"/>
                    <a:pt x="1" y="1812"/>
                  </a:cubicBezTo>
                  <a:cubicBezTo>
                    <a:pt x="1" y="2810"/>
                    <a:pt x="814" y="3624"/>
                    <a:pt x="1812" y="3624"/>
                  </a:cubicBezTo>
                  <a:cubicBezTo>
                    <a:pt x="2811" y="3624"/>
                    <a:pt x="3624" y="2810"/>
                    <a:pt x="3624" y="1812"/>
                  </a:cubicBezTo>
                  <a:cubicBezTo>
                    <a:pt x="3624" y="814"/>
                    <a:pt x="2811" y="1"/>
                    <a:pt x="18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4" name="Google Shape;2014;p37"/>
            <p:cNvSpPr/>
            <p:nvPr/>
          </p:nvSpPr>
          <p:spPr>
            <a:xfrm>
              <a:off x="2456400" y="2923100"/>
              <a:ext cx="107225" cy="106325"/>
            </a:xfrm>
            <a:custGeom>
              <a:avLst/>
              <a:gdLst/>
              <a:ahLst/>
              <a:cxnLst/>
              <a:rect l="l" t="t" r="r" b="b"/>
              <a:pathLst>
                <a:path w="4289" h="4253" extrusionOk="0">
                  <a:moveTo>
                    <a:pt x="2144" y="629"/>
                  </a:moveTo>
                  <a:cubicBezTo>
                    <a:pt x="2995" y="629"/>
                    <a:pt x="3660" y="1295"/>
                    <a:pt x="3660" y="2145"/>
                  </a:cubicBezTo>
                  <a:cubicBezTo>
                    <a:pt x="3660" y="2959"/>
                    <a:pt x="2995" y="3661"/>
                    <a:pt x="2144" y="3661"/>
                  </a:cubicBezTo>
                  <a:cubicBezTo>
                    <a:pt x="1294" y="3661"/>
                    <a:pt x="629" y="2959"/>
                    <a:pt x="629" y="2145"/>
                  </a:cubicBezTo>
                  <a:cubicBezTo>
                    <a:pt x="629" y="1295"/>
                    <a:pt x="1294" y="629"/>
                    <a:pt x="2144" y="629"/>
                  </a:cubicBezTo>
                  <a:close/>
                  <a:moveTo>
                    <a:pt x="2144" y="1"/>
                  </a:moveTo>
                  <a:cubicBezTo>
                    <a:pt x="961" y="1"/>
                    <a:pt x="0" y="962"/>
                    <a:pt x="0" y="2145"/>
                  </a:cubicBezTo>
                  <a:cubicBezTo>
                    <a:pt x="0" y="3328"/>
                    <a:pt x="961" y="4253"/>
                    <a:pt x="2144" y="4253"/>
                  </a:cubicBezTo>
                  <a:cubicBezTo>
                    <a:pt x="3327" y="4253"/>
                    <a:pt x="4289" y="3328"/>
                    <a:pt x="4289" y="2145"/>
                  </a:cubicBezTo>
                  <a:cubicBezTo>
                    <a:pt x="4289" y="962"/>
                    <a:pt x="3327" y="1"/>
                    <a:pt x="21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5" name="Google Shape;2015;p37"/>
            <p:cNvSpPr/>
            <p:nvPr/>
          </p:nvSpPr>
          <p:spPr>
            <a:xfrm>
              <a:off x="3707850" y="1843575"/>
              <a:ext cx="52700" cy="1651675"/>
            </a:xfrm>
            <a:custGeom>
              <a:avLst/>
              <a:gdLst/>
              <a:ahLst/>
              <a:cxnLst/>
              <a:rect l="l" t="t" r="r" b="b"/>
              <a:pathLst>
                <a:path w="2108" h="66067" extrusionOk="0">
                  <a:moveTo>
                    <a:pt x="1035" y="0"/>
                  </a:moveTo>
                  <a:cubicBezTo>
                    <a:pt x="481" y="0"/>
                    <a:pt x="0" y="481"/>
                    <a:pt x="0" y="1072"/>
                  </a:cubicBezTo>
                  <a:lnTo>
                    <a:pt x="0" y="65032"/>
                  </a:lnTo>
                  <a:cubicBezTo>
                    <a:pt x="0" y="65586"/>
                    <a:pt x="481" y="66067"/>
                    <a:pt x="1035" y="66067"/>
                  </a:cubicBezTo>
                  <a:cubicBezTo>
                    <a:pt x="1627" y="66067"/>
                    <a:pt x="2108" y="65586"/>
                    <a:pt x="2108" y="65032"/>
                  </a:cubicBezTo>
                  <a:lnTo>
                    <a:pt x="2108" y="1072"/>
                  </a:lnTo>
                  <a:cubicBezTo>
                    <a:pt x="2108" y="481"/>
                    <a:pt x="1627" y="0"/>
                    <a:pt x="10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6" name="Google Shape;2016;p37"/>
            <p:cNvSpPr/>
            <p:nvPr/>
          </p:nvSpPr>
          <p:spPr>
            <a:xfrm>
              <a:off x="3700450" y="1836175"/>
              <a:ext cx="67500" cy="1666475"/>
            </a:xfrm>
            <a:custGeom>
              <a:avLst/>
              <a:gdLst/>
              <a:ahLst/>
              <a:cxnLst/>
              <a:rect l="l" t="t" r="r" b="b"/>
              <a:pathLst>
                <a:path w="2700" h="66659" extrusionOk="0">
                  <a:moveTo>
                    <a:pt x="1331" y="629"/>
                  </a:moveTo>
                  <a:cubicBezTo>
                    <a:pt x="1738" y="629"/>
                    <a:pt x="2071" y="962"/>
                    <a:pt x="2071" y="1368"/>
                  </a:cubicBezTo>
                  <a:lnTo>
                    <a:pt x="2071" y="65328"/>
                  </a:lnTo>
                  <a:cubicBezTo>
                    <a:pt x="2071" y="65734"/>
                    <a:pt x="1738" y="66067"/>
                    <a:pt x="1331" y="66067"/>
                  </a:cubicBezTo>
                  <a:cubicBezTo>
                    <a:pt x="925" y="66067"/>
                    <a:pt x="592" y="65734"/>
                    <a:pt x="592" y="65328"/>
                  </a:cubicBezTo>
                  <a:lnTo>
                    <a:pt x="592" y="1368"/>
                  </a:lnTo>
                  <a:cubicBezTo>
                    <a:pt x="592" y="962"/>
                    <a:pt x="925" y="629"/>
                    <a:pt x="1331" y="629"/>
                  </a:cubicBezTo>
                  <a:close/>
                  <a:moveTo>
                    <a:pt x="1331" y="0"/>
                  </a:moveTo>
                  <a:cubicBezTo>
                    <a:pt x="592" y="0"/>
                    <a:pt x="0" y="592"/>
                    <a:pt x="0" y="1368"/>
                  </a:cubicBezTo>
                  <a:lnTo>
                    <a:pt x="0" y="65328"/>
                  </a:lnTo>
                  <a:cubicBezTo>
                    <a:pt x="0" y="66067"/>
                    <a:pt x="592" y="66659"/>
                    <a:pt x="1331" y="66659"/>
                  </a:cubicBezTo>
                  <a:cubicBezTo>
                    <a:pt x="2108" y="66659"/>
                    <a:pt x="2699" y="66067"/>
                    <a:pt x="2699" y="65328"/>
                  </a:cubicBezTo>
                  <a:lnTo>
                    <a:pt x="2699" y="1368"/>
                  </a:lnTo>
                  <a:cubicBezTo>
                    <a:pt x="2699" y="592"/>
                    <a:pt x="2108" y="0"/>
                    <a:pt x="13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7" name="Google Shape;2017;p37"/>
            <p:cNvSpPr/>
            <p:nvPr/>
          </p:nvSpPr>
          <p:spPr>
            <a:xfrm>
              <a:off x="4015625" y="2157825"/>
              <a:ext cx="307800" cy="14800"/>
            </a:xfrm>
            <a:custGeom>
              <a:avLst/>
              <a:gdLst/>
              <a:ahLst/>
              <a:cxnLst/>
              <a:rect l="l" t="t" r="r" b="b"/>
              <a:pathLst>
                <a:path w="12312" h="592" extrusionOk="0">
                  <a:moveTo>
                    <a:pt x="296" y="0"/>
                  </a:moveTo>
                  <a:cubicBezTo>
                    <a:pt x="111" y="0"/>
                    <a:pt x="0" y="111"/>
                    <a:pt x="0" y="296"/>
                  </a:cubicBezTo>
                  <a:cubicBezTo>
                    <a:pt x="0" y="481"/>
                    <a:pt x="111" y="592"/>
                    <a:pt x="296" y="592"/>
                  </a:cubicBezTo>
                  <a:lnTo>
                    <a:pt x="12016" y="592"/>
                  </a:lnTo>
                  <a:cubicBezTo>
                    <a:pt x="12201" y="592"/>
                    <a:pt x="12312" y="481"/>
                    <a:pt x="12312" y="296"/>
                  </a:cubicBezTo>
                  <a:cubicBezTo>
                    <a:pt x="12312" y="111"/>
                    <a:pt x="12201" y="0"/>
                    <a:pt x="120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8" name="Google Shape;2018;p37"/>
            <p:cNvSpPr/>
            <p:nvPr/>
          </p:nvSpPr>
          <p:spPr>
            <a:xfrm>
              <a:off x="3805825" y="2157825"/>
              <a:ext cx="118325" cy="14800"/>
            </a:xfrm>
            <a:custGeom>
              <a:avLst/>
              <a:gdLst/>
              <a:ahLst/>
              <a:cxnLst/>
              <a:rect l="l" t="t" r="r" b="b"/>
              <a:pathLst>
                <a:path w="4733" h="592" extrusionOk="0">
                  <a:moveTo>
                    <a:pt x="333" y="0"/>
                  </a:moveTo>
                  <a:cubicBezTo>
                    <a:pt x="148" y="0"/>
                    <a:pt x="0" y="111"/>
                    <a:pt x="0" y="296"/>
                  </a:cubicBezTo>
                  <a:cubicBezTo>
                    <a:pt x="0" y="481"/>
                    <a:pt x="148" y="592"/>
                    <a:pt x="333" y="592"/>
                  </a:cubicBezTo>
                  <a:lnTo>
                    <a:pt x="4400" y="592"/>
                  </a:lnTo>
                  <a:cubicBezTo>
                    <a:pt x="4584" y="592"/>
                    <a:pt x="4732" y="481"/>
                    <a:pt x="4732" y="296"/>
                  </a:cubicBezTo>
                  <a:cubicBezTo>
                    <a:pt x="4732" y="111"/>
                    <a:pt x="4584" y="0"/>
                    <a:pt x="44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9" name="Google Shape;2019;p37"/>
            <p:cNvSpPr/>
            <p:nvPr/>
          </p:nvSpPr>
          <p:spPr>
            <a:xfrm>
              <a:off x="4256850" y="2234525"/>
              <a:ext cx="66575" cy="15750"/>
            </a:xfrm>
            <a:custGeom>
              <a:avLst/>
              <a:gdLst/>
              <a:ahLst/>
              <a:cxnLst/>
              <a:rect l="l" t="t" r="r" b="b"/>
              <a:pathLst>
                <a:path w="2663" h="630" extrusionOk="0">
                  <a:moveTo>
                    <a:pt x="334" y="1"/>
                  </a:moveTo>
                  <a:cubicBezTo>
                    <a:pt x="149" y="1"/>
                    <a:pt x="1" y="149"/>
                    <a:pt x="1" y="333"/>
                  </a:cubicBezTo>
                  <a:cubicBezTo>
                    <a:pt x="1" y="481"/>
                    <a:pt x="149" y="629"/>
                    <a:pt x="334" y="629"/>
                  </a:cubicBezTo>
                  <a:lnTo>
                    <a:pt x="2367" y="629"/>
                  </a:lnTo>
                  <a:cubicBezTo>
                    <a:pt x="2552" y="629"/>
                    <a:pt x="2663" y="481"/>
                    <a:pt x="2663" y="333"/>
                  </a:cubicBezTo>
                  <a:cubicBezTo>
                    <a:pt x="2663" y="149"/>
                    <a:pt x="2552" y="1"/>
                    <a:pt x="236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0" name="Google Shape;2020;p37"/>
            <p:cNvSpPr/>
            <p:nvPr/>
          </p:nvSpPr>
          <p:spPr>
            <a:xfrm>
              <a:off x="4112675" y="2234525"/>
              <a:ext cx="118325" cy="15750"/>
            </a:xfrm>
            <a:custGeom>
              <a:avLst/>
              <a:gdLst/>
              <a:ahLst/>
              <a:cxnLst/>
              <a:rect l="l" t="t" r="r" b="b"/>
              <a:pathLst>
                <a:path w="4733" h="630" extrusionOk="0">
                  <a:moveTo>
                    <a:pt x="333" y="1"/>
                  </a:moveTo>
                  <a:cubicBezTo>
                    <a:pt x="148" y="1"/>
                    <a:pt x="0" y="149"/>
                    <a:pt x="0" y="333"/>
                  </a:cubicBezTo>
                  <a:cubicBezTo>
                    <a:pt x="0" y="481"/>
                    <a:pt x="148" y="629"/>
                    <a:pt x="333" y="629"/>
                  </a:cubicBezTo>
                  <a:lnTo>
                    <a:pt x="4400" y="629"/>
                  </a:lnTo>
                  <a:cubicBezTo>
                    <a:pt x="4585" y="629"/>
                    <a:pt x="4733" y="481"/>
                    <a:pt x="4733" y="333"/>
                  </a:cubicBezTo>
                  <a:cubicBezTo>
                    <a:pt x="4733" y="149"/>
                    <a:pt x="4585" y="1"/>
                    <a:pt x="440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1" name="Google Shape;2021;p37"/>
            <p:cNvSpPr/>
            <p:nvPr/>
          </p:nvSpPr>
          <p:spPr>
            <a:xfrm>
              <a:off x="3805825" y="2234525"/>
              <a:ext cx="253275" cy="15750"/>
            </a:xfrm>
            <a:custGeom>
              <a:avLst/>
              <a:gdLst/>
              <a:ahLst/>
              <a:cxnLst/>
              <a:rect l="l" t="t" r="r" b="b"/>
              <a:pathLst>
                <a:path w="10131" h="630" extrusionOk="0">
                  <a:moveTo>
                    <a:pt x="333" y="1"/>
                  </a:moveTo>
                  <a:cubicBezTo>
                    <a:pt x="148" y="1"/>
                    <a:pt x="0" y="149"/>
                    <a:pt x="0" y="333"/>
                  </a:cubicBezTo>
                  <a:cubicBezTo>
                    <a:pt x="0" y="481"/>
                    <a:pt x="148" y="629"/>
                    <a:pt x="333" y="629"/>
                  </a:cubicBezTo>
                  <a:lnTo>
                    <a:pt x="9797" y="629"/>
                  </a:lnTo>
                  <a:cubicBezTo>
                    <a:pt x="9982" y="629"/>
                    <a:pt x="10130" y="481"/>
                    <a:pt x="10130" y="333"/>
                  </a:cubicBezTo>
                  <a:cubicBezTo>
                    <a:pt x="10130" y="149"/>
                    <a:pt x="9982" y="1"/>
                    <a:pt x="97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2" name="Google Shape;2022;p37"/>
            <p:cNvSpPr/>
            <p:nvPr/>
          </p:nvSpPr>
          <p:spPr>
            <a:xfrm>
              <a:off x="4047975" y="2312175"/>
              <a:ext cx="275450" cy="15725"/>
            </a:xfrm>
            <a:custGeom>
              <a:avLst/>
              <a:gdLst/>
              <a:ahLst/>
              <a:cxnLst/>
              <a:rect l="l" t="t" r="r" b="b"/>
              <a:pathLst>
                <a:path w="11018" h="629" extrusionOk="0">
                  <a:moveTo>
                    <a:pt x="296" y="0"/>
                  </a:moveTo>
                  <a:cubicBezTo>
                    <a:pt x="148" y="0"/>
                    <a:pt x="0" y="148"/>
                    <a:pt x="0" y="296"/>
                  </a:cubicBezTo>
                  <a:cubicBezTo>
                    <a:pt x="0" y="481"/>
                    <a:pt x="148" y="629"/>
                    <a:pt x="296" y="629"/>
                  </a:cubicBezTo>
                  <a:lnTo>
                    <a:pt x="10722" y="629"/>
                  </a:lnTo>
                  <a:cubicBezTo>
                    <a:pt x="10907" y="629"/>
                    <a:pt x="11018" y="481"/>
                    <a:pt x="11018" y="296"/>
                  </a:cubicBezTo>
                  <a:cubicBezTo>
                    <a:pt x="11018" y="148"/>
                    <a:pt x="10907" y="0"/>
                    <a:pt x="107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3" name="Google Shape;2023;p37"/>
            <p:cNvSpPr/>
            <p:nvPr/>
          </p:nvSpPr>
          <p:spPr>
            <a:xfrm>
              <a:off x="3805825" y="2312175"/>
              <a:ext cx="201500" cy="15725"/>
            </a:xfrm>
            <a:custGeom>
              <a:avLst/>
              <a:gdLst/>
              <a:ahLst/>
              <a:cxnLst/>
              <a:rect l="l" t="t" r="r" b="b"/>
              <a:pathLst>
                <a:path w="8060" h="629" extrusionOk="0">
                  <a:moveTo>
                    <a:pt x="333" y="0"/>
                  </a:moveTo>
                  <a:cubicBezTo>
                    <a:pt x="148" y="0"/>
                    <a:pt x="0" y="148"/>
                    <a:pt x="0" y="296"/>
                  </a:cubicBezTo>
                  <a:cubicBezTo>
                    <a:pt x="0" y="481"/>
                    <a:pt x="148" y="629"/>
                    <a:pt x="333" y="629"/>
                  </a:cubicBezTo>
                  <a:lnTo>
                    <a:pt x="7764" y="629"/>
                  </a:lnTo>
                  <a:cubicBezTo>
                    <a:pt x="7949" y="629"/>
                    <a:pt x="8060" y="481"/>
                    <a:pt x="8060" y="296"/>
                  </a:cubicBezTo>
                  <a:cubicBezTo>
                    <a:pt x="8060" y="148"/>
                    <a:pt x="7949" y="0"/>
                    <a:pt x="776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4" name="Google Shape;2024;p37"/>
            <p:cNvSpPr/>
            <p:nvPr/>
          </p:nvSpPr>
          <p:spPr>
            <a:xfrm>
              <a:off x="4196775" y="2389800"/>
              <a:ext cx="126650" cy="14825"/>
            </a:xfrm>
            <a:custGeom>
              <a:avLst/>
              <a:gdLst/>
              <a:ahLst/>
              <a:cxnLst/>
              <a:rect l="l" t="t" r="r" b="b"/>
              <a:pathLst>
                <a:path w="5066" h="593" extrusionOk="0">
                  <a:moveTo>
                    <a:pt x="296" y="1"/>
                  </a:moveTo>
                  <a:cubicBezTo>
                    <a:pt x="149" y="1"/>
                    <a:pt x="1" y="112"/>
                    <a:pt x="1" y="297"/>
                  </a:cubicBezTo>
                  <a:cubicBezTo>
                    <a:pt x="1" y="444"/>
                    <a:pt x="149" y="592"/>
                    <a:pt x="296" y="592"/>
                  </a:cubicBezTo>
                  <a:lnTo>
                    <a:pt x="4770" y="592"/>
                  </a:lnTo>
                  <a:cubicBezTo>
                    <a:pt x="4955" y="592"/>
                    <a:pt x="5066" y="444"/>
                    <a:pt x="5066" y="297"/>
                  </a:cubicBezTo>
                  <a:cubicBezTo>
                    <a:pt x="5066" y="112"/>
                    <a:pt x="4955" y="1"/>
                    <a:pt x="47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5" name="Google Shape;2025;p37"/>
            <p:cNvSpPr/>
            <p:nvPr/>
          </p:nvSpPr>
          <p:spPr>
            <a:xfrm>
              <a:off x="3917650" y="2389800"/>
              <a:ext cx="247725" cy="14825"/>
            </a:xfrm>
            <a:custGeom>
              <a:avLst/>
              <a:gdLst/>
              <a:ahLst/>
              <a:cxnLst/>
              <a:rect l="l" t="t" r="r" b="b"/>
              <a:pathLst>
                <a:path w="9909" h="593" extrusionOk="0">
                  <a:moveTo>
                    <a:pt x="296" y="1"/>
                  </a:moveTo>
                  <a:cubicBezTo>
                    <a:pt x="148" y="1"/>
                    <a:pt x="1" y="112"/>
                    <a:pt x="1" y="297"/>
                  </a:cubicBezTo>
                  <a:cubicBezTo>
                    <a:pt x="1" y="444"/>
                    <a:pt x="148" y="592"/>
                    <a:pt x="296" y="592"/>
                  </a:cubicBezTo>
                  <a:lnTo>
                    <a:pt x="9613" y="592"/>
                  </a:lnTo>
                  <a:cubicBezTo>
                    <a:pt x="9798" y="592"/>
                    <a:pt x="9909" y="444"/>
                    <a:pt x="9909" y="297"/>
                  </a:cubicBezTo>
                  <a:cubicBezTo>
                    <a:pt x="9909" y="112"/>
                    <a:pt x="9798" y="1"/>
                    <a:pt x="96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6" name="Google Shape;2026;p37"/>
            <p:cNvSpPr/>
            <p:nvPr/>
          </p:nvSpPr>
          <p:spPr>
            <a:xfrm>
              <a:off x="3805825" y="2389800"/>
              <a:ext cx="75800" cy="14825"/>
            </a:xfrm>
            <a:custGeom>
              <a:avLst/>
              <a:gdLst/>
              <a:ahLst/>
              <a:cxnLst/>
              <a:rect l="l" t="t" r="r" b="b"/>
              <a:pathLst>
                <a:path w="3032" h="593" extrusionOk="0">
                  <a:moveTo>
                    <a:pt x="333" y="1"/>
                  </a:moveTo>
                  <a:cubicBezTo>
                    <a:pt x="148" y="1"/>
                    <a:pt x="0" y="112"/>
                    <a:pt x="0" y="297"/>
                  </a:cubicBezTo>
                  <a:cubicBezTo>
                    <a:pt x="0" y="444"/>
                    <a:pt x="148" y="592"/>
                    <a:pt x="333" y="592"/>
                  </a:cubicBezTo>
                  <a:lnTo>
                    <a:pt x="2736" y="592"/>
                  </a:lnTo>
                  <a:cubicBezTo>
                    <a:pt x="2921" y="592"/>
                    <a:pt x="3032" y="444"/>
                    <a:pt x="3032" y="297"/>
                  </a:cubicBezTo>
                  <a:cubicBezTo>
                    <a:pt x="3032" y="112"/>
                    <a:pt x="2921" y="1"/>
                    <a:pt x="273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7" name="Google Shape;2027;p37"/>
            <p:cNvSpPr/>
            <p:nvPr/>
          </p:nvSpPr>
          <p:spPr>
            <a:xfrm>
              <a:off x="4015625" y="2457275"/>
              <a:ext cx="307800" cy="14825"/>
            </a:xfrm>
            <a:custGeom>
              <a:avLst/>
              <a:gdLst/>
              <a:ahLst/>
              <a:cxnLst/>
              <a:rect l="l" t="t" r="r" b="b"/>
              <a:pathLst>
                <a:path w="12312" h="593" extrusionOk="0">
                  <a:moveTo>
                    <a:pt x="296" y="1"/>
                  </a:moveTo>
                  <a:cubicBezTo>
                    <a:pt x="111" y="1"/>
                    <a:pt x="0" y="112"/>
                    <a:pt x="0" y="296"/>
                  </a:cubicBezTo>
                  <a:cubicBezTo>
                    <a:pt x="0" y="481"/>
                    <a:pt x="111" y="592"/>
                    <a:pt x="296" y="592"/>
                  </a:cubicBezTo>
                  <a:lnTo>
                    <a:pt x="12016" y="592"/>
                  </a:lnTo>
                  <a:cubicBezTo>
                    <a:pt x="12201" y="592"/>
                    <a:pt x="12312" y="481"/>
                    <a:pt x="12312" y="296"/>
                  </a:cubicBezTo>
                  <a:cubicBezTo>
                    <a:pt x="12312" y="112"/>
                    <a:pt x="12201" y="1"/>
                    <a:pt x="120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8" name="Google Shape;2028;p37"/>
            <p:cNvSpPr/>
            <p:nvPr/>
          </p:nvSpPr>
          <p:spPr>
            <a:xfrm>
              <a:off x="3805825" y="2457275"/>
              <a:ext cx="118325" cy="14825"/>
            </a:xfrm>
            <a:custGeom>
              <a:avLst/>
              <a:gdLst/>
              <a:ahLst/>
              <a:cxnLst/>
              <a:rect l="l" t="t" r="r" b="b"/>
              <a:pathLst>
                <a:path w="4733" h="593" extrusionOk="0">
                  <a:moveTo>
                    <a:pt x="333" y="1"/>
                  </a:moveTo>
                  <a:cubicBezTo>
                    <a:pt x="148" y="1"/>
                    <a:pt x="0" y="112"/>
                    <a:pt x="0" y="296"/>
                  </a:cubicBezTo>
                  <a:cubicBezTo>
                    <a:pt x="0" y="481"/>
                    <a:pt x="148" y="592"/>
                    <a:pt x="333" y="592"/>
                  </a:cubicBezTo>
                  <a:lnTo>
                    <a:pt x="4400" y="592"/>
                  </a:lnTo>
                  <a:cubicBezTo>
                    <a:pt x="4584" y="592"/>
                    <a:pt x="4732" y="481"/>
                    <a:pt x="4732" y="296"/>
                  </a:cubicBezTo>
                  <a:cubicBezTo>
                    <a:pt x="4732" y="112"/>
                    <a:pt x="4584" y="1"/>
                    <a:pt x="440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9" name="Google Shape;2029;p37"/>
            <p:cNvSpPr/>
            <p:nvPr/>
          </p:nvSpPr>
          <p:spPr>
            <a:xfrm>
              <a:off x="4256850" y="2534000"/>
              <a:ext cx="66575" cy="15725"/>
            </a:xfrm>
            <a:custGeom>
              <a:avLst/>
              <a:gdLst/>
              <a:ahLst/>
              <a:cxnLst/>
              <a:rect l="l" t="t" r="r" b="b"/>
              <a:pathLst>
                <a:path w="2663" h="629" extrusionOk="0">
                  <a:moveTo>
                    <a:pt x="334" y="0"/>
                  </a:moveTo>
                  <a:cubicBezTo>
                    <a:pt x="149" y="0"/>
                    <a:pt x="1" y="148"/>
                    <a:pt x="1" y="333"/>
                  </a:cubicBezTo>
                  <a:cubicBezTo>
                    <a:pt x="1" y="481"/>
                    <a:pt x="149" y="629"/>
                    <a:pt x="334" y="629"/>
                  </a:cubicBezTo>
                  <a:lnTo>
                    <a:pt x="2367" y="629"/>
                  </a:lnTo>
                  <a:cubicBezTo>
                    <a:pt x="2552" y="629"/>
                    <a:pt x="2663" y="481"/>
                    <a:pt x="2663" y="333"/>
                  </a:cubicBezTo>
                  <a:cubicBezTo>
                    <a:pt x="2663" y="148"/>
                    <a:pt x="2552" y="0"/>
                    <a:pt x="236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0" name="Google Shape;2030;p37"/>
            <p:cNvSpPr/>
            <p:nvPr/>
          </p:nvSpPr>
          <p:spPr>
            <a:xfrm>
              <a:off x="4112675" y="2534000"/>
              <a:ext cx="118325" cy="15725"/>
            </a:xfrm>
            <a:custGeom>
              <a:avLst/>
              <a:gdLst/>
              <a:ahLst/>
              <a:cxnLst/>
              <a:rect l="l" t="t" r="r" b="b"/>
              <a:pathLst>
                <a:path w="4733" h="629" extrusionOk="0">
                  <a:moveTo>
                    <a:pt x="333" y="0"/>
                  </a:moveTo>
                  <a:cubicBezTo>
                    <a:pt x="148" y="0"/>
                    <a:pt x="0" y="148"/>
                    <a:pt x="0" y="333"/>
                  </a:cubicBezTo>
                  <a:cubicBezTo>
                    <a:pt x="0" y="481"/>
                    <a:pt x="148" y="629"/>
                    <a:pt x="333" y="629"/>
                  </a:cubicBezTo>
                  <a:lnTo>
                    <a:pt x="4400" y="629"/>
                  </a:lnTo>
                  <a:cubicBezTo>
                    <a:pt x="4585" y="629"/>
                    <a:pt x="4733" y="481"/>
                    <a:pt x="4733" y="333"/>
                  </a:cubicBezTo>
                  <a:cubicBezTo>
                    <a:pt x="4733" y="148"/>
                    <a:pt x="4585" y="0"/>
                    <a:pt x="44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1" name="Google Shape;2031;p37"/>
            <p:cNvSpPr/>
            <p:nvPr/>
          </p:nvSpPr>
          <p:spPr>
            <a:xfrm>
              <a:off x="3805825" y="2534000"/>
              <a:ext cx="253275" cy="15725"/>
            </a:xfrm>
            <a:custGeom>
              <a:avLst/>
              <a:gdLst/>
              <a:ahLst/>
              <a:cxnLst/>
              <a:rect l="l" t="t" r="r" b="b"/>
              <a:pathLst>
                <a:path w="10131" h="629" extrusionOk="0">
                  <a:moveTo>
                    <a:pt x="333" y="0"/>
                  </a:moveTo>
                  <a:cubicBezTo>
                    <a:pt x="148" y="0"/>
                    <a:pt x="0" y="148"/>
                    <a:pt x="0" y="333"/>
                  </a:cubicBezTo>
                  <a:cubicBezTo>
                    <a:pt x="0" y="481"/>
                    <a:pt x="148" y="629"/>
                    <a:pt x="333" y="629"/>
                  </a:cubicBezTo>
                  <a:lnTo>
                    <a:pt x="9797" y="629"/>
                  </a:lnTo>
                  <a:cubicBezTo>
                    <a:pt x="9982" y="629"/>
                    <a:pt x="10130" y="481"/>
                    <a:pt x="10130" y="333"/>
                  </a:cubicBezTo>
                  <a:cubicBezTo>
                    <a:pt x="10130" y="148"/>
                    <a:pt x="9982" y="0"/>
                    <a:pt x="979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2" name="Google Shape;2032;p37"/>
            <p:cNvSpPr/>
            <p:nvPr/>
          </p:nvSpPr>
          <p:spPr>
            <a:xfrm>
              <a:off x="4047975" y="2611625"/>
              <a:ext cx="275450" cy="15750"/>
            </a:xfrm>
            <a:custGeom>
              <a:avLst/>
              <a:gdLst/>
              <a:ahLst/>
              <a:cxnLst/>
              <a:rect l="l" t="t" r="r" b="b"/>
              <a:pathLst>
                <a:path w="11018" h="630" extrusionOk="0">
                  <a:moveTo>
                    <a:pt x="296" y="1"/>
                  </a:moveTo>
                  <a:cubicBezTo>
                    <a:pt x="148" y="1"/>
                    <a:pt x="0" y="149"/>
                    <a:pt x="0" y="297"/>
                  </a:cubicBezTo>
                  <a:cubicBezTo>
                    <a:pt x="0" y="481"/>
                    <a:pt x="148" y="629"/>
                    <a:pt x="296" y="629"/>
                  </a:cubicBezTo>
                  <a:lnTo>
                    <a:pt x="10722" y="629"/>
                  </a:lnTo>
                  <a:cubicBezTo>
                    <a:pt x="10907" y="629"/>
                    <a:pt x="11018" y="481"/>
                    <a:pt x="11018" y="297"/>
                  </a:cubicBezTo>
                  <a:cubicBezTo>
                    <a:pt x="11018" y="149"/>
                    <a:pt x="10907" y="1"/>
                    <a:pt x="1072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3" name="Google Shape;2033;p37"/>
            <p:cNvSpPr/>
            <p:nvPr/>
          </p:nvSpPr>
          <p:spPr>
            <a:xfrm>
              <a:off x="3805825" y="2611625"/>
              <a:ext cx="201500" cy="15750"/>
            </a:xfrm>
            <a:custGeom>
              <a:avLst/>
              <a:gdLst/>
              <a:ahLst/>
              <a:cxnLst/>
              <a:rect l="l" t="t" r="r" b="b"/>
              <a:pathLst>
                <a:path w="8060" h="630" extrusionOk="0">
                  <a:moveTo>
                    <a:pt x="333" y="1"/>
                  </a:moveTo>
                  <a:cubicBezTo>
                    <a:pt x="148" y="1"/>
                    <a:pt x="0" y="149"/>
                    <a:pt x="0" y="297"/>
                  </a:cubicBezTo>
                  <a:cubicBezTo>
                    <a:pt x="0" y="481"/>
                    <a:pt x="148" y="629"/>
                    <a:pt x="333" y="629"/>
                  </a:cubicBezTo>
                  <a:lnTo>
                    <a:pt x="7764" y="629"/>
                  </a:lnTo>
                  <a:cubicBezTo>
                    <a:pt x="7949" y="629"/>
                    <a:pt x="8060" y="481"/>
                    <a:pt x="8060" y="297"/>
                  </a:cubicBezTo>
                  <a:cubicBezTo>
                    <a:pt x="8060" y="149"/>
                    <a:pt x="7949" y="1"/>
                    <a:pt x="776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4" name="Google Shape;2034;p37"/>
            <p:cNvSpPr/>
            <p:nvPr/>
          </p:nvSpPr>
          <p:spPr>
            <a:xfrm>
              <a:off x="4196775" y="2688350"/>
              <a:ext cx="126650" cy="15725"/>
            </a:xfrm>
            <a:custGeom>
              <a:avLst/>
              <a:gdLst/>
              <a:ahLst/>
              <a:cxnLst/>
              <a:rect l="l" t="t" r="r" b="b"/>
              <a:pathLst>
                <a:path w="5066" h="629" extrusionOk="0">
                  <a:moveTo>
                    <a:pt x="296" y="0"/>
                  </a:moveTo>
                  <a:cubicBezTo>
                    <a:pt x="149" y="0"/>
                    <a:pt x="1" y="148"/>
                    <a:pt x="1" y="333"/>
                  </a:cubicBezTo>
                  <a:cubicBezTo>
                    <a:pt x="1" y="481"/>
                    <a:pt x="149" y="629"/>
                    <a:pt x="296" y="629"/>
                  </a:cubicBezTo>
                  <a:lnTo>
                    <a:pt x="4770" y="629"/>
                  </a:lnTo>
                  <a:cubicBezTo>
                    <a:pt x="4955" y="629"/>
                    <a:pt x="5066" y="481"/>
                    <a:pt x="5066" y="333"/>
                  </a:cubicBezTo>
                  <a:cubicBezTo>
                    <a:pt x="5066" y="148"/>
                    <a:pt x="4955" y="0"/>
                    <a:pt x="47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5" name="Google Shape;2035;p37"/>
            <p:cNvSpPr/>
            <p:nvPr/>
          </p:nvSpPr>
          <p:spPr>
            <a:xfrm>
              <a:off x="3917650" y="2688350"/>
              <a:ext cx="247725" cy="15725"/>
            </a:xfrm>
            <a:custGeom>
              <a:avLst/>
              <a:gdLst/>
              <a:ahLst/>
              <a:cxnLst/>
              <a:rect l="l" t="t" r="r" b="b"/>
              <a:pathLst>
                <a:path w="9909" h="629" extrusionOk="0">
                  <a:moveTo>
                    <a:pt x="296" y="0"/>
                  </a:moveTo>
                  <a:cubicBezTo>
                    <a:pt x="148" y="0"/>
                    <a:pt x="1" y="148"/>
                    <a:pt x="1" y="333"/>
                  </a:cubicBezTo>
                  <a:cubicBezTo>
                    <a:pt x="1" y="481"/>
                    <a:pt x="148" y="629"/>
                    <a:pt x="296" y="629"/>
                  </a:cubicBezTo>
                  <a:lnTo>
                    <a:pt x="9613" y="629"/>
                  </a:lnTo>
                  <a:cubicBezTo>
                    <a:pt x="9798" y="629"/>
                    <a:pt x="9909" y="481"/>
                    <a:pt x="9909" y="333"/>
                  </a:cubicBezTo>
                  <a:cubicBezTo>
                    <a:pt x="9909" y="148"/>
                    <a:pt x="9798" y="0"/>
                    <a:pt x="96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6" name="Google Shape;2036;p37"/>
            <p:cNvSpPr/>
            <p:nvPr/>
          </p:nvSpPr>
          <p:spPr>
            <a:xfrm>
              <a:off x="3805825" y="2688350"/>
              <a:ext cx="75800" cy="15725"/>
            </a:xfrm>
            <a:custGeom>
              <a:avLst/>
              <a:gdLst/>
              <a:ahLst/>
              <a:cxnLst/>
              <a:rect l="l" t="t" r="r" b="b"/>
              <a:pathLst>
                <a:path w="3032" h="629" extrusionOk="0">
                  <a:moveTo>
                    <a:pt x="333" y="0"/>
                  </a:moveTo>
                  <a:cubicBezTo>
                    <a:pt x="148" y="0"/>
                    <a:pt x="0" y="148"/>
                    <a:pt x="0" y="333"/>
                  </a:cubicBezTo>
                  <a:cubicBezTo>
                    <a:pt x="0" y="481"/>
                    <a:pt x="148" y="629"/>
                    <a:pt x="333" y="629"/>
                  </a:cubicBezTo>
                  <a:lnTo>
                    <a:pt x="2736" y="629"/>
                  </a:lnTo>
                  <a:cubicBezTo>
                    <a:pt x="2921" y="629"/>
                    <a:pt x="3032" y="481"/>
                    <a:pt x="3032" y="333"/>
                  </a:cubicBezTo>
                  <a:cubicBezTo>
                    <a:pt x="3032" y="148"/>
                    <a:pt x="2921" y="0"/>
                    <a:pt x="27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7" name="Google Shape;2037;p37"/>
            <p:cNvSpPr/>
            <p:nvPr/>
          </p:nvSpPr>
          <p:spPr>
            <a:xfrm>
              <a:off x="4015625" y="2756750"/>
              <a:ext cx="307800" cy="14800"/>
            </a:xfrm>
            <a:custGeom>
              <a:avLst/>
              <a:gdLst/>
              <a:ahLst/>
              <a:cxnLst/>
              <a:rect l="l" t="t" r="r" b="b"/>
              <a:pathLst>
                <a:path w="12312" h="592" extrusionOk="0">
                  <a:moveTo>
                    <a:pt x="296" y="0"/>
                  </a:moveTo>
                  <a:cubicBezTo>
                    <a:pt x="111" y="0"/>
                    <a:pt x="0" y="111"/>
                    <a:pt x="0" y="296"/>
                  </a:cubicBezTo>
                  <a:cubicBezTo>
                    <a:pt x="0" y="481"/>
                    <a:pt x="111" y="592"/>
                    <a:pt x="296" y="592"/>
                  </a:cubicBezTo>
                  <a:lnTo>
                    <a:pt x="12016" y="592"/>
                  </a:lnTo>
                  <a:cubicBezTo>
                    <a:pt x="12201" y="592"/>
                    <a:pt x="12312" y="481"/>
                    <a:pt x="12312" y="296"/>
                  </a:cubicBezTo>
                  <a:cubicBezTo>
                    <a:pt x="12312" y="111"/>
                    <a:pt x="12201" y="0"/>
                    <a:pt x="120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8" name="Google Shape;2038;p37"/>
            <p:cNvSpPr/>
            <p:nvPr/>
          </p:nvSpPr>
          <p:spPr>
            <a:xfrm>
              <a:off x="3805825" y="2756750"/>
              <a:ext cx="118325" cy="14800"/>
            </a:xfrm>
            <a:custGeom>
              <a:avLst/>
              <a:gdLst/>
              <a:ahLst/>
              <a:cxnLst/>
              <a:rect l="l" t="t" r="r" b="b"/>
              <a:pathLst>
                <a:path w="4733" h="592" extrusionOk="0">
                  <a:moveTo>
                    <a:pt x="333" y="0"/>
                  </a:moveTo>
                  <a:cubicBezTo>
                    <a:pt x="148" y="0"/>
                    <a:pt x="0" y="111"/>
                    <a:pt x="0" y="296"/>
                  </a:cubicBezTo>
                  <a:cubicBezTo>
                    <a:pt x="0" y="481"/>
                    <a:pt x="148" y="592"/>
                    <a:pt x="333" y="592"/>
                  </a:cubicBezTo>
                  <a:lnTo>
                    <a:pt x="4400" y="592"/>
                  </a:lnTo>
                  <a:cubicBezTo>
                    <a:pt x="4584" y="592"/>
                    <a:pt x="4732" y="481"/>
                    <a:pt x="4732" y="296"/>
                  </a:cubicBezTo>
                  <a:cubicBezTo>
                    <a:pt x="4732" y="111"/>
                    <a:pt x="4584" y="0"/>
                    <a:pt x="44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9" name="Google Shape;2039;p37"/>
            <p:cNvSpPr/>
            <p:nvPr/>
          </p:nvSpPr>
          <p:spPr>
            <a:xfrm>
              <a:off x="4256850" y="2833450"/>
              <a:ext cx="66575" cy="15750"/>
            </a:xfrm>
            <a:custGeom>
              <a:avLst/>
              <a:gdLst/>
              <a:ahLst/>
              <a:cxnLst/>
              <a:rect l="l" t="t" r="r" b="b"/>
              <a:pathLst>
                <a:path w="2663" h="630" extrusionOk="0">
                  <a:moveTo>
                    <a:pt x="334" y="1"/>
                  </a:moveTo>
                  <a:cubicBezTo>
                    <a:pt x="149" y="1"/>
                    <a:pt x="1" y="149"/>
                    <a:pt x="1" y="334"/>
                  </a:cubicBezTo>
                  <a:cubicBezTo>
                    <a:pt x="1" y="481"/>
                    <a:pt x="149" y="629"/>
                    <a:pt x="334" y="629"/>
                  </a:cubicBezTo>
                  <a:lnTo>
                    <a:pt x="2367" y="629"/>
                  </a:lnTo>
                  <a:cubicBezTo>
                    <a:pt x="2552" y="629"/>
                    <a:pt x="2663" y="481"/>
                    <a:pt x="2663" y="334"/>
                  </a:cubicBezTo>
                  <a:cubicBezTo>
                    <a:pt x="2663" y="149"/>
                    <a:pt x="2552" y="1"/>
                    <a:pt x="236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0" name="Google Shape;2040;p37"/>
            <p:cNvSpPr/>
            <p:nvPr/>
          </p:nvSpPr>
          <p:spPr>
            <a:xfrm>
              <a:off x="4112675" y="2833450"/>
              <a:ext cx="118325" cy="15750"/>
            </a:xfrm>
            <a:custGeom>
              <a:avLst/>
              <a:gdLst/>
              <a:ahLst/>
              <a:cxnLst/>
              <a:rect l="l" t="t" r="r" b="b"/>
              <a:pathLst>
                <a:path w="4733" h="630" extrusionOk="0">
                  <a:moveTo>
                    <a:pt x="333" y="1"/>
                  </a:moveTo>
                  <a:cubicBezTo>
                    <a:pt x="148" y="1"/>
                    <a:pt x="0" y="149"/>
                    <a:pt x="0" y="334"/>
                  </a:cubicBezTo>
                  <a:cubicBezTo>
                    <a:pt x="0" y="481"/>
                    <a:pt x="148" y="629"/>
                    <a:pt x="333" y="629"/>
                  </a:cubicBezTo>
                  <a:lnTo>
                    <a:pt x="4400" y="629"/>
                  </a:lnTo>
                  <a:cubicBezTo>
                    <a:pt x="4585" y="629"/>
                    <a:pt x="4733" y="481"/>
                    <a:pt x="4733" y="334"/>
                  </a:cubicBezTo>
                  <a:cubicBezTo>
                    <a:pt x="4733" y="149"/>
                    <a:pt x="4585" y="1"/>
                    <a:pt x="440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1" name="Google Shape;2041;p37"/>
            <p:cNvSpPr/>
            <p:nvPr/>
          </p:nvSpPr>
          <p:spPr>
            <a:xfrm>
              <a:off x="3805825" y="2833450"/>
              <a:ext cx="253275" cy="15750"/>
            </a:xfrm>
            <a:custGeom>
              <a:avLst/>
              <a:gdLst/>
              <a:ahLst/>
              <a:cxnLst/>
              <a:rect l="l" t="t" r="r" b="b"/>
              <a:pathLst>
                <a:path w="10131" h="630" extrusionOk="0">
                  <a:moveTo>
                    <a:pt x="333" y="1"/>
                  </a:moveTo>
                  <a:cubicBezTo>
                    <a:pt x="148" y="1"/>
                    <a:pt x="0" y="149"/>
                    <a:pt x="0" y="334"/>
                  </a:cubicBezTo>
                  <a:cubicBezTo>
                    <a:pt x="0" y="481"/>
                    <a:pt x="148" y="629"/>
                    <a:pt x="333" y="629"/>
                  </a:cubicBezTo>
                  <a:lnTo>
                    <a:pt x="9797" y="629"/>
                  </a:lnTo>
                  <a:cubicBezTo>
                    <a:pt x="9982" y="629"/>
                    <a:pt x="10130" y="481"/>
                    <a:pt x="10130" y="334"/>
                  </a:cubicBezTo>
                  <a:cubicBezTo>
                    <a:pt x="10130" y="149"/>
                    <a:pt x="9982" y="1"/>
                    <a:pt x="97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2" name="Google Shape;2042;p37"/>
            <p:cNvSpPr/>
            <p:nvPr/>
          </p:nvSpPr>
          <p:spPr>
            <a:xfrm>
              <a:off x="4047975" y="2911100"/>
              <a:ext cx="275450" cy="15725"/>
            </a:xfrm>
            <a:custGeom>
              <a:avLst/>
              <a:gdLst/>
              <a:ahLst/>
              <a:cxnLst/>
              <a:rect l="l" t="t" r="r" b="b"/>
              <a:pathLst>
                <a:path w="11018" h="629" extrusionOk="0">
                  <a:moveTo>
                    <a:pt x="296" y="0"/>
                  </a:moveTo>
                  <a:cubicBezTo>
                    <a:pt x="148" y="0"/>
                    <a:pt x="0" y="148"/>
                    <a:pt x="0" y="296"/>
                  </a:cubicBezTo>
                  <a:cubicBezTo>
                    <a:pt x="0" y="481"/>
                    <a:pt x="148" y="629"/>
                    <a:pt x="296" y="629"/>
                  </a:cubicBezTo>
                  <a:lnTo>
                    <a:pt x="10722" y="629"/>
                  </a:lnTo>
                  <a:cubicBezTo>
                    <a:pt x="10907" y="629"/>
                    <a:pt x="11018" y="481"/>
                    <a:pt x="11018" y="296"/>
                  </a:cubicBezTo>
                  <a:cubicBezTo>
                    <a:pt x="11018" y="148"/>
                    <a:pt x="10907" y="0"/>
                    <a:pt x="107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3" name="Google Shape;2043;p37"/>
            <p:cNvSpPr/>
            <p:nvPr/>
          </p:nvSpPr>
          <p:spPr>
            <a:xfrm>
              <a:off x="3805825" y="2911100"/>
              <a:ext cx="201500" cy="15725"/>
            </a:xfrm>
            <a:custGeom>
              <a:avLst/>
              <a:gdLst/>
              <a:ahLst/>
              <a:cxnLst/>
              <a:rect l="l" t="t" r="r" b="b"/>
              <a:pathLst>
                <a:path w="8060" h="629" extrusionOk="0">
                  <a:moveTo>
                    <a:pt x="333" y="0"/>
                  </a:moveTo>
                  <a:cubicBezTo>
                    <a:pt x="148" y="0"/>
                    <a:pt x="0" y="148"/>
                    <a:pt x="0" y="296"/>
                  </a:cubicBezTo>
                  <a:cubicBezTo>
                    <a:pt x="0" y="481"/>
                    <a:pt x="148" y="629"/>
                    <a:pt x="333" y="629"/>
                  </a:cubicBezTo>
                  <a:lnTo>
                    <a:pt x="7764" y="629"/>
                  </a:lnTo>
                  <a:cubicBezTo>
                    <a:pt x="7949" y="629"/>
                    <a:pt x="8060" y="481"/>
                    <a:pt x="8060" y="296"/>
                  </a:cubicBezTo>
                  <a:cubicBezTo>
                    <a:pt x="8060" y="148"/>
                    <a:pt x="7949" y="0"/>
                    <a:pt x="776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4" name="Google Shape;2044;p37"/>
            <p:cNvSpPr/>
            <p:nvPr/>
          </p:nvSpPr>
          <p:spPr>
            <a:xfrm>
              <a:off x="4196775" y="2987800"/>
              <a:ext cx="126650" cy="15750"/>
            </a:xfrm>
            <a:custGeom>
              <a:avLst/>
              <a:gdLst/>
              <a:ahLst/>
              <a:cxnLst/>
              <a:rect l="l" t="t" r="r" b="b"/>
              <a:pathLst>
                <a:path w="5066" h="630" extrusionOk="0">
                  <a:moveTo>
                    <a:pt x="296" y="1"/>
                  </a:moveTo>
                  <a:cubicBezTo>
                    <a:pt x="149" y="1"/>
                    <a:pt x="1" y="149"/>
                    <a:pt x="1" y="334"/>
                  </a:cubicBezTo>
                  <a:cubicBezTo>
                    <a:pt x="1" y="481"/>
                    <a:pt x="149" y="629"/>
                    <a:pt x="296" y="629"/>
                  </a:cubicBezTo>
                  <a:lnTo>
                    <a:pt x="4770" y="629"/>
                  </a:lnTo>
                  <a:cubicBezTo>
                    <a:pt x="4955" y="629"/>
                    <a:pt x="5066" y="481"/>
                    <a:pt x="5066" y="334"/>
                  </a:cubicBezTo>
                  <a:cubicBezTo>
                    <a:pt x="5066" y="149"/>
                    <a:pt x="4955" y="1"/>
                    <a:pt x="47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5" name="Google Shape;2045;p37"/>
            <p:cNvSpPr/>
            <p:nvPr/>
          </p:nvSpPr>
          <p:spPr>
            <a:xfrm>
              <a:off x="3917650" y="2987800"/>
              <a:ext cx="247725" cy="15750"/>
            </a:xfrm>
            <a:custGeom>
              <a:avLst/>
              <a:gdLst/>
              <a:ahLst/>
              <a:cxnLst/>
              <a:rect l="l" t="t" r="r" b="b"/>
              <a:pathLst>
                <a:path w="9909" h="630" extrusionOk="0">
                  <a:moveTo>
                    <a:pt x="296" y="1"/>
                  </a:moveTo>
                  <a:cubicBezTo>
                    <a:pt x="148" y="1"/>
                    <a:pt x="1" y="149"/>
                    <a:pt x="1" y="334"/>
                  </a:cubicBezTo>
                  <a:cubicBezTo>
                    <a:pt x="1" y="481"/>
                    <a:pt x="148" y="629"/>
                    <a:pt x="296" y="629"/>
                  </a:cubicBezTo>
                  <a:lnTo>
                    <a:pt x="9613" y="629"/>
                  </a:lnTo>
                  <a:cubicBezTo>
                    <a:pt x="9798" y="629"/>
                    <a:pt x="9909" y="481"/>
                    <a:pt x="9909" y="334"/>
                  </a:cubicBezTo>
                  <a:cubicBezTo>
                    <a:pt x="9909" y="149"/>
                    <a:pt x="9798" y="1"/>
                    <a:pt x="96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6" name="Google Shape;2046;p37"/>
            <p:cNvSpPr/>
            <p:nvPr/>
          </p:nvSpPr>
          <p:spPr>
            <a:xfrm>
              <a:off x="3805825" y="2987800"/>
              <a:ext cx="75800" cy="15750"/>
            </a:xfrm>
            <a:custGeom>
              <a:avLst/>
              <a:gdLst/>
              <a:ahLst/>
              <a:cxnLst/>
              <a:rect l="l" t="t" r="r" b="b"/>
              <a:pathLst>
                <a:path w="3032" h="630" extrusionOk="0">
                  <a:moveTo>
                    <a:pt x="333" y="1"/>
                  </a:moveTo>
                  <a:cubicBezTo>
                    <a:pt x="148" y="1"/>
                    <a:pt x="0" y="149"/>
                    <a:pt x="0" y="334"/>
                  </a:cubicBezTo>
                  <a:cubicBezTo>
                    <a:pt x="0" y="481"/>
                    <a:pt x="148" y="629"/>
                    <a:pt x="333" y="629"/>
                  </a:cubicBezTo>
                  <a:lnTo>
                    <a:pt x="2736" y="629"/>
                  </a:lnTo>
                  <a:cubicBezTo>
                    <a:pt x="2921" y="629"/>
                    <a:pt x="3032" y="481"/>
                    <a:pt x="3032" y="334"/>
                  </a:cubicBezTo>
                  <a:cubicBezTo>
                    <a:pt x="3032" y="149"/>
                    <a:pt x="2921" y="1"/>
                    <a:pt x="273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7" name="Google Shape;2047;p37"/>
            <p:cNvSpPr/>
            <p:nvPr/>
          </p:nvSpPr>
          <p:spPr>
            <a:xfrm>
              <a:off x="4015625" y="3056200"/>
              <a:ext cx="307800" cy="14825"/>
            </a:xfrm>
            <a:custGeom>
              <a:avLst/>
              <a:gdLst/>
              <a:ahLst/>
              <a:cxnLst/>
              <a:rect l="l" t="t" r="r" b="b"/>
              <a:pathLst>
                <a:path w="12312" h="593" extrusionOk="0">
                  <a:moveTo>
                    <a:pt x="296" y="1"/>
                  </a:moveTo>
                  <a:cubicBezTo>
                    <a:pt x="111" y="1"/>
                    <a:pt x="0" y="112"/>
                    <a:pt x="0" y="296"/>
                  </a:cubicBezTo>
                  <a:cubicBezTo>
                    <a:pt x="0" y="481"/>
                    <a:pt x="111" y="592"/>
                    <a:pt x="296" y="592"/>
                  </a:cubicBezTo>
                  <a:lnTo>
                    <a:pt x="12016" y="592"/>
                  </a:lnTo>
                  <a:cubicBezTo>
                    <a:pt x="12201" y="592"/>
                    <a:pt x="12312" y="481"/>
                    <a:pt x="12312" y="296"/>
                  </a:cubicBezTo>
                  <a:cubicBezTo>
                    <a:pt x="12312" y="112"/>
                    <a:pt x="12201" y="1"/>
                    <a:pt x="120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8" name="Google Shape;2048;p37"/>
            <p:cNvSpPr/>
            <p:nvPr/>
          </p:nvSpPr>
          <p:spPr>
            <a:xfrm>
              <a:off x="3805825" y="3056200"/>
              <a:ext cx="118325" cy="14825"/>
            </a:xfrm>
            <a:custGeom>
              <a:avLst/>
              <a:gdLst/>
              <a:ahLst/>
              <a:cxnLst/>
              <a:rect l="l" t="t" r="r" b="b"/>
              <a:pathLst>
                <a:path w="4733" h="593" extrusionOk="0">
                  <a:moveTo>
                    <a:pt x="333" y="1"/>
                  </a:moveTo>
                  <a:cubicBezTo>
                    <a:pt x="148" y="1"/>
                    <a:pt x="0" y="112"/>
                    <a:pt x="0" y="296"/>
                  </a:cubicBezTo>
                  <a:cubicBezTo>
                    <a:pt x="0" y="481"/>
                    <a:pt x="148" y="592"/>
                    <a:pt x="333" y="592"/>
                  </a:cubicBezTo>
                  <a:lnTo>
                    <a:pt x="4400" y="592"/>
                  </a:lnTo>
                  <a:cubicBezTo>
                    <a:pt x="4584" y="592"/>
                    <a:pt x="4732" y="481"/>
                    <a:pt x="4732" y="296"/>
                  </a:cubicBezTo>
                  <a:cubicBezTo>
                    <a:pt x="4732" y="112"/>
                    <a:pt x="4584" y="1"/>
                    <a:pt x="440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9" name="Google Shape;2049;p37"/>
            <p:cNvSpPr/>
            <p:nvPr/>
          </p:nvSpPr>
          <p:spPr>
            <a:xfrm>
              <a:off x="4256850" y="3132925"/>
              <a:ext cx="66575" cy="15725"/>
            </a:xfrm>
            <a:custGeom>
              <a:avLst/>
              <a:gdLst/>
              <a:ahLst/>
              <a:cxnLst/>
              <a:rect l="l" t="t" r="r" b="b"/>
              <a:pathLst>
                <a:path w="2663" h="629" extrusionOk="0">
                  <a:moveTo>
                    <a:pt x="334" y="0"/>
                  </a:moveTo>
                  <a:cubicBezTo>
                    <a:pt x="149" y="0"/>
                    <a:pt x="1" y="148"/>
                    <a:pt x="1" y="333"/>
                  </a:cubicBezTo>
                  <a:cubicBezTo>
                    <a:pt x="1" y="481"/>
                    <a:pt x="149" y="629"/>
                    <a:pt x="334" y="629"/>
                  </a:cubicBezTo>
                  <a:lnTo>
                    <a:pt x="2367" y="629"/>
                  </a:lnTo>
                  <a:cubicBezTo>
                    <a:pt x="2552" y="629"/>
                    <a:pt x="2663" y="481"/>
                    <a:pt x="2663" y="333"/>
                  </a:cubicBezTo>
                  <a:cubicBezTo>
                    <a:pt x="2663" y="148"/>
                    <a:pt x="2552" y="0"/>
                    <a:pt x="236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0" name="Google Shape;2050;p37"/>
            <p:cNvSpPr/>
            <p:nvPr/>
          </p:nvSpPr>
          <p:spPr>
            <a:xfrm>
              <a:off x="4112675" y="3132925"/>
              <a:ext cx="118325" cy="15725"/>
            </a:xfrm>
            <a:custGeom>
              <a:avLst/>
              <a:gdLst/>
              <a:ahLst/>
              <a:cxnLst/>
              <a:rect l="l" t="t" r="r" b="b"/>
              <a:pathLst>
                <a:path w="4733" h="629" extrusionOk="0">
                  <a:moveTo>
                    <a:pt x="333" y="0"/>
                  </a:moveTo>
                  <a:cubicBezTo>
                    <a:pt x="148" y="0"/>
                    <a:pt x="0" y="148"/>
                    <a:pt x="0" y="333"/>
                  </a:cubicBezTo>
                  <a:cubicBezTo>
                    <a:pt x="0" y="481"/>
                    <a:pt x="148" y="629"/>
                    <a:pt x="333" y="629"/>
                  </a:cubicBezTo>
                  <a:lnTo>
                    <a:pt x="4400" y="629"/>
                  </a:lnTo>
                  <a:cubicBezTo>
                    <a:pt x="4585" y="629"/>
                    <a:pt x="4733" y="481"/>
                    <a:pt x="4733" y="333"/>
                  </a:cubicBezTo>
                  <a:cubicBezTo>
                    <a:pt x="4733" y="148"/>
                    <a:pt x="4585" y="0"/>
                    <a:pt x="44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1" name="Google Shape;2051;p37"/>
            <p:cNvSpPr/>
            <p:nvPr/>
          </p:nvSpPr>
          <p:spPr>
            <a:xfrm>
              <a:off x="3805825" y="3132925"/>
              <a:ext cx="253275" cy="15725"/>
            </a:xfrm>
            <a:custGeom>
              <a:avLst/>
              <a:gdLst/>
              <a:ahLst/>
              <a:cxnLst/>
              <a:rect l="l" t="t" r="r" b="b"/>
              <a:pathLst>
                <a:path w="10131" h="629" extrusionOk="0">
                  <a:moveTo>
                    <a:pt x="333" y="0"/>
                  </a:moveTo>
                  <a:cubicBezTo>
                    <a:pt x="148" y="0"/>
                    <a:pt x="0" y="148"/>
                    <a:pt x="0" y="333"/>
                  </a:cubicBezTo>
                  <a:cubicBezTo>
                    <a:pt x="0" y="481"/>
                    <a:pt x="148" y="629"/>
                    <a:pt x="333" y="629"/>
                  </a:cubicBezTo>
                  <a:lnTo>
                    <a:pt x="9797" y="629"/>
                  </a:lnTo>
                  <a:cubicBezTo>
                    <a:pt x="9982" y="629"/>
                    <a:pt x="10130" y="481"/>
                    <a:pt x="10130" y="333"/>
                  </a:cubicBezTo>
                  <a:cubicBezTo>
                    <a:pt x="10130" y="148"/>
                    <a:pt x="9982" y="0"/>
                    <a:pt x="979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2" name="Google Shape;2052;p37"/>
            <p:cNvSpPr/>
            <p:nvPr/>
          </p:nvSpPr>
          <p:spPr>
            <a:xfrm>
              <a:off x="4047975" y="3210550"/>
              <a:ext cx="275450" cy="14825"/>
            </a:xfrm>
            <a:custGeom>
              <a:avLst/>
              <a:gdLst/>
              <a:ahLst/>
              <a:cxnLst/>
              <a:rect l="l" t="t" r="r" b="b"/>
              <a:pathLst>
                <a:path w="11018" h="593" extrusionOk="0">
                  <a:moveTo>
                    <a:pt x="296" y="1"/>
                  </a:moveTo>
                  <a:cubicBezTo>
                    <a:pt x="148" y="1"/>
                    <a:pt x="0" y="149"/>
                    <a:pt x="0" y="297"/>
                  </a:cubicBezTo>
                  <a:cubicBezTo>
                    <a:pt x="0" y="481"/>
                    <a:pt x="148" y="592"/>
                    <a:pt x="296" y="592"/>
                  </a:cubicBezTo>
                  <a:lnTo>
                    <a:pt x="10722" y="592"/>
                  </a:lnTo>
                  <a:cubicBezTo>
                    <a:pt x="10907" y="592"/>
                    <a:pt x="11018" y="481"/>
                    <a:pt x="11018" y="297"/>
                  </a:cubicBezTo>
                  <a:cubicBezTo>
                    <a:pt x="11018" y="149"/>
                    <a:pt x="10907" y="1"/>
                    <a:pt x="1072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3" name="Google Shape;2053;p37"/>
            <p:cNvSpPr/>
            <p:nvPr/>
          </p:nvSpPr>
          <p:spPr>
            <a:xfrm>
              <a:off x="3805825" y="3210550"/>
              <a:ext cx="201500" cy="14825"/>
            </a:xfrm>
            <a:custGeom>
              <a:avLst/>
              <a:gdLst/>
              <a:ahLst/>
              <a:cxnLst/>
              <a:rect l="l" t="t" r="r" b="b"/>
              <a:pathLst>
                <a:path w="8060" h="593" extrusionOk="0">
                  <a:moveTo>
                    <a:pt x="333" y="1"/>
                  </a:moveTo>
                  <a:cubicBezTo>
                    <a:pt x="148" y="1"/>
                    <a:pt x="0" y="149"/>
                    <a:pt x="0" y="297"/>
                  </a:cubicBezTo>
                  <a:cubicBezTo>
                    <a:pt x="0" y="481"/>
                    <a:pt x="148" y="592"/>
                    <a:pt x="333" y="592"/>
                  </a:cubicBezTo>
                  <a:lnTo>
                    <a:pt x="7764" y="592"/>
                  </a:lnTo>
                  <a:cubicBezTo>
                    <a:pt x="7949" y="592"/>
                    <a:pt x="8060" y="481"/>
                    <a:pt x="8060" y="297"/>
                  </a:cubicBezTo>
                  <a:cubicBezTo>
                    <a:pt x="8060" y="149"/>
                    <a:pt x="7949" y="1"/>
                    <a:pt x="776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4" name="Google Shape;2054;p37"/>
            <p:cNvSpPr/>
            <p:nvPr/>
          </p:nvSpPr>
          <p:spPr>
            <a:xfrm>
              <a:off x="4196775" y="3287275"/>
              <a:ext cx="126650" cy="15725"/>
            </a:xfrm>
            <a:custGeom>
              <a:avLst/>
              <a:gdLst/>
              <a:ahLst/>
              <a:cxnLst/>
              <a:rect l="l" t="t" r="r" b="b"/>
              <a:pathLst>
                <a:path w="5066" h="629" extrusionOk="0">
                  <a:moveTo>
                    <a:pt x="296" y="0"/>
                  </a:moveTo>
                  <a:cubicBezTo>
                    <a:pt x="149" y="0"/>
                    <a:pt x="1" y="148"/>
                    <a:pt x="1" y="333"/>
                  </a:cubicBezTo>
                  <a:cubicBezTo>
                    <a:pt x="1" y="481"/>
                    <a:pt x="149" y="629"/>
                    <a:pt x="296" y="629"/>
                  </a:cubicBezTo>
                  <a:lnTo>
                    <a:pt x="4770" y="629"/>
                  </a:lnTo>
                  <a:cubicBezTo>
                    <a:pt x="4955" y="629"/>
                    <a:pt x="5066" y="481"/>
                    <a:pt x="5066" y="333"/>
                  </a:cubicBezTo>
                  <a:cubicBezTo>
                    <a:pt x="5066" y="148"/>
                    <a:pt x="4955" y="0"/>
                    <a:pt x="47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5" name="Google Shape;2055;p37"/>
            <p:cNvSpPr/>
            <p:nvPr/>
          </p:nvSpPr>
          <p:spPr>
            <a:xfrm>
              <a:off x="3917650" y="3287275"/>
              <a:ext cx="247725" cy="15725"/>
            </a:xfrm>
            <a:custGeom>
              <a:avLst/>
              <a:gdLst/>
              <a:ahLst/>
              <a:cxnLst/>
              <a:rect l="l" t="t" r="r" b="b"/>
              <a:pathLst>
                <a:path w="9909" h="629" extrusionOk="0">
                  <a:moveTo>
                    <a:pt x="296" y="0"/>
                  </a:moveTo>
                  <a:cubicBezTo>
                    <a:pt x="148" y="0"/>
                    <a:pt x="1" y="148"/>
                    <a:pt x="1" y="333"/>
                  </a:cubicBezTo>
                  <a:cubicBezTo>
                    <a:pt x="1" y="481"/>
                    <a:pt x="148" y="629"/>
                    <a:pt x="296" y="629"/>
                  </a:cubicBezTo>
                  <a:lnTo>
                    <a:pt x="9613" y="629"/>
                  </a:lnTo>
                  <a:cubicBezTo>
                    <a:pt x="9798" y="629"/>
                    <a:pt x="9909" y="481"/>
                    <a:pt x="9909" y="333"/>
                  </a:cubicBezTo>
                  <a:cubicBezTo>
                    <a:pt x="9909" y="148"/>
                    <a:pt x="9798" y="0"/>
                    <a:pt x="96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6" name="Google Shape;2056;p37"/>
            <p:cNvSpPr/>
            <p:nvPr/>
          </p:nvSpPr>
          <p:spPr>
            <a:xfrm>
              <a:off x="3805825" y="3287275"/>
              <a:ext cx="75800" cy="15725"/>
            </a:xfrm>
            <a:custGeom>
              <a:avLst/>
              <a:gdLst/>
              <a:ahLst/>
              <a:cxnLst/>
              <a:rect l="l" t="t" r="r" b="b"/>
              <a:pathLst>
                <a:path w="3032" h="629" extrusionOk="0">
                  <a:moveTo>
                    <a:pt x="333" y="0"/>
                  </a:moveTo>
                  <a:cubicBezTo>
                    <a:pt x="148" y="0"/>
                    <a:pt x="0" y="148"/>
                    <a:pt x="0" y="333"/>
                  </a:cubicBezTo>
                  <a:cubicBezTo>
                    <a:pt x="0" y="481"/>
                    <a:pt x="148" y="629"/>
                    <a:pt x="333" y="629"/>
                  </a:cubicBezTo>
                  <a:lnTo>
                    <a:pt x="2736" y="629"/>
                  </a:lnTo>
                  <a:cubicBezTo>
                    <a:pt x="2921" y="629"/>
                    <a:pt x="3032" y="481"/>
                    <a:pt x="3032" y="333"/>
                  </a:cubicBezTo>
                  <a:cubicBezTo>
                    <a:pt x="3032" y="148"/>
                    <a:pt x="2921" y="0"/>
                    <a:pt x="27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7" name="Google Shape;2057;p37"/>
            <p:cNvSpPr/>
            <p:nvPr/>
          </p:nvSpPr>
          <p:spPr>
            <a:xfrm>
              <a:off x="1700350" y="3333475"/>
              <a:ext cx="69325" cy="154400"/>
            </a:xfrm>
            <a:custGeom>
              <a:avLst/>
              <a:gdLst/>
              <a:ahLst/>
              <a:cxnLst/>
              <a:rect l="l" t="t" r="r" b="b"/>
              <a:pathLst>
                <a:path w="2773" h="6176" extrusionOk="0">
                  <a:moveTo>
                    <a:pt x="0" y="1"/>
                  </a:moveTo>
                  <a:lnTo>
                    <a:pt x="0" y="6175"/>
                  </a:lnTo>
                  <a:lnTo>
                    <a:pt x="2773" y="6175"/>
                  </a:lnTo>
                  <a:lnTo>
                    <a:pt x="277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8" name="Google Shape;2058;p37"/>
            <p:cNvSpPr/>
            <p:nvPr/>
          </p:nvSpPr>
          <p:spPr>
            <a:xfrm>
              <a:off x="1838975" y="3401875"/>
              <a:ext cx="69350" cy="86000"/>
            </a:xfrm>
            <a:custGeom>
              <a:avLst/>
              <a:gdLst/>
              <a:ahLst/>
              <a:cxnLst/>
              <a:rect l="l" t="t" r="r" b="b"/>
              <a:pathLst>
                <a:path w="2774" h="3440" extrusionOk="0">
                  <a:moveTo>
                    <a:pt x="1" y="1"/>
                  </a:moveTo>
                  <a:lnTo>
                    <a:pt x="1" y="3439"/>
                  </a:lnTo>
                  <a:lnTo>
                    <a:pt x="2774" y="3439"/>
                  </a:lnTo>
                  <a:lnTo>
                    <a:pt x="277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9" name="Google Shape;2059;p37"/>
            <p:cNvSpPr/>
            <p:nvPr/>
          </p:nvSpPr>
          <p:spPr>
            <a:xfrm>
              <a:off x="1977625" y="3441625"/>
              <a:ext cx="69350" cy="46250"/>
            </a:xfrm>
            <a:custGeom>
              <a:avLst/>
              <a:gdLst/>
              <a:ahLst/>
              <a:cxnLst/>
              <a:rect l="l" t="t" r="r" b="b"/>
              <a:pathLst>
                <a:path w="2774" h="1850" extrusionOk="0">
                  <a:moveTo>
                    <a:pt x="0" y="0"/>
                  </a:moveTo>
                  <a:lnTo>
                    <a:pt x="0" y="1849"/>
                  </a:lnTo>
                  <a:lnTo>
                    <a:pt x="2773" y="1849"/>
                  </a:lnTo>
                  <a:lnTo>
                    <a:pt x="27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0" name="Google Shape;2060;p37"/>
            <p:cNvSpPr/>
            <p:nvPr/>
          </p:nvSpPr>
          <p:spPr>
            <a:xfrm>
              <a:off x="2116250" y="3378775"/>
              <a:ext cx="69350" cy="109100"/>
            </a:xfrm>
            <a:custGeom>
              <a:avLst/>
              <a:gdLst/>
              <a:ahLst/>
              <a:cxnLst/>
              <a:rect l="l" t="t" r="r" b="b"/>
              <a:pathLst>
                <a:path w="2774" h="4364" extrusionOk="0">
                  <a:moveTo>
                    <a:pt x="1" y="0"/>
                  </a:moveTo>
                  <a:lnTo>
                    <a:pt x="1" y="4363"/>
                  </a:lnTo>
                  <a:lnTo>
                    <a:pt x="2774" y="4363"/>
                  </a:lnTo>
                  <a:lnTo>
                    <a:pt x="277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1" name="Google Shape;2061;p37"/>
            <p:cNvSpPr/>
            <p:nvPr/>
          </p:nvSpPr>
          <p:spPr>
            <a:xfrm>
              <a:off x="2254900" y="3418525"/>
              <a:ext cx="69350" cy="69350"/>
            </a:xfrm>
            <a:custGeom>
              <a:avLst/>
              <a:gdLst/>
              <a:ahLst/>
              <a:cxnLst/>
              <a:rect l="l" t="t" r="r" b="b"/>
              <a:pathLst>
                <a:path w="2774" h="2774" extrusionOk="0">
                  <a:moveTo>
                    <a:pt x="0" y="0"/>
                  </a:moveTo>
                  <a:lnTo>
                    <a:pt x="0" y="2773"/>
                  </a:lnTo>
                  <a:lnTo>
                    <a:pt x="2773" y="2773"/>
                  </a:lnTo>
                  <a:lnTo>
                    <a:pt x="27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2" name="Google Shape;2062;p37"/>
            <p:cNvSpPr/>
            <p:nvPr/>
          </p:nvSpPr>
          <p:spPr>
            <a:xfrm>
              <a:off x="2393550" y="3373225"/>
              <a:ext cx="69325" cy="114650"/>
            </a:xfrm>
            <a:custGeom>
              <a:avLst/>
              <a:gdLst/>
              <a:ahLst/>
              <a:cxnLst/>
              <a:rect l="l" t="t" r="r" b="b"/>
              <a:pathLst>
                <a:path w="2773" h="4586" extrusionOk="0">
                  <a:moveTo>
                    <a:pt x="0" y="1"/>
                  </a:moveTo>
                  <a:lnTo>
                    <a:pt x="0" y="4585"/>
                  </a:lnTo>
                  <a:lnTo>
                    <a:pt x="2773" y="4585"/>
                  </a:lnTo>
                  <a:lnTo>
                    <a:pt x="277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3" name="Google Shape;2063;p37"/>
            <p:cNvSpPr/>
            <p:nvPr/>
          </p:nvSpPr>
          <p:spPr>
            <a:xfrm>
              <a:off x="2532175" y="3468425"/>
              <a:ext cx="69350" cy="19450"/>
            </a:xfrm>
            <a:custGeom>
              <a:avLst/>
              <a:gdLst/>
              <a:ahLst/>
              <a:cxnLst/>
              <a:rect l="l" t="t" r="r" b="b"/>
              <a:pathLst>
                <a:path w="2774" h="778" extrusionOk="0">
                  <a:moveTo>
                    <a:pt x="1" y="1"/>
                  </a:moveTo>
                  <a:lnTo>
                    <a:pt x="1" y="777"/>
                  </a:lnTo>
                  <a:lnTo>
                    <a:pt x="2773" y="777"/>
                  </a:lnTo>
                  <a:lnTo>
                    <a:pt x="277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4" name="Google Shape;2064;p37"/>
            <p:cNvSpPr/>
            <p:nvPr/>
          </p:nvSpPr>
          <p:spPr>
            <a:xfrm>
              <a:off x="2670825" y="3333475"/>
              <a:ext cx="69350" cy="154400"/>
            </a:xfrm>
            <a:custGeom>
              <a:avLst/>
              <a:gdLst/>
              <a:ahLst/>
              <a:cxnLst/>
              <a:rect l="l" t="t" r="r" b="b"/>
              <a:pathLst>
                <a:path w="2774" h="6176" extrusionOk="0">
                  <a:moveTo>
                    <a:pt x="0" y="1"/>
                  </a:moveTo>
                  <a:lnTo>
                    <a:pt x="0" y="6175"/>
                  </a:lnTo>
                  <a:lnTo>
                    <a:pt x="2773" y="6175"/>
                  </a:lnTo>
                  <a:lnTo>
                    <a:pt x="277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5" name="Google Shape;2065;p37"/>
            <p:cNvSpPr/>
            <p:nvPr/>
          </p:nvSpPr>
          <p:spPr>
            <a:xfrm>
              <a:off x="2809450" y="3431450"/>
              <a:ext cx="69350" cy="56425"/>
            </a:xfrm>
            <a:custGeom>
              <a:avLst/>
              <a:gdLst/>
              <a:ahLst/>
              <a:cxnLst/>
              <a:rect l="l" t="t" r="r" b="b"/>
              <a:pathLst>
                <a:path w="2774" h="2257" extrusionOk="0">
                  <a:moveTo>
                    <a:pt x="1" y="1"/>
                  </a:moveTo>
                  <a:lnTo>
                    <a:pt x="1" y="2256"/>
                  </a:lnTo>
                  <a:lnTo>
                    <a:pt x="2774" y="2256"/>
                  </a:lnTo>
                  <a:lnTo>
                    <a:pt x="277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6" name="Google Shape;2066;p37"/>
            <p:cNvSpPr/>
            <p:nvPr/>
          </p:nvSpPr>
          <p:spPr>
            <a:xfrm>
              <a:off x="2948100" y="3465650"/>
              <a:ext cx="69350" cy="22225"/>
            </a:xfrm>
            <a:custGeom>
              <a:avLst/>
              <a:gdLst/>
              <a:ahLst/>
              <a:cxnLst/>
              <a:rect l="l" t="t" r="r" b="b"/>
              <a:pathLst>
                <a:path w="2774" h="889" extrusionOk="0">
                  <a:moveTo>
                    <a:pt x="0" y="1"/>
                  </a:moveTo>
                  <a:lnTo>
                    <a:pt x="0" y="888"/>
                  </a:lnTo>
                  <a:lnTo>
                    <a:pt x="2773" y="888"/>
                  </a:lnTo>
                  <a:lnTo>
                    <a:pt x="277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7" name="Google Shape;2067;p37"/>
            <p:cNvSpPr/>
            <p:nvPr/>
          </p:nvSpPr>
          <p:spPr>
            <a:xfrm>
              <a:off x="3086750" y="3437000"/>
              <a:ext cx="69325" cy="50875"/>
            </a:xfrm>
            <a:custGeom>
              <a:avLst/>
              <a:gdLst/>
              <a:ahLst/>
              <a:cxnLst/>
              <a:rect l="l" t="t" r="r" b="b"/>
              <a:pathLst>
                <a:path w="2773" h="2035" extrusionOk="0">
                  <a:moveTo>
                    <a:pt x="0" y="1"/>
                  </a:moveTo>
                  <a:lnTo>
                    <a:pt x="0" y="2034"/>
                  </a:lnTo>
                  <a:lnTo>
                    <a:pt x="2773" y="2034"/>
                  </a:lnTo>
                  <a:lnTo>
                    <a:pt x="277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8" name="Google Shape;2068;p37"/>
            <p:cNvSpPr/>
            <p:nvPr/>
          </p:nvSpPr>
          <p:spPr>
            <a:xfrm>
              <a:off x="3225375" y="3333475"/>
              <a:ext cx="69350" cy="154400"/>
            </a:xfrm>
            <a:custGeom>
              <a:avLst/>
              <a:gdLst/>
              <a:ahLst/>
              <a:cxnLst/>
              <a:rect l="l" t="t" r="r" b="b"/>
              <a:pathLst>
                <a:path w="2774" h="6176" extrusionOk="0">
                  <a:moveTo>
                    <a:pt x="1" y="1"/>
                  </a:moveTo>
                  <a:lnTo>
                    <a:pt x="1" y="6175"/>
                  </a:lnTo>
                  <a:lnTo>
                    <a:pt x="2773" y="6175"/>
                  </a:lnTo>
                  <a:lnTo>
                    <a:pt x="277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9" name="Google Shape;2069;p37"/>
            <p:cNvSpPr/>
            <p:nvPr/>
          </p:nvSpPr>
          <p:spPr>
            <a:xfrm>
              <a:off x="3364025" y="3364900"/>
              <a:ext cx="69325" cy="122975"/>
            </a:xfrm>
            <a:custGeom>
              <a:avLst/>
              <a:gdLst/>
              <a:ahLst/>
              <a:cxnLst/>
              <a:rect l="l" t="t" r="r" b="b"/>
              <a:pathLst>
                <a:path w="2773" h="4919" extrusionOk="0">
                  <a:moveTo>
                    <a:pt x="0" y="1"/>
                  </a:moveTo>
                  <a:lnTo>
                    <a:pt x="0" y="4918"/>
                  </a:lnTo>
                  <a:lnTo>
                    <a:pt x="2773" y="4918"/>
                  </a:lnTo>
                  <a:lnTo>
                    <a:pt x="277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0" name="Google Shape;2070;p37"/>
            <p:cNvSpPr/>
            <p:nvPr/>
          </p:nvSpPr>
          <p:spPr>
            <a:xfrm>
              <a:off x="3502650" y="3386175"/>
              <a:ext cx="69350" cy="101700"/>
            </a:xfrm>
            <a:custGeom>
              <a:avLst/>
              <a:gdLst/>
              <a:ahLst/>
              <a:cxnLst/>
              <a:rect l="l" t="t" r="r" b="b"/>
              <a:pathLst>
                <a:path w="2774" h="4068" extrusionOk="0">
                  <a:moveTo>
                    <a:pt x="1" y="0"/>
                  </a:moveTo>
                  <a:lnTo>
                    <a:pt x="1" y="4067"/>
                  </a:lnTo>
                  <a:lnTo>
                    <a:pt x="2774" y="4067"/>
                  </a:lnTo>
                  <a:lnTo>
                    <a:pt x="277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1" name="Google Shape;2071;p37"/>
            <p:cNvSpPr/>
            <p:nvPr/>
          </p:nvSpPr>
          <p:spPr>
            <a:xfrm>
              <a:off x="3855725" y="1244650"/>
              <a:ext cx="170100" cy="822625"/>
            </a:xfrm>
            <a:custGeom>
              <a:avLst/>
              <a:gdLst/>
              <a:ahLst/>
              <a:cxnLst/>
              <a:rect l="l" t="t" r="r" b="b"/>
              <a:pathLst>
                <a:path w="6804" h="32905" extrusionOk="0">
                  <a:moveTo>
                    <a:pt x="296" y="0"/>
                  </a:moveTo>
                  <a:cubicBezTo>
                    <a:pt x="222" y="0"/>
                    <a:pt x="148" y="37"/>
                    <a:pt x="111" y="74"/>
                  </a:cubicBezTo>
                  <a:cubicBezTo>
                    <a:pt x="38" y="148"/>
                    <a:pt x="1" y="222"/>
                    <a:pt x="1" y="296"/>
                  </a:cubicBezTo>
                  <a:lnTo>
                    <a:pt x="1" y="32571"/>
                  </a:lnTo>
                  <a:cubicBezTo>
                    <a:pt x="1" y="32756"/>
                    <a:pt x="148" y="32904"/>
                    <a:pt x="296" y="32904"/>
                  </a:cubicBezTo>
                  <a:cubicBezTo>
                    <a:pt x="481" y="32904"/>
                    <a:pt x="629" y="32756"/>
                    <a:pt x="629" y="32571"/>
                  </a:cubicBezTo>
                  <a:lnTo>
                    <a:pt x="629" y="629"/>
                  </a:lnTo>
                  <a:lnTo>
                    <a:pt x="6507" y="629"/>
                  </a:lnTo>
                  <a:cubicBezTo>
                    <a:pt x="6655" y="629"/>
                    <a:pt x="6803" y="481"/>
                    <a:pt x="6803" y="296"/>
                  </a:cubicBezTo>
                  <a:cubicBezTo>
                    <a:pt x="6803" y="148"/>
                    <a:pt x="6655" y="0"/>
                    <a:pt x="650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2" name="Google Shape;2072;p37"/>
            <p:cNvSpPr/>
            <p:nvPr/>
          </p:nvSpPr>
          <p:spPr>
            <a:xfrm>
              <a:off x="4130225" y="1239100"/>
              <a:ext cx="302275" cy="14800"/>
            </a:xfrm>
            <a:custGeom>
              <a:avLst/>
              <a:gdLst/>
              <a:ahLst/>
              <a:cxnLst/>
              <a:rect l="l" t="t" r="r" b="b"/>
              <a:pathLst>
                <a:path w="12091" h="592" extrusionOk="0">
                  <a:moveTo>
                    <a:pt x="334" y="0"/>
                  </a:moveTo>
                  <a:cubicBezTo>
                    <a:pt x="149" y="0"/>
                    <a:pt x="1" y="148"/>
                    <a:pt x="1" y="296"/>
                  </a:cubicBezTo>
                  <a:cubicBezTo>
                    <a:pt x="1" y="481"/>
                    <a:pt x="149" y="592"/>
                    <a:pt x="334" y="592"/>
                  </a:cubicBezTo>
                  <a:lnTo>
                    <a:pt x="11757" y="592"/>
                  </a:lnTo>
                  <a:cubicBezTo>
                    <a:pt x="11942" y="592"/>
                    <a:pt x="12090" y="481"/>
                    <a:pt x="12090" y="296"/>
                  </a:cubicBezTo>
                  <a:cubicBezTo>
                    <a:pt x="12090" y="148"/>
                    <a:pt x="11942" y="0"/>
                    <a:pt x="1175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3" name="Google Shape;2073;p37"/>
            <p:cNvSpPr/>
            <p:nvPr/>
          </p:nvSpPr>
          <p:spPr>
            <a:xfrm>
              <a:off x="4130225" y="1330600"/>
              <a:ext cx="302275" cy="15725"/>
            </a:xfrm>
            <a:custGeom>
              <a:avLst/>
              <a:gdLst/>
              <a:ahLst/>
              <a:cxnLst/>
              <a:rect l="l" t="t" r="r" b="b"/>
              <a:pathLst>
                <a:path w="12091" h="629" extrusionOk="0">
                  <a:moveTo>
                    <a:pt x="334" y="0"/>
                  </a:moveTo>
                  <a:cubicBezTo>
                    <a:pt x="149" y="0"/>
                    <a:pt x="1" y="148"/>
                    <a:pt x="1" y="296"/>
                  </a:cubicBezTo>
                  <a:cubicBezTo>
                    <a:pt x="1" y="481"/>
                    <a:pt x="149" y="629"/>
                    <a:pt x="334" y="629"/>
                  </a:cubicBezTo>
                  <a:lnTo>
                    <a:pt x="11757" y="629"/>
                  </a:lnTo>
                  <a:cubicBezTo>
                    <a:pt x="11942" y="629"/>
                    <a:pt x="12090" y="481"/>
                    <a:pt x="12090" y="296"/>
                  </a:cubicBezTo>
                  <a:cubicBezTo>
                    <a:pt x="12090" y="148"/>
                    <a:pt x="11942" y="0"/>
                    <a:pt x="1175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4" name="Google Shape;2074;p37"/>
            <p:cNvSpPr/>
            <p:nvPr/>
          </p:nvSpPr>
          <p:spPr>
            <a:xfrm>
              <a:off x="4130225" y="1422100"/>
              <a:ext cx="302275" cy="15725"/>
            </a:xfrm>
            <a:custGeom>
              <a:avLst/>
              <a:gdLst/>
              <a:ahLst/>
              <a:cxnLst/>
              <a:rect l="l" t="t" r="r" b="b"/>
              <a:pathLst>
                <a:path w="12091" h="629" extrusionOk="0">
                  <a:moveTo>
                    <a:pt x="334" y="0"/>
                  </a:moveTo>
                  <a:cubicBezTo>
                    <a:pt x="149" y="0"/>
                    <a:pt x="1" y="148"/>
                    <a:pt x="1" y="296"/>
                  </a:cubicBezTo>
                  <a:cubicBezTo>
                    <a:pt x="1" y="481"/>
                    <a:pt x="149" y="629"/>
                    <a:pt x="334" y="629"/>
                  </a:cubicBezTo>
                  <a:lnTo>
                    <a:pt x="11757" y="629"/>
                  </a:lnTo>
                  <a:cubicBezTo>
                    <a:pt x="11942" y="629"/>
                    <a:pt x="12090" y="481"/>
                    <a:pt x="12090" y="296"/>
                  </a:cubicBezTo>
                  <a:cubicBezTo>
                    <a:pt x="12090" y="148"/>
                    <a:pt x="11942" y="0"/>
                    <a:pt x="1175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5" name="Google Shape;2075;p37"/>
            <p:cNvSpPr/>
            <p:nvPr/>
          </p:nvSpPr>
          <p:spPr>
            <a:xfrm>
              <a:off x="1709575" y="4545200"/>
              <a:ext cx="317975" cy="15750"/>
            </a:xfrm>
            <a:custGeom>
              <a:avLst/>
              <a:gdLst/>
              <a:ahLst/>
              <a:cxnLst/>
              <a:rect l="l" t="t" r="r" b="b"/>
              <a:pathLst>
                <a:path w="12719" h="630" extrusionOk="0">
                  <a:moveTo>
                    <a:pt x="297" y="1"/>
                  </a:moveTo>
                  <a:cubicBezTo>
                    <a:pt x="112" y="1"/>
                    <a:pt x="1" y="148"/>
                    <a:pt x="1" y="296"/>
                  </a:cubicBezTo>
                  <a:cubicBezTo>
                    <a:pt x="1" y="481"/>
                    <a:pt x="112" y="629"/>
                    <a:pt x="297" y="629"/>
                  </a:cubicBezTo>
                  <a:lnTo>
                    <a:pt x="12423" y="629"/>
                  </a:lnTo>
                  <a:cubicBezTo>
                    <a:pt x="12608" y="629"/>
                    <a:pt x="12719" y="481"/>
                    <a:pt x="12719" y="296"/>
                  </a:cubicBezTo>
                  <a:cubicBezTo>
                    <a:pt x="12719" y="148"/>
                    <a:pt x="12608" y="1"/>
                    <a:pt x="124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6" name="Google Shape;2076;p37"/>
            <p:cNvSpPr/>
            <p:nvPr/>
          </p:nvSpPr>
          <p:spPr>
            <a:xfrm>
              <a:off x="1709575" y="4631150"/>
              <a:ext cx="317975" cy="15750"/>
            </a:xfrm>
            <a:custGeom>
              <a:avLst/>
              <a:gdLst/>
              <a:ahLst/>
              <a:cxnLst/>
              <a:rect l="l" t="t" r="r" b="b"/>
              <a:pathLst>
                <a:path w="12719" h="630" extrusionOk="0">
                  <a:moveTo>
                    <a:pt x="297" y="1"/>
                  </a:moveTo>
                  <a:cubicBezTo>
                    <a:pt x="112" y="1"/>
                    <a:pt x="1" y="149"/>
                    <a:pt x="1" y="297"/>
                  </a:cubicBezTo>
                  <a:cubicBezTo>
                    <a:pt x="1" y="481"/>
                    <a:pt x="112" y="629"/>
                    <a:pt x="297" y="629"/>
                  </a:cubicBezTo>
                  <a:lnTo>
                    <a:pt x="12423" y="629"/>
                  </a:lnTo>
                  <a:cubicBezTo>
                    <a:pt x="12608" y="629"/>
                    <a:pt x="12719" y="481"/>
                    <a:pt x="12719" y="297"/>
                  </a:cubicBezTo>
                  <a:cubicBezTo>
                    <a:pt x="12719" y="149"/>
                    <a:pt x="12608" y="1"/>
                    <a:pt x="124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7" name="Google Shape;2077;p37"/>
            <p:cNvSpPr/>
            <p:nvPr/>
          </p:nvSpPr>
          <p:spPr>
            <a:xfrm>
              <a:off x="1709575" y="4717125"/>
              <a:ext cx="317975" cy="15725"/>
            </a:xfrm>
            <a:custGeom>
              <a:avLst/>
              <a:gdLst/>
              <a:ahLst/>
              <a:cxnLst/>
              <a:rect l="l" t="t" r="r" b="b"/>
              <a:pathLst>
                <a:path w="12719" h="629" extrusionOk="0">
                  <a:moveTo>
                    <a:pt x="297" y="0"/>
                  </a:moveTo>
                  <a:cubicBezTo>
                    <a:pt x="112" y="0"/>
                    <a:pt x="1" y="148"/>
                    <a:pt x="1" y="296"/>
                  </a:cubicBezTo>
                  <a:cubicBezTo>
                    <a:pt x="1" y="481"/>
                    <a:pt x="112" y="629"/>
                    <a:pt x="297" y="629"/>
                  </a:cubicBezTo>
                  <a:lnTo>
                    <a:pt x="12423" y="629"/>
                  </a:lnTo>
                  <a:cubicBezTo>
                    <a:pt x="12608" y="629"/>
                    <a:pt x="12719" y="481"/>
                    <a:pt x="12719" y="296"/>
                  </a:cubicBezTo>
                  <a:cubicBezTo>
                    <a:pt x="12719" y="148"/>
                    <a:pt x="12608" y="0"/>
                    <a:pt x="124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8" name="Google Shape;2078;p37"/>
            <p:cNvSpPr/>
            <p:nvPr/>
          </p:nvSpPr>
          <p:spPr>
            <a:xfrm>
              <a:off x="1709575" y="4803075"/>
              <a:ext cx="317975" cy="14800"/>
            </a:xfrm>
            <a:custGeom>
              <a:avLst/>
              <a:gdLst/>
              <a:ahLst/>
              <a:cxnLst/>
              <a:rect l="l" t="t" r="r" b="b"/>
              <a:pathLst>
                <a:path w="12719" h="592" extrusionOk="0">
                  <a:moveTo>
                    <a:pt x="297" y="0"/>
                  </a:moveTo>
                  <a:cubicBezTo>
                    <a:pt x="112" y="0"/>
                    <a:pt x="1" y="111"/>
                    <a:pt x="1" y="296"/>
                  </a:cubicBezTo>
                  <a:cubicBezTo>
                    <a:pt x="1" y="481"/>
                    <a:pt x="112" y="592"/>
                    <a:pt x="297" y="592"/>
                  </a:cubicBezTo>
                  <a:lnTo>
                    <a:pt x="12423" y="592"/>
                  </a:lnTo>
                  <a:cubicBezTo>
                    <a:pt x="12608" y="592"/>
                    <a:pt x="12719" y="481"/>
                    <a:pt x="12719" y="296"/>
                  </a:cubicBezTo>
                  <a:cubicBezTo>
                    <a:pt x="12719" y="111"/>
                    <a:pt x="12608" y="0"/>
                    <a:pt x="124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9" name="Google Shape;2079;p37"/>
            <p:cNvSpPr/>
            <p:nvPr/>
          </p:nvSpPr>
          <p:spPr>
            <a:xfrm>
              <a:off x="2163400" y="3753100"/>
              <a:ext cx="949250" cy="949250"/>
            </a:xfrm>
            <a:custGeom>
              <a:avLst/>
              <a:gdLst/>
              <a:ahLst/>
              <a:cxnLst/>
              <a:rect l="l" t="t" r="r" b="b"/>
              <a:pathLst>
                <a:path w="37970" h="37970" extrusionOk="0">
                  <a:moveTo>
                    <a:pt x="19003" y="1"/>
                  </a:moveTo>
                  <a:cubicBezTo>
                    <a:pt x="8504" y="1"/>
                    <a:pt x="0" y="8504"/>
                    <a:pt x="0" y="19004"/>
                  </a:cubicBezTo>
                  <a:cubicBezTo>
                    <a:pt x="0" y="29466"/>
                    <a:pt x="8504" y="37970"/>
                    <a:pt x="19003" y="37970"/>
                  </a:cubicBezTo>
                  <a:cubicBezTo>
                    <a:pt x="29466" y="37970"/>
                    <a:pt x="37969" y="29466"/>
                    <a:pt x="37969" y="19004"/>
                  </a:cubicBezTo>
                  <a:cubicBezTo>
                    <a:pt x="37969" y="8504"/>
                    <a:pt x="29466" y="1"/>
                    <a:pt x="190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0" name="Google Shape;2080;p37"/>
            <p:cNvSpPr/>
            <p:nvPr/>
          </p:nvSpPr>
          <p:spPr>
            <a:xfrm>
              <a:off x="2155075" y="3744775"/>
              <a:ext cx="965875" cy="965900"/>
            </a:xfrm>
            <a:custGeom>
              <a:avLst/>
              <a:gdLst/>
              <a:ahLst/>
              <a:cxnLst/>
              <a:rect l="l" t="t" r="r" b="b"/>
              <a:pathLst>
                <a:path w="38635" h="38636" extrusionOk="0">
                  <a:moveTo>
                    <a:pt x="19336" y="629"/>
                  </a:moveTo>
                  <a:cubicBezTo>
                    <a:pt x="24475" y="629"/>
                    <a:pt x="29133" y="2737"/>
                    <a:pt x="32535" y="6101"/>
                  </a:cubicBezTo>
                  <a:cubicBezTo>
                    <a:pt x="35899" y="9502"/>
                    <a:pt x="38006" y="14161"/>
                    <a:pt x="38006" y="19337"/>
                  </a:cubicBezTo>
                  <a:cubicBezTo>
                    <a:pt x="38006" y="24476"/>
                    <a:pt x="35899" y="29171"/>
                    <a:pt x="32535" y="32535"/>
                  </a:cubicBezTo>
                  <a:cubicBezTo>
                    <a:pt x="29133" y="35936"/>
                    <a:pt x="24475" y="38007"/>
                    <a:pt x="19336" y="38007"/>
                  </a:cubicBezTo>
                  <a:cubicBezTo>
                    <a:pt x="14160" y="38007"/>
                    <a:pt x="9502" y="35936"/>
                    <a:pt x="6101" y="32535"/>
                  </a:cubicBezTo>
                  <a:cubicBezTo>
                    <a:pt x="2736" y="29171"/>
                    <a:pt x="629" y="24476"/>
                    <a:pt x="629" y="19337"/>
                  </a:cubicBezTo>
                  <a:cubicBezTo>
                    <a:pt x="629" y="14161"/>
                    <a:pt x="2736" y="9502"/>
                    <a:pt x="6101" y="6101"/>
                  </a:cubicBezTo>
                  <a:cubicBezTo>
                    <a:pt x="9502" y="2737"/>
                    <a:pt x="14160" y="629"/>
                    <a:pt x="19336" y="629"/>
                  </a:cubicBezTo>
                  <a:close/>
                  <a:moveTo>
                    <a:pt x="19336" y="1"/>
                  </a:moveTo>
                  <a:cubicBezTo>
                    <a:pt x="8652" y="1"/>
                    <a:pt x="1" y="8652"/>
                    <a:pt x="1" y="19337"/>
                  </a:cubicBezTo>
                  <a:cubicBezTo>
                    <a:pt x="1" y="29984"/>
                    <a:pt x="8652" y="38635"/>
                    <a:pt x="19336" y="38635"/>
                  </a:cubicBezTo>
                  <a:cubicBezTo>
                    <a:pt x="29984" y="38635"/>
                    <a:pt x="38635" y="29984"/>
                    <a:pt x="38635" y="19337"/>
                  </a:cubicBezTo>
                  <a:cubicBezTo>
                    <a:pt x="38635" y="8652"/>
                    <a:pt x="29984" y="1"/>
                    <a:pt x="193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1" name="Google Shape;2081;p37"/>
            <p:cNvSpPr/>
            <p:nvPr/>
          </p:nvSpPr>
          <p:spPr>
            <a:xfrm>
              <a:off x="2283550" y="3873250"/>
              <a:ext cx="708950" cy="708950"/>
            </a:xfrm>
            <a:custGeom>
              <a:avLst/>
              <a:gdLst/>
              <a:ahLst/>
              <a:cxnLst/>
              <a:rect l="l" t="t" r="r" b="b"/>
              <a:pathLst>
                <a:path w="28358" h="28358" extrusionOk="0">
                  <a:moveTo>
                    <a:pt x="14197" y="1"/>
                  </a:moveTo>
                  <a:cubicBezTo>
                    <a:pt x="6360" y="1"/>
                    <a:pt x="1" y="6360"/>
                    <a:pt x="1" y="14198"/>
                  </a:cubicBezTo>
                  <a:cubicBezTo>
                    <a:pt x="1" y="22035"/>
                    <a:pt x="6360" y="28357"/>
                    <a:pt x="14197" y="28357"/>
                  </a:cubicBezTo>
                  <a:cubicBezTo>
                    <a:pt x="22035" y="28357"/>
                    <a:pt x="28357" y="22035"/>
                    <a:pt x="28357" y="14198"/>
                  </a:cubicBezTo>
                  <a:cubicBezTo>
                    <a:pt x="28357" y="6360"/>
                    <a:pt x="22035" y="1"/>
                    <a:pt x="1419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2" name="Google Shape;2082;p37"/>
            <p:cNvSpPr/>
            <p:nvPr/>
          </p:nvSpPr>
          <p:spPr>
            <a:xfrm>
              <a:off x="2275225" y="3864950"/>
              <a:ext cx="725575" cy="725575"/>
            </a:xfrm>
            <a:custGeom>
              <a:avLst/>
              <a:gdLst/>
              <a:ahLst/>
              <a:cxnLst/>
              <a:rect l="l" t="t" r="r" b="b"/>
              <a:pathLst>
                <a:path w="29023" h="29023" extrusionOk="0">
                  <a:moveTo>
                    <a:pt x="14530" y="629"/>
                  </a:moveTo>
                  <a:cubicBezTo>
                    <a:pt x="18338" y="629"/>
                    <a:pt x="21813" y="2181"/>
                    <a:pt x="24327" y="4695"/>
                  </a:cubicBezTo>
                  <a:cubicBezTo>
                    <a:pt x="26841" y="7209"/>
                    <a:pt x="28394" y="10685"/>
                    <a:pt x="28394" y="14530"/>
                  </a:cubicBezTo>
                  <a:cubicBezTo>
                    <a:pt x="28394" y="18338"/>
                    <a:pt x="26841" y="21813"/>
                    <a:pt x="24327" y="24327"/>
                  </a:cubicBezTo>
                  <a:cubicBezTo>
                    <a:pt x="21813" y="26841"/>
                    <a:pt x="18338" y="28394"/>
                    <a:pt x="14530" y="28394"/>
                  </a:cubicBezTo>
                  <a:cubicBezTo>
                    <a:pt x="10685" y="28394"/>
                    <a:pt x="7210" y="26841"/>
                    <a:pt x="4696" y="24327"/>
                  </a:cubicBezTo>
                  <a:cubicBezTo>
                    <a:pt x="2182" y="21813"/>
                    <a:pt x="629" y="18338"/>
                    <a:pt x="629" y="14530"/>
                  </a:cubicBezTo>
                  <a:cubicBezTo>
                    <a:pt x="629" y="10685"/>
                    <a:pt x="2182" y="7209"/>
                    <a:pt x="4696" y="4695"/>
                  </a:cubicBezTo>
                  <a:cubicBezTo>
                    <a:pt x="7210" y="2181"/>
                    <a:pt x="10685" y="629"/>
                    <a:pt x="14530" y="629"/>
                  </a:cubicBezTo>
                  <a:close/>
                  <a:moveTo>
                    <a:pt x="14530" y="0"/>
                  </a:moveTo>
                  <a:cubicBezTo>
                    <a:pt x="6508" y="0"/>
                    <a:pt x="1" y="6507"/>
                    <a:pt x="1" y="14530"/>
                  </a:cubicBezTo>
                  <a:cubicBezTo>
                    <a:pt x="1" y="22515"/>
                    <a:pt x="6508" y="29022"/>
                    <a:pt x="14530" y="29022"/>
                  </a:cubicBezTo>
                  <a:cubicBezTo>
                    <a:pt x="22516" y="29022"/>
                    <a:pt x="29023" y="22515"/>
                    <a:pt x="29023" y="14530"/>
                  </a:cubicBezTo>
                  <a:cubicBezTo>
                    <a:pt x="29023" y="6507"/>
                    <a:pt x="22516" y="0"/>
                    <a:pt x="145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3" name="Google Shape;2083;p37"/>
            <p:cNvSpPr/>
            <p:nvPr/>
          </p:nvSpPr>
          <p:spPr>
            <a:xfrm>
              <a:off x="2413875" y="4003575"/>
              <a:ext cx="448300" cy="448300"/>
            </a:xfrm>
            <a:custGeom>
              <a:avLst/>
              <a:gdLst/>
              <a:ahLst/>
              <a:cxnLst/>
              <a:rect l="l" t="t" r="r" b="b"/>
              <a:pathLst>
                <a:path w="17932" h="17932" extrusionOk="0">
                  <a:moveTo>
                    <a:pt x="8984" y="1"/>
                  </a:moveTo>
                  <a:cubicBezTo>
                    <a:pt x="4030" y="1"/>
                    <a:pt x="0" y="4030"/>
                    <a:pt x="0" y="8985"/>
                  </a:cubicBezTo>
                  <a:cubicBezTo>
                    <a:pt x="0" y="13902"/>
                    <a:pt x="4030" y="17931"/>
                    <a:pt x="8984" y="17931"/>
                  </a:cubicBezTo>
                  <a:cubicBezTo>
                    <a:pt x="13901" y="17931"/>
                    <a:pt x="17931" y="13902"/>
                    <a:pt x="17931" y="8985"/>
                  </a:cubicBezTo>
                  <a:cubicBezTo>
                    <a:pt x="17931" y="4030"/>
                    <a:pt x="13901" y="1"/>
                    <a:pt x="898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4" name="Google Shape;2084;p37"/>
            <p:cNvSpPr/>
            <p:nvPr/>
          </p:nvSpPr>
          <p:spPr>
            <a:xfrm>
              <a:off x="2406475" y="3996175"/>
              <a:ext cx="463075" cy="463100"/>
            </a:xfrm>
            <a:custGeom>
              <a:avLst/>
              <a:gdLst/>
              <a:ahLst/>
              <a:cxnLst/>
              <a:rect l="l" t="t" r="r" b="b"/>
              <a:pathLst>
                <a:path w="18523" h="18524" extrusionOk="0">
                  <a:moveTo>
                    <a:pt x="9280" y="592"/>
                  </a:moveTo>
                  <a:cubicBezTo>
                    <a:pt x="11646" y="592"/>
                    <a:pt x="13828" y="1591"/>
                    <a:pt x="15380" y="3143"/>
                  </a:cubicBezTo>
                  <a:cubicBezTo>
                    <a:pt x="16933" y="4696"/>
                    <a:pt x="17931" y="6877"/>
                    <a:pt x="17931" y="9281"/>
                  </a:cubicBezTo>
                  <a:cubicBezTo>
                    <a:pt x="17931" y="11647"/>
                    <a:pt x="16933" y="13828"/>
                    <a:pt x="15380" y="15381"/>
                  </a:cubicBezTo>
                  <a:cubicBezTo>
                    <a:pt x="13828" y="16934"/>
                    <a:pt x="11646" y="17932"/>
                    <a:pt x="9280" y="17932"/>
                  </a:cubicBezTo>
                  <a:cubicBezTo>
                    <a:pt x="6877" y="17932"/>
                    <a:pt x="4696" y="16934"/>
                    <a:pt x="3143" y="15381"/>
                  </a:cubicBezTo>
                  <a:cubicBezTo>
                    <a:pt x="1590" y="13828"/>
                    <a:pt x="592" y="11647"/>
                    <a:pt x="592" y="9281"/>
                  </a:cubicBezTo>
                  <a:cubicBezTo>
                    <a:pt x="592" y="6877"/>
                    <a:pt x="1590" y="4696"/>
                    <a:pt x="3143" y="3143"/>
                  </a:cubicBezTo>
                  <a:cubicBezTo>
                    <a:pt x="4696" y="1591"/>
                    <a:pt x="6877" y="592"/>
                    <a:pt x="9280" y="592"/>
                  </a:cubicBezTo>
                  <a:close/>
                  <a:moveTo>
                    <a:pt x="9280" y="1"/>
                  </a:moveTo>
                  <a:cubicBezTo>
                    <a:pt x="4141" y="1"/>
                    <a:pt x="1" y="4142"/>
                    <a:pt x="1" y="9281"/>
                  </a:cubicBezTo>
                  <a:cubicBezTo>
                    <a:pt x="1" y="14383"/>
                    <a:pt x="4141" y="18523"/>
                    <a:pt x="9280" y="18523"/>
                  </a:cubicBezTo>
                  <a:cubicBezTo>
                    <a:pt x="14382" y="18523"/>
                    <a:pt x="18523" y="14383"/>
                    <a:pt x="18523" y="9281"/>
                  </a:cubicBezTo>
                  <a:cubicBezTo>
                    <a:pt x="18523" y="4142"/>
                    <a:pt x="14382" y="1"/>
                    <a:pt x="92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5" name="Google Shape;2085;p37"/>
            <p:cNvSpPr/>
            <p:nvPr/>
          </p:nvSpPr>
          <p:spPr>
            <a:xfrm>
              <a:off x="1636575" y="3993425"/>
              <a:ext cx="469550" cy="468625"/>
            </a:xfrm>
            <a:custGeom>
              <a:avLst/>
              <a:gdLst/>
              <a:ahLst/>
              <a:cxnLst/>
              <a:rect l="l" t="t" r="r" b="b"/>
              <a:pathLst>
                <a:path w="18782" h="18745" extrusionOk="0">
                  <a:moveTo>
                    <a:pt x="9391" y="0"/>
                  </a:moveTo>
                  <a:cubicBezTo>
                    <a:pt x="4215" y="0"/>
                    <a:pt x="0" y="4178"/>
                    <a:pt x="0" y="9391"/>
                  </a:cubicBezTo>
                  <a:cubicBezTo>
                    <a:pt x="0" y="14566"/>
                    <a:pt x="4215" y="18744"/>
                    <a:pt x="9391" y="18744"/>
                  </a:cubicBezTo>
                  <a:cubicBezTo>
                    <a:pt x="14567" y="18744"/>
                    <a:pt x="18781" y="14566"/>
                    <a:pt x="18781" y="9391"/>
                  </a:cubicBezTo>
                  <a:cubicBezTo>
                    <a:pt x="18781" y="4178"/>
                    <a:pt x="14567" y="0"/>
                    <a:pt x="939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6" name="Google Shape;2086;p37"/>
            <p:cNvSpPr/>
            <p:nvPr/>
          </p:nvSpPr>
          <p:spPr>
            <a:xfrm>
              <a:off x="1629175" y="3985100"/>
              <a:ext cx="484325" cy="485250"/>
            </a:xfrm>
            <a:custGeom>
              <a:avLst/>
              <a:gdLst/>
              <a:ahLst/>
              <a:cxnLst/>
              <a:rect l="l" t="t" r="r" b="b"/>
              <a:pathLst>
                <a:path w="19373" h="19410" extrusionOk="0">
                  <a:moveTo>
                    <a:pt x="9687" y="629"/>
                  </a:moveTo>
                  <a:cubicBezTo>
                    <a:pt x="12201" y="629"/>
                    <a:pt x="14456" y="1664"/>
                    <a:pt x="16120" y="3291"/>
                  </a:cubicBezTo>
                  <a:cubicBezTo>
                    <a:pt x="17746" y="4917"/>
                    <a:pt x="18744" y="7210"/>
                    <a:pt x="18744" y="9724"/>
                  </a:cubicBezTo>
                  <a:cubicBezTo>
                    <a:pt x="18744" y="12201"/>
                    <a:pt x="17746" y="14493"/>
                    <a:pt x="16120" y="16120"/>
                  </a:cubicBezTo>
                  <a:cubicBezTo>
                    <a:pt x="14456" y="17783"/>
                    <a:pt x="12201" y="18781"/>
                    <a:pt x="9687" y="18781"/>
                  </a:cubicBezTo>
                  <a:cubicBezTo>
                    <a:pt x="7173" y="18781"/>
                    <a:pt x="4917" y="17783"/>
                    <a:pt x="3254" y="16120"/>
                  </a:cubicBezTo>
                  <a:cubicBezTo>
                    <a:pt x="1627" y="14493"/>
                    <a:pt x="592" y="12201"/>
                    <a:pt x="592" y="9724"/>
                  </a:cubicBezTo>
                  <a:cubicBezTo>
                    <a:pt x="592" y="7210"/>
                    <a:pt x="1627" y="4917"/>
                    <a:pt x="3254" y="3291"/>
                  </a:cubicBezTo>
                  <a:cubicBezTo>
                    <a:pt x="4917" y="1664"/>
                    <a:pt x="7173" y="629"/>
                    <a:pt x="9687" y="629"/>
                  </a:cubicBezTo>
                  <a:close/>
                  <a:moveTo>
                    <a:pt x="9687" y="0"/>
                  </a:moveTo>
                  <a:cubicBezTo>
                    <a:pt x="4326" y="0"/>
                    <a:pt x="0" y="4363"/>
                    <a:pt x="0" y="9724"/>
                  </a:cubicBezTo>
                  <a:cubicBezTo>
                    <a:pt x="0" y="15047"/>
                    <a:pt x="4326" y="19410"/>
                    <a:pt x="9687" y="19410"/>
                  </a:cubicBezTo>
                  <a:cubicBezTo>
                    <a:pt x="15047" y="19410"/>
                    <a:pt x="19373" y="15047"/>
                    <a:pt x="19373" y="9724"/>
                  </a:cubicBezTo>
                  <a:cubicBezTo>
                    <a:pt x="19373" y="4363"/>
                    <a:pt x="15047" y="0"/>
                    <a:pt x="96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7" name="Google Shape;2087;p37"/>
            <p:cNvSpPr/>
            <p:nvPr/>
          </p:nvSpPr>
          <p:spPr>
            <a:xfrm>
              <a:off x="1740075" y="4096925"/>
              <a:ext cx="262525" cy="262525"/>
            </a:xfrm>
            <a:custGeom>
              <a:avLst/>
              <a:gdLst/>
              <a:ahLst/>
              <a:cxnLst/>
              <a:rect l="l" t="t" r="r" b="b"/>
              <a:pathLst>
                <a:path w="10501" h="10501" extrusionOk="0">
                  <a:moveTo>
                    <a:pt x="5251" y="1"/>
                  </a:moveTo>
                  <a:cubicBezTo>
                    <a:pt x="2367" y="1"/>
                    <a:pt x="1" y="2330"/>
                    <a:pt x="1" y="5251"/>
                  </a:cubicBezTo>
                  <a:cubicBezTo>
                    <a:pt x="1" y="8134"/>
                    <a:pt x="2367" y="10500"/>
                    <a:pt x="5251" y="10500"/>
                  </a:cubicBezTo>
                  <a:cubicBezTo>
                    <a:pt x="8134" y="10500"/>
                    <a:pt x="10501" y="8134"/>
                    <a:pt x="10501" y="5251"/>
                  </a:cubicBezTo>
                  <a:cubicBezTo>
                    <a:pt x="10501" y="2330"/>
                    <a:pt x="8134" y="1"/>
                    <a:pt x="52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8" name="Google Shape;2088;p37"/>
            <p:cNvSpPr/>
            <p:nvPr/>
          </p:nvSpPr>
          <p:spPr>
            <a:xfrm>
              <a:off x="1732700" y="4088600"/>
              <a:ext cx="277300" cy="278250"/>
            </a:xfrm>
            <a:custGeom>
              <a:avLst/>
              <a:gdLst/>
              <a:ahLst/>
              <a:cxnLst/>
              <a:rect l="l" t="t" r="r" b="b"/>
              <a:pathLst>
                <a:path w="11092" h="11130" extrusionOk="0">
                  <a:moveTo>
                    <a:pt x="5546" y="629"/>
                  </a:moveTo>
                  <a:cubicBezTo>
                    <a:pt x="6914" y="629"/>
                    <a:pt x="8134" y="1184"/>
                    <a:pt x="9021" y="2071"/>
                  </a:cubicBezTo>
                  <a:cubicBezTo>
                    <a:pt x="9945" y="2959"/>
                    <a:pt x="10500" y="4216"/>
                    <a:pt x="10500" y="5584"/>
                  </a:cubicBezTo>
                  <a:cubicBezTo>
                    <a:pt x="10500" y="6915"/>
                    <a:pt x="9945" y="8172"/>
                    <a:pt x="9021" y="9059"/>
                  </a:cubicBezTo>
                  <a:cubicBezTo>
                    <a:pt x="8134" y="9946"/>
                    <a:pt x="6914" y="10501"/>
                    <a:pt x="5546" y="10501"/>
                  </a:cubicBezTo>
                  <a:cubicBezTo>
                    <a:pt x="4178" y="10501"/>
                    <a:pt x="2958" y="9946"/>
                    <a:pt x="2033" y="9059"/>
                  </a:cubicBezTo>
                  <a:cubicBezTo>
                    <a:pt x="1146" y="8172"/>
                    <a:pt x="592" y="6915"/>
                    <a:pt x="592" y="5584"/>
                  </a:cubicBezTo>
                  <a:cubicBezTo>
                    <a:pt x="592" y="4216"/>
                    <a:pt x="1146" y="2959"/>
                    <a:pt x="2033" y="2071"/>
                  </a:cubicBezTo>
                  <a:cubicBezTo>
                    <a:pt x="2958" y="1184"/>
                    <a:pt x="4178" y="629"/>
                    <a:pt x="5546" y="629"/>
                  </a:cubicBezTo>
                  <a:close/>
                  <a:moveTo>
                    <a:pt x="5546" y="1"/>
                  </a:moveTo>
                  <a:cubicBezTo>
                    <a:pt x="2477" y="1"/>
                    <a:pt x="0" y="2515"/>
                    <a:pt x="0" y="5584"/>
                  </a:cubicBezTo>
                  <a:cubicBezTo>
                    <a:pt x="0" y="8652"/>
                    <a:pt x="2477" y="11129"/>
                    <a:pt x="5546" y="11129"/>
                  </a:cubicBezTo>
                  <a:cubicBezTo>
                    <a:pt x="8614" y="11129"/>
                    <a:pt x="11091" y="8652"/>
                    <a:pt x="11091" y="5584"/>
                  </a:cubicBezTo>
                  <a:cubicBezTo>
                    <a:pt x="11091" y="2515"/>
                    <a:pt x="8614" y="1"/>
                    <a:pt x="55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9" name="Google Shape;2089;p37"/>
            <p:cNvSpPr/>
            <p:nvPr/>
          </p:nvSpPr>
          <p:spPr>
            <a:xfrm>
              <a:off x="1304750" y="4090450"/>
              <a:ext cx="274525" cy="274550"/>
            </a:xfrm>
            <a:custGeom>
              <a:avLst/>
              <a:gdLst/>
              <a:ahLst/>
              <a:cxnLst/>
              <a:rect l="l" t="t" r="r" b="b"/>
              <a:pathLst>
                <a:path w="10981" h="10982" extrusionOk="0">
                  <a:moveTo>
                    <a:pt x="5509" y="1"/>
                  </a:moveTo>
                  <a:cubicBezTo>
                    <a:pt x="2478" y="1"/>
                    <a:pt x="1" y="2478"/>
                    <a:pt x="1" y="5510"/>
                  </a:cubicBezTo>
                  <a:cubicBezTo>
                    <a:pt x="1" y="8541"/>
                    <a:pt x="2478" y="10981"/>
                    <a:pt x="5509" y="10981"/>
                  </a:cubicBezTo>
                  <a:cubicBezTo>
                    <a:pt x="8541" y="10981"/>
                    <a:pt x="10981" y="8541"/>
                    <a:pt x="10981" y="5510"/>
                  </a:cubicBezTo>
                  <a:cubicBezTo>
                    <a:pt x="10981" y="2478"/>
                    <a:pt x="8541" y="1"/>
                    <a:pt x="55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0" name="Google Shape;2090;p37"/>
            <p:cNvSpPr/>
            <p:nvPr/>
          </p:nvSpPr>
          <p:spPr>
            <a:xfrm>
              <a:off x="1297350" y="4083075"/>
              <a:ext cx="290250" cy="289300"/>
            </a:xfrm>
            <a:custGeom>
              <a:avLst/>
              <a:gdLst/>
              <a:ahLst/>
              <a:cxnLst/>
              <a:rect l="l" t="t" r="r" b="b"/>
              <a:pathLst>
                <a:path w="11610" h="11572" extrusionOk="0">
                  <a:moveTo>
                    <a:pt x="5805" y="592"/>
                  </a:moveTo>
                  <a:cubicBezTo>
                    <a:pt x="7210" y="592"/>
                    <a:pt x="8504" y="1183"/>
                    <a:pt x="9465" y="2108"/>
                  </a:cubicBezTo>
                  <a:cubicBezTo>
                    <a:pt x="10390" y="3069"/>
                    <a:pt x="10981" y="4363"/>
                    <a:pt x="10981" y="5805"/>
                  </a:cubicBezTo>
                  <a:cubicBezTo>
                    <a:pt x="10981" y="7209"/>
                    <a:pt x="10390" y="8503"/>
                    <a:pt x="9465" y="9465"/>
                  </a:cubicBezTo>
                  <a:cubicBezTo>
                    <a:pt x="8504" y="10389"/>
                    <a:pt x="7210" y="10980"/>
                    <a:pt x="5805" y="10980"/>
                  </a:cubicBezTo>
                  <a:cubicBezTo>
                    <a:pt x="4363" y="10980"/>
                    <a:pt x="3070" y="10389"/>
                    <a:pt x="2108" y="9465"/>
                  </a:cubicBezTo>
                  <a:cubicBezTo>
                    <a:pt x="1184" y="8503"/>
                    <a:pt x="592" y="7209"/>
                    <a:pt x="592" y="5805"/>
                  </a:cubicBezTo>
                  <a:cubicBezTo>
                    <a:pt x="592" y="4363"/>
                    <a:pt x="1184" y="3069"/>
                    <a:pt x="2108" y="2108"/>
                  </a:cubicBezTo>
                  <a:cubicBezTo>
                    <a:pt x="3070" y="1183"/>
                    <a:pt x="4363" y="592"/>
                    <a:pt x="5805" y="592"/>
                  </a:cubicBezTo>
                  <a:close/>
                  <a:moveTo>
                    <a:pt x="5805" y="0"/>
                  </a:moveTo>
                  <a:cubicBezTo>
                    <a:pt x="2589" y="0"/>
                    <a:pt x="1" y="2588"/>
                    <a:pt x="1" y="5805"/>
                  </a:cubicBezTo>
                  <a:cubicBezTo>
                    <a:pt x="1" y="8984"/>
                    <a:pt x="2589" y="11572"/>
                    <a:pt x="5805" y="11572"/>
                  </a:cubicBezTo>
                  <a:cubicBezTo>
                    <a:pt x="8985" y="11572"/>
                    <a:pt x="11610" y="8984"/>
                    <a:pt x="11610" y="5805"/>
                  </a:cubicBezTo>
                  <a:cubicBezTo>
                    <a:pt x="11610" y="2588"/>
                    <a:pt x="8985" y="0"/>
                    <a:pt x="58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1" name="Google Shape;2091;p37"/>
            <p:cNvSpPr/>
            <p:nvPr/>
          </p:nvSpPr>
          <p:spPr>
            <a:xfrm>
              <a:off x="1364825" y="4150550"/>
              <a:ext cx="154375" cy="154375"/>
            </a:xfrm>
            <a:custGeom>
              <a:avLst/>
              <a:gdLst/>
              <a:ahLst/>
              <a:cxnLst/>
              <a:rect l="l" t="t" r="r" b="b"/>
              <a:pathLst>
                <a:path w="6175" h="6175" extrusionOk="0">
                  <a:moveTo>
                    <a:pt x="3106" y="0"/>
                  </a:moveTo>
                  <a:cubicBezTo>
                    <a:pt x="1406" y="0"/>
                    <a:pt x="1" y="1405"/>
                    <a:pt x="1" y="3106"/>
                  </a:cubicBezTo>
                  <a:cubicBezTo>
                    <a:pt x="1" y="4806"/>
                    <a:pt x="1406" y="6174"/>
                    <a:pt x="3106" y="6174"/>
                  </a:cubicBezTo>
                  <a:cubicBezTo>
                    <a:pt x="4807" y="6174"/>
                    <a:pt x="6175" y="4806"/>
                    <a:pt x="6175" y="3106"/>
                  </a:cubicBezTo>
                  <a:cubicBezTo>
                    <a:pt x="6175" y="1405"/>
                    <a:pt x="4807" y="0"/>
                    <a:pt x="31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2" name="Google Shape;2092;p37"/>
            <p:cNvSpPr/>
            <p:nvPr/>
          </p:nvSpPr>
          <p:spPr>
            <a:xfrm>
              <a:off x="1357450" y="4143150"/>
              <a:ext cx="169150" cy="169150"/>
            </a:xfrm>
            <a:custGeom>
              <a:avLst/>
              <a:gdLst/>
              <a:ahLst/>
              <a:cxnLst/>
              <a:rect l="l" t="t" r="r" b="b"/>
              <a:pathLst>
                <a:path w="6766" h="6766" extrusionOk="0">
                  <a:moveTo>
                    <a:pt x="3401" y="629"/>
                  </a:moveTo>
                  <a:cubicBezTo>
                    <a:pt x="4141" y="629"/>
                    <a:pt x="4843" y="925"/>
                    <a:pt x="5361" y="1442"/>
                  </a:cubicBezTo>
                  <a:cubicBezTo>
                    <a:pt x="5841" y="1923"/>
                    <a:pt x="6174" y="2625"/>
                    <a:pt x="6174" y="3402"/>
                  </a:cubicBezTo>
                  <a:cubicBezTo>
                    <a:pt x="6174" y="4141"/>
                    <a:pt x="5841" y="4843"/>
                    <a:pt x="5361" y="5361"/>
                  </a:cubicBezTo>
                  <a:cubicBezTo>
                    <a:pt x="4843" y="5842"/>
                    <a:pt x="4141" y="6174"/>
                    <a:pt x="3401" y="6174"/>
                  </a:cubicBezTo>
                  <a:cubicBezTo>
                    <a:pt x="2625" y="6174"/>
                    <a:pt x="1923" y="5842"/>
                    <a:pt x="1442" y="5361"/>
                  </a:cubicBezTo>
                  <a:cubicBezTo>
                    <a:pt x="924" y="4843"/>
                    <a:pt x="629" y="4141"/>
                    <a:pt x="629" y="3402"/>
                  </a:cubicBezTo>
                  <a:cubicBezTo>
                    <a:pt x="629" y="2625"/>
                    <a:pt x="924" y="1923"/>
                    <a:pt x="1442" y="1442"/>
                  </a:cubicBezTo>
                  <a:cubicBezTo>
                    <a:pt x="1923" y="925"/>
                    <a:pt x="2625" y="629"/>
                    <a:pt x="3401" y="629"/>
                  </a:cubicBezTo>
                  <a:close/>
                  <a:moveTo>
                    <a:pt x="3401" y="0"/>
                  </a:moveTo>
                  <a:cubicBezTo>
                    <a:pt x="1516" y="0"/>
                    <a:pt x="0" y="1516"/>
                    <a:pt x="0" y="3402"/>
                  </a:cubicBezTo>
                  <a:cubicBezTo>
                    <a:pt x="0" y="5250"/>
                    <a:pt x="1516" y="6766"/>
                    <a:pt x="3401" y="6766"/>
                  </a:cubicBezTo>
                  <a:cubicBezTo>
                    <a:pt x="5250" y="6766"/>
                    <a:pt x="6766" y="5250"/>
                    <a:pt x="6766" y="3402"/>
                  </a:cubicBezTo>
                  <a:cubicBezTo>
                    <a:pt x="6766" y="1516"/>
                    <a:pt x="5250" y="0"/>
                    <a:pt x="34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3" name="Google Shape;2093;p37"/>
            <p:cNvSpPr/>
            <p:nvPr/>
          </p:nvSpPr>
          <p:spPr>
            <a:xfrm>
              <a:off x="1150400" y="4228175"/>
              <a:ext cx="1488100" cy="25"/>
            </a:xfrm>
            <a:custGeom>
              <a:avLst/>
              <a:gdLst/>
              <a:ahLst/>
              <a:cxnLst/>
              <a:rect l="l" t="t" r="r" b="b"/>
              <a:pathLst>
                <a:path w="59524" h="1" extrusionOk="0">
                  <a:moveTo>
                    <a:pt x="59523" y="1"/>
                  </a:moveTo>
                  <a:lnTo>
                    <a:pt x="1" y="1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4" name="Google Shape;2094;p37"/>
            <p:cNvSpPr/>
            <p:nvPr/>
          </p:nvSpPr>
          <p:spPr>
            <a:xfrm>
              <a:off x="1143000" y="4219850"/>
              <a:ext cx="1502900" cy="15750"/>
            </a:xfrm>
            <a:custGeom>
              <a:avLst/>
              <a:gdLst/>
              <a:ahLst/>
              <a:cxnLst/>
              <a:rect l="l" t="t" r="r" b="b"/>
              <a:pathLst>
                <a:path w="60116" h="630" extrusionOk="0">
                  <a:moveTo>
                    <a:pt x="297" y="1"/>
                  </a:moveTo>
                  <a:cubicBezTo>
                    <a:pt x="112" y="1"/>
                    <a:pt x="1" y="149"/>
                    <a:pt x="1" y="334"/>
                  </a:cubicBezTo>
                  <a:cubicBezTo>
                    <a:pt x="1" y="481"/>
                    <a:pt x="112" y="629"/>
                    <a:pt x="297" y="629"/>
                  </a:cubicBezTo>
                  <a:lnTo>
                    <a:pt x="59819" y="629"/>
                  </a:lnTo>
                  <a:cubicBezTo>
                    <a:pt x="59967" y="629"/>
                    <a:pt x="60115" y="481"/>
                    <a:pt x="60115" y="334"/>
                  </a:cubicBezTo>
                  <a:cubicBezTo>
                    <a:pt x="60115" y="149"/>
                    <a:pt x="59967" y="1"/>
                    <a:pt x="598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5" name="Google Shape;2095;p37"/>
            <p:cNvSpPr/>
            <p:nvPr/>
          </p:nvSpPr>
          <p:spPr>
            <a:xfrm>
              <a:off x="2662500" y="939625"/>
              <a:ext cx="943700" cy="739450"/>
            </a:xfrm>
            <a:custGeom>
              <a:avLst/>
              <a:gdLst/>
              <a:ahLst/>
              <a:cxnLst/>
              <a:rect l="l" t="t" r="r" b="b"/>
              <a:pathLst>
                <a:path w="37748" h="29578" extrusionOk="0">
                  <a:moveTo>
                    <a:pt x="1" y="1"/>
                  </a:moveTo>
                  <a:lnTo>
                    <a:pt x="1" y="29577"/>
                  </a:lnTo>
                  <a:lnTo>
                    <a:pt x="3587" y="29577"/>
                  </a:lnTo>
                  <a:cubicBezTo>
                    <a:pt x="5472" y="27507"/>
                    <a:pt x="7653" y="25917"/>
                    <a:pt x="10093" y="24956"/>
                  </a:cubicBezTo>
                  <a:cubicBezTo>
                    <a:pt x="15454" y="22775"/>
                    <a:pt x="20260" y="21998"/>
                    <a:pt x="24623" y="21998"/>
                  </a:cubicBezTo>
                  <a:cubicBezTo>
                    <a:pt x="29503" y="21998"/>
                    <a:pt x="33829" y="22960"/>
                    <a:pt x="37747" y="24106"/>
                  </a:cubicBezTo>
                  <a:lnTo>
                    <a:pt x="3774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6" name="Google Shape;2096;p37"/>
            <p:cNvSpPr/>
            <p:nvPr/>
          </p:nvSpPr>
          <p:spPr>
            <a:xfrm>
              <a:off x="2752150" y="1489575"/>
              <a:ext cx="854050" cy="189500"/>
            </a:xfrm>
            <a:custGeom>
              <a:avLst/>
              <a:gdLst/>
              <a:ahLst/>
              <a:cxnLst/>
              <a:rect l="l" t="t" r="r" b="b"/>
              <a:pathLst>
                <a:path w="34162" h="7580" extrusionOk="0">
                  <a:moveTo>
                    <a:pt x="21037" y="0"/>
                  </a:moveTo>
                  <a:cubicBezTo>
                    <a:pt x="16674" y="0"/>
                    <a:pt x="11868" y="777"/>
                    <a:pt x="6507" y="2958"/>
                  </a:cubicBezTo>
                  <a:cubicBezTo>
                    <a:pt x="4067" y="3919"/>
                    <a:pt x="1886" y="5509"/>
                    <a:pt x="1" y="7579"/>
                  </a:cubicBezTo>
                  <a:lnTo>
                    <a:pt x="34161" y="7579"/>
                  </a:lnTo>
                  <a:lnTo>
                    <a:pt x="34161" y="2108"/>
                  </a:lnTo>
                  <a:cubicBezTo>
                    <a:pt x="30243" y="962"/>
                    <a:pt x="25917" y="0"/>
                    <a:pt x="210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7" name="Google Shape;2097;p37"/>
            <p:cNvSpPr/>
            <p:nvPr/>
          </p:nvSpPr>
          <p:spPr>
            <a:xfrm>
              <a:off x="2662500" y="1694750"/>
              <a:ext cx="943700" cy="74900"/>
            </a:xfrm>
            <a:custGeom>
              <a:avLst/>
              <a:gdLst/>
              <a:ahLst/>
              <a:cxnLst/>
              <a:rect l="l" t="t" r="r" b="b"/>
              <a:pathLst>
                <a:path w="37748" h="2996" extrusionOk="0">
                  <a:moveTo>
                    <a:pt x="1" y="1"/>
                  </a:moveTo>
                  <a:lnTo>
                    <a:pt x="1" y="2995"/>
                  </a:lnTo>
                  <a:lnTo>
                    <a:pt x="37747" y="2995"/>
                  </a:lnTo>
                  <a:lnTo>
                    <a:pt x="3774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8" name="Google Shape;2098;p37"/>
            <p:cNvSpPr/>
            <p:nvPr/>
          </p:nvSpPr>
          <p:spPr>
            <a:xfrm>
              <a:off x="2662500" y="1679050"/>
              <a:ext cx="943700" cy="15725"/>
            </a:xfrm>
            <a:custGeom>
              <a:avLst/>
              <a:gdLst/>
              <a:ahLst/>
              <a:cxnLst/>
              <a:rect l="l" t="t" r="r" b="b"/>
              <a:pathLst>
                <a:path w="37748" h="629" extrusionOk="0">
                  <a:moveTo>
                    <a:pt x="1" y="0"/>
                  </a:moveTo>
                  <a:lnTo>
                    <a:pt x="1" y="629"/>
                  </a:lnTo>
                  <a:lnTo>
                    <a:pt x="37747" y="629"/>
                  </a:lnTo>
                  <a:lnTo>
                    <a:pt x="377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9" name="Google Shape;2099;p37"/>
            <p:cNvSpPr/>
            <p:nvPr/>
          </p:nvSpPr>
          <p:spPr>
            <a:xfrm>
              <a:off x="2655100" y="932250"/>
              <a:ext cx="959425" cy="844800"/>
            </a:xfrm>
            <a:custGeom>
              <a:avLst/>
              <a:gdLst/>
              <a:ahLst/>
              <a:cxnLst/>
              <a:rect l="l" t="t" r="r" b="b"/>
              <a:pathLst>
                <a:path w="38377" h="33792" extrusionOk="0">
                  <a:moveTo>
                    <a:pt x="37748" y="629"/>
                  </a:moveTo>
                  <a:lnTo>
                    <a:pt x="37748" y="33200"/>
                  </a:lnTo>
                  <a:lnTo>
                    <a:pt x="592" y="33200"/>
                  </a:lnTo>
                  <a:lnTo>
                    <a:pt x="592" y="629"/>
                  </a:lnTo>
                  <a:close/>
                  <a:moveTo>
                    <a:pt x="297" y="0"/>
                  </a:moveTo>
                  <a:cubicBezTo>
                    <a:pt x="223" y="0"/>
                    <a:pt x="149" y="37"/>
                    <a:pt x="75" y="111"/>
                  </a:cubicBezTo>
                  <a:cubicBezTo>
                    <a:pt x="1" y="148"/>
                    <a:pt x="1" y="222"/>
                    <a:pt x="1" y="296"/>
                  </a:cubicBezTo>
                  <a:lnTo>
                    <a:pt x="1" y="33495"/>
                  </a:lnTo>
                  <a:cubicBezTo>
                    <a:pt x="1" y="33569"/>
                    <a:pt x="1" y="33643"/>
                    <a:pt x="75" y="33717"/>
                  </a:cubicBezTo>
                  <a:cubicBezTo>
                    <a:pt x="149" y="33791"/>
                    <a:pt x="223" y="33791"/>
                    <a:pt x="297" y="33791"/>
                  </a:cubicBezTo>
                  <a:lnTo>
                    <a:pt x="38043" y="33791"/>
                  </a:lnTo>
                  <a:cubicBezTo>
                    <a:pt x="38154" y="33791"/>
                    <a:pt x="38228" y="33791"/>
                    <a:pt x="38265" y="33717"/>
                  </a:cubicBezTo>
                  <a:cubicBezTo>
                    <a:pt x="38339" y="33643"/>
                    <a:pt x="38376" y="33569"/>
                    <a:pt x="38376" y="33495"/>
                  </a:cubicBezTo>
                  <a:lnTo>
                    <a:pt x="38376" y="296"/>
                  </a:lnTo>
                  <a:cubicBezTo>
                    <a:pt x="38376" y="222"/>
                    <a:pt x="38339" y="148"/>
                    <a:pt x="38265" y="111"/>
                  </a:cubicBezTo>
                  <a:cubicBezTo>
                    <a:pt x="38228" y="37"/>
                    <a:pt x="38154" y="0"/>
                    <a:pt x="3804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0" name="Google Shape;2100;p37"/>
            <p:cNvSpPr/>
            <p:nvPr/>
          </p:nvSpPr>
          <p:spPr>
            <a:xfrm>
              <a:off x="2662500" y="939625"/>
              <a:ext cx="943700" cy="141450"/>
            </a:xfrm>
            <a:custGeom>
              <a:avLst/>
              <a:gdLst/>
              <a:ahLst/>
              <a:cxnLst/>
              <a:rect l="l" t="t" r="r" b="b"/>
              <a:pathLst>
                <a:path w="37748" h="5658" extrusionOk="0">
                  <a:moveTo>
                    <a:pt x="1" y="1"/>
                  </a:moveTo>
                  <a:lnTo>
                    <a:pt x="1" y="5657"/>
                  </a:lnTo>
                  <a:lnTo>
                    <a:pt x="37747" y="5657"/>
                  </a:lnTo>
                  <a:lnTo>
                    <a:pt x="3774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1" name="Google Shape;2101;p37"/>
            <p:cNvSpPr/>
            <p:nvPr/>
          </p:nvSpPr>
          <p:spPr>
            <a:xfrm>
              <a:off x="2655100" y="932250"/>
              <a:ext cx="959425" cy="156225"/>
            </a:xfrm>
            <a:custGeom>
              <a:avLst/>
              <a:gdLst/>
              <a:ahLst/>
              <a:cxnLst/>
              <a:rect l="l" t="t" r="r" b="b"/>
              <a:pathLst>
                <a:path w="38377" h="6249" extrusionOk="0">
                  <a:moveTo>
                    <a:pt x="37748" y="629"/>
                  </a:moveTo>
                  <a:lnTo>
                    <a:pt x="37748" y="5657"/>
                  </a:lnTo>
                  <a:lnTo>
                    <a:pt x="592" y="5657"/>
                  </a:lnTo>
                  <a:lnTo>
                    <a:pt x="592" y="629"/>
                  </a:lnTo>
                  <a:close/>
                  <a:moveTo>
                    <a:pt x="297" y="0"/>
                  </a:moveTo>
                  <a:cubicBezTo>
                    <a:pt x="223" y="0"/>
                    <a:pt x="149" y="37"/>
                    <a:pt x="75" y="111"/>
                  </a:cubicBezTo>
                  <a:cubicBezTo>
                    <a:pt x="1" y="148"/>
                    <a:pt x="1" y="222"/>
                    <a:pt x="1" y="296"/>
                  </a:cubicBezTo>
                  <a:lnTo>
                    <a:pt x="1" y="5952"/>
                  </a:lnTo>
                  <a:cubicBezTo>
                    <a:pt x="1" y="6026"/>
                    <a:pt x="1" y="6100"/>
                    <a:pt x="75" y="6174"/>
                  </a:cubicBezTo>
                  <a:cubicBezTo>
                    <a:pt x="149" y="6211"/>
                    <a:pt x="223" y="6248"/>
                    <a:pt x="297" y="6248"/>
                  </a:cubicBezTo>
                  <a:lnTo>
                    <a:pt x="38043" y="6248"/>
                  </a:lnTo>
                  <a:cubicBezTo>
                    <a:pt x="38154" y="6248"/>
                    <a:pt x="38228" y="6211"/>
                    <a:pt x="38265" y="6174"/>
                  </a:cubicBezTo>
                  <a:cubicBezTo>
                    <a:pt x="38339" y="6100"/>
                    <a:pt x="38376" y="6026"/>
                    <a:pt x="38376" y="5952"/>
                  </a:cubicBezTo>
                  <a:lnTo>
                    <a:pt x="38376" y="296"/>
                  </a:lnTo>
                  <a:cubicBezTo>
                    <a:pt x="38376" y="222"/>
                    <a:pt x="38339" y="148"/>
                    <a:pt x="38265" y="111"/>
                  </a:cubicBezTo>
                  <a:cubicBezTo>
                    <a:pt x="38228" y="37"/>
                    <a:pt x="38154" y="0"/>
                    <a:pt x="3804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2" name="Google Shape;2102;p37"/>
            <p:cNvSpPr/>
            <p:nvPr/>
          </p:nvSpPr>
          <p:spPr>
            <a:xfrm>
              <a:off x="2942550" y="1191950"/>
              <a:ext cx="389150" cy="389150"/>
            </a:xfrm>
            <a:custGeom>
              <a:avLst/>
              <a:gdLst/>
              <a:ahLst/>
              <a:cxnLst/>
              <a:rect l="l" t="t" r="r" b="b"/>
              <a:pathLst>
                <a:path w="15566" h="15566" extrusionOk="0">
                  <a:moveTo>
                    <a:pt x="7801" y="1"/>
                  </a:moveTo>
                  <a:cubicBezTo>
                    <a:pt x="3476" y="1"/>
                    <a:pt x="1" y="3476"/>
                    <a:pt x="1" y="7765"/>
                  </a:cubicBezTo>
                  <a:cubicBezTo>
                    <a:pt x="1" y="12090"/>
                    <a:pt x="3476" y="15565"/>
                    <a:pt x="7801" y="15565"/>
                  </a:cubicBezTo>
                  <a:cubicBezTo>
                    <a:pt x="12090" y="15565"/>
                    <a:pt x="15565" y="12090"/>
                    <a:pt x="15565" y="7765"/>
                  </a:cubicBezTo>
                  <a:cubicBezTo>
                    <a:pt x="15565" y="3476"/>
                    <a:pt x="12090" y="1"/>
                    <a:pt x="78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3" name="Google Shape;2103;p37"/>
            <p:cNvSpPr/>
            <p:nvPr/>
          </p:nvSpPr>
          <p:spPr>
            <a:xfrm>
              <a:off x="2935150" y="1183650"/>
              <a:ext cx="404850" cy="404850"/>
            </a:xfrm>
            <a:custGeom>
              <a:avLst/>
              <a:gdLst/>
              <a:ahLst/>
              <a:cxnLst/>
              <a:rect l="l" t="t" r="r" b="b"/>
              <a:pathLst>
                <a:path w="16194" h="16194" extrusionOk="0">
                  <a:moveTo>
                    <a:pt x="8097" y="629"/>
                  </a:moveTo>
                  <a:cubicBezTo>
                    <a:pt x="10168" y="629"/>
                    <a:pt x="12016" y="1479"/>
                    <a:pt x="13384" y="2810"/>
                  </a:cubicBezTo>
                  <a:cubicBezTo>
                    <a:pt x="14715" y="4178"/>
                    <a:pt x="15565" y="6026"/>
                    <a:pt x="15565" y="8097"/>
                  </a:cubicBezTo>
                  <a:cubicBezTo>
                    <a:pt x="15565" y="10167"/>
                    <a:pt x="14715" y="12052"/>
                    <a:pt x="13384" y="13383"/>
                  </a:cubicBezTo>
                  <a:cubicBezTo>
                    <a:pt x="12016" y="14751"/>
                    <a:pt x="10168" y="15565"/>
                    <a:pt x="8097" y="15565"/>
                  </a:cubicBezTo>
                  <a:cubicBezTo>
                    <a:pt x="6027" y="15565"/>
                    <a:pt x="4142" y="14751"/>
                    <a:pt x="2811" y="13383"/>
                  </a:cubicBezTo>
                  <a:cubicBezTo>
                    <a:pt x="1443" y="12052"/>
                    <a:pt x="629" y="10167"/>
                    <a:pt x="629" y="8097"/>
                  </a:cubicBezTo>
                  <a:cubicBezTo>
                    <a:pt x="629" y="6026"/>
                    <a:pt x="1443" y="4178"/>
                    <a:pt x="2811" y="2810"/>
                  </a:cubicBezTo>
                  <a:cubicBezTo>
                    <a:pt x="4142" y="1479"/>
                    <a:pt x="6027" y="629"/>
                    <a:pt x="8097" y="629"/>
                  </a:cubicBezTo>
                  <a:close/>
                  <a:moveTo>
                    <a:pt x="8097" y="0"/>
                  </a:moveTo>
                  <a:cubicBezTo>
                    <a:pt x="3624" y="0"/>
                    <a:pt x="1" y="3623"/>
                    <a:pt x="1" y="8097"/>
                  </a:cubicBezTo>
                  <a:cubicBezTo>
                    <a:pt x="1" y="12570"/>
                    <a:pt x="3624" y="16193"/>
                    <a:pt x="8097" y="16193"/>
                  </a:cubicBezTo>
                  <a:cubicBezTo>
                    <a:pt x="12571" y="16193"/>
                    <a:pt x="16194" y="12570"/>
                    <a:pt x="16194" y="8097"/>
                  </a:cubicBezTo>
                  <a:cubicBezTo>
                    <a:pt x="16194" y="3623"/>
                    <a:pt x="12571" y="0"/>
                    <a:pt x="80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4" name="Google Shape;2104;p37"/>
            <p:cNvSpPr/>
            <p:nvPr/>
          </p:nvSpPr>
          <p:spPr>
            <a:xfrm>
              <a:off x="3046075" y="1257575"/>
              <a:ext cx="228325" cy="263450"/>
            </a:xfrm>
            <a:custGeom>
              <a:avLst/>
              <a:gdLst/>
              <a:ahLst/>
              <a:cxnLst/>
              <a:rect l="l" t="t" r="r" b="b"/>
              <a:pathLst>
                <a:path w="9133" h="10538" extrusionOk="0">
                  <a:moveTo>
                    <a:pt x="0" y="1"/>
                  </a:moveTo>
                  <a:lnTo>
                    <a:pt x="0" y="10537"/>
                  </a:lnTo>
                  <a:lnTo>
                    <a:pt x="9132" y="528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5" name="Google Shape;2105;p37"/>
            <p:cNvSpPr/>
            <p:nvPr/>
          </p:nvSpPr>
          <p:spPr>
            <a:xfrm>
              <a:off x="3038675" y="1250425"/>
              <a:ext cx="243100" cy="278675"/>
            </a:xfrm>
            <a:custGeom>
              <a:avLst/>
              <a:gdLst/>
              <a:ahLst/>
              <a:cxnLst/>
              <a:rect l="l" t="t" r="r" b="b"/>
              <a:pathLst>
                <a:path w="9724" h="11147" extrusionOk="0">
                  <a:moveTo>
                    <a:pt x="592" y="838"/>
                  </a:moveTo>
                  <a:lnTo>
                    <a:pt x="8800" y="5574"/>
                  </a:lnTo>
                  <a:lnTo>
                    <a:pt x="592" y="10306"/>
                  </a:lnTo>
                  <a:lnTo>
                    <a:pt x="592" y="838"/>
                  </a:lnTo>
                  <a:close/>
                  <a:moveTo>
                    <a:pt x="310" y="0"/>
                  </a:moveTo>
                  <a:cubicBezTo>
                    <a:pt x="259" y="0"/>
                    <a:pt x="204" y="9"/>
                    <a:pt x="148" y="28"/>
                  </a:cubicBezTo>
                  <a:cubicBezTo>
                    <a:pt x="38" y="102"/>
                    <a:pt x="1" y="213"/>
                    <a:pt x="1" y="287"/>
                  </a:cubicBezTo>
                  <a:lnTo>
                    <a:pt x="1" y="10823"/>
                  </a:lnTo>
                  <a:cubicBezTo>
                    <a:pt x="1" y="10934"/>
                    <a:pt x="38" y="11045"/>
                    <a:pt x="148" y="11119"/>
                  </a:cubicBezTo>
                  <a:cubicBezTo>
                    <a:pt x="204" y="11138"/>
                    <a:pt x="259" y="11147"/>
                    <a:pt x="310" y="11147"/>
                  </a:cubicBezTo>
                  <a:cubicBezTo>
                    <a:pt x="361" y="11147"/>
                    <a:pt x="407" y="11138"/>
                    <a:pt x="444" y="11119"/>
                  </a:cubicBezTo>
                  <a:lnTo>
                    <a:pt x="9576" y="5832"/>
                  </a:lnTo>
                  <a:cubicBezTo>
                    <a:pt x="9687" y="5795"/>
                    <a:pt x="9724" y="5684"/>
                    <a:pt x="9724" y="5574"/>
                  </a:cubicBezTo>
                  <a:cubicBezTo>
                    <a:pt x="9724" y="5463"/>
                    <a:pt x="9687" y="5352"/>
                    <a:pt x="9576" y="5315"/>
                  </a:cubicBezTo>
                  <a:lnTo>
                    <a:pt x="444" y="28"/>
                  </a:lnTo>
                  <a:cubicBezTo>
                    <a:pt x="407" y="9"/>
                    <a:pt x="361" y="0"/>
                    <a:pt x="3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06" name="Google Shape;2106;p37"/>
          <p:cNvGrpSpPr/>
          <p:nvPr/>
        </p:nvGrpSpPr>
        <p:grpSpPr>
          <a:xfrm>
            <a:off x="754951" y="835749"/>
            <a:ext cx="474667" cy="549062"/>
            <a:chOff x="731647" y="573573"/>
            <a:chExt cx="635100" cy="734640"/>
          </a:xfrm>
        </p:grpSpPr>
        <p:grpSp>
          <p:nvGrpSpPr>
            <p:cNvPr id="2107" name="Google Shape;2107;p37"/>
            <p:cNvGrpSpPr/>
            <p:nvPr/>
          </p:nvGrpSpPr>
          <p:grpSpPr>
            <a:xfrm>
              <a:off x="731647" y="573573"/>
              <a:ext cx="635100" cy="635100"/>
              <a:chOff x="917231" y="750460"/>
              <a:chExt cx="635100" cy="635100"/>
            </a:xfrm>
          </p:grpSpPr>
          <p:sp>
            <p:nvSpPr>
              <p:cNvPr id="2108" name="Google Shape;2108;p37"/>
              <p:cNvSpPr/>
              <p:nvPr/>
            </p:nvSpPr>
            <p:spPr>
              <a:xfrm>
                <a:off x="917231" y="750460"/>
                <a:ext cx="635100" cy="635100"/>
              </a:xfrm>
              <a:prstGeom prst="ellipse">
                <a:avLst/>
              </a:prstGeom>
              <a:solidFill>
                <a:srgbClr val="FFFFFF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9" name="Google Shape;2109;p37"/>
              <p:cNvSpPr/>
              <p:nvPr/>
            </p:nvSpPr>
            <p:spPr>
              <a:xfrm>
                <a:off x="1001943" y="835185"/>
                <a:ext cx="465600" cy="465600"/>
              </a:xfrm>
              <a:prstGeom prst="ellipse">
                <a:avLst/>
              </a:prstGeom>
              <a:solidFill>
                <a:schemeClr val="accent1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110" name="Google Shape;2110;p37"/>
            <p:cNvGrpSpPr/>
            <p:nvPr/>
          </p:nvGrpSpPr>
          <p:grpSpPr>
            <a:xfrm>
              <a:off x="961679" y="1281213"/>
              <a:ext cx="175013" cy="27000"/>
              <a:chOff x="5662375" y="212375"/>
              <a:chExt cx="175013" cy="27000"/>
            </a:xfrm>
          </p:grpSpPr>
          <p:sp>
            <p:nvSpPr>
              <p:cNvPr id="2111" name="Google Shape;2111;p37"/>
              <p:cNvSpPr/>
              <p:nvPr/>
            </p:nvSpPr>
            <p:spPr>
              <a:xfrm>
                <a:off x="5662375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595959"/>
                  </a:solidFill>
                </a:endParaRPr>
              </a:p>
            </p:txBody>
          </p:sp>
          <p:sp>
            <p:nvSpPr>
              <p:cNvPr id="2112" name="Google Shape;2112;p37"/>
              <p:cNvSpPr/>
              <p:nvPr/>
            </p:nvSpPr>
            <p:spPr>
              <a:xfrm>
                <a:off x="5736381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595959"/>
                  </a:solidFill>
                </a:endParaRPr>
              </a:p>
            </p:txBody>
          </p:sp>
          <p:sp>
            <p:nvSpPr>
              <p:cNvPr id="2113" name="Google Shape;2113;p37"/>
              <p:cNvSpPr/>
              <p:nvPr/>
            </p:nvSpPr>
            <p:spPr>
              <a:xfrm>
                <a:off x="5810388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595959"/>
                  </a:solidFill>
                </a:endParaRPr>
              </a:p>
            </p:txBody>
          </p:sp>
        </p:grpSp>
      </p:grpSp>
      <p:grpSp>
        <p:nvGrpSpPr>
          <p:cNvPr id="2114" name="Google Shape;2114;p37"/>
          <p:cNvGrpSpPr/>
          <p:nvPr/>
        </p:nvGrpSpPr>
        <p:grpSpPr>
          <a:xfrm>
            <a:off x="754951" y="1418392"/>
            <a:ext cx="474667" cy="548203"/>
            <a:chOff x="731647" y="1650460"/>
            <a:chExt cx="635100" cy="733490"/>
          </a:xfrm>
        </p:grpSpPr>
        <p:grpSp>
          <p:nvGrpSpPr>
            <p:cNvPr id="2115" name="Google Shape;2115;p37"/>
            <p:cNvGrpSpPr/>
            <p:nvPr/>
          </p:nvGrpSpPr>
          <p:grpSpPr>
            <a:xfrm>
              <a:off x="731647" y="1650460"/>
              <a:ext cx="635100" cy="635100"/>
              <a:chOff x="917231" y="1827973"/>
              <a:chExt cx="635100" cy="635100"/>
            </a:xfrm>
          </p:grpSpPr>
          <p:sp>
            <p:nvSpPr>
              <p:cNvPr id="2116" name="Google Shape;2116;p37"/>
              <p:cNvSpPr/>
              <p:nvPr/>
            </p:nvSpPr>
            <p:spPr>
              <a:xfrm>
                <a:off x="917231" y="1827973"/>
                <a:ext cx="635100" cy="635100"/>
              </a:xfrm>
              <a:prstGeom prst="ellipse">
                <a:avLst/>
              </a:prstGeom>
              <a:solidFill>
                <a:schemeClr val="lt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7" name="Google Shape;2117;p37"/>
              <p:cNvSpPr/>
              <p:nvPr/>
            </p:nvSpPr>
            <p:spPr>
              <a:xfrm>
                <a:off x="1001931" y="1912710"/>
                <a:ext cx="465600" cy="465600"/>
              </a:xfrm>
              <a:prstGeom prst="ellipse">
                <a:avLst/>
              </a:prstGeom>
              <a:solidFill>
                <a:schemeClr val="accent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118" name="Google Shape;2118;p37"/>
            <p:cNvGrpSpPr/>
            <p:nvPr/>
          </p:nvGrpSpPr>
          <p:grpSpPr>
            <a:xfrm>
              <a:off x="961679" y="2356951"/>
              <a:ext cx="175013" cy="27000"/>
              <a:chOff x="5662375" y="212375"/>
              <a:chExt cx="175013" cy="27000"/>
            </a:xfrm>
          </p:grpSpPr>
          <p:sp>
            <p:nvSpPr>
              <p:cNvPr id="2119" name="Google Shape;2119;p37"/>
              <p:cNvSpPr/>
              <p:nvPr/>
            </p:nvSpPr>
            <p:spPr>
              <a:xfrm>
                <a:off x="5662375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595959"/>
                  </a:solidFill>
                </a:endParaRPr>
              </a:p>
            </p:txBody>
          </p:sp>
          <p:sp>
            <p:nvSpPr>
              <p:cNvPr id="2120" name="Google Shape;2120;p37"/>
              <p:cNvSpPr/>
              <p:nvPr/>
            </p:nvSpPr>
            <p:spPr>
              <a:xfrm>
                <a:off x="5736381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595959"/>
                  </a:solidFill>
                </a:endParaRPr>
              </a:p>
            </p:txBody>
          </p:sp>
          <p:sp>
            <p:nvSpPr>
              <p:cNvPr id="2121" name="Google Shape;2121;p37"/>
              <p:cNvSpPr/>
              <p:nvPr/>
            </p:nvSpPr>
            <p:spPr>
              <a:xfrm>
                <a:off x="5810388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595959"/>
                  </a:solidFill>
                </a:endParaRPr>
              </a:p>
            </p:txBody>
          </p:sp>
        </p:grpSp>
      </p:grpSp>
      <p:grpSp>
        <p:nvGrpSpPr>
          <p:cNvPr id="2122" name="Google Shape;2122;p37"/>
          <p:cNvGrpSpPr/>
          <p:nvPr/>
        </p:nvGrpSpPr>
        <p:grpSpPr>
          <a:xfrm>
            <a:off x="754951" y="2027251"/>
            <a:ext cx="474667" cy="549319"/>
            <a:chOff x="731647" y="2728277"/>
            <a:chExt cx="635100" cy="734984"/>
          </a:xfrm>
        </p:grpSpPr>
        <p:grpSp>
          <p:nvGrpSpPr>
            <p:cNvPr id="2123" name="Google Shape;2123;p37"/>
            <p:cNvGrpSpPr/>
            <p:nvPr/>
          </p:nvGrpSpPr>
          <p:grpSpPr>
            <a:xfrm>
              <a:off x="731647" y="2728277"/>
              <a:ext cx="635100" cy="635100"/>
              <a:chOff x="917231" y="2905502"/>
              <a:chExt cx="635100" cy="635100"/>
            </a:xfrm>
          </p:grpSpPr>
          <p:sp>
            <p:nvSpPr>
              <p:cNvPr id="2124" name="Google Shape;2124;p37"/>
              <p:cNvSpPr/>
              <p:nvPr/>
            </p:nvSpPr>
            <p:spPr>
              <a:xfrm>
                <a:off x="917231" y="2905502"/>
                <a:ext cx="635100" cy="635100"/>
              </a:xfrm>
              <a:prstGeom prst="ellipse">
                <a:avLst/>
              </a:prstGeom>
              <a:solidFill>
                <a:schemeClr val="lt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5" name="Google Shape;2125;p37"/>
              <p:cNvSpPr/>
              <p:nvPr/>
            </p:nvSpPr>
            <p:spPr>
              <a:xfrm>
                <a:off x="1001931" y="2990252"/>
                <a:ext cx="465600" cy="465600"/>
              </a:xfrm>
              <a:prstGeom prst="ellipse">
                <a:avLst/>
              </a:prstGeom>
              <a:solidFill>
                <a:schemeClr val="accent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126" name="Google Shape;2126;p37"/>
            <p:cNvGrpSpPr/>
            <p:nvPr/>
          </p:nvGrpSpPr>
          <p:grpSpPr>
            <a:xfrm>
              <a:off x="961679" y="3436260"/>
              <a:ext cx="175013" cy="27000"/>
              <a:chOff x="5662375" y="212375"/>
              <a:chExt cx="175013" cy="27000"/>
            </a:xfrm>
          </p:grpSpPr>
          <p:sp>
            <p:nvSpPr>
              <p:cNvPr id="2127" name="Google Shape;2127;p37"/>
              <p:cNvSpPr/>
              <p:nvPr/>
            </p:nvSpPr>
            <p:spPr>
              <a:xfrm>
                <a:off x="5662375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595959"/>
                  </a:solidFill>
                </a:endParaRPr>
              </a:p>
            </p:txBody>
          </p:sp>
          <p:sp>
            <p:nvSpPr>
              <p:cNvPr id="2128" name="Google Shape;2128;p37"/>
              <p:cNvSpPr/>
              <p:nvPr/>
            </p:nvSpPr>
            <p:spPr>
              <a:xfrm>
                <a:off x="5736381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595959"/>
                  </a:solidFill>
                </a:endParaRPr>
              </a:p>
            </p:txBody>
          </p:sp>
          <p:sp>
            <p:nvSpPr>
              <p:cNvPr id="2129" name="Google Shape;2129;p37"/>
              <p:cNvSpPr/>
              <p:nvPr/>
            </p:nvSpPr>
            <p:spPr>
              <a:xfrm>
                <a:off x="5810388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595959"/>
                  </a:solidFill>
                </a:endParaRPr>
              </a:p>
            </p:txBody>
          </p:sp>
        </p:grpSp>
      </p:grpSp>
      <p:grpSp>
        <p:nvGrpSpPr>
          <p:cNvPr id="2130" name="Google Shape;2130;p37"/>
          <p:cNvGrpSpPr/>
          <p:nvPr/>
        </p:nvGrpSpPr>
        <p:grpSpPr>
          <a:xfrm>
            <a:off x="754951" y="2614074"/>
            <a:ext cx="474667" cy="549111"/>
            <a:chOff x="731647" y="3806675"/>
            <a:chExt cx="635100" cy="734704"/>
          </a:xfrm>
        </p:grpSpPr>
        <p:grpSp>
          <p:nvGrpSpPr>
            <p:cNvPr id="2131" name="Google Shape;2131;p37"/>
            <p:cNvGrpSpPr/>
            <p:nvPr/>
          </p:nvGrpSpPr>
          <p:grpSpPr>
            <a:xfrm>
              <a:off x="731647" y="3806675"/>
              <a:ext cx="635100" cy="635100"/>
              <a:chOff x="917231" y="3983097"/>
              <a:chExt cx="635100" cy="635100"/>
            </a:xfrm>
          </p:grpSpPr>
          <p:sp>
            <p:nvSpPr>
              <p:cNvPr id="2132" name="Google Shape;2132;p37"/>
              <p:cNvSpPr/>
              <p:nvPr/>
            </p:nvSpPr>
            <p:spPr>
              <a:xfrm>
                <a:off x="917231" y="3983097"/>
                <a:ext cx="635100" cy="635100"/>
              </a:xfrm>
              <a:prstGeom prst="ellipse">
                <a:avLst/>
              </a:prstGeom>
              <a:solidFill>
                <a:schemeClr val="lt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3" name="Google Shape;2133;p37"/>
              <p:cNvSpPr/>
              <p:nvPr/>
            </p:nvSpPr>
            <p:spPr>
              <a:xfrm>
                <a:off x="1001931" y="4067797"/>
                <a:ext cx="465600" cy="465600"/>
              </a:xfrm>
              <a:prstGeom prst="ellipse">
                <a:avLst/>
              </a:prstGeom>
              <a:solidFill>
                <a:schemeClr val="accent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134" name="Google Shape;2134;p37"/>
            <p:cNvGrpSpPr/>
            <p:nvPr/>
          </p:nvGrpSpPr>
          <p:grpSpPr>
            <a:xfrm>
              <a:off x="961679" y="4514379"/>
              <a:ext cx="175013" cy="27000"/>
              <a:chOff x="5662375" y="212375"/>
              <a:chExt cx="175013" cy="27000"/>
            </a:xfrm>
          </p:grpSpPr>
          <p:sp>
            <p:nvSpPr>
              <p:cNvPr id="2135" name="Google Shape;2135;p37"/>
              <p:cNvSpPr/>
              <p:nvPr/>
            </p:nvSpPr>
            <p:spPr>
              <a:xfrm>
                <a:off x="5662375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595959"/>
                  </a:solidFill>
                </a:endParaRPr>
              </a:p>
            </p:txBody>
          </p:sp>
          <p:sp>
            <p:nvSpPr>
              <p:cNvPr id="2136" name="Google Shape;2136;p37"/>
              <p:cNvSpPr/>
              <p:nvPr/>
            </p:nvSpPr>
            <p:spPr>
              <a:xfrm>
                <a:off x="5736381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595959"/>
                  </a:solidFill>
                </a:endParaRPr>
              </a:p>
            </p:txBody>
          </p:sp>
          <p:sp>
            <p:nvSpPr>
              <p:cNvPr id="2137" name="Google Shape;2137;p37"/>
              <p:cNvSpPr/>
              <p:nvPr/>
            </p:nvSpPr>
            <p:spPr>
              <a:xfrm>
                <a:off x="5810388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595959"/>
                  </a:solidFill>
                </a:endParaRPr>
              </a:p>
            </p:txBody>
          </p:sp>
        </p:grpSp>
      </p:grpSp>
      <p:sp>
        <p:nvSpPr>
          <p:cNvPr id="2138" name="Google Shape;2138;p37"/>
          <p:cNvSpPr txBox="1">
            <a:spLocks noGrp="1"/>
          </p:cNvSpPr>
          <p:nvPr>
            <p:ph type="title"/>
          </p:nvPr>
        </p:nvSpPr>
        <p:spPr>
          <a:xfrm>
            <a:off x="2024206" y="161228"/>
            <a:ext cx="4289602" cy="77909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PRINCIPAIS ATAQUES</a:t>
            </a:r>
            <a:endParaRPr dirty="0"/>
          </a:p>
        </p:txBody>
      </p:sp>
      <p:sp>
        <p:nvSpPr>
          <p:cNvPr id="2144" name="Google Shape;2144;p37"/>
          <p:cNvSpPr txBox="1">
            <a:spLocks noGrp="1"/>
          </p:cNvSpPr>
          <p:nvPr>
            <p:ph type="subTitle" idx="6"/>
          </p:nvPr>
        </p:nvSpPr>
        <p:spPr>
          <a:xfrm>
            <a:off x="1320099" y="1976143"/>
            <a:ext cx="2615100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PT" sz="1800" dirty="0">
                <a:solidFill>
                  <a:schemeClr val="accent6"/>
                </a:solidFill>
                <a:latin typeface="Kanit" pitchFamily="2" charset="-34"/>
                <a:cs typeface="Kanit" pitchFamily="2" charset="-34"/>
              </a:rPr>
              <a:t>Spam</a:t>
            </a:r>
            <a:endParaRPr sz="1800" dirty="0">
              <a:solidFill>
                <a:schemeClr val="accent6"/>
              </a:solidFill>
              <a:latin typeface="Kanit" pitchFamily="2" charset="-34"/>
              <a:cs typeface="Kanit" pitchFamily="2" charset="-34"/>
            </a:endParaRPr>
          </a:p>
        </p:txBody>
      </p:sp>
      <p:sp>
        <p:nvSpPr>
          <p:cNvPr id="2146" name="Google Shape;2146;p37"/>
          <p:cNvSpPr txBox="1">
            <a:spLocks noGrp="1"/>
          </p:cNvSpPr>
          <p:nvPr>
            <p:ph type="subTitle" idx="8"/>
          </p:nvPr>
        </p:nvSpPr>
        <p:spPr>
          <a:xfrm>
            <a:off x="1313686" y="2596579"/>
            <a:ext cx="3152047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PT" sz="1800" dirty="0">
                <a:solidFill>
                  <a:schemeClr val="accent6"/>
                </a:solidFill>
                <a:latin typeface="Kanit" pitchFamily="2" charset="-34"/>
                <a:cs typeface="Kanit" pitchFamily="2" charset="-34"/>
              </a:rPr>
              <a:t>Ataque de Engenharia Social</a:t>
            </a:r>
            <a:endParaRPr sz="1800" dirty="0">
              <a:solidFill>
                <a:schemeClr val="accent6"/>
              </a:solidFill>
              <a:latin typeface="Kanit" pitchFamily="2" charset="-34"/>
              <a:cs typeface="Kanit" pitchFamily="2" charset="-34"/>
            </a:endParaRPr>
          </a:p>
        </p:txBody>
      </p:sp>
      <p:sp>
        <p:nvSpPr>
          <p:cNvPr id="2147" name="Google Shape;2147;p37"/>
          <p:cNvSpPr txBox="1">
            <a:spLocks noGrp="1"/>
          </p:cNvSpPr>
          <p:nvPr>
            <p:ph type="title" idx="9"/>
          </p:nvPr>
        </p:nvSpPr>
        <p:spPr>
          <a:xfrm>
            <a:off x="753472" y="973467"/>
            <a:ext cx="474666" cy="25964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sp>
        <p:nvSpPr>
          <p:cNvPr id="2148" name="Google Shape;2148;p37"/>
          <p:cNvSpPr txBox="1">
            <a:spLocks noGrp="1"/>
          </p:cNvSpPr>
          <p:nvPr>
            <p:ph type="title" idx="13"/>
          </p:nvPr>
        </p:nvSpPr>
        <p:spPr>
          <a:xfrm>
            <a:off x="732215" y="1541591"/>
            <a:ext cx="535699" cy="25964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02</a:t>
            </a:r>
            <a:endParaRPr dirty="0"/>
          </a:p>
        </p:txBody>
      </p:sp>
      <p:sp>
        <p:nvSpPr>
          <p:cNvPr id="2149" name="Google Shape;2149;p37"/>
          <p:cNvSpPr txBox="1">
            <a:spLocks noGrp="1"/>
          </p:cNvSpPr>
          <p:nvPr>
            <p:ph type="title" idx="14"/>
          </p:nvPr>
        </p:nvSpPr>
        <p:spPr>
          <a:xfrm>
            <a:off x="753711" y="2140540"/>
            <a:ext cx="489589" cy="25964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03</a:t>
            </a:r>
            <a:endParaRPr dirty="0"/>
          </a:p>
        </p:txBody>
      </p:sp>
      <p:sp>
        <p:nvSpPr>
          <p:cNvPr id="2150" name="Google Shape;2150;p37"/>
          <p:cNvSpPr txBox="1">
            <a:spLocks noGrp="1"/>
          </p:cNvSpPr>
          <p:nvPr>
            <p:ph type="title" idx="15"/>
          </p:nvPr>
        </p:nvSpPr>
        <p:spPr>
          <a:xfrm>
            <a:off x="744963" y="2739041"/>
            <a:ext cx="489591" cy="25964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04</a:t>
            </a:r>
            <a:endParaRPr dirty="0"/>
          </a:p>
        </p:txBody>
      </p:sp>
      <p:grpSp>
        <p:nvGrpSpPr>
          <p:cNvPr id="4" name="Google Shape;2122;p37">
            <a:extLst>
              <a:ext uri="{FF2B5EF4-FFF2-40B4-BE49-F238E27FC236}">
                <a16:creationId xmlns:a16="http://schemas.microsoft.com/office/drawing/2014/main" id="{89C6DA20-01A4-E595-EA64-A21F2B89845A}"/>
              </a:ext>
            </a:extLst>
          </p:cNvPr>
          <p:cNvGrpSpPr/>
          <p:nvPr/>
        </p:nvGrpSpPr>
        <p:grpSpPr>
          <a:xfrm>
            <a:off x="753472" y="3198775"/>
            <a:ext cx="474667" cy="549319"/>
            <a:chOff x="731647" y="2728277"/>
            <a:chExt cx="635100" cy="734984"/>
          </a:xfrm>
        </p:grpSpPr>
        <p:grpSp>
          <p:nvGrpSpPr>
            <p:cNvPr id="5" name="Google Shape;2123;p37">
              <a:extLst>
                <a:ext uri="{FF2B5EF4-FFF2-40B4-BE49-F238E27FC236}">
                  <a16:creationId xmlns:a16="http://schemas.microsoft.com/office/drawing/2014/main" id="{77C1F447-3ACE-038E-1C20-0D632B6FBE1F}"/>
                </a:ext>
              </a:extLst>
            </p:cNvPr>
            <p:cNvGrpSpPr/>
            <p:nvPr/>
          </p:nvGrpSpPr>
          <p:grpSpPr>
            <a:xfrm>
              <a:off x="731647" y="2728277"/>
              <a:ext cx="635100" cy="635100"/>
              <a:chOff x="917231" y="2905502"/>
              <a:chExt cx="635100" cy="635100"/>
            </a:xfrm>
          </p:grpSpPr>
          <p:sp>
            <p:nvSpPr>
              <p:cNvPr id="10" name="Google Shape;2124;p37">
                <a:extLst>
                  <a:ext uri="{FF2B5EF4-FFF2-40B4-BE49-F238E27FC236}">
                    <a16:creationId xmlns:a16="http://schemas.microsoft.com/office/drawing/2014/main" id="{72C5F92A-DD0F-B0D1-FD27-BC2F17AC1CAA}"/>
                  </a:ext>
                </a:extLst>
              </p:cNvPr>
              <p:cNvSpPr/>
              <p:nvPr/>
            </p:nvSpPr>
            <p:spPr>
              <a:xfrm>
                <a:off x="917231" y="2905502"/>
                <a:ext cx="635100" cy="635100"/>
              </a:xfrm>
              <a:prstGeom prst="ellipse">
                <a:avLst/>
              </a:prstGeom>
              <a:solidFill>
                <a:schemeClr val="lt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" name="Google Shape;2125;p37">
                <a:extLst>
                  <a:ext uri="{FF2B5EF4-FFF2-40B4-BE49-F238E27FC236}">
                    <a16:creationId xmlns:a16="http://schemas.microsoft.com/office/drawing/2014/main" id="{22A8C9D6-21AC-A64F-DC2C-0377A891C2D2}"/>
                  </a:ext>
                </a:extLst>
              </p:cNvPr>
              <p:cNvSpPr/>
              <p:nvPr/>
            </p:nvSpPr>
            <p:spPr>
              <a:xfrm>
                <a:off x="1001931" y="2990252"/>
                <a:ext cx="465600" cy="465600"/>
              </a:xfrm>
              <a:prstGeom prst="ellipse">
                <a:avLst/>
              </a:prstGeom>
              <a:solidFill>
                <a:schemeClr val="accent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" name="Google Shape;2126;p37">
              <a:extLst>
                <a:ext uri="{FF2B5EF4-FFF2-40B4-BE49-F238E27FC236}">
                  <a16:creationId xmlns:a16="http://schemas.microsoft.com/office/drawing/2014/main" id="{595250D2-C0FD-C2AD-3C0F-4E51615D086C}"/>
                </a:ext>
              </a:extLst>
            </p:cNvPr>
            <p:cNvGrpSpPr/>
            <p:nvPr/>
          </p:nvGrpSpPr>
          <p:grpSpPr>
            <a:xfrm>
              <a:off x="961679" y="3436260"/>
              <a:ext cx="175013" cy="27000"/>
              <a:chOff x="5662375" y="212375"/>
              <a:chExt cx="175013" cy="27000"/>
            </a:xfrm>
          </p:grpSpPr>
          <p:sp>
            <p:nvSpPr>
              <p:cNvPr id="7" name="Google Shape;2127;p37">
                <a:extLst>
                  <a:ext uri="{FF2B5EF4-FFF2-40B4-BE49-F238E27FC236}">
                    <a16:creationId xmlns:a16="http://schemas.microsoft.com/office/drawing/2014/main" id="{9E6663D1-8BA3-9C6A-4894-57B47688414F}"/>
                  </a:ext>
                </a:extLst>
              </p:cNvPr>
              <p:cNvSpPr/>
              <p:nvPr/>
            </p:nvSpPr>
            <p:spPr>
              <a:xfrm>
                <a:off x="5662375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595959"/>
                  </a:solidFill>
                </a:endParaRPr>
              </a:p>
            </p:txBody>
          </p:sp>
          <p:sp>
            <p:nvSpPr>
              <p:cNvPr id="8" name="Google Shape;2128;p37">
                <a:extLst>
                  <a:ext uri="{FF2B5EF4-FFF2-40B4-BE49-F238E27FC236}">
                    <a16:creationId xmlns:a16="http://schemas.microsoft.com/office/drawing/2014/main" id="{A214F85E-98D3-CB46-81B6-5F0E5F960971}"/>
                  </a:ext>
                </a:extLst>
              </p:cNvPr>
              <p:cNvSpPr/>
              <p:nvPr/>
            </p:nvSpPr>
            <p:spPr>
              <a:xfrm>
                <a:off x="5736381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595959"/>
                  </a:solidFill>
                </a:endParaRPr>
              </a:p>
            </p:txBody>
          </p:sp>
          <p:sp>
            <p:nvSpPr>
              <p:cNvPr id="9" name="Google Shape;2129;p37">
                <a:extLst>
                  <a:ext uri="{FF2B5EF4-FFF2-40B4-BE49-F238E27FC236}">
                    <a16:creationId xmlns:a16="http://schemas.microsoft.com/office/drawing/2014/main" id="{0F148514-0723-B181-DC73-CE10930DCB0B}"/>
                  </a:ext>
                </a:extLst>
              </p:cNvPr>
              <p:cNvSpPr/>
              <p:nvPr/>
            </p:nvSpPr>
            <p:spPr>
              <a:xfrm>
                <a:off x="5810388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595959"/>
                  </a:solidFill>
                </a:endParaRPr>
              </a:p>
            </p:txBody>
          </p:sp>
        </p:grpSp>
      </p:grpSp>
      <p:grpSp>
        <p:nvGrpSpPr>
          <p:cNvPr id="12" name="Google Shape;2130;p37">
            <a:extLst>
              <a:ext uri="{FF2B5EF4-FFF2-40B4-BE49-F238E27FC236}">
                <a16:creationId xmlns:a16="http://schemas.microsoft.com/office/drawing/2014/main" id="{9FCDE597-11E5-5BC6-9567-6F22BC5EB2C2}"/>
              </a:ext>
            </a:extLst>
          </p:cNvPr>
          <p:cNvGrpSpPr/>
          <p:nvPr/>
        </p:nvGrpSpPr>
        <p:grpSpPr>
          <a:xfrm>
            <a:off x="753472" y="3807766"/>
            <a:ext cx="474667" cy="549111"/>
            <a:chOff x="731647" y="3806675"/>
            <a:chExt cx="635100" cy="734704"/>
          </a:xfrm>
        </p:grpSpPr>
        <p:grpSp>
          <p:nvGrpSpPr>
            <p:cNvPr id="13" name="Google Shape;2131;p37">
              <a:extLst>
                <a:ext uri="{FF2B5EF4-FFF2-40B4-BE49-F238E27FC236}">
                  <a16:creationId xmlns:a16="http://schemas.microsoft.com/office/drawing/2014/main" id="{3E1C6AD5-F891-583C-A5FB-6D04E5459061}"/>
                </a:ext>
              </a:extLst>
            </p:cNvPr>
            <p:cNvGrpSpPr/>
            <p:nvPr/>
          </p:nvGrpSpPr>
          <p:grpSpPr>
            <a:xfrm>
              <a:off x="731647" y="3806675"/>
              <a:ext cx="635100" cy="635100"/>
              <a:chOff x="917231" y="3983097"/>
              <a:chExt cx="635100" cy="635100"/>
            </a:xfrm>
          </p:grpSpPr>
          <p:sp>
            <p:nvSpPr>
              <p:cNvPr id="18" name="Google Shape;2132;p37">
                <a:extLst>
                  <a:ext uri="{FF2B5EF4-FFF2-40B4-BE49-F238E27FC236}">
                    <a16:creationId xmlns:a16="http://schemas.microsoft.com/office/drawing/2014/main" id="{99817A38-8AAB-E668-F263-E2B62EAAE29F}"/>
                  </a:ext>
                </a:extLst>
              </p:cNvPr>
              <p:cNvSpPr/>
              <p:nvPr/>
            </p:nvSpPr>
            <p:spPr>
              <a:xfrm>
                <a:off x="917231" y="3983097"/>
                <a:ext cx="635100" cy="635100"/>
              </a:xfrm>
              <a:prstGeom prst="ellipse">
                <a:avLst/>
              </a:prstGeom>
              <a:solidFill>
                <a:schemeClr val="lt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2133;p37">
                <a:extLst>
                  <a:ext uri="{FF2B5EF4-FFF2-40B4-BE49-F238E27FC236}">
                    <a16:creationId xmlns:a16="http://schemas.microsoft.com/office/drawing/2014/main" id="{3ED98646-A91B-50A8-05D5-09353C3AA69D}"/>
                  </a:ext>
                </a:extLst>
              </p:cNvPr>
              <p:cNvSpPr/>
              <p:nvPr/>
            </p:nvSpPr>
            <p:spPr>
              <a:xfrm>
                <a:off x="1001931" y="4067797"/>
                <a:ext cx="465600" cy="465600"/>
              </a:xfrm>
              <a:prstGeom prst="ellipse">
                <a:avLst/>
              </a:prstGeom>
              <a:solidFill>
                <a:schemeClr val="accent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2134;p37">
              <a:extLst>
                <a:ext uri="{FF2B5EF4-FFF2-40B4-BE49-F238E27FC236}">
                  <a16:creationId xmlns:a16="http://schemas.microsoft.com/office/drawing/2014/main" id="{CDA1CB10-3A04-DDCC-4091-3AE2072DC220}"/>
                </a:ext>
              </a:extLst>
            </p:cNvPr>
            <p:cNvGrpSpPr/>
            <p:nvPr/>
          </p:nvGrpSpPr>
          <p:grpSpPr>
            <a:xfrm>
              <a:off x="961679" y="4514379"/>
              <a:ext cx="175013" cy="27000"/>
              <a:chOff x="5662375" y="212375"/>
              <a:chExt cx="175013" cy="27000"/>
            </a:xfrm>
          </p:grpSpPr>
          <p:sp>
            <p:nvSpPr>
              <p:cNvPr id="15" name="Google Shape;2135;p37">
                <a:extLst>
                  <a:ext uri="{FF2B5EF4-FFF2-40B4-BE49-F238E27FC236}">
                    <a16:creationId xmlns:a16="http://schemas.microsoft.com/office/drawing/2014/main" id="{8E3267AD-7371-3DCC-93EB-7BE3F8819905}"/>
                  </a:ext>
                </a:extLst>
              </p:cNvPr>
              <p:cNvSpPr/>
              <p:nvPr/>
            </p:nvSpPr>
            <p:spPr>
              <a:xfrm>
                <a:off x="5662375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595959"/>
                  </a:solidFill>
                </a:endParaRPr>
              </a:p>
            </p:txBody>
          </p:sp>
          <p:sp>
            <p:nvSpPr>
              <p:cNvPr id="16" name="Google Shape;2136;p37">
                <a:extLst>
                  <a:ext uri="{FF2B5EF4-FFF2-40B4-BE49-F238E27FC236}">
                    <a16:creationId xmlns:a16="http://schemas.microsoft.com/office/drawing/2014/main" id="{EC6DB3FF-35AC-2239-E273-BAB089957967}"/>
                  </a:ext>
                </a:extLst>
              </p:cNvPr>
              <p:cNvSpPr/>
              <p:nvPr/>
            </p:nvSpPr>
            <p:spPr>
              <a:xfrm>
                <a:off x="5736381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595959"/>
                  </a:solidFill>
                </a:endParaRPr>
              </a:p>
            </p:txBody>
          </p:sp>
          <p:sp>
            <p:nvSpPr>
              <p:cNvPr id="17" name="Google Shape;2137;p37">
                <a:extLst>
                  <a:ext uri="{FF2B5EF4-FFF2-40B4-BE49-F238E27FC236}">
                    <a16:creationId xmlns:a16="http://schemas.microsoft.com/office/drawing/2014/main" id="{C92DD986-597E-7F75-703D-17A977A88F7F}"/>
                  </a:ext>
                </a:extLst>
              </p:cNvPr>
              <p:cNvSpPr/>
              <p:nvPr/>
            </p:nvSpPr>
            <p:spPr>
              <a:xfrm>
                <a:off x="5810388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595959"/>
                  </a:solidFill>
                </a:endParaRPr>
              </a:p>
            </p:txBody>
          </p:sp>
        </p:grpSp>
      </p:grpSp>
      <p:sp>
        <p:nvSpPr>
          <p:cNvPr id="20" name="Google Shape;2149;p37">
            <a:extLst>
              <a:ext uri="{FF2B5EF4-FFF2-40B4-BE49-F238E27FC236}">
                <a16:creationId xmlns:a16="http://schemas.microsoft.com/office/drawing/2014/main" id="{6D195074-075B-A0B2-4777-AE31ABAF8057}"/>
              </a:ext>
            </a:extLst>
          </p:cNvPr>
          <p:cNvSpPr txBox="1">
            <a:spLocks/>
          </p:cNvSpPr>
          <p:nvPr/>
        </p:nvSpPr>
        <p:spPr>
          <a:xfrm>
            <a:off x="743858" y="3334232"/>
            <a:ext cx="483234" cy="259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Fjalla One"/>
              <a:buNone/>
              <a:defRPr sz="2000" b="0" i="0" u="none" strike="noStrike" cap="none">
                <a:solidFill>
                  <a:schemeClr val="lt1"/>
                </a:solidFill>
                <a:latin typeface="Fjalla One"/>
                <a:ea typeface="Fjalla One"/>
                <a:cs typeface="Fjalla One"/>
                <a:sym typeface="Fjall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Fjalla One"/>
              <a:buNone/>
              <a:defRPr sz="2000" b="0" i="0" u="none" strike="noStrike" cap="none">
                <a:solidFill>
                  <a:schemeClr val="lt1"/>
                </a:solidFill>
                <a:latin typeface="Fjalla One"/>
                <a:ea typeface="Fjalla One"/>
                <a:cs typeface="Fjalla One"/>
                <a:sym typeface="Fjall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Fjalla One"/>
              <a:buNone/>
              <a:defRPr sz="2000" b="0" i="0" u="none" strike="noStrike" cap="none">
                <a:solidFill>
                  <a:schemeClr val="lt1"/>
                </a:solidFill>
                <a:latin typeface="Fjalla One"/>
                <a:ea typeface="Fjalla One"/>
                <a:cs typeface="Fjalla One"/>
                <a:sym typeface="Fjall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Fjalla One"/>
              <a:buNone/>
              <a:defRPr sz="2000" b="0" i="0" u="none" strike="noStrike" cap="none">
                <a:solidFill>
                  <a:schemeClr val="lt1"/>
                </a:solidFill>
                <a:latin typeface="Fjalla One"/>
                <a:ea typeface="Fjalla One"/>
                <a:cs typeface="Fjalla One"/>
                <a:sym typeface="Fjall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Fjalla One"/>
              <a:buNone/>
              <a:defRPr sz="2000" b="0" i="0" u="none" strike="noStrike" cap="none">
                <a:solidFill>
                  <a:schemeClr val="lt1"/>
                </a:solidFill>
                <a:latin typeface="Fjalla One"/>
                <a:ea typeface="Fjalla One"/>
                <a:cs typeface="Fjalla One"/>
                <a:sym typeface="Fjall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Fjalla One"/>
              <a:buNone/>
              <a:defRPr sz="2000" b="0" i="0" u="none" strike="noStrike" cap="none">
                <a:solidFill>
                  <a:schemeClr val="lt1"/>
                </a:solidFill>
                <a:latin typeface="Fjalla One"/>
                <a:ea typeface="Fjalla One"/>
                <a:cs typeface="Fjalla One"/>
                <a:sym typeface="Fjall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Fjalla One"/>
              <a:buNone/>
              <a:defRPr sz="2000" b="0" i="0" u="none" strike="noStrike" cap="none">
                <a:solidFill>
                  <a:schemeClr val="lt1"/>
                </a:solidFill>
                <a:latin typeface="Fjalla One"/>
                <a:ea typeface="Fjalla One"/>
                <a:cs typeface="Fjalla One"/>
                <a:sym typeface="Fjall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Fjalla One"/>
              <a:buNone/>
              <a:defRPr sz="2000" b="0" i="0" u="none" strike="noStrike" cap="none">
                <a:solidFill>
                  <a:schemeClr val="lt1"/>
                </a:solidFill>
                <a:latin typeface="Fjalla One"/>
                <a:ea typeface="Fjalla One"/>
                <a:cs typeface="Fjalla One"/>
                <a:sym typeface="Fjall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Fjalla One"/>
              <a:buNone/>
              <a:defRPr sz="2000" b="0" i="0" u="none" strike="noStrike" cap="none">
                <a:solidFill>
                  <a:schemeClr val="lt1"/>
                </a:solidFill>
                <a:latin typeface="Fjalla One"/>
                <a:ea typeface="Fjalla One"/>
                <a:cs typeface="Fjalla One"/>
                <a:sym typeface="Fjalla One"/>
              </a:defRPr>
            </a:lvl9pPr>
          </a:lstStyle>
          <a:p>
            <a:r>
              <a:rPr lang="en" dirty="0"/>
              <a:t>05</a:t>
            </a:r>
          </a:p>
        </p:txBody>
      </p:sp>
      <p:sp>
        <p:nvSpPr>
          <p:cNvPr id="21" name="Google Shape;2150;p37">
            <a:extLst>
              <a:ext uri="{FF2B5EF4-FFF2-40B4-BE49-F238E27FC236}">
                <a16:creationId xmlns:a16="http://schemas.microsoft.com/office/drawing/2014/main" id="{5A7A4244-194A-CCEF-C4CE-6D2191E114DD}"/>
              </a:ext>
            </a:extLst>
          </p:cNvPr>
          <p:cNvSpPr txBox="1">
            <a:spLocks/>
          </p:cNvSpPr>
          <p:nvPr/>
        </p:nvSpPr>
        <p:spPr>
          <a:xfrm>
            <a:off x="743484" y="3938275"/>
            <a:ext cx="489591" cy="259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Fjalla One"/>
              <a:buNone/>
              <a:defRPr sz="2000" b="0" i="0" u="none" strike="noStrike" cap="none">
                <a:solidFill>
                  <a:schemeClr val="lt1"/>
                </a:solidFill>
                <a:latin typeface="Fjalla One"/>
                <a:ea typeface="Fjalla One"/>
                <a:cs typeface="Fjalla One"/>
                <a:sym typeface="Fjall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Fjalla One"/>
              <a:buNone/>
              <a:defRPr sz="2000" b="0" i="0" u="none" strike="noStrike" cap="none">
                <a:solidFill>
                  <a:schemeClr val="lt1"/>
                </a:solidFill>
                <a:latin typeface="Fjalla One"/>
                <a:ea typeface="Fjalla One"/>
                <a:cs typeface="Fjalla One"/>
                <a:sym typeface="Fjall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Fjalla One"/>
              <a:buNone/>
              <a:defRPr sz="2000" b="0" i="0" u="none" strike="noStrike" cap="none">
                <a:solidFill>
                  <a:schemeClr val="lt1"/>
                </a:solidFill>
                <a:latin typeface="Fjalla One"/>
                <a:ea typeface="Fjalla One"/>
                <a:cs typeface="Fjalla One"/>
                <a:sym typeface="Fjall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Fjalla One"/>
              <a:buNone/>
              <a:defRPr sz="2000" b="0" i="0" u="none" strike="noStrike" cap="none">
                <a:solidFill>
                  <a:schemeClr val="lt1"/>
                </a:solidFill>
                <a:latin typeface="Fjalla One"/>
                <a:ea typeface="Fjalla One"/>
                <a:cs typeface="Fjalla One"/>
                <a:sym typeface="Fjall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Fjalla One"/>
              <a:buNone/>
              <a:defRPr sz="2000" b="0" i="0" u="none" strike="noStrike" cap="none">
                <a:solidFill>
                  <a:schemeClr val="lt1"/>
                </a:solidFill>
                <a:latin typeface="Fjalla One"/>
                <a:ea typeface="Fjalla One"/>
                <a:cs typeface="Fjalla One"/>
                <a:sym typeface="Fjall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Fjalla One"/>
              <a:buNone/>
              <a:defRPr sz="2000" b="0" i="0" u="none" strike="noStrike" cap="none">
                <a:solidFill>
                  <a:schemeClr val="lt1"/>
                </a:solidFill>
                <a:latin typeface="Fjalla One"/>
                <a:ea typeface="Fjalla One"/>
                <a:cs typeface="Fjalla One"/>
                <a:sym typeface="Fjall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Fjalla One"/>
              <a:buNone/>
              <a:defRPr sz="2000" b="0" i="0" u="none" strike="noStrike" cap="none">
                <a:solidFill>
                  <a:schemeClr val="lt1"/>
                </a:solidFill>
                <a:latin typeface="Fjalla One"/>
                <a:ea typeface="Fjalla One"/>
                <a:cs typeface="Fjalla One"/>
                <a:sym typeface="Fjall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Fjalla One"/>
              <a:buNone/>
              <a:defRPr sz="2000" b="0" i="0" u="none" strike="noStrike" cap="none">
                <a:solidFill>
                  <a:schemeClr val="lt1"/>
                </a:solidFill>
                <a:latin typeface="Fjalla One"/>
                <a:ea typeface="Fjalla One"/>
                <a:cs typeface="Fjalla One"/>
                <a:sym typeface="Fjall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Fjalla One"/>
              <a:buNone/>
              <a:defRPr sz="2000" b="0" i="0" u="none" strike="noStrike" cap="none">
                <a:solidFill>
                  <a:schemeClr val="lt1"/>
                </a:solidFill>
                <a:latin typeface="Fjalla One"/>
                <a:ea typeface="Fjalla One"/>
                <a:cs typeface="Fjalla One"/>
                <a:sym typeface="Fjalla One"/>
              </a:defRPr>
            </a:lvl9pPr>
          </a:lstStyle>
          <a:p>
            <a:r>
              <a:rPr lang="en" dirty="0"/>
              <a:t>06</a:t>
            </a:r>
          </a:p>
        </p:txBody>
      </p:sp>
      <p:sp>
        <p:nvSpPr>
          <p:cNvPr id="30" name="Subtítulo 24">
            <a:extLst>
              <a:ext uri="{FF2B5EF4-FFF2-40B4-BE49-F238E27FC236}">
                <a16:creationId xmlns:a16="http://schemas.microsoft.com/office/drawing/2014/main" id="{0ED7CBBB-0D35-9A78-775E-D2CADD4AF9FB}"/>
              </a:ext>
            </a:extLst>
          </p:cNvPr>
          <p:cNvSpPr txBox="1">
            <a:spLocks/>
          </p:cNvSpPr>
          <p:nvPr/>
        </p:nvSpPr>
        <p:spPr>
          <a:xfrm>
            <a:off x="1305792" y="835749"/>
            <a:ext cx="2615100" cy="57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9pPr>
          </a:lstStyle>
          <a:p>
            <a:r>
              <a:rPr lang="pt-PT" sz="1800" dirty="0" err="1">
                <a:solidFill>
                  <a:schemeClr val="accent6"/>
                </a:solidFill>
                <a:latin typeface="Kanit" pitchFamily="2" charset="-34"/>
                <a:cs typeface="Kanit" pitchFamily="2" charset="-34"/>
              </a:rPr>
              <a:t>Malware</a:t>
            </a:r>
            <a:endParaRPr lang="pt-PT" sz="1800" dirty="0">
              <a:solidFill>
                <a:schemeClr val="accent6"/>
              </a:solidFill>
              <a:latin typeface="Kanit" pitchFamily="2" charset="-34"/>
              <a:cs typeface="Kanit" pitchFamily="2" charset="-34"/>
            </a:endParaRPr>
          </a:p>
        </p:txBody>
      </p:sp>
      <p:sp>
        <p:nvSpPr>
          <p:cNvPr id="35" name="Google Shape;2146;p37">
            <a:extLst>
              <a:ext uri="{FF2B5EF4-FFF2-40B4-BE49-F238E27FC236}">
                <a16:creationId xmlns:a16="http://schemas.microsoft.com/office/drawing/2014/main" id="{AAD71A8E-0C9E-C8A8-8649-50167D2B6F18}"/>
              </a:ext>
            </a:extLst>
          </p:cNvPr>
          <p:cNvSpPr txBox="1">
            <a:spLocks/>
          </p:cNvSpPr>
          <p:nvPr/>
        </p:nvSpPr>
        <p:spPr>
          <a:xfrm>
            <a:off x="1311871" y="3216471"/>
            <a:ext cx="3071952" cy="57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9pPr>
          </a:lstStyle>
          <a:p>
            <a:pPr>
              <a:buClr>
                <a:schemeClr val="dk1"/>
              </a:buClr>
              <a:buSzPts val="1100"/>
            </a:pPr>
            <a:r>
              <a:rPr lang="pt-PT" sz="1800" dirty="0">
                <a:solidFill>
                  <a:schemeClr val="accent6"/>
                </a:solidFill>
                <a:latin typeface="Kanit" pitchFamily="2" charset="-34"/>
                <a:cs typeface="Kanit" pitchFamily="2" charset="-34"/>
              </a:rPr>
              <a:t>Interceção de Dados</a:t>
            </a:r>
          </a:p>
        </p:txBody>
      </p:sp>
      <p:sp>
        <p:nvSpPr>
          <p:cNvPr id="36" name="Google Shape;2146;p37">
            <a:extLst>
              <a:ext uri="{FF2B5EF4-FFF2-40B4-BE49-F238E27FC236}">
                <a16:creationId xmlns:a16="http://schemas.microsoft.com/office/drawing/2014/main" id="{D166F549-AA3B-D9AB-239C-CE8985B6CD4F}"/>
              </a:ext>
            </a:extLst>
          </p:cNvPr>
          <p:cNvSpPr txBox="1">
            <a:spLocks/>
          </p:cNvSpPr>
          <p:nvPr/>
        </p:nvSpPr>
        <p:spPr>
          <a:xfrm>
            <a:off x="1337700" y="3753948"/>
            <a:ext cx="3071952" cy="57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9pPr>
          </a:lstStyle>
          <a:p>
            <a:pPr>
              <a:buClr>
                <a:schemeClr val="dk1"/>
              </a:buClr>
              <a:buSzPts val="1100"/>
            </a:pPr>
            <a:r>
              <a:rPr lang="pt-PT" sz="1800" dirty="0">
                <a:solidFill>
                  <a:schemeClr val="accent6"/>
                </a:solidFill>
                <a:latin typeface="Kanit" pitchFamily="2" charset="-34"/>
                <a:cs typeface="Kanit" pitchFamily="2" charset="-34"/>
              </a:rPr>
              <a:t>Injeção de SQL</a:t>
            </a:r>
          </a:p>
        </p:txBody>
      </p:sp>
      <p:grpSp>
        <p:nvGrpSpPr>
          <p:cNvPr id="37" name="Google Shape;2130;p37">
            <a:extLst>
              <a:ext uri="{FF2B5EF4-FFF2-40B4-BE49-F238E27FC236}">
                <a16:creationId xmlns:a16="http://schemas.microsoft.com/office/drawing/2014/main" id="{6CCD4649-E3CC-865F-F4FA-A310CFF43C85}"/>
              </a:ext>
            </a:extLst>
          </p:cNvPr>
          <p:cNvGrpSpPr/>
          <p:nvPr/>
        </p:nvGrpSpPr>
        <p:grpSpPr>
          <a:xfrm>
            <a:off x="750000" y="4405036"/>
            <a:ext cx="474667" cy="549111"/>
            <a:chOff x="731647" y="3806675"/>
            <a:chExt cx="635100" cy="734704"/>
          </a:xfrm>
        </p:grpSpPr>
        <p:grpSp>
          <p:nvGrpSpPr>
            <p:cNvPr id="38" name="Google Shape;2131;p37">
              <a:extLst>
                <a:ext uri="{FF2B5EF4-FFF2-40B4-BE49-F238E27FC236}">
                  <a16:creationId xmlns:a16="http://schemas.microsoft.com/office/drawing/2014/main" id="{1FBC07C3-26EE-6525-A309-458A95E1470F}"/>
                </a:ext>
              </a:extLst>
            </p:cNvPr>
            <p:cNvGrpSpPr/>
            <p:nvPr/>
          </p:nvGrpSpPr>
          <p:grpSpPr>
            <a:xfrm>
              <a:off x="731647" y="3806675"/>
              <a:ext cx="635100" cy="635100"/>
              <a:chOff x="917231" y="3983097"/>
              <a:chExt cx="635100" cy="635100"/>
            </a:xfrm>
          </p:grpSpPr>
          <p:sp>
            <p:nvSpPr>
              <p:cNvPr id="43" name="Google Shape;2132;p37">
                <a:extLst>
                  <a:ext uri="{FF2B5EF4-FFF2-40B4-BE49-F238E27FC236}">
                    <a16:creationId xmlns:a16="http://schemas.microsoft.com/office/drawing/2014/main" id="{DC4CAE60-6984-0303-9A8A-1EEC926ED8F5}"/>
                  </a:ext>
                </a:extLst>
              </p:cNvPr>
              <p:cNvSpPr/>
              <p:nvPr/>
            </p:nvSpPr>
            <p:spPr>
              <a:xfrm>
                <a:off x="917231" y="3983097"/>
                <a:ext cx="635100" cy="635100"/>
              </a:xfrm>
              <a:prstGeom prst="ellipse">
                <a:avLst/>
              </a:prstGeom>
              <a:solidFill>
                <a:schemeClr val="lt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2133;p37">
                <a:extLst>
                  <a:ext uri="{FF2B5EF4-FFF2-40B4-BE49-F238E27FC236}">
                    <a16:creationId xmlns:a16="http://schemas.microsoft.com/office/drawing/2014/main" id="{7E50E600-20D5-0548-3F45-617C38DA1F29}"/>
                  </a:ext>
                </a:extLst>
              </p:cNvPr>
              <p:cNvSpPr/>
              <p:nvPr/>
            </p:nvSpPr>
            <p:spPr>
              <a:xfrm>
                <a:off x="1001931" y="4067797"/>
                <a:ext cx="465600" cy="465600"/>
              </a:xfrm>
              <a:prstGeom prst="ellipse">
                <a:avLst/>
              </a:prstGeom>
              <a:solidFill>
                <a:schemeClr val="accent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" name="Google Shape;2134;p37">
              <a:extLst>
                <a:ext uri="{FF2B5EF4-FFF2-40B4-BE49-F238E27FC236}">
                  <a16:creationId xmlns:a16="http://schemas.microsoft.com/office/drawing/2014/main" id="{45E6A9B8-C540-008F-30A0-07B7C57656E7}"/>
                </a:ext>
              </a:extLst>
            </p:cNvPr>
            <p:cNvGrpSpPr/>
            <p:nvPr/>
          </p:nvGrpSpPr>
          <p:grpSpPr>
            <a:xfrm>
              <a:off x="961679" y="4514379"/>
              <a:ext cx="175013" cy="27000"/>
              <a:chOff x="5662375" y="212375"/>
              <a:chExt cx="175013" cy="27000"/>
            </a:xfrm>
          </p:grpSpPr>
          <p:sp>
            <p:nvSpPr>
              <p:cNvPr id="40" name="Google Shape;2135;p37">
                <a:extLst>
                  <a:ext uri="{FF2B5EF4-FFF2-40B4-BE49-F238E27FC236}">
                    <a16:creationId xmlns:a16="http://schemas.microsoft.com/office/drawing/2014/main" id="{E5F5398B-7F02-6C53-6EA8-CF0FA15447C0}"/>
                  </a:ext>
                </a:extLst>
              </p:cNvPr>
              <p:cNvSpPr/>
              <p:nvPr/>
            </p:nvSpPr>
            <p:spPr>
              <a:xfrm>
                <a:off x="5662375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595959"/>
                  </a:solidFill>
                </a:endParaRPr>
              </a:p>
            </p:txBody>
          </p:sp>
          <p:sp>
            <p:nvSpPr>
              <p:cNvPr id="41" name="Google Shape;2136;p37">
                <a:extLst>
                  <a:ext uri="{FF2B5EF4-FFF2-40B4-BE49-F238E27FC236}">
                    <a16:creationId xmlns:a16="http://schemas.microsoft.com/office/drawing/2014/main" id="{90D0B2F2-27CA-9436-73CD-FA2D79121314}"/>
                  </a:ext>
                </a:extLst>
              </p:cNvPr>
              <p:cNvSpPr/>
              <p:nvPr/>
            </p:nvSpPr>
            <p:spPr>
              <a:xfrm>
                <a:off x="5736381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595959"/>
                  </a:solidFill>
                </a:endParaRPr>
              </a:p>
            </p:txBody>
          </p:sp>
          <p:sp>
            <p:nvSpPr>
              <p:cNvPr id="42" name="Google Shape;2137;p37">
                <a:extLst>
                  <a:ext uri="{FF2B5EF4-FFF2-40B4-BE49-F238E27FC236}">
                    <a16:creationId xmlns:a16="http://schemas.microsoft.com/office/drawing/2014/main" id="{AAC3AFCC-4F44-CAC6-33B5-066943341220}"/>
                  </a:ext>
                </a:extLst>
              </p:cNvPr>
              <p:cNvSpPr/>
              <p:nvPr/>
            </p:nvSpPr>
            <p:spPr>
              <a:xfrm>
                <a:off x="5810388" y="212375"/>
                <a:ext cx="27000" cy="270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595959"/>
                  </a:solidFill>
                </a:endParaRPr>
              </a:p>
            </p:txBody>
          </p:sp>
        </p:grpSp>
      </p:grpSp>
      <p:sp>
        <p:nvSpPr>
          <p:cNvPr id="45" name="Google Shape;2150;p37">
            <a:extLst>
              <a:ext uri="{FF2B5EF4-FFF2-40B4-BE49-F238E27FC236}">
                <a16:creationId xmlns:a16="http://schemas.microsoft.com/office/drawing/2014/main" id="{DCA2133B-3546-E3DB-58CC-FD1255DD1DB9}"/>
              </a:ext>
            </a:extLst>
          </p:cNvPr>
          <p:cNvSpPr txBox="1">
            <a:spLocks/>
          </p:cNvSpPr>
          <p:nvPr/>
        </p:nvSpPr>
        <p:spPr>
          <a:xfrm>
            <a:off x="740012" y="4535545"/>
            <a:ext cx="489591" cy="259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Fjalla One"/>
              <a:buNone/>
              <a:defRPr sz="2000" b="0" i="0" u="none" strike="noStrike" cap="none">
                <a:solidFill>
                  <a:schemeClr val="lt1"/>
                </a:solidFill>
                <a:latin typeface="Fjalla One"/>
                <a:ea typeface="Fjalla One"/>
                <a:cs typeface="Fjalla One"/>
                <a:sym typeface="Fjall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Fjalla One"/>
              <a:buNone/>
              <a:defRPr sz="2000" b="0" i="0" u="none" strike="noStrike" cap="none">
                <a:solidFill>
                  <a:schemeClr val="lt1"/>
                </a:solidFill>
                <a:latin typeface="Fjalla One"/>
                <a:ea typeface="Fjalla One"/>
                <a:cs typeface="Fjalla One"/>
                <a:sym typeface="Fjall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Fjalla One"/>
              <a:buNone/>
              <a:defRPr sz="2000" b="0" i="0" u="none" strike="noStrike" cap="none">
                <a:solidFill>
                  <a:schemeClr val="lt1"/>
                </a:solidFill>
                <a:latin typeface="Fjalla One"/>
                <a:ea typeface="Fjalla One"/>
                <a:cs typeface="Fjalla One"/>
                <a:sym typeface="Fjall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Fjalla One"/>
              <a:buNone/>
              <a:defRPr sz="2000" b="0" i="0" u="none" strike="noStrike" cap="none">
                <a:solidFill>
                  <a:schemeClr val="lt1"/>
                </a:solidFill>
                <a:latin typeface="Fjalla One"/>
                <a:ea typeface="Fjalla One"/>
                <a:cs typeface="Fjalla One"/>
                <a:sym typeface="Fjall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Fjalla One"/>
              <a:buNone/>
              <a:defRPr sz="2000" b="0" i="0" u="none" strike="noStrike" cap="none">
                <a:solidFill>
                  <a:schemeClr val="lt1"/>
                </a:solidFill>
                <a:latin typeface="Fjalla One"/>
                <a:ea typeface="Fjalla One"/>
                <a:cs typeface="Fjalla One"/>
                <a:sym typeface="Fjall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Fjalla One"/>
              <a:buNone/>
              <a:defRPr sz="2000" b="0" i="0" u="none" strike="noStrike" cap="none">
                <a:solidFill>
                  <a:schemeClr val="lt1"/>
                </a:solidFill>
                <a:latin typeface="Fjalla One"/>
                <a:ea typeface="Fjalla One"/>
                <a:cs typeface="Fjalla One"/>
                <a:sym typeface="Fjall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Fjalla One"/>
              <a:buNone/>
              <a:defRPr sz="2000" b="0" i="0" u="none" strike="noStrike" cap="none">
                <a:solidFill>
                  <a:schemeClr val="lt1"/>
                </a:solidFill>
                <a:latin typeface="Fjalla One"/>
                <a:ea typeface="Fjalla One"/>
                <a:cs typeface="Fjalla One"/>
                <a:sym typeface="Fjall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Fjalla One"/>
              <a:buNone/>
              <a:defRPr sz="2000" b="0" i="0" u="none" strike="noStrike" cap="none">
                <a:solidFill>
                  <a:schemeClr val="lt1"/>
                </a:solidFill>
                <a:latin typeface="Fjalla One"/>
                <a:ea typeface="Fjalla One"/>
                <a:cs typeface="Fjalla One"/>
                <a:sym typeface="Fjall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Fjalla One"/>
              <a:buNone/>
              <a:defRPr sz="2000" b="0" i="0" u="none" strike="noStrike" cap="none">
                <a:solidFill>
                  <a:schemeClr val="lt1"/>
                </a:solidFill>
                <a:latin typeface="Fjalla One"/>
                <a:ea typeface="Fjalla One"/>
                <a:cs typeface="Fjalla One"/>
                <a:sym typeface="Fjalla One"/>
              </a:defRPr>
            </a:lvl9pPr>
          </a:lstStyle>
          <a:p>
            <a:r>
              <a:rPr lang="en" dirty="0"/>
              <a:t>07</a:t>
            </a:r>
          </a:p>
        </p:txBody>
      </p:sp>
      <p:sp>
        <p:nvSpPr>
          <p:cNvPr id="46" name="Google Shape;2146;p37">
            <a:extLst>
              <a:ext uri="{FF2B5EF4-FFF2-40B4-BE49-F238E27FC236}">
                <a16:creationId xmlns:a16="http://schemas.microsoft.com/office/drawing/2014/main" id="{905B94B0-DB3B-BB00-9380-52D75443EC05}"/>
              </a:ext>
            </a:extLst>
          </p:cNvPr>
          <p:cNvSpPr txBox="1">
            <a:spLocks/>
          </p:cNvSpPr>
          <p:nvPr/>
        </p:nvSpPr>
        <p:spPr>
          <a:xfrm>
            <a:off x="1352494" y="4407178"/>
            <a:ext cx="3071952" cy="57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9pPr>
          </a:lstStyle>
          <a:p>
            <a:pPr>
              <a:buClr>
                <a:schemeClr val="dk1"/>
              </a:buClr>
              <a:buSzPts val="1100"/>
            </a:pPr>
            <a:r>
              <a:rPr lang="pt-PT" sz="1800" dirty="0" err="1">
                <a:solidFill>
                  <a:schemeClr val="accent6"/>
                </a:solidFill>
                <a:latin typeface="Kanit" pitchFamily="2" charset="-34"/>
                <a:cs typeface="Kanit" pitchFamily="2" charset="-34"/>
              </a:rPr>
              <a:t>DDoS</a:t>
            </a:r>
            <a:endParaRPr lang="pt-PT" sz="1800" dirty="0">
              <a:solidFill>
                <a:schemeClr val="accent6"/>
              </a:solidFill>
              <a:latin typeface="Kanit" pitchFamily="2" charset="-34"/>
              <a:cs typeface="Kanit" pitchFamily="2" charset="-34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4FE6D6A-A21F-40BF-11EA-94EF34901B65}"/>
              </a:ext>
            </a:extLst>
          </p:cNvPr>
          <p:cNvSpPr txBox="1"/>
          <p:nvPr/>
        </p:nvSpPr>
        <p:spPr>
          <a:xfrm>
            <a:off x="1320099" y="1506580"/>
            <a:ext cx="100011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1800" dirty="0" err="1">
                <a:solidFill>
                  <a:schemeClr val="accent6"/>
                </a:solidFill>
                <a:latin typeface="Kanit" pitchFamily="2" charset="-34"/>
                <a:cs typeface="Kanit" pitchFamily="2" charset="-34"/>
                <a:sym typeface="Barlow Semi Condensed"/>
              </a:rPr>
              <a:t>Phising</a:t>
            </a:r>
            <a:endParaRPr lang="pt-PT" sz="1800" dirty="0">
              <a:solidFill>
                <a:schemeClr val="accent6"/>
              </a:solidFill>
              <a:latin typeface="Kanit" pitchFamily="2" charset="-34"/>
              <a:cs typeface="Kanit" pitchFamily="2" charset="-34"/>
              <a:sym typeface="Barlow Semi Condensed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14" name="Picture 22" descr="Dia do Estado-Maior-General das Forças Armadas – idD Portugal Defence">
            <a:extLst>
              <a:ext uri="{FF2B5EF4-FFF2-40B4-BE49-F238E27FC236}">
                <a16:creationId xmlns:a16="http://schemas.microsoft.com/office/drawing/2014/main" id="{8F98CDF3-D9A1-6F12-D56E-61916DD1BE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48" b="21491"/>
          <a:stretch/>
        </p:blipFill>
        <p:spPr bwMode="auto">
          <a:xfrm>
            <a:off x="4345538" y="304781"/>
            <a:ext cx="2975237" cy="988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09" name="Google Shape;2309;p43"/>
          <p:cNvSpPr txBox="1"/>
          <p:nvPr/>
        </p:nvSpPr>
        <p:spPr>
          <a:xfrm>
            <a:off x="6897694" y="3166556"/>
            <a:ext cx="877800" cy="53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l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rPr>
              <a:t>45K</a:t>
            </a:r>
            <a:endParaRPr sz="3000">
              <a:solidFill>
                <a:schemeClr val="lt1"/>
              </a:solidFill>
              <a:latin typeface="Barlow Semi Condensed Medium"/>
              <a:ea typeface="Barlow Semi Condensed Medium"/>
              <a:cs typeface="Barlow Semi Condensed Medium"/>
              <a:sym typeface="Barlow Semi Condensed Medium"/>
            </a:endParaRPr>
          </a:p>
        </p:txBody>
      </p:sp>
      <p:sp>
        <p:nvSpPr>
          <p:cNvPr id="2310" name="Google Shape;2310;p43"/>
          <p:cNvSpPr txBox="1"/>
          <p:nvPr/>
        </p:nvSpPr>
        <p:spPr>
          <a:xfrm>
            <a:off x="5965006" y="4030855"/>
            <a:ext cx="2752200" cy="39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 err="1">
                <a:solidFill>
                  <a:schemeClr val="accent6"/>
                </a:solidFill>
                <a:latin typeface="Kanit" pitchFamily="2" charset="-34"/>
                <a:ea typeface="Barlow Semi Condensed"/>
                <a:cs typeface="Kanit" pitchFamily="2" charset="-34"/>
                <a:sym typeface="Barlow Semi Condensed"/>
              </a:rPr>
              <a:t>Nível</a:t>
            </a:r>
            <a:r>
              <a:rPr lang="en" sz="1800" dirty="0">
                <a:solidFill>
                  <a:schemeClr val="accent6"/>
                </a:solidFill>
                <a:latin typeface="Kanit" pitchFamily="2" charset="-34"/>
                <a:ea typeface="Barlow Semi Condensed"/>
                <a:cs typeface="Kanit" pitchFamily="2" charset="-34"/>
                <a:sym typeface="Barlow Semi Condensed"/>
              </a:rPr>
              <a:t> Mundial</a:t>
            </a:r>
            <a:endParaRPr sz="1800" dirty="0">
              <a:solidFill>
                <a:schemeClr val="accent6"/>
              </a:solidFill>
              <a:latin typeface="Kanit" pitchFamily="2" charset="-34"/>
              <a:ea typeface="Barlow Semi Condensed"/>
              <a:cs typeface="Kanit" pitchFamily="2" charset="-34"/>
              <a:sym typeface="Barlow Semi Condensed"/>
            </a:endParaRPr>
          </a:p>
        </p:txBody>
      </p:sp>
      <p:grpSp>
        <p:nvGrpSpPr>
          <p:cNvPr id="2311" name="Google Shape;2311;p43"/>
          <p:cNvGrpSpPr/>
          <p:nvPr/>
        </p:nvGrpSpPr>
        <p:grpSpPr>
          <a:xfrm>
            <a:off x="6717676" y="2810568"/>
            <a:ext cx="1245900" cy="1245900"/>
            <a:chOff x="6293934" y="2789548"/>
            <a:chExt cx="1245900" cy="1245900"/>
          </a:xfrm>
        </p:grpSpPr>
        <p:sp>
          <p:nvSpPr>
            <p:cNvPr id="2312" name="Google Shape;2312;p43"/>
            <p:cNvSpPr/>
            <p:nvPr/>
          </p:nvSpPr>
          <p:spPr>
            <a:xfrm>
              <a:off x="6293934" y="2789548"/>
              <a:ext cx="1245900" cy="12459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3" name="Google Shape;2313;p43"/>
            <p:cNvSpPr/>
            <p:nvPr/>
          </p:nvSpPr>
          <p:spPr>
            <a:xfrm>
              <a:off x="6401784" y="2897486"/>
              <a:ext cx="1030200" cy="1030200"/>
            </a:xfrm>
            <a:prstGeom prst="ellipse">
              <a:avLst/>
            </a:pr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14" name="Google Shape;2314;p43"/>
          <p:cNvGrpSpPr/>
          <p:nvPr/>
        </p:nvGrpSpPr>
        <p:grpSpPr>
          <a:xfrm>
            <a:off x="6717676" y="1031668"/>
            <a:ext cx="1245900" cy="1245900"/>
            <a:chOff x="6293934" y="1010648"/>
            <a:chExt cx="1245900" cy="1245900"/>
          </a:xfrm>
        </p:grpSpPr>
        <p:sp>
          <p:nvSpPr>
            <p:cNvPr id="2315" name="Google Shape;2315;p43"/>
            <p:cNvSpPr/>
            <p:nvPr/>
          </p:nvSpPr>
          <p:spPr>
            <a:xfrm>
              <a:off x="6293934" y="1010648"/>
              <a:ext cx="1245900" cy="1245900"/>
            </a:xfrm>
            <a:prstGeom prst="ellipse">
              <a:avLst/>
            </a:pr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6" name="Google Shape;2316;p43"/>
            <p:cNvSpPr/>
            <p:nvPr/>
          </p:nvSpPr>
          <p:spPr>
            <a:xfrm>
              <a:off x="6401784" y="1118586"/>
              <a:ext cx="1030200" cy="1030200"/>
            </a:xfrm>
            <a:prstGeom prst="ellipse">
              <a:avLst/>
            </a:pr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17" name="Google Shape;2317;p43"/>
          <p:cNvSpPr txBox="1"/>
          <p:nvPr/>
        </p:nvSpPr>
        <p:spPr>
          <a:xfrm>
            <a:off x="6692091" y="1256445"/>
            <a:ext cx="1311549" cy="53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dirty="0">
                <a:solidFill>
                  <a:schemeClr val="l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rPr>
              <a:t>+42%</a:t>
            </a:r>
            <a:endParaRPr sz="2700" dirty="0">
              <a:solidFill>
                <a:schemeClr val="lt1"/>
              </a:solidFill>
              <a:latin typeface="Barlow Semi Condensed Medium"/>
              <a:ea typeface="Barlow Semi Condensed Medium"/>
              <a:cs typeface="Barlow Semi Condensed Medium"/>
              <a:sym typeface="Barlow Semi Condensed Medium"/>
            </a:endParaRPr>
          </a:p>
        </p:txBody>
      </p:sp>
      <p:sp>
        <p:nvSpPr>
          <p:cNvPr id="2318" name="Google Shape;2318;p43"/>
          <p:cNvSpPr txBox="1"/>
          <p:nvPr/>
        </p:nvSpPr>
        <p:spPr>
          <a:xfrm>
            <a:off x="5965006" y="2252156"/>
            <a:ext cx="2752200" cy="39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800" dirty="0">
                <a:solidFill>
                  <a:schemeClr val="accent6"/>
                </a:solidFill>
                <a:latin typeface="Kanit" pitchFamily="2" charset="-34"/>
                <a:ea typeface="Barlow Semi Condensed"/>
                <a:cs typeface="Kanit" pitchFamily="2" charset="-34"/>
                <a:sym typeface="Barlow Semi Condensed"/>
              </a:rPr>
              <a:t>Número</a:t>
            </a:r>
            <a:r>
              <a:rPr lang="en" sz="1800" dirty="0">
                <a:solidFill>
                  <a:schemeClr val="accent6"/>
                </a:solidFill>
                <a:latin typeface="Kanit" pitchFamily="2" charset="-34"/>
                <a:ea typeface="Barlow Semi Condensed"/>
                <a:cs typeface="Kanit" pitchFamily="2" charset="-34"/>
                <a:sym typeface="Barlow Semi Condensed"/>
              </a:rPr>
              <a:t> de </a:t>
            </a:r>
            <a:r>
              <a:rPr lang="en" sz="1800" dirty="0" err="1">
                <a:solidFill>
                  <a:schemeClr val="accent6"/>
                </a:solidFill>
                <a:latin typeface="Kanit" pitchFamily="2" charset="-34"/>
                <a:ea typeface="Barlow Semi Condensed"/>
                <a:cs typeface="Kanit" pitchFamily="2" charset="-34"/>
                <a:sym typeface="Barlow Semi Condensed"/>
              </a:rPr>
              <a:t>Ataques</a:t>
            </a:r>
            <a:endParaRPr sz="1800" dirty="0">
              <a:solidFill>
                <a:schemeClr val="accent6"/>
              </a:solidFill>
              <a:latin typeface="Kanit" pitchFamily="2" charset="-34"/>
              <a:ea typeface="Barlow Semi Condensed"/>
              <a:cs typeface="Kanit" pitchFamily="2" charset="-34"/>
              <a:sym typeface="Barlow Semi Condensed"/>
            </a:endParaRPr>
          </a:p>
        </p:txBody>
      </p:sp>
      <p:sp>
        <p:nvSpPr>
          <p:cNvPr id="2319" name="Google Shape;2319;p43"/>
          <p:cNvSpPr txBox="1"/>
          <p:nvPr/>
        </p:nvSpPr>
        <p:spPr>
          <a:xfrm>
            <a:off x="6900976" y="3165462"/>
            <a:ext cx="879300" cy="52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dirty="0">
                <a:solidFill>
                  <a:schemeClr val="l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rPr>
              <a:t>º37</a:t>
            </a:r>
            <a:endParaRPr sz="2700" dirty="0">
              <a:solidFill>
                <a:schemeClr val="lt1"/>
              </a:solidFill>
              <a:latin typeface="Barlow Semi Condensed Medium"/>
              <a:ea typeface="Barlow Semi Condensed Medium"/>
              <a:cs typeface="Barlow Semi Condensed Medium"/>
              <a:sym typeface="Barlow Semi Condensed Medium"/>
            </a:endParaRPr>
          </a:p>
        </p:txBody>
      </p:sp>
      <p:pic>
        <p:nvPicPr>
          <p:cNvPr id="8194" name="Picture 2" descr="Vodafone Logo: valor, história, PNG">
            <a:extLst>
              <a:ext uri="{FF2B5EF4-FFF2-40B4-BE49-F238E27FC236}">
                <a16:creationId xmlns:a16="http://schemas.microsoft.com/office/drawing/2014/main" id="{E30467DE-993F-6F0E-189C-8F6787C3D5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549" y="357174"/>
            <a:ext cx="1891193" cy="1063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>
            <a:extLst>
              <a:ext uri="{FF2B5EF4-FFF2-40B4-BE49-F238E27FC236}">
                <a16:creationId xmlns:a16="http://schemas.microsoft.com/office/drawing/2014/main" id="{C7660DD2-A83D-F4F9-0538-C76EB9DD5A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8719" y="762518"/>
            <a:ext cx="1944333" cy="1011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Press Kit - Download dos nossos logótipos">
            <a:extLst>
              <a:ext uri="{FF2B5EF4-FFF2-40B4-BE49-F238E27FC236}">
                <a16:creationId xmlns:a16="http://schemas.microsoft.com/office/drawing/2014/main" id="{3B0D6B5E-E296-4963-FE2F-8BF57D345A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245" b="37751"/>
          <a:stretch/>
        </p:blipFill>
        <p:spPr bwMode="auto">
          <a:xfrm>
            <a:off x="717748" y="1697036"/>
            <a:ext cx="2497543" cy="599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Novo logótipo da Sonae 2022 - Logotipo.pt">
            <a:extLst>
              <a:ext uri="{FF2B5EF4-FFF2-40B4-BE49-F238E27FC236}">
                <a16:creationId xmlns:a16="http://schemas.microsoft.com/office/drawing/2014/main" id="{DB9FCB4B-671F-3C5E-B847-4E517DA181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2283" y="2528319"/>
            <a:ext cx="1783219" cy="884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 descr="Sobre utilização dos Serviços de Urgência: O exemplo do Hospital Garcia de  Orta - Almadense">
            <a:extLst>
              <a:ext uri="{FF2B5EF4-FFF2-40B4-BE49-F238E27FC236}">
                <a16:creationId xmlns:a16="http://schemas.microsoft.com/office/drawing/2014/main" id="{4C5620EE-C1C5-896B-F8F7-AA79DACBE2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4512" y="1810019"/>
            <a:ext cx="2572840" cy="1000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4" name="Picture 12" descr="Lusa (agência de notícias) – Wikipédia, a enciclopédia livre">
            <a:extLst>
              <a:ext uri="{FF2B5EF4-FFF2-40B4-BE49-F238E27FC236}">
                <a16:creationId xmlns:a16="http://schemas.microsoft.com/office/drawing/2014/main" id="{3400062A-0DDC-508B-8A73-40E513FCC4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329" y="3485061"/>
            <a:ext cx="1711694" cy="611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6" name="Picture 14">
            <a:extLst>
              <a:ext uri="{FF2B5EF4-FFF2-40B4-BE49-F238E27FC236}">
                <a16:creationId xmlns:a16="http://schemas.microsoft.com/office/drawing/2014/main" id="{E5BC2FC5-46A0-5076-65E7-D7E432AED1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99" b="32261"/>
          <a:stretch/>
        </p:blipFill>
        <p:spPr bwMode="auto">
          <a:xfrm>
            <a:off x="612423" y="2354153"/>
            <a:ext cx="1872020" cy="800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8" name="Picture 16">
            <a:extLst>
              <a:ext uri="{FF2B5EF4-FFF2-40B4-BE49-F238E27FC236}">
                <a16:creationId xmlns:a16="http://schemas.microsoft.com/office/drawing/2014/main" id="{F48B1FDA-E910-4688-4A44-6D6C03E244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7249" y="4464039"/>
            <a:ext cx="2424330" cy="396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10" name="Picture 18" descr="Porto Logo, symbol, meaning, history, PNG, brand">
            <a:extLst>
              <a:ext uri="{FF2B5EF4-FFF2-40B4-BE49-F238E27FC236}">
                <a16:creationId xmlns:a16="http://schemas.microsoft.com/office/drawing/2014/main" id="{E3B6A108-1F13-89E5-7C4B-D45CBC5F22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3343" y="2815176"/>
            <a:ext cx="2021966" cy="1137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12" name="Picture 20" descr="Sporting Clube de Portugal Logo PNG Transparent &amp; SVG Vector - Freebie  Supply">
            <a:extLst>
              <a:ext uri="{FF2B5EF4-FFF2-40B4-BE49-F238E27FC236}">
                <a16:creationId xmlns:a16="http://schemas.microsoft.com/office/drawing/2014/main" id="{11CFE32B-96EF-EFF4-8999-438146F51F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8923" y="3258795"/>
            <a:ext cx="1294013" cy="970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16" name="Picture 24" descr="Case Study - Millenium BCP - More Results">
            <a:extLst>
              <a:ext uri="{FF2B5EF4-FFF2-40B4-BE49-F238E27FC236}">
                <a16:creationId xmlns:a16="http://schemas.microsoft.com/office/drawing/2014/main" id="{9C7CEC22-F86B-5211-2788-A272B6EC88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8" t="27543" r="5581" b="26172"/>
          <a:stretch/>
        </p:blipFill>
        <p:spPr bwMode="auto">
          <a:xfrm>
            <a:off x="581659" y="4427755"/>
            <a:ext cx="2013515" cy="569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Google Shape;2317;p43">
            <a:extLst>
              <a:ext uri="{FF2B5EF4-FFF2-40B4-BE49-F238E27FC236}">
                <a16:creationId xmlns:a16="http://schemas.microsoft.com/office/drawing/2014/main" id="{C57A4D1B-5320-4FD6-AAF8-9A2374F93782}"/>
              </a:ext>
            </a:extLst>
          </p:cNvPr>
          <p:cNvSpPr txBox="1"/>
          <p:nvPr/>
        </p:nvSpPr>
        <p:spPr>
          <a:xfrm>
            <a:off x="6876534" y="1668376"/>
            <a:ext cx="920120" cy="354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chemeClr val="l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rPr>
              <a:t>2023</a:t>
            </a:r>
            <a:endParaRPr sz="1800" dirty="0">
              <a:solidFill>
                <a:schemeClr val="lt1"/>
              </a:solidFill>
              <a:latin typeface="Barlow Semi Condensed Medium"/>
              <a:ea typeface="Barlow Semi Condensed Medium"/>
              <a:cs typeface="Barlow Semi Condensed Medium"/>
              <a:sym typeface="Barlow Semi Condensed Medium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5" name="Google Shape;2155;p38"/>
          <p:cNvSpPr txBox="1">
            <a:spLocks noGrp="1"/>
          </p:cNvSpPr>
          <p:nvPr>
            <p:ph type="title"/>
          </p:nvPr>
        </p:nvSpPr>
        <p:spPr>
          <a:xfrm>
            <a:off x="2971800" y="2231136"/>
            <a:ext cx="3200400" cy="8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7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MALWARE</a:t>
            </a:r>
            <a:endParaRPr sz="4700" dirty="0">
              <a:solidFill>
                <a:schemeClr val="bg1"/>
              </a:solidFill>
              <a:latin typeface="Kanit" pitchFamily="2" charset="-34"/>
              <a:cs typeface="Kanit" pitchFamily="2" charset="-34"/>
            </a:endParaRPr>
          </a:p>
        </p:txBody>
      </p:sp>
      <p:sp>
        <p:nvSpPr>
          <p:cNvPr id="2156" name="Google Shape;2156;p38"/>
          <p:cNvSpPr txBox="1">
            <a:spLocks noGrp="1"/>
          </p:cNvSpPr>
          <p:nvPr>
            <p:ph type="title" idx="2"/>
          </p:nvPr>
        </p:nvSpPr>
        <p:spPr>
          <a:xfrm>
            <a:off x="2971800" y="1161288"/>
            <a:ext cx="2967600" cy="106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01</a:t>
            </a:r>
            <a:endParaRPr dirty="0">
              <a:solidFill>
                <a:schemeClr val="bg1"/>
              </a:solidFill>
              <a:latin typeface="Kanit" pitchFamily="2" charset="-34"/>
              <a:cs typeface="Kanit" pitchFamily="2" charset="-34"/>
            </a:endParaRPr>
          </a:p>
        </p:txBody>
      </p:sp>
      <p:sp>
        <p:nvSpPr>
          <p:cNvPr id="2157" name="Google Shape;2157;p38"/>
          <p:cNvSpPr txBox="1">
            <a:spLocks noGrp="1"/>
          </p:cNvSpPr>
          <p:nvPr>
            <p:ph type="subTitle" idx="1"/>
          </p:nvPr>
        </p:nvSpPr>
        <p:spPr>
          <a:xfrm>
            <a:off x="2973225" y="2999232"/>
            <a:ext cx="3200400" cy="68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800" dirty="0">
                <a:solidFill>
                  <a:schemeClr val="bg1"/>
                </a:solidFill>
                <a:effectLst/>
                <a:latin typeface="Kanit" pitchFamily="2" charset="-34"/>
                <a:ea typeface="Calibri" panose="020F0502020204030204" pitchFamily="34" charset="0"/>
                <a:cs typeface="Kanit" pitchFamily="2" charset="-34"/>
              </a:rPr>
              <a:t>Software malicioso</a:t>
            </a:r>
            <a:endParaRPr dirty="0">
              <a:solidFill>
                <a:schemeClr val="bg1"/>
              </a:solidFill>
              <a:latin typeface="Kanit" pitchFamily="2" charset="-34"/>
              <a:cs typeface="Kanit" pitchFamily="2" charset="-34"/>
              <a:sym typeface="Barlow Semi Condensed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0" name="Google Shape;1890;p36"/>
          <p:cNvSpPr txBox="1">
            <a:spLocks noGrp="1"/>
          </p:cNvSpPr>
          <p:nvPr>
            <p:ph type="title"/>
          </p:nvPr>
        </p:nvSpPr>
        <p:spPr>
          <a:xfrm>
            <a:off x="2532888" y="338328"/>
            <a:ext cx="4087500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/>
              <a:t>MALWARE</a:t>
            </a:r>
            <a:endParaRPr dirty="0"/>
          </a:p>
        </p:txBody>
      </p:sp>
      <p:pic>
        <p:nvPicPr>
          <p:cNvPr id="5" name="Imagem 4" descr="Uma imagem com logótipo&#10;&#10;Descrição gerada automaticamente">
            <a:extLst>
              <a:ext uri="{FF2B5EF4-FFF2-40B4-BE49-F238E27FC236}">
                <a16:creationId xmlns:a16="http://schemas.microsoft.com/office/drawing/2014/main" id="{219F14AF-15AC-ECF3-4FCD-B1D6C97820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9472" y="1083239"/>
            <a:ext cx="5405055" cy="3858567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0" name="Google Shape;1890;p36"/>
          <p:cNvSpPr txBox="1">
            <a:spLocks noGrp="1"/>
          </p:cNvSpPr>
          <p:nvPr>
            <p:ph type="title"/>
          </p:nvPr>
        </p:nvSpPr>
        <p:spPr>
          <a:xfrm>
            <a:off x="2532888" y="338328"/>
            <a:ext cx="4087500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/>
              <a:t>MALWARE</a:t>
            </a:r>
            <a:endParaRPr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7CC5ADA-E286-840E-E33A-7555ACAF1AC0}"/>
              </a:ext>
            </a:extLst>
          </p:cNvPr>
          <p:cNvSpPr txBox="1"/>
          <p:nvPr/>
        </p:nvSpPr>
        <p:spPr>
          <a:xfrm>
            <a:off x="787791" y="1101969"/>
            <a:ext cx="8074855" cy="1345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PT" dirty="0"/>
              <a:t>Malware é uma abreviação de "software malicioso", referindo-se a qualquer tipo de software projetado para causar danos num computador, dispositivo ou rede, ou para roubar dados confidenciais.</a:t>
            </a:r>
          </a:p>
          <a:p>
            <a:pPr>
              <a:lnSpc>
                <a:spcPct val="150000"/>
              </a:lnSpc>
            </a:pPr>
            <a:endParaRPr lang="pt-PT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8B615C4B-DE1F-F611-2F15-8984D76AB474}"/>
              </a:ext>
            </a:extLst>
          </p:cNvPr>
          <p:cNvSpPr txBox="1"/>
          <p:nvPr/>
        </p:nvSpPr>
        <p:spPr>
          <a:xfrm>
            <a:off x="787791" y="2187350"/>
            <a:ext cx="4581394" cy="19913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dirty="0"/>
              <a:t>Isso inclui vírus: 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PT" dirty="0" err="1"/>
              <a:t>Worms</a:t>
            </a:r>
            <a:endParaRPr lang="pt-PT" dirty="0"/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PT" dirty="0" err="1"/>
              <a:t>Trojans</a:t>
            </a:r>
            <a:endParaRPr lang="pt-PT" dirty="0"/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PT" dirty="0"/>
              <a:t>Ransomware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PT" dirty="0"/>
              <a:t>Spyware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PT" dirty="0"/>
              <a:t>Adware</a:t>
            </a:r>
          </a:p>
        </p:txBody>
      </p:sp>
    </p:spTree>
    <p:extLst>
      <p:ext uri="{BB962C8B-B14F-4D97-AF65-F5344CB8AC3E}">
        <p14:creationId xmlns:p14="http://schemas.microsoft.com/office/powerpoint/2010/main" val="37846631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20"/>
          <p:cNvSpPr txBox="1">
            <a:spLocks noGrp="1"/>
          </p:cNvSpPr>
          <p:nvPr>
            <p:ph type="title"/>
          </p:nvPr>
        </p:nvSpPr>
        <p:spPr>
          <a:xfrm>
            <a:off x="4330855" y="1633300"/>
            <a:ext cx="4529682" cy="49241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l"/>
            <a:r>
              <a:rPr lang="pt-PT" sz="2000" dirty="0"/>
              <a:t>- Veracidade da Informação</a:t>
            </a:r>
          </a:p>
        </p:txBody>
      </p:sp>
      <p:grpSp>
        <p:nvGrpSpPr>
          <p:cNvPr id="448" name="Google Shape;448;p20"/>
          <p:cNvGrpSpPr/>
          <p:nvPr/>
        </p:nvGrpSpPr>
        <p:grpSpPr>
          <a:xfrm>
            <a:off x="733900" y="1708125"/>
            <a:ext cx="3561605" cy="3020624"/>
            <a:chOff x="733900" y="1708125"/>
            <a:chExt cx="3561605" cy="3020624"/>
          </a:xfrm>
        </p:grpSpPr>
        <p:sp>
          <p:nvSpPr>
            <p:cNvPr id="449" name="Google Shape;449;p20"/>
            <p:cNvSpPr/>
            <p:nvPr/>
          </p:nvSpPr>
          <p:spPr>
            <a:xfrm>
              <a:off x="733900" y="4490375"/>
              <a:ext cx="3561605" cy="238374"/>
            </a:xfrm>
            <a:custGeom>
              <a:avLst/>
              <a:gdLst/>
              <a:ahLst/>
              <a:cxnLst/>
              <a:rect l="l" t="t" r="r" b="b"/>
              <a:pathLst>
                <a:path w="81618" h="4728" extrusionOk="0">
                  <a:moveTo>
                    <a:pt x="40803" y="0"/>
                  </a:moveTo>
                  <a:cubicBezTo>
                    <a:pt x="18265" y="0"/>
                    <a:pt x="1" y="1060"/>
                    <a:pt x="1" y="2370"/>
                  </a:cubicBezTo>
                  <a:cubicBezTo>
                    <a:pt x="1" y="3679"/>
                    <a:pt x="18265" y="4727"/>
                    <a:pt x="40803" y="4727"/>
                  </a:cubicBezTo>
                  <a:cubicBezTo>
                    <a:pt x="63342" y="4727"/>
                    <a:pt x="81618" y="3679"/>
                    <a:pt x="81618" y="2370"/>
                  </a:cubicBezTo>
                  <a:cubicBezTo>
                    <a:pt x="81618" y="1060"/>
                    <a:pt x="63342" y="0"/>
                    <a:pt x="408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20"/>
            <p:cNvSpPr/>
            <p:nvPr/>
          </p:nvSpPr>
          <p:spPr>
            <a:xfrm>
              <a:off x="733939" y="1708125"/>
              <a:ext cx="3561543" cy="2379555"/>
            </a:xfrm>
            <a:custGeom>
              <a:avLst/>
              <a:gdLst/>
              <a:ahLst/>
              <a:cxnLst/>
              <a:rect l="l" t="t" r="r" b="b"/>
              <a:pathLst>
                <a:path w="70641" h="47197" extrusionOk="0">
                  <a:moveTo>
                    <a:pt x="953" y="0"/>
                  </a:moveTo>
                  <a:cubicBezTo>
                    <a:pt x="417" y="0"/>
                    <a:pt x="0" y="429"/>
                    <a:pt x="0" y="953"/>
                  </a:cubicBezTo>
                  <a:lnTo>
                    <a:pt x="0" y="46244"/>
                  </a:lnTo>
                  <a:cubicBezTo>
                    <a:pt x="0" y="46780"/>
                    <a:pt x="429" y="47196"/>
                    <a:pt x="953" y="47196"/>
                  </a:cubicBezTo>
                  <a:lnTo>
                    <a:pt x="69688" y="47196"/>
                  </a:lnTo>
                  <a:cubicBezTo>
                    <a:pt x="70223" y="47196"/>
                    <a:pt x="70640" y="46780"/>
                    <a:pt x="70640" y="46256"/>
                  </a:cubicBezTo>
                  <a:lnTo>
                    <a:pt x="70640" y="953"/>
                  </a:lnTo>
                  <a:cubicBezTo>
                    <a:pt x="70640" y="417"/>
                    <a:pt x="70200" y="0"/>
                    <a:pt x="6968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20"/>
            <p:cNvSpPr/>
            <p:nvPr/>
          </p:nvSpPr>
          <p:spPr>
            <a:xfrm>
              <a:off x="2514364" y="1708125"/>
              <a:ext cx="1781099" cy="2379555"/>
            </a:xfrm>
            <a:custGeom>
              <a:avLst/>
              <a:gdLst/>
              <a:ahLst/>
              <a:cxnLst/>
              <a:rect l="l" t="t" r="r" b="b"/>
              <a:pathLst>
                <a:path w="35327" h="47197" extrusionOk="0">
                  <a:moveTo>
                    <a:pt x="0" y="0"/>
                  </a:moveTo>
                  <a:lnTo>
                    <a:pt x="0" y="47196"/>
                  </a:lnTo>
                  <a:lnTo>
                    <a:pt x="33481" y="47196"/>
                  </a:lnTo>
                  <a:cubicBezTo>
                    <a:pt x="34493" y="47196"/>
                    <a:pt x="35326" y="46363"/>
                    <a:pt x="35326" y="45351"/>
                  </a:cubicBezTo>
                  <a:lnTo>
                    <a:pt x="35326" y="1846"/>
                  </a:lnTo>
                  <a:cubicBezTo>
                    <a:pt x="35326" y="834"/>
                    <a:pt x="34493" y="0"/>
                    <a:pt x="3348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20"/>
            <p:cNvSpPr/>
            <p:nvPr/>
          </p:nvSpPr>
          <p:spPr>
            <a:xfrm>
              <a:off x="814354" y="1787935"/>
              <a:ext cx="3401265" cy="1904773"/>
            </a:xfrm>
            <a:custGeom>
              <a:avLst/>
              <a:gdLst/>
              <a:ahLst/>
              <a:cxnLst/>
              <a:rect l="l" t="t" r="r" b="b"/>
              <a:pathLst>
                <a:path w="67462" h="37780" extrusionOk="0">
                  <a:moveTo>
                    <a:pt x="358" y="1"/>
                  </a:moveTo>
                  <a:cubicBezTo>
                    <a:pt x="167" y="1"/>
                    <a:pt x="1" y="155"/>
                    <a:pt x="1" y="358"/>
                  </a:cubicBezTo>
                  <a:lnTo>
                    <a:pt x="1" y="37422"/>
                  </a:lnTo>
                  <a:cubicBezTo>
                    <a:pt x="1" y="37624"/>
                    <a:pt x="167" y="37779"/>
                    <a:pt x="358" y="37779"/>
                  </a:cubicBezTo>
                  <a:lnTo>
                    <a:pt x="67104" y="37779"/>
                  </a:lnTo>
                  <a:cubicBezTo>
                    <a:pt x="67295" y="37779"/>
                    <a:pt x="67462" y="37624"/>
                    <a:pt x="67462" y="37422"/>
                  </a:cubicBezTo>
                  <a:lnTo>
                    <a:pt x="67462" y="358"/>
                  </a:lnTo>
                  <a:cubicBezTo>
                    <a:pt x="67462" y="155"/>
                    <a:pt x="67295" y="1"/>
                    <a:pt x="671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20"/>
            <p:cNvSpPr/>
            <p:nvPr/>
          </p:nvSpPr>
          <p:spPr>
            <a:xfrm>
              <a:off x="2514364" y="1787935"/>
              <a:ext cx="1701238" cy="1904773"/>
            </a:xfrm>
            <a:custGeom>
              <a:avLst/>
              <a:gdLst/>
              <a:ahLst/>
              <a:cxnLst/>
              <a:rect l="l" t="t" r="r" b="b"/>
              <a:pathLst>
                <a:path w="33743" h="37780" extrusionOk="0">
                  <a:moveTo>
                    <a:pt x="0" y="1"/>
                  </a:moveTo>
                  <a:lnTo>
                    <a:pt x="0" y="37779"/>
                  </a:lnTo>
                  <a:lnTo>
                    <a:pt x="33040" y="37779"/>
                  </a:lnTo>
                  <a:cubicBezTo>
                    <a:pt x="33433" y="37779"/>
                    <a:pt x="33731" y="37470"/>
                    <a:pt x="33731" y="37100"/>
                  </a:cubicBezTo>
                  <a:lnTo>
                    <a:pt x="33731" y="691"/>
                  </a:lnTo>
                  <a:cubicBezTo>
                    <a:pt x="33743" y="310"/>
                    <a:pt x="33433" y="1"/>
                    <a:pt x="3304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20"/>
            <p:cNvSpPr/>
            <p:nvPr/>
          </p:nvSpPr>
          <p:spPr>
            <a:xfrm>
              <a:off x="1883446" y="4518012"/>
              <a:ext cx="1263664" cy="91861"/>
            </a:xfrm>
            <a:custGeom>
              <a:avLst/>
              <a:gdLst/>
              <a:ahLst/>
              <a:cxnLst/>
              <a:rect l="l" t="t" r="r" b="b"/>
              <a:pathLst>
                <a:path w="25064" h="1822" extrusionOk="0">
                  <a:moveTo>
                    <a:pt x="906" y="0"/>
                  </a:moveTo>
                  <a:cubicBezTo>
                    <a:pt x="406" y="0"/>
                    <a:pt x="1" y="417"/>
                    <a:pt x="1" y="917"/>
                  </a:cubicBezTo>
                  <a:cubicBezTo>
                    <a:pt x="1" y="1417"/>
                    <a:pt x="418" y="1822"/>
                    <a:pt x="906" y="1822"/>
                  </a:cubicBezTo>
                  <a:lnTo>
                    <a:pt x="24147" y="1822"/>
                  </a:lnTo>
                  <a:cubicBezTo>
                    <a:pt x="24647" y="1822"/>
                    <a:pt x="25052" y="1417"/>
                    <a:pt x="25063" y="917"/>
                  </a:cubicBezTo>
                  <a:cubicBezTo>
                    <a:pt x="25063" y="405"/>
                    <a:pt x="24647" y="0"/>
                    <a:pt x="24159" y="0"/>
                  </a:cubicBezTo>
                  <a:close/>
                </a:path>
              </a:pathLst>
            </a:custGeom>
            <a:solidFill>
              <a:srgbClr val="2D55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20"/>
            <p:cNvSpPr/>
            <p:nvPr/>
          </p:nvSpPr>
          <p:spPr>
            <a:xfrm>
              <a:off x="1989120" y="4087602"/>
              <a:ext cx="1052314" cy="430465"/>
            </a:xfrm>
            <a:custGeom>
              <a:avLst/>
              <a:gdLst/>
              <a:ahLst/>
              <a:cxnLst/>
              <a:rect l="l" t="t" r="r" b="b"/>
              <a:pathLst>
                <a:path w="20872" h="8538" extrusionOk="0">
                  <a:moveTo>
                    <a:pt x="4608" y="0"/>
                  </a:moveTo>
                  <a:cubicBezTo>
                    <a:pt x="4608" y="2763"/>
                    <a:pt x="4608" y="8537"/>
                    <a:pt x="0" y="8537"/>
                  </a:cubicBezTo>
                  <a:lnTo>
                    <a:pt x="20815" y="8537"/>
                  </a:lnTo>
                  <a:cubicBezTo>
                    <a:pt x="16240" y="8513"/>
                    <a:pt x="16240" y="2751"/>
                    <a:pt x="16240" y="0"/>
                  </a:cubicBezTo>
                  <a:close/>
                  <a:moveTo>
                    <a:pt x="20815" y="8537"/>
                  </a:moveTo>
                  <a:lnTo>
                    <a:pt x="20815" y="8537"/>
                  </a:lnTo>
                  <a:cubicBezTo>
                    <a:pt x="20825" y="8537"/>
                    <a:pt x="20834" y="8537"/>
                    <a:pt x="20844" y="8537"/>
                  </a:cubicBezTo>
                  <a:cubicBezTo>
                    <a:pt x="20853" y="8537"/>
                    <a:pt x="20862" y="8537"/>
                    <a:pt x="20872" y="853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20"/>
            <p:cNvSpPr/>
            <p:nvPr/>
          </p:nvSpPr>
          <p:spPr>
            <a:xfrm>
              <a:off x="2423109" y="3798865"/>
              <a:ext cx="183116" cy="183116"/>
            </a:xfrm>
            <a:custGeom>
              <a:avLst/>
              <a:gdLst/>
              <a:ahLst/>
              <a:cxnLst/>
              <a:rect l="l" t="t" r="r" b="b"/>
              <a:pathLst>
                <a:path w="3632" h="3632" extrusionOk="0">
                  <a:moveTo>
                    <a:pt x="1810" y="0"/>
                  </a:moveTo>
                  <a:cubicBezTo>
                    <a:pt x="810" y="0"/>
                    <a:pt x="1" y="810"/>
                    <a:pt x="1" y="1810"/>
                  </a:cubicBezTo>
                  <a:cubicBezTo>
                    <a:pt x="1" y="2810"/>
                    <a:pt x="810" y="3632"/>
                    <a:pt x="1810" y="3632"/>
                  </a:cubicBezTo>
                  <a:cubicBezTo>
                    <a:pt x="2810" y="3632"/>
                    <a:pt x="3632" y="2810"/>
                    <a:pt x="3632" y="1810"/>
                  </a:cubicBezTo>
                  <a:cubicBezTo>
                    <a:pt x="3632" y="810"/>
                    <a:pt x="2810" y="0"/>
                    <a:pt x="18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20"/>
            <p:cNvSpPr/>
            <p:nvPr/>
          </p:nvSpPr>
          <p:spPr>
            <a:xfrm>
              <a:off x="2514364" y="3798865"/>
              <a:ext cx="91861" cy="183116"/>
            </a:xfrm>
            <a:custGeom>
              <a:avLst/>
              <a:gdLst/>
              <a:ahLst/>
              <a:cxnLst/>
              <a:rect l="l" t="t" r="r" b="b"/>
              <a:pathLst>
                <a:path w="1822" h="3632" extrusionOk="0">
                  <a:moveTo>
                    <a:pt x="0" y="0"/>
                  </a:moveTo>
                  <a:lnTo>
                    <a:pt x="0" y="3632"/>
                  </a:lnTo>
                  <a:cubicBezTo>
                    <a:pt x="1000" y="3632"/>
                    <a:pt x="1822" y="2810"/>
                    <a:pt x="1822" y="1810"/>
                  </a:cubicBezTo>
                  <a:cubicBezTo>
                    <a:pt x="1822" y="810"/>
                    <a:pt x="1012" y="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20"/>
            <p:cNvSpPr/>
            <p:nvPr/>
          </p:nvSpPr>
          <p:spPr>
            <a:xfrm>
              <a:off x="2514364" y="4087602"/>
              <a:ext cx="526510" cy="430465"/>
            </a:xfrm>
            <a:custGeom>
              <a:avLst/>
              <a:gdLst/>
              <a:ahLst/>
              <a:cxnLst/>
              <a:rect l="l" t="t" r="r" b="b"/>
              <a:pathLst>
                <a:path w="10443" h="8538" extrusionOk="0">
                  <a:moveTo>
                    <a:pt x="0" y="0"/>
                  </a:moveTo>
                  <a:lnTo>
                    <a:pt x="0" y="8537"/>
                  </a:lnTo>
                  <a:lnTo>
                    <a:pt x="10386" y="8537"/>
                  </a:lnTo>
                  <a:cubicBezTo>
                    <a:pt x="5822" y="8513"/>
                    <a:pt x="5822" y="2751"/>
                    <a:pt x="5822" y="0"/>
                  </a:cubicBezTo>
                  <a:close/>
                  <a:moveTo>
                    <a:pt x="10386" y="8537"/>
                  </a:moveTo>
                  <a:cubicBezTo>
                    <a:pt x="10395" y="8537"/>
                    <a:pt x="10404" y="8537"/>
                    <a:pt x="10414" y="8537"/>
                  </a:cubicBezTo>
                  <a:cubicBezTo>
                    <a:pt x="10423" y="8537"/>
                    <a:pt x="10433" y="8537"/>
                    <a:pt x="10442" y="8537"/>
                  </a:cubicBezTo>
                  <a:close/>
                </a:path>
              </a:pathLst>
            </a:custGeom>
            <a:solidFill>
              <a:srgbClr val="1C37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20"/>
            <p:cNvSpPr/>
            <p:nvPr/>
          </p:nvSpPr>
          <p:spPr>
            <a:xfrm>
              <a:off x="2514364" y="4519171"/>
              <a:ext cx="632135" cy="90701"/>
            </a:xfrm>
            <a:custGeom>
              <a:avLst/>
              <a:gdLst/>
              <a:ahLst/>
              <a:cxnLst/>
              <a:rect l="l" t="t" r="r" b="b"/>
              <a:pathLst>
                <a:path w="12538" h="1799" extrusionOk="0">
                  <a:moveTo>
                    <a:pt x="0" y="1"/>
                  </a:moveTo>
                  <a:lnTo>
                    <a:pt x="0" y="1799"/>
                  </a:lnTo>
                  <a:lnTo>
                    <a:pt x="11633" y="1799"/>
                  </a:lnTo>
                  <a:cubicBezTo>
                    <a:pt x="12121" y="1799"/>
                    <a:pt x="12538" y="1394"/>
                    <a:pt x="12538" y="894"/>
                  </a:cubicBezTo>
                  <a:cubicBezTo>
                    <a:pt x="12538" y="394"/>
                    <a:pt x="12133" y="1"/>
                    <a:pt x="116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20"/>
            <p:cNvSpPr/>
            <p:nvPr/>
          </p:nvSpPr>
          <p:spPr>
            <a:xfrm>
              <a:off x="2100138" y="2137324"/>
              <a:ext cx="829670" cy="1228221"/>
            </a:xfrm>
            <a:custGeom>
              <a:avLst/>
              <a:gdLst/>
              <a:ahLst/>
              <a:cxnLst/>
              <a:rect l="l" t="t" r="r" b="b"/>
              <a:pathLst>
                <a:path w="16456" h="24361" extrusionOk="0">
                  <a:moveTo>
                    <a:pt x="8240" y="869"/>
                  </a:moveTo>
                  <a:cubicBezTo>
                    <a:pt x="10157" y="869"/>
                    <a:pt x="11729" y="2429"/>
                    <a:pt x="11729" y="4358"/>
                  </a:cubicBezTo>
                  <a:lnTo>
                    <a:pt x="11729" y="9299"/>
                  </a:lnTo>
                  <a:lnTo>
                    <a:pt x="4740" y="9299"/>
                  </a:lnTo>
                  <a:lnTo>
                    <a:pt x="4740" y="4358"/>
                  </a:lnTo>
                  <a:cubicBezTo>
                    <a:pt x="4740" y="2441"/>
                    <a:pt x="6299" y="869"/>
                    <a:pt x="8240" y="869"/>
                  </a:cubicBezTo>
                  <a:close/>
                  <a:moveTo>
                    <a:pt x="8216" y="0"/>
                  </a:moveTo>
                  <a:cubicBezTo>
                    <a:pt x="5811" y="0"/>
                    <a:pt x="3859" y="1965"/>
                    <a:pt x="3859" y="4358"/>
                  </a:cubicBezTo>
                  <a:lnTo>
                    <a:pt x="3859" y="9299"/>
                  </a:lnTo>
                  <a:lnTo>
                    <a:pt x="1168" y="9299"/>
                  </a:lnTo>
                  <a:cubicBezTo>
                    <a:pt x="525" y="9299"/>
                    <a:pt x="1" y="9823"/>
                    <a:pt x="1" y="10466"/>
                  </a:cubicBezTo>
                  <a:lnTo>
                    <a:pt x="1" y="23205"/>
                  </a:lnTo>
                  <a:cubicBezTo>
                    <a:pt x="1" y="23836"/>
                    <a:pt x="525" y="24360"/>
                    <a:pt x="1168" y="24360"/>
                  </a:cubicBezTo>
                  <a:lnTo>
                    <a:pt x="15277" y="24360"/>
                  </a:lnTo>
                  <a:cubicBezTo>
                    <a:pt x="15920" y="24360"/>
                    <a:pt x="16432" y="23836"/>
                    <a:pt x="16432" y="23205"/>
                  </a:cubicBezTo>
                  <a:lnTo>
                    <a:pt x="16432" y="10466"/>
                  </a:lnTo>
                  <a:cubicBezTo>
                    <a:pt x="16455" y="9823"/>
                    <a:pt x="15932" y="9299"/>
                    <a:pt x="15277" y="9299"/>
                  </a:cubicBezTo>
                  <a:lnTo>
                    <a:pt x="12586" y="9299"/>
                  </a:lnTo>
                  <a:lnTo>
                    <a:pt x="12586" y="4358"/>
                  </a:lnTo>
                  <a:cubicBezTo>
                    <a:pt x="12586" y="1953"/>
                    <a:pt x="10609" y="0"/>
                    <a:pt x="82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20"/>
            <p:cNvSpPr/>
            <p:nvPr/>
          </p:nvSpPr>
          <p:spPr>
            <a:xfrm>
              <a:off x="2514364" y="2137324"/>
              <a:ext cx="415440" cy="1228826"/>
            </a:xfrm>
            <a:custGeom>
              <a:avLst/>
              <a:gdLst/>
              <a:ahLst/>
              <a:cxnLst/>
              <a:rect l="l" t="t" r="r" b="b"/>
              <a:pathLst>
                <a:path w="8240" h="24373" extrusionOk="0">
                  <a:moveTo>
                    <a:pt x="0" y="0"/>
                  </a:moveTo>
                  <a:lnTo>
                    <a:pt x="0" y="881"/>
                  </a:lnTo>
                  <a:cubicBezTo>
                    <a:pt x="1929" y="881"/>
                    <a:pt x="3501" y="2441"/>
                    <a:pt x="3501" y="4370"/>
                  </a:cubicBezTo>
                  <a:lnTo>
                    <a:pt x="3501" y="9311"/>
                  </a:lnTo>
                  <a:lnTo>
                    <a:pt x="0" y="9311"/>
                  </a:lnTo>
                  <a:lnTo>
                    <a:pt x="0" y="24372"/>
                  </a:lnTo>
                  <a:lnTo>
                    <a:pt x="7061" y="24372"/>
                  </a:lnTo>
                  <a:cubicBezTo>
                    <a:pt x="7704" y="24372"/>
                    <a:pt x="8216" y="23860"/>
                    <a:pt x="8216" y="23217"/>
                  </a:cubicBezTo>
                  <a:lnTo>
                    <a:pt x="8216" y="10478"/>
                  </a:lnTo>
                  <a:cubicBezTo>
                    <a:pt x="8239" y="9823"/>
                    <a:pt x="7716" y="9299"/>
                    <a:pt x="7061" y="9299"/>
                  </a:cubicBezTo>
                  <a:lnTo>
                    <a:pt x="4370" y="9299"/>
                  </a:lnTo>
                  <a:lnTo>
                    <a:pt x="4370" y="4358"/>
                  </a:lnTo>
                  <a:cubicBezTo>
                    <a:pt x="4370" y="1953"/>
                    <a:pt x="2393" y="0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20"/>
            <p:cNvSpPr/>
            <p:nvPr/>
          </p:nvSpPr>
          <p:spPr>
            <a:xfrm>
              <a:off x="2399111" y="2764813"/>
              <a:ext cx="225165" cy="441052"/>
            </a:xfrm>
            <a:custGeom>
              <a:avLst/>
              <a:gdLst/>
              <a:ahLst/>
              <a:cxnLst/>
              <a:rect l="l" t="t" r="r" b="b"/>
              <a:pathLst>
                <a:path w="4466" h="8748" extrusionOk="0">
                  <a:moveTo>
                    <a:pt x="2295" y="0"/>
                  </a:moveTo>
                  <a:cubicBezTo>
                    <a:pt x="2152" y="0"/>
                    <a:pt x="2006" y="14"/>
                    <a:pt x="1858" y="44"/>
                  </a:cubicBezTo>
                  <a:cubicBezTo>
                    <a:pt x="1000" y="210"/>
                    <a:pt x="310" y="925"/>
                    <a:pt x="167" y="1782"/>
                  </a:cubicBezTo>
                  <a:cubicBezTo>
                    <a:pt x="0" y="2711"/>
                    <a:pt x="429" y="3556"/>
                    <a:pt x="1143" y="3997"/>
                  </a:cubicBezTo>
                  <a:lnTo>
                    <a:pt x="286" y="8045"/>
                  </a:lnTo>
                  <a:cubicBezTo>
                    <a:pt x="203" y="8402"/>
                    <a:pt x="477" y="8747"/>
                    <a:pt x="846" y="8747"/>
                  </a:cubicBezTo>
                  <a:lnTo>
                    <a:pt x="3739" y="8747"/>
                  </a:lnTo>
                  <a:cubicBezTo>
                    <a:pt x="4108" y="8747"/>
                    <a:pt x="4370" y="8402"/>
                    <a:pt x="4298" y="8045"/>
                  </a:cubicBezTo>
                  <a:lnTo>
                    <a:pt x="3441" y="3997"/>
                  </a:lnTo>
                  <a:cubicBezTo>
                    <a:pt x="4060" y="3627"/>
                    <a:pt x="4465" y="2949"/>
                    <a:pt x="4465" y="2175"/>
                  </a:cubicBezTo>
                  <a:cubicBezTo>
                    <a:pt x="4465" y="974"/>
                    <a:pt x="3488" y="0"/>
                    <a:pt x="22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20"/>
            <p:cNvSpPr/>
            <p:nvPr/>
          </p:nvSpPr>
          <p:spPr>
            <a:xfrm>
              <a:off x="2514364" y="2765771"/>
              <a:ext cx="109305" cy="440699"/>
            </a:xfrm>
            <a:custGeom>
              <a:avLst/>
              <a:gdLst/>
              <a:ahLst/>
              <a:cxnLst/>
              <a:rect l="l" t="t" r="r" b="b"/>
              <a:pathLst>
                <a:path w="2168" h="8741" extrusionOk="0">
                  <a:moveTo>
                    <a:pt x="0" y="1"/>
                  </a:moveTo>
                  <a:lnTo>
                    <a:pt x="0" y="8740"/>
                  </a:lnTo>
                  <a:lnTo>
                    <a:pt x="1453" y="8740"/>
                  </a:lnTo>
                  <a:cubicBezTo>
                    <a:pt x="1822" y="8740"/>
                    <a:pt x="2084" y="8407"/>
                    <a:pt x="2012" y="8038"/>
                  </a:cubicBezTo>
                  <a:lnTo>
                    <a:pt x="1155" y="3989"/>
                  </a:lnTo>
                  <a:cubicBezTo>
                    <a:pt x="1762" y="3608"/>
                    <a:pt x="2167" y="2942"/>
                    <a:pt x="2167" y="2168"/>
                  </a:cubicBezTo>
                  <a:cubicBezTo>
                    <a:pt x="2167" y="977"/>
                    <a:pt x="1191" y="1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Google Shape;69;p16">
            <a:extLst>
              <a:ext uri="{FF2B5EF4-FFF2-40B4-BE49-F238E27FC236}">
                <a16:creationId xmlns:a16="http://schemas.microsoft.com/office/drawing/2014/main" id="{9FAB4ED7-9FE1-4836-7E81-0F96DD417B22}"/>
              </a:ext>
            </a:extLst>
          </p:cNvPr>
          <p:cNvSpPr txBox="1">
            <a:spLocks/>
          </p:cNvSpPr>
          <p:nvPr/>
        </p:nvSpPr>
        <p:spPr>
          <a:xfrm>
            <a:off x="457200" y="292625"/>
            <a:ext cx="8229600" cy="7162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r>
              <a:rPr lang="pt-PT" sz="3600" dirty="0">
                <a:latin typeface="Poppins" pitchFamily="2" charset="77"/>
                <a:cs typeface="Poppins" pitchFamily="2" charset="77"/>
              </a:rPr>
              <a:t>CIBERSEGURANÇA</a:t>
            </a:r>
            <a:endParaRPr lang="pt-PT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3" name="Google Shape;69;p16">
            <a:extLst>
              <a:ext uri="{FF2B5EF4-FFF2-40B4-BE49-F238E27FC236}">
                <a16:creationId xmlns:a16="http://schemas.microsoft.com/office/drawing/2014/main" id="{838F754D-3629-CC75-2B68-2C5B6F10814C}"/>
              </a:ext>
            </a:extLst>
          </p:cNvPr>
          <p:cNvSpPr txBox="1">
            <a:spLocks/>
          </p:cNvSpPr>
          <p:nvPr/>
        </p:nvSpPr>
        <p:spPr>
          <a:xfrm>
            <a:off x="457200" y="794412"/>
            <a:ext cx="8229600" cy="7162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r>
              <a:rPr lang="pt-PT" sz="3600" dirty="0">
                <a:latin typeface="Poppins" pitchFamily="2" charset="77"/>
                <a:cs typeface="Poppins" pitchFamily="2" charset="77"/>
              </a:rPr>
              <a:t>Definição</a:t>
            </a:r>
            <a:endParaRPr lang="pt-PT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6" name="Google Shape;447;p20">
            <a:extLst>
              <a:ext uri="{FF2B5EF4-FFF2-40B4-BE49-F238E27FC236}">
                <a16:creationId xmlns:a16="http://schemas.microsoft.com/office/drawing/2014/main" id="{01169B4F-EFCF-EFCD-5B71-64057F39B122}"/>
              </a:ext>
            </a:extLst>
          </p:cNvPr>
          <p:cNvSpPr txBox="1">
            <a:spLocks/>
          </p:cNvSpPr>
          <p:nvPr/>
        </p:nvSpPr>
        <p:spPr>
          <a:xfrm>
            <a:off x="4330855" y="2109220"/>
            <a:ext cx="4529682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 algn="l"/>
            <a:r>
              <a:rPr lang="pt-PT" sz="2000" dirty="0"/>
              <a:t>- Segurança da Informação</a:t>
            </a:r>
          </a:p>
        </p:txBody>
      </p:sp>
      <p:sp>
        <p:nvSpPr>
          <p:cNvPr id="7" name="Google Shape;447;p20">
            <a:extLst>
              <a:ext uri="{FF2B5EF4-FFF2-40B4-BE49-F238E27FC236}">
                <a16:creationId xmlns:a16="http://schemas.microsoft.com/office/drawing/2014/main" id="{E8883575-58C0-FF5C-A2BF-679034727EF3}"/>
              </a:ext>
            </a:extLst>
          </p:cNvPr>
          <p:cNvSpPr txBox="1">
            <a:spLocks/>
          </p:cNvSpPr>
          <p:nvPr/>
        </p:nvSpPr>
        <p:spPr>
          <a:xfrm>
            <a:off x="4330855" y="2601632"/>
            <a:ext cx="4529682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 algn="l"/>
            <a:r>
              <a:rPr lang="pt-PT" sz="2000" dirty="0"/>
              <a:t>- Segurança de Computadores</a:t>
            </a:r>
          </a:p>
        </p:txBody>
      </p:sp>
      <p:sp>
        <p:nvSpPr>
          <p:cNvPr id="8" name="Google Shape;447;p20">
            <a:extLst>
              <a:ext uri="{FF2B5EF4-FFF2-40B4-BE49-F238E27FC236}">
                <a16:creationId xmlns:a16="http://schemas.microsoft.com/office/drawing/2014/main" id="{9DDF902B-907A-91A8-0DEF-BBB74DF2EDE9}"/>
              </a:ext>
            </a:extLst>
          </p:cNvPr>
          <p:cNvSpPr txBox="1">
            <a:spLocks/>
          </p:cNvSpPr>
          <p:nvPr/>
        </p:nvSpPr>
        <p:spPr>
          <a:xfrm>
            <a:off x="4330836" y="3017789"/>
            <a:ext cx="4529682" cy="800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 algn="l"/>
            <a:r>
              <a:rPr lang="pt-PT" sz="2000" dirty="0"/>
              <a:t>- Segurança de Equipamentos Informáticos</a:t>
            </a:r>
          </a:p>
        </p:txBody>
      </p:sp>
      <p:sp>
        <p:nvSpPr>
          <p:cNvPr id="9" name="Google Shape;447;p20">
            <a:extLst>
              <a:ext uri="{FF2B5EF4-FFF2-40B4-BE49-F238E27FC236}">
                <a16:creationId xmlns:a16="http://schemas.microsoft.com/office/drawing/2014/main" id="{485938F7-4808-232B-72D8-055E5B2DF5EC}"/>
              </a:ext>
            </a:extLst>
          </p:cNvPr>
          <p:cNvSpPr txBox="1">
            <a:spLocks/>
          </p:cNvSpPr>
          <p:nvPr/>
        </p:nvSpPr>
        <p:spPr>
          <a:xfrm>
            <a:off x="4333886" y="3692708"/>
            <a:ext cx="4529682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 algn="l"/>
            <a:r>
              <a:rPr lang="pt-PT" sz="2000" dirty="0"/>
              <a:t>- Mais...</a:t>
            </a:r>
          </a:p>
        </p:txBody>
      </p:sp>
    </p:spTree>
    <p:extLst>
      <p:ext uri="{BB962C8B-B14F-4D97-AF65-F5344CB8AC3E}">
        <p14:creationId xmlns:p14="http://schemas.microsoft.com/office/powerpoint/2010/main" val="2858051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7" grpId="0"/>
      <p:bldP spid="6" grpId="0"/>
      <p:bldP spid="7" grpId="0"/>
      <p:bldP spid="8" grpId="0"/>
      <p:bldP spid="9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0" name="Google Shape;1890;p36"/>
          <p:cNvSpPr txBox="1">
            <a:spLocks noGrp="1"/>
          </p:cNvSpPr>
          <p:nvPr>
            <p:ph type="title"/>
          </p:nvPr>
        </p:nvSpPr>
        <p:spPr>
          <a:xfrm>
            <a:off x="886265" y="338328"/>
            <a:ext cx="7226104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/>
              <a:t>FUNCIONAMENTO DO MALWARE</a:t>
            </a:r>
            <a:endParaRPr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7CC5ADA-E286-840E-E33A-7555ACAF1AC0}"/>
              </a:ext>
            </a:extLst>
          </p:cNvPr>
          <p:cNvSpPr txBox="1"/>
          <p:nvPr/>
        </p:nvSpPr>
        <p:spPr>
          <a:xfrm>
            <a:off x="787791" y="1238798"/>
            <a:ext cx="80748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/>
              <a:t>O malware geralmente instala-se nos sistemas por meio de técnicas como: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96A1E50-7AEC-337B-C64F-7ACB4E99A585}"/>
              </a:ext>
            </a:extLst>
          </p:cNvPr>
          <p:cNvSpPr txBox="1"/>
          <p:nvPr/>
        </p:nvSpPr>
        <p:spPr>
          <a:xfrm>
            <a:off x="787791" y="1662898"/>
            <a:ext cx="28408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dirty="0"/>
              <a:t>- Downloads de software infetado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427467A-D1CC-2BE2-270E-0B2A6C6165FE}"/>
              </a:ext>
            </a:extLst>
          </p:cNvPr>
          <p:cNvSpPr txBox="1"/>
          <p:nvPr/>
        </p:nvSpPr>
        <p:spPr>
          <a:xfrm>
            <a:off x="787791" y="1986066"/>
            <a:ext cx="457668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dirty="0"/>
              <a:t>- Anexos de e-mail maliciosos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8FED46B8-CFC7-BC14-048F-10E2954755C6}"/>
              </a:ext>
            </a:extLst>
          </p:cNvPr>
          <p:cNvSpPr txBox="1"/>
          <p:nvPr/>
        </p:nvSpPr>
        <p:spPr>
          <a:xfrm>
            <a:off x="787791" y="2309234"/>
            <a:ext cx="457668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dirty="0"/>
              <a:t>- Sites comprometidos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5E35641C-9B10-790F-6382-D3F86F8D8634}"/>
              </a:ext>
            </a:extLst>
          </p:cNvPr>
          <p:cNvSpPr txBox="1"/>
          <p:nvPr/>
        </p:nvSpPr>
        <p:spPr>
          <a:xfrm>
            <a:off x="787791" y="3172825"/>
            <a:ext cx="457668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dirty="0"/>
              <a:t>Uma vez instalado, o malware pode-se auto-replicar e espalhar para outros sistemas e executar atividades maliciosas, como roubo de informações ou interrupção de serviços.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63CD5860-997C-E5C3-068C-A2274DBF37E7}"/>
              </a:ext>
            </a:extLst>
          </p:cNvPr>
          <p:cNvSpPr txBox="1"/>
          <p:nvPr/>
        </p:nvSpPr>
        <p:spPr>
          <a:xfrm>
            <a:off x="787791" y="2632402"/>
            <a:ext cx="457668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dirty="0"/>
              <a:t>- Exploração de vulnerabilidades de segurança</a:t>
            </a:r>
          </a:p>
        </p:txBody>
      </p:sp>
      <p:pic>
        <p:nvPicPr>
          <p:cNvPr id="1026" name="Picture 2" descr="O que é malware? | Akamai">
            <a:extLst>
              <a:ext uri="{FF2B5EF4-FFF2-40B4-BE49-F238E27FC236}">
                <a16:creationId xmlns:a16="http://schemas.microsoft.com/office/drawing/2014/main" id="{AAB8CA19-F4DF-6B66-7EF8-E38A9645C6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46"/>
          <a:stretch/>
        </p:blipFill>
        <p:spPr bwMode="auto">
          <a:xfrm>
            <a:off x="5233182" y="1827889"/>
            <a:ext cx="3910818" cy="1974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558744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0" name="Google Shape;1890;p36"/>
          <p:cNvSpPr txBox="1">
            <a:spLocks noGrp="1"/>
          </p:cNvSpPr>
          <p:nvPr>
            <p:ph type="title"/>
          </p:nvPr>
        </p:nvSpPr>
        <p:spPr>
          <a:xfrm>
            <a:off x="886265" y="338328"/>
            <a:ext cx="7226104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/>
              <a:t>IMPACTO DO MALWARE</a:t>
            </a:r>
            <a:endParaRPr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7CC5ADA-E286-840E-E33A-7555ACAF1AC0}"/>
              </a:ext>
            </a:extLst>
          </p:cNvPr>
          <p:cNvSpPr txBox="1"/>
          <p:nvPr/>
        </p:nvSpPr>
        <p:spPr>
          <a:xfrm>
            <a:off x="787791" y="1238798"/>
            <a:ext cx="80748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/>
              <a:t>O malware pode causar uma ampla gama de danos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96A1E50-7AEC-337B-C64F-7ACB4E99A585}"/>
              </a:ext>
            </a:extLst>
          </p:cNvPr>
          <p:cNvSpPr txBox="1"/>
          <p:nvPr/>
        </p:nvSpPr>
        <p:spPr>
          <a:xfrm>
            <a:off x="787791" y="1662898"/>
            <a:ext cx="15568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dirty="0"/>
              <a:t>- Perda de dados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427467A-D1CC-2BE2-270E-0B2A6C6165FE}"/>
              </a:ext>
            </a:extLst>
          </p:cNvPr>
          <p:cNvSpPr txBox="1"/>
          <p:nvPr/>
        </p:nvSpPr>
        <p:spPr>
          <a:xfrm>
            <a:off x="787791" y="1986066"/>
            <a:ext cx="457668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dirty="0"/>
              <a:t>- Corrupção de arquivos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8FED46B8-CFC7-BC14-048F-10E2954755C6}"/>
              </a:ext>
            </a:extLst>
          </p:cNvPr>
          <p:cNvSpPr txBox="1"/>
          <p:nvPr/>
        </p:nvSpPr>
        <p:spPr>
          <a:xfrm>
            <a:off x="787791" y="2309234"/>
            <a:ext cx="457668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dirty="0"/>
              <a:t>- Interrupção de operações comerciais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5E35641C-9B10-790F-6382-D3F86F8D8634}"/>
              </a:ext>
            </a:extLst>
          </p:cNvPr>
          <p:cNvSpPr txBox="1"/>
          <p:nvPr/>
        </p:nvSpPr>
        <p:spPr>
          <a:xfrm>
            <a:off x="787791" y="3278738"/>
            <a:ext cx="457668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dirty="0"/>
              <a:t>- Danos à reputação da empresa ou individuo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63CD5860-997C-E5C3-068C-A2274DBF37E7}"/>
              </a:ext>
            </a:extLst>
          </p:cNvPr>
          <p:cNvSpPr txBox="1"/>
          <p:nvPr/>
        </p:nvSpPr>
        <p:spPr>
          <a:xfrm>
            <a:off x="787791" y="2632402"/>
            <a:ext cx="457668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dirty="0"/>
              <a:t>- Roubo de informações pessoais ou financeiras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A0B974C-C57C-B07C-3838-AE71DA246CB2}"/>
              </a:ext>
            </a:extLst>
          </p:cNvPr>
          <p:cNvSpPr txBox="1"/>
          <p:nvPr/>
        </p:nvSpPr>
        <p:spPr>
          <a:xfrm>
            <a:off x="787791" y="2955570"/>
            <a:ext cx="457668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dirty="0"/>
              <a:t>- Chantagem por meio de ransomware</a:t>
            </a:r>
          </a:p>
        </p:txBody>
      </p:sp>
      <p:pic>
        <p:nvPicPr>
          <p:cNvPr id="3074" name="Picture 2" descr="How Does Malware Impact Your Computer's Performance?">
            <a:extLst>
              <a:ext uri="{FF2B5EF4-FFF2-40B4-BE49-F238E27FC236}">
                <a16:creationId xmlns:a16="http://schemas.microsoft.com/office/drawing/2014/main" id="{C7B2E9C1-D075-2154-DB26-081935D499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8154" y="1238798"/>
            <a:ext cx="2320624" cy="3399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511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9" grpId="0"/>
      <p:bldP spid="11" grpId="0"/>
      <p:bldP spid="4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0" name="Google Shape;1890;p36"/>
          <p:cNvSpPr txBox="1">
            <a:spLocks noGrp="1"/>
          </p:cNvSpPr>
          <p:nvPr>
            <p:ph type="title"/>
          </p:nvPr>
        </p:nvSpPr>
        <p:spPr>
          <a:xfrm>
            <a:off x="886265" y="338328"/>
            <a:ext cx="7226104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dirty="0"/>
              <a:t>PREVENÇÃO E MITIGAÇÃO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7CC5ADA-E286-840E-E33A-7555ACAF1AC0}"/>
              </a:ext>
            </a:extLst>
          </p:cNvPr>
          <p:cNvSpPr txBox="1"/>
          <p:nvPr/>
        </p:nvSpPr>
        <p:spPr>
          <a:xfrm>
            <a:off x="787791" y="1238798"/>
            <a:ext cx="5090363" cy="19913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PT" dirty="0"/>
              <a:t>Manter o software atualizado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PT" dirty="0"/>
              <a:t>Usar programas antivírus e firewalls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PT" dirty="0"/>
              <a:t>Educar os utilizadores sobre práticas seguras de computação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PT" dirty="0"/>
              <a:t>Evitar clicar em links ou baixar anexos de fontes não confiáveis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798AC099-55EE-EF2B-B53E-48DF8ED9759E}"/>
              </a:ext>
            </a:extLst>
          </p:cNvPr>
          <p:cNvSpPr txBox="1"/>
          <p:nvPr/>
        </p:nvSpPr>
        <p:spPr>
          <a:xfrm>
            <a:off x="787791" y="3276272"/>
            <a:ext cx="45441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/>
              <a:t>Em caso de infeção as medidas de mitigação podem incluir a remoção do malware, a restauração de backups e a implementação de medidas adicionais de segurança.</a:t>
            </a:r>
          </a:p>
        </p:txBody>
      </p:sp>
      <p:pic>
        <p:nvPicPr>
          <p:cNvPr id="1026" name="Picture 2" descr="Segurança informática | Rigormind - software de gestão">
            <a:extLst>
              <a:ext uri="{FF2B5EF4-FFF2-40B4-BE49-F238E27FC236}">
                <a16:creationId xmlns:a16="http://schemas.microsoft.com/office/drawing/2014/main" id="{2F0C2D43-84F8-99C3-132F-20CE8D8CCE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2740" y="1495482"/>
            <a:ext cx="3188181" cy="2734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719912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0" name="Google Shape;1890;p36"/>
          <p:cNvSpPr txBox="1">
            <a:spLocks noGrp="1"/>
          </p:cNvSpPr>
          <p:nvPr>
            <p:ph type="title"/>
          </p:nvPr>
        </p:nvSpPr>
        <p:spPr>
          <a:xfrm>
            <a:off x="832980" y="338328"/>
            <a:ext cx="7365798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dirty="0"/>
              <a:t>DESENVOLVIMENTO E EVOLUÇÃO DO MALWARE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7CC5ADA-E286-840E-E33A-7555ACAF1AC0}"/>
              </a:ext>
            </a:extLst>
          </p:cNvPr>
          <p:cNvSpPr txBox="1"/>
          <p:nvPr/>
        </p:nvSpPr>
        <p:spPr>
          <a:xfrm>
            <a:off x="787791" y="1526896"/>
            <a:ext cx="4861447" cy="2637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PT" dirty="0"/>
              <a:t>O desenvolvimento de malware está em constante evolução, com novas técnicas e táticas a surgir regularmente.</a:t>
            </a:r>
          </a:p>
          <a:p>
            <a:pPr>
              <a:lnSpc>
                <a:spcPct val="150000"/>
              </a:lnSpc>
            </a:pPr>
            <a:r>
              <a:rPr lang="pt-PT" dirty="0"/>
              <a:t>Isso inclui ataques direcionados a organizações específicas, o uso de malware como serviço (</a:t>
            </a:r>
            <a:r>
              <a:rPr lang="pt-PT" dirty="0" err="1"/>
              <a:t>MaaS</a:t>
            </a:r>
            <a:r>
              <a:rPr lang="pt-PT" dirty="0"/>
              <a:t>) por parte de criminosos informáticos e o aumento do uso de técnicas de evasão para evitar a deteção por soluções de segurança tradicionais.</a:t>
            </a:r>
          </a:p>
        </p:txBody>
      </p:sp>
      <p:pic>
        <p:nvPicPr>
          <p:cNvPr id="3074" name="Picture 2" descr="How Does Malware Impact Your Computer's Performance?">
            <a:extLst>
              <a:ext uri="{FF2B5EF4-FFF2-40B4-BE49-F238E27FC236}">
                <a16:creationId xmlns:a16="http://schemas.microsoft.com/office/drawing/2014/main" id="{C7B2E9C1-D075-2154-DB26-081935D499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8154" y="1238798"/>
            <a:ext cx="2320624" cy="3399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620866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5" name="Google Shape;2155;p38"/>
          <p:cNvSpPr txBox="1">
            <a:spLocks noGrp="1"/>
          </p:cNvSpPr>
          <p:nvPr>
            <p:ph type="title"/>
          </p:nvPr>
        </p:nvSpPr>
        <p:spPr>
          <a:xfrm>
            <a:off x="2971800" y="2231136"/>
            <a:ext cx="3200400" cy="8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7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PHISHING</a:t>
            </a:r>
            <a:endParaRPr sz="4700" dirty="0">
              <a:solidFill>
                <a:schemeClr val="bg1"/>
              </a:solidFill>
              <a:latin typeface="Kanit" pitchFamily="2" charset="-34"/>
              <a:cs typeface="Kanit" pitchFamily="2" charset="-34"/>
            </a:endParaRPr>
          </a:p>
        </p:txBody>
      </p:sp>
      <p:sp>
        <p:nvSpPr>
          <p:cNvPr id="2156" name="Google Shape;2156;p38"/>
          <p:cNvSpPr txBox="1">
            <a:spLocks noGrp="1"/>
          </p:cNvSpPr>
          <p:nvPr>
            <p:ph type="title" idx="2"/>
          </p:nvPr>
        </p:nvSpPr>
        <p:spPr>
          <a:xfrm>
            <a:off x="2971800" y="1161288"/>
            <a:ext cx="2967600" cy="106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02</a:t>
            </a:r>
            <a:endParaRPr dirty="0">
              <a:solidFill>
                <a:schemeClr val="bg1"/>
              </a:solidFill>
              <a:latin typeface="Kanit" pitchFamily="2" charset="-34"/>
              <a:cs typeface="Kanit" pitchFamily="2" charset="-34"/>
            </a:endParaRPr>
          </a:p>
        </p:txBody>
      </p:sp>
      <p:sp>
        <p:nvSpPr>
          <p:cNvPr id="2157" name="Google Shape;2157;p38"/>
          <p:cNvSpPr txBox="1">
            <a:spLocks noGrp="1"/>
          </p:cNvSpPr>
          <p:nvPr>
            <p:ph type="subTitle" idx="1"/>
          </p:nvPr>
        </p:nvSpPr>
        <p:spPr>
          <a:xfrm>
            <a:off x="2973225" y="2999232"/>
            <a:ext cx="3200400" cy="68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800" dirty="0">
                <a:solidFill>
                  <a:schemeClr val="bg1"/>
                </a:solidFill>
                <a:effectLst/>
                <a:latin typeface="Kanit" pitchFamily="2" charset="-34"/>
                <a:ea typeface="Calibri" panose="020F0502020204030204" pitchFamily="34" charset="0"/>
                <a:cs typeface="Kanit" pitchFamily="2" charset="-34"/>
              </a:rPr>
              <a:t>Fraude Online</a:t>
            </a:r>
            <a:endParaRPr dirty="0">
              <a:solidFill>
                <a:schemeClr val="bg1"/>
              </a:solidFill>
              <a:latin typeface="Kanit" pitchFamily="2" charset="-34"/>
              <a:cs typeface="Kanit" pitchFamily="2" charset="-34"/>
              <a:sym typeface="Barlow Semi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388425157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0" name="Google Shape;1890;p36"/>
          <p:cNvSpPr txBox="1">
            <a:spLocks noGrp="1"/>
          </p:cNvSpPr>
          <p:nvPr>
            <p:ph type="title"/>
          </p:nvPr>
        </p:nvSpPr>
        <p:spPr>
          <a:xfrm>
            <a:off x="886265" y="338328"/>
            <a:ext cx="7226104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dirty="0"/>
              <a:t>DEFINIÇÃO DE PHISHING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7CC5ADA-E286-840E-E33A-7555ACAF1AC0}"/>
              </a:ext>
            </a:extLst>
          </p:cNvPr>
          <p:cNvSpPr txBox="1"/>
          <p:nvPr/>
        </p:nvSpPr>
        <p:spPr>
          <a:xfrm>
            <a:off x="787791" y="1238798"/>
            <a:ext cx="7823774" cy="698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PT" dirty="0"/>
              <a:t>Phishing é uma técnica utilizada por </a:t>
            </a:r>
            <a:r>
              <a:rPr lang="pt-PT" dirty="0" err="1"/>
              <a:t>ciber</a:t>
            </a:r>
            <a:r>
              <a:rPr lang="pt-PT" dirty="0"/>
              <a:t>-criminosos para enganar os utilizadores e obter informações confidenciais, como nomes de utilizador, senhas e informações financeiras.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798AC099-55EE-EF2B-B53E-48DF8ED9759E}"/>
              </a:ext>
            </a:extLst>
          </p:cNvPr>
          <p:cNvSpPr txBox="1"/>
          <p:nvPr/>
        </p:nvSpPr>
        <p:spPr>
          <a:xfrm>
            <a:off x="787791" y="2326511"/>
            <a:ext cx="4038565" cy="2314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PT" dirty="0"/>
              <a:t>E-mails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PT" dirty="0"/>
              <a:t>Mensagens de texto, 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PT" dirty="0"/>
              <a:t>Chamadas telefónicas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PT" dirty="0"/>
              <a:t>Mensagens instantâneas fraudulentas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PT" dirty="0"/>
              <a:t>Passam por comunicações legítimas de instituições confiáveis, como bancos, empresas ou governos.</a:t>
            </a:r>
          </a:p>
        </p:txBody>
      </p:sp>
      <p:pic>
        <p:nvPicPr>
          <p:cNvPr id="2050" name="Picture 2" descr="Ataques de phishing que imitam serviços Google aumentam em 189% -  Distribuição Hoje">
            <a:extLst>
              <a:ext uri="{FF2B5EF4-FFF2-40B4-BE49-F238E27FC236}">
                <a16:creationId xmlns:a16="http://schemas.microsoft.com/office/drawing/2014/main" id="{F3601C11-CFF8-6821-19C4-31673BF5AF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6356" y="2326511"/>
            <a:ext cx="4317644" cy="2816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182839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0" name="Google Shape;1890;p36"/>
          <p:cNvSpPr txBox="1">
            <a:spLocks noGrp="1"/>
          </p:cNvSpPr>
          <p:nvPr>
            <p:ph type="title"/>
          </p:nvPr>
        </p:nvSpPr>
        <p:spPr>
          <a:xfrm>
            <a:off x="886265" y="338328"/>
            <a:ext cx="7226104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dirty="0"/>
              <a:t>FUNCIONAMENTO DE PHISHING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7CC5ADA-E286-840E-E33A-7555ACAF1AC0}"/>
              </a:ext>
            </a:extLst>
          </p:cNvPr>
          <p:cNvSpPr txBox="1"/>
          <p:nvPr/>
        </p:nvSpPr>
        <p:spPr>
          <a:xfrm>
            <a:off x="787791" y="1238797"/>
            <a:ext cx="3784209" cy="3061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PT" dirty="0"/>
              <a:t>Enviam e-mails ou mensagens falsas que parecem autênticas, solicitando que os destinatários forneçam informações confidenciais ou cliquem em links maliciosos. Esses links geralmente levam a sites fraudulentos projetados para se parecerem com sites legítimos, onde os utilizadores são solicitados a inserir as suas credenciais ou outras informações sensíveis.</a:t>
            </a:r>
          </a:p>
        </p:txBody>
      </p:sp>
      <p:pic>
        <p:nvPicPr>
          <p:cNvPr id="4" name="Imagem 3" descr="Uma imagem com texto, carta, captura de ecrã, documento&#10;&#10;Descrição gerada automaticamente">
            <a:extLst>
              <a:ext uri="{FF2B5EF4-FFF2-40B4-BE49-F238E27FC236}">
                <a16:creationId xmlns:a16="http://schemas.microsoft.com/office/drawing/2014/main" id="{ABCC7583-B9F7-E1F0-C1D9-D1161A46F3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6951" y="914328"/>
            <a:ext cx="2501137" cy="4045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60000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0" name="Google Shape;1890;p36"/>
          <p:cNvSpPr txBox="1">
            <a:spLocks noGrp="1"/>
          </p:cNvSpPr>
          <p:nvPr>
            <p:ph type="title"/>
          </p:nvPr>
        </p:nvSpPr>
        <p:spPr>
          <a:xfrm>
            <a:off x="2532888" y="338328"/>
            <a:ext cx="4087500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Phishing</a:t>
            </a:r>
            <a:endParaRPr dirty="0"/>
          </a:p>
        </p:txBody>
      </p:sp>
      <p:pic>
        <p:nvPicPr>
          <p:cNvPr id="7" name="Imagem 6" descr="Uma imagem com diagrama&#10;&#10;Descrição gerada automaticamente">
            <a:extLst>
              <a:ext uri="{FF2B5EF4-FFF2-40B4-BE49-F238E27FC236}">
                <a16:creationId xmlns:a16="http://schemas.microsoft.com/office/drawing/2014/main" id="{1A442FE6-F684-DD5C-4D1B-2698B85CFC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1946" y="1013876"/>
            <a:ext cx="5360108" cy="3791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08917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0" name="Google Shape;1890;p36"/>
          <p:cNvSpPr txBox="1">
            <a:spLocks noGrp="1"/>
          </p:cNvSpPr>
          <p:nvPr>
            <p:ph type="title"/>
          </p:nvPr>
        </p:nvSpPr>
        <p:spPr>
          <a:xfrm>
            <a:off x="886265" y="338328"/>
            <a:ext cx="7226104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dirty="0"/>
              <a:t>INDICADORES DE PHISHING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7CC5ADA-E286-840E-E33A-7555ACAF1AC0}"/>
              </a:ext>
            </a:extLst>
          </p:cNvPr>
          <p:cNvSpPr txBox="1"/>
          <p:nvPr/>
        </p:nvSpPr>
        <p:spPr>
          <a:xfrm>
            <a:off x="787792" y="1238797"/>
            <a:ext cx="4299282" cy="2637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PT" dirty="0"/>
              <a:t>Os e-mails ou mensagens de phishing geralmente apresentam indicadores de que são falsos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PT" dirty="0"/>
              <a:t>Erros de ortografia e gramática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PT" dirty="0" err="1"/>
              <a:t>URLs</a:t>
            </a:r>
            <a:r>
              <a:rPr lang="pt-PT" dirty="0"/>
              <a:t> desconhecidos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PT" dirty="0"/>
              <a:t>Solicitações urgentes ou ameaças de consequências negativas se a ação não for tomada imediatamente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PT" dirty="0"/>
              <a:t>Endereços de e-mail suspeitos</a:t>
            </a:r>
          </a:p>
        </p:txBody>
      </p:sp>
      <p:pic>
        <p:nvPicPr>
          <p:cNvPr id="3" name="Imagem 2" descr="Uma imagem com texto, carta, captura de ecrã, documento&#10;&#10;Descrição gerada automaticamente">
            <a:extLst>
              <a:ext uri="{FF2B5EF4-FFF2-40B4-BE49-F238E27FC236}">
                <a16:creationId xmlns:a16="http://schemas.microsoft.com/office/drawing/2014/main" id="{B2339B30-AFA2-3CF0-1D3F-D9C91DB6DF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1634" y="914328"/>
            <a:ext cx="2501137" cy="4045352"/>
          </a:xfrm>
          <a:prstGeom prst="rect">
            <a:avLst/>
          </a:prstGeom>
        </p:spPr>
      </p:pic>
      <p:sp>
        <p:nvSpPr>
          <p:cNvPr id="4" name="Retângulo Arredondado 3">
            <a:extLst>
              <a:ext uri="{FF2B5EF4-FFF2-40B4-BE49-F238E27FC236}">
                <a16:creationId xmlns:a16="http://schemas.microsoft.com/office/drawing/2014/main" id="{F63D4A1C-5E6F-9048-B966-51D19F50A6D1}"/>
              </a:ext>
            </a:extLst>
          </p:cNvPr>
          <p:cNvSpPr/>
          <p:nvPr/>
        </p:nvSpPr>
        <p:spPr>
          <a:xfrm>
            <a:off x="6326324" y="2184630"/>
            <a:ext cx="906125" cy="119989"/>
          </a:xfrm>
          <a:prstGeom prst="roundRect">
            <a:avLst/>
          </a:prstGeom>
          <a:noFill/>
          <a:ln w="9525"/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5" name="Retângulo Arredondado 4">
            <a:extLst>
              <a:ext uri="{FF2B5EF4-FFF2-40B4-BE49-F238E27FC236}">
                <a16:creationId xmlns:a16="http://schemas.microsoft.com/office/drawing/2014/main" id="{3634CC23-5C78-E529-54D0-3619B7AF6188}"/>
              </a:ext>
            </a:extLst>
          </p:cNvPr>
          <p:cNvSpPr/>
          <p:nvPr/>
        </p:nvSpPr>
        <p:spPr>
          <a:xfrm>
            <a:off x="5191634" y="4613371"/>
            <a:ext cx="906125" cy="119989"/>
          </a:xfrm>
          <a:prstGeom prst="roundRect">
            <a:avLst/>
          </a:prstGeom>
          <a:noFill/>
          <a:ln w="9525"/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6" name="Retângulo Arredondado 5">
            <a:extLst>
              <a:ext uri="{FF2B5EF4-FFF2-40B4-BE49-F238E27FC236}">
                <a16:creationId xmlns:a16="http://schemas.microsoft.com/office/drawing/2014/main" id="{A6939F9A-8F09-3E9D-5AA3-6FC15DBA6356}"/>
              </a:ext>
            </a:extLst>
          </p:cNvPr>
          <p:cNvSpPr/>
          <p:nvPr/>
        </p:nvSpPr>
        <p:spPr>
          <a:xfrm>
            <a:off x="5191634" y="1873390"/>
            <a:ext cx="906125" cy="119989"/>
          </a:xfrm>
          <a:prstGeom prst="roundRect">
            <a:avLst/>
          </a:prstGeom>
          <a:noFill/>
          <a:ln w="9525"/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7" name="Retângulo Arredondado 6">
            <a:extLst>
              <a:ext uri="{FF2B5EF4-FFF2-40B4-BE49-F238E27FC236}">
                <a16:creationId xmlns:a16="http://schemas.microsoft.com/office/drawing/2014/main" id="{C41E5115-1916-D025-4527-28DFBB8974C8}"/>
              </a:ext>
            </a:extLst>
          </p:cNvPr>
          <p:cNvSpPr/>
          <p:nvPr/>
        </p:nvSpPr>
        <p:spPr>
          <a:xfrm>
            <a:off x="5191634" y="3876507"/>
            <a:ext cx="2501137" cy="448865"/>
          </a:xfrm>
          <a:prstGeom prst="roundRect">
            <a:avLst>
              <a:gd name="adj" fmla="val 8997"/>
            </a:avLst>
          </a:prstGeom>
          <a:noFill/>
          <a:ln w="9525"/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8" name="Retângulo Arredondado 7">
            <a:extLst>
              <a:ext uri="{FF2B5EF4-FFF2-40B4-BE49-F238E27FC236}">
                <a16:creationId xmlns:a16="http://schemas.microsoft.com/office/drawing/2014/main" id="{BB5BBC0B-8765-8A7A-368E-6C77CB40A4C7}"/>
              </a:ext>
            </a:extLst>
          </p:cNvPr>
          <p:cNvSpPr/>
          <p:nvPr/>
        </p:nvSpPr>
        <p:spPr>
          <a:xfrm>
            <a:off x="5293234" y="3902077"/>
            <a:ext cx="1742566" cy="73024"/>
          </a:xfrm>
          <a:prstGeom prst="roundRect">
            <a:avLst>
              <a:gd name="adj" fmla="val 8997"/>
            </a:avLst>
          </a:prstGeom>
          <a:noFill/>
          <a:ln w="9525"/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9" name="Retângulo Arredondado 8">
            <a:extLst>
              <a:ext uri="{FF2B5EF4-FFF2-40B4-BE49-F238E27FC236}">
                <a16:creationId xmlns:a16="http://schemas.microsoft.com/office/drawing/2014/main" id="{95BC56B1-4C55-0989-8E8F-DF4E7A41E0B9}"/>
              </a:ext>
            </a:extLst>
          </p:cNvPr>
          <p:cNvSpPr/>
          <p:nvPr/>
        </p:nvSpPr>
        <p:spPr>
          <a:xfrm>
            <a:off x="7264400" y="4031091"/>
            <a:ext cx="273050" cy="80534"/>
          </a:xfrm>
          <a:prstGeom prst="roundRect">
            <a:avLst>
              <a:gd name="adj" fmla="val 8997"/>
            </a:avLst>
          </a:prstGeom>
          <a:noFill/>
          <a:ln w="9525"/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11" name="Imagem 10" descr="Uma imagem com texto, Tipo de letra, captura de ecrã, branco&#10;&#10;Descrição gerada automaticamente">
            <a:extLst>
              <a:ext uri="{FF2B5EF4-FFF2-40B4-BE49-F238E27FC236}">
                <a16:creationId xmlns:a16="http://schemas.microsoft.com/office/drawing/2014/main" id="{3E9C2947-1A5C-E6A3-45F7-9D5802C244B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38925"/>
          <a:stretch/>
        </p:blipFill>
        <p:spPr>
          <a:xfrm>
            <a:off x="2576644" y="4201497"/>
            <a:ext cx="2140145" cy="702269"/>
          </a:xfrm>
          <a:prstGeom prst="rect">
            <a:avLst/>
          </a:prstGeom>
        </p:spPr>
      </p:pic>
      <p:cxnSp>
        <p:nvCxnSpPr>
          <p:cNvPr id="13" name="Conexão Reta Unidirecional 12">
            <a:extLst>
              <a:ext uri="{FF2B5EF4-FFF2-40B4-BE49-F238E27FC236}">
                <a16:creationId xmlns:a16="http://schemas.microsoft.com/office/drawing/2014/main" id="{0780E8D0-8F63-8CCB-E406-D2385692158F}"/>
              </a:ext>
            </a:extLst>
          </p:cNvPr>
          <p:cNvCxnSpPr>
            <a:cxnSpLocks/>
            <a:stCxn id="2" idx="2"/>
            <a:endCxn id="11" idx="0"/>
          </p:cNvCxnSpPr>
          <p:nvPr/>
        </p:nvCxnSpPr>
        <p:spPr>
          <a:xfrm>
            <a:off x="2937433" y="3876507"/>
            <a:ext cx="709284" cy="3249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xão Reta Unidirecional 16">
            <a:extLst>
              <a:ext uri="{FF2B5EF4-FFF2-40B4-BE49-F238E27FC236}">
                <a16:creationId xmlns:a16="http://schemas.microsoft.com/office/drawing/2014/main" id="{D98422B3-500E-F90B-D7DB-3AF7F87BE9EE}"/>
              </a:ext>
            </a:extLst>
          </p:cNvPr>
          <p:cNvCxnSpPr>
            <a:cxnSpLocks/>
          </p:cNvCxnSpPr>
          <p:nvPr/>
        </p:nvCxnSpPr>
        <p:spPr>
          <a:xfrm>
            <a:off x="4144675" y="3278630"/>
            <a:ext cx="942399" cy="6234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xão em Ângulos Retos 22">
            <a:extLst>
              <a:ext uri="{FF2B5EF4-FFF2-40B4-BE49-F238E27FC236}">
                <a16:creationId xmlns:a16="http://schemas.microsoft.com/office/drawing/2014/main" id="{01FBA68A-E8A5-D9AF-CE62-93B85BA28D48}"/>
              </a:ext>
            </a:extLst>
          </p:cNvPr>
          <p:cNvCxnSpPr>
            <a:cxnSpLocks/>
          </p:cNvCxnSpPr>
          <p:nvPr/>
        </p:nvCxnSpPr>
        <p:spPr>
          <a:xfrm>
            <a:off x="3376246" y="2429022"/>
            <a:ext cx="1721286" cy="1682603"/>
          </a:xfrm>
          <a:prstGeom prst="bentConnector3">
            <a:avLst>
              <a:gd name="adj1" fmla="val 84053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xão Reta Unidirecional 25">
            <a:extLst>
              <a:ext uri="{FF2B5EF4-FFF2-40B4-BE49-F238E27FC236}">
                <a16:creationId xmlns:a16="http://schemas.microsoft.com/office/drawing/2014/main" id="{8E1793E8-E18A-B08A-3DBA-960445A8201A}"/>
              </a:ext>
            </a:extLst>
          </p:cNvPr>
          <p:cNvCxnSpPr>
            <a:cxnSpLocks/>
          </p:cNvCxnSpPr>
          <p:nvPr/>
        </p:nvCxnSpPr>
        <p:spPr>
          <a:xfrm>
            <a:off x="3721334" y="2140402"/>
            <a:ext cx="1376198" cy="1042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722835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0" name="Google Shape;1890;p36"/>
          <p:cNvSpPr txBox="1">
            <a:spLocks noGrp="1"/>
          </p:cNvSpPr>
          <p:nvPr>
            <p:ph type="title"/>
          </p:nvPr>
        </p:nvSpPr>
        <p:spPr>
          <a:xfrm>
            <a:off x="2532888" y="338328"/>
            <a:ext cx="4087500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Phishing</a:t>
            </a:r>
            <a:endParaRPr dirty="0"/>
          </a:p>
        </p:txBody>
      </p:sp>
      <p:pic>
        <p:nvPicPr>
          <p:cNvPr id="2" name="Picture 2" descr="Alerta CTT: Mensagens de correio eletrónico e SMS promovem Phishing">
            <a:extLst>
              <a:ext uri="{FF2B5EF4-FFF2-40B4-BE49-F238E27FC236}">
                <a16:creationId xmlns:a16="http://schemas.microsoft.com/office/drawing/2014/main" id="{BD20D9BB-D36D-1F4E-E9D9-D663024BA8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516" y="1002994"/>
            <a:ext cx="5468054" cy="3075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Banco condenado a pagar a cliente burlado na internet">
            <a:extLst>
              <a:ext uri="{FF2B5EF4-FFF2-40B4-BE49-F238E27FC236}">
                <a16:creationId xmlns:a16="http://schemas.microsoft.com/office/drawing/2014/main" id="{C90067F8-578A-794C-0F5E-76AF02E17A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12330">
            <a:off x="6244555" y="1932846"/>
            <a:ext cx="2673707" cy="1792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79532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20"/>
          <p:cNvSpPr txBox="1">
            <a:spLocks noGrp="1"/>
          </p:cNvSpPr>
          <p:nvPr>
            <p:ph type="title"/>
          </p:nvPr>
        </p:nvSpPr>
        <p:spPr>
          <a:xfrm>
            <a:off x="4330855" y="1909783"/>
            <a:ext cx="4529682" cy="141574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l"/>
            <a:r>
              <a:rPr lang="pt-PT" sz="2000" i="1" dirty="0"/>
              <a:t>“Envolvência do mundo cibernético que referia o campo de controlo de teorias de comunicações seja na maquina ou animal”</a:t>
            </a:r>
          </a:p>
        </p:txBody>
      </p:sp>
      <p:grpSp>
        <p:nvGrpSpPr>
          <p:cNvPr id="448" name="Google Shape;448;p20"/>
          <p:cNvGrpSpPr/>
          <p:nvPr/>
        </p:nvGrpSpPr>
        <p:grpSpPr>
          <a:xfrm>
            <a:off x="733900" y="1708125"/>
            <a:ext cx="3561605" cy="3020624"/>
            <a:chOff x="733900" y="1708125"/>
            <a:chExt cx="3561605" cy="3020624"/>
          </a:xfrm>
        </p:grpSpPr>
        <p:sp>
          <p:nvSpPr>
            <p:cNvPr id="449" name="Google Shape;449;p20"/>
            <p:cNvSpPr/>
            <p:nvPr/>
          </p:nvSpPr>
          <p:spPr>
            <a:xfrm>
              <a:off x="733900" y="4490375"/>
              <a:ext cx="3561605" cy="238374"/>
            </a:xfrm>
            <a:custGeom>
              <a:avLst/>
              <a:gdLst/>
              <a:ahLst/>
              <a:cxnLst/>
              <a:rect l="l" t="t" r="r" b="b"/>
              <a:pathLst>
                <a:path w="81618" h="4728" extrusionOk="0">
                  <a:moveTo>
                    <a:pt x="40803" y="0"/>
                  </a:moveTo>
                  <a:cubicBezTo>
                    <a:pt x="18265" y="0"/>
                    <a:pt x="1" y="1060"/>
                    <a:pt x="1" y="2370"/>
                  </a:cubicBezTo>
                  <a:cubicBezTo>
                    <a:pt x="1" y="3679"/>
                    <a:pt x="18265" y="4727"/>
                    <a:pt x="40803" y="4727"/>
                  </a:cubicBezTo>
                  <a:cubicBezTo>
                    <a:pt x="63342" y="4727"/>
                    <a:pt x="81618" y="3679"/>
                    <a:pt x="81618" y="2370"/>
                  </a:cubicBezTo>
                  <a:cubicBezTo>
                    <a:pt x="81618" y="1060"/>
                    <a:pt x="63342" y="0"/>
                    <a:pt x="408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20"/>
            <p:cNvSpPr/>
            <p:nvPr/>
          </p:nvSpPr>
          <p:spPr>
            <a:xfrm>
              <a:off x="733939" y="1708125"/>
              <a:ext cx="3561543" cy="2379555"/>
            </a:xfrm>
            <a:custGeom>
              <a:avLst/>
              <a:gdLst/>
              <a:ahLst/>
              <a:cxnLst/>
              <a:rect l="l" t="t" r="r" b="b"/>
              <a:pathLst>
                <a:path w="70641" h="47197" extrusionOk="0">
                  <a:moveTo>
                    <a:pt x="953" y="0"/>
                  </a:moveTo>
                  <a:cubicBezTo>
                    <a:pt x="417" y="0"/>
                    <a:pt x="0" y="429"/>
                    <a:pt x="0" y="953"/>
                  </a:cubicBezTo>
                  <a:lnTo>
                    <a:pt x="0" y="46244"/>
                  </a:lnTo>
                  <a:cubicBezTo>
                    <a:pt x="0" y="46780"/>
                    <a:pt x="429" y="47196"/>
                    <a:pt x="953" y="47196"/>
                  </a:cubicBezTo>
                  <a:lnTo>
                    <a:pt x="69688" y="47196"/>
                  </a:lnTo>
                  <a:cubicBezTo>
                    <a:pt x="70223" y="47196"/>
                    <a:pt x="70640" y="46780"/>
                    <a:pt x="70640" y="46256"/>
                  </a:cubicBezTo>
                  <a:lnTo>
                    <a:pt x="70640" y="953"/>
                  </a:lnTo>
                  <a:cubicBezTo>
                    <a:pt x="70640" y="417"/>
                    <a:pt x="70200" y="0"/>
                    <a:pt x="6968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20"/>
            <p:cNvSpPr/>
            <p:nvPr/>
          </p:nvSpPr>
          <p:spPr>
            <a:xfrm>
              <a:off x="2514364" y="1708125"/>
              <a:ext cx="1781099" cy="2379555"/>
            </a:xfrm>
            <a:custGeom>
              <a:avLst/>
              <a:gdLst/>
              <a:ahLst/>
              <a:cxnLst/>
              <a:rect l="l" t="t" r="r" b="b"/>
              <a:pathLst>
                <a:path w="35327" h="47197" extrusionOk="0">
                  <a:moveTo>
                    <a:pt x="0" y="0"/>
                  </a:moveTo>
                  <a:lnTo>
                    <a:pt x="0" y="47196"/>
                  </a:lnTo>
                  <a:lnTo>
                    <a:pt x="33481" y="47196"/>
                  </a:lnTo>
                  <a:cubicBezTo>
                    <a:pt x="34493" y="47196"/>
                    <a:pt x="35326" y="46363"/>
                    <a:pt x="35326" y="45351"/>
                  </a:cubicBezTo>
                  <a:lnTo>
                    <a:pt x="35326" y="1846"/>
                  </a:lnTo>
                  <a:cubicBezTo>
                    <a:pt x="35326" y="834"/>
                    <a:pt x="34493" y="0"/>
                    <a:pt x="3348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20"/>
            <p:cNvSpPr/>
            <p:nvPr/>
          </p:nvSpPr>
          <p:spPr>
            <a:xfrm>
              <a:off x="814354" y="1787935"/>
              <a:ext cx="3401265" cy="1904773"/>
            </a:xfrm>
            <a:custGeom>
              <a:avLst/>
              <a:gdLst/>
              <a:ahLst/>
              <a:cxnLst/>
              <a:rect l="l" t="t" r="r" b="b"/>
              <a:pathLst>
                <a:path w="67462" h="37780" extrusionOk="0">
                  <a:moveTo>
                    <a:pt x="358" y="1"/>
                  </a:moveTo>
                  <a:cubicBezTo>
                    <a:pt x="167" y="1"/>
                    <a:pt x="1" y="155"/>
                    <a:pt x="1" y="358"/>
                  </a:cubicBezTo>
                  <a:lnTo>
                    <a:pt x="1" y="37422"/>
                  </a:lnTo>
                  <a:cubicBezTo>
                    <a:pt x="1" y="37624"/>
                    <a:pt x="167" y="37779"/>
                    <a:pt x="358" y="37779"/>
                  </a:cubicBezTo>
                  <a:lnTo>
                    <a:pt x="67104" y="37779"/>
                  </a:lnTo>
                  <a:cubicBezTo>
                    <a:pt x="67295" y="37779"/>
                    <a:pt x="67462" y="37624"/>
                    <a:pt x="67462" y="37422"/>
                  </a:cubicBezTo>
                  <a:lnTo>
                    <a:pt x="67462" y="358"/>
                  </a:lnTo>
                  <a:cubicBezTo>
                    <a:pt x="67462" y="155"/>
                    <a:pt x="67295" y="1"/>
                    <a:pt x="671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20"/>
            <p:cNvSpPr/>
            <p:nvPr/>
          </p:nvSpPr>
          <p:spPr>
            <a:xfrm>
              <a:off x="2514364" y="1787935"/>
              <a:ext cx="1701238" cy="1904773"/>
            </a:xfrm>
            <a:custGeom>
              <a:avLst/>
              <a:gdLst/>
              <a:ahLst/>
              <a:cxnLst/>
              <a:rect l="l" t="t" r="r" b="b"/>
              <a:pathLst>
                <a:path w="33743" h="37780" extrusionOk="0">
                  <a:moveTo>
                    <a:pt x="0" y="1"/>
                  </a:moveTo>
                  <a:lnTo>
                    <a:pt x="0" y="37779"/>
                  </a:lnTo>
                  <a:lnTo>
                    <a:pt x="33040" y="37779"/>
                  </a:lnTo>
                  <a:cubicBezTo>
                    <a:pt x="33433" y="37779"/>
                    <a:pt x="33731" y="37470"/>
                    <a:pt x="33731" y="37100"/>
                  </a:cubicBezTo>
                  <a:lnTo>
                    <a:pt x="33731" y="691"/>
                  </a:lnTo>
                  <a:cubicBezTo>
                    <a:pt x="33743" y="310"/>
                    <a:pt x="33433" y="1"/>
                    <a:pt x="3304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20"/>
            <p:cNvSpPr/>
            <p:nvPr/>
          </p:nvSpPr>
          <p:spPr>
            <a:xfrm>
              <a:off x="1883446" y="4518012"/>
              <a:ext cx="1263664" cy="91861"/>
            </a:xfrm>
            <a:custGeom>
              <a:avLst/>
              <a:gdLst/>
              <a:ahLst/>
              <a:cxnLst/>
              <a:rect l="l" t="t" r="r" b="b"/>
              <a:pathLst>
                <a:path w="25064" h="1822" extrusionOk="0">
                  <a:moveTo>
                    <a:pt x="906" y="0"/>
                  </a:moveTo>
                  <a:cubicBezTo>
                    <a:pt x="406" y="0"/>
                    <a:pt x="1" y="417"/>
                    <a:pt x="1" y="917"/>
                  </a:cubicBezTo>
                  <a:cubicBezTo>
                    <a:pt x="1" y="1417"/>
                    <a:pt x="418" y="1822"/>
                    <a:pt x="906" y="1822"/>
                  </a:cubicBezTo>
                  <a:lnTo>
                    <a:pt x="24147" y="1822"/>
                  </a:lnTo>
                  <a:cubicBezTo>
                    <a:pt x="24647" y="1822"/>
                    <a:pt x="25052" y="1417"/>
                    <a:pt x="25063" y="917"/>
                  </a:cubicBezTo>
                  <a:cubicBezTo>
                    <a:pt x="25063" y="405"/>
                    <a:pt x="24647" y="0"/>
                    <a:pt x="24159" y="0"/>
                  </a:cubicBezTo>
                  <a:close/>
                </a:path>
              </a:pathLst>
            </a:custGeom>
            <a:solidFill>
              <a:srgbClr val="2D55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20"/>
            <p:cNvSpPr/>
            <p:nvPr/>
          </p:nvSpPr>
          <p:spPr>
            <a:xfrm>
              <a:off x="1989120" y="4087602"/>
              <a:ext cx="1052314" cy="430465"/>
            </a:xfrm>
            <a:custGeom>
              <a:avLst/>
              <a:gdLst/>
              <a:ahLst/>
              <a:cxnLst/>
              <a:rect l="l" t="t" r="r" b="b"/>
              <a:pathLst>
                <a:path w="20872" h="8538" extrusionOk="0">
                  <a:moveTo>
                    <a:pt x="4608" y="0"/>
                  </a:moveTo>
                  <a:cubicBezTo>
                    <a:pt x="4608" y="2763"/>
                    <a:pt x="4608" y="8537"/>
                    <a:pt x="0" y="8537"/>
                  </a:cubicBezTo>
                  <a:lnTo>
                    <a:pt x="20815" y="8537"/>
                  </a:lnTo>
                  <a:cubicBezTo>
                    <a:pt x="16240" y="8513"/>
                    <a:pt x="16240" y="2751"/>
                    <a:pt x="16240" y="0"/>
                  </a:cubicBezTo>
                  <a:close/>
                  <a:moveTo>
                    <a:pt x="20815" y="8537"/>
                  </a:moveTo>
                  <a:lnTo>
                    <a:pt x="20815" y="8537"/>
                  </a:lnTo>
                  <a:cubicBezTo>
                    <a:pt x="20825" y="8537"/>
                    <a:pt x="20834" y="8537"/>
                    <a:pt x="20844" y="8537"/>
                  </a:cubicBezTo>
                  <a:cubicBezTo>
                    <a:pt x="20853" y="8537"/>
                    <a:pt x="20862" y="8537"/>
                    <a:pt x="20872" y="853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20"/>
            <p:cNvSpPr/>
            <p:nvPr/>
          </p:nvSpPr>
          <p:spPr>
            <a:xfrm>
              <a:off x="2423109" y="3798865"/>
              <a:ext cx="183116" cy="183116"/>
            </a:xfrm>
            <a:custGeom>
              <a:avLst/>
              <a:gdLst/>
              <a:ahLst/>
              <a:cxnLst/>
              <a:rect l="l" t="t" r="r" b="b"/>
              <a:pathLst>
                <a:path w="3632" h="3632" extrusionOk="0">
                  <a:moveTo>
                    <a:pt x="1810" y="0"/>
                  </a:moveTo>
                  <a:cubicBezTo>
                    <a:pt x="810" y="0"/>
                    <a:pt x="1" y="810"/>
                    <a:pt x="1" y="1810"/>
                  </a:cubicBezTo>
                  <a:cubicBezTo>
                    <a:pt x="1" y="2810"/>
                    <a:pt x="810" y="3632"/>
                    <a:pt x="1810" y="3632"/>
                  </a:cubicBezTo>
                  <a:cubicBezTo>
                    <a:pt x="2810" y="3632"/>
                    <a:pt x="3632" y="2810"/>
                    <a:pt x="3632" y="1810"/>
                  </a:cubicBezTo>
                  <a:cubicBezTo>
                    <a:pt x="3632" y="810"/>
                    <a:pt x="2810" y="0"/>
                    <a:pt x="18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20"/>
            <p:cNvSpPr/>
            <p:nvPr/>
          </p:nvSpPr>
          <p:spPr>
            <a:xfrm>
              <a:off x="2514364" y="3798865"/>
              <a:ext cx="91861" cy="183116"/>
            </a:xfrm>
            <a:custGeom>
              <a:avLst/>
              <a:gdLst/>
              <a:ahLst/>
              <a:cxnLst/>
              <a:rect l="l" t="t" r="r" b="b"/>
              <a:pathLst>
                <a:path w="1822" h="3632" extrusionOk="0">
                  <a:moveTo>
                    <a:pt x="0" y="0"/>
                  </a:moveTo>
                  <a:lnTo>
                    <a:pt x="0" y="3632"/>
                  </a:lnTo>
                  <a:cubicBezTo>
                    <a:pt x="1000" y="3632"/>
                    <a:pt x="1822" y="2810"/>
                    <a:pt x="1822" y="1810"/>
                  </a:cubicBezTo>
                  <a:cubicBezTo>
                    <a:pt x="1822" y="810"/>
                    <a:pt x="1012" y="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20"/>
            <p:cNvSpPr/>
            <p:nvPr/>
          </p:nvSpPr>
          <p:spPr>
            <a:xfrm>
              <a:off x="2514364" y="4087602"/>
              <a:ext cx="526510" cy="430465"/>
            </a:xfrm>
            <a:custGeom>
              <a:avLst/>
              <a:gdLst/>
              <a:ahLst/>
              <a:cxnLst/>
              <a:rect l="l" t="t" r="r" b="b"/>
              <a:pathLst>
                <a:path w="10443" h="8538" extrusionOk="0">
                  <a:moveTo>
                    <a:pt x="0" y="0"/>
                  </a:moveTo>
                  <a:lnTo>
                    <a:pt x="0" y="8537"/>
                  </a:lnTo>
                  <a:lnTo>
                    <a:pt x="10386" y="8537"/>
                  </a:lnTo>
                  <a:cubicBezTo>
                    <a:pt x="5822" y="8513"/>
                    <a:pt x="5822" y="2751"/>
                    <a:pt x="5822" y="0"/>
                  </a:cubicBezTo>
                  <a:close/>
                  <a:moveTo>
                    <a:pt x="10386" y="8537"/>
                  </a:moveTo>
                  <a:cubicBezTo>
                    <a:pt x="10395" y="8537"/>
                    <a:pt x="10404" y="8537"/>
                    <a:pt x="10414" y="8537"/>
                  </a:cubicBezTo>
                  <a:cubicBezTo>
                    <a:pt x="10423" y="8537"/>
                    <a:pt x="10433" y="8537"/>
                    <a:pt x="10442" y="8537"/>
                  </a:cubicBezTo>
                  <a:close/>
                </a:path>
              </a:pathLst>
            </a:custGeom>
            <a:solidFill>
              <a:srgbClr val="1C37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20"/>
            <p:cNvSpPr/>
            <p:nvPr/>
          </p:nvSpPr>
          <p:spPr>
            <a:xfrm>
              <a:off x="2514364" y="4519171"/>
              <a:ext cx="632135" cy="90701"/>
            </a:xfrm>
            <a:custGeom>
              <a:avLst/>
              <a:gdLst/>
              <a:ahLst/>
              <a:cxnLst/>
              <a:rect l="l" t="t" r="r" b="b"/>
              <a:pathLst>
                <a:path w="12538" h="1799" extrusionOk="0">
                  <a:moveTo>
                    <a:pt x="0" y="1"/>
                  </a:moveTo>
                  <a:lnTo>
                    <a:pt x="0" y="1799"/>
                  </a:lnTo>
                  <a:lnTo>
                    <a:pt x="11633" y="1799"/>
                  </a:lnTo>
                  <a:cubicBezTo>
                    <a:pt x="12121" y="1799"/>
                    <a:pt x="12538" y="1394"/>
                    <a:pt x="12538" y="894"/>
                  </a:cubicBezTo>
                  <a:cubicBezTo>
                    <a:pt x="12538" y="394"/>
                    <a:pt x="12133" y="1"/>
                    <a:pt x="116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20"/>
            <p:cNvSpPr/>
            <p:nvPr/>
          </p:nvSpPr>
          <p:spPr>
            <a:xfrm>
              <a:off x="2100138" y="2137324"/>
              <a:ext cx="829670" cy="1228221"/>
            </a:xfrm>
            <a:custGeom>
              <a:avLst/>
              <a:gdLst/>
              <a:ahLst/>
              <a:cxnLst/>
              <a:rect l="l" t="t" r="r" b="b"/>
              <a:pathLst>
                <a:path w="16456" h="24361" extrusionOk="0">
                  <a:moveTo>
                    <a:pt x="8240" y="869"/>
                  </a:moveTo>
                  <a:cubicBezTo>
                    <a:pt x="10157" y="869"/>
                    <a:pt x="11729" y="2429"/>
                    <a:pt x="11729" y="4358"/>
                  </a:cubicBezTo>
                  <a:lnTo>
                    <a:pt x="11729" y="9299"/>
                  </a:lnTo>
                  <a:lnTo>
                    <a:pt x="4740" y="9299"/>
                  </a:lnTo>
                  <a:lnTo>
                    <a:pt x="4740" y="4358"/>
                  </a:lnTo>
                  <a:cubicBezTo>
                    <a:pt x="4740" y="2441"/>
                    <a:pt x="6299" y="869"/>
                    <a:pt x="8240" y="869"/>
                  </a:cubicBezTo>
                  <a:close/>
                  <a:moveTo>
                    <a:pt x="8216" y="0"/>
                  </a:moveTo>
                  <a:cubicBezTo>
                    <a:pt x="5811" y="0"/>
                    <a:pt x="3859" y="1965"/>
                    <a:pt x="3859" y="4358"/>
                  </a:cubicBezTo>
                  <a:lnTo>
                    <a:pt x="3859" y="9299"/>
                  </a:lnTo>
                  <a:lnTo>
                    <a:pt x="1168" y="9299"/>
                  </a:lnTo>
                  <a:cubicBezTo>
                    <a:pt x="525" y="9299"/>
                    <a:pt x="1" y="9823"/>
                    <a:pt x="1" y="10466"/>
                  </a:cubicBezTo>
                  <a:lnTo>
                    <a:pt x="1" y="23205"/>
                  </a:lnTo>
                  <a:cubicBezTo>
                    <a:pt x="1" y="23836"/>
                    <a:pt x="525" y="24360"/>
                    <a:pt x="1168" y="24360"/>
                  </a:cubicBezTo>
                  <a:lnTo>
                    <a:pt x="15277" y="24360"/>
                  </a:lnTo>
                  <a:cubicBezTo>
                    <a:pt x="15920" y="24360"/>
                    <a:pt x="16432" y="23836"/>
                    <a:pt x="16432" y="23205"/>
                  </a:cubicBezTo>
                  <a:lnTo>
                    <a:pt x="16432" y="10466"/>
                  </a:lnTo>
                  <a:cubicBezTo>
                    <a:pt x="16455" y="9823"/>
                    <a:pt x="15932" y="9299"/>
                    <a:pt x="15277" y="9299"/>
                  </a:cubicBezTo>
                  <a:lnTo>
                    <a:pt x="12586" y="9299"/>
                  </a:lnTo>
                  <a:lnTo>
                    <a:pt x="12586" y="4358"/>
                  </a:lnTo>
                  <a:cubicBezTo>
                    <a:pt x="12586" y="1953"/>
                    <a:pt x="10609" y="0"/>
                    <a:pt x="82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20"/>
            <p:cNvSpPr/>
            <p:nvPr/>
          </p:nvSpPr>
          <p:spPr>
            <a:xfrm>
              <a:off x="2514364" y="2137324"/>
              <a:ext cx="415440" cy="1228826"/>
            </a:xfrm>
            <a:custGeom>
              <a:avLst/>
              <a:gdLst/>
              <a:ahLst/>
              <a:cxnLst/>
              <a:rect l="l" t="t" r="r" b="b"/>
              <a:pathLst>
                <a:path w="8240" h="24373" extrusionOk="0">
                  <a:moveTo>
                    <a:pt x="0" y="0"/>
                  </a:moveTo>
                  <a:lnTo>
                    <a:pt x="0" y="881"/>
                  </a:lnTo>
                  <a:cubicBezTo>
                    <a:pt x="1929" y="881"/>
                    <a:pt x="3501" y="2441"/>
                    <a:pt x="3501" y="4370"/>
                  </a:cubicBezTo>
                  <a:lnTo>
                    <a:pt x="3501" y="9311"/>
                  </a:lnTo>
                  <a:lnTo>
                    <a:pt x="0" y="9311"/>
                  </a:lnTo>
                  <a:lnTo>
                    <a:pt x="0" y="24372"/>
                  </a:lnTo>
                  <a:lnTo>
                    <a:pt x="7061" y="24372"/>
                  </a:lnTo>
                  <a:cubicBezTo>
                    <a:pt x="7704" y="24372"/>
                    <a:pt x="8216" y="23860"/>
                    <a:pt x="8216" y="23217"/>
                  </a:cubicBezTo>
                  <a:lnTo>
                    <a:pt x="8216" y="10478"/>
                  </a:lnTo>
                  <a:cubicBezTo>
                    <a:pt x="8239" y="9823"/>
                    <a:pt x="7716" y="9299"/>
                    <a:pt x="7061" y="9299"/>
                  </a:cubicBezTo>
                  <a:lnTo>
                    <a:pt x="4370" y="9299"/>
                  </a:lnTo>
                  <a:lnTo>
                    <a:pt x="4370" y="4358"/>
                  </a:lnTo>
                  <a:cubicBezTo>
                    <a:pt x="4370" y="1953"/>
                    <a:pt x="2393" y="0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20"/>
            <p:cNvSpPr/>
            <p:nvPr/>
          </p:nvSpPr>
          <p:spPr>
            <a:xfrm>
              <a:off x="2399111" y="2764813"/>
              <a:ext cx="225165" cy="441052"/>
            </a:xfrm>
            <a:custGeom>
              <a:avLst/>
              <a:gdLst/>
              <a:ahLst/>
              <a:cxnLst/>
              <a:rect l="l" t="t" r="r" b="b"/>
              <a:pathLst>
                <a:path w="4466" h="8748" extrusionOk="0">
                  <a:moveTo>
                    <a:pt x="2295" y="0"/>
                  </a:moveTo>
                  <a:cubicBezTo>
                    <a:pt x="2152" y="0"/>
                    <a:pt x="2006" y="14"/>
                    <a:pt x="1858" y="44"/>
                  </a:cubicBezTo>
                  <a:cubicBezTo>
                    <a:pt x="1000" y="210"/>
                    <a:pt x="310" y="925"/>
                    <a:pt x="167" y="1782"/>
                  </a:cubicBezTo>
                  <a:cubicBezTo>
                    <a:pt x="0" y="2711"/>
                    <a:pt x="429" y="3556"/>
                    <a:pt x="1143" y="3997"/>
                  </a:cubicBezTo>
                  <a:lnTo>
                    <a:pt x="286" y="8045"/>
                  </a:lnTo>
                  <a:cubicBezTo>
                    <a:pt x="203" y="8402"/>
                    <a:pt x="477" y="8747"/>
                    <a:pt x="846" y="8747"/>
                  </a:cubicBezTo>
                  <a:lnTo>
                    <a:pt x="3739" y="8747"/>
                  </a:lnTo>
                  <a:cubicBezTo>
                    <a:pt x="4108" y="8747"/>
                    <a:pt x="4370" y="8402"/>
                    <a:pt x="4298" y="8045"/>
                  </a:cubicBezTo>
                  <a:lnTo>
                    <a:pt x="3441" y="3997"/>
                  </a:lnTo>
                  <a:cubicBezTo>
                    <a:pt x="4060" y="3627"/>
                    <a:pt x="4465" y="2949"/>
                    <a:pt x="4465" y="2175"/>
                  </a:cubicBezTo>
                  <a:cubicBezTo>
                    <a:pt x="4465" y="974"/>
                    <a:pt x="3488" y="0"/>
                    <a:pt x="22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20"/>
            <p:cNvSpPr/>
            <p:nvPr/>
          </p:nvSpPr>
          <p:spPr>
            <a:xfrm>
              <a:off x="2514364" y="2765771"/>
              <a:ext cx="109305" cy="440699"/>
            </a:xfrm>
            <a:custGeom>
              <a:avLst/>
              <a:gdLst/>
              <a:ahLst/>
              <a:cxnLst/>
              <a:rect l="l" t="t" r="r" b="b"/>
              <a:pathLst>
                <a:path w="2168" h="8741" extrusionOk="0">
                  <a:moveTo>
                    <a:pt x="0" y="1"/>
                  </a:moveTo>
                  <a:lnTo>
                    <a:pt x="0" y="8740"/>
                  </a:lnTo>
                  <a:lnTo>
                    <a:pt x="1453" y="8740"/>
                  </a:lnTo>
                  <a:cubicBezTo>
                    <a:pt x="1822" y="8740"/>
                    <a:pt x="2084" y="8407"/>
                    <a:pt x="2012" y="8038"/>
                  </a:cubicBezTo>
                  <a:lnTo>
                    <a:pt x="1155" y="3989"/>
                  </a:lnTo>
                  <a:cubicBezTo>
                    <a:pt x="1762" y="3608"/>
                    <a:pt x="2167" y="2942"/>
                    <a:pt x="2167" y="2168"/>
                  </a:cubicBezTo>
                  <a:cubicBezTo>
                    <a:pt x="2167" y="977"/>
                    <a:pt x="1191" y="1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Google Shape;69;p16">
            <a:extLst>
              <a:ext uri="{FF2B5EF4-FFF2-40B4-BE49-F238E27FC236}">
                <a16:creationId xmlns:a16="http://schemas.microsoft.com/office/drawing/2014/main" id="{9FAB4ED7-9FE1-4836-7E81-0F96DD417B22}"/>
              </a:ext>
            </a:extLst>
          </p:cNvPr>
          <p:cNvSpPr txBox="1">
            <a:spLocks/>
          </p:cNvSpPr>
          <p:nvPr/>
        </p:nvSpPr>
        <p:spPr>
          <a:xfrm>
            <a:off x="457200" y="292625"/>
            <a:ext cx="8229600" cy="7162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r>
              <a:rPr lang="pt-PT" sz="3600" dirty="0">
                <a:latin typeface="Poppins" pitchFamily="2" charset="77"/>
                <a:cs typeface="Poppins" pitchFamily="2" charset="77"/>
              </a:rPr>
              <a:t>CIBERSEGURANÇA</a:t>
            </a:r>
            <a:endParaRPr lang="pt-PT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3" name="Google Shape;69;p16">
            <a:extLst>
              <a:ext uri="{FF2B5EF4-FFF2-40B4-BE49-F238E27FC236}">
                <a16:creationId xmlns:a16="http://schemas.microsoft.com/office/drawing/2014/main" id="{838F754D-3629-CC75-2B68-2C5B6F10814C}"/>
              </a:ext>
            </a:extLst>
          </p:cNvPr>
          <p:cNvSpPr txBox="1">
            <a:spLocks/>
          </p:cNvSpPr>
          <p:nvPr/>
        </p:nvSpPr>
        <p:spPr>
          <a:xfrm>
            <a:off x="457200" y="794412"/>
            <a:ext cx="8229600" cy="7162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r>
              <a:rPr lang="pt-PT" sz="3600" dirty="0">
                <a:latin typeface="Poppins" pitchFamily="2" charset="77"/>
                <a:cs typeface="Poppins" pitchFamily="2" charset="77"/>
              </a:rPr>
              <a:t>Definição - Evolução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E9463AEE-AE80-CF82-7537-EE046A7E9B44}"/>
              </a:ext>
            </a:extLst>
          </p:cNvPr>
          <p:cNvSpPr txBox="1"/>
          <p:nvPr/>
        </p:nvSpPr>
        <p:spPr>
          <a:xfrm>
            <a:off x="6455680" y="3325525"/>
            <a:ext cx="19543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dirty="0"/>
              <a:t>1948 - </a:t>
            </a:r>
            <a:r>
              <a:rPr lang="pt-PT" dirty="0" err="1"/>
              <a:t>Norbert</a:t>
            </a:r>
            <a:r>
              <a:rPr lang="pt-PT" dirty="0"/>
              <a:t> </a:t>
            </a:r>
            <a:r>
              <a:rPr lang="pt-PT" dirty="0" err="1"/>
              <a:t>Wiener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63351213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0" name="Google Shape;1890;p36"/>
          <p:cNvSpPr txBox="1">
            <a:spLocks noGrp="1"/>
          </p:cNvSpPr>
          <p:nvPr>
            <p:ph type="title"/>
          </p:nvPr>
        </p:nvSpPr>
        <p:spPr>
          <a:xfrm>
            <a:off x="886265" y="338328"/>
            <a:ext cx="7226104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dirty="0"/>
              <a:t>PREVENÇÃO E MITIGAÇÃO DE PHISHING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7CC5ADA-E286-840E-E33A-7555ACAF1AC0}"/>
              </a:ext>
            </a:extLst>
          </p:cNvPr>
          <p:cNvSpPr txBox="1"/>
          <p:nvPr/>
        </p:nvSpPr>
        <p:spPr>
          <a:xfrm>
            <a:off x="787791" y="1238798"/>
            <a:ext cx="4886499" cy="2637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PT" dirty="0"/>
              <a:t>Para evitar ser vítima de phishing, os utilizadores devem informar-se sobre como reconhecer e-mails ou mensagens suspeitas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PT" dirty="0"/>
              <a:t>Verificar a legitimidade dos remetentes e </a:t>
            </a:r>
            <a:r>
              <a:rPr lang="pt-PT" dirty="0" err="1"/>
              <a:t>URLs</a:t>
            </a:r>
            <a:endParaRPr lang="pt-PT" dirty="0"/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PT" dirty="0"/>
              <a:t>Evitar clicar em links ou fazer download de anexos de fontes não confiáveis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PT" dirty="0"/>
              <a:t>Nunca fornecer informações confidenciais em resposta a solicitações não solicitadas.</a:t>
            </a:r>
          </a:p>
        </p:txBody>
      </p:sp>
      <p:pic>
        <p:nvPicPr>
          <p:cNvPr id="1026" name="Picture 2" descr="What is Phishing? Threat Types, Scams, Attacks &amp; Prevention -  PhishProtection.com">
            <a:extLst>
              <a:ext uri="{FF2B5EF4-FFF2-40B4-BE49-F238E27FC236}">
                <a16:creationId xmlns:a16="http://schemas.microsoft.com/office/drawing/2014/main" id="{C1514DBA-8279-0F89-B70B-5A75B493AD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2157" y="1570894"/>
            <a:ext cx="3275565" cy="2264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949773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0" name="Google Shape;1890;p36"/>
          <p:cNvSpPr txBox="1">
            <a:spLocks noGrp="1"/>
          </p:cNvSpPr>
          <p:nvPr>
            <p:ph type="title"/>
          </p:nvPr>
        </p:nvSpPr>
        <p:spPr>
          <a:xfrm>
            <a:off x="886265" y="338328"/>
            <a:ext cx="7226104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dirty="0"/>
              <a:t>CONSEQUÊNCIAS DE PHISHING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7CC5ADA-E286-840E-E33A-7555ACAF1AC0}"/>
              </a:ext>
            </a:extLst>
          </p:cNvPr>
          <p:cNvSpPr txBox="1"/>
          <p:nvPr/>
        </p:nvSpPr>
        <p:spPr>
          <a:xfrm>
            <a:off x="787791" y="1238798"/>
            <a:ext cx="4886499" cy="19913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PT" dirty="0"/>
              <a:t>As consequências do phishing podem ser graves e incluir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PT" dirty="0"/>
              <a:t>Roubo de identidade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PT" dirty="0"/>
              <a:t>Comprometimento de contas bancárias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PT" dirty="0"/>
              <a:t>Perda de dados pessoais ou financeiros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PT" dirty="0"/>
              <a:t>Danos à reputação e até mesmo fraudes financeiras ou extorsões.</a:t>
            </a:r>
          </a:p>
        </p:txBody>
      </p:sp>
      <p:pic>
        <p:nvPicPr>
          <p:cNvPr id="3074" name="Picture 2" descr="How Does Malware Impact Your Computer's Performance?">
            <a:extLst>
              <a:ext uri="{FF2B5EF4-FFF2-40B4-BE49-F238E27FC236}">
                <a16:creationId xmlns:a16="http://schemas.microsoft.com/office/drawing/2014/main" id="{C7B2E9C1-D075-2154-DB26-081935D499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8154" y="1238798"/>
            <a:ext cx="2320624" cy="3399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795404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5" name="Google Shape;2155;p38"/>
          <p:cNvSpPr txBox="1">
            <a:spLocks noGrp="1"/>
          </p:cNvSpPr>
          <p:nvPr>
            <p:ph type="title"/>
          </p:nvPr>
        </p:nvSpPr>
        <p:spPr>
          <a:xfrm>
            <a:off x="2971800" y="2231136"/>
            <a:ext cx="3200400" cy="8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7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SPAM</a:t>
            </a:r>
            <a:endParaRPr sz="4700" dirty="0">
              <a:solidFill>
                <a:schemeClr val="bg1"/>
              </a:solidFill>
              <a:latin typeface="Kanit" pitchFamily="2" charset="-34"/>
              <a:cs typeface="Kanit" pitchFamily="2" charset="-34"/>
            </a:endParaRPr>
          </a:p>
        </p:txBody>
      </p:sp>
      <p:sp>
        <p:nvSpPr>
          <p:cNvPr id="2156" name="Google Shape;2156;p38"/>
          <p:cNvSpPr txBox="1">
            <a:spLocks noGrp="1"/>
          </p:cNvSpPr>
          <p:nvPr>
            <p:ph type="title" idx="2"/>
          </p:nvPr>
        </p:nvSpPr>
        <p:spPr>
          <a:xfrm>
            <a:off x="2971800" y="1161288"/>
            <a:ext cx="2967600" cy="106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03</a:t>
            </a:r>
            <a:endParaRPr dirty="0">
              <a:solidFill>
                <a:schemeClr val="bg1"/>
              </a:solidFill>
              <a:latin typeface="Kanit" pitchFamily="2" charset="-34"/>
              <a:cs typeface="Kanit" pitchFamily="2" charset="-34"/>
            </a:endParaRPr>
          </a:p>
        </p:txBody>
      </p:sp>
      <p:sp>
        <p:nvSpPr>
          <p:cNvPr id="2157" name="Google Shape;2157;p38"/>
          <p:cNvSpPr txBox="1">
            <a:spLocks noGrp="1"/>
          </p:cNvSpPr>
          <p:nvPr>
            <p:ph type="subTitle" idx="1"/>
          </p:nvPr>
        </p:nvSpPr>
        <p:spPr>
          <a:xfrm>
            <a:off x="2615737" y="2844060"/>
            <a:ext cx="3790643" cy="68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800" dirty="0">
                <a:solidFill>
                  <a:schemeClr val="bg1"/>
                </a:solidFill>
                <a:effectLst/>
                <a:latin typeface="Kanit" pitchFamily="2" charset="-34"/>
                <a:ea typeface="Calibri" panose="020F0502020204030204" pitchFamily="34" charset="0"/>
                <a:cs typeface="Kanit" pitchFamily="2" charset="-34"/>
              </a:rPr>
              <a:t>Comunicação eletrónica não solicitada</a:t>
            </a:r>
            <a:r>
              <a:rPr lang="pt-PT" sz="2000" dirty="0">
                <a:solidFill>
                  <a:schemeClr val="bg1"/>
                </a:solidFill>
                <a:effectLst/>
                <a:latin typeface="Kanit" pitchFamily="2" charset="-34"/>
                <a:cs typeface="Kanit" pitchFamily="2" charset="-34"/>
              </a:rPr>
              <a:t> </a:t>
            </a:r>
            <a:endParaRPr dirty="0">
              <a:solidFill>
                <a:schemeClr val="bg1"/>
              </a:solidFill>
              <a:latin typeface="Kanit" pitchFamily="2" charset="-34"/>
              <a:cs typeface="Kanit" pitchFamily="2" charset="-34"/>
              <a:sym typeface="Barlow Semi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88493180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0" name="Google Shape;1890;p36"/>
          <p:cNvSpPr txBox="1">
            <a:spLocks noGrp="1"/>
          </p:cNvSpPr>
          <p:nvPr>
            <p:ph type="title"/>
          </p:nvPr>
        </p:nvSpPr>
        <p:spPr>
          <a:xfrm>
            <a:off x="886265" y="338328"/>
            <a:ext cx="7226104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dirty="0"/>
              <a:t>DEFINIÇÃO DE SPAM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7CC5ADA-E286-840E-E33A-7555ACAF1AC0}"/>
              </a:ext>
            </a:extLst>
          </p:cNvPr>
          <p:cNvSpPr txBox="1"/>
          <p:nvPr/>
        </p:nvSpPr>
        <p:spPr>
          <a:xfrm>
            <a:off x="787791" y="1238798"/>
            <a:ext cx="4909624" cy="19913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PT" dirty="0"/>
              <a:t>Envio em massa de mensagens eletrônicas não solicitadas, geralmente por e-mail, com o objetivo de 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PT" dirty="0"/>
              <a:t>Publicidade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PT" dirty="0"/>
              <a:t>Promoção de produtos ou serviços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PT" dirty="0"/>
              <a:t>Disseminação de malware ou phishing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PT" dirty="0"/>
              <a:t>Ou outras atividades maliciosas.</a:t>
            </a:r>
          </a:p>
        </p:txBody>
      </p:sp>
      <p:pic>
        <p:nvPicPr>
          <p:cNvPr id="2050" name="Picture 2" descr="Como evitar e reportar e-mails spam">
            <a:extLst>
              <a:ext uri="{FF2B5EF4-FFF2-40B4-BE49-F238E27FC236}">
                <a16:creationId xmlns:a16="http://schemas.microsoft.com/office/drawing/2014/main" id="{5869C13D-1A30-EC22-1FC7-B1193C39C8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4202" y="1828928"/>
            <a:ext cx="4254500" cy="2393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182536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arcador de Posição do Texto 11">
            <a:extLst>
              <a:ext uri="{FF2B5EF4-FFF2-40B4-BE49-F238E27FC236}">
                <a16:creationId xmlns:a16="http://schemas.microsoft.com/office/drawing/2014/main" id="{D0F07852-EBDA-061A-FD4A-8342DE3AF73E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1890" name="Google Shape;1890;p3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SPAM</a:t>
            </a:r>
            <a:endParaRPr dirty="0"/>
          </a:p>
        </p:txBody>
      </p:sp>
      <p:pic>
        <p:nvPicPr>
          <p:cNvPr id="3" name="Imagem 2" descr="Uma imagem com Website&#10;&#10;Descrição gerada automaticamente">
            <a:extLst>
              <a:ext uri="{FF2B5EF4-FFF2-40B4-BE49-F238E27FC236}">
                <a16:creationId xmlns:a16="http://schemas.microsoft.com/office/drawing/2014/main" id="{02B51B6B-EDC6-346E-82AB-9A223A7DD0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0365" y="914328"/>
            <a:ext cx="4304353" cy="4304353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68CA8676-BCA6-795F-664F-9057A495B0D2}"/>
              </a:ext>
            </a:extLst>
          </p:cNvPr>
          <p:cNvSpPr txBox="1"/>
          <p:nvPr/>
        </p:nvSpPr>
        <p:spPr>
          <a:xfrm>
            <a:off x="1038095" y="1490328"/>
            <a:ext cx="3182230" cy="2637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PT" dirty="0"/>
              <a:t>O spam pode assumir várias formas, incluindo 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PT" dirty="0"/>
              <a:t>E-mails não solicitados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PT" dirty="0"/>
              <a:t>Mensagens de texto (SMS)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PT" dirty="0"/>
              <a:t>Comentários em fóruns e blogs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PT" dirty="0"/>
              <a:t>Mensagens em redes sociais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PT" dirty="0"/>
              <a:t>Ligações automáticas (</a:t>
            </a:r>
            <a:r>
              <a:rPr lang="pt-PT" dirty="0" err="1"/>
              <a:t>robocalls</a:t>
            </a:r>
            <a:r>
              <a:rPr lang="pt-PT" dirty="0"/>
              <a:t>)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PT" dirty="0"/>
              <a:t>Publicidade em sites</a:t>
            </a:r>
          </a:p>
        </p:txBody>
      </p:sp>
    </p:spTree>
    <p:extLst>
      <p:ext uri="{BB962C8B-B14F-4D97-AF65-F5344CB8AC3E}">
        <p14:creationId xmlns:p14="http://schemas.microsoft.com/office/powerpoint/2010/main" val="161575839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0" name="Google Shape;1890;p3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EXEMPLOS SPAM</a:t>
            </a:r>
            <a:endParaRPr dirty="0"/>
          </a:p>
        </p:txBody>
      </p:sp>
      <p:pic>
        <p:nvPicPr>
          <p:cNvPr id="5122" name="Picture 2" descr="O que é SPAM? – dfndr blog – PSafe">
            <a:extLst>
              <a:ext uri="{FF2B5EF4-FFF2-40B4-BE49-F238E27FC236}">
                <a16:creationId xmlns:a16="http://schemas.microsoft.com/office/drawing/2014/main" id="{0305C319-A6D0-76EA-37A5-7BC3E082E5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667"/>
          <a:stretch/>
        </p:blipFill>
        <p:spPr bwMode="auto">
          <a:xfrm>
            <a:off x="1008185" y="1463626"/>
            <a:ext cx="3212140" cy="2644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O que significa spam? Veja como evitar no e-mail e nas redes sociais">
            <a:extLst>
              <a:ext uri="{FF2B5EF4-FFF2-40B4-BE49-F238E27FC236}">
                <a16:creationId xmlns:a16="http://schemas.microsoft.com/office/drawing/2014/main" id="{7D96136A-F76F-F37B-CB00-F3B09550EB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0325" y="1502883"/>
            <a:ext cx="4059072" cy="256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085204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0" name="Google Shape;1890;p3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IMPACTO SPAM</a:t>
            </a:r>
            <a:endParaRPr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68CA8676-BCA6-795F-664F-9057A495B0D2}"/>
              </a:ext>
            </a:extLst>
          </p:cNvPr>
          <p:cNvSpPr txBox="1"/>
          <p:nvPr/>
        </p:nvSpPr>
        <p:spPr>
          <a:xfrm>
            <a:off x="1004821" y="1209809"/>
            <a:ext cx="3698029" cy="2960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PT" dirty="0"/>
              <a:t>O spam pode ter vários impactos negativos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PT" dirty="0"/>
              <a:t>Sobrecarga de servidores de e-mail e redes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PT" dirty="0"/>
              <a:t>Perda de produtividade, disseminação de malware e phishing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PT" dirty="0"/>
              <a:t>Exposição a conteúdo inadequado ou enganoso,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PT" dirty="0"/>
              <a:t>Danos à reputação de remetentes legítimos de e-mail.</a:t>
            </a:r>
          </a:p>
        </p:txBody>
      </p:sp>
      <p:pic>
        <p:nvPicPr>
          <p:cNvPr id="4098" name="Picture 2" descr="Spam Statistics 2024: Survey on Junk Email, AI Scams &amp; Phishing">
            <a:extLst>
              <a:ext uri="{FF2B5EF4-FFF2-40B4-BE49-F238E27FC236}">
                <a16:creationId xmlns:a16="http://schemas.microsoft.com/office/drawing/2014/main" id="{4D7DEA24-5447-3362-B91F-940BBDED60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617784"/>
            <a:ext cx="3743075" cy="2770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794629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0" name="Google Shape;1890;p3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IMPACTO SPAM</a:t>
            </a:r>
            <a:endParaRPr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68CA8676-BCA6-795F-664F-9057A495B0D2}"/>
              </a:ext>
            </a:extLst>
          </p:cNvPr>
          <p:cNvSpPr txBox="1"/>
          <p:nvPr/>
        </p:nvSpPr>
        <p:spPr>
          <a:xfrm>
            <a:off x="1038094" y="1064443"/>
            <a:ext cx="3824638" cy="2960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PT" dirty="0"/>
              <a:t>Para mitigar o spam, várias técnicas podem ser utilizadas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PT" dirty="0"/>
              <a:t>Filtros de spam baseados em regras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PT" dirty="0"/>
              <a:t>Filtros de spam baseados em listas negras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PT" dirty="0"/>
              <a:t>Análise heurística de conteúdo, autenticação de remetente (como SPF, DKIM e DMARC)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PT" dirty="0"/>
              <a:t>Educação e conscientização dos usuários.</a:t>
            </a:r>
          </a:p>
        </p:txBody>
      </p:sp>
      <p:pic>
        <p:nvPicPr>
          <p:cNvPr id="5122" name="Picture 2" descr="Homem luta contra spam e proteção de tecnologia de internet ou segurança de  correio proteção contra vírus de mensagens | Vetor Premium">
            <a:extLst>
              <a:ext uri="{FF2B5EF4-FFF2-40B4-BE49-F238E27FC236}">
                <a16:creationId xmlns:a16="http://schemas.microsoft.com/office/drawing/2014/main" id="{FB240040-4C40-8D3F-E877-6A2AC1B097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4641" y="1678744"/>
            <a:ext cx="3291493" cy="1976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935487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0" name="Google Shape;1890;p3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SPF, DKIM, DMARC</a:t>
            </a:r>
            <a:endParaRPr dirty="0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4A79DB80-7194-DB66-5F28-B7593DED0C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275" b="10947"/>
          <a:stretch/>
        </p:blipFill>
        <p:spPr bwMode="auto">
          <a:xfrm>
            <a:off x="899794" y="1524000"/>
            <a:ext cx="7444749" cy="2453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59624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0" name="Google Shape;1890;p36"/>
          <p:cNvSpPr txBox="1">
            <a:spLocks noGrp="1"/>
          </p:cNvSpPr>
          <p:nvPr>
            <p:ph type="title"/>
          </p:nvPr>
        </p:nvSpPr>
        <p:spPr>
          <a:xfrm>
            <a:off x="0" y="338328"/>
            <a:ext cx="9144000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dirty="0"/>
              <a:t>LEGISLAÇÃO E REGULAMENTOS SPAM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68CA8676-BCA6-795F-664F-9057A495B0D2}"/>
              </a:ext>
            </a:extLst>
          </p:cNvPr>
          <p:cNvSpPr txBox="1"/>
          <p:nvPr/>
        </p:nvSpPr>
        <p:spPr>
          <a:xfrm>
            <a:off x="868993" y="1365068"/>
            <a:ext cx="3784427" cy="2637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PT" dirty="0"/>
              <a:t>Muitos países têm leis e regulamentos que restringem o envio de spam e impõem penalidades aos </a:t>
            </a:r>
            <a:r>
              <a:rPr lang="pt-PT" dirty="0" err="1"/>
              <a:t>spammers</a:t>
            </a:r>
            <a:r>
              <a:rPr lang="pt-PT" dirty="0"/>
              <a:t>.</a:t>
            </a:r>
          </a:p>
          <a:p>
            <a:pPr>
              <a:lnSpc>
                <a:spcPct val="150000"/>
              </a:lnSpc>
            </a:pPr>
            <a:r>
              <a:rPr lang="pt-PT" dirty="0"/>
              <a:t>Além disso, organizações como:</a:t>
            </a:r>
          </a:p>
          <a:p>
            <a:pPr>
              <a:lnSpc>
                <a:spcPct val="150000"/>
              </a:lnSpc>
            </a:pPr>
            <a:r>
              <a:rPr lang="pt-PT" b="1" dirty="0"/>
              <a:t>- CAN-SPAM </a:t>
            </a:r>
            <a:r>
              <a:rPr lang="pt-PT" b="1" dirty="0" err="1"/>
              <a:t>Act</a:t>
            </a:r>
            <a:r>
              <a:rPr lang="pt-PT" b="1" dirty="0"/>
              <a:t> nos Estados Unidos</a:t>
            </a:r>
          </a:p>
          <a:p>
            <a:pPr>
              <a:lnSpc>
                <a:spcPct val="150000"/>
              </a:lnSpc>
            </a:pPr>
            <a:r>
              <a:rPr lang="pt-PT" b="1" dirty="0"/>
              <a:t>- GDPR na União Europeia </a:t>
            </a:r>
          </a:p>
          <a:p>
            <a:pPr>
              <a:lnSpc>
                <a:spcPct val="150000"/>
              </a:lnSpc>
            </a:pPr>
            <a:r>
              <a:rPr lang="pt-PT" dirty="0"/>
              <a:t>Estabelecem requisitos específicos para o envio de e-mails comerciais.</a:t>
            </a:r>
          </a:p>
        </p:txBody>
      </p:sp>
      <p:pic>
        <p:nvPicPr>
          <p:cNvPr id="6146" name="Picture 2" descr="Tek4DPO">
            <a:extLst>
              <a:ext uri="{FF2B5EF4-FFF2-40B4-BE49-F238E27FC236}">
                <a16:creationId xmlns:a16="http://schemas.microsoft.com/office/drawing/2014/main" id="{3A2958D0-6420-8E7F-4AFC-E466F15DE1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36" t="10849" r="11801" b="11566"/>
          <a:stretch/>
        </p:blipFill>
        <p:spPr bwMode="auto">
          <a:xfrm>
            <a:off x="4572000" y="914328"/>
            <a:ext cx="3753196" cy="3793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66110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20"/>
          <p:cNvSpPr txBox="1">
            <a:spLocks noGrp="1"/>
          </p:cNvSpPr>
          <p:nvPr>
            <p:ph type="title"/>
          </p:nvPr>
        </p:nvSpPr>
        <p:spPr>
          <a:xfrm>
            <a:off x="4340440" y="2303983"/>
            <a:ext cx="4529682" cy="80018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l"/>
            <a:r>
              <a:rPr lang="pt-PT" sz="2000" i="1" dirty="0"/>
              <a:t>É uma confluência ampla entre humanos tecnologia e organizações</a:t>
            </a:r>
          </a:p>
        </p:txBody>
      </p:sp>
      <p:grpSp>
        <p:nvGrpSpPr>
          <p:cNvPr id="448" name="Google Shape;448;p20"/>
          <p:cNvGrpSpPr/>
          <p:nvPr/>
        </p:nvGrpSpPr>
        <p:grpSpPr>
          <a:xfrm>
            <a:off x="733900" y="1708125"/>
            <a:ext cx="3561605" cy="3020624"/>
            <a:chOff x="733900" y="1708125"/>
            <a:chExt cx="3561605" cy="3020624"/>
          </a:xfrm>
        </p:grpSpPr>
        <p:sp>
          <p:nvSpPr>
            <p:cNvPr id="449" name="Google Shape;449;p20"/>
            <p:cNvSpPr/>
            <p:nvPr/>
          </p:nvSpPr>
          <p:spPr>
            <a:xfrm>
              <a:off x="733900" y="4490375"/>
              <a:ext cx="3561605" cy="238374"/>
            </a:xfrm>
            <a:custGeom>
              <a:avLst/>
              <a:gdLst/>
              <a:ahLst/>
              <a:cxnLst/>
              <a:rect l="l" t="t" r="r" b="b"/>
              <a:pathLst>
                <a:path w="81618" h="4728" extrusionOk="0">
                  <a:moveTo>
                    <a:pt x="40803" y="0"/>
                  </a:moveTo>
                  <a:cubicBezTo>
                    <a:pt x="18265" y="0"/>
                    <a:pt x="1" y="1060"/>
                    <a:pt x="1" y="2370"/>
                  </a:cubicBezTo>
                  <a:cubicBezTo>
                    <a:pt x="1" y="3679"/>
                    <a:pt x="18265" y="4727"/>
                    <a:pt x="40803" y="4727"/>
                  </a:cubicBezTo>
                  <a:cubicBezTo>
                    <a:pt x="63342" y="4727"/>
                    <a:pt x="81618" y="3679"/>
                    <a:pt x="81618" y="2370"/>
                  </a:cubicBezTo>
                  <a:cubicBezTo>
                    <a:pt x="81618" y="1060"/>
                    <a:pt x="63342" y="0"/>
                    <a:pt x="408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20"/>
            <p:cNvSpPr/>
            <p:nvPr/>
          </p:nvSpPr>
          <p:spPr>
            <a:xfrm>
              <a:off x="733939" y="1708125"/>
              <a:ext cx="3561543" cy="2379555"/>
            </a:xfrm>
            <a:custGeom>
              <a:avLst/>
              <a:gdLst/>
              <a:ahLst/>
              <a:cxnLst/>
              <a:rect l="l" t="t" r="r" b="b"/>
              <a:pathLst>
                <a:path w="70641" h="47197" extrusionOk="0">
                  <a:moveTo>
                    <a:pt x="953" y="0"/>
                  </a:moveTo>
                  <a:cubicBezTo>
                    <a:pt x="417" y="0"/>
                    <a:pt x="0" y="429"/>
                    <a:pt x="0" y="953"/>
                  </a:cubicBezTo>
                  <a:lnTo>
                    <a:pt x="0" y="46244"/>
                  </a:lnTo>
                  <a:cubicBezTo>
                    <a:pt x="0" y="46780"/>
                    <a:pt x="429" y="47196"/>
                    <a:pt x="953" y="47196"/>
                  </a:cubicBezTo>
                  <a:lnTo>
                    <a:pt x="69688" y="47196"/>
                  </a:lnTo>
                  <a:cubicBezTo>
                    <a:pt x="70223" y="47196"/>
                    <a:pt x="70640" y="46780"/>
                    <a:pt x="70640" y="46256"/>
                  </a:cubicBezTo>
                  <a:lnTo>
                    <a:pt x="70640" y="953"/>
                  </a:lnTo>
                  <a:cubicBezTo>
                    <a:pt x="70640" y="417"/>
                    <a:pt x="70200" y="0"/>
                    <a:pt x="6968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20"/>
            <p:cNvSpPr/>
            <p:nvPr/>
          </p:nvSpPr>
          <p:spPr>
            <a:xfrm>
              <a:off x="2514364" y="1708125"/>
              <a:ext cx="1781099" cy="2379555"/>
            </a:xfrm>
            <a:custGeom>
              <a:avLst/>
              <a:gdLst/>
              <a:ahLst/>
              <a:cxnLst/>
              <a:rect l="l" t="t" r="r" b="b"/>
              <a:pathLst>
                <a:path w="35327" h="47197" extrusionOk="0">
                  <a:moveTo>
                    <a:pt x="0" y="0"/>
                  </a:moveTo>
                  <a:lnTo>
                    <a:pt x="0" y="47196"/>
                  </a:lnTo>
                  <a:lnTo>
                    <a:pt x="33481" y="47196"/>
                  </a:lnTo>
                  <a:cubicBezTo>
                    <a:pt x="34493" y="47196"/>
                    <a:pt x="35326" y="46363"/>
                    <a:pt x="35326" y="45351"/>
                  </a:cubicBezTo>
                  <a:lnTo>
                    <a:pt x="35326" y="1846"/>
                  </a:lnTo>
                  <a:cubicBezTo>
                    <a:pt x="35326" y="834"/>
                    <a:pt x="34493" y="0"/>
                    <a:pt x="3348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20"/>
            <p:cNvSpPr/>
            <p:nvPr/>
          </p:nvSpPr>
          <p:spPr>
            <a:xfrm>
              <a:off x="814354" y="1787935"/>
              <a:ext cx="3401265" cy="1904773"/>
            </a:xfrm>
            <a:custGeom>
              <a:avLst/>
              <a:gdLst/>
              <a:ahLst/>
              <a:cxnLst/>
              <a:rect l="l" t="t" r="r" b="b"/>
              <a:pathLst>
                <a:path w="67462" h="37780" extrusionOk="0">
                  <a:moveTo>
                    <a:pt x="358" y="1"/>
                  </a:moveTo>
                  <a:cubicBezTo>
                    <a:pt x="167" y="1"/>
                    <a:pt x="1" y="155"/>
                    <a:pt x="1" y="358"/>
                  </a:cubicBezTo>
                  <a:lnTo>
                    <a:pt x="1" y="37422"/>
                  </a:lnTo>
                  <a:cubicBezTo>
                    <a:pt x="1" y="37624"/>
                    <a:pt x="167" y="37779"/>
                    <a:pt x="358" y="37779"/>
                  </a:cubicBezTo>
                  <a:lnTo>
                    <a:pt x="67104" y="37779"/>
                  </a:lnTo>
                  <a:cubicBezTo>
                    <a:pt x="67295" y="37779"/>
                    <a:pt x="67462" y="37624"/>
                    <a:pt x="67462" y="37422"/>
                  </a:cubicBezTo>
                  <a:lnTo>
                    <a:pt x="67462" y="358"/>
                  </a:lnTo>
                  <a:cubicBezTo>
                    <a:pt x="67462" y="155"/>
                    <a:pt x="67295" y="1"/>
                    <a:pt x="671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20"/>
            <p:cNvSpPr/>
            <p:nvPr/>
          </p:nvSpPr>
          <p:spPr>
            <a:xfrm>
              <a:off x="2514364" y="1787935"/>
              <a:ext cx="1701238" cy="1904773"/>
            </a:xfrm>
            <a:custGeom>
              <a:avLst/>
              <a:gdLst/>
              <a:ahLst/>
              <a:cxnLst/>
              <a:rect l="l" t="t" r="r" b="b"/>
              <a:pathLst>
                <a:path w="33743" h="37780" extrusionOk="0">
                  <a:moveTo>
                    <a:pt x="0" y="1"/>
                  </a:moveTo>
                  <a:lnTo>
                    <a:pt x="0" y="37779"/>
                  </a:lnTo>
                  <a:lnTo>
                    <a:pt x="33040" y="37779"/>
                  </a:lnTo>
                  <a:cubicBezTo>
                    <a:pt x="33433" y="37779"/>
                    <a:pt x="33731" y="37470"/>
                    <a:pt x="33731" y="37100"/>
                  </a:cubicBezTo>
                  <a:lnTo>
                    <a:pt x="33731" y="691"/>
                  </a:lnTo>
                  <a:cubicBezTo>
                    <a:pt x="33743" y="310"/>
                    <a:pt x="33433" y="1"/>
                    <a:pt x="3304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20"/>
            <p:cNvSpPr/>
            <p:nvPr/>
          </p:nvSpPr>
          <p:spPr>
            <a:xfrm>
              <a:off x="1883446" y="4518012"/>
              <a:ext cx="1263664" cy="91861"/>
            </a:xfrm>
            <a:custGeom>
              <a:avLst/>
              <a:gdLst/>
              <a:ahLst/>
              <a:cxnLst/>
              <a:rect l="l" t="t" r="r" b="b"/>
              <a:pathLst>
                <a:path w="25064" h="1822" extrusionOk="0">
                  <a:moveTo>
                    <a:pt x="906" y="0"/>
                  </a:moveTo>
                  <a:cubicBezTo>
                    <a:pt x="406" y="0"/>
                    <a:pt x="1" y="417"/>
                    <a:pt x="1" y="917"/>
                  </a:cubicBezTo>
                  <a:cubicBezTo>
                    <a:pt x="1" y="1417"/>
                    <a:pt x="418" y="1822"/>
                    <a:pt x="906" y="1822"/>
                  </a:cubicBezTo>
                  <a:lnTo>
                    <a:pt x="24147" y="1822"/>
                  </a:lnTo>
                  <a:cubicBezTo>
                    <a:pt x="24647" y="1822"/>
                    <a:pt x="25052" y="1417"/>
                    <a:pt x="25063" y="917"/>
                  </a:cubicBezTo>
                  <a:cubicBezTo>
                    <a:pt x="25063" y="405"/>
                    <a:pt x="24647" y="0"/>
                    <a:pt x="24159" y="0"/>
                  </a:cubicBezTo>
                  <a:close/>
                </a:path>
              </a:pathLst>
            </a:custGeom>
            <a:solidFill>
              <a:srgbClr val="2D55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20"/>
            <p:cNvSpPr/>
            <p:nvPr/>
          </p:nvSpPr>
          <p:spPr>
            <a:xfrm>
              <a:off x="1989120" y="4087602"/>
              <a:ext cx="1052314" cy="430465"/>
            </a:xfrm>
            <a:custGeom>
              <a:avLst/>
              <a:gdLst/>
              <a:ahLst/>
              <a:cxnLst/>
              <a:rect l="l" t="t" r="r" b="b"/>
              <a:pathLst>
                <a:path w="20872" h="8538" extrusionOk="0">
                  <a:moveTo>
                    <a:pt x="4608" y="0"/>
                  </a:moveTo>
                  <a:cubicBezTo>
                    <a:pt x="4608" y="2763"/>
                    <a:pt x="4608" y="8537"/>
                    <a:pt x="0" y="8537"/>
                  </a:cubicBezTo>
                  <a:lnTo>
                    <a:pt x="20815" y="8537"/>
                  </a:lnTo>
                  <a:cubicBezTo>
                    <a:pt x="16240" y="8513"/>
                    <a:pt x="16240" y="2751"/>
                    <a:pt x="16240" y="0"/>
                  </a:cubicBezTo>
                  <a:close/>
                  <a:moveTo>
                    <a:pt x="20815" y="8537"/>
                  </a:moveTo>
                  <a:lnTo>
                    <a:pt x="20815" y="8537"/>
                  </a:lnTo>
                  <a:cubicBezTo>
                    <a:pt x="20825" y="8537"/>
                    <a:pt x="20834" y="8537"/>
                    <a:pt x="20844" y="8537"/>
                  </a:cubicBezTo>
                  <a:cubicBezTo>
                    <a:pt x="20853" y="8537"/>
                    <a:pt x="20862" y="8537"/>
                    <a:pt x="20872" y="853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20"/>
            <p:cNvSpPr/>
            <p:nvPr/>
          </p:nvSpPr>
          <p:spPr>
            <a:xfrm>
              <a:off x="2423109" y="3798865"/>
              <a:ext cx="183116" cy="183116"/>
            </a:xfrm>
            <a:custGeom>
              <a:avLst/>
              <a:gdLst/>
              <a:ahLst/>
              <a:cxnLst/>
              <a:rect l="l" t="t" r="r" b="b"/>
              <a:pathLst>
                <a:path w="3632" h="3632" extrusionOk="0">
                  <a:moveTo>
                    <a:pt x="1810" y="0"/>
                  </a:moveTo>
                  <a:cubicBezTo>
                    <a:pt x="810" y="0"/>
                    <a:pt x="1" y="810"/>
                    <a:pt x="1" y="1810"/>
                  </a:cubicBezTo>
                  <a:cubicBezTo>
                    <a:pt x="1" y="2810"/>
                    <a:pt x="810" y="3632"/>
                    <a:pt x="1810" y="3632"/>
                  </a:cubicBezTo>
                  <a:cubicBezTo>
                    <a:pt x="2810" y="3632"/>
                    <a:pt x="3632" y="2810"/>
                    <a:pt x="3632" y="1810"/>
                  </a:cubicBezTo>
                  <a:cubicBezTo>
                    <a:pt x="3632" y="810"/>
                    <a:pt x="2810" y="0"/>
                    <a:pt x="18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20"/>
            <p:cNvSpPr/>
            <p:nvPr/>
          </p:nvSpPr>
          <p:spPr>
            <a:xfrm>
              <a:off x="2514364" y="3798865"/>
              <a:ext cx="91861" cy="183116"/>
            </a:xfrm>
            <a:custGeom>
              <a:avLst/>
              <a:gdLst/>
              <a:ahLst/>
              <a:cxnLst/>
              <a:rect l="l" t="t" r="r" b="b"/>
              <a:pathLst>
                <a:path w="1822" h="3632" extrusionOk="0">
                  <a:moveTo>
                    <a:pt x="0" y="0"/>
                  </a:moveTo>
                  <a:lnTo>
                    <a:pt x="0" y="3632"/>
                  </a:lnTo>
                  <a:cubicBezTo>
                    <a:pt x="1000" y="3632"/>
                    <a:pt x="1822" y="2810"/>
                    <a:pt x="1822" y="1810"/>
                  </a:cubicBezTo>
                  <a:cubicBezTo>
                    <a:pt x="1822" y="810"/>
                    <a:pt x="1012" y="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20"/>
            <p:cNvSpPr/>
            <p:nvPr/>
          </p:nvSpPr>
          <p:spPr>
            <a:xfrm>
              <a:off x="2514364" y="4087602"/>
              <a:ext cx="526510" cy="430465"/>
            </a:xfrm>
            <a:custGeom>
              <a:avLst/>
              <a:gdLst/>
              <a:ahLst/>
              <a:cxnLst/>
              <a:rect l="l" t="t" r="r" b="b"/>
              <a:pathLst>
                <a:path w="10443" h="8538" extrusionOk="0">
                  <a:moveTo>
                    <a:pt x="0" y="0"/>
                  </a:moveTo>
                  <a:lnTo>
                    <a:pt x="0" y="8537"/>
                  </a:lnTo>
                  <a:lnTo>
                    <a:pt x="10386" y="8537"/>
                  </a:lnTo>
                  <a:cubicBezTo>
                    <a:pt x="5822" y="8513"/>
                    <a:pt x="5822" y="2751"/>
                    <a:pt x="5822" y="0"/>
                  </a:cubicBezTo>
                  <a:close/>
                  <a:moveTo>
                    <a:pt x="10386" y="8537"/>
                  </a:moveTo>
                  <a:cubicBezTo>
                    <a:pt x="10395" y="8537"/>
                    <a:pt x="10404" y="8537"/>
                    <a:pt x="10414" y="8537"/>
                  </a:cubicBezTo>
                  <a:cubicBezTo>
                    <a:pt x="10423" y="8537"/>
                    <a:pt x="10433" y="8537"/>
                    <a:pt x="10442" y="8537"/>
                  </a:cubicBezTo>
                  <a:close/>
                </a:path>
              </a:pathLst>
            </a:custGeom>
            <a:solidFill>
              <a:srgbClr val="1C37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20"/>
            <p:cNvSpPr/>
            <p:nvPr/>
          </p:nvSpPr>
          <p:spPr>
            <a:xfrm>
              <a:off x="2514364" y="4519171"/>
              <a:ext cx="632135" cy="90701"/>
            </a:xfrm>
            <a:custGeom>
              <a:avLst/>
              <a:gdLst/>
              <a:ahLst/>
              <a:cxnLst/>
              <a:rect l="l" t="t" r="r" b="b"/>
              <a:pathLst>
                <a:path w="12538" h="1799" extrusionOk="0">
                  <a:moveTo>
                    <a:pt x="0" y="1"/>
                  </a:moveTo>
                  <a:lnTo>
                    <a:pt x="0" y="1799"/>
                  </a:lnTo>
                  <a:lnTo>
                    <a:pt x="11633" y="1799"/>
                  </a:lnTo>
                  <a:cubicBezTo>
                    <a:pt x="12121" y="1799"/>
                    <a:pt x="12538" y="1394"/>
                    <a:pt x="12538" y="894"/>
                  </a:cubicBezTo>
                  <a:cubicBezTo>
                    <a:pt x="12538" y="394"/>
                    <a:pt x="12133" y="1"/>
                    <a:pt x="116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20"/>
            <p:cNvSpPr/>
            <p:nvPr/>
          </p:nvSpPr>
          <p:spPr>
            <a:xfrm>
              <a:off x="2100138" y="2137324"/>
              <a:ext cx="829670" cy="1228221"/>
            </a:xfrm>
            <a:custGeom>
              <a:avLst/>
              <a:gdLst/>
              <a:ahLst/>
              <a:cxnLst/>
              <a:rect l="l" t="t" r="r" b="b"/>
              <a:pathLst>
                <a:path w="16456" h="24361" extrusionOk="0">
                  <a:moveTo>
                    <a:pt x="8240" y="869"/>
                  </a:moveTo>
                  <a:cubicBezTo>
                    <a:pt x="10157" y="869"/>
                    <a:pt x="11729" y="2429"/>
                    <a:pt x="11729" y="4358"/>
                  </a:cubicBezTo>
                  <a:lnTo>
                    <a:pt x="11729" y="9299"/>
                  </a:lnTo>
                  <a:lnTo>
                    <a:pt x="4740" y="9299"/>
                  </a:lnTo>
                  <a:lnTo>
                    <a:pt x="4740" y="4358"/>
                  </a:lnTo>
                  <a:cubicBezTo>
                    <a:pt x="4740" y="2441"/>
                    <a:pt x="6299" y="869"/>
                    <a:pt x="8240" y="869"/>
                  </a:cubicBezTo>
                  <a:close/>
                  <a:moveTo>
                    <a:pt x="8216" y="0"/>
                  </a:moveTo>
                  <a:cubicBezTo>
                    <a:pt x="5811" y="0"/>
                    <a:pt x="3859" y="1965"/>
                    <a:pt x="3859" y="4358"/>
                  </a:cubicBezTo>
                  <a:lnTo>
                    <a:pt x="3859" y="9299"/>
                  </a:lnTo>
                  <a:lnTo>
                    <a:pt x="1168" y="9299"/>
                  </a:lnTo>
                  <a:cubicBezTo>
                    <a:pt x="525" y="9299"/>
                    <a:pt x="1" y="9823"/>
                    <a:pt x="1" y="10466"/>
                  </a:cubicBezTo>
                  <a:lnTo>
                    <a:pt x="1" y="23205"/>
                  </a:lnTo>
                  <a:cubicBezTo>
                    <a:pt x="1" y="23836"/>
                    <a:pt x="525" y="24360"/>
                    <a:pt x="1168" y="24360"/>
                  </a:cubicBezTo>
                  <a:lnTo>
                    <a:pt x="15277" y="24360"/>
                  </a:lnTo>
                  <a:cubicBezTo>
                    <a:pt x="15920" y="24360"/>
                    <a:pt x="16432" y="23836"/>
                    <a:pt x="16432" y="23205"/>
                  </a:cubicBezTo>
                  <a:lnTo>
                    <a:pt x="16432" y="10466"/>
                  </a:lnTo>
                  <a:cubicBezTo>
                    <a:pt x="16455" y="9823"/>
                    <a:pt x="15932" y="9299"/>
                    <a:pt x="15277" y="9299"/>
                  </a:cubicBezTo>
                  <a:lnTo>
                    <a:pt x="12586" y="9299"/>
                  </a:lnTo>
                  <a:lnTo>
                    <a:pt x="12586" y="4358"/>
                  </a:lnTo>
                  <a:cubicBezTo>
                    <a:pt x="12586" y="1953"/>
                    <a:pt x="10609" y="0"/>
                    <a:pt x="82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20"/>
            <p:cNvSpPr/>
            <p:nvPr/>
          </p:nvSpPr>
          <p:spPr>
            <a:xfrm>
              <a:off x="2514364" y="2137324"/>
              <a:ext cx="415440" cy="1228826"/>
            </a:xfrm>
            <a:custGeom>
              <a:avLst/>
              <a:gdLst/>
              <a:ahLst/>
              <a:cxnLst/>
              <a:rect l="l" t="t" r="r" b="b"/>
              <a:pathLst>
                <a:path w="8240" h="24373" extrusionOk="0">
                  <a:moveTo>
                    <a:pt x="0" y="0"/>
                  </a:moveTo>
                  <a:lnTo>
                    <a:pt x="0" y="881"/>
                  </a:lnTo>
                  <a:cubicBezTo>
                    <a:pt x="1929" y="881"/>
                    <a:pt x="3501" y="2441"/>
                    <a:pt x="3501" y="4370"/>
                  </a:cubicBezTo>
                  <a:lnTo>
                    <a:pt x="3501" y="9311"/>
                  </a:lnTo>
                  <a:lnTo>
                    <a:pt x="0" y="9311"/>
                  </a:lnTo>
                  <a:lnTo>
                    <a:pt x="0" y="24372"/>
                  </a:lnTo>
                  <a:lnTo>
                    <a:pt x="7061" y="24372"/>
                  </a:lnTo>
                  <a:cubicBezTo>
                    <a:pt x="7704" y="24372"/>
                    <a:pt x="8216" y="23860"/>
                    <a:pt x="8216" y="23217"/>
                  </a:cubicBezTo>
                  <a:lnTo>
                    <a:pt x="8216" y="10478"/>
                  </a:lnTo>
                  <a:cubicBezTo>
                    <a:pt x="8239" y="9823"/>
                    <a:pt x="7716" y="9299"/>
                    <a:pt x="7061" y="9299"/>
                  </a:cubicBezTo>
                  <a:lnTo>
                    <a:pt x="4370" y="9299"/>
                  </a:lnTo>
                  <a:lnTo>
                    <a:pt x="4370" y="4358"/>
                  </a:lnTo>
                  <a:cubicBezTo>
                    <a:pt x="4370" y="1953"/>
                    <a:pt x="2393" y="0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20"/>
            <p:cNvSpPr/>
            <p:nvPr/>
          </p:nvSpPr>
          <p:spPr>
            <a:xfrm>
              <a:off x="2399111" y="2764813"/>
              <a:ext cx="225165" cy="441052"/>
            </a:xfrm>
            <a:custGeom>
              <a:avLst/>
              <a:gdLst/>
              <a:ahLst/>
              <a:cxnLst/>
              <a:rect l="l" t="t" r="r" b="b"/>
              <a:pathLst>
                <a:path w="4466" h="8748" extrusionOk="0">
                  <a:moveTo>
                    <a:pt x="2295" y="0"/>
                  </a:moveTo>
                  <a:cubicBezTo>
                    <a:pt x="2152" y="0"/>
                    <a:pt x="2006" y="14"/>
                    <a:pt x="1858" y="44"/>
                  </a:cubicBezTo>
                  <a:cubicBezTo>
                    <a:pt x="1000" y="210"/>
                    <a:pt x="310" y="925"/>
                    <a:pt x="167" y="1782"/>
                  </a:cubicBezTo>
                  <a:cubicBezTo>
                    <a:pt x="0" y="2711"/>
                    <a:pt x="429" y="3556"/>
                    <a:pt x="1143" y="3997"/>
                  </a:cubicBezTo>
                  <a:lnTo>
                    <a:pt x="286" y="8045"/>
                  </a:lnTo>
                  <a:cubicBezTo>
                    <a:pt x="203" y="8402"/>
                    <a:pt x="477" y="8747"/>
                    <a:pt x="846" y="8747"/>
                  </a:cubicBezTo>
                  <a:lnTo>
                    <a:pt x="3739" y="8747"/>
                  </a:lnTo>
                  <a:cubicBezTo>
                    <a:pt x="4108" y="8747"/>
                    <a:pt x="4370" y="8402"/>
                    <a:pt x="4298" y="8045"/>
                  </a:cubicBezTo>
                  <a:lnTo>
                    <a:pt x="3441" y="3997"/>
                  </a:lnTo>
                  <a:cubicBezTo>
                    <a:pt x="4060" y="3627"/>
                    <a:pt x="4465" y="2949"/>
                    <a:pt x="4465" y="2175"/>
                  </a:cubicBezTo>
                  <a:cubicBezTo>
                    <a:pt x="4465" y="974"/>
                    <a:pt x="3488" y="0"/>
                    <a:pt x="22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20"/>
            <p:cNvSpPr/>
            <p:nvPr/>
          </p:nvSpPr>
          <p:spPr>
            <a:xfrm>
              <a:off x="2514364" y="2765771"/>
              <a:ext cx="109305" cy="440699"/>
            </a:xfrm>
            <a:custGeom>
              <a:avLst/>
              <a:gdLst/>
              <a:ahLst/>
              <a:cxnLst/>
              <a:rect l="l" t="t" r="r" b="b"/>
              <a:pathLst>
                <a:path w="2168" h="8741" extrusionOk="0">
                  <a:moveTo>
                    <a:pt x="0" y="1"/>
                  </a:moveTo>
                  <a:lnTo>
                    <a:pt x="0" y="8740"/>
                  </a:lnTo>
                  <a:lnTo>
                    <a:pt x="1453" y="8740"/>
                  </a:lnTo>
                  <a:cubicBezTo>
                    <a:pt x="1822" y="8740"/>
                    <a:pt x="2084" y="8407"/>
                    <a:pt x="2012" y="8038"/>
                  </a:cubicBezTo>
                  <a:lnTo>
                    <a:pt x="1155" y="3989"/>
                  </a:lnTo>
                  <a:cubicBezTo>
                    <a:pt x="1762" y="3608"/>
                    <a:pt x="2167" y="2942"/>
                    <a:pt x="2167" y="2168"/>
                  </a:cubicBezTo>
                  <a:cubicBezTo>
                    <a:pt x="2167" y="977"/>
                    <a:pt x="1191" y="1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Google Shape;69;p16">
            <a:extLst>
              <a:ext uri="{FF2B5EF4-FFF2-40B4-BE49-F238E27FC236}">
                <a16:creationId xmlns:a16="http://schemas.microsoft.com/office/drawing/2014/main" id="{9FAB4ED7-9FE1-4836-7E81-0F96DD417B22}"/>
              </a:ext>
            </a:extLst>
          </p:cNvPr>
          <p:cNvSpPr txBox="1">
            <a:spLocks/>
          </p:cNvSpPr>
          <p:nvPr/>
        </p:nvSpPr>
        <p:spPr>
          <a:xfrm>
            <a:off x="457200" y="292625"/>
            <a:ext cx="8229600" cy="7162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r>
              <a:rPr lang="pt-PT" sz="3600" dirty="0">
                <a:latin typeface="Poppins" pitchFamily="2" charset="77"/>
                <a:cs typeface="Poppins" pitchFamily="2" charset="77"/>
              </a:rPr>
              <a:t>CIBERSEGURANÇA</a:t>
            </a:r>
            <a:endParaRPr lang="pt-PT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3" name="Google Shape;69;p16">
            <a:extLst>
              <a:ext uri="{FF2B5EF4-FFF2-40B4-BE49-F238E27FC236}">
                <a16:creationId xmlns:a16="http://schemas.microsoft.com/office/drawing/2014/main" id="{838F754D-3629-CC75-2B68-2C5B6F10814C}"/>
              </a:ext>
            </a:extLst>
          </p:cNvPr>
          <p:cNvSpPr txBox="1">
            <a:spLocks/>
          </p:cNvSpPr>
          <p:nvPr/>
        </p:nvSpPr>
        <p:spPr>
          <a:xfrm>
            <a:off x="457200" y="794412"/>
            <a:ext cx="8229600" cy="7162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r>
              <a:rPr lang="pt-PT" sz="3600" dirty="0">
                <a:latin typeface="Poppins" pitchFamily="2" charset="77"/>
                <a:cs typeface="Poppins" pitchFamily="2" charset="77"/>
              </a:rPr>
              <a:t>Definição - Evolução</a:t>
            </a:r>
            <a:endParaRPr lang="pt-PT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4" name="Google Shape;447;p20">
            <a:extLst>
              <a:ext uri="{FF2B5EF4-FFF2-40B4-BE49-F238E27FC236}">
                <a16:creationId xmlns:a16="http://schemas.microsoft.com/office/drawing/2014/main" id="{4D1FA7AB-1801-ABE2-94C4-678D97052B1F}"/>
              </a:ext>
            </a:extLst>
          </p:cNvPr>
          <p:cNvSpPr txBox="1">
            <a:spLocks/>
          </p:cNvSpPr>
          <p:nvPr/>
        </p:nvSpPr>
        <p:spPr>
          <a:xfrm>
            <a:off x="4404701" y="3205865"/>
            <a:ext cx="4529682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 algn="l"/>
            <a:r>
              <a:rPr lang="pt-PT" sz="2000" i="1" dirty="0"/>
              <a:t>Ciber ≠ Segurança Informática</a:t>
            </a:r>
          </a:p>
        </p:txBody>
      </p:sp>
    </p:spTree>
    <p:extLst>
      <p:ext uri="{BB962C8B-B14F-4D97-AF65-F5344CB8AC3E}">
        <p14:creationId xmlns:p14="http://schemas.microsoft.com/office/powerpoint/2010/main" val="162852023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0" name="Google Shape;1890;p36"/>
          <p:cNvSpPr txBox="1">
            <a:spLocks noGrp="1"/>
          </p:cNvSpPr>
          <p:nvPr>
            <p:ph type="title"/>
          </p:nvPr>
        </p:nvSpPr>
        <p:spPr>
          <a:xfrm>
            <a:off x="0" y="338328"/>
            <a:ext cx="9144000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dirty="0"/>
              <a:t>EVOLUÇÃO DO SPAM</a:t>
            </a:r>
          </a:p>
        </p:txBody>
      </p:sp>
      <p:pic>
        <p:nvPicPr>
          <p:cNvPr id="3" name="Imagem 2" descr="Uma imagem com Website&#10;&#10;Descrição gerada automaticamente">
            <a:extLst>
              <a:ext uri="{FF2B5EF4-FFF2-40B4-BE49-F238E27FC236}">
                <a16:creationId xmlns:a16="http://schemas.microsoft.com/office/drawing/2014/main" id="{02B51B6B-EDC6-346E-82AB-9A223A7DD0E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491" t="5013" r="9713" b="19600"/>
          <a:stretch/>
        </p:blipFill>
        <p:spPr>
          <a:xfrm>
            <a:off x="4572000" y="1148862"/>
            <a:ext cx="3563816" cy="3244948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68CA8676-BCA6-795F-664F-9057A495B0D2}"/>
              </a:ext>
            </a:extLst>
          </p:cNvPr>
          <p:cNvSpPr txBox="1"/>
          <p:nvPr/>
        </p:nvSpPr>
        <p:spPr>
          <a:xfrm>
            <a:off x="868993" y="1365068"/>
            <a:ext cx="3784427" cy="2960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PT" dirty="0"/>
              <a:t>O spam continua em constante evolução com novas técnicas e táticas: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PT" dirty="0"/>
              <a:t>Segmentação de públicos-alvo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PT" dirty="0"/>
              <a:t>Personalização de mensagens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PT" dirty="0"/>
              <a:t>Uso de redes sociais e mensagens de texto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PT" dirty="0"/>
              <a:t>Exploração de eventos e notícias atuais para aumentar a eficácia das campanhas de spam</a:t>
            </a:r>
          </a:p>
        </p:txBody>
      </p:sp>
    </p:spTree>
    <p:extLst>
      <p:ext uri="{BB962C8B-B14F-4D97-AF65-F5344CB8AC3E}">
        <p14:creationId xmlns:p14="http://schemas.microsoft.com/office/powerpoint/2010/main" val="223943582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0" name="Google Shape;1890;p36"/>
          <p:cNvSpPr txBox="1">
            <a:spLocks noGrp="1"/>
          </p:cNvSpPr>
          <p:nvPr>
            <p:ph type="title"/>
          </p:nvPr>
        </p:nvSpPr>
        <p:spPr>
          <a:xfrm>
            <a:off x="0" y="321841"/>
            <a:ext cx="9144000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dirty="0"/>
              <a:t>EVOLUÇÃO DO SPAM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68CA8676-BCA6-795F-664F-9057A495B0D2}"/>
              </a:ext>
            </a:extLst>
          </p:cNvPr>
          <p:cNvSpPr txBox="1"/>
          <p:nvPr/>
        </p:nvSpPr>
        <p:spPr>
          <a:xfrm>
            <a:off x="854926" y="2085924"/>
            <a:ext cx="3759278" cy="19913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PT" dirty="0"/>
              <a:t>Firewalls de e-mail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PT" dirty="0"/>
              <a:t>Soluções de filtragem de conteúdo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PT" dirty="0"/>
              <a:t>Serviços de reputação de remetentes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PT" dirty="0"/>
              <a:t>Software antivírus e </a:t>
            </a:r>
            <a:r>
              <a:rPr lang="pt-PT" dirty="0" err="1"/>
              <a:t>antimalware</a:t>
            </a:r>
            <a:r>
              <a:rPr lang="pt-PT" dirty="0"/>
              <a:t> que ajudam a </a:t>
            </a:r>
            <a:r>
              <a:rPr lang="pt-PT" dirty="0" err="1"/>
              <a:t>detectar</a:t>
            </a:r>
            <a:r>
              <a:rPr lang="pt-PT" dirty="0"/>
              <a:t> e bloquear mensagens de spam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2D9BF0EC-6FE6-6B60-783D-4FAAF0DD5364}"/>
              </a:ext>
            </a:extLst>
          </p:cNvPr>
          <p:cNvSpPr txBox="1"/>
          <p:nvPr/>
        </p:nvSpPr>
        <p:spPr>
          <a:xfrm>
            <a:off x="854926" y="1219681"/>
            <a:ext cx="6811107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dirty="0"/>
              <a:t>Existem várias ferramentas e tecnologias </a:t>
            </a:r>
            <a:r>
              <a:rPr lang="pt-PT" dirty="0" err="1"/>
              <a:t>antispam</a:t>
            </a:r>
            <a:r>
              <a:rPr lang="pt-PT" dirty="0"/>
              <a:t> disponíveis</a:t>
            </a:r>
          </a:p>
        </p:txBody>
      </p:sp>
      <p:pic>
        <p:nvPicPr>
          <p:cNvPr id="7170" name="Picture 2" descr="Icon of safety for email protect and firewall Vector Image">
            <a:extLst>
              <a:ext uri="{FF2B5EF4-FFF2-40B4-BE49-F238E27FC236}">
                <a16:creationId xmlns:a16="http://schemas.microsoft.com/office/drawing/2014/main" id="{76E9AE4F-9181-7EEE-AFDB-31CE74CA3F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16" t="12763" r="10548" b="21322"/>
          <a:stretch/>
        </p:blipFill>
        <p:spPr bwMode="auto">
          <a:xfrm>
            <a:off x="6287245" y="442138"/>
            <a:ext cx="2001829" cy="1805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Como colocar na lista branca de Spam um domínio inteiro no Gmail - Hello  Host">
            <a:extLst>
              <a:ext uri="{FF2B5EF4-FFF2-40B4-BE49-F238E27FC236}">
                <a16:creationId xmlns:a16="http://schemas.microsoft.com/office/drawing/2014/main" id="{257E12D4-3C9F-A45D-63EB-7256957D38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190" y="1868568"/>
            <a:ext cx="2625969" cy="1395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4" name="Picture 16" descr="Qual é o melhor antivírus pago?">
            <a:extLst>
              <a:ext uri="{FF2B5EF4-FFF2-40B4-BE49-F238E27FC236}">
                <a16:creationId xmlns:a16="http://schemas.microsoft.com/office/drawing/2014/main" id="{6B9B0F30-E735-9250-4243-474EB68AA5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6166" y="3081614"/>
            <a:ext cx="3226824" cy="206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154762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0" name="Google Shape;1890;p36"/>
          <p:cNvSpPr txBox="1">
            <a:spLocks noGrp="1"/>
          </p:cNvSpPr>
          <p:nvPr>
            <p:ph type="title"/>
          </p:nvPr>
        </p:nvSpPr>
        <p:spPr>
          <a:xfrm>
            <a:off x="1215025" y="1215024"/>
            <a:ext cx="6601216" cy="248015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6600" dirty="0"/>
              <a:t>QUIZ</a:t>
            </a:r>
            <a:endParaRPr sz="16600" dirty="0"/>
          </a:p>
        </p:txBody>
      </p:sp>
    </p:spTree>
    <p:extLst>
      <p:ext uri="{BB962C8B-B14F-4D97-AF65-F5344CB8AC3E}">
        <p14:creationId xmlns:p14="http://schemas.microsoft.com/office/powerpoint/2010/main" val="223092670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5" name="Google Shape;2155;p38"/>
          <p:cNvSpPr txBox="1">
            <a:spLocks noGrp="1"/>
          </p:cNvSpPr>
          <p:nvPr>
            <p:ph type="title"/>
          </p:nvPr>
        </p:nvSpPr>
        <p:spPr>
          <a:xfrm>
            <a:off x="2270234" y="2466097"/>
            <a:ext cx="4401399" cy="8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Ataque</a:t>
            </a:r>
            <a:r>
              <a:rPr lang="en" sz="28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 de </a:t>
            </a:r>
            <a:r>
              <a:rPr lang="en" sz="28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Engenharia</a:t>
            </a:r>
            <a:r>
              <a:rPr lang="en" sz="28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 Social</a:t>
            </a:r>
            <a:endParaRPr sz="2800" dirty="0">
              <a:solidFill>
                <a:schemeClr val="bg1"/>
              </a:solidFill>
              <a:latin typeface="Kanit" pitchFamily="2" charset="-34"/>
              <a:cs typeface="Kanit" pitchFamily="2" charset="-34"/>
            </a:endParaRPr>
          </a:p>
        </p:txBody>
      </p:sp>
      <p:sp>
        <p:nvSpPr>
          <p:cNvPr id="2156" name="Google Shape;2156;p38"/>
          <p:cNvSpPr txBox="1">
            <a:spLocks noGrp="1"/>
          </p:cNvSpPr>
          <p:nvPr>
            <p:ph type="title" idx="2"/>
          </p:nvPr>
        </p:nvSpPr>
        <p:spPr>
          <a:xfrm>
            <a:off x="2971800" y="1161288"/>
            <a:ext cx="2967600" cy="106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04</a:t>
            </a:r>
            <a:endParaRPr dirty="0">
              <a:solidFill>
                <a:schemeClr val="bg1"/>
              </a:solidFill>
              <a:latin typeface="Kanit" pitchFamily="2" charset="-34"/>
              <a:cs typeface="Kanit" pitchFamily="2" charset="-34"/>
            </a:endParaRPr>
          </a:p>
        </p:txBody>
      </p:sp>
      <p:sp>
        <p:nvSpPr>
          <p:cNvPr id="2157" name="Google Shape;2157;p38"/>
          <p:cNvSpPr txBox="1">
            <a:spLocks noGrp="1"/>
          </p:cNvSpPr>
          <p:nvPr>
            <p:ph type="subTitle" idx="1"/>
          </p:nvPr>
        </p:nvSpPr>
        <p:spPr>
          <a:xfrm>
            <a:off x="2477151" y="3249677"/>
            <a:ext cx="3790643" cy="68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800" dirty="0">
                <a:solidFill>
                  <a:schemeClr val="bg1"/>
                </a:solidFill>
                <a:effectLst/>
                <a:latin typeface="Kanit" pitchFamily="2" charset="-34"/>
                <a:ea typeface="Calibri" panose="020F0502020204030204" pitchFamily="34" charset="0"/>
                <a:cs typeface="Kanit" pitchFamily="2" charset="-34"/>
              </a:rPr>
              <a:t>Manipulação de pessoas</a:t>
            </a:r>
            <a:endParaRPr dirty="0">
              <a:solidFill>
                <a:schemeClr val="bg1"/>
              </a:solidFill>
              <a:latin typeface="Kanit" pitchFamily="2" charset="-34"/>
              <a:cs typeface="Kanit" pitchFamily="2" charset="-34"/>
              <a:sym typeface="Barlow Semi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15510720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0" name="Google Shape;1890;p36"/>
          <p:cNvSpPr txBox="1">
            <a:spLocks noGrp="1"/>
          </p:cNvSpPr>
          <p:nvPr>
            <p:ph type="title"/>
          </p:nvPr>
        </p:nvSpPr>
        <p:spPr>
          <a:xfrm>
            <a:off x="0" y="338328"/>
            <a:ext cx="9144000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dirty="0"/>
              <a:t>TIPOS DE ATAQUES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68CA8676-BCA6-795F-664F-9057A495B0D2}"/>
              </a:ext>
            </a:extLst>
          </p:cNvPr>
          <p:cNvSpPr txBox="1"/>
          <p:nvPr/>
        </p:nvSpPr>
        <p:spPr>
          <a:xfrm>
            <a:off x="781503" y="2084571"/>
            <a:ext cx="4142189" cy="2314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PT" b="1" dirty="0" err="1"/>
              <a:t>Spear</a:t>
            </a:r>
            <a:r>
              <a:rPr lang="pt-PT" b="1" dirty="0"/>
              <a:t> Phishing: </a:t>
            </a:r>
            <a:r>
              <a:rPr lang="pt-PT" dirty="0"/>
              <a:t>E-mails personalizados direcionados a indivíduos ou organizações específicas.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PT" b="1" dirty="0" err="1"/>
              <a:t>Vishing</a:t>
            </a:r>
            <a:r>
              <a:rPr lang="pt-PT" b="1" dirty="0"/>
              <a:t>: </a:t>
            </a:r>
            <a:r>
              <a:rPr lang="pt-PT" dirty="0"/>
              <a:t>Ataques de phishing que ocorrem por meio de chamadas telefônicas. 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PT" b="1" dirty="0" err="1"/>
              <a:t>Smishing</a:t>
            </a:r>
            <a:r>
              <a:rPr lang="pt-PT" b="1" dirty="0"/>
              <a:t>: </a:t>
            </a:r>
            <a:r>
              <a:rPr lang="pt-PT" dirty="0"/>
              <a:t>Ataques de phishing que ocorrem por meio de mensagens de texto (SMS). </a:t>
            </a:r>
          </a:p>
        </p:txBody>
      </p:sp>
      <p:pic>
        <p:nvPicPr>
          <p:cNvPr id="8194" name="Picture 2" descr="A netSegura explica - Ciberataques: Ataques por engenharia social">
            <a:extLst>
              <a:ext uri="{FF2B5EF4-FFF2-40B4-BE49-F238E27FC236}">
                <a16:creationId xmlns:a16="http://schemas.microsoft.com/office/drawing/2014/main" id="{EDF18BF1-1A2B-C26A-3233-59703A319C6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0" t="11327" r="11678" b="3761"/>
          <a:stretch/>
        </p:blipFill>
        <p:spPr bwMode="auto">
          <a:xfrm>
            <a:off x="4975274" y="2110361"/>
            <a:ext cx="3257934" cy="2030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4C856B50-CADC-70C4-166A-CC77326A8AF1}"/>
              </a:ext>
            </a:extLst>
          </p:cNvPr>
          <p:cNvSpPr txBox="1"/>
          <p:nvPr/>
        </p:nvSpPr>
        <p:spPr>
          <a:xfrm>
            <a:off x="781503" y="1411644"/>
            <a:ext cx="7429340" cy="6987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dirty="0"/>
              <a:t>-     </a:t>
            </a:r>
            <a:r>
              <a:rPr lang="pt-PT" b="1" dirty="0"/>
              <a:t>Phishing: </a:t>
            </a:r>
            <a:r>
              <a:rPr lang="pt-PT" dirty="0"/>
              <a:t>E-mails falsificados ou sites fraudulentos que solicitam informações pessoais ou credenciais de login. </a:t>
            </a:r>
          </a:p>
        </p:txBody>
      </p:sp>
    </p:spTree>
    <p:extLst>
      <p:ext uri="{BB962C8B-B14F-4D97-AF65-F5344CB8AC3E}">
        <p14:creationId xmlns:p14="http://schemas.microsoft.com/office/powerpoint/2010/main" val="306282983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0" name="Google Shape;1890;p36"/>
          <p:cNvSpPr txBox="1">
            <a:spLocks noGrp="1"/>
          </p:cNvSpPr>
          <p:nvPr>
            <p:ph type="title"/>
          </p:nvPr>
        </p:nvSpPr>
        <p:spPr>
          <a:xfrm>
            <a:off x="0" y="338328"/>
            <a:ext cx="9144000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dirty="0"/>
              <a:t>TIPOS DE ATAQUES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68CA8676-BCA6-795F-664F-9057A495B0D2}"/>
              </a:ext>
            </a:extLst>
          </p:cNvPr>
          <p:cNvSpPr txBox="1"/>
          <p:nvPr/>
        </p:nvSpPr>
        <p:spPr>
          <a:xfrm>
            <a:off x="894046" y="1177374"/>
            <a:ext cx="3832699" cy="32840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endParaRPr lang="pt-PT" dirty="0"/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PT" b="1" dirty="0" err="1"/>
              <a:t>Pharming</a:t>
            </a:r>
            <a:r>
              <a:rPr lang="pt-PT" b="1" dirty="0"/>
              <a:t>: </a:t>
            </a:r>
            <a:r>
              <a:rPr lang="pt-PT" dirty="0" err="1"/>
              <a:t>Redirecionamento</a:t>
            </a:r>
            <a:r>
              <a:rPr lang="pt-PT" dirty="0"/>
              <a:t> de tráfego da web para sites falsificados. 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PT" b="1" dirty="0" err="1"/>
              <a:t>Pretexting</a:t>
            </a:r>
            <a:r>
              <a:rPr lang="pt-PT" b="1" dirty="0"/>
              <a:t>: </a:t>
            </a:r>
            <a:r>
              <a:rPr lang="pt-PT" dirty="0"/>
              <a:t>Criação de uma história fictícia para obter informações pessoais ou acesso a sistemas. 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PT" b="1" dirty="0"/>
              <a:t>Engenharia Social Offline: </a:t>
            </a:r>
            <a:r>
              <a:rPr lang="pt-PT" dirty="0"/>
              <a:t>Manipulação direta de pessoas em situações presenciais para obter acesso físico ou informações confidenciais.</a:t>
            </a:r>
          </a:p>
        </p:txBody>
      </p:sp>
      <p:pic>
        <p:nvPicPr>
          <p:cNvPr id="9218" name="Picture 2" descr="Além das Barreiras Técnicas: Como a Engenharia Social Ameaça a Segurança">
            <a:extLst>
              <a:ext uri="{FF2B5EF4-FFF2-40B4-BE49-F238E27FC236}">
                <a16:creationId xmlns:a16="http://schemas.microsoft.com/office/drawing/2014/main" id="{4A4AE58F-E3E5-93BD-825A-E0E38A9125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6745" y="1852246"/>
            <a:ext cx="3447831" cy="2297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388827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0" name="Google Shape;1890;p36"/>
          <p:cNvSpPr txBox="1">
            <a:spLocks noGrp="1"/>
          </p:cNvSpPr>
          <p:nvPr>
            <p:ph type="title"/>
          </p:nvPr>
        </p:nvSpPr>
        <p:spPr>
          <a:xfrm>
            <a:off x="0" y="338328"/>
            <a:ext cx="9144000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dirty="0"/>
              <a:t>METODO E TECNICAS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68CA8676-BCA6-795F-664F-9057A495B0D2}"/>
              </a:ext>
            </a:extLst>
          </p:cNvPr>
          <p:cNvSpPr txBox="1"/>
          <p:nvPr/>
        </p:nvSpPr>
        <p:spPr>
          <a:xfrm>
            <a:off x="894046" y="1177375"/>
            <a:ext cx="7272924" cy="2960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PT" b="1" dirty="0"/>
              <a:t>Falsificação de identidade: </a:t>
            </a:r>
            <a:r>
              <a:rPr lang="pt-PT" dirty="0"/>
              <a:t>Os invasores podem se fazer passar por indivíduos confiáveis, como colegas de trabalho, autoridades ou prestadores de serviços. 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PT" b="1" dirty="0"/>
              <a:t>Criar urgência: </a:t>
            </a:r>
            <a:r>
              <a:rPr lang="pt-PT" dirty="0"/>
              <a:t>Os invasores podem criar uma sensação de urgência ou medo para incentivar a vítima a agir rapidamente, sem pensar. 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PT" b="1" dirty="0"/>
              <a:t>Aproveitar a curiosidade: </a:t>
            </a:r>
            <a:r>
              <a:rPr lang="pt-PT" dirty="0"/>
              <a:t>Os invasores podem usar títulos ou promessas atraentes para despertar a curiosidade da vítima e levá-la a clicar em links ou baixar arquivos maliciosos. 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PT" b="1" dirty="0"/>
              <a:t>Explorar vulnerabilidades emocionais: </a:t>
            </a:r>
            <a:r>
              <a:rPr lang="pt-PT" dirty="0"/>
              <a:t>Os invasores podem explorar sentimentos como compaixão, empatia ou medo para manipular as vítimas.</a:t>
            </a:r>
          </a:p>
        </p:txBody>
      </p:sp>
    </p:spTree>
    <p:extLst>
      <p:ext uri="{BB962C8B-B14F-4D97-AF65-F5344CB8AC3E}">
        <p14:creationId xmlns:p14="http://schemas.microsoft.com/office/powerpoint/2010/main" val="197908421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0" name="Google Shape;1890;p36"/>
          <p:cNvSpPr txBox="1">
            <a:spLocks noGrp="1"/>
          </p:cNvSpPr>
          <p:nvPr>
            <p:ph type="title"/>
          </p:nvPr>
        </p:nvSpPr>
        <p:spPr>
          <a:xfrm>
            <a:off x="0" y="338328"/>
            <a:ext cx="9143999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 err="1"/>
              <a:t>Ataque</a:t>
            </a:r>
            <a:r>
              <a:rPr lang="en" sz="2800" dirty="0"/>
              <a:t> de </a:t>
            </a:r>
            <a:r>
              <a:rPr lang="en" sz="2800" dirty="0" err="1"/>
              <a:t>Engenharia</a:t>
            </a:r>
            <a:r>
              <a:rPr lang="en" sz="2800" dirty="0"/>
              <a:t> Social</a:t>
            </a:r>
            <a:endParaRPr dirty="0"/>
          </a:p>
        </p:txBody>
      </p:sp>
      <p:pic>
        <p:nvPicPr>
          <p:cNvPr id="1026" name="Picture 2" descr="Burla &quot;Olá Mãe&quot; e &quot;Olá Pai&quot; já rendeu cerca de 1 milhão de euros">
            <a:extLst>
              <a:ext uri="{FF2B5EF4-FFF2-40B4-BE49-F238E27FC236}">
                <a16:creationId xmlns:a16="http://schemas.microsoft.com/office/drawing/2014/main" id="{72F882CA-9C9A-21CC-82F6-78A7600C57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8117" y="1124987"/>
            <a:ext cx="3804151" cy="2139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IBS esclarece sobre burla comunicada pela PJ – Notícias de Coimbra">
            <a:extLst>
              <a:ext uri="{FF2B5EF4-FFF2-40B4-BE49-F238E27FC236}">
                <a16:creationId xmlns:a16="http://schemas.microsoft.com/office/drawing/2014/main" id="{3CC63BD8-1782-2F53-418E-C9689025A8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361" y="1208946"/>
            <a:ext cx="4289420" cy="4111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800867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0" name="Google Shape;1890;p36"/>
          <p:cNvSpPr txBox="1">
            <a:spLocks noGrp="1"/>
          </p:cNvSpPr>
          <p:nvPr>
            <p:ph type="title"/>
          </p:nvPr>
        </p:nvSpPr>
        <p:spPr>
          <a:xfrm>
            <a:off x="0" y="338328"/>
            <a:ext cx="9143999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 err="1"/>
              <a:t>Ataque</a:t>
            </a:r>
            <a:r>
              <a:rPr lang="en" sz="2800" dirty="0"/>
              <a:t> de </a:t>
            </a:r>
            <a:r>
              <a:rPr lang="en" sz="2800" dirty="0" err="1"/>
              <a:t>Engenharia</a:t>
            </a:r>
            <a:r>
              <a:rPr lang="en" sz="2800" dirty="0"/>
              <a:t> Social</a:t>
            </a:r>
            <a:endParaRPr dirty="0"/>
          </a:p>
        </p:txBody>
      </p:sp>
      <p:pic>
        <p:nvPicPr>
          <p:cNvPr id="10242" name="Picture 2" descr="Engenharia social: usuários na linha de frente dos ataques">
            <a:extLst>
              <a:ext uri="{FF2B5EF4-FFF2-40B4-BE49-F238E27FC236}">
                <a16:creationId xmlns:a16="http://schemas.microsoft.com/office/drawing/2014/main" id="{B8ED5913-11AA-759C-DEB6-5B8A950188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8372" y="980047"/>
            <a:ext cx="4427254" cy="4033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270731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0" name="Google Shape;1890;p36"/>
          <p:cNvSpPr txBox="1">
            <a:spLocks noGrp="1"/>
          </p:cNvSpPr>
          <p:nvPr>
            <p:ph type="title"/>
          </p:nvPr>
        </p:nvSpPr>
        <p:spPr>
          <a:xfrm>
            <a:off x="701458" y="338328"/>
            <a:ext cx="7690980" cy="9581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dirty="0"/>
              <a:t>CONSEQUÊNCIAS DOS ATAQUES DE ENGENHARIA SOCIAL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68CA8676-BCA6-795F-664F-9057A495B0D2}"/>
              </a:ext>
            </a:extLst>
          </p:cNvPr>
          <p:cNvSpPr txBox="1"/>
          <p:nvPr/>
        </p:nvSpPr>
        <p:spPr>
          <a:xfrm>
            <a:off x="910486" y="1653364"/>
            <a:ext cx="7272924" cy="2314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PT" dirty="0"/>
              <a:t>Roubo de informações confidenciais, como passwords, números de cartões de crédito ou dados pessoais.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PT" dirty="0"/>
              <a:t>Comprometimento da segurança da rede e sistemas.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PT" dirty="0"/>
              <a:t>Perda financeira devido a fraudes ou roubo de identidade.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PT" dirty="0"/>
              <a:t>Danos à reputação pessoal ou organizacional.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PT" dirty="0"/>
              <a:t>Exposição a ataques cibernéticos adicionais, como ransomware ou roubo de identidade.</a:t>
            </a:r>
          </a:p>
        </p:txBody>
      </p:sp>
    </p:spTree>
    <p:extLst>
      <p:ext uri="{BB962C8B-B14F-4D97-AF65-F5344CB8AC3E}">
        <p14:creationId xmlns:p14="http://schemas.microsoft.com/office/powerpoint/2010/main" val="39061602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20"/>
          <p:cNvSpPr txBox="1">
            <a:spLocks noGrp="1"/>
          </p:cNvSpPr>
          <p:nvPr>
            <p:ph type="title"/>
          </p:nvPr>
        </p:nvSpPr>
        <p:spPr>
          <a:xfrm>
            <a:off x="457200" y="1707297"/>
            <a:ext cx="4529682" cy="264684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l"/>
            <a:r>
              <a:rPr lang="pt-PT" sz="2000" dirty="0"/>
              <a:t>Ciber é sobre Tecnologia</a:t>
            </a:r>
            <a:br>
              <a:rPr lang="pt-PT" sz="2000" i="1" dirty="0"/>
            </a:br>
            <a:r>
              <a:rPr lang="pt-PT" sz="2000" b="0" dirty="0"/>
              <a:t>- Portáteis</a:t>
            </a:r>
            <a:br>
              <a:rPr lang="pt-PT" sz="2000" b="0" dirty="0"/>
            </a:br>
            <a:r>
              <a:rPr lang="pt-PT" sz="2000" b="0" dirty="0"/>
              <a:t>- Servidores de aplicações</a:t>
            </a:r>
            <a:br>
              <a:rPr lang="pt-PT" sz="2000" b="0" dirty="0"/>
            </a:br>
            <a:r>
              <a:rPr lang="pt-PT" sz="2000" b="0" dirty="0"/>
              <a:t>- Base de Dados</a:t>
            </a:r>
            <a:br>
              <a:rPr lang="pt-PT" sz="2000" b="0" dirty="0"/>
            </a:br>
            <a:r>
              <a:rPr lang="pt-PT" sz="2000" b="0" dirty="0"/>
              <a:t>- Smartphones</a:t>
            </a:r>
            <a:br>
              <a:rPr lang="pt-PT" sz="2000" b="0" dirty="0"/>
            </a:br>
            <a:r>
              <a:rPr lang="pt-PT" sz="2000" b="0" dirty="0"/>
              <a:t>- Sensores</a:t>
            </a:r>
            <a:br>
              <a:rPr lang="pt-PT" sz="2000" b="0" dirty="0"/>
            </a:br>
            <a:r>
              <a:rPr lang="pt-PT" sz="2000" b="0" dirty="0"/>
              <a:t>- Redes</a:t>
            </a:r>
            <a:br>
              <a:rPr lang="pt-PT" sz="2000" b="0" dirty="0"/>
            </a:br>
            <a:r>
              <a:rPr lang="pt-PT" sz="2000" b="0" dirty="0"/>
              <a:t>- Veículos Autónomos</a:t>
            </a:r>
          </a:p>
        </p:txBody>
      </p:sp>
      <p:sp>
        <p:nvSpPr>
          <p:cNvPr id="2" name="Google Shape;69;p16">
            <a:extLst>
              <a:ext uri="{FF2B5EF4-FFF2-40B4-BE49-F238E27FC236}">
                <a16:creationId xmlns:a16="http://schemas.microsoft.com/office/drawing/2014/main" id="{9FAB4ED7-9FE1-4836-7E81-0F96DD417B22}"/>
              </a:ext>
            </a:extLst>
          </p:cNvPr>
          <p:cNvSpPr txBox="1">
            <a:spLocks/>
          </p:cNvSpPr>
          <p:nvPr/>
        </p:nvSpPr>
        <p:spPr>
          <a:xfrm>
            <a:off x="457200" y="292625"/>
            <a:ext cx="8229600" cy="7162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r>
              <a:rPr lang="pt-PT" sz="3600" dirty="0">
                <a:latin typeface="Poppins" pitchFamily="2" charset="77"/>
                <a:cs typeface="Poppins" pitchFamily="2" charset="77"/>
              </a:rPr>
              <a:t>CIBERSEGURANÇA</a:t>
            </a:r>
            <a:endParaRPr lang="pt-PT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3" name="Google Shape;69;p16">
            <a:extLst>
              <a:ext uri="{FF2B5EF4-FFF2-40B4-BE49-F238E27FC236}">
                <a16:creationId xmlns:a16="http://schemas.microsoft.com/office/drawing/2014/main" id="{838F754D-3629-CC75-2B68-2C5B6F10814C}"/>
              </a:ext>
            </a:extLst>
          </p:cNvPr>
          <p:cNvSpPr txBox="1">
            <a:spLocks/>
          </p:cNvSpPr>
          <p:nvPr/>
        </p:nvSpPr>
        <p:spPr>
          <a:xfrm>
            <a:off x="457200" y="794412"/>
            <a:ext cx="8229600" cy="7162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r>
              <a:rPr lang="pt-PT" sz="3600" dirty="0">
                <a:latin typeface="Poppins" pitchFamily="2" charset="77"/>
                <a:cs typeface="Poppins" pitchFamily="2" charset="77"/>
              </a:rPr>
              <a:t>Definição</a:t>
            </a:r>
            <a:endParaRPr lang="pt-PT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5" name="Google Shape;447;p20">
            <a:extLst>
              <a:ext uri="{FF2B5EF4-FFF2-40B4-BE49-F238E27FC236}">
                <a16:creationId xmlns:a16="http://schemas.microsoft.com/office/drawing/2014/main" id="{B7271844-F708-EF50-A856-491D4B3A370A}"/>
              </a:ext>
            </a:extLst>
          </p:cNvPr>
          <p:cNvSpPr txBox="1">
            <a:spLocks/>
          </p:cNvSpPr>
          <p:nvPr/>
        </p:nvSpPr>
        <p:spPr>
          <a:xfrm>
            <a:off x="4452135" y="1707297"/>
            <a:ext cx="4529682" cy="26468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 algn="l"/>
            <a:r>
              <a:rPr lang="pt-PT" sz="2000" dirty="0"/>
              <a:t>Ciber é sobre Humanos</a:t>
            </a:r>
            <a:endParaRPr lang="pt-PT" sz="2000" i="1" dirty="0"/>
          </a:p>
          <a:p>
            <a:pPr algn="l"/>
            <a:r>
              <a:rPr lang="pt-PT" sz="2000" b="0" i="1" dirty="0"/>
              <a:t>- </a:t>
            </a:r>
            <a:r>
              <a:rPr lang="pt-PT" sz="2000" b="0" dirty="0"/>
              <a:t>Ativistas Sociais</a:t>
            </a:r>
          </a:p>
          <a:p>
            <a:pPr algn="l"/>
            <a:r>
              <a:rPr lang="pt-PT" sz="2000" b="0" dirty="0"/>
              <a:t>- Hobbies</a:t>
            </a:r>
          </a:p>
          <a:p>
            <a:pPr algn="l"/>
            <a:r>
              <a:rPr lang="pt-PT" sz="2000" b="0" dirty="0"/>
              <a:t>- Criminosos (</a:t>
            </a:r>
            <a:r>
              <a:rPr lang="pt-PT" sz="2000" b="0" dirty="0" err="1"/>
              <a:t>Anonymous</a:t>
            </a:r>
            <a:r>
              <a:rPr lang="pt-PT" sz="2000" b="0" dirty="0"/>
              <a:t>)</a:t>
            </a:r>
          </a:p>
          <a:p>
            <a:pPr algn="l"/>
            <a:r>
              <a:rPr lang="pt-PT" sz="2000" b="0" dirty="0"/>
              <a:t>- Agencias de Inteligência (CIA)</a:t>
            </a:r>
          </a:p>
          <a:p>
            <a:pPr algn="l"/>
            <a:r>
              <a:rPr lang="pt-PT" sz="2000" b="0" dirty="0"/>
              <a:t>- Profissionais Informáticos</a:t>
            </a:r>
          </a:p>
          <a:p>
            <a:pPr algn="l"/>
            <a:r>
              <a:rPr lang="pt-PT" sz="2000" b="0" dirty="0"/>
              <a:t>- Legisladores</a:t>
            </a:r>
          </a:p>
          <a:p>
            <a:pPr algn="l"/>
            <a:r>
              <a:rPr lang="pt-PT" sz="2000" b="0" dirty="0"/>
              <a:t>- Empresas</a:t>
            </a:r>
          </a:p>
        </p:txBody>
      </p:sp>
    </p:spTree>
    <p:extLst>
      <p:ext uri="{BB962C8B-B14F-4D97-AF65-F5344CB8AC3E}">
        <p14:creationId xmlns:p14="http://schemas.microsoft.com/office/powerpoint/2010/main" val="215307148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0" name="Google Shape;1890;p36"/>
          <p:cNvSpPr txBox="1">
            <a:spLocks noGrp="1"/>
          </p:cNvSpPr>
          <p:nvPr>
            <p:ph type="title"/>
          </p:nvPr>
        </p:nvSpPr>
        <p:spPr>
          <a:xfrm>
            <a:off x="457200" y="292625"/>
            <a:ext cx="8229600" cy="572700"/>
          </a:xfr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600"/>
              <a:t>MEDIDAS DE PROTEÇÃO E PREVENÇÃO</a:t>
            </a:r>
          </a:p>
        </p:txBody>
      </p:sp>
      <p:graphicFrame>
        <p:nvGraphicFramePr>
          <p:cNvPr id="1892" name="CaixaDeTexto 1">
            <a:extLst>
              <a:ext uri="{FF2B5EF4-FFF2-40B4-BE49-F238E27FC236}">
                <a16:creationId xmlns:a16="http://schemas.microsoft.com/office/drawing/2014/main" id="{F65E1E4C-792C-2AEC-3BA6-4BB13D47BB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03260559"/>
              </p:ext>
            </p:extLst>
          </p:nvPr>
        </p:nvGraphicFramePr>
        <p:xfrm>
          <a:off x="457200" y="1055825"/>
          <a:ext cx="8229600" cy="3264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9788938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5" name="Google Shape;2155;p38"/>
          <p:cNvSpPr txBox="1">
            <a:spLocks noGrp="1"/>
          </p:cNvSpPr>
          <p:nvPr>
            <p:ph type="title"/>
          </p:nvPr>
        </p:nvSpPr>
        <p:spPr>
          <a:xfrm>
            <a:off x="1926117" y="2241190"/>
            <a:ext cx="4892709" cy="8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Interceção de Dados</a:t>
            </a:r>
          </a:p>
        </p:txBody>
      </p:sp>
      <p:sp>
        <p:nvSpPr>
          <p:cNvPr id="2156" name="Google Shape;2156;p38"/>
          <p:cNvSpPr txBox="1">
            <a:spLocks noGrp="1"/>
          </p:cNvSpPr>
          <p:nvPr>
            <p:ph type="title" idx="2"/>
          </p:nvPr>
        </p:nvSpPr>
        <p:spPr>
          <a:xfrm>
            <a:off x="2971800" y="1161288"/>
            <a:ext cx="2967600" cy="106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05</a:t>
            </a:r>
            <a:endParaRPr dirty="0">
              <a:solidFill>
                <a:schemeClr val="bg1"/>
              </a:solidFill>
              <a:latin typeface="Kanit" pitchFamily="2" charset="-34"/>
              <a:cs typeface="Kanit" pitchFamily="2" charset="-34"/>
            </a:endParaRPr>
          </a:p>
        </p:txBody>
      </p:sp>
      <p:sp>
        <p:nvSpPr>
          <p:cNvPr id="2157" name="Google Shape;2157;p38"/>
          <p:cNvSpPr txBox="1">
            <a:spLocks noGrp="1"/>
          </p:cNvSpPr>
          <p:nvPr>
            <p:ph type="subTitle" idx="1"/>
          </p:nvPr>
        </p:nvSpPr>
        <p:spPr>
          <a:xfrm>
            <a:off x="2477149" y="2951362"/>
            <a:ext cx="3790643" cy="68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800" dirty="0">
                <a:solidFill>
                  <a:schemeClr val="bg1"/>
                </a:solidFill>
                <a:effectLst/>
                <a:latin typeface="Kanit" pitchFamily="2" charset="-34"/>
                <a:ea typeface="Calibri" panose="020F0502020204030204" pitchFamily="34" charset="0"/>
                <a:cs typeface="Kanit" pitchFamily="2" charset="-34"/>
              </a:rPr>
              <a:t>Acesso a informações confidenciais</a:t>
            </a:r>
            <a:endParaRPr dirty="0">
              <a:solidFill>
                <a:schemeClr val="bg1"/>
              </a:solidFill>
              <a:latin typeface="Kanit" pitchFamily="2" charset="-34"/>
              <a:cs typeface="Kanit" pitchFamily="2" charset="-34"/>
              <a:sym typeface="Barlow Semi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412311845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0" name="Google Shape;1890;p36"/>
          <p:cNvSpPr txBox="1">
            <a:spLocks noGrp="1"/>
          </p:cNvSpPr>
          <p:nvPr>
            <p:ph type="title"/>
          </p:nvPr>
        </p:nvSpPr>
        <p:spPr>
          <a:xfrm>
            <a:off x="701458" y="338328"/>
            <a:ext cx="7690980" cy="9581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dirty="0"/>
              <a:t>MÉTODOS DE INTERCEPÇÃO DE DADOS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68CA8676-BCA6-795F-664F-9057A495B0D2}"/>
              </a:ext>
            </a:extLst>
          </p:cNvPr>
          <p:cNvSpPr txBox="1"/>
          <p:nvPr/>
        </p:nvSpPr>
        <p:spPr>
          <a:xfrm>
            <a:off x="935538" y="1052114"/>
            <a:ext cx="7272924" cy="3930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PT" b="1" dirty="0" err="1"/>
              <a:t>Interceptação</a:t>
            </a:r>
            <a:r>
              <a:rPr lang="pt-PT" b="1" dirty="0"/>
              <a:t> de Comunicações Eletrônicas: </a:t>
            </a:r>
            <a:r>
              <a:rPr lang="pt-PT" dirty="0"/>
              <a:t>Monitoramento de comunicações telefônicas, transmissões de rádio, e-mails, mensagens de texto e outras formas de comunicação eletrônica.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PT" b="1" dirty="0" err="1"/>
              <a:t>Sniffing</a:t>
            </a:r>
            <a:r>
              <a:rPr lang="pt-PT" b="1" dirty="0"/>
              <a:t> de Rede: </a:t>
            </a:r>
            <a:r>
              <a:rPr lang="pt-PT" dirty="0"/>
              <a:t>Captura e análise de pacotes de dados em uma rede para obter informações sobre os dados transmitidos, incluindo passwords, informações de login e dados confidenciais.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PT" b="1" dirty="0"/>
              <a:t>Ataques Man-in-</a:t>
            </a:r>
            <a:r>
              <a:rPr lang="pt-PT" b="1" dirty="0" err="1"/>
              <a:t>the</a:t>
            </a:r>
            <a:r>
              <a:rPr lang="pt-PT" b="1" dirty="0"/>
              <a:t>-</a:t>
            </a:r>
            <a:r>
              <a:rPr lang="pt-PT" b="1" dirty="0" err="1"/>
              <a:t>Middle</a:t>
            </a:r>
            <a:r>
              <a:rPr lang="pt-PT" b="1" dirty="0"/>
              <a:t> (</a:t>
            </a:r>
            <a:r>
              <a:rPr lang="pt-PT" b="1" dirty="0" err="1"/>
              <a:t>MitM</a:t>
            </a:r>
            <a:r>
              <a:rPr lang="pt-PT" b="1" dirty="0"/>
              <a:t>): </a:t>
            </a:r>
            <a:r>
              <a:rPr lang="pt-PT" dirty="0"/>
              <a:t>Interposição em comunicações entre dois pontos, permitindo que um invasor intercepta e até mesmo altere dados transmitidos entre as partes.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PT" b="1" dirty="0"/>
              <a:t>Malware de Espionagem:</a:t>
            </a:r>
            <a:r>
              <a:rPr lang="pt-PT" dirty="0"/>
              <a:t> Uso de malware projetado para infiltrar em dispositivos e recolher informações sem o conhecimento do utilizador, como </a:t>
            </a:r>
            <a:r>
              <a:rPr lang="pt-PT" dirty="0" err="1"/>
              <a:t>keyloggers</a:t>
            </a:r>
            <a:r>
              <a:rPr lang="pt-PT" dirty="0"/>
              <a:t> para registrar </a:t>
            </a:r>
            <a:r>
              <a:rPr lang="pt-PT" dirty="0" err="1"/>
              <a:t>pressionamentos</a:t>
            </a:r>
            <a:r>
              <a:rPr lang="pt-PT" dirty="0"/>
              <a:t> de teclas ou </a:t>
            </a:r>
            <a:r>
              <a:rPr lang="pt-PT" dirty="0" err="1"/>
              <a:t>trojans</a:t>
            </a:r>
            <a:r>
              <a:rPr lang="pt-PT" dirty="0"/>
              <a:t> para capturar dados de login.</a:t>
            </a:r>
          </a:p>
        </p:txBody>
      </p:sp>
    </p:spTree>
    <p:extLst>
      <p:ext uri="{BB962C8B-B14F-4D97-AF65-F5344CB8AC3E}">
        <p14:creationId xmlns:p14="http://schemas.microsoft.com/office/powerpoint/2010/main" val="128229247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0" name="Google Shape;1890;p36"/>
          <p:cNvSpPr txBox="1">
            <a:spLocks noGrp="1"/>
          </p:cNvSpPr>
          <p:nvPr>
            <p:ph type="title"/>
          </p:nvPr>
        </p:nvSpPr>
        <p:spPr>
          <a:xfrm>
            <a:off x="701458" y="338328"/>
            <a:ext cx="7690980" cy="9581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dirty="0"/>
              <a:t>FERRAMENTAS E TECNOLOGIAS DE INTERCEPÇÃO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68CA8676-BCA6-795F-664F-9057A495B0D2}"/>
              </a:ext>
            </a:extLst>
          </p:cNvPr>
          <p:cNvSpPr txBox="1"/>
          <p:nvPr/>
        </p:nvSpPr>
        <p:spPr>
          <a:xfrm>
            <a:off x="935538" y="1421632"/>
            <a:ext cx="7272924" cy="2637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PT" b="1" dirty="0"/>
              <a:t>Software de </a:t>
            </a:r>
            <a:r>
              <a:rPr lang="pt-PT" b="1" dirty="0" err="1"/>
              <a:t>Sniffing</a:t>
            </a:r>
            <a:r>
              <a:rPr lang="pt-PT" b="1" dirty="0"/>
              <a:t> de Rede: </a:t>
            </a:r>
            <a:r>
              <a:rPr lang="pt-PT" dirty="0"/>
              <a:t>Ferramentas como </a:t>
            </a:r>
            <a:r>
              <a:rPr lang="pt-PT" dirty="0" err="1"/>
              <a:t>Wireshark</a:t>
            </a:r>
            <a:r>
              <a:rPr lang="pt-PT" dirty="0"/>
              <a:t>, </a:t>
            </a:r>
            <a:r>
              <a:rPr lang="pt-PT" dirty="0" err="1"/>
              <a:t>tcpdump</a:t>
            </a:r>
            <a:r>
              <a:rPr lang="pt-PT" dirty="0"/>
              <a:t> e </a:t>
            </a:r>
            <a:r>
              <a:rPr lang="pt-PT" dirty="0" err="1"/>
              <a:t>Snort</a:t>
            </a:r>
            <a:r>
              <a:rPr lang="pt-PT" dirty="0"/>
              <a:t> permitem capturar e analisar pacotes de dados em uma rede.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PT" b="1" dirty="0"/>
              <a:t>Dispositivos de </a:t>
            </a:r>
            <a:r>
              <a:rPr lang="pt-PT" b="1" dirty="0" err="1"/>
              <a:t>Interceptação</a:t>
            </a:r>
            <a:r>
              <a:rPr lang="pt-PT" b="1" dirty="0"/>
              <a:t>: </a:t>
            </a:r>
            <a:r>
              <a:rPr lang="pt-PT" dirty="0"/>
              <a:t>Equipamentos especializados, como sondas de rede ou dispositivos de monitoramento, podem ser usados para </a:t>
            </a:r>
            <a:r>
              <a:rPr lang="pt-PT" dirty="0" err="1"/>
              <a:t>interceptar</a:t>
            </a:r>
            <a:r>
              <a:rPr lang="pt-PT" dirty="0"/>
              <a:t> comunicações numa rede.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PT" b="1" dirty="0"/>
              <a:t>Malware de Espionagem: </a:t>
            </a:r>
            <a:r>
              <a:rPr lang="pt-PT" dirty="0"/>
              <a:t>Programas maliciosos, como spyware, </a:t>
            </a:r>
            <a:r>
              <a:rPr lang="pt-PT" dirty="0" err="1"/>
              <a:t>keyloggers</a:t>
            </a:r>
            <a:r>
              <a:rPr lang="pt-PT" dirty="0"/>
              <a:t> e </a:t>
            </a:r>
            <a:r>
              <a:rPr lang="pt-PT" dirty="0" err="1"/>
              <a:t>trojans</a:t>
            </a:r>
            <a:r>
              <a:rPr lang="pt-PT" dirty="0"/>
              <a:t>, podem ser implantados em dispositivos para monitorar e recolher informações sem o conhecimento do utilizador.</a:t>
            </a:r>
          </a:p>
        </p:txBody>
      </p:sp>
    </p:spTree>
    <p:extLst>
      <p:ext uri="{BB962C8B-B14F-4D97-AF65-F5344CB8AC3E}">
        <p14:creationId xmlns:p14="http://schemas.microsoft.com/office/powerpoint/2010/main" val="191336679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0" name="Google Shape;1890;p36"/>
          <p:cNvSpPr txBox="1">
            <a:spLocks noGrp="1"/>
          </p:cNvSpPr>
          <p:nvPr>
            <p:ph type="title"/>
          </p:nvPr>
        </p:nvSpPr>
        <p:spPr>
          <a:xfrm>
            <a:off x="1027134" y="338328"/>
            <a:ext cx="6945682" cy="9581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dirty="0"/>
              <a:t>CONSEQUÊNCIAS DA INTERCEPÇÃO DE DADOS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68CA8676-BCA6-795F-664F-9057A495B0D2}"/>
              </a:ext>
            </a:extLst>
          </p:cNvPr>
          <p:cNvSpPr txBox="1"/>
          <p:nvPr/>
        </p:nvSpPr>
        <p:spPr>
          <a:xfrm>
            <a:off x="935538" y="1421632"/>
            <a:ext cx="7272924" cy="2960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PT" b="1" dirty="0"/>
              <a:t>Roubo de Informações Confidenciais: </a:t>
            </a:r>
            <a:r>
              <a:rPr lang="pt-PT" dirty="0"/>
              <a:t>Invasores podem obter acesso a passwords, números de cartões de crédito, dados bancários e outras informações sensíveis.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PT" b="1" dirty="0"/>
              <a:t>Espionagem Corporativa: </a:t>
            </a:r>
            <a:r>
              <a:rPr lang="pt-PT" dirty="0" err="1"/>
              <a:t>Interceptação</a:t>
            </a:r>
            <a:r>
              <a:rPr lang="pt-PT" dirty="0"/>
              <a:t> de comunicações empresariais para obter informações sobre estratégias comerciais, propriedade intelectual ou segredos comerciais.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PT" b="1" dirty="0"/>
              <a:t>Violação da Privacidade: </a:t>
            </a:r>
            <a:r>
              <a:rPr lang="pt-PT" dirty="0"/>
              <a:t>Monitoramento não autorizado de comunicações pessoais, resultando em violações de privacidade e perda de confiança dos utilizadores.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PT" b="1" dirty="0"/>
              <a:t>Fraude e Roubo de Identidade: </a:t>
            </a:r>
            <a:r>
              <a:rPr lang="pt-PT" dirty="0"/>
              <a:t>Dados </a:t>
            </a:r>
            <a:r>
              <a:rPr lang="pt-PT" dirty="0" err="1"/>
              <a:t>interceptados</a:t>
            </a:r>
            <a:r>
              <a:rPr lang="pt-PT" dirty="0"/>
              <a:t> podem ser usados para realizar fraudes financeiras, roubo de identidade ou chantagem.</a:t>
            </a:r>
          </a:p>
        </p:txBody>
      </p:sp>
    </p:spTree>
    <p:extLst>
      <p:ext uri="{BB962C8B-B14F-4D97-AF65-F5344CB8AC3E}">
        <p14:creationId xmlns:p14="http://schemas.microsoft.com/office/powerpoint/2010/main" val="387859250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0" name="Google Shape;1890;p36"/>
          <p:cNvSpPr txBox="1">
            <a:spLocks noGrp="1"/>
          </p:cNvSpPr>
          <p:nvPr>
            <p:ph type="title"/>
          </p:nvPr>
        </p:nvSpPr>
        <p:spPr>
          <a:xfrm>
            <a:off x="1027134" y="338328"/>
            <a:ext cx="6945682" cy="9581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dirty="0"/>
              <a:t>INTERCEPÇÃO DE DADOS</a:t>
            </a:r>
          </a:p>
        </p:txBody>
      </p:sp>
      <p:pic>
        <p:nvPicPr>
          <p:cNvPr id="11266" name="Picture 2" descr="What is MITM (Man in the Middle) Attack | Imperva">
            <a:extLst>
              <a:ext uri="{FF2B5EF4-FFF2-40B4-BE49-F238E27FC236}">
                <a16:creationId xmlns:a16="http://schemas.microsoft.com/office/drawing/2014/main" id="{C3472C3B-D74F-2815-DE35-F8B7FC3B7B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423" y="1042670"/>
            <a:ext cx="4157960" cy="1944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Avoiding man-in-the-middle (MITM) attacks | Invicti">
            <a:extLst>
              <a:ext uri="{FF2B5EF4-FFF2-40B4-BE49-F238E27FC236}">
                <a16:creationId xmlns:a16="http://schemas.microsoft.com/office/drawing/2014/main" id="{EE652512-5D31-2302-441B-BAD116DC78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4353" y="2917014"/>
            <a:ext cx="4013981" cy="2107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1729309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0" name="Google Shape;1890;p36"/>
          <p:cNvSpPr txBox="1">
            <a:spLocks noGrp="1"/>
          </p:cNvSpPr>
          <p:nvPr>
            <p:ph type="title"/>
          </p:nvPr>
        </p:nvSpPr>
        <p:spPr>
          <a:xfrm>
            <a:off x="1027134" y="338328"/>
            <a:ext cx="6945682" cy="9581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dirty="0"/>
              <a:t>MEDIDAS DE PROTEÇÃO CONTRA INTERCEPÇÃO DE DADOS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68CA8676-BCA6-795F-664F-9057A495B0D2}"/>
              </a:ext>
            </a:extLst>
          </p:cNvPr>
          <p:cNvSpPr txBox="1"/>
          <p:nvPr/>
        </p:nvSpPr>
        <p:spPr>
          <a:xfrm>
            <a:off x="935538" y="1421632"/>
            <a:ext cx="7272924" cy="3607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PT" b="1" dirty="0"/>
              <a:t>Criptografia de Ponta a Ponta: </a:t>
            </a:r>
            <a:r>
              <a:rPr lang="pt-PT" dirty="0"/>
              <a:t>Uso de criptografia para proteger dados durante a transmissão, garantindo que apenas remetente e destinatário autorizados possam aceder o conteúdo.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PT" b="1" dirty="0"/>
              <a:t>Redes Privadas Virtuais (</a:t>
            </a:r>
            <a:r>
              <a:rPr lang="pt-PT" b="1" dirty="0" err="1"/>
              <a:t>VPNs</a:t>
            </a:r>
            <a:r>
              <a:rPr lang="pt-PT" b="1" dirty="0"/>
              <a:t>): </a:t>
            </a:r>
            <a:r>
              <a:rPr lang="pt-PT" dirty="0"/>
              <a:t>Utilização de </a:t>
            </a:r>
            <a:r>
              <a:rPr lang="pt-PT" dirty="0" err="1"/>
              <a:t>VPNs</a:t>
            </a:r>
            <a:r>
              <a:rPr lang="pt-PT" dirty="0"/>
              <a:t> para criar túneis seguros de comunicação através de redes públicas, protegendo dados contra intercetação.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PT" b="1" dirty="0"/>
              <a:t>Atualizações de Segurança: </a:t>
            </a:r>
            <a:r>
              <a:rPr lang="pt-PT" dirty="0"/>
              <a:t>Manter sistemas operativos, aplicações e dispositivos atualizados com as últimas correções de segurança para mitigar vulnerabilidades conhecidas.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PT" b="1" dirty="0"/>
              <a:t>Conscientização do Utilizador:</a:t>
            </a:r>
            <a:r>
              <a:rPr lang="pt-PT" dirty="0"/>
              <a:t> Educar utilizadores sobre ameaças de segurança cibernética, boas práticas de segurança e como reconhecer e relatar atividades suspeitas de intercetação de dados.</a:t>
            </a:r>
          </a:p>
        </p:txBody>
      </p:sp>
    </p:spTree>
    <p:extLst>
      <p:ext uri="{BB962C8B-B14F-4D97-AF65-F5344CB8AC3E}">
        <p14:creationId xmlns:p14="http://schemas.microsoft.com/office/powerpoint/2010/main" val="2282489638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0" name="Google Shape;1890;p3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 dirty="0"/>
              <a:t>Interceção</a:t>
            </a:r>
            <a:r>
              <a:rPr lang="en" sz="2800" dirty="0"/>
              <a:t> de Dados</a:t>
            </a:r>
            <a:endParaRPr dirty="0"/>
          </a:p>
        </p:txBody>
      </p:sp>
      <p:pic>
        <p:nvPicPr>
          <p:cNvPr id="2" name="Imagem 1" descr="Uma imagem com diagrama&#10;&#10;Descrição gerada automaticamente">
            <a:extLst>
              <a:ext uri="{FF2B5EF4-FFF2-40B4-BE49-F238E27FC236}">
                <a16:creationId xmlns:a16="http://schemas.microsoft.com/office/drawing/2014/main" id="{B4FE4DB0-5451-4F3F-D987-A2BA7D1DB6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182" y="968156"/>
            <a:ext cx="4094939" cy="1868401"/>
          </a:xfrm>
          <a:prstGeom prst="rect">
            <a:avLst/>
          </a:prstGeom>
        </p:spPr>
      </p:pic>
      <p:pic>
        <p:nvPicPr>
          <p:cNvPr id="6146" name="Picture 2" descr="These 8 Google Chrome extensions can help save time, boost your  productivity | Technology News,The Indian Express">
            <a:extLst>
              <a:ext uri="{FF2B5EF4-FFF2-40B4-BE49-F238E27FC236}">
                <a16:creationId xmlns:a16="http://schemas.microsoft.com/office/drawing/2014/main" id="{2A2BF7A0-21DC-5E2E-2B1D-1B13575A55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7514" y="2771987"/>
            <a:ext cx="4138261" cy="2300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098093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5" name="Google Shape;2155;p38"/>
          <p:cNvSpPr txBox="1">
            <a:spLocks noGrp="1"/>
          </p:cNvSpPr>
          <p:nvPr>
            <p:ph type="title"/>
          </p:nvPr>
        </p:nvSpPr>
        <p:spPr>
          <a:xfrm>
            <a:off x="2364828" y="2304255"/>
            <a:ext cx="4453998" cy="8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pt-PT" sz="4400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Injeção de SQL</a:t>
            </a:r>
          </a:p>
        </p:txBody>
      </p:sp>
      <p:sp>
        <p:nvSpPr>
          <p:cNvPr id="2156" name="Google Shape;2156;p38"/>
          <p:cNvSpPr txBox="1">
            <a:spLocks noGrp="1"/>
          </p:cNvSpPr>
          <p:nvPr>
            <p:ph type="title" idx="2"/>
          </p:nvPr>
        </p:nvSpPr>
        <p:spPr>
          <a:xfrm>
            <a:off x="2971800" y="1161288"/>
            <a:ext cx="2967600" cy="106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06</a:t>
            </a:r>
            <a:endParaRPr dirty="0">
              <a:solidFill>
                <a:schemeClr val="bg1"/>
              </a:solidFill>
              <a:latin typeface="Kanit" pitchFamily="2" charset="-34"/>
              <a:cs typeface="Kanit" pitchFamily="2" charset="-34"/>
            </a:endParaRPr>
          </a:p>
        </p:txBody>
      </p:sp>
      <p:sp>
        <p:nvSpPr>
          <p:cNvPr id="2157" name="Google Shape;2157;p38"/>
          <p:cNvSpPr txBox="1">
            <a:spLocks noGrp="1"/>
          </p:cNvSpPr>
          <p:nvPr>
            <p:ph type="subTitle" idx="1"/>
          </p:nvPr>
        </p:nvSpPr>
        <p:spPr>
          <a:xfrm>
            <a:off x="2560278" y="3054096"/>
            <a:ext cx="3790643" cy="68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800" dirty="0">
                <a:solidFill>
                  <a:schemeClr val="bg1"/>
                </a:solidFill>
                <a:effectLst/>
                <a:latin typeface="Kanit" pitchFamily="2" charset="-34"/>
                <a:ea typeface="Calibri" panose="020F0502020204030204" pitchFamily="34" charset="0"/>
                <a:cs typeface="Kanit" pitchFamily="2" charset="-34"/>
              </a:rPr>
              <a:t>Acesso a Base de Dados</a:t>
            </a:r>
            <a:endParaRPr dirty="0">
              <a:solidFill>
                <a:schemeClr val="bg1"/>
              </a:solidFill>
              <a:latin typeface="Kanit" pitchFamily="2" charset="-34"/>
              <a:cs typeface="Kanit" pitchFamily="2" charset="-34"/>
              <a:sym typeface="Barlow Semi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2481985172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0" name="Google Shape;1890;p3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 dirty="0"/>
              <a:t>INJEÇÃO DE SQL</a:t>
            </a:r>
            <a:endParaRPr lang="pt-PT" dirty="0"/>
          </a:p>
        </p:txBody>
      </p:sp>
      <p:pic>
        <p:nvPicPr>
          <p:cNvPr id="4" name="Imagem 3" descr="Uma imagem com diagrama&#10;&#10;Descrição gerada automaticamente">
            <a:extLst>
              <a:ext uri="{FF2B5EF4-FFF2-40B4-BE49-F238E27FC236}">
                <a16:creationId xmlns:a16="http://schemas.microsoft.com/office/drawing/2014/main" id="{D00AE86A-1949-C801-2B16-482F78D799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4006" y="1304634"/>
            <a:ext cx="5917821" cy="2702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6268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20"/>
          <p:cNvSpPr txBox="1">
            <a:spLocks noGrp="1"/>
          </p:cNvSpPr>
          <p:nvPr>
            <p:ph type="title"/>
          </p:nvPr>
        </p:nvSpPr>
        <p:spPr>
          <a:xfrm>
            <a:off x="457200" y="1707297"/>
            <a:ext cx="4529682" cy="264684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l"/>
            <a:r>
              <a:rPr lang="pt-PT" sz="2000" dirty="0">
                <a:latin typeface="Kanit" pitchFamily="2" charset="-34"/>
                <a:cs typeface="Kanit" pitchFamily="2" charset="-34"/>
              </a:rPr>
              <a:t>Ciber é sobre Empresas</a:t>
            </a:r>
            <a:br>
              <a:rPr lang="pt-PT" sz="2000" i="1" dirty="0">
                <a:latin typeface="Kanit" pitchFamily="2" charset="-34"/>
                <a:cs typeface="Kanit" pitchFamily="2" charset="-34"/>
              </a:rPr>
            </a:br>
            <a:r>
              <a:rPr lang="pt-PT" sz="2000" b="0" dirty="0">
                <a:latin typeface="Kanit" pitchFamily="2" charset="-34"/>
                <a:cs typeface="Kanit" pitchFamily="2" charset="-34"/>
              </a:rPr>
              <a:t>- Corporações</a:t>
            </a:r>
            <a:br>
              <a:rPr lang="pt-PT" sz="2000" b="0" dirty="0">
                <a:latin typeface="Kanit" pitchFamily="2" charset="-34"/>
                <a:cs typeface="Kanit" pitchFamily="2" charset="-34"/>
              </a:rPr>
            </a:br>
            <a:r>
              <a:rPr lang="pt-PT" sz="2000" b="0" dirty="0">
                <a:latin typeface="Kanit" pitchFamily="2" charset="-34"/>
                <a:cs typeface="Kanit" pitchFamily="2" charset="-34"/>
              </a:rPr>
              <a:t>- Distribuição de Água</a:t>
            </a:r>
            <a:br>
              <a:rPr lang="pt-PT" sz="2000" b="0" dirty="0">
                <a:latin typeface="Kanit" pitchFamily="2" charset="-34"/>
                <a:cs typeface="Kanit" pitchFamily="2" charset="-34"/>
              </a:rPr>
            </a:br>
            <a:r>
              <a:rPr lang="pt-PT" sz="2000" b="0" dirty="0">
                <a:latin typeface="Kanit" pitchFamily="2" charset="-34"/>
                <a:cs typeface="Kanit" pitchFamily="2" charset="-34"/>
              </a:rPr>
              <a:t>- Distribuição de Eletricidade</a:t>
            </a:r>
            <a:br>
              <a:rPr lang="pt-PT" sz="2000" b="0" dirty="0">
                <a:latin typeface="Kanit" pitchFamily="2" charset="-34"/>
                <a:cs typeface="Kanit" pitchFamily="2" charset="-34"/>
              </a:rPr>
            </a:br>
            <a:r>
              <a:rPr lang="pt-PT" sz="2000" b="0" dirty="0">
                <a:latin typeface="Kanit" pitchFamily="2" charset="-34"/>
                <a:cs typeface="Kanit" pitchFamily="2" charset="-34"/>
              </a:rPr>
              <a:t>- Transporte Marítimo</a:t>
            </a:r>
            <a:br>
              <a:rPr lang="pt-PT" sz="2000" b="0" dirty="0">
                <a:latin typeface="Kanit" pitchFamily="2" charset="-34"/>
                <a:cs typeface="Kanit" pitchFamily="2" charset="-34"/>
              </a:rPr>
            </a:br>
            <a:r>
              <a:rPr lang="pt-PT" sz="2000" b="0" dirty="0">
                <a:latin typeface="Kanit" pitchFamily="2" charset="-34"/>
                <a:cs typeface="Kanit" pitchFamily="2" charset="-34"/>
              </a:rPr>
              <a:t>- Transporte Ferroviário</a:t>
            </a:r>
            <a:br>
              <a:rPr lang="pt-PT" sz="2000" b="0" dirty="0">
                <a:latin typeface="Kanit" pitchFamily="2" charset="-34"/>
                <a:cs typeface="Kanit" pitchFamily="2" charset="-34"/>
              </a:rPr>
            </a:br>
            <a:r>
              <a:rPr lang="pt-PT" sz="2000" b="0" dirty="0">
                <a:latin typeface="Kanit" pitchFamily="2" charset="-34"/>
                <a:cs typeface="Kanit" pitchFamily="2" charset="-34"/>
              </a:rPr>
              <a:t>- Centrais Nucleares</a:t>
            </a:r>
            <a:br>
              <a:rPr lang="pt-PT" sz="2000" b="0" dirty="0">
                <a:latin typeface="Kanit" pitchFamily="2" charset="-34"/>
                <a:cs typeface="Kanit" pitchFamily="2" charset="-34"/>
              </a:rPr>
            </a:br>
            <a:r>
              <a:rPr lang="pt-PT" sz="2000" b="0" dirty="0">
                <a:latin typeface="Kanit" pitchFamily="2" charset="-34"/>
                <a:cs typeface="Kanit" pitchFamily="2" charset="-34"/>
              </a:rPr>
              <a:t>- e muito mais...</a:t>
            </a:r>
          </a:p>
        </p:txBody>
      </p:sp>
      <p:sp>
        <p:nvSpPr>
          <p:cNvPr id="2" name="Google Shape;69;p16">
            <a:extLst>
              <a:ext uri="{FF2B5EF4-FFF2-40B4-BE49-F238E27FC236}">
                <a16:creationId xmlns:a16="http://schemas.microsoft.com/office/drawing/2014/main" id="{9FAB4ED7-9FE1-4836-7E81-0F96DD417B22}"/>
              </a:ext>
            </a:extLst>
          </p:cNvPr>
          <p:cNvSpPr txBox="1">
            <a:spLocks/>
          </p:cNvSpPr>
          <p:nvPr/>
        </p:nvSpPr>
        <p:spPr>
          <a:xfrm>
            <a:off x="457200" y="292625"/>
            <a:ext cx="8229600" cy="7162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r>
              <a:rPr lang="pt-PT" sz="3600" dirty="0">
                <a:latin typeface="Poppins" pitchFamily="2" charset="77"/>
                <a:cs typeface="Poppins" pitchFamily="2" charset="77"/>
              </a:rPr>
              <a:t>CIBERSEGURANÇA</a:t>
            </a:r>
            <a:endParaRPr lang="pt-PT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3" name="Google Shape;69;p16">
            <a:extLst>
              <a:ext uri="{FF2B5EF4-FFF2-40B4-BE49-F238E27FC236}">
                <a16:creationId xmlns:a16="http://schemas.microsoft.com/office/drawing/2014/main" id="{838F754D-3629-CC75-2B68-2C5B6F10814C}"/>
              </a:ext>
            </a:extLst>
          </p:cNvPr>
          <p:cNvSpPr txBox="1">
            <a:spLocks/>
          </p:cNvSpPr>
          <p:nvPr/>
        </p:nvSpPr>
        <p:spPr>
          <a:xfrm>
            <a:off x="457200" y="794412"/>
            <a:ext cx="8229600" cy="7162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r>
              <a:rPr lang="pt-PT" sz="3600" dirty="0">
                <a:latin typeface="Poppins" pitchFamily="2" charset="77"/>
                <a:cs typeface="Poppins" pitchFamily="2" charset="77"/>
              </a:rPr>
              <a:t>Definição</a:t>
            </a:r>
            <a:endParaRPr lang="pt-PT" dirty="0">
              <a:latin typeface="Poppins" pitchFamily="2" charset="77"/>
              <a:cs typeface="Poppins" pitchFamily="2" charset="77"/>
            </a:endParaRPr>
          </a:p>
        </p:txBody>
      </p:sp>
      <p:grpSp>
        <p:nvGrpSpPr>
          <p:cNvPr id="4" name="Google Shape;56;p15">
            <a:extLst>
              <a:ext uri="{FF2B5EF4-FFF2-40B4-BE49-F238E27FC236}">
                <a16:creationId xmlns:a16="http://schemas.microsoft.com/office/drawing/2014/main" id="{21A54022-266E-9AD1-1266-2A95BE773362}"/>
              </a:ext>
            </a:extLst>
          </p:cNvPr>
          <p:cNvGrpSpPr/>
          <p:nvPr/>
        </p:nvGrpSpPr>
        <p:grpSpPr>
          <a:xfrm>
            <a:off x="3755376" y="1797706"/>
            <a:ext cx="5211891" cy="2974079"/>
            <a:chOff x="2925068" y="2092209"/>
            <a:chExt cx="3288881" cy="1876746"/>
          </a:xfrm>
        </p:grpSpPr>
        <p:sp>
          <p:nvSpPr>
            <p:cNvPr id="6" name="Google Shape;57;p15">
              <a:extLst>
                <a:ext uri="{FF2B5EF4-FFF2-40B4-BE49-F238E27FC236}">
                  <a16:creationId xmlns:a16="http://schemas.microsoft.com/office/drawing/2014/main" id="{528746E1-8FC7-2A8D-88F7-5783055CF82F}"/>
                </a:ext>
              </a:extLst>
            </p:cNvPr>
            <p:cNvSpPr/>
            <p:nvPr/>
          </p:nvSpPr>
          <p:spPr>
            <a:xfrm>
              <a:off x="3215525" y="2092209"/>
              <a:ext cx="2707966" cy="1691850"/>
            </a:xfrm>
            <a:custGeom>
              <a:avLst/>
              <a:gdLst/>
              <a:ahLst/>
              <a:cxnLst/>
              <a:rect l="l" t="t" r="r" b="b"/>
              <a:pathLst>
                <a:path w="82309" h="51424" extrusionOk="0">
                  <a:moveTo>
                    <a:pt x="2334" y="0"/>
                  </a:moveTo>
                  <a:cubicBezTo>
                    <a:pt x="1036" y="0"/>
                    <a:pt x="0" y="1036"/>
                    <a:pt x="0" y="2334"/>
                  </a:cubicBezTo>
                  <a:lnTo>
                    <a:pt x="0" y="51423"/>
                  </a:lnTo>
                  <a:lnTo>
                    <a:pt x="82308" y="51423"/>
                  </a:lnTo>
                  <a:lnTo>
                    <a:pt x="82308" y="2334"/>
                  </a:lnTo>
                  <a:cubicBezTo>
                    <a:pt x="82308" y="1036"/>
                    <a:pt x="81273" y="0"/>
                    <a:pt x="799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58;p15">
              <a:extLst>
                <a:ext uri="{FF2B5EF4-FFF2-40B4-BE49-F238E27FC236}">
                  <a16:creationId xmlns:a16="http://schemas.microsoft.com/office/drawing/2014/main" id="{897C8092-639D-4630-79F4-437FAB46770F}"/>
                </a:ext>
              </a:extLst>
            </p:cNvPr>
            <p:cNvSpPr/>
            <p:nvPr/>
          </p:nvSpPr>
          <p:spPr>
            <a:xfrm>
              <a:off x="3323634" y="2235192"/>
              <a:ext cx="2492537" cy="1468557"/>
            </a:xfrm>
            <a:custGeom>
              <a:avLst/>
              <a:gdLst/>
              <a:ahLst/>
              <a:cxnLst/>
              <a:rect l="l" t="t" r="r" b="b"/>
              <a:pathLst>
                <a:path w="75761" h="44637" extrusionOk="0">
                  <a:moveTo>
                    <a:pt x="1" y="0"/>
                  </a:moveTo>
                  <a:lnTo>
                    <a:pt x="1" y="44637"/>
                  </a:lnTo>
                  <a:lnTo>
                    <a:pt x="75760" y="44637"/>
                  </a:lnTo>
                  <a:lnTo>
                    <a:pt x="7576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59;p15">
              <a:extLst>
                <a:ext uri="{FF2B5EF4-FFF2-40B4-BE49-F238E27FC236}">
                  <a16:creationId xmlns:a16="http://schemas.microsoft.com/office/drawing/2014/main" id="{B6E1F395-9037-0E59-B00D-6A19F5093526}"/>
                </a:ext>
              </a:extLst>
            </p:cNvPr>
            <p:cNvSpPr/>
            <p:nvPr/>
          </p:nvSpPr>
          <p:spPr>
            <a:xfrm>
              <a:off x="2925068" y="3784023"/>
              <a:ext cx="3288881" cy="184931"/>
            </a:xfrm>
            <a:custGeom>
              <a:avLst/>
              <a:gdLst/>
              <a:ahLst/>
              <a:cxnLst/>
              <a:rect l="l" t="t" r="r" b="b"/>
              <a:pathLst>
                <a:path w="99966" h="5621" extrusionOk="0">
                  <a:moveTo>
                    <a:pt x="1" y="0"/>
                  </a:moveTo>
                  <a:lnTo>
                    <a:pt x="1" y="2703"/>
                  </a:lnTo>
                  <a:cubicBezTo>
                    <a:pt x="1" y="4310"/>
                    <a:pt x="1311" y="5620"/>
                    <a:pt x="2918" y="5620"/>
                  </a:cubicBezTo>
                  <a:lnTo>
                    <a:pt x="97049" y="5620"/>
                  </a:lnTo>
                  <a:cubicBezTo>
                    <a:pt x="98656" y="5620"/>
                    <a:pt x="99966" y="4310"/>
                    <a:pt x="99966" y="2703"/>
                  </a:cubicBezTo>
                  <a:lnTo>
                    <a:pt x="9996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60;p15">
              <a:extLst>
                <a:ext uri="{FF2B5EF4-FFF2-40B4-BE49-F238E27FC236}">
                  <a16:creationId xmlns:a16="http://schemas.microsoft.com/office/drawing/2014/main" id="{235DA9D4-FB4A-2609-CE9F-F4DEA819E499}"/>
                </a:ext>
              </a:extLst>
            </p:cNvPr>
            <p:cNvSpPr/>
            <p:nvPr/>
          </p:nvSpPr>
          <p:spPr>
            <a:xfrm>
              <a:off x="4180924" y="3783234"/>
              <a:ext cx="777592" cy="56062"/>
            </a:xfrm>
            <a:custGeom>
              <a:avLst/>
              <a:gdLst/>
              <a:ahLst/>
              <a:cxnLst/>
              <a:rect l="l" t="t" r="r" b="b"/>
              <a:pathLst>
                <a:path w="23635" h="1704" extrusionOk="0">
                  <a:moveTo>
                    <a:pt x="0" y="1"/>
                  </a:moveTo>
                  <a:lnTo>
                    <a:pt x="0" y="822"/>
                  </a:lnTo>
                  <a:cubicBezTo>
                    <a:pt x="0" y="1310"/>
                    <a:pt x="405" y="1703"/>
                    <a:pt x="881" y="1703"/>
                  </a:cubicBezTo>
                  <a:lnTo>
                    <a:pt x="22753" y="1703"/>
                  </a:lnTo>
                  <a:cubicBezTo>
                    <a:pt x="23229" y="1703"/>
                    <a:pt x="23622" y="1310"/>
                    <a:pt x="23634" y="822"/>
                  </a:cubicBezTo>
                  <a:lnTo>
                    <a:pt x="2363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61;p15">
              <a:extLst>
                <a:ext uri="{FF2B5EF4-FFF2-40B4-BE49-F238E27FC236}">
                  <a16:creationId xmlns:a16="http://schemas.microsoft.com/office/drawing/2014/main" id="{BFFF0550-CA0E-7969-9999-9CA901FA8F56}"/>
                </a:ext>
              </a:extLst>
            </p:cNvPr>
            <p:cNvSpPr/>
            <p:nvPr/>
          </p:nvSpPr>
          <p:spPr>
            <a:xfrm>
              <a:off x="3323059" y="2235192"/>
              <a:ext cx="2492899" cy="1468557"/>
            </a:xfrm>
            <a:custGeom>
              <a:avLst/>
              <a:gdLst/>
              <a:ahLst/>
              <a:cxnLst/>
              <a:rect l="l" t="t" r="r" b="b"/>
              <a:pathLst>
                <a:path w="75772" h="44637" extrusionOk="0">
                  <a:moveTo>
                    <a:pt x="1" y="0"/>
                  </a:moveTo>
                  <a:lnTo>
                    <a:pt x="1" y="44637"/>
                  </a:lnTo>
                  <a:lnTo>
                    <a:pt x="7577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62;p15">
              <a:extLst>
                <a:ext uri="{FF2B5EF4-FFF2-40B4-BE49-F238E27FC236}">
                  <a16:creationId xmlns:a16="http://schemas.microsoft.com/office/drawing/2014/main" id="{20922DAA-FEC9-E676-E3FB-62756EDB8BB5}"/>
                </a:ext>
              </a:extLst>
            </p:cNvPr>
            <p:cNvSpPr/>
            <p:nvPr/>
          </p:nvSpPr>
          <p:spPr>
            <a:xfrm>
              <a:off x="4150738" y="2399297"/>
              <a:ext cx="837535" cy="1077278"/>
            </a:xfrm>
            <a:custGeom>
              <a:avLst/>
              <a:gdLst/>
              <a:ahLst/>
              <a:cxnLst/>
              <a:rect l="l" t="t" r="r" b="b"/>
              <a:pathLst>
                <a:path w="25457" h="32744" extrusionOk="0">
                  <a:moveTo>
                    <a:pt x="12728" y="1"/>
                  </a:moveTo>
                  <a:lnTo>
                    <a:pt x="1" y="3775"/>
                  </a:lnTo>
                  <a:lnTo>
                    <a:pt x="1" y="22182"/>
                  </a:lnTo>
                  <a:cubicBezTo>
                    <a:pt x="5156" y="31398"/>
                    <a:pt x="12728" y="32743"/>
                    <a:pt x="12728" y="32743"/>
                  </a:cubicBezTo>
                  <a:cubicBezTo>
                    <a:pt x="12728" y="32743"/>
                    <a:pt x="20301" y="31386"/>
                    <a:pt x="25456" y="22182"/>
                  </a:cubicBezTo>
                  <a:lnTo>
                    <a:pt x="25456" y="3775"/>
                  </a:lnTo>
                  <a:lnTo>
                    <a:pt x="1272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63;p15">
              <a:extLst>
                <a:ext uri="{FF2B5EF4-FFF2-40B4-BE49-F238E27FC236}">
                  <a16:creationId xmlns:a16="http://schemas.microsoft.com/office/drawing/2014/main" id="{CC7F0169-C686-B54F-0FBA-FA6CE66CB76B}"/>
                </a:ext>
              </a:extLst>
            </p:cNvPr>
            <p:cNvSpPr/>
            <p:nvPr/>
          </p:nvSpPr>
          <p:spPr>
            <a:xfrm>
              <a:off x="4176203" y="2431835"/>
              <a:ext cx="786606" cy="1012201"/>
            </a:xfrm>
            <a:custGeom>
              <a:avLst/>
              <a:gdLst/>
              <a:ahLst/>
              <a:cxnLst/>
              <a:rect l="l" t="t" r="r" b="b"/>
              <a:pathLst>
                <a:path w="23909" h="30766" fill="none" extrusionOk="0">
                  <a:moveTo>
                    <a:pt x="11954" y="0"/>
                  </a:moveTo>
                  <a:lnTo>
                    <a:pt x="1" y="3560"/>
                  </a:lnTo>
                  <a:lnTo>
                    <a:pt x="1" y="20860"/>
                  </a:lnTo>
                  <a:cubicBezTo>
                    <a:pt x="4846" y="29504"/>
                    <a:pt x="11954" y="30766"/>
                    <a:pt x="11954" y="30766"/>
                  </a:cubicBezTo>
                  <a:cubicBezTo>
                    <a:pt x="11954" y="30766"/>
                    <a:pt x="19062" y="29504"/>
                    <a:pt x="23908" y="20860"/>
                  </a:cubicBezTo>
                  <a:lnTo>
                    <a:pt x="23908" y="3560"/>
                  </a:lnTo>
                  <a:close/>
                </a:path>
              </a:pathLst>
            </a:custGeom>
            <a:noFill/>
            <a:ln w="7750" cap="flat" cmpd="sng">
              <a:solidFill>
                <a:srgbClr val="FCFCFC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64;p15">
              <a:extLst>
                <a:ext uri="{FF2B5EF4-FFF2-40B4-BE49-F238E27FC236}">
                  <a16:creationId xmlns:a16="http://schemas.microsoft.com/office/drawing/2014/main" id="{69B440DD-D51C-1159-C1DD-A3CAA1FE7FDE}"/>
                </a:ext>
              </a:extLst>
            </p:cNvPr>
            <p:cNvSpPr/>
            <p:nvPr/>
          </p:nvSpPr>
          <p:spPr>
            <a:xfrm>
              <a:off x="4479392" y="2781627"/>
              <a:ext cx="180226" cy="313011"/>
            </a:xfrm>
            <a:custGeom>
              <a:avLst/>
              <a:gdLst/>
              <a:ahLst/>
              <a:cxnLst/>
              <a:rect l="l" t="t" r="r" b="b"/>
              <a:pathLst>
                <a:path w="5478" h="9514" extrusionOk="0">
                  <a:moveTo>
                    <a:pt x="2739" y="0"/>
                  </a:moveTo>
                  <a:cubicBezTo>
                    <a:pt x="1227" y="0"/>
                    <a:pt x="1" y="1239"/>
                    <a:pt x="1" y="2739"/>
                  </a:cubicBezTo>
                  <a:cubicBezTo>
                    <a:pt x="1" y="3810"/>
                    <a:pt x="608" y="4715"/>
                    <a:pt x="1501" y="5180"/>
                  </a:cubicBezTo>
                  <a:lnTo>
                    <a:pt x="1489" y="5180"/>
                  </a:lnTo>
                  <a:lnTo>
                    <a:pt x="310" y="9513"/>
                  </a:lnTo>
                  <a:lnTo>
                    <a:pt x="5168" y="9513"/>
                  </a:lnTo>
                  <a:lnTo>
                    <a:pt x="3978" y="5180"/>
                  </a:lnTo>
                  <a:cubicBezTo>
                    <a:pt x="4871" y="4727"/>
                    <a:pt x="5478" y="3810"/>
                    <a:pt x="5478" y="2739"/>
                  </a:cubicBezTo>
                  <a:cubicBezTo>
                    <a:pt x="5478" y="1215"/>
                    <a:pt x="4251" y="0"/>
                    <a:pt x="27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510547215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0" name="Google Shape;1890;p36"/>
          <p:cNvSpPr txBox="1">
            <a:spLocks noGrp="1"/>
          </p:cNvSpPr>
          <p:nvPr>
            <p:ph type="title"/>
          </p:nvPr>
        </p:nvSpPr>
        <p:spPr>
          <a:xfrm>
            <a:off x="1027134" y="338328"/>
            <a:ext cx="6945682" cy="9581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dirty="0"/>
              <a:t>COMO FUNCIONA A INJEÇÃO DE SQL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68CA8676-BCA6-795F-664F-9057A495B0D2}"/>
              </a:ext>
            </a:extLst>
          </p:cNvPr>
          <p:cNvSpPr txBox="1"/>
          <p:nvPr/>
        </p:nvSpPr>
        <p:spPr>
          <a:xfrm>
            <a:off x="935538" y="1421632"/>
            <a:ext cx="7272924" cy="2637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PT" b="1" dirty="0"/>
              <a:t>Processo de Ataque: </a:t>
            </a:r>
            <a:r>
              <a:rPr lang="pt-PT" dirty="0"/>
              <a:t>O invasor identifica um campo de entrada suscetível a injeção de SQL, como um formulário de login ou uma caixa de pesquisa em um site. Eles inserem comandos SQL maliciosos nesse campo para explorar vulnerabilidades na aplicação.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PT" b="1" dirty="0"/>
              <a:t>Execução de Comandos SQL: </a:t>
            </a:r>
            <a:r>
              <a:rPr lang="pt-PT" dirty="0"/>
              <a:t>Os comandos SQL inseridos pelo invasor são executados na base de dados, permitindo que eles manipulem consultas, modifiquem dados ou até mesmo controlem o sistema inteiro, dependendo do nível de acesso concedido ao aplicativo.</a:t>
            </a:r>
          </a:p>
        </p:txBody>
      </p:sp>
    </p:spTree>
    <p:extLst>
      <p:ext uri="{BB962C8B-B14F-4D97-AF65-F5344CB8AC3E}">
        <p14:creationId xmlns:p14="http://schemas.microsoft.com/office/powerpoint/2010/main" val="1229847762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0" name="Google Shape;1890;p36"/>
          <p:cNvSpPr txBox="1">
            <a:spLocks noGrp="1"/>
          </p:cNvSpPr>
          <p:nvPr>
            <p:ph type="title"/>
          </p:nvPr>
        </p:nvSpPr>
        <p:spPr>
          <a:xfrm>
            <a:off x="1027134" y="338328"/>
            <a:ext cx="6945682" cy="9581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dirty="0"/>
              <a:t>Tipos de Ataques de Injeção de SQL: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68CA8676-BCA6-795F-664F-9057A495B0D2}"/>
              </a:ext>
            </a:extLst>
          </p:cNvPr>
          <p:cNvSpPr txBox="1"/>
          <p:nvPr/>
        </p:nvSpPr>
        <p:spPr>
          <a:xfrm>
            <a:off x="935538" y="1421632"/>
            <a:ext cx="7272924" cy="2960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PT" b="1" dirty="0"/>
              <a:t>Ataques de Injeção de SQL Baseados em </a:t>
            </a:r>
            <a:r>
              <a:rPr lang="pt-PT" b="1" dirty="0" err="1"/>
              <a:t>Boolean</a:t>
            </a:r>
            <a:r>
              <a:rPr lang="pt-PT" b="1" dirty="0"/>
              <a:t>: </a:t>
            </a:r>
            <a:r>
              <a:rPr lang="pt-PT" dirty="0"/>
              <a:t>O invasor explora a resposta booleana das consultas SQL para inferir informações sobre a estrutura do banco de dados ou obter acesso a dados confidenciais.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PT" b="1" dirty="0"/>
              <a:t>Ataques de Injeção de SQL Baseados em Erros: </a:t>
            </a:r>
            <a:r>
              <a:rPr lang="pt-PT" dirty="0"/>
              <a:t>O invasor induz a base de dados a gerar erros específicos, revelando informações sensíveis, como mensagens de erro contendo detalhes da base de dados.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PT" b="1" dirty="0"/>
              <a:t>Ataques de Injeção de SQL Baseados em Tempo: </a:t>
            </a:r>
            <a:r>
              <a:rPr lang="pt-PT" dirty="0"/>
              <a:t>O invasor explora atrasos ou tempo de resposta da base de dados para determinar se uma condição é verdadeira ou falsa, revelando informações sobre o banco de dados.</a:t>
            </a:r>
          </a:p>
        </p:txBody>
      </p:sp>
    </p:spTree>
    <p:extLst>
      <p:ext uri="{BB962C8B-B14F-4D97-AF65-F5344CB8AC3E}">
        <p14:creationId xmlns:p14="http://schemas.microsoft.com/office/powerpoint/2010/main" val="3601852724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0" name="Google Shape;1890;p36"/>
          <p:cNvSpPr txBox="1">
            <a:spLocks noGrp="1"/>
          </p:cNvSpPr>
          <p:nvPr>
            <p:ph type="title"/>
          </p:nvPr>
        </p:nvSpPr>
        <p:spPr>
          <a:xfrm>
            <a:off x="1027134" y="338328"/>
            <a:ext cx="6945682" cy="9581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dirty="0"/>
              <a:t>CONSEQUÊNCIAS DA INJEÇÃO DE SQL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68CA8676-BCA6-795F-664F-9057A495B0D2}"/>
              </a:ext>
            </a:extLst>
          </p:cNvPr>
          <p:cNvSpPr txBox="1"/>
          <p:nvPr/>
        </p:nvSpPr>
        <p:spPr>
          <a:xfrm>
            <a:off x="935538" y="1421632"/>
            <a:ext cx="7272924" cy="2637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PT" b="1" dirty="0"/>
              <a:t>Acesso Não Autorizado: </a:t>
            </a:r>
            <a:r>
              <a:rPr lang="pt-PT" dirty="0"/>
              <a:t>Os invasores podem obter acesso a informações confidenciais, como senhas, dados financeiros ou informações pessoais armazenadas na base de dados.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PT" b="1" dirty="0"/>
              <a:t>Manipulação de Dados:</a:t>
            </a:r>
            <a:r>
              <a:rPr lang="pt-PT" dirty="0"/>
              <a:t> Os invasores podem modificar, excluir ou adicionar dados a base de dados, comprometendo a integridade e a precisão das informações.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PT" b="1" dirty="0"/>
              <a:t>Execução de Comandos Arbitrários: </a:t>
            </a:r>
            <a:r>
              <a:rPr lang="pt-PT" dirty="0"/>
              <a:t>Os invasores podem executar comandos SQL arbitrários na base de dados, permitindo que eles controlem o sistema, execute operações maliciosas ou até mesmo comprometa o servidor.</a:t>
            </a:r>
          </a:p>
        </p:txBody>
      </p:sp>
    </p:spTree>
    <p:extLst>
      <p:ext uri="{BB962C8B-B14F-4D97-AF65-F5344CB8AC3E}">
        <p14:creationId xmlns:p14="http://schemas.microsoft.com/office/powerpoint/2010/main" val="836375233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0" name="Google Shape;1890;p36"/>
          <p:cNvSpPr txBox="1">
            <a:spLocks noGrp="1"/>
          </p:cNvSpPr>
          <p:nvPr>
            <p:ph type="title"/>
          </p:nvPr>
        </p:nvSpPr>
        <p:spPr>
          <a:xfrm>
            <a:off x="1027134" y="338328"/>
            <a:ext cx="6945682" cy="9581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dirty="0"/>
              <a:t>MEDIDAS DE PREVENÇÃO E MITIGAÇÃO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68CA8676-BCA6-795F-664F-9057A495B0D2}"/>
              </a:ext>
            </a:extLst>
          </p:cNvPr>
          <p:cNvSpPr txBox="1"/>
          <p:nvPr/>
        </p:nvSpPr>
        <p:spPr>
          <a:xfrm>
            <a:off x="907402" y="1971140"/>
            <a:ext cx="2904942" cy="17490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Tx/>
              <a:buChar char="-"/>
            </a:pPr>
            <a:r>
              <a:rPr lang="pt-PT" dirty="0"/>
              <a:t>Utilização de Parâmetros SQL</a:t>
            </a:r>
          </a:p>
          <a:p>
            <a:pPr marL="285750" indent="-285750">
              <a:lnSpc>
                <a:spcPct val="200000"/>
              </a:lnSpc>
              <a:buFontTx/>
              <a:buChar char="-"/>
            </a:pPr>
            <a:r>
              <a:rPr lang="pt-PT" dirty="0"/>
              <a:t>Validação de Entrada</a:t>
            </a:r>
          </a:p>
          <a:p>
            <a:pPr marL="285750" indent="-285750">
              <a:lnSpc>
                <a:spcPct val="200000"/>
              </a:lnSpc>
              <a:buFontTx/>
              <a:buChar char="-"/>
            </a:pPr>
            <a:r>
              <a:rPr lang="pt-PT" dirty="0"/>
              <a:t>Privilégios de Banco de Dados</a:t>
            </a:r>
          </a:p>
          <a:p>
            <a:pPr marL="285750" indent="-285750">
              <a:lnSpc>
                <a:spcPct val="200000"/>
              </a:lnSpc>
              <a:buFontTx/>
              <a:buChar char="-"/>
            </a:pPr>
            <a:r>
              <a:rPr lang="pt-PT" dirty="0"/>
              <a:t>Monitoramento de Atividades</a:t>
            </a:r>
          </a:p>
        </p:txBody>
      </p:sp>
      <p:pic>
        <p:nvPicPr>
          <p:cNvPr id="12290" name="Picture 2" descr="O que é SQL injection, e como evitar ataque de SQL injection?">
            <a:extLst>
              <a:ext uri="{FF2B5EF4-FFF2-40B4-BE49-F238E27FC236}">
                <a16:creationId xmlns:a16="http://schemas.microsoft.com/office/drawing/2014/main" id="{514FCFA0-9682-0BFA-716E-610E933198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1637" y="1694475"/>
            <a:ext cx="4178104" cy="2611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5094096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0" name="Google Shape;1890;p36"/>
          <p:cNvSpPr txBox="1">
            <a:spLocks noGrp="1"/>
          </p:cNvSpPr>
          <p:nvPr>
            <p:ph type="title"/>
          </p:nvPr>
        </p:nvSpPr>
        <p:spPr>
          <a:xfrm>
            <a:off x="1215025" y="1215024"/>
            <a:ext cx="6601216" cy="248015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6600" dirty="0"/>
              <a:t>QUIZ</a:t>
            </a:r>
            <a:endParaRPr sz="16600" dirty="0"/>
          </a:p>
        </p:txBody>
      </p:sp>
    </p:spTree>
    <p:extLst>
      <p:ext uri="{BB962C8B-B14F-4D97-AF65-F5344CB8AC3E}">
        <p14:creationId xmlns:p14="http://schemas.microsoft.com/office/powerpoint/2010/main" val="2172526228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5" name="Google Shape;2155;p38"/>
          <p:cNvSpPr txBox="1">
            <a:spLocks noGrp="1"/>
          </p:cNvSpPr>
          <p:nvPr>
            <p:ph type="title"/>
          </p:nvPr>
        </p:nvSpPr>
        <p:spPr>
          <a:xfrm>
            <a:off x="1936625" y="2231088"/>
            <a:ext cx="4892709" cy="8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pt-PT" sz="4800" dirty="0" err="1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DDoS</a:t>
            </a:r>
            <a:endParaRPr lang="pt-PT" sz="4800" dirty="0">
              <a:solidFill>
                <a:schemeClr val="bg1"/>
              </a:solidFill>
              <a:latin typeface="Kanit" pitchFamily="2" charset="-34"/>
              <a:cs typeface="Kanit" pitchFamily="2" charset="-34"/>
            </a:endParaRPr>
          </a:p>
        </p:txBody>
      </p:sp>
      <p:sp>
        <p:nvSpPr>
          <p:cNvPr id="2156" name="Google Shape;2156;p38"/>
          <p:cNvSpPr txBox="1">
            <a:spLocks noGrp="1"/>
          </p:cNvSpPr>
          <p:nvPr>
            <p:ph type="title" idx="2"/>
          </p:nvPr>
        </p:nvSpPr>
        <p:spPr>
          <a:xfrm>
            <a:off x="2971800" y="1161288"/>
            <a:ext cx="2967600" cy="106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/>
                </a:solidFill>
                <a:latin typeface="Kanit" pitchFamily="2" charset="-34"/>
                <a:cs typeface="Kanit" pitchFamily="2" charset="-34"/>
              </a:rPr>
              <a:t>07</a:t>
            </a:r>
            <a:endParaRPr dirty="0">
              <a:solidFill>
                <a:schemeClr val="bg1"/>
              </a:solidFill>
              <a:latin typeface="Kanit" pitchFamily="2" charset="-34"/>
              <a:cs typeface="Kanit" pitchFamily="2" charset="-34"/>
            </a:endParaRPr>
          </a:p>
        </p:txBody>
      </p:sp>
      <p:sp>
        <p:nvSpPr>
          <p:cNvPr id="2157" name="Google Shape;2157;p38"/>
          <p:cNvSpPr txBox="1">
            <a:spLocks noGrp="1"/>
          </p:cNvSpPr>
          <p:nvPr>
            <p:ph type="subTitle" idx="1"/>
          </p:nvPr>
        </p:nvSpPr>
        <p:spPr>
          <a:xfrm>
            <a:off x="2487659" y="2877791"/>
            <a:ext cx="3790643" cy="68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800" dirty="0">
                <a:solidFill>
                  <a:schemeClr val="bg1"/>
                </a:solidFill>
                <a:effectLst/>
                <a:latin typeface="Kanit" pitchFamily="2" charset="-34"/>
                <a:ea typeface="Calibri" panose="020F0502020204030204" pitchFamily="34" charset="0"/>
                <a:cs typeface="Kanit" pitchFamily="2" charset="-34"/>
              </a:rPr>
              <a:t>Negação de Serviço </a:t>
            </a:r>
            <a:r>
              <a:rPr lang="pt-PT" sz="1800" dirty="0">
                <a:solidFill>
                  <a:schemeClr val="bg1"/>
                </a:solidFill>
                <a:latin typeface="Kanit" pitchFamily="2" charset="-34"/>
                <a:ea typeface="Calibri" panose="020F0502020204030204" pitchFamily="34" charset="0"/>
                <a:cs typeface="Kanit" pitchFamily="2" charset="-34"/>
              </a:rPr>
              <a:t>D</a:t>
            </a:r>
            <a:r>
              <a:rPr lang="pt-PT" sz="1800" dirty="0">
                <a:solidFill>
                  <a:schemeClr val="bg1"/>
                </a:solidFill>
                <a:effectLst/>
                <a:latin typeface="Kanit" pitchFamily="2" charset="-34"/>
                <a:ea typeface="Calibri" panose="020F0502020204030204" pitchFamily="34" charset="0"/>
                <a:cs typeface="Kanit" pitchFamily="2" charset="-34"/>
              </a:rPr>
              <a:t>istribuída</a:t>
            </a:r>
            <a:r>
              <a:rPr lang="pt-PT" sz="2000" dirty="0">
                <a:solidFill>
                  <a:schemeClr val="bg1"/>
                </a:solidFill>
                <a:effectLst/>
                <a:latin typeface="Kanit" pitchFamily="2" charset="-34"/>
                <a:cs typeface="Kanit" pitchFamily="2" charset="-34"/>
              </a:rPr>
              <a:t> </a:t>
            </a:r>
            <a:endParaRPr dirty="0">
              <a:solidFill>
                <a:schemeClr val="bg1"/>
              </a:solidFill>
              <a:latin typeface="Kanit" pitchFamily="2" charset="-34"/>
              <a:cs typeface="Kanit" pitchFamily="2" charset="-34"/>
              <a:sym typeface="Barlow Semi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3234967673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0" name="Google Shape;1890;p36"/>
          <p:cNvSpPr txBox="1">
            <a:spLocks noGrp="1"/>
          </p:cNvSpPr>
          <p:nvPr>
            <p:ph type="title"/>
          </p:nvPr>
        </p:nvSpPr>
        <p:spPr>
          <a:xfrm>
            <a:off x="1027134" y="338328"/>
            <a:ext cx="6945682" cy="9581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dirty="0"/>
              <a:t>MEDIDAS DE PREVENÇÃO E MITIGAÇÃO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68CA8676-BCA6-795F-664F-9057A495B0D2}"/>
              </a:ext>
            </a:extLst>
          </p:cNvPr>
          <p:cNvSpPr txBox="1"/>
          <p:nvPr/>
        </p:nvSpPr>
        <p:spPr>
          <a:xfrm>
            <a:off x="935539" y="1014536"/>
            <a:ext cx="3636462" cy="32840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PT" b="1" dirty="0"/>
              <a:t>Um Ataque de Negação de Serviço Distribuído (DDoS) </a:t>
            </a:r>
            <a:r>
              <a:rPr lang="pt-PT" dirty="0"/>
              <a:t>é uma tentativa maliciosa de sobrecarregar um servidor, serviço ou rede com um grande volume de tráfego de solicitações, tornando-o inacessível para usuários legítimos. O ataque é distribuído, o que significa que ele é lançado a partir de várias fontes simultaneamente, dificultando sua mitigação.</a:t>
            </a:r>
          </a:p>
        </p:txBody>
      </p:sp>
      <p:pic>
        <p:nvPicPr>
          <p:cNvPr id="13314" name="Picture 2" descr="DDoS: O que é, Como funciona e Como se Proteger desses Ataques">
            <a:extLst>
              <a:ext uri="{FF2B5EF4-FFF2-40B4-BE49-F238E27FC236}">
                <a16:creationId xmlns:a16="http://schemas.microsoft.com/office/drawing/2014/main" id="{98FB8ED0-0885-A84F-09D2-57A0BF7A78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5873" y="1552135"/>
            <a:ext cx="3674332" cy="1968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8933936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0" name="Google Shape;1890;p36"/>
          <p:cNvSpPr txBox="1">
            <a:spLocks noGrp="1"/>
          </p:cNvSpPr>
          <p:nvPr>
            <p:ph type="title"/>
          </p:nvPr>
        </p:nvSpPr>
        <p:spPr>
          <a:xfrm>
            <a:off x="1027134" y="338328"/>
            <a:ext cx="6945682" cy="9581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dirty="0"/>
              <a:t>Funcionamento de um Ataque DDoS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68CA8676-BCA6-795F-664F-9057A495B0D2}"/>
              </a:ext>
            </a:extLst>
          </p:cNvPr>
          <p:cNvSpPr txBox="1"/>
          <p:nvPr/>
        </p:nvSpPr>
        <p:spPr>
          <a:xfrm>
            <a:off x="935538" y="1014536"/>
            <a:ext cx="7272924" cy="32840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PT" b="1" dirty="0"/>
              <a:t>Comprometimento de Dispositivos: </a:t>
            </a:r>
            <a:r>
              <a:rPr lang="pt-PT" dirty="0"/>
              <a:t>Os atacantes assumem o controlo de uma rede de dispositivos comprometidos, conhecidos como </a:t>
            </a:r>
            <a:r>
              <a:rPr lang="pt-PT" dirty="0" err="1"/>
              <a:t>botnets</a:t>
            </a:r>
            <a:r>
              <a:rPr lang="pt-PT" dirty="0"/>
              <a:t>, por meio de malware ou outras técnicas de comprometimento.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PT" b="1" dirty="0"/>
              <a:t>Envio de Tráfego Malicioso: </a:t>
            </a:r>
            <a:r>
              <a:rPr lang="pt-PT" dirty="0"/>
              <a:t>Os dispositivos comprometidos são instruídos a enviar solicitações de tráfego falsas ou legítimas em massa para o alvo do ataque, sobrecarregando seus recursos de rede, largura de banda ou capacidade de processamento.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PT" b="1" dirty="0"/>
              <a:t>Sobrecarga do Alvo: </a:t>
            </a:r>
            <a:r>
              <a:rPr lang="pt-PT" dirty="0"/>
              <a:t>O tráfego de solicitações de ataque é recebido pelo servidor ou rede de destino, consumindo seus recursos e impedindo que utilizadores legítimos acedam os serviços ou informações hospedados.</a:t>
            </a:r>
          </a:p>
        </p:txBody>
      </p:sp>
    </p:spTree>
    <p:extLst>
      <p:ext uri="{BB962C8B-B14F-4D97-AF65-F5344CB8AC3E}">
        <p14:creationId xmlns:p14="http://schemas.microsoft.com/office/powerpoint/2010/main" val="3836856837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0" name="Google Shape;1890;p36"/>
          <p:cNvSpPr txBox="1">
            <a:spLocks noGrp="1"/>
          </p:cNvSpPr>
          <p:nvPr>
            <p:ph type="title"/>
          </p:nvPr>
        </p:nvSpPr>
        <p:spPr>
          <a:xfrm>
            <a:off x="1027134" y="338328"/>
            <a:ext cx="6945682" cy="9581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dirty="0"/>
              <a:t>Funcionamento de um Ataque DDoS</a:t>
            </a:r>
          </a:p>
        </p:txBody>
      </p:sp>
      <p:pic>
        <p:nvPicPr>
          <p:cNvPr id="16390" name="Picture 6" descr="O que é ataque DDoS e estratégias de mitigação | Cloudflare">
            <a:extLst>
              <a:ext uri="{FF2B5EF4-FFF2-40B4-BE49-F238E27FC236}">
                <a16:creationId xmlns:a16="http://schemas.microsoft.com/office/drawing/2014/main" id="{B645B095-D9E1-5A83-E9DC-0032B7A582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2362" y="1100818"/>
            <a:ext cx="6700912" cy="3351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3631165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0" name="Google Shape;1890;p3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 dirty="0" err="1"/>
              <a:t>DDoS</a:t>
            </a:r>
            <a:endParaRPr dirty="0"/>
          </a:p>
        </p:txBody>
      </p:sp>
      <p:pic>
        <p:nvPicPr>
          <p:cNvPr id="3" name="Imagem 2" descr="Uma imagem com diagrama&#10;&#10;Descrição gerada automaticamente">
            <a:extLst>
              <a:ext uri="{FF2B5EF4-FFF2-40B4-BE49-F238E27FC236}">
                <a16:creationId xmlns:a16="http://schemas.microsoft.com/office/drawing/2014/main" id="{E5B67808-FE4E-CCD1-BF25-BF7A97B601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6689" y="1075112"/>
            <a:ext cx="4770621" cy="386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6554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20"/>
          <p:cNvSpPr txBox="1">
            <a:spLocks noGrp="1"/>
          </p:cNvSpPr>
          <p:nvPr>
            <p:ph type="title"/>
          </p:nvPr>
        </p:nvSpPr>
        <p:spPr>
          <a:xfrm>
            <a:off x="4418215" y="1919010"/>
            <a:ext cx="4529682" cy="289306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l"/>
            <a:r>
              <a:rPr lang="pt-PT" sz="2000" dirty="0">
                <a:latin typeface="Kanit" pitchFamily="2" charset="-34"/>
                <a:cs typeface="Kanit" pitchFamily="2" charset="-34"/>
              </a:rPr>
              <a:t>Tecnologia</a:t>
            </a:r>
            <a:br>
              <a:rPr lang="pt-PT" sz="2000" dirty="0">
                <a:latin typeface="Kanit" pitchFamily="2" charset="-34"/>
                <a:cs typeface="Kanit" pitchFamily="2" charset="-34"/>
              </a:rPr>
            </a:br>
            <a:r>
              <a:rPr lang="pt-PT" sz="1400" dirty="0">
                <a:latin typeface="Kanit" pitchFamily="2" charset="-34"/>
                <a:cs typeface="Kanit" pitchFamily="2" charset="-34"/>
              </a:rPr>
              <a:t>- Hardware</a:t>
            </a:r>
            <a:br>
              <a:rPr lang="pt-PT" sz="1400" dirty="0">
                <a:latin typeface="Kanit" pitchFamily="2" charset="-34"/>
                <a:cs typeface="Kanit" pitchFamily="2" charset="-34"/>
              </a:rPr>
            </a:br>
            <a:r>
              <a:rPr lang="pt-PT" sz="1400" dirty="0">
                <a:latin typeface="Kanit" pitchFamily="2" charset="-34"/>
                <a:cs typeface="Kanit" pitchFamily="2" charset="-34"/>
              </a:rPr>
              <a:t>- Software</a:t>
            </a:r>
            <a:br>
              <a:rPr lang="pt-PT" sz="2000" dirty="0">
                <a:latin typeface="Kanit" pitchFamily="2" charset="-34"/>
                <a:cs typeface="Kanit" pitchFamily="2" charset="-34"/>
              </a:rPr>
            </a:br>
            <a:r>
              <a:rPr lang="pt-PT" sz="2000" dirty="0">
                <a:latin typeface="Kanit" pitchFamily="2" charset="-34"/>
                <a:cs typeface="Kanit" pitchFamily="2" charset="-34"/>
              </a:rPr>
              <a:t>Pessoas</a:t>
            </a:r>
            <a:br>
              <a:rPr lang="pt-PT" sz="2000" dirty="0">
                <a:latin typeface="Kanit" pitchFamily="2" charset="-34"/>
                <a:cs typeface="Kanit" pitchFamily="2" charset="-34"/>
              </a:rPr>
            </a:br>
            <a:r>
              <a:rPr lang="pt-PT" sz="1400" dirty="0">
                <a:latin typeface="Kanit" pitchFamily="2" charset="-34"/>
                <a:cs typeface="Kanit" pitchFamily="2" charset="-34"/>
              </a:rPr>
              <a:t>- Informáticos</a:t>
            </a:r>
            <a:br>
              <a:rPr lang="pt-PT" sz="1400" dirty="0">
                <a:latin typeface="Kanit" pitchFamily="2" charset="-34"/>
                <a:cs typeface="Kanit" pitchFamily="2" charset="-34"/>
              </a:rPr>
            </a:br>
            <a:r>
              <a:rPr lang="pt-PT" sz="1400" dirty="0">
                <a:latin typeface="Kanit" pitchFamily="2" charset="-34"/>
                <a:cs typeface="Kanit" pitchFamily="2" charset="-34"/>
              </a:rPr>
              <a:t>- Executivos</a:t>
            </a:r>
            <a:br>
              <a:rPr lang="pt-PT" sz="1400" dirty="0">
                <a:latin typeface="Kanit" pitchFamily="2" charset="-34"/>
                <a:cs typeface="Kanit" pitchFamily="2" charset="-34"/>
              </a:rPr>
            </a:br>
            <a:r>
              <a:rPr lang="pt-PT" sz="1400" dirty="0">
                <a:latin typeface="Kanit" pitchFamily="2" charset="-34"/>
                <a:cs typeface="Kanit" pitchFamily="2" charset="-34"/>
              </a:rPr>
              <a:t>- Forças de segurança</a:t>
            </a:r>
            <a:br>
              <a:rPr lang="pt-PT" sz="1400" dirty="0">
                <a:latin typeface="Kanit" pitchFamily="2" charset="-34"/>
                <a:cs typeface="Kanit" pitchFamily="2" charset="-34"/>
              </a:rPr>
            </a:br>
            <a:r>
              <a:rPr lang="pt-PT" sz="1400" dirty="0">
                <a:latin typeface="Kanit" pitchFamily="2" charset="-34"/>
                <a:cs typeface="Kanit" pitchFamily="2" charset="-34"/>
              </a:rPr>
              <a:t>- Hackers</a:t>
            </a:r>
            <a:br>
              <a:rPr lang="pt-PT" sz="2000" dirty="0">
                <a:latin typeface="Kanit" pitchFamily="2" charset="-34"/>
                <a:cs typeface="Kanit" pitchFamily="2" charset="-34"/>
              </a:rPr>
            </a:br>
            <a:r>
              <a:rPr lang="pt-PT" sz="2000" dirty="0">
                <a:latin typeface="Kanit" pitchFamily="2" charset="-34"/>
                <a:cs typeface="Kanit" pitchFamily="2" charset="-34"/>
              </a:rPr>
              <a:t>Organizações</a:t>
            </a:r>
            <a:br>
              <a:rPr lang="pt-PT" sz="2000" dirty="0">
                <a:latin typeface="Kanit" pitchFamily="2" charset="-34"/>
                <a:cs typeface="Kanit" pitchFamily="2" charset="-34"/>
              </a:rPr>
            </a:br>
            <a:r>
              <a:rPr lang="pt-PT" sz="1400" dirty="0">
                <a:latin typeface="Kanit" pitchFamily="2" charset="-34"/>
                <a:cs typeface="Kanit" pitchFamily="2" charset="-34"/>
              </a:rPr>
              <a:t>– Privadas</a:t>
            </a:r>
            <a:br>
              <a:rPr lang="pt-PT" sz="1400" dirty="0">
                <a:latin typeface="Kanit" pitchFamily="2" charset="-34"/>
                <a:cs typeface="Kanit" pitchFamily="2" charset="-34"/>
              </a:rPr>
            </a:br>
            <a:r>
              <a:rPr lang="pt-PT" sz="1400" dirty="0">
                <a:latin typeface="Kanit" pitchFamily="2" charset="-34"/>
                <a:cs typeface="Kanit" pitchFamily="2" charset="-34"/>
              </a:rPr>
              <a:t>- Publicas </a:t>
            </a:r>
            <a:endParaRPr lang="pt-PT" sz="2000" dirty="0">
              <a:latin typeface="Kanit" pitchFamily="2" charset="-34"/>
              <a:cs typeface="Kanit" pitchFamily="2" charset="-34"/>
            </a:endParaRPr>
          </a:p>
        </p:txBody>
      </p:sp>
      <p:grpSp>
        <p:nvGrpSpPr>
          <p:cNvPr id="448" name="Google Shape;448;p20"/>
          <p:cNvGrpSpPr/>
          <p:nvPr/>
        </p:nvGrpSpPr>
        <p:grpSpPr>
          <a:xfrm>
            <a:off x="733900" y="1708125"/>
            <a:ext cx="3561605" cy="3020624"/>
            <a:chOff x="733900" y="1708125"/>
            <a:chExt cx="3561605" cy="3020624"/>
          </a:xfrm>
        </p:grpSpPr>
        <p:sp>
          <p:nvSpPr>
            <p:cNvPr id="449" name="Google Shape;449;p20"/>
            <p:cNvSpPr/>
            <p:nvPr/>
          </p:nvSpPr>
          <p:spPr>
            <a:xfrm>
              <a:off x="733900" y="4490375"/>
              <a:ext cx="3561605" cy="238374"/>
            </a:xfrm>
            <a:custGeom>
              <a:avLst/>
              <a:gdLst/>
              <a:ahLst/>
              <a:cxnLst/>
              <a:rect l="l" t="t" r="r" b="b"/>
              <a:pathLst>
                <a:path w="81618" h="4728" extrusionOk="0">
                  <a:moveTo>
                    <a:pt x="40803" y="0"/>
                  </a:moveTo>
                  <a:cubicBezTo>
                    <a:pt x="18265" y="0"/>
                    <a:pt x="1" y="1060"/>
                    <a:pt x="1" y="2370"/>
                  </a:cubicBezTo>
                  <a:cubicBezTo>
                    <a:pt x="1" y="3679"/>
                    <a:pt x="18265" y="4727"/>
                    <a:pt x="40803" y="4727"/>
                  </a:cubicBezTo>
                  <a:cubicBezTo>
                    <a:pt x="63342" y="4727"/>
                    <a:pt x="81618" y="3679"/>
                    <a:pt x="81618" y="2370"/>
                  </a:cubicBezTo>
                  <a:cubicBezTo>
                    <a:pt x="81618" y="1060"/>
                    <a:pt x="63342" y="0"/>
                    <a:pt x="408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20"/>
            <p:cNvSpPr/>
            <p:nvPr/>
          </p:nvSpPr>
          <p:spPr>
            <a:xfrm>
              <a:off x="733939" y="1708125"/>
              <a:ext cx="3561543" cy="2379555"/>
            </a:xfrm>
            <a:custGeom>
              <a:avLst/>
              <a:gdLst/>
              <a:ahLst/>
              <a:cxnLst/>
              <a:rect l="l" t="t" r="r" b="b"/>
              <a:pathLst>
                <a:path w="70641" h="47197" extrusionOk="0">
                  <a:moveTo>
                    <a:pt x="953" y="0"/>
                  </a:moveTo>
                  <a:cubicBezTo>
                    <a:pt x="417" y="0"/>
                    <a:pt x="0" y="429"/>
                    <a:pt x="0" y="953"/>
                  </a:cubicBezTo>
                  <a:lnTo>
                    <a:pt x="0" y="46244"/>
                  </a:lnTo>
                  <a:cubicBezTo>
                    <a:pt x="0" y="46780"/>
                    <a:pt x="429" y="47196"/>
                    <a:pt x="953" y="47196"/>
                  </a:cubicBezTo>
                  <a:lnTo>
                    <a:pt x="69688" y="47196"/>
                  </a:lnTo>
                  <a:cubicBezTo>
                    <a:pt x="70223" y="47196"/>
                    <a:pt x="70640" y="46780"/>
                    <a:pt x="70640" y="46256"/>
                  </a:cubicBezTo>
                  <a:lnTo>
                    <a:pt x="70640" y="953"/>
                  </a:lnTo>
                  <a:cubicBezTo>
                    <a:pt x="70640" y="417"/>
                    <a:pt x="70200" y="0"/>
                    <a:pt x="6968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20"/>
            <p:cNvSpPr/>
            <p:nvPr/>
          </p:nvSpPr>
          <p:spPr>
            <a:xfrm>
              <a:off x="2514364" y="1708125"/>
              <a:ext cx="1781099" cy="2379555"/>
            </a:xfrm>
            <a:custGeom>
              <a:avLst/>
              <a:gdLst/>
              <a:ahLst/>
              <a:cxnLst/>
              <a:rect l="l" t="t" r="r" b="b"/>
              <a:pathLst>
                <a:path w="35327" h="47197" extrusionOk="0">
                  <a:moveTo>
                    <a:pt x="0" y="0"/>
                  </a:moveTo>
                  <a:lnTo>
                    <a:pt x="0" y="47196"/>
                  </a:lnTo>
                  <a:lnTo>
                    <a:pt x="33481" y="47196"/>
                  </a:lnTo>
                  <a:cubicBezTo>
                    <a:pt x="34493" y="47196"/>
                    <a:pt x="35326" y="46363"/>
                    <a:pt x="35326" y="45351"/>
                  </a:cubicBezTo>
                  <a:lnTo>
                    <a:pt x="35326" y="1846"/>
                  </a:lnTo>
                  <a:cubicBezTo>
                    <a:pt x="35326" y="834"/>
                    <a:pt x="34493" y="0"/>
                    <a:pt x="3348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20"/>
            <p:cNvSpPr/>
            <p:nvPr/>
          </p:nvSpPr>
          <p:spPr>
            <a:xfrm>
              <a:off x="814354" y="1787935"/>
              <a:ext cx="3401265" cy="1904773"/>
            </a:xfrm>
            <a:custGeom>
              <a:avLst/>
              <a:gdLst/>
              <a:ahLst/>
              <a:cxnLst/>
              <a:rect l="l" t="t" r="r" b="b"/>
              <a:pathLst>
                <a:path w="67462" h="37780" extrusionOk="0">
                  <a:moveTo>
                    <a:pt x="358" y="1"/>
                  </a:moveTo>
                  <a:cubicBezTo>
                    <a:pt x="167" y="1"/>
                    <a:pt x="1" y="155"/>
                    <a:pt x="1" y="358"/>
                  </a:cubicBezTo>
                  <a:lnTo>
                    <a:pt x="1" y="37422"/>
                  </a:lnTo>
                  <a:cubicBezTo>
                    <a:pt x="1" y="37624"/>
                    <a:pt x="167" y="37779"/>
                    <a:pt x="358" y="37779"/>
                  </a:cubicBezTo>
                  <a:lnTo>
                    <a:pt x="67104" y="37779"/>
                  </a:lnTo>
                  <a:cubicBezTo>
                    <a:pt x="67295" y="37779"/>
                    <a:pt x="67462" y="37624"/>
                    <a:pt x="67462" y="37422"/>
                  </a:cubicBezTo>
                  <a:lnTo>
                    <a:pt x="67462" y="358"/>
                  </a:lnTo>
                  <a:cubicBezTo>
                    <a:pt x="67462" y="155"/>
                    <a:pt x="67295" y="1"/>
                    <a:pt x="671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20"/>
            <p:cNvSpPr/>
            <p:nvPr/>
          </p:nvSpPr>
          <p:spPr>
            <a:xfrm>
              <a:off x="2514364" y="1787935"/>
              <a:ext cx="1701238" cy="1904773"/>
            </a:xfrm>
            <a:custGeom>
              <a:avLst/>
              <a:gdLst/>
              <a:ahLst/>
              <a:cxnLst/>
              <a:rect l="l" t="t" r="r" b="b"/>
              <a:pathLst>
                <a:path w="33743" h="37780" extrusionOk="0">
                  <a:moveTo>
                    <a:pt x="0" y="1"/>
                  </a:moveTo>
                  <a:lnTo>
                    <a:pt x="0" y="37779"/>
                  </a:lnTo>
                  <a:lnTo>
                    <a:pt x="33040" y="37779"/>
                  </a:lnTo>
                  <a:cubicBezTo>
                    <a:pt x="33433" y="37779"/>
                    <a:pt x="33731" y="37470"/>
                    <a:pt x="33731" y="37100"/>
                  </a:cubicBezTo>
                  <a:lnTo>
                    <a:pt x="33731" y="691"/>
                  </a:lnTo>
                  <a:cubicBezTo>
                    <a:pt x="33743" y="310"/>
                    <a:pt x="33433" y="1"/>
                    <a:pt x="3304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20"/>
            <p:cNvSpPr/>
            <p:nvPr/>
          </p:nvSpPr>
          <p:spPr>
            <a:xfrm>
              <a:off x="1883446" y="4518012"/>
              <a:ext cx="1263664" cy="91861"/>
            </a:xfrm>
            <a:custGeom>
              <a:avLst/>
              <a:gdLst/>
              <a:ahLst/>
              <a:cxnLst/>
              <a:rect l="l" t="t" r="r" b="b"/>
              <a:pathLst>
                <a:path w="25064" h="1822" extrusionOk="0">
                  <a:moveTo>
                    <a:pt x="906" y="0"/>
                  </a:moveTo>
                  <a:cubicBezTo>
                    <a:pt x="406" y="0"/>
                    <a:pt x="1" y="417"/>
                    <a:pt x="1" y="917"/>
                  </a:cubicBezTo>
                  <a:cubicBezTo>
                    <a:pt x="1" y="1417"/>
                    <a:pt x="418" y="1822"/>
                    <a:pt x="906" y="1822"/>
                  </a:cubicBezTo>
                  <a:lnTo>
                    <a:pt x="24147" y="1822"/>
                  </a:lnTo>
                  <a:cubicBezTo>
                    <a:pt x="24647" y="1822"/>
                    <a:pt x="25052" y="1417"/>
                    <a:pt x="25063" y="917"/>
                  </a:cubicBezTo>
                  <a:cubicBezTo>
                    <a:pt x="25063" y="405"/>
                    <a:pt x="24647" y="0"/>
                    <a:pt x="24159" y="0"/>
                  </a:cubicBezTo>
                  <a:close/>
                </a:path>
              </a:pathLst>
            </a:custGeom>
            <a:solidFill>
              <a:srgbClr val="2D55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20"/>
            <p:cNvSpPr/>
            <p:nvPr/>
          </p:nvSpPr>
          <p:spPr>
            <a:xfrm>
              <a:off x="1989120" y="4087602"/>
              <a:ext cx="1052314" cy="430465"/>
            </a:xfrm>
            <a:custGeom>
              <a:avLst/>
              <a:gdLst/>
              <a:ahLst/>
              <a:cxnLst/>
              <a:rect l="l" t="t" r="r" b="b"/>
              <a:pathLst>
                <a:path w="20872" h="8538" extrusionOk="0">
                  <a:moveTo>
                    <a:pt x="4608" y="0"/>
                  </a:moveTo>
                  <a:cubicBezTo>
                    <a:pt x="4608" y="2763"/>
                    <a:pt x="4608" y="8537"/>
                    <a:pt x="0" y="8537"/>
                  </a:cubicBezTo>
                  <a:lnTo>
                    <a:pt x="20815" y="8537"/>
                  </a:lnTo>
                  <a:cubicBezTo>
                    <a:pt x="16240" y="8513"/>
                    <a:pt x="16240" y="2751"/>
                    <a:pt x="16240" y="0"/>
                  </a:cubicBezTo>
                  <a:close/>
                  <a:moveTo>
                    <a:pt x="20815" y="8537"/>
                  </a:moveTo>
                  <a:lnTo>
                    <a:pt x="20815" y="8537"/>
                  </a:lnTo>
                  <a:cubicBezTo>
                    <a:pt x="20825" y="8537"/>
                    <a:pt x="20834" y="8537"/>
                    <a:pt x="20844" y="8537"/>
                  </a:cubicBezTo>
                  <a:cubicBezTo>
                    <a:pt x="20853" y="8537"/>
                    <a:pt x="20862" y="8537"/>
                    <a:pt x="20872" y="853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20"/>
            <p:cNvSpPr/>
            <p:nvPr/>
          </p:nvSpPr>
          <p:spPr>
            <a:xfrm>
              <a:off x="2423109" y="3798865"/>
              <a:ext cx="183116" cy="183116"/>
            </a:xfrm>
            <a:custGeom>
              <a:avLst/>
              <a:gdLst/>
              <a:ahLst/>
              <a:cxnLst/>
              <a:rect l="l" t="t" r="r" b="b"/>
              <a:pathLst>
                <a:path w="3632" h="3632" extrusionOk="0">
                  <a:moveTo>
                    <a:pt x="1810" y="0"/>
                  </a:moveTo>
                  <a:cubicBezTo>
                    <a:pt x="810" y="0"/>
                    <a:pt x="1" y="810"/>
                    <a:pt x="1" y="1810"/>
                  </a:cubicBezTo>
                  <a:cubicBezTo>
                    <a:pt x="1" y="2810"/>
                    <a:pt x="810" y="3632"/>
                    <a:pt x="1810" y="3632"/>
                  </a:cubicBezTo>
                  <a:cubicBezTo>
                    <a:pt x="2810" y="3632"/>
                    <a:pt x="3632" y="2810"/>
                    <a:pt x="3632" y="1810"/>
                  </a:cubicBezTo>
                  <a:cubicBezTo>
                    <a:pt x="3632" y="810"/>
                    <a:pt x="2810" y="0"/>
                    <a:pt x="18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20"/>
            <p:cNvSpPr/>
            <p:nvPr/>
          </p:nvSpPr>
          <p:spPr>
            <a:xfrm>
              <a:off x="2514364" y="3798865"/>
              <a:ext cx="91861" cy="183116"/>
            </a:xfrm>
            <a:custGeom>
              <a:avLst/>
              <a:gdLst/>
              <a:ahLst/>
              <a:cxnLst/>
              <a:rect l="l" t="t" r="r" b="b"/>
              <a:pathLst>
                <a:path w="1822" h="3632" extrusionOk="0">
                  <a:moveTo>
                    <a:pt x="0" y="0"/>
                  </a:moveTo>
                  <a:lnTo>
                    <a:pt x="0" y="3632"/>
                  </a:lnTo>
                  <a:cubicBezTo>
                    <a:pt x="1000" y="3632"/>
                    <a:pt x="1822" y="2810"/>
                    <a:pt x="1822" y="1810"/>
                  </a:cubicBezTo>
                  <a:cubicBezTo>
                    <a:pt x="1822" y="810"/>
                    <a:pt x="1012" y="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20"/>
            <p:cNvSpPr/>
            <p:nvPr/>
          </p:nvSpPr>
          <p:spPr>
            <a:xfrm>
              <a:off x="2514364" y="4087602"/>
              <a:ext cx="526510" cy="430465"/>
            </a:xfrm>
            <a:custGeom>
              <a:avLst/>
              <a:gdLst/>
              <a:ahLst/>
              <a:cxnLst/>
              <a:rect l="l" t="t" r="r" b="b"/>
              <a:pathLst>
                <a:path w="10443" h="8538" extrusionOk="0">
                  <a:moveTo>
                    <a:pt x="0" y="0"/>
                  </a:moveTo>
                  <a:lnTo>
                    <a:pt x="0" y="8537"/>
                  </a:lnTo>
                  <a:lnTo>
                    <a:pt x="10386" y="8537"/>
                  </a:lnTo>
                  <a:cubicBezTo>
                    <a:pt x="5822" y="8513"/>
                    <a:pt x="5822" y="2751"/>
                    <a:pt x="5822" y="0"/>
                  </a:cubicBezTo>
                  <a:close/>
                  <a:moveTo>
                    <a:pt x="10386" y="8537"/>
                  </a:moveTo>
                  <a:cubicBezTo>
                    <a:pt x="10395" y="8537"/>
                    <a:pt x="10404" y="8537"/>
                    <a:pt x="10414" y="8537"/>
                  </a:cubicBezTo>
                  <a:cubicBezTo>
                    <a:pt x="10423" y="8537"/>
                    <a:pt x="10433" y="8537"/>
                    <a:pt x="10442" y="8537"/>
                  </a:cubicBezTo>
                  <a:close/>
                </a:path>
              </a:pathLst>
            </a:custGeom>
            <a:solidFill>
              <a:srgbClr val="1C37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20"/>
            <p:cNvSpPr/>
            <p:nvPr/>
          </p:nvSpPr>
          <p:spPr>
            <a:xfrm>
              <a:off x="2514364" y="4519171"/>
              <a:ext cx="632135" cy="90701"/>
            </a:xfrm>
            <a:custGeom>
              <a:avLst/>
              <a:gdLst/>
              <a:ahLst/>
              <a:cxnLst/>
              <a:rect l="l" t="t" r="r" b="b"/>
              <a:pathLst>
                <a:path w="12538" h="1799" extrusionOk="0">
                  <a:moveTo>
                    <a:pt x="0" y="1"/>
                  </a:moveTo>
                  <a:lnTo>
                    <a:pt x="0" y="1799"/>
                  </a:lnTo>
                  <a:lnTo>
                    <a:pt x="11633" y="1799"/>
                  </a:lnTo>
                  <a:cubicBezTo>
                    <a:pt x="12121" y="1799"/>
                    <a:pt x="12538" y="1394"/>
                    <a:pt x="12538" y="894"/>
                  </a:cubicBezTo>
                  <a:cubicBezTo>
                    <a:pt x="12538" y="394"/>
                    <a:pt x="12133" y="1"/>
                    <a:pt x="116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20"/>
            <p:cNvSpPr/>
            <p:nvPr/>
          </p:nvSpPr>
          <p:spPr>
            <a:xfrm>
              <a:off x="2100138" y="2137324"/>
              <a:ext cx="829670" cy="1228221"/>
            </a:xfrm>
            <a:custGeom>
              <a:avLst/>
              <a:gdLst/>
              <a:ahLst/>
              <a:cxnLst/>
              <a:rect l="l" t="t" r="r" b="b"/>
              <a:pathLst>
                <a:path w="16456" h="24361" extrusionOk="0">
                  <a:moveTo>
                    <a:pt x="8240" y="869"/>
                  </a:moveTo>
                  <a:cubicBezTo>
                    <a:pt x="10157" y="869"/>
                    <a:pt x="11729" y="2429"/>
                    <a:pt x="11729" y="4358"/>
                  </a:cubicBezTo>
                  <a:lnTo>
                    <a:pt x="11729" y="9299"/>
                  </a:lnTo>
                  <a:lnTo>
                    <a:pt x="4740" y="9299"/>
                  </a:lnTo>
                  <a:lnTo>
                    <a:pt x="4740" y="4358"/>
                  </a:lnTo>
                  <a:cubicBezTo>
                    <a:pt x="4740" y="2441"/>
                    <a:pt x="6299" y="869"/>
                    <a:pt x="8240" y="869"/>
                  </a:cubicBezTo>
                  <a:close/>
                  <a:moveTo>
                    <a:pt x="8216" y="0"/>
                  </a:moveTo>
                  <a:cubicBezTo>
                    <a:pt x="5811" y="0"/>
                    <a:pt x="3859" y="1965"/>
                    <a:pt x="3859" y="4358"/>
                  </a:cubicBezTo>
                  <a:lnTo>
                    <a:pt x="3859" y="9299"/>
                  </a:lnTo>
                  <a:lnTo>
                    <a:pt x="1168" y="9299"/>
                  </a:lnTo>
                  <a:cubicBezTo>
                    <a:pt x="525" y="9299"/>
                    <a:pt x="1" y="9823"/>
                    <a:pt x="1" y="10466"/>
                  </a:cubicBezTo>
                  <a:lnTo>
                    <a:pt x="1" y="23205"/>
                  </a:lnTo>
                  <a:cubicBezTo>
                    <a:pt x="1" y="23836"/>
                    <a:pt x="525" y="24360"/>
                    <a:pt x="1168" y="24360"/>
                  </a:cubicBezTo>
                  <a:lnTo>
                    <a:pt x="15277" y="24360"/>
                  </a:lnTo>
                  <a:cubicBezTo>
                    <a:pt x="15920" y="24360"/>
                    <a:pt x="16432" y="23836"/>
                    <a:pt x="16432" y="23205"/>
                  </a:cubicBezTo>
                  <a:lnTo>
                    <a:pt x="16432" y="10466"/>
                  </a:lnTo>
                  <a:cubicBezTo>
                    <a:pt x="16455" y="9823"/>
                    <a:pt x="15932" y="9299"/>
                    <a:pt x="15277" y="9299"/>
                  </a:cubicBezTo>
                  <a:lnTo>
                    <a:pt x="12586" y="9299"/>
                  </a:lnTo>
                  <a:lnTo>
                    <a:pt x="12586" y="4358"/>
                  </a:lnTo>
                  <a:cubicBezTo>
                    <a:pt x="12586" y="1953"/>
                    <a:pt x="10609" y="0"/>
                    <a:pt x="82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20"/>
            <p:cNvSpPr/>
            <p:nvPr/>
          </p:nvSpPr>
          <p:spPr>
            <a:xfrm>
              <a:off x="2514364" y="2137324"/>
              <a:ext cx="415440" cy="1228826"/>
            </a:xfrm>
            <a:custGeom>
              <a:avLst/>
              <a:gdLst/>
              <a:ahLst/>
              <a:cxnLst/>
              <a:rect l="l" t="t" r="r" b="b"/>
              <a:pathLst>
                <a:path w="8240" h="24373" extrusionOk="0">
                  <a:moveTo>
                    <a:pt x="0" y="0"/>
                  </a:moveTo>
                  <a:lnTo>
                    <a:pt x="0" y="881"/>
                  </a:lnTo>
                  <a:cubicBezTo>
                    <a:pt x="1929" y="881"/>
                    <a:pt x="3501" y="2441"/>
                    <a:pt x="3501" y="4370"/>
                  </a:cubicBezTo>
                  <a:lnTo>
                    <a:pt x="3501" y="9311"/>
                  </a:lnTo>
                  <a:lnTo>
                    <a:pt x="0" y="9311"/>
                  </a:lnTo>
                  <a:lnTo>
                    <a:pt x="0" y="24372"/>
                  </a:lnTo>
                  <a:lnTo>
                    <a:pt x="7061" y="24372"/>
                  </a:lnTo>
                  <a:cubicBezTo>
                    <a:pt x="7704" y="24372"/>
                    <a:pt x="8216" y="23860"/>
                    <a:pt x="8216" y="23217"/>
                  </a:cubicBezTo>
                  <a:lnTo>
                    <a:pt x="8216" y="10478"/>
                  </a:lnTo>
                  <a:cubicBezTo>
                    <a:pt x="8239" y="9823"/>
                    <a:pt x="7716" y="9299"/>
                    <a:pt x="7061" y="9299"/>
                  </a:cubicBezTo>
                  <a:lnTo>
                    <a:pt x="4370" y="9299"/>
                  </a:lnTo>
                  <a:lnTo>
                    <a:pt x="4370" y="4358"/>
                  </a:lnTo>
                  <a:cubicBezTo>
                    <a:pt x="4370" y="1953"/>
                    <a:pt x="2393" y="0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20"/>
            <p:cNvSpPr/>
            <p:nvPr/>
          </p:nvSpPr>
          <p:spPr>
            <a:xfrm>
              <a:off x="2399111" y="2764813"/>
              <a:ext cx="225165" cy="441052"/>
            </a:xfrm>
            <a:custGeom>
              <a:avLst/>
              <a:gdLst/>
              <a:ahLst/>
              <a:cxnLst/>
              <a:rect l="l" t="t" r="r" b="b"/>
              <a:pathLst>
                <a:path w="4466" h="8748" extrusionOk="0">
                  <a:moveTo>
                    <a:pt x="2295" y="0"/>
                  </a:moveTo>
                  <a:cubicBezTo>
                    <a:pt x="2152" y="0"/>
                    <a:pt x="2006" y="14"/>
                    <a:pt x="1858" y="44"/>
                  </a:cubicBezTo>
                  <a:cubicBezTo>
                    <a:pt x="1000" y="210"/>
                    <a:pt x="310" y="925"/>
                    <a:pt x="167" y="1782"/>
                  </a:cubicBezTo>
                  <a:cubicBezTo>
                    <a:pt x="0" y="2711"/>
                    <a:pt x="429" y="3556"/>
                    <a:pt x="1143" y="3997"/>
                  </a:cubicBezTo>
                  <a:lnTo>
                    <a:pt x="286" y="8045"/>
                  </a:lnTo>
                  <a:cubicBezTo>
                    <a:pt x="203" y="8402"/>
                    <a:pt x="477" y="8747"/>
                    <a:pt x="846" y="8747"/>
                  </a:cubicBezTo>
                  <a:lnTo>
                    <a:pt x="3739" y="8747"/>
                  </a:lnTo>
                  <a:cubicBezTo>
                    <a:pt x="4108" y="8747"/>
                    <a:pt x="4370" y="8402"/>
                    <a:pt x="4298" y="8045"/>
                  </a:cubicBezTo>
                  <a:lnTo>
                    <a:pt x="3441" y="3997"/>
                  </a:lnTo>
                  <a:cubicBezTo>
                    <a:pt x="4060" y="3627"/>
                    <a:pt x="4465" y="2949"/>
                    <a:pt x="4465" y="2175"/>
                  </a:cubicBezTo>
                  <a:cubicBezTo>
                    <a:pt x="4465" y="974"/>
                    <a:pt x="3488" y="0"/>
                    <a:pt x="22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20"/>
            <p:cNvSpPr/>
            <p:nvPr/>
          </p:nvSpPr>
          <p:spPr>
            <a:xfrm>
              <a:off x="2514364" y="2765771"/>
              <a:ext cx="109305" cy="440699"/>
            </a:xfrm>
            <a:custGeom>
              <a:avLst/>
              <a:gdLst/>
              <a:ahLst/>
              <a:cxnLst/>
              <a:rect l="l" t="t" r="r" b="b"/>
              <a:pathLst>
                <a:path w="2168" h="8741" extrusionOk="0">
                  <a:moveTo>
                    <a:pt x="0" y="1"/>
                  </a:moveTo>
                  <a:lnTo>
                    <a:pt x="0" y="8740"/>
                  </a:lnTo>
                  <a:lnTo>
                    <a:pt x="1453" y="8740"/>
                  </a:lnTo>
                  <a:cubicBezTo>
                    <a:pt x="1822" y="8740"/>
                    <a:pt x="2084" y="8407"/>
                    <a:pt x="2012" y="8038"/>
                  </a:cubicBezTo>
                  <a:lnTo>
                    <a:pt x="1155" y="3989"/>
                  </a:lnTo>
                  <a:cubicBezTo>
                    <a:pt x="1762" y="3608"/>
                    <a:pt x="2167" y="2942"/>
                    <a:pt x="2167" y="2168"/>
                  </a:cubicBezTo>
                  <a:cubicBezTo>
                    <a:pt x="2167" y="977"/>
                    <a:pt x="1191" y="1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Google Shape;69;p16">
            <a:extLst>
              <a:ext uri="{FF2B5EF4-FFF2-40B4-BE49-F238E27FC236}">
                <a16:creationId xmlns:a16="http://schemas.microsoft.com/office/drawing/2014/main" id="{9FAB4ED7-9FE1-4836-7E81-0F96DD417B22}"/>
              </a:ext>
            </a:extLst>
          </p:cNvPr>
          <p:cNvSpPr txBox="1">
            <a:spLocks/>
          </p:cNvSpPr>
          <p:nvPr/>
        </p:nvSpPr>
        <p:spPr>
          <a:xfrm>
            <a:off x="457200" y="292625"/>
            <a:ext cx="8229600" cy="7162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r>
              <a:rPr lang="pt-PT" sz="3600" dirty="0">
                <a:latin typeface="Poppins" pitchFamily="2" charset="77"/>
                <a:cs typeface="Poppins" pitchFamily="2" charset="77"/>
              </a:rPr>
              <a:t>CIBERSEGURANÇA</a:t>
            </a:r>
            <a:endParaRPr lang="pt-PT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3" name="Google Shape;69;p16">
            <a:extLst>
              <a:ext uri="{FF2B5EF4-FFF2-40B4-BE49-F238E27FC236}">
                <a16:creationId xmlns:a16="http://schemas.microsoft.com/office/drawing/2014/main" id="{838F754D-3629-CC75-2B68-2C5B6F10814C}"/>
              </a:ext>
            </a:extLst>
          </p:cNvPr>
          <p:cNvSpPr txBox="1">
            <a:spLocks/>
          </p:cNvSpPr>
          <p:nvPr/>
        </p:nvSpPr>
        <p:spPr>
          <a:xfrm>
            <a:off x="457200" y="794412"/>
            <a:ext cx="8229600" cy="7162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r>
              <a:rPr lang="pt-PT" sz="3600" dirty="0">
                <a:latin typeface="Poppins" pitchFamily="2" charset="77"/>
                <a:cs typeface="Poppins" pitchFamily="2" charset="77"/>
              </a:rPr>
              <a:t>Definição</a:t>
            </a:r>
            <a:endParaRPr lang="pt-PT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E3FFBBC7-6EDD-88FE-2230-E851EB8E14BC}"/>
              </a:ext>
            </a:extLst>
          </p:cNvPr>
          <p:cNvSpPr txBox="1"/>
          <p:nvPr/>
        </p:nvSpPr>
        <p:spPr>
          <a:xfrm>
            <a:off x="4375897" y="1534050"/>
            <a:ext cx="457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2800" b="1" dirty="0">
                <a:solidFill>
                  <a:schemeClr val="dk1"/>
                </a:solidFill>
                <a:latin typeface="Kanit" pitchFamily="2" charset="-34"/>
                <a:cs typeface="Kanit" pitchFamily="2" charset="-34"/>
                <a:sym typeface="Fira Sans"/>
              </a:rPr>
              <a:t>Ciber é complexo</a:t>
            </a:r>
          </a:p>
        </p:txBody>
      </p:sp>
    </p:spTree>
    <p:extLst>
      <p:ext uri="{BB962C8B-B14F-4D97-AF65-F5344CB8AC3E}">
        <p14:creationId xmlns:p14="http://schemas.microsoft.com/office/powerpoint/2010/main" val="3022834854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0" name="Google Shape;1890;p3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 dirty="0" err="1"/>
              <a:t>DDoS</a:t>
            </a:r>
            <a:endParaRPr dirty="0"/>
          </a:p>
        </p:txBody>
      </p:sp>
      <p:pic>
        <p:nvPicPr>
          <p:cNvPr id="2" name="Picture 4" descr="O que é ataque DDoS e estratégias de mitigação | Cloudflare">
            <a:extLst>
              <a:ext uri="{FF2B5EF4-FFF2-40B4-BE49-F238E27FC236}">
                <a16:creationId xmlns:a16="http://schemas.microsoft.com/office/drawing/2014/main" id="{CCDB2576-7EBC-7326-793A-41121EF8C1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7816" y="1152601"/>
            <a:ext cx="6588368" cy="3295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454334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0" name="Google Shape;1890;p36"/>
          <p:cNvSpPr txBox="1">
            <a:spLocks noGrp="1"/>
          </p:cNvSpPr>
          <p:nvPr>
            <p:ph type="title"/>
          </p:nvPr>
        </p:nvSpPr>
        <p:spPr>
          <a:xfrm>
            <a:off x="1027134" y="338328"/>
            <a:ext cx="6945682" cy="9581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dirty="0"/>
              <a:t>Tipos de Ataques DDoS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68CA8676-BCA6-795F-664F-9057A495B0D2}"/>
              </a:ext>
            </a:extLst>
          </p:cNvPr>
          <p:cNvSpPr txBox="1"/>
          <p:nvPr/>
        </p:nvSpPr>
        <p:spPr>
          <a:xfrm>
            <a:off x="935538" y="1014536"/>
            <a:ext cx="7272924" cy="2960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PT" b="1" dirty="0"/>
              <a:t>Ataques de Camada de Aplicação: </a:t>
            </a:r>
            <a:r>
              <a:rPr lang="pt-PT" dirty="0"/>
              <a:t>Alveja vulnerabilidades em aplicativos da web, como HTTP ou DNS, com solicitações maliciosas projetadas para sobrecarregar servidores de aplicações.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PT" b="1" dirty="0"/>
              <a:t>Ataques de Camada de Transporte: </a:t>
            </a:r>
            <a:r>
              <a:rPr lang="pt-PT" dirty="0"/>
              <a:t>Dirigidos a protocolos de transporte, como TCP ou UDP, com um grande volume de tráfego para saturar a largura de banda da rede ou esgotar os recursos do servidor.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PT" b="1" dirty="0"/>
              <a:t>Ataques de Camada de Rede:</a:t>
            </a:r>
            <a:r>
              <a:rPr lang="pt-PT" dirty="0"/>
              <a:t> Miram vulnerabilidades em dispositivos de rede, como routers ou firewalls, com tráfego de pacotes IP excessivo para interromper a conexão de rede.</a:t>
            </a:r>
          </a:p>
        </p:txBody>
      </p:sp>
    </p:spTree>
    <p:extLst>
      <p:ext uri="{BB962C8B-B14F-4D97-AF65-F5344CB8AC3E}">
        <p14:creationId xmlns:p14="http://schemas.microsoft.com/office/powerpoint/2010/main" val="1545263730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0" name="Google Shape;1890;p36"/>
          <p:cNvSpPr txBox="1">
            <a:spLocks noGrp="1"/>
          </p:cNvSpPr>
          <p:nvPr>
            <p:ph type="title"/>
          </p:nvPr>
        </p:nvSpPr>
        <p:spPr>
          <a:xfrm>
            <a:off x="1027134" y="338328"/>
            <a:ext cx="6945682" cy="9581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dirty="0"/>
              <a:t>Consequências de um Ataque DDoS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68CA8676-BCA6-795F-664F-9057A495B0D2}"/>
              </a:ext>
            </a:extLst>
          </p:cNvPr>
          <p:cNvSpPr txBox="1"/>
          <p:nvPr/>
        </p:nvSpPr>
        <p:spPr>
          <a:xfrm>
            <a:off x="935538" y="1014536"/>
            <a:ext cx="7272924" cy="2960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PT" b="1" dirty="0"/>
              <a:t>Indisponibilidade de Serviços: </a:t>
            </a:r>
            <a:r>
              <a:rPr lang="pt-PT" dirty="0"/>
              <a:t>Os serviços online, como sites, aplicações ou servidores de jogos, tornam-se inacessíveis para os utilizadores legítimos durante o ataque, resultando em perda de receita, reputação e produtividade.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PT" b="1" dirty="0"/>
              <a:t>Sobrecarga de Infraestrutura: </a:t>
            </a:r>
            <a:r>
              <a:rPr lang="pt-PT" dirty="0"/>
              <a:t>Os recursos de rede e servidores sobrecarregados podem falhar, resultando em tempos de inatividade prolongados e custos adicionais de recuperação e reparo.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PT" b="1" dirty="0"/>
              <a:t>Impacto Financeiro: </a:t>
            </a:r>
            <a:r>
              <a:rPr lang="pt-PT" dirty="0"/>
              <a:t>As organizações afetadas podem enfrentar custos significativos associados à mitigação de ataques, perda de negócios, multas de conformidade e danos à marca.</a:t>
            </a:r>
          </a:p>
        </p:txBody>
      </p:sp>
    </p:spTree>
    <p:extLst>
      <p:ext uri="{BB962C8B-B14F-4D97-AF65-F5344CB8AC3E}">
        <p14:creationId xmlns:p14="http://schemas.microsoft.com/office/powerpoint/2010/main" val="515336343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0" name="Google Shape;1890;p36"/>
          <p:cNvSpPr txBox="1">
            <a:spLocks noGrp="1"/>
          </p:cNvSpPr>
          <p:nvPr>
            <p:ph type="title"/>
          </p:nvPr>
        </p:nvSpPr>
        <p:spPr>
          <a:xfrm>
            <a:off x="1027134" y="338328"/>
            <a:ext cx="6945682" cy="9581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dirty="0"/>
              <a:t>MEDIDAS DE MITIGAÇÃO E PREVENÇÃO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68CA8676-BCA6-795F-664F-9057A495B0D2}"/>
              </a:ext>
            </a:extLst>
          </p:cNvPr>
          <p:cNvSpPr txBox="1"/>
          <p:nvPr/>
        </p:nvSpPr>
        <p:spPr>
          <a:xfrm>
            <a:off x="935538" y="1014536"/>
            <a:ext cx="7272924" cy="3930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PT" b="1" dirty="0"/>
              <a:t>Filtros de Tráfego: </a:t>
            </a:r>
            <a:r>
              <a:rPr lang="pt-PT" dirty="0"/>
              <a:t>Implementação de firewalls, sistemas de deteção de intrusão (IDS) e sistemas de prevenção de intrusão (IPS) para filtrar e bloquear tráfego malicioso.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PT" b="1" dirty="0"/>
              <a:t>Proteção de Infraestrutura: </a:t>
            </a:r>
            <a:r>
              <a:rPr lang="pt-PT" dirty="0"/>
              <a:t>Implantação de soluções de balanceamento de carga, serviços de mitigação de DDoS baseados em nuvem e redes de entrega de conteúdo (CDN) para distribuir e mitigar o tráfego de ataque.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PT" b="1" dirty="0"/>
              <a:t>Monitorização de Tráfego: </a:t>
            </a:r>
            <a:r>
              <a:rPr lang="pt-PT" dirty="0"/>
              <a:t>Utilização de ferramentas de monitorização de rede e análise de tráfego para detetar e responder rapidamente a padrões de tráfego anormais associados a ataques DDoS.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t-PT" b="1" dirty="0"/>
              <a:t>Educação e Conscientização: </a:t>
            </a:r>
            <a:r>
              <a:rPr lang="pt-PT" dirty="0"/>
              <a:t>Formação de funcionários e utilizadores para reconhecer e relatar atividades suspeitas, além de implementar boas práticas de segurança cibernética para proteger dispositivos e redes contra comprometimento.</a:t>
            </a:r>
          </a:p>
        </p:txBody>
      </p:sp>
    </p:spTree>
    <p:extLst>
      <p:ext uri="{BB962C8B-B14F-4D97-AF65-F5344CB8AC3E}">
        <p14:creationId xmlns:p14="http://schemas.microsoft.com/office/powerpoint/2010/main" val="2399763291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0" name="Google Shape;1890;p36"/>
          <p:cNvSpPr txBox="1">
            <a:spLocks noGrp="1"/>
          </p:cNvSpPr>
          <p:nvPr>
            <p:ph type="title"/>
          </p:nvPr>
        </p:nvSpPr>
        <p:spPr>
          <a:xfrm>
            <a:off x="1215025" y="1215024"/>
            <a:ext cx="6601216" cy="248015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6600" dirty="0"/>
              <a:t>QUIZ</a:t>
            </a:r>
            <a:endParaRPr sz="16600" dirty="0"/>
          </a:p>
        </p:txBody>
      </p:sp>
    </p:spTree>
    <p:extLst>
      <p:ext uri="{BB962C8B-B14F-4D97-AF65-F5344CB8AC3E}">
        <p14:creationId xmlns:p14="http://schemas.microsoft.com/office/powerpoint/2010/main" val="652393056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0" name="Google Shape;1890;p36"/>
          <p:cNvSpPr txBox="1">
            <a:spLocks noGrp="1"/>
          </p:cNvSpPr>
          <p:nvPr>
            <p:ph type="title"/>
          </p:nvPr>
        </p:nvSpPr>
        <p:spPr>
          <a:xfrm>
            <a:off x="1215025" y="1215024"/>
            <a:ext cx="6601216" cy="248015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6600" dirty="0"/>
              <a:t>QUIZ</a:t>
            </a:r>
            <a:endParaRPr sz="16600" dirty="0"/>
          </a:p>
        </p:txBody>
      </p:sp>
    </p:spTree>
    <p:extLst>
      <p:ext uri="{BB962C8B-B14F-4D97-AF65-F5344CB8AC3E}">
        <p14:creationId xmlns:p14="http://schemas.microsoft.com/office/powerpoint/2010/main" val="1682400654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0" name="Google Shape;1890;p36"/>
          <p:cNvSpPr txBox="1">
            <a:spLocks noGrp="1"/>
          </p:cNvSpPr>
          <p:nvPr>
            <p:ph type="title"/>
          </p:nvPr>
        </p:nvSpPr>
        <p:spPr>
          <a:xfrm>
            <a:off x="1215025" y="1215024"/>
            <a:ext cx="6601216" cy="248015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6600" dirty="0"/>
              <a:t>QUIZ</a:t>
            </a:r>
            <a:endParaRPr sz="16600" dirty="0"/>
          </a:p>
        </p:txBody>
      </p:sp>
    </p:spTree>
    <p:extLst>
      <p:ext uri="{BB962C8B-B14F-4D97-AF65-F5344CB8AC3E}">
        <p14:creationId xmlns:p14="http://schemas.microsoft.com/office/powerpoint/2010/main" val="1799672315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0" name="Google Shape;1890;p36"/>
          <p:cNvSpPr txBox="1">
            <a:spLocks noGrp="1"/>
          </p:cNvSpPr>
          <p:nvPr>
            <p:ph type="title"/>
          </p:nvPr>
        </p:nvSpPr>
        <p:spPr>
          <a:xfrm>
            <a:off x="1215025" y="1215024"/>
            <a:ext cx="6601216" cy="248015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6600" dirty="0"/>
              <a:t>QUIZ</a:t>
            </a:r>
            <a:endParaRPr sz="16600" dirty="0"/>
          </a:p>
        </p:txBody>
      </p:sp>
    </p:spTree>
    <p:extLst>
      <p:ext uri="{BB962C8B-B14F-4D97-AF65-F5344CB8AC3E}">
        <p14:creationId xmlns:p14="http://schemas.microsoft.com/office/powerpoint/2010/main" val="209003727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7"/>
          <p:cNvSpPr txBox="1">
            <a:spLocks noGrp="1"/>
          </p:cNvSpPr>
          <p:nvPr>
            <p:ph type="title"/>
          </p:nvPr>
        </p:nvSpPr>
        <p:spPr>
          <a:xfrm>
            <a:off x="457200" y="292625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Cybersecurity Infographics</a:t>
            </a:r>
            <a:endParaRPr/>
          </a:p>
        </p:txBody>
      </p:sp>
      <p:grpSp>
        <p:nvGrpSpPr>
          <p:cNvPr id="163" name="Google Shape;163;p17"/>
          <p:cNvGrpSpPr/>
          <p:nvPr/>
        </p:nvGrpSpPr>
        <p:grpSpPr>
          <a:xfrm>
            <a:off x="695900" y="1484200"/>
            <a:ext cx="2335900" cy="1087500"/>
            <a:chOff x="695900" y="1484200"/>
            <a:chExt cx="2335900" cy="1087500"/>
          </a:xfrm>
        </p:grpSpPr>
        <p:sp>
          <p:nvSpPr>
            <p:cNvPr id="164" name="Google Shape;164;p17"/>
            <p:cNvSpPr/>
            <p:nvPr/>
          </p:nvSpPr>
          <p:spPr>
            <a:xfrm>
              <a:off x="1143000" y="1484200"/>
              <a:ext cx="1888800" cy="1087500"/>
            </a:xfrm>
            <a:prstGeom prst="roundRect">
              <a:avLst>
                <a:gd name="adj" fmla="val 16667"/>
              </a:avLst>
            </a:prstGeom>
            <a:solidFill>
              <a:schemeClr val="lt2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5" name="Google Shape;165;p17"/>
            <p:cNvGrpSpPr/>
            <p:nvPr/>
          </p:nvGrpSpPr>
          <p:grpSpPr>
            <a:xfrm>
              <a:off x="695900" y="1629888"/>
              <a:ext cx="982875" cy="845650"/>
              <a:chOff x="695900" y="1629888"/>
              <a:chExt cx="982875" cy="845650"/>
            </a:xfrm>
          </p:grpSpPr>
          <p:sp>
            <p:nvSpPr>
              <p:cNvPr id="166" name="Google Shape;166;p17"/>
              <p:cNvSpPr/>
              <p:nvPr/>
            </p:nvSpPr>
            <p:spPr>
              <a:xfrm>
                <a:off x="739050" y="1641188"/>
                <a:ext cx="774525" cy="774825"/>
              </a:xfrm>
              <a:custGeom>
                <a:avLst/>
                <a:gdLst/>
                <a:ahLst/>
                <a:cxnLst/>
                <a:rect l="l" t="t" r="r" b="b"/>
                <a:pathLst>
                  <a:path w="30981" h="30993" extrusionOk="0">
                    <a:moveTo>
                      <a:pt x="3001" y="1"/>
                    </a:moveTo>
                    <a:cubicBezTo>
                      <a:pt x="1358" y="1"/>
                      <a:pt x="1" y="1334"/>
                      <a:pt x="1" y="3001"/>
                    </a:cubicBezTo>
                    <a:lnTo>
                      <a:pt x="1" y="27992"/>
                    </a:lnTo>
                    <a:cubicBezTo>
                      <a:pt x="1" y="29647"/>
                      <a:pt x="1334" y="30993"/>
                      <a:pt x="3001" y="30993"/>
                    </a:cubicBezTo>
                    <a:lnTo>
                      <a:pt x="3001" y="30981"/>
                    </a:lnTo>
                    <a:lnTo>
                      <a:pt x="27980" y="30981"/>
                    </a:lnTo>
                    <a:cubicBezTo>
                      <a:pt x="29635" y="30981"/>
                      <a:pt x="30981" y="29647"/>
                      <a:pt x="30981" y="27980"/>
                    </a:cubicBezTo>
                    <a:lnTo>
                      <a:pt x="30981" y="3001"/>
                    </a:lnTo>
                    <a:cubicBezTo>
                      <a:pt x="30981" y="1358"/>
                      <a:pt x="29647" y="1"/>
                      <a:pt x="2798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167;p17"/>
              <p:cNvSpPr/>
              <p:nvPr/>
            </p:nvSpPr>
            <p:spPr>
              <a:xfrm>
                <a:off x="727750" y="1629888"/>
                <a:ext cx="797150" cy="797150"/>
              </a:xfrm>
              <a:custGeom>
                <a:avLst/>
                <a:gdLst/>
                <a:ahLst/>
                <a:cxnLst/>
                <a:rect l="l" t="t" r="r" b="b"/>
                <a:pathLst>
                  <a:path w="31886" h="31886" extrusionOk="0">
                    <a:moveTo>
                      <a:pt x="28432" y="893"/>
                    </a:moveTo>
                    <a:cubicBezTo>
                      <a:pt x="29849" y="893"/>
                      <a:pt x="30992" y="2048"/>
                      <a:pt x="30992" y="3453"/>
                    </a:cubicBezTo>
                    <a:lnTo>
                      <a:pt x="30992" y="28432"/>
                    </a:lnTo>
                    <a:cubicBezTo>
                      <a:pt x="30992" y="29849"/>
                      <a:pt x="29849" y="30992"/>
                      <a:pt x="28432" y="30992"/>
                    </a:cubicBezTo>
                    <a:lnTo>
                      <a:pt x="3453" y="30992"/>
                    </a:lnTo>
                    <a:cubicBezTo>
                      <a:pt x="2048" y="30992"/>
                      <a:pt x="893" y="29849"/>
                      <a:pt x="893" y="28432"/>
                    </a:cubicBezTo>
                    <a:lnTo>
                      <a:pt x="893" y="3453"/>
                    </a:lnTo>
                    <a:cubicBezTo>
                      <a:pt x="893" y="2048"/>
                      <a:pt x="2048" y="893"/>
                      <a:pt x="3453" y="893"/>
                    </a:cubicBezTo>
                    <a:close/>
                    <a:moveTo>
                      <a:pt x="3453" y="0"/>
                    </a:moveTo>
                    <a:cubicBezTo>
                      <a:pt x="1548" y="0"/>
                      <a:pt x="0" y="1548"/>
                      <a:pt x="0" y="3453"/>
                    </a:cubicBezTo>
                    <a:lnTo>
                      <a:pt x="0" y="28432"/>
                    </a:lnTo>
                    <a:cubicBezTo>
                      <a:pt x="0" y="30337"/>
                      <a:pt x="1548" y="31885"/>
                      <a:pt x="3453" y="31885"/>
                    </a:cubicBezTo>
                    <a:lnTo>
                      <a:pt x="28432" y="31885"/>
                    </a:lnTo>
                    <a:cubicBezTo>
                      <a:pt x="30337" y="31885"/>
                      <a:pt x="31885" y="30337"/>
                      <a:pt x="31885" y="28432"/>
                    </a:cubicBezTo>
                    <a:lnTo>
                      <a:pt x="31885" y="3453"/>
                    </a:lnTo>
                    <a:cubicBezTo>
                      <a:pt x="31885" y="1548"/>
                      <a:pt x="30337" y="0"/>
                      <a:pt x="2843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" name="Google Shape;168;p17"/>
              <p:cNvSpPr/>
              <p:nvPr/>
            </p:nvSpPr>
            <p:spPr>
              <a:xfrm>
                <a:off x="809000" y="1723038"/>
                <a:ext cx="287575" cy="296500"/>
              </a:xfrm>
              <a:custGeom>
                <a:avLst/>
                <a:gdLst/>
                <a:ahLst/>
                <a:cxnLst/>
                <a:rect l="l" t="t" r="r" b="b"/>
                <a:pathLst>
                  <a:path w="11503" h="11860" extrusionOk="0">
                    <a:moveTo>
                      <a:pt x="1084" y="1"/>
                    </a:moveTo>
                    <a:cubicBezTo>
                      <a:pt x="489" y="1"/>
                      <a:pt x="1" y="489"/>
                      <a:pt x="1" y="1084"/>
                    </a:cubicBezTo>
                    <a:lnTo>
                      <a:pt x="1" y="11860"/>
                    </a:lnTo>
                    <a:lnTo>
                      <a:pt x="11502" y="11860"/>
                    </a:lnTo>
                    <a:lnTo>
                      <a:pt x="11502" y="1084"/>
                    </a:lnTo>
                    <a:cubicBezTo>
                      <a:pt x="11502" y="477"/>
                      <a:pt x="11026" y="1"/>
                      <a:pt x="1041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" name="Google Shape;169;p17"/>
              <p:cNvSpPr/>
              <p:nvPr/>
            </p:nvSpPr>
            <p:spPr>
              <a:xfrm>
                <a:off x="886400" y="1757888"/>
                <a:ext cx="133075" cy="133350"/>
              </a:xfrm>
              <a:custGeom>
                <a:avLst/>
                <a:gdLst/>
                <a:ahLst/>
                <a:cxnLst/>
                <a:rect l="l" t="t" r="r" b="b"/>
                <a:pathLst>
                  <a:path w="5323" h="5334" extrusionOk="0">
                    <a:moveTo>
                      <a:pt x="2655" y="0"/>
                    </a:moveTo>
                    <a:cubicBezTo>
                      <a:pt x="1191" y="0"/>
                      <a:pt x="0" y="1191"/>
                      <a:pt x="0" y="2667"/>
                    </a:cubicBezTo>
                    <a:cubicBezTo>
                      <a:pt x="0" y="4143"/>
                      <a:pt x="1191" y="5334"/>
                      <a:pt x="2655" y="5334"/>
                    </a:cubicBezTo>
                    <a:cubicBezTo>
                      <a:pt x="4132" y="5334"/>
                      <a:pt x="5322" y="4143"/>
                      <a:pt x="5322" y="2667"/>
                    </a:cubicBezTo>
                    <a:cubicBezTo>
                      <a:pt x="5322" y="1191"/>
                      <a:pt x="4132" y="0"/>
                      <a:pt x="265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" name="Google Shape;170;p17"/>
              <p:cNvSpPr/>
              <p:nvPr/>
            </p:nvSpPr>
            <p:spPr>
              <a:xfrm>
                <a:off x="859900" y="1914738"/>
                <a:ext cx="186050" cy="78300"/>
              </a:xfrm>
              <a:custGeom>
                <a:avLst/>
                <a:gdLst/>
                <a:ahLst/>
                <a:cxnLst/>
                <a:rect l="l" t="t" r="r" b="b"/>
                <a:pathLst>
                  <a:path w="7442" h="3132" extrusionOk="0">
                    <a:moveTo>
                      <a:pt x="3144" y="1"/>
                    </a:moveTo>
                    <a:cubicBezTo>
                      <a:pt x="1406" y="1"/>
                      <a:pt x="1" y="1406"/>
                      <a:pt x="1" y="3132"/>
                    </a:cubicBezTo>
                    <a:lnTo>
                      <a:pt x="7442" y="3132"/>
                    </a:lnTo>
                    <a:cubicBezTo>
                      <a:pt x="7442" y="1394"/>
                      <a:pt x="6049" y="1"/>
                      <a:pt x="432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" name="Google Shape;171;p17"/>
              <p:cNvSpPr/>
              <p:nvPr/>
            </p:nvSpPr>
            <p:spPr>
              <a:xfrm>
                <a:off x="1326625" y="2152863"/>
                <a:ext cx="352150" cy="322675"/>
              </a:xfrm>
              <a:custGeom>
                <a:avLst/>
                <a:gdLst/>
                <a:ahLst/>
                <a:cxnLst/>
                <a:rect l="l" t="t" r="r" b="b"/>
                <a:pathLst>
                  <a:path w="14086" h="12907" extrusionOk="0">
                    <a:moveTo>
                      <a:pt x="858" y="1"/>
                    </a:moveTo>
                    <a:cubicBezTo>
                      <a:pt x="382" y="1"/>
                      <a:pt x="1" y="382"/>
                      <a:pt x="1" y="858"/>
                    </a:cubicBezTo>
                    <a:lnTo>
                      <a:pt x="1" y="12050"/>
                    </a:lnTo>
                    <a:cubicBezTo>
                      <a:pt x="1" y="12526"/>
                      <a:pt x="382" y="12907"/>
                      <a:pt x="858" y="12907"/>
                    </a:cubicBezTo>
                    <a:lnTo>
                      <a:pt x="13228" y="12907"/>
                    </a:lnTo>
                    <a:cubicBezTo>
                      <a:pt x="13693" y="12907"/>
                      <a:pt x="14074" y="12538"/>
                      <a:pt x="14086" y="12050"/>
                    </a:cubicBezTo>
                    <a:lnTo>
                      <a:pt x="14086" y="858"/>
                    </a:lnTo>
                    <a:cubicBezTo>
                      <a:pt x="14086" y="382"/>
                      <a:pt x="13705" y="1"/>
                      <a:pt x="1322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" name="Google Shape;172;p17"/>
              <p:cNvSpPr/>
              <p:nvPr/>
            </p:nvSpPr>
            <p:spPr>
              <a:xfrm>
                <a:off x="1376325" y="1932313"/>
                <a:ext cx="253050" cy="337250"/>
              </a:xfrm>
              <a:custGeom>
                <a:avLst/>
                <a:gdLst/>
                <a:ahLst/>
                <a:cxnLst/>
                <a:rect l="l" t="t" r="r" b="b"/>
                <a:pathLst>
                  <a:path w="10122" h="13490" extrusionOk="0">
                    <a:moveTo>
                      <a:pt x="5049" y="1226"/>
                    </a:moveTo>
                    <a:cubicBezTo>
                      <a:pt x="7157" y="1226"/>
                      <a:pt x="8871" y="2941"/>
                      <a:pt x="8871" y="5048"/>
                    </a:cubicBezTo>
                    <a:lnTo>
                      <a:pt x="8871" y="12252"/>
                    </a:lnTo>
                    <a:lnTo>
                      <a:pt x="1227" y="12252"/>
                    </a:lnTo>
                    <a:lnTo>
                      <a:pt x="1227" y="5048"/>
                    </a:lnTo>
                    <a:cubicBezTo>
                      <a:pt x="1227" y="2941"/>
                      <a:pt x="2930" y="1226"/>
                      <a:pt x="5049" y="1226"/>
                    </a:cubicBezTo>
                    <a:close/>
                    <a:moveTo>
                      <a:pt x="5061" y="0"/>
                    </a:moveTo>
                    <a:cubicBezTo>
                      <a:pt x="2275" y="0"/>
                      <a:pt x="1" y="2262"/>
                      <a:pt x="1" y="5060"/>
                    </a:cubicBezTo>
                    <a:lnTo>
                      <a:pt x="1" y="12883"/>
                    </a:lnTo>
                    <a:cubicBezTo>
                      <a:pt x="1" y="13204"/>
                      <a:pt x="275" y="13490"/>
                      <a:pt x="608" y="13490"/>
                    </a:cubicBezTo>
                    <a:lnTo>
                      <a:pt x="9502" y="13490"/>
                    </a:lnTo>
                    <a:cubicBezTo>
                      <a:pt x="9835" y="13490"/>
                      <a:pt x="10109" y="13204"/>
                      <a:pt x="10121" y="12883"/>
                    </a:cubicBezTo>
                    <a:lnTo>
                      <a:pt x="10121" y="5060"/>
                    </a:lnTo>
                    <a:cubicBezTo>
                      <a:pt x="10121" y="2286"/>
                      <a:pt x="7847" y="0"/>
                      <a:pt x="506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" name="Google Shape;173;p17"/>
              <p:cNvSpPr/>
              <p:nvPr/>
            </p:nvSpPr>
            <p:spPr>
              <a:xfrm>
                <a:off x="1446575" y="2239788"/>
                <a:ext cx="111650" cy="111650"/>
              </a:xfrm>
              <a:custGeom>
                <a:avLst/>
                <a:gdLst/>
                <a:ahLst/>
                <a:cxnLst/>
                <a:rect l="l" t="t" r="r" b="b"/>
                <a:pathLst>
                  <a:path w="4466" h="4466" extrusionOk="0">
                    <a:moveTo>
                      <a:pt x="2239" y="0"/>
                    </a:moveTo>
                    <a:cubicBezTo>
                      <a:pt x="1001" y="0"/>
                      <a:pt x="1" y="1000"/>
                      <a:pt x="1" y="2227"/>
                    </a:cubicBezTo>
                    <a:cubicBezTo>
                      <a:pt x="1" y="3465"/>
                      <a:pt x="1001" y="4465"/>
                      <a:pt x="2239" y="4465"/>
                    </a:cubicBezTo>
                    <a:cubicBezTo>
                      <a:pt x="3466" y="4465"/>
                      <a:pt x="4466" y="3465"/>
                      <a:pt x="4466" y="2227"/>
                    </a:cubicBezTo>
                    <a:cubicBezTo>
                      <a:pt x="4466" y="1000"/>
                      <a:pt x="3466" y="0"/>
                      <a:pt x="223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" name="Google Shape;174;p17"/>
              <p:cNvSpPr/>
              <p:nvPr/>
            </p:nvSpPr>
            <p:spPr>
              <a:xfrm>
                <a:off x="1477250" y="2331763"/>
                <a:ext cx="50625" cy="57775"/>
              </a:xfrm>
              <a:custGeom>
                <a:avLst/>
                <a:gdLst/>
                <a:ahLst/>
                <a:cxnLst/>
                <a:rect l="l" t="t" r="r" b="b"/>
                <a:pathLst>
                  <a:path w="2025" h="2311" extrusionOk="0">
                    <a:moveTo>
                      <a:pt x="0" y="0"/>
                    </a:moveTo>
                    <a:lnTo>
                      <a:pt x="0" y="2310"/>
                    </a:lnTo>
                    <a:lnTo>
                      <a:pt x="2024" y="2310"/>
                    </a:lnTo>
                    <a:lnTo>
                      <a:pt x="202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" name="Google Shape;175;p17"/>
              <p:cNvSpPr/>
              <p:nvPr/>
            </p:nvSpPr>
            <p:spPr>
              <a:xfrm>
                <a:off x="1136125" y="1751613"/>
                <a:ext cx="297675" cy="28325"/>
              </a:xfrm>
              <a:custGeom>
                <a:avLst/>
                <a:gdLst/>
                <a:ahLst/>
                <a:cxnLst/>
                <a:rect l="l" t="t" r="r" b="b"/>
                <a:pathLst>
                  <a:path w="11907" h="1133" extrusionOk="0">
                    <a:moveTo>
                      <a:pt x="1" y="1"/>
                    </a:moveTo>
                    <a:lnTo>
                      <a:pt x="1" y="1132"/>
                    </a:lnTo>
                    <a:lnTo>
                      <a:pt x="11907" y="1132"/>
                    </a:lnTo>
                    <a:lnTo>
                      <a:pt x="11907" y="1"/>
                    </a:lnTo>
                    <a:close/>
                  </a:path>
                </a:pathLst>
              </a:custGeom>
              <a:solidFill>
                <a:srgbClr val="5B68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176;p17"/>
              <p:cNvSpPr/>
              <p:nvPr/>
            </p:nvSpPr>
            <p:spPr>
              <a:xfrm>
                <a:off x="1136125" y="1822763"/>
                <a:ext cx="297675" cy="28300"/>
              </a:xfrm>
              <a:custGeom>
                <a:avLst/>
                <a:gdLst/>
                <a:ahLst/>
                <a:cxnLst/>
                <a:rect l="l" t="t" r="r" b="b"/>
                <a:pathLst>
                  <a:path w="11907" h="1132" extrusionOk="0">
                    <a:moveTo>
                      <a:pt x="1" y="1"/>
                    </a:moveTo>
                    <a:lnTo>
                      <a:pt x="1" y="1132"/>
                    </a:lnTo>
                    <a:lnTo>
                      <a:pt x="11907" y="1132"/>
                    </a:lnTo>
                    <a:lnTo>
                      <a:pt x="11907" y="1"/>
                    </a:lnTo>
                    <a:close/>
                  </a:path>
                </a:pathLst>
              </a:custGeom>
              <a:solidFill>
                <a:srgbClr val="5B68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" name="Google Shape;177;p17"/>
              <p:cNvSpPr/>
              <p:nvPr/>
            </p:nvSpPr>
            <p:spPr>
              <a:xfrm>
                <a:off x="1136125" y="1893613"/>
                <a:ext cx="297675" cy="28300"/>
              </a:xfrm>
              <a:custGeom>
                <a:avLst/>
                <a:gdLst/>
                <a:ahLst/>
                <a:cxnLst/>
                <a:rect l="l" t="t" r="r" b="b"/>
                <a:pathLst>
                  <a:path w="11907" h="1132" extrusionOk="0">
                    <a:moveTo>
                      <a:pt x="1" y="0"/>
                    </a:moveTo>
                    <a:lnTo>
                      <a:pt x="1" y="1131"/>
                    </a:lnTo>
                    <a:lnTo>
                      <a:pt x="11907" y="1131"/>
                    </a:lnTo>
                    <a:lnTo>
                      <a:pt x="11907" y="0"/>
                    </a:lnTo>
                    <a:close/>
                  </a:path>
                </a:pathLst>
              </a:custGeom>
              <a:solidFill>
                <a:srgbClr val="5B68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" name="Google Shape;178;p17"/>
              <p:cNvSpPr/>
              <p:nvPr/>
            </p:nvSpPr>
            <p:spPr>
              <a:xfrm>
                <a:off x="1136125" y="1961463"/>
                <a:ext cx="213750" cy="28300"/>
              </a:xfrm>
              <a:custGeom>
                <a:avLst/>
                <a:gdLst/>
                <a:ahLst/>
                <a:cxnLst/>
                <a:rect l="l" t="t" r="r" b="b"/>
                <a:pathLst>
                  <a:path w="8550" h="1132" extrusionOk="0">
                    <a:moveTo>
                      <a:pt x="1" y="1"/>
                    </a:moveTo>
                    <a:lnTo>
                      <a:pt x="1" y="1132"/>
                    </a:lnTo>
                    <a:lnTo>
                      <a:pt x="8549" y="1132"/>
                    </a:lnTo>
                    <a:lnTo>
                      <a:pt x="8549" y="1"/>
                    </a:lnTo>
                    <a:close/>
                  </a:path>
                </a:pathLst>
              </a:custGeom>
              <a:solidFill>
                <a:srgbClr val="5B68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" name="Google Shape;179;p17"/>
              <p:cNvSpPr/>
              <p:nvPr/>
            </p:nvSpPr>
            <p:spPr>
              <a:xfrm>
                <a:off x="809000" y="2204063"/>
                <a:ext cx="177425" cy="24425"/>
              </a:xfrm>
              <a:custGeom>
                <a:avLst/>
                <a:gdLst/>
                <a:ahLst/>
                <a:cxnLst/>
                <a:rect l="l" t="t" r="r" b="b"/>
                <a:pathLst>
                  <a:path w="7097" h="977" extrusionOk="0">
                    <a:moveTo>
                      <a:pt x="1" y="0"/>
                    </a:moveTo>
                    <a:lnTo>
                      <a:pt x="1" y="977"/>
                    </a:lnTo>
                    <a:lnTo>
                      <a:pt x="7097" y="977"/>
                    </a:lnTo>
                    <a:lnTo>
                      <a:pt x="7097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180;p17"/>
              <p:cNvSpPr/>
              <p:nvPr/>
            </p:nvSpPr>
            <p:spPr>
              <a:xfrm>
                <a:off x="809000" y="2134413"/>
                <a:ext cx="475975" cy="44375"/>
              </a:xfrm>
              <a:custGeom>
                <a:avLst/>
                <a:gdLst/>
                <a:ahLst/>
                <a:cxnLst/>
                <a:rect l="l" t="t" r="r" b="b"/>
                <a:pathLst>
                  <a:path w="19039" h="1775" extrusionOk="0">
                    <a:moveTo>
                      <a:pt x="334" y="0"/>
                    </a:moveTo>
                    <a:cubicBezTo>
                      <a:pt x="143" y="0"/>
                      <a:pt x="1" y="155"/>
                      <a:pt x="1" y="346"/>
                    </a:cubicBezTo>
                    <a:lnTo>
                      <a:pt x="1" y="1429"/>
                    </a:lnTo>
                    <a:cubicBezTo>
                      <a:pt x="1" y="1632"/>
                      <a:pt x="143" y="1774"/>
                      <a:pt x="334" y="1774"/>
                    </a:cubicBezTo>
                    <a:lnTo>
                      <a:pt x="18693" y="1774"/>
                    </a:lnTo>
                    <a:cubicBezTo>
                      <a:pt x="18884" y="1774"/>
                      <a:pt x="19039" y="1632"/>
                      <a:pt x="19039" y="1429"/>
                    </a:cubicBezTo>
                    <a:lnTo>
                      <a:pt x="19039" y="346"/>
                    </a:lnTo>
                    <a:cubicBezTo>
                      <a:pt x="19039" y="155"/>
                      <a:pt x="18884" y="0"/>
                      <a:pt x="1869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181;p17"/>
              <p:cNvSpPr/>
              <p:nvPr/>
            </p:nvSpPr>
            <p:spPr>
              <a:xfrm>
                <a:off x="809000" y="2086488"/>
                <a:ext cx="177425" cy="24725"/>
              </a:xfrm>
              <a:custGeom>
                <a:avLst/>
                <a:gdLst/>
                <a:ahLst/>
                <a:cxnLst/>
                <a:rect l="l" t="t" r="r" b="b"/>
                <a:pathLst>
                  <a:path w="7097" h="989" extrusionOk="0">
                    <a:moveTo>
                      <a:pt x="1" y="0"/>
                    </a:moveTo>
                    <a:lnTo>
                      <a:pt x="1" y="989"/>
                    </a:lnTo>
                    <a:lnTo>
                      <a:pt x="7097" y="989"/>
                    </a:lnTo>
                    <a:lnTo>
                      <a:pt x="7097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182;p17"/>
              <p:cNvSpPr/>
              <p:nvPr/>
            </p:nvSpPr>
            <p:spPr>
              <a:xfrm>
                <a:off x="700050" y="2262113"/>
                <a:ext cx="568850" cy="77400"/>
              </a:xfrm>
              <a:custGeom>
                <a:avLst/>
                <a:gdLst/>
                <a:ahLst/>
                <a:cxnLst/>
                <a:rect l="l" t="t" r="r" b="b"/>
                <a:pathLst>
                  <a:path w="22754" h="3096" extrusionOk="0">
                    <a:moveTo>
                      <a:pt x="1549" y="0"/>
                    </a:moveTo>
                    <a:cubicBezTo>
                      <a:pt x="691" y="0"/>
                      <a:pt x="1" y="703"/>
                      <a:pt x="1" y="1548"/>
                    </a:cubicBezTo>
                    <a:cubicBezTo>
                      <a:pt x="1" y="2393"/>
                      <a:pt x="691" y="3096"/>
                      <a:pt x="1549" y="3096"/>
                    </a:cubicBezTo>
                    <a:lnTo>
                      <a:pt x="21206" y="3096"/>
                    </a:lnTo>
                    <a:cubicBezTo>
                      <a:pt x="22051" y="3096"/>
                      <a:pt x="22754" y="2393"/>
                      <a:pt x="22754" y="1548"/>
                    </a:cubicBezTo>
                    <a:cubicBezTo>
                      <a:pt x="22754" y="703"/>
                      <a:pt x="22051" y="0"/>
                      <a:pt x="2120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183;p17"/>
              <p:cNvSpPr/>
              <p:nvPr/>
            </p:nvSpPr>
            <p:spPr>
              <a:xfrm>
                <a:off x="695900" y="2257938"/>
                <a:ext cx="576875" cy="85750"/>
              </a:xfrm>
              <a:custGeom>
                <a:avLst/>
                <a:gdLst/>
                <a:ahLst/>
                <a:cxnLst/>
                <a:rect l="l" t="t" r="r" b="b"/>
                <a:pathLst>
                  <a:path w="23075" h="3430" extrusionOk="0">
                    <a:moveTo>
                      <a:pt x="21372" y="334"/>
                    </a:moveTo>
                    <a:cubicBezTo>
                      <a:pt x="22134" y="334"/>
                      <a:pt x="22753" y="953"/>
                      <a:pt x="22753" y="1715"/>
                    </a:cubicBezTo>
                    <a:cubicBezTo>
                      <a:pt x="22753" y="2477"/>
                      <a:pt x="22134" y="3096"/>
                      <a:pt x="21372" y="3096"/>
                    </a:cubicBezTo>
                    <a:lnTo>
                      <a:pt x="1715" y="3096"/>
                    </a:lnTo>
                    <a:cubicBezTo>
                      <a:pt x="953" y="3096"/>
                      <a:pt x="322" y="2477"/>
                      <a:pt x="322" y="1715"/>
                    </a:cubicBezTo>
                    <a:cubicBezTo>
                      <a:pt x="322" y="953"/>
                      <a:pt x="953" y="334"/>
                      <a:pt x="1715" y="334"/>
                    </a:cubicBezTo>
                    <a:close/>
                    <a:moveTo>
                      <a:pt x="1715" y="0"/>
                    </a:moveTo>
                    <a:cubicBezTo>
                      <a:pt x="762" y="0"/>
                      <a:pt x="0" y="774"/>
                      <a:pt x="0" y="1715"/>
                    </a:cubicBezTo>
                    <a:cubicBezTo>
                      <a:pt x="0" y="2656"/>
                      <a:pt x="774" y="3429"/>
                      <a:pt x="1715" y="3429"/>
                    </a:cubicBezTo>
                    <a:lnTo>
                      <a:pt x="21372" y="3429"/>
                    </a:lnTo>
                    <a:cubicBezTo>
                      <a:pt x="22324" y="3429"/>
                      <a:pt x="23075" y="2656"/>
                      <a:pt x="23075" y="1715"/>
                    </a:cubicBezTo>
                    <a:cubicBezTo>
                      <a:pt x="23075" y="774"/>
                      <a:pt x="22313" y="0"/>
                      <a:pt x="2137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184;p17"/>
              <p:cNvSpPr/>
              <p:nvPr/>
            </p:nvSpPr>
            <p:spPr>
              <a:xfrm>
                <a:off x="839075" y="2284438"/>
                <a:ext cx="32750" cy="32750"/>
              </a:xfrm>
              <a:custGeom>
                <a:avLst/>
                <a:gdLst/>
                <a:ahLst/>
                <a:cxnLst/>
                <a:rect l="l" t="t" r="r" b="b"/>
                <a:pathLst>
                  <a:path w="1310" h="1310" extrusionOk="0">
                    <a:moveTo>
                      <a:pt x="655" y="0"/>
                    </a:moveTo>
                    <a:cubicBezTo>
                      <a:pt x="298" y="0"/>
                      <a:pt x="0" y="298"/>
                      <a:pt x="0" y="655"/>
                    </a:cubicBezTo>
                    <a:cubicBezTo>
                      <a:pt x="0" y="1012"/>
                      <a:pt x="298" y="1310"/>
                      <a:pt x="655" y="1310"/>
                    </a:cubicBezTo>
                    <a:cubicBezTo>
                      <a:pt x="1012" y="1310"/>
                      <a:pt x="1310" y="1012"/>
                      <a:pt x="1310" y="655"/>
                    </a:cubicBezTo>
                    <a:cubicBezTo>
                      <a:pt x="1310" y="298"/>
                      <a:pt x="1012" y="0"/>
                      <a:pt x="65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185;p17"/>
              <p:cNvSpPr/>
              <p:nvPr/>
            </p:nvSpPr>
            <p:spPr>
              <a:xfrm>
                <a:off x="932825" y="2284438"/>
                <a:ext cx="32775" cy="32750"/>
              </a:xfrm>
              <a:custGeom>
                <a:avLst/>
                <a:gdLst/>
                <a:ahLst/>
                <a:cxnLst/>
                <a:rect l="l" t="t" r="r" b="b"/>
                <a:pathLst>
                  <a:path w="1311" h="1310" extrusionOk="0">
                    <a:moveTo>
                      <a:pt x="655" y="0"/>
                    </a:moveTo>
                    <a:cubicBezTo>
                      <a:pt x="298" y="0"/>
                      <a:pt x="1" y="298"/>
                      <a:pt x="1" y="655"/>
                    </a:cubicBezTo>
                    <a:cubicBezTo>
                      <a:pt x="1" y="1012"/>
                      <a:pt x="298" y="1310"/>
                      <a:pt x="655" y="1310"/>
                    </a:cubicBezTo>
                    <a:cubicBezTo>
                      <a:pt x="1013" y="1310"/>
                      <a:pt x="1310" y="1012"/>
                      <a:pt x="1310" y="655"/>
                    </a:cubicBezTo>
                    <a:cubicBezTo>
                      <a:pt x="1310" y="298"/>
                      <a:pt x="1013" y="0"/>
                      <a:pt x="65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186;p17"/>
              <p:cNvSpPr/>
              <p:nvPr/>
            </p:nvSpPr>
            <p:spPr>
              <a:xfrm>
                <a:off x="1026600" y="2284438"/>
                <a:ext cx="32750" cy="32750"/>
              </a:xfrm>
              <a:custGeom>
                <a:avLst/>
                <a:gdLst/>
                <a:ahLst/>
                <a:cxnLst/>
                <a:rect l="l" t="t" r="r" b="b"/>
                <a:pathLst>
                  <a:path w="1310" h="1310" extrusionOk="0">
                    <a:moveTo>
                      <a:pt x="655" y="0"/>
                    </a:moveTo>
                    <a:cubicBezTo>
                      <a:pt x="298" y="0"/>
                      <a:pt x="0" y="298"/>
                      <a:pt x="0" y="655"/>
                    </a:cubicBezTo>
                    <a:cubicBezTo>
                      <a:pt x="0" y="1012"/>
                      <a:pt x="298" y="1310"/>
                      <a:pt x="655" y="1310"/>
                    </a:cubicBezTo>
                    <a:cubicBezTo>
                      <a:pt x="1012" y="1310"/>
                      <a:pt x="1310" y="1012"/>
                      <a:pt x="1310" y="655"/>
                    </a:cubicBezTo>
                    <a:cubicBezTo>
                      <a:pt x="1310" y="298"/>
                      <a:pt x="1012" y="0"/>
                      <a:pt x="65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187;p17"/>
              <p:cNvSpPr/>
              <p:nvPr/>
            </p:nvSpPr>
            <p:spPr>
              <a:xfrm>
                <a:off x="1120350" y="2284438"/>
                <a:ext cx="32775" cy="32750"/>
              </a:xfrm>
              <a:custGeom>
                <a:avLst/>
                <a:gdLst/>
                <a:ahLst/>
                <a:cxnLst/>
                <a:rect l="l" t="t" r="r" b="b"/>
                <a:pathLst>
                  <a:path w="1311" h="1310" extrusionOk="0">
                    <a:moveTo>
                      <a:pt x="655" y="0"/>
                    </a:moveTo>
                    <a:cubicBezTo>
                      <a:pt x="298" y="0"/>
                      <a:pt x="1" y="298"/>
                      <a:pt x="1" y="655"/>
                    </a:cubicBezTo>
                    <a:cubicBezTo>
                      <a:pt x="1" y="1012"/>
                      <a:pt x="298" y="1310"/>
                      <a:pt x="655" y="1310"/>
                    </a:cubicBezTo>
                    <a:cubicBezTo>
                      <a:pt x="1013" y="1310"/>
                      <a:pt x="1310" y="1012"/>
                      <a:pt x="1310" y="655"/>
                    </a:cubicBezTo>
                    <a:cubicBezTo>
                      <a:pt x="1310" y="298"/>
                      <a:pt x="1013" y="0"/>
                      <a:pt x="65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88" name="Google Shape;188;p17"/>
          <p:cNvGrpSpPr/>
          <p:nvPr/>
        </p:nvGrpSpPr>
        <p:grpSpPr>
          <a:xfrm>
            <a:off x="6266225" y="3276600"/>
            <a:ext cx="2297695" cy="1087500"/>
            <a:chOff x="6266225" y="3276600"/>
            <a:chExt cx="2297695" cy="1087500"/>
          </a:xfrm>
        </p:grpSpPr>
        <p:sp>
          <p:nvSpPr>
            <p:cNvPr id="189" name="Google Shape;189;p17"/>
            <p:cNvSpPr/>
            <p:nvPr/>
          </p:nvSpPr>
          <p:spPr>
            <a:xfrm>
              <a:off x="6675120" y="3276600"/>
              <a:ext cx="1888800" cy="1087500"/>
            </a:xfrm>
            <a:prstGeom prst="roundRect">
              <a:avLst>
                <a:gd name="adj" fmla="val 16667"/>
              </a:avLst>
            </a:prstGeom>
            <a:solidFill>
              <a:schemeClr val="lt2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90" name="Google Shape;190;p17"/>
            <p:cNvGrpSpPr/>
            <p:nvPr/>
          </p:nvGrpSpPr>
          <p:grpSpPr>
            <a:xfrm>
              <a:off x="6266225" y="3325250"/>
              <a:ext cx="915625" cy="898650"/>
              <a:chOff x="6266225" y="3325250"/>
              <a:chExt cx="915625" cy="898650"/>
            </a:xfrm>
          </p:grpSpPr>
          <p:sp>
            <p:nvSpPr>
              <p:cNvPr id="191" name="Google Shape;191;p17"/>
              <p:cNvSpPr/>
              <p:nvPr/>
            </p:nvSpPr>
            <p:spPr>
              <a:xfrm>
                <a:off x="6277250" y="3437750"/>
                <a:ext cx="774825" cy="775125"/>
              </a:xfrm>
              <a:custGeom>
                <a:avLst/>
                <a:gdLst/>
                <a:ahLst/>
                <a:cxnLst/>
                <a:rect l="l" t="t" r="r" b="b"/>
                <a:pathLst>
                  <a:path w="30993" h="31005" extrusionOk="0">
                    <a:moveTo>
                      <a:pt x="3013" y="1"/>
                    </a:moveTo>
                    <a:cubicBezTo>
                      <a:pt x="1358" y="1"/>
                      <a:pt x="0" y="1334"/>
                      <a:pt x="0" y="3001"/>
                    </a:cubicBezTo>
                    <a:lnTo>
                      <a:pt x="0" y="27992"/>
                    </a:lnTo>
                    <a:cubicBezTo>
                      <a:pt x="0" y="29647"/>
                      <a:pt x="1346" y="31005"/>
                      <a:pt x="3013" y="31005"/>
                    </a:cubicBezTo>
                    <a:lnTo>
                      <a:pt x="27980" y="31005"/>
                    </a:lnTo>
                    <a:cubicBezTo>
                      <a:pt x="29635" y="31005"/>
                      <a:pt x="30992" y="29659"/>
                      <a:pt x="30992" y="27992"/>
                    </a:cubicBezTo>
                    <a:lnTo>
                      <a:pt x="30992" y="3001"/>
                    </a:lnTo>
                    <a:cubicBezTo>
                      <a:pt x="30992" y="1358"/>
                      <a:pt x="29647" y="1"/>
                      <a:pt x="2798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192;p17"/>
              <p:cNvSpPr/>
              <p:nvPr/>
            </p:nvSpPr>
            <p:spPr>
              <a:xfrm>
                <a:off x="6266225" y="3426450"/>
                <a:ext cx="797450" cy="797450"/>
              </a:xfrm>
              <a:custGeom>
                <a:avLst/>
                <a:gdLst/>
                <a:ahLst/>
                <a:cxnLst/>
                <a:rect l="l" t="t" r="r" b="b"/>
                <a:pathLst>
                  <a:path w="31898" h="31898" extrusionOk="0">
                    <a:moveTo>
                      <a:pt x="28421" y="893"/>
                    </a:moveTo>
                    <a:cubicBezTo>
                      <a:pt x="29838" y="893"/>
                      <a:pt x="30981" y="2048"/>
                      <a:pt x="30981" y="3453"/>
                    </a:cubicBezTo>
                    <a:lnTo>
                      <a:pt x="30981" y="28444"/>
                    </a:lnTo>
                    <a:cubicBezTo>
                      <a:pt x="30981" y="29861"/>
                      <a:pt x="29838" y="31004"/>
                      <a:pt x="28421" y="31004"/>
                    </a:cubicBezTo>
                    <a:lnTo>
                      <a:pt x="3454" y="31004"/>
                    </a:lnTo>
                    <a:cubicBezTo>
                      <a:pt x="2037" y="31004"/>
                      <a:pt x="894" y="29861"/>
                      <a:pt x="894" y="28444"/>
                    </a:cubicBezTo>
                    <a:lnTo>
                      <a:pt x="894" y="3453"/>
                    </a:lnTo>
                    <a:cubicBezTo>
                      <a:pt x="894" y="2048"/>
                      <a:pt x="2037" y="893"/>
                      <a:pt x="3454" y="893"/>
                    </a:cubicBezTo>
                    <a:close/>
                    <a:moveTo>
                      <a:pt x="3454" y="0"/>
                    </a:moveTo>
                    <a:cubicBezTo>
                      <a:pt x="1549" y="0"/>
                      <a:pt x="1" y="1548"/>
                      <a:pt x="1" y="3453"/>
                    </a:cubicBezTo>
                    <a:lnTo>
                      <a:pt x="1" y="28444"/>
                    </a:lnTo>
                    <a:cubicBezTo>
                      <a:pt x="1" y="30349"/>
                      <a:pt x="1549" y="31897"/>
                      <a:pt x="3454" y="31897"/>
                    </a:cubicBezTo>
                    <a:lnTo>
                      <a:pt x="28421" y="31897"/>
                    </a:lnTo>
                    <a:cubicBezTo>
                      <a:pt x="30326" y="31897"/>
                      <a:pt x="31874" y="30349"/>
                      <a:pt x="31874" y="28444"/>
                    </a:cubicBezTo>
                    <a:lnTo>
                      <a:pt x="31874" y="3453"/>
                    </a:lnTo>
                    <a:cubicBezTo>
                      <a:pt x="31898" y="1548"/>
                      <a:pt x="30326" y="0"/>
                      <a:pt x="2842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193;p17"/>
              <p:cNvSpPr/>
              <p:nvPr/>
            </p:nvSpPr>
            <p:spPr>
              <a:xfrm>
                <a:off x="6356125" y="3671425"/>
                <a:ext cx="603975" cy="390550"/>
              </a:xfrm>
              <a:custGeom>
                <a:avLst/>
                <a:gdLst/>
                <a:ahLst/>
                <a:cxnLst/>
                <a:rect l="l" t="t" r="r" b="b"/>
                <a:pathLst>
                  <a:path w="24159" h="15622" extrusionOk="0">
                    <a:moveTo>
                      <a:pt x="882" y="0"/>
                    </a:moveTo>
                    <a:cubicBezTo>
                      <a:pt x="405" y="0"/>
                      <a:pt x="0" y="381"/>
                      <a:pt x="0" y="881"/>
                    </a:cubicBezTo>
                    <a:lnTo>
                      <a:pt x="0" y="14752"/>
                    </a:lnTo>
                    <a:cubicBezTo>
                      <a:pt x="0" y="15228"/>
                      <a:pt x="393" y="15621"/>
                      <a:pt x="882" y="15621"/>
                    </a:cubicBezTo>
                    <a:lnTo>
                      <a:pt x="23265" y="15621"/>
                    </a:lnTo>
                    <a:cubicBezTo>
                      <a:pt x="23753" y="15621"/>
                      <a:pt x="24158" y="15228"/>
                      <a:pt x="24146" y="14752"/>
                    </a:cubicBezTo>
                    <a:lnTo>
                      <a:pt x="24146" y="881"/>
                    </a:lnTo>
                    <a:cubicBezTo>
                      <a:pt x="24146" y="405"/>
                      <a:pt x="23753" y="0"/>
                      <a:pt x="2326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194;p17"/>
              <p:cNvSpPr/>
              <p:nvPr/>
            </p:nvSpPr>
            <p:spPr>
              <a:xfrm>
                <a:off x="6379925" y="3671125"/>
                <a:ext cx="547725" cy="248550"/>
              </a:xfrm>
              <a:custGeom>
                <a:avLst/>
                <a:gdLst/>
                <a:ahLst/>
                <a:cxnLst/>
                <a:rect l="l" t="t" r="r" b="b"/>
                <a:pathLst>
                  <a:path w="21909" h="9942" extrusionOk="0">
                    <a:moveTo>
                      <a:pt x="1132" y="0"/>
                    </a:moveTo>
                    <a:cubicBezTo>
                      <a:pt x="715" y="0"/>
                      <a:pt x="346" y="131"/>
                      <a:pt x="1" y="310"/>
                    </a:cubicBezTo>
                    <a:lnTo>
                      <a:pt x="11110" y="9942"/>
                    </a:lnTo>
                    <a:lnTo>
                      <a:pt x="21908" y="131"/>
                    </a:lnTo>
                    <a:cubicBezTo>
                      <a:pt x="21658" y="36"/>
                      <a:pt x="21397" y="0"/>
                      <a:pt x="21111" y="0"/>
                    </a:cubicBezTo>
                    <a:close/>
                  </a:path>
                </a:pathLst>
              </a:custGeom>
              <a:solidFill>
                <a:srgbClr val="FF898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195;p17"/>
              <p:cNvSpPr/>
              <p:nvPr/>
            </p:nvSpPr>
            <p:spPr>
              <a:xfrm>
                <a:off x="6379925" y="3671125"/>
                <a:ext cx="547725" cy="248550"/>
              </a:xfrm>
              <a:custGeom>
                <a:avLst/>
                <a:gdLst/>
                <a:ahLst/>
                <a:cxnLst/>
                <a:rect l="l" t="t" r="r" b="b"/>
                <a:pathLst>
                  <a:path w="21909" h="9942" extrusionOk="0">
                    <a:moveTo>
                      <a:pt x="1132" y="0"/>
                    </a:moveTo>
                    <a:cubicBezTo>
                      <a:pt x="715" y="0"/>
                      <a:pt x="346" y="131"/>
                      <a:pt x="1" y="310"/>
                    </a:cubicBezTo>
                    <a:lnTo>
                      <a:pt x="11110" y="9942"/>
                    </a:lnTo>
                    <a:lnTo>
                      <a:pt x="21908" y="131"/>
                    </a:lnTo>
                    <a:cubicBezTo>
                      <a:pt x="21658" y="36"/>
                      <a:pt x="21397" y="0"/>
                      <a:pt x="2111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196;p17"/>
              <p:cNvSpPr/>
              <p:nvPr/>
            </p:nvSpPr>
            <p:spPr>
              <a:xfrm>
                <a:off x="6792200" y="3700000"/>
                <a:ext cx="167900" cy="290225"/>
              </a:xfrm>
              <a:custGeom>
                <a:avLst/>
                <a:gdLst/>
                <a:ahLst/>
                <a:cxnLst/>
                <a:rect l="l" t="t" r="r" b="b"/>
                <a:pathLst>
                  <a:path w="6716" h="11609" extrusionOk="0">
                    <a:moveTo>
                      <a:pt x="6572" y="0"/>
                    </a:moveTo>
                    <a:lnTo>
                      <a:pt x="0" y="5965"/>
                    </a:lnTo>
                    <a:lnTo>
                      <a:pt x="6715" y="11609"/>
                    </a:lnTo>
                    <a:lnTo>
                      <a:pt x="6715" y="583"/>
                    </a:lnTo>
                    <a:cubicBezTo>
                      <a:pt x="6715" y="369"/>
                      <a:pt x="6656" y="179"/>
                      <a:pt x="657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197;p17"/>
              <p:cNvSpPr/>
              <p:nvPr/>
            </p:nvSpPr>
            <p:spPr>
              <a:xfrm>
                <a:off x="6356125" y="3709225"/>
                <a:ext cx="162850" cy="284875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1395" extrusionOk="0">
                    <a:moveTo>
                      <a:pt x="48" y="0"/>
                    </a:moveTo>
                    <a:cubicBezTo>
                      <a:pt x="36" y="60"/>
                      <a:pt x="0" y="119"/>
                      <a:pt x="0" y="203"/>
                    </a:cubicBezTo>
                    <a:lnTo>
                      <a:pt x="0" y="11394"/>
                    </a:lnTo>
                    <a:lnTo>
                      <a:pt x="6513" y="5620"/>
                    </a:lnTo>
                    <a:lnTo>
                      <a:pt x="4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198;p17"/>
              <p:cNvSpPr/>
              <p:nvPr/>
            </p:nvSpPr>
            <p:spPr>
              <a:xfrm>
                <a:off x="6362975" y="3875000"/>
                <a:ext cx="592350" cy="187550"/>
              </a:xfrm>
              <a:custGeom>
                <a:avLst/>
                <a:gdLst/>
                <a:ahLst/>
                <a:cxnLst/>
                <a:rect l="l" t="t" r="r" b="b"/>
                <a:pathLst>
                  <a:path w="23694" h="7502" extrusionOk="0">
                    <a:moveTo>
                      <a:pt x="16038" y="1"/>
                    </a:moveTo>
                    <a:lnTo>
                      <a:pt x="11811" y="3835"/>
                    </a:lnTo>
                    <a:lnTo>
                      <a:pt x="7394" y="13"/>
                    </a:lnTo>
                    <a:lnTo>
                      <a:pt x="0" y="6573"/>
                    </a:lnTo>
                    <a:cubicBezTo>
                      <a:pt x="358" y="7109"/>
                      <a:pt x="1012" y="7502"/>
                      <a:pt x="1810" y="7502"/>
                    </a:cubicBezTo>
                    <a:lnTo>
                      <a:pt x="21789" y="7502"/>
                    </a:lnTo>
                    <a:cubicBezTo>
                      <a:pt x="22634" y="7502"/>
                      <a:pt x="23360" y="7061"/>
                      <a:pt x="23694" y="6454"/>
                    </a:cubicBezTo>
                    <a:lnTo>
                      <a:pt x="16038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199;p17"/>
              <p:cNvSpPr/>
              <p:nvPr/>
            </p:nvSpPr>
            <p:spPr>
              <a:xfrm>
                <a:off x="6729375" y="3325250"/>
                <a:ext cx="452475" cy="495600"/>
              </a:xfrm>
              <a:custGeom>
                <a:avLst/>
                <a:gdLst/>
                <a:ahLst/>
                <a:cxnLst/>
                <a:rect l="l" t="t" r="r" b="b"/>
                <a:pathLst>
                  <a:path w="18099" h="19824" extrusionOk="0">
                    <a:moveTo>
                      <a:pt x="9002" y="0"/>
                    </a:moveTo>
                    <a:cubicBezTo>
                      <a:pt x="7692" y="917"/>
                      <a:pt x="5966" y="1667"/>
                      <a:pt x="4001" y="2131"/>
                    </a:cubicBezTo>
                    <a:cubicBezTo>
                      <a:pt x="2681" y="2430"/>
                      <a:pt x="1394" y="2584"/>
                      <a:pt x="194" y="2584"/>
                    </a:cubicBezTo>
                    <a:cubicBezTo>
                      <a:pt x="149" y="2584"/>
                      <a:pt x="105" y="2584"/>
                      <a:pt x="60" y="2584"/>
                    </a:cubicBezTo>
                    <a:cubicBezTo>
                      <a:pt x="37" y="2703"/>
                      <a:pt x="1" y="2834"/>
                      <a:pt x="1" y="2965"/>
                    </a:cubicBezTo>
                    <a:cubicBezTo>
                      <a:pt x="1" y="17419"/>
                      <a:pt x="9050" y="19824"/>
                      <a:pt x="9050" y="19824"/>
                    </a:cubicBezTo>
                    <a:cubicBezTo>
                      <a:pt x="9050" y="19824"/>
                      <a:pt x="18098" y="17419"/>
                      <a:pt x="18098" y="2965"/>
                    </a:cubicBezTo>
                    <a:cubicBezTo>
                      <a:pt x="18098" y="2834"/>
                      <a:pt x="18075" y="2703"/>
                      <a:pt x="18039" y="2584"/>
                    </a:cubicBezTo>
                    <a:cubicBezTo>
                      <a:pt x="17987" y="2584"/>
                      <a:pt x="17935" y="2585"/>
                      <a:pt x="17884" y="2585"/>
                    </a:cubicBezTo>
                    <a:cubicBezTo>
                      <a:pt x="16679" y="2585"/>
                      <a:pt x="15399" y="2451"/>
                      <a:pt x="14098" y="2131"/>
                    </a:cubicBezTo>
                    <a:cubicBezTo>
                      <a:pt x="12133" y="1667"/>
                      <a:pt x="10407" y="905"/>
                      <a:pt x="909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200;p17"/>
              <p:cNvSpPr/>
              <p:nvPr/>
            </p:nvSpPr>
            <p:spPr>
              <a:xfrm>
                <a:off x="6878500" y="3493125"/>
                <a:ext cx="172675" cy="126225"/>
              </a:xfrm>
              <a:custGeom>
                <a:avLst/>
                <a:gdLst/>
                <a:ahLst/>
                <a:cxnLst/>
                <a:rect l="l" t="t" r="r" b="b"/>
                <a:pathLst>
                  <a:path w="6907" h="5049" fill="none" extrusionOk="0">
                    <a:moveTo>
                      <a:pt x="1" y="2620"/>
                    </a:moveTo>
                    <a:lnTo>
                      <a:pt x="2620" y="5048"/>
                    </a:lnTo>
                    <a:lnTo>
                      <a:pt x="6907" y="0"/>
                    </a:lnTo>
                  </a:path>
                </a:pathLst>
              </a:custGeom>
              <a:noFill/>
              <a:ln w="14875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01" name="Google Shape;201;p17"/>
          <p:cNvGrpSpPr/>
          <p:nvPr/>
        </p:nvGrpSpPr>
        <p:grpSpPr>
          <a:xfrm>
            <a:off x="3490300" y="1484200"/>
            <a:ext cx="2265250" cy="1087500"/>
            <a:chOff x="3490300" y="1484200"/>
            <a:chExt cx="2265250" cy="1087500"/>
          </a:xfrm>
        </p:grpSpPr>
        <p:sp>
          <p:nvSpPr>
            <p:cNvPr id="202" name="Google Shape;202;p17"/>
            <p:cNvSpPr/>
            <p:nvPr/>
          </p:nvSpPr>
          <p:spPr>
            <a:xfrm>
              <a:off x="3866750" y="1484200"/>
              <a:ext cx="1888800" cy="1087500"/>
            </a:xfrm>
            <a:prstGeom prst="roundRect">
              <a:avLst>
                <a:gd name="adj" fmla="val 16667"/>
              </a:avLst>
            </a:prstGeom>
            <a:solidFill>
              <a:schemeClr val="lt2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03" name="Google Shape;203;p17"/>
            <p:cNvGrpSpPr/>
            <p:nvPr/>
          </p:nvGrpSpPr>
          <p:grpSpPr>
            <a:xfrm>
              <a:off x="3490300" y="1629888"/>
              <a:ext cx="797425" cy="797150"/>
              <a:chOff x="3490300" y="1629888"/>
              <a:chExt cx="797425" cy="797150"/>
            </a:xfrm>
          </p:grpSpPr>
          <p:sp>
            <p:nvSpPr>
              <p:cNvPr id="204" name="Google Shape;204;p17"/>
              <p:cNvSpPr/>
              <p:nvPr/>
            </p:nvSpPr>
            <p:spPr>
              <a:xfrm>
                <a:off x="3501300" y="1641188"/>
                <a:ext cx="774825" cy="774825"/>
              </a:xfrm>
              <a:custGeom>
                <a:avLst/>
                <a:gdLst/>
                <a:ahLst/>
                <a:cxnLst/>
                <a:rect l="l" t="t" r="r" b="b"/>
                <a:pathLst>
                  <a:path w="30993" h="30993" extrusionOk="0">
                    <a:moveTo>
                      <a:pt x="3013" y="1"/>
                    </a:moveTo>
                    <a:cubicBezTo>
                      <a:pt x="1358" y="1"/>
                      <a:pt x="1" y="1334"/>
                      <a:pt x="1" y="3001"/>
                    </a:cubicBezTo>
                    <a:lnTo>
                      <a:pt x="1" y="27992"/>
                    </a:lnTo>
                    <a:cubicBezTo>
                      <a:pt x="1" y="29647"/>
                      <a:pt x="1346" y="30993"/>
                      <a:pt x="3013" y="30993"/>
                    </a:cubicBezTo>
                    <a:lnTo>
                      <a:pt x="3013" y="30981"/>
                    </a:lnTo>
                    <a:lnTo>
                      <a:pt x="27980" y="30981"/>
                    </a:lnTo>
                    <a:cubicBezTo>
                      <a:pt x="29635" y="30981"/>
                      <a:pt x="30993" y="29647"/>
                      <a:pt x="30993" y="27980"/>
                    </a:cubicBezTo>
                    <a:lnTo>
                      <a:pt x="30993" y="3001"/>
                    </a:lnTo>
                    <a:cubicBezTo>
                      <a:pt x="30993" y="1358"/>
                      <a:pt x="29659" y="1"/>
                      <a:pt x="2798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205;p17"/>
              <p:cNvSpPr/>
              <p:nvPr/>
            </p:nvSpPr>
            <p:spPr>
              <a:xfrm>
                <a:off x="3490300" y="1629888"/>
                <a:ext cx="797425" cy="797150"/>
              </a:xfrm>
              <a:custGeom>
                <a:avLst/>
                <a:gdLst/>
                <a:ahLst/>
                <a:cxnLst/>
                <a:rect l="l" t="t" r="r" b="b"/>
                <a:pathLst>
                  <a:path w="31897" h="31886" extrusionOk="0">
                    <a:moveTo>
                      <a:pt x="28432" y="893"/>
                    </a:moveTo>
                    <a:cubicBezTo>
                      <a:pt x="29837" y="893"/>
                      <a:pt x="30992" y="2048"/>
                      <a:pt x="30992" y="3453"/>
                    </a:cubicBezTo>
                    <a:lnTo>
                      <a:pt x="30992" y="28432"/>
                    </a:lnTo>
                    <a:cubicBezTo>
                      <a:pt x="30992" y="29849"/>
                      <a:pt x="29837" y="30992"/>
                      <a:pt x="28432" y="30992"/>
                    </a:cubicBezTo>
                    <a:lnTo>
                      <a:pt x="3453" y="30992"/>
                    </a:lnTo>
                    <a:cubicBezTo>
                      <a:pt x="2036" y="30992"/>
                      <a:pt x="893" y="29849"/>
                      <a:pt x="893" y="28432"/>
                    </a:cubicBezTo>
                    <a:lnTo>
                      <a:pt x="893" y="3453"/>
                    </a:lnTo>
                    <a:cubicBezTo>
                      <a:pt x="893" y="2048"/>
                      <a:pt x="2036" y="893"/>
                      <a:pt x="3453" y="893"/>
                    </a:cubicBezTo>
                    <a:close/>
                    <a:moveTo>
                      <a:pt x="3453" y="0"/>
                    </a:moveTo>
                    <a:cubicBezTo>
                      <a:pt x="1548" y="0"/>
                      <a:pt x="0" y="1548"/>
                      <a:pt x="0" y="3453"/>
                    </a:cubicBezTo>
                    <a:lnTo>
                      <a:pt x="0" y="28432"/>
                    </a:lnTo>
                    <a:cubicBezTo>
                      <a:pt x="0" y="30337"/>
                      <a:pt x="1548" y="31885"/>
                      <a:pt x="3453" y="31885"/>
                    </a:cubicBezTo>
                    <a:lnTo>
                      <a:pt x="28420" y="31885"/>
                    </a:lnTo>
                    <a:cubicBezTo>
                      <a:pt x="30325" y="31885"/>
                      <a:pt x="31885" y="30337"/>
                      <a:pt x="31885" y="28432"/>
                    </a:cubicBezTo>
                    <a:lnTo>
                      <a:pt x="31885" y="3453"/>
                    </a:lnTo>
                    <a:cubicBezTo>
                      <a:pt x="31897" y="1548"/>
                      <a:pt x="30337" y="0"/>
                      <a:pt x="2843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206;p17"/>
              <p:cNvSpPr/>
              <p:nvPr/>
            </p:nvSpPr>
            <p:spPr>
              <a:xfrm>
                <a:off x="3571850" y="1818288"/>
                <a:ext cx="287550" cy="296500"/>
              </a:xfrm>
              <a:custGeom>
                <a:avLst/>
                <a:gdLst/>
                <a:ahLst/>
                <a:cxnLst/>
                <a:rect l="l" t="t" r="r" b="b"/>
                <a:pathLst>
                  <a:path w="11502" h="11860" extrusionOk="0">
                    <a:moveTo>
                      <a:pt x="1084" y="1"/>
                    </a:moveTo>
                    <a:cubicBezTo>
                      <a:pt x="489" y="1"/>
                      <a:pt x="0" y="489"/>
                      <a:pt x="0" y="1084"/>
                    </a:cubicBezTo>
                    <a:lnTo>
                      <a:pt x="0" y="11860"/>
                    </a:lnTo>
                    <a:lnTo>
                      <a:pt x="11502" y="11860"/>
                    </a:lnTo>
                    <a:lnTo>
                      <a:pt x="11502" y="1084"/>
                    </a:lnTo>
                    <a:cubicBezTo>
                      <a:pt x="11502" y="489"/>
                      <a:pt x="11014" y="1"/>
                      <a:pt x="1041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207;p17"/>
              <p:cNvSpPr/>
              <p:nvPr/>
            </p:nvSpPr>
            <p:spPr>
              <a:xfrm>
                <a:off x="3648650" y="1853138"/>
                <a:ext cx="133375" cy="133350"/>
              </a:xfrm>
              <a:custGeom>
                <a:avLst/>
                <a:gdLst/>
                <a:ahLst/>
                <a:cxnLst/>
                <a:rect l="l" t="t" r="r" b="b"/>
                <a:pathLst>
                  <a:path w="5335" h="5334" extrusionOk="0">
                    <a:moveTo>
                      <a:pt x="2667" y="0"/>
                    </a:moveTo>
                    <a:cubicBezTo>
                      <a:pt x="1203" y="0"/>
                      <a:pt x="0" y="1191"/>
                      <a:pt x="0" y="2667"/>
                    </a:cubicBezTo>
                    <a:cubicBezTo>
                      <a:pt x="0" y="4143"/>
                      <a:pt x="1203" y="5334"/>
                      <a:pt x="2667" y="5334"/>
                    </a:cubicBezTo>
                    <a:cubicBezTo>
                      <a:pt x="4144" y="5334"/>
                      <a:pt x="5334" y="4143"/>
                      <a:pt x="5334" y="2667"/>
                    </a:cubicBezTo>
                    <a:cubicBezTo>
                      <a:pt x="5334" y="1191"/>
                      <a:pt x="4144" y="0"/>
                      <a:pt x="266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208;p17"/>
              <p:cNvSpPr/>
              <p:nvPr/>
            </p:nvSpPr>
            <p:spPr>
              <a:xfrm>
                <a:off x="3622450" y="2010288"/>
                <a:ext cx="186050" cy="78600"/>
              </a:xfrm>
              <a:custGeom>
                <a:avLst/>
                <a:gdLst/>
                <a:ahLst/>
                <a:cxnLst/>
                <a:rect l="l" t="t" r="r" b="b"/>
                <a:pathLst>
                  <a:path w="7442" h="3144" extrusionOk="0">
                    <a:moveTo>
                      <a:pt x="3144" y="0"/>
                    </a:moveTo>
                    <a:cubicBezTo>
                      <a:pt x="1394" y="0"/>
                      <a:pt x="0" y="1417"/>
                      <a:pt x="0" y="3144"/>
                    </a:cubicBezTo>
                    <a:lnTo>
                      <a:pt x="7442" y="3144"/>
                    </a:lnTo>
                    <a:cubicBezTo>
                      <a:pt x="7442" y="1394"/>
                      <a:pt x="6037" y="0"/>
                      <a:pt x="431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209;p17"/>
              <p:cNvSpPr/>
              <p:nvPr/>
            </p:nvSpPr>
            <p:spPr>
              <a:xfrm>
                <a:off x="3515000" y="1652213"/>
                <a:ext cx="747725" cy="114025"/>
              </a:xfrm>
              <a:custGeom>
                <a:avLst/>
                <a:gdLst/>
                <a:ahLst/>
                <a:cxnLst/>
                <a:rect l="l" t="t" r="r" b="b"/>
                <a:pathLst>
                  <a:path w="29909" h="4561" extrusionOk="0">
                    <a:moveTo>
                      <a:pt x="5489" y="0"/>
                    </a:moveTo>
                    <a:cubicBezTo>
                      <a:pt x="2751" y="0"/>
                      <a:pt x="488" y="1965"/>
                      <a:pt x="0" y="4560"/>
                    </a:cubicBezTo>
                    <a:lnTo>
                      <a:pt x="29909" y="4560"/>
                    </a:lnTo>
                    <a:cubicBezTo>
                      <a:pt x="29421" y="1965"/>
                      <a:pt x="27158" y="0"/>
                      <a:pt x="2442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210;p17"/>
              <p:cNvSpPr/>
              <p:nvPr/>
            </p:nvSpPr>
            <p:spPr>
              <a:xfrm>
                <a:off x="3588225" y="1674538"/>
                <a:ext cx="43175" cy="43175"/>
              </a:xfrm>
              <a:custGeom>
                <a:avLst/>
                <a:gdLst/>
                <a:ahLst/>
                <a:cxnLst/>
                <a:rect l="l" t="t" r="r" b="b"/>
                <a:pathLst>
                  <a:path w="1727" h="1727" extrusionOk="0">
                    <a:moveTo>
                      <a:pt x="858" y="0"/>
                    </a:moveTo>
                    <a:cubicBezTo>
                      <a:pt x="381" y="0"/>
                      <a:pt x="0" y="393"/>
                      <a:pt x="0" y="869"/>
                    </a:cubicBezTo>
                    <a:cubicBezTo>
                      <a:pt x="0" y="1346"/>
                      <a:pt x="381" y="1727"/>
                      <a:pt x="858" y="1727"/>
                    </a:cubicBezTo>
                    <a:cubicBezTo>
                      <a:pt x="1334" y="1727"/>
                      <a:pt x="1727" y="1346"/>
                      <a:pt x="1727" y="869"/>
                    </a:cubicBezTo>
                    <a:cubicBezTo>
                      <a:pt x="1727" y="393"/>
                      <a:pt x="1334" y="0"/>
                      <a:pt x="858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211;p17"/>
              <p:cNvSpPr/>
              <p:nvPr/>
            </p:nvSpPr>
            <p:spPr>
              <a:xfrm>
                <a:off x="3672750" y="1674538"/>
                <a:ext cx="43200" cy="43175"/>
              </a:xfrm>
              <a:custGeom>
                <a:avLst/>
                <a:gdLst/>
                <a:ahLst/>
                <a:cxnLst/>
                <a:rect l="l" t="t" r="r" b="b"/>
                <a:pathLst>
                  <a:path w="1728" h="1727" extrusionOk="0">
                    <a:moveTo>
                      <a:pt x="858" y="0"/>
                    </a:moveTo>
                    <a:cubicBezTo>
                      <a:pt x="382" y="0"/>
                      <a:pt x="1" y="393"/>
                      <a:pt x="1" y="869"/>
                    </a:cubicBezTo>
                    <a:cubicBezTo>
                      <a:pt x="1" y="1346"/>
                      <a:pt x="382" y="1727"/>
                      <a:pt x="858" y="1727"/>
                    </a:cubicBezTo>
                    <a:cubicBezTo>
                      <a:pt x="1334" y="1727"/>
                      <a:pt x="1727" y="1346"/>
                      <a:pt x="1727" y="869"/>
                    </a:cubicBezTo>
                    <a:cubicBezTo>
                      <a:pt x="1727" y="393"/>
                      <a:pt x="1334" y="0"/>
                      <a:pt x="858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212;p17"/>
              <p:cNvSpPr/>
              <p:nvPr/>
            </p:nvSpPr>
            <p:spPr>
              <a:xfrm>
                <a:off x="3757000" y="1674538"/>
                <a:ext cx="43175" cy="43175"/>
              </a:xfrm>
              <a:custGeom>
                <a:avLst/>
                <a:gdLst/>
                <a:ahLst/>
                <a:cxnLst/>
                <a:rect l="l" t="t" r="r" b="b"/>
                <a:pathLst>
                  <a:path w="1727" h="1727" extrusionOk="0">
                    <a:moveTo>
                      <a:pt x="869" y="0"/>
                    </a:moveTo>
                    <a:cubicBezTo>
                      <a:pt x="393" y="0"/>
                      <a:pt x="0" y="393"/>
                      <a:pt x="0" y="869"/>
                    </a:cubicBezTo>
                    <a:cubicBezTo>
                      <a:pt x="0" y="1346"/>
                      <a:pt x="393" y="1727"/>
                      <a:pt x="869" y="1727"/>
                    </a:cubicBezTo>
                    <a:cubicBezTo>
                      <a:pt x="1346" y="1727"/>
                      <a:pt x="1727" y="1346"/>
                      <a:pt x="1727" y="869"/>
                    </a:cubicBezTo>
                    <a:cubicBezTo>
                      <a:pt x="1727" y="393"/>
                      <a:pt x="1346" y="0"/>
                      <a:pt x="869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213;p17"/>
              <p:cNvSpPr/>
              <p:nvPr/>
            </p:nvSpPr>
            <p:spPr>
              <a:xfrm>
                <a:off x="3576600" y="2180538"/>
                <a:ext cx="532550" cy="14925"/>
              </a:xfrm>
              <a:custGeom>
                <a:avLst/>
                <a:gdLst/>
                <a:ahLst/>
                <a:cxnLst/>
                <a:rect l="l" t="t" r="r" b="b"/>
                <a:pathLst>
                  <a:path w="21302" h="597" extrusionOk="0">
                    <a:moveTo>
                      <a:pt x="1" y="1"/>
                    </a:moveTo>
                    <a:lnTo>
                      <a:pt x="1" y="596"/>
                    </a:lnTo>
                    <a:lnTo>
                      <a:pt x="21301" y="596"/>
                    </a:lnTo>
                    <a:lnTo>
                      <a:pt x="2130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214;p17"/>
              <p:cNvSpPr/>
              <p:nvPr/>
            </p:nvSpPr>
            <p:spPr>
              <a:xfrm>
                <a:off x="3576600" y="2242763"/>
                <a:ext cx="532550" cy="14900"/>
              </a:xfrm>
              <a:custGeom>
                <a:avLst/>
                <a:gdLst/>
                <a:ahLst/>
                <a:cxnLst/>
                <a:rect l="l" t="t" r="r" b="b"/>
                <a:pathLst>
                  <a:path w="21302" h="596" extrusionOk="0">
                    <a:moveTo>
                      <a:pt x="1" y="0"/>
                    </a:moveTo>
                    <a:lnTo>
                      <a:pt x="1" y="596"/>
                    </a:lnTo>
                    <a:lnTo>
                      <a:pt x="21301" y="596"/>
                    </a:lnTo>
                    <a:lnTo>
                      <a:pt x="21301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215;p17"/>
              <p:cNvSpPr/>
              <p:nvPr/>
            </p:nvSpPr>
            <p:spPr>
              <a:xfrm>
                <a:off x="3576600" y="2304963"/>
                <a:ext cx="532550" cy="14900"/>
              </a:xfrm>
              <a:custGeom>
                <a:avLst/>
                <a:gdLst/>
                <a:ahLst/>
                <a:cxnLst/>
                <a:rect l="l" t="t" r="r" b="b"/>
                <a:pathLst>
                  <a:path w="21302" h="596" extrusionOk="0">
                    <a:moveTo>
                      <a:pt x="1" y="1"/>
                    </a:moveTo>
                    <a:lnTo>
                      <a:pt x="1" y="596"/>
                    </a:lnTo>
                    <a:lnTo>
                      <a:pt x="21301" y="596"/>
                    </a:lnTo>
                    <a:lnTo>
                      <a:pt x="2130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216;p17"/>
              <p:cNvSpPr/>
              <p:nvPr/>
            </p:nvSpPr>
            <p:spPr>
              <a:xfrm>
                <a:off x="4126975" y="2152263"/>
                <a:ext cx="56275" cy="39925"/>
              </a:xfrm>
              <a:custGeom>
                <a:avLst/>
                <a:gdLst/>
                <a:ahLst/>
                <a:cxnLst/>
                <a:rect l="l" t="t" r="r" b="b"/>
                <a:pathLst>
                  <a:path w="2251" h="1597" fill="none" extrusionOk="0">
                    <a:moveTo>
                      <a:pt x="1" y="953"/>
                    </a:moveTo>
                    <a:lnTo>
                      <a:pt x="644" y="1596"/>
                    </a:lnTo>
                    <a:lnTo>
                      <a:pt x="2251" y="1"/>
                    </a:lnTo>
                  </a:path>
                </a:pathLst>
              </a:custGeom>
              <a:noFill/>
              <a:ln w="74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217;p17"/>
              <p:cNvSpPr/>
              <p:nvPr/>
            </p:nvSpPr>
            <p:spPr>
              <a:xfrm>
                <a:off x="4126975" y="2217763"/>
                <a:ext cx="56275" cy="39900"/>
              </a:xfrm>
              <a:custGeom>
                <a:avLst/>
                <a:gdLst/>
                <a:ahLst/>
                <a:cxnLst/>
                <a:rect l="l" t="t" r="r" b="b"/>
                <a:pathLst>
                  <a:path w="2251" h="1596" fill="none" extrusionOk="0">
                    <a:moveTo>
                      <a:pt x="1" y="953"/>
                    </a:moveTo>
                    <a:lnTo>
                      <a:pt x="644" y="1596"/>
                    </a:lnTo>
                    <a:lnTo>
                      <a:pt x="2251" y="0"/>
                    </a:lnTo>
                  </a:path>
                </a:pathLst>
              </a:custGeom>
              <a:noFill/>
              <a:ln w="74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218;p17"/>
              <p:cNvSpPr/>
              <p:nvPr/>
            </p:nvSpPr>
            <p:spPr>
              <a:xfrm>
                <a:off x="4126975" y="2279963"/>
                <a:ext cx="56275" cy="40200"/>
              </a:xfrm>
              <a:custGeom>
                <a:avLst/>
                <a:gdLst/>
                <a:ahLst/>
                <a:cxnLst/>
                <a:rect l="l" t="t" r="r" b="b"/>
                <a:pathLst>
                  <a:path w="2251" h="1608" fill="none" extrusionOk="0">
                    <a:moveTo>
                      <a:pt x="1" y="953"/>
                    </a:moveTo>
                    <a:lnTo>
                      <a:pt x="644" y="1608"/>
                    </a:lnTo>
                    <a:lnTo>
                      <a:pt x="2251" y="1"/>
                    </a:lnTo>
                  </a:path>
                </a:pathLst>
              </a:custGeom>
              <a:noFill/>
              <a:ln w="74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219;p17"/>
              <p:cNvSpPr/>
              <p:nvPr/>
            </p:nvSpPr>
            <p:spPr>
              <a:xfrm>
                <a:off x="3903425" y="1818888"/>
                <a:ext cx="301550" cy="296800"/>
              </a:xfrm>
              <a:custGeom>
                <a:avLst/>
                <a:gdLst/>
                <a:ahLst/>
                <a:cxnLst/>
                <a:rect l="l" t="t" r="r" b="b"/>
                <a:pathLst>
                  <a:path w="12062" h="11872" extrusionOk="0">
                    <a:moveTo>
                      <a:pt x="5966" y="3573"/>
                    </a:moveTo>
                    <a:cubicBezTo>
                      <a:pt x="7169" y="3573"/>
                      <a:pt x="8133" y="4549"/>
                      <a:pt x="8133" y="5716"/>
                    </a:cubicBezTo>
                    <a:cubicBezTo>
                      <a:pt x="8133" y="6894"/>
                      <a:pt x="7157" y="7859"/>
                      <a:pt x="5966" y="7859"/>
                    </a:cubicBezTo>
                    <a:cubicBezTo>
                      <a:pt x="4763" y="7859"/>
                      <a:pt x="3787" y="6894"/>
                      <a:pt x="3787" y="5716"/>
                    </a:cubicBezTo>
                    <a:cubicBezTo>
                      <a:pt x="3787" y="4549"/>
                      <a:pt x="4763" y="3573"/>
                      <a:pt x="5966" y="3573"/>
                    </a:cubicBezTo>
                    <a:close/>
                    <a:moveTo>
                      <a:pt x="5418" y="1"/>
                    </a:moveTo>
                    <a:cubicBezTo>
                      <a:pt x="5133" y="1"/>
                      <a:pt x="4894" y="215"/>
                      <a:pt x="4859" y="501"/>
                    </a:cubicBezTo>
                    <a:lnTo>
                      <a:pt x="4775" y="1227"/>
                    </a:lnTo>
                    <a:cubicBezTo>
                      <a:pt x="4347" y="1346"/>
                      <a:pt x="3918" y="1501"/>
                      <a:pt x="3537" y="1727"/>
                    </a:cubicBezTo>
                    <a:lnTo>
                      <a:pt x="2942" y="1263"/>
                    </a:lnTo>
                    <a:cubicBezTo>
                      <a:pt x="2841" y="1184"/>
                      <a:pt x="2724" y="1147"/>
                      <a:pt x="2609" y="1147"/>
                    </a:cubicBezTo>
                    <a:cubicBezTo>
                      <a:pt x="2464" y="1147"/>
                      <a:pt x="2321" y="1205"/>
                      <a:pt x="2216" y="1310"/>
                    </a:cubicBezTo>
                    <a:lnTo>
                      <a:pt x="1287" y="2215"/>
                    </a:lnTo>
                    <a:cubicBezTo>
                      <a:pt x="1096" y="2418"/>
                      <a:pt x="1073" y="2727"/>
                      <a:pt x="1251" y="2954"/>
                    </a:cubicBezTo>
                    <a:lnTo>
                      <a:pt x="1751" y="3573"/>
                    </a:lnTo>
                    <a:cubicBezTo>
                      <a:pt x="1549" y="3930"/>
                      <a:pt x="1394" y="4299"/>
                      <a:pt x="1287" y="4704"/>
                    </a:cubicBezTo>
                    <a:lnTo>
                      <a:pt x="489" y="4799"/>
                    </a:lnTo>
                    <a:cubicBezTo>
                      <a:pt x="203" y="4823"/>
                      <a:pt x="1" y="5061"/>
                      <a:pt x="1" y="5347"/>
                    </a:cubicBezTo>
                    <a:lnTo>
                      <a:pt x="1" y="6609"/>
                    </a:lnTo>
                    <a:cubicBezTo>
                      <a:pt x="1" y="6894"/>
                      <a:pt x="203" y="7121"/>
                      <a:pt x="489" y="7156"/>
                    </a:cubicBezTo>
                    <a:lnTo>
                      <a:pt x="1334" y="7204"/>
                    </a:lnTo>
                    <a:cubicBezTo>
                      <a:pt x="1442" y="7561"/>
                      <a:pt x="1585" y="7918"/>
                      <a:pt x="1787" y="8252"/>
                    </a:cubicBezTo>
                    <a:lnTo>
                      <a:pt x="1251" y="8919"/>
                    </a:lnTo>
                    <a:cubicBezTo>
                      <a:pt x="1073" y="9145"/>
                      <a:pt x="1096" y="9442"/>
                      <a:pt x="1287" y="9633"/>
                    </a:cubicBezTo>
                    <a:lnTo>
                      <a:pt x="2216" y="10538"/>
                    </a:lnTo>
                    <a:cubicBezTo>
                      <a:pt x="2318" y="10647"/>
                      <a:pt x="2463" y="10701"/>
                      <a:pt x="2608" y="10701"/>
                    </a:cubicBezTo>
                    <a:cubicBezTo>
                      <a:pt x="2732" y="10701"/>
                      <a:pt x="2855" y="10662"/>
                      <a:pt x="2954" y="10585"/>
                    </a:cubicBezTo>
                    <a:lnTo>
                      <a:pt x="3632" y="10062"/>
                    </a:lnTo>
                    <a:cubicBezTo>
                      <a:pt x="3966" y="10264"/>
                      <a:pt x="4347" y="10407"/>
                      <a:pt x="4728" y="10526"/>
                    </a:cubicBezTo>
                    <a:lnTo>
                      <a:pt x="4835" y="11371"/>
                    </a:lnTo>
                    <a:cubicBezTo>
                      <a:pt x="4859" y="11657"/>
                      <a:pt x="5097" y="11871"/>
                      <a:pt x="5383" y="11871"/>
                    </a:cubicBezTo>
                    <a:lnTo>
                      <a:pt x="6680" y="11871"/>
                    </a:lnTo>
                    <a:cubicBezTo>
                      <a:pt x="6966" y="11871"/>
                      <a:pt x="7204" y="11657"/>
                      <a:pt x="7228" y="11371"/>
                    </a:cubicBezTo>
                    <a:lnTo>
                      <a:pt x="7323" y="10562"/>
                    </a:lnTo>
                    <a:cubicBezTo>
                      <a:pt x="7740" y="10454"/>
                      <a:pt x="8121" y="10288"/>
                      <a:pt x="8490" y="10097"/>
                    </a:cubicBezTo>
                    <a:lnTo>
                      <a:pt x="9145" y="10597"/>
                    </a:lnTo>
                    <a:cubicBezTo>
                      <a:pt x="9249" y="10679"/>
                      <a:pt x="9371" y="10719"/>
                      <a:pt x="9491" y="10719"/>
                    </a:cubicBezTo>
                    <a:cubicBezTo>
                      <a:pt x="9633" y="10719"/>
                      <a:pt x="9774" y="10665"/>
                      <a:pt x="9883" y="10562"/>
                    </a:cubicBezTo>
                    <a:lnTo>
                      <a:pt x="10788" y="9669"/>
                    </a:lnTo>
                    <a:cubicBezTo>
                      <a:pt x="10990" y="9466"/>
                      <a:pt x="11014" y="9157"/>
                      <a:pt x="10836" y="8930"/>
                    </a:cubicBezTo>
                    <a:lnTo>
                      <a:pt x="10324" y="8311"/>
                    </a:lnTo>
                    <a:cubicBezTo>
                      <a:pt x="10538" y="7954"/>
                      <a:pt x="10693" y="7585"/>
                      <a:pt x="10800" y="7180"/>
                    </a:cubicBezTo>
                    <a:lnTo>
                      <a:pt x="11574" y="7085"/>
                    </a:lnTo>
                    <a:cubicBezTo>
                      <a:pt x="11860" y="7061"/>
                      <a:pt x="12062" y="6823"/>
                      <a:pt x="12062" y="6537"/>
                    </a:cubicBezTo>
                    <a:lnTo>
                      <a:pt x="12062" y="5275"/>
                    </a:lnTo>
                    <a:cubicBezTo>
                      <a:pt x="12062" y="4990"/>
                      <a:pt x="11860" y="4763"/>
                      <a:pt x="11574" y="4728"/>
                    </a:cubicBezTo>
                    <a:lnTo>
                      <a:pt x="10812" y="4632"/>
                    </a:lnTo>
                    <a:cubicBezTo>
                      <a:pt x="10717" y="4239"/>
                      <a:pt x="10550" y="3858"/>
                      <a:pt x="10359" y="3513"/>
                    </a:cubicBezTo>
                    <a:lnTo>
                      <a:pt x="10836" y="2942"/>
                    </a:lnTo>
                    <a:cubicBezTo>
                      <a:pt x="11014" y="2715"/>
                      <a:pt x="10979" y="2418"/>
                      <a:pt x="10788" y="2227"/>
                    </a:cubicBezTo>
                    <a:lnTo>
                      <a:pt x="9859" y="1310"/>
                    </a:lnTo>
                    <a:cubicBezTo>
                      <a:pt x="9756" y="1207"/>
                      <a:pt x="9614" y="1156"/>
                      <a:pt x="9469" y="1156"/>
                    </a:cubicBezTo>
                    <a:cubicBezTo>
                      <a:pt x="9348" y="1156"/>
                      <a:pt x="9225" y="1192"/>
                      <a:pt x="9121" y="1263"/>
                    </a:cubicBezTo>
                    <a:lnTo>
                      <a:pt x="8538" y="1715"/>
                    </a:lnTo>
                    <a:cubicBezTo>
                      <a:pt x="8169" y="1489"/>
                      <a:pt x="7764" y="1322"/>
                      <a:pt x="7335" y="1227"/>
                    </a:cubicBezTo>
                    <a:lnTo>
                      <a:pt x="7240" y="501"/>
                    </a:lnTo>
                    <a:cubicBezTo>
                      <a:pt x="7216" y="215"/>
                      <a:pt x="6978" y="1"/>
                      <a:pt x="669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20" name="Google Shape;220;p17"/>
          <p:cNvGrpSpPr/>
          <p:nvPr/>
        </p:nvGrpSpPr>
        <p:grpSpPr>
          <a:xfrm>
            <a:off x="6143300" y="1484200"/>
            <a:ext cx="2420620" cy="1087500"/>
            <a:chOff x="6143300" y="1484200"/>
            <a:chExt cx="2420620" cy="1087500"/>
          </a:xfrm>
        </p:grpSpPr>
        <p:sp>
          <p:nvSpPr>
            <p:cNvPr id="221" name="Google Shape;221;p17"/>
            <p:cNvSpPr/>
            <p:nvPr/>
          </p:nvSpPr>
          <p:spPr>
            <a:xfrm>
              <a:off x="6675120" y="1484200"/>
              <a:ext cx="1888800" cy="1087500"/>
            </a:xfrm>
            <a:prstGeom prst="roundRect">
              <a:avLst>
                <a:gd name="adj" fmla="val 16667"/>
              </a:avLst>
            </a:prstGeom>
            <a:solidFill>
              <a:schemeClr val="lt2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22" name="Google Shape;222;p17"/>
            <p:cNvGrpSpPr/>
            <p:nvPr/>
          </p:nvGrpSpPr>
          <p:grpSpPr>
            <a:xfrm>
              <a:off x="6143300" y="1629888"/>
              <a:ext cx="1093625" cy="842100"/>
              <a:chOff x="6143300" y="1629888"/>
              <a:chExt cx="1093625" cy="842100"/>
            </a:xfrm>
          </p:grpSpPr>
          <p:sp>
            <p:nvSpPr>
              <p:cNvPr id="223" name="Google Shape;223;p17"/>
              <p:cNvSpPr/>
              <p:nvPr/>
            </p:nvSpPr>
            <p:spPr>
              <a:xfrm>
                <a:off x="6277250" y="1641188"/>
                <a:ext cx="774825" cy="774825"/>
              </a:xfrm>
              <a:custGeom>
                <a:avLst/>
                <a:gdLst/>
                <a:ahLst/>
                <a:cxnLst/>
                <a:rect l="l" t="t" r="r" b="b"/>
                <a:pathLst>
                  <a:path w="30993" h="30993" extrusionOk="0">
                    <a:moveTo>
                      <a:pt x="3013" y="1"/>
                    </a:moveTo>
                    <a:cubicBezTo>
                      <a:pt x="1358" y="1"/>
                      <a:pt x="0" y="1334"/>
                      <a:pt x="0" y="3001"/>
                    </a:cubicBezTo>
                    <a:lnTo>
                      <a:pt x="0" y="27992"/>
                    </a:lnTo>
                    <a:cubicBezTo>
                      <a:pt x="0" y="29647"/>
                      <a:pt x="1346" y="30993"/>
                      <a:pt x="3013" y="30993"/>
                    </a:cubicBezTo>
                    <a:lnTo>
                      <a:pt x="3013" y="30981"/>
                    </a:lnTo>
                    <a:lnTo>
                      <a:pt x="27980" y="30981"/>
                    </a:lnTo>
                    <a:cubicBezTo>
                      <a:pt x="29635" y="30981"/>
                      <a:pt x="30992" y="29647"/>
                      <a:pt x="30992" y="27980"/>
                    </a:cubicBezTo>
                    <a:lnTo>
                      <a:pt x="30992" y="3001"/>
                    </a:lnTo>
                    <a:cubicBezTo>
                      <a:pt x="30992" y="1358"/>
                      <a:pt x="29647" y="1"/>
                      <a:pt x="2798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224;p17"/>
              <p:cNvSpPr/>
              <p:nvPr/>
            </p:nvSpPr>
            <p:spPr>
              <a:xfrm>
                <a:off x="6266225" y="1629888"/>
                <a:ext cx="796850" cy="797150"/>
              </a:xfrm>
              <a:custGeom>
                <a:avLst/>
                <a:gdLst/>
                <a:ahLst/>
                <a:cxnLst/>
                <a:rect l="l" t="t" r="r" b="b"/>
                <a:pathLst>
                  <a:path w="31874" h="31886" extrusionOk="0">
                    <a:moveTo>
                      <a:pt x="28421" y="893"/>
                    </a:moveTo>
                    <a:cubicBezTo>
                      <a:pt x="29838" y="893"/>
                      <a:pt x="30981" y="2048"/>
                      <a:pt x="30981" y="3453"/>
                    </a:cubicBezTo>
                    <a:lnTo>
                      <a:pt x="30981" y="28432"/>
                    </a:lnTo>
                    <a:cubicBezTo>
                      <a:pt x="30981" y="29849"/>
                      <a:pt x="29838" y="30992"/>
                      <a:pt x="28421" y="30992"/>
                    </a:cubicBezTo>
                    <a:lnTo>
                      <a:pt x="3454" y="30992"/>
                    </a:lnTo>
                    <a:cubicBezTo>
                      <a:pt x="2037" y="30992"/>
                      <a:pt x="894" y="29849"/>
                      <a:pt x="894" y="28432"/>
                    </a:cubicBezTo>
                    <a:lnTo>
                      <a:pt x="894" y="3453"/>
                    </a:lnTo>
                    <a:cubicBezTo>
                      <a:pt x="894" y="2048"/>
                      <a:pt x="2037" y="893"/>
                      <a:pt x="3454" y="893"/>
                    </a:cubicBezTo>
                    <a:close/>
                    <a:moveTo>
                      <a:pt x="3454" y="0"/>
                    </a:moveTo>
                    <a:cubicBezTo>
                      <a:pt x="1549" y="0"/>
                      <a:pt x="1" y="1548"/>
                      <a:pt x="1" y="3453"/>
                    </a:cubicBezTo>
                    <a:lnTo>
                      <a:pt x="1" y="28432"/>
                    </a:lnTo>
                    <a:cubicBezTo>
                      <a:pt x="1" y="30337"/>
                      <a:pt x="1549" y="31885"/>
                      <a:pt x="3454" y="31885"/>
                    </a:cubicBezTo>
                    <a:lnTo>
                      <a:pt x="28421" y="31885"/>
                    </a:lnTo>
                    <a:cubicBezTo>
                      <a:pt x="30326" y="31885"/>
                      <a:pt x="31874" y="30337"/>
                      <a:pt x="31874" y="28432"/>
                    </a:cubicBezTo>
                    <a:lnTo>
                      <a:pt x="31874" y="3453"/>
                    </a:lnTo>
                    <a:cubicBezTo>
                      <a:pt x="31874" y="1548"/>
                      <a:pt x="30326" y="0"/>
                      <a:pt x="2842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225;p17"/>
              <p:cNvSpPr/>
              <p:nvPr/>
            </p:nvSpPr>
            <p:spPr>
              <a:xfrm>
                <a:off x="6290650" y="1652213"/>
                <a:ext cx="748025" cy="114025"/>
              </a:xfrm>
              <a:custGeom>
                <a:avLst/>
                <a:gdLst/>
                <a:ahLst/>
                <a:cxnLst/>
                <a:rect l="l" t="t" r="r" b="b"/>
                <a:pathLst>
                  <a:path w="29921" h="4561" extrusionOk="0">
                    <a:moveTo>
                      <a:pt x="5501" y="0"/>
                    </a:moveTo>
                    <a:cubicBezTo>
                      <a:pt x="2750" y="0"/>
                      <a:pt x="500" y="1965"/>
                      <a:pt x="0" y="4560"/>
                    </a:cubicBezTo>
                    <a:lnTo>
                      <a:pt x="29921" y="4560"/>
                    </a:lnTo>
                    <a:cubicBezTo>
                      <a:pt x="29432" y="1965"/>
                      <a:pt x="27158" y="0"/>
                      <a:pt x="2442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226;p17"/>
              <p:cNvSpPr/>
              <p:nvPr/>
            </p:nvSpPr>
            <p:spPr>
              <a:xfrm>
                <a:off x="6363875" y="1674538"/>
                <a:ext cx="43175" cy="43175"/>
              </a:xfrm>
              <a:custGeom>
                <a:avLst/>
                <a:gdLst/>
                <a:ahLst/>
                <a:cxnLst/>
                <a:rect l="l" t="t" r="r" b="b"/>
                <a:pathLst>
                  <a:path w="1727" h="1727" extrusionOk="0">
                    <a:moveTo>
                      <a:pt x="869" y="0"/>
                    </a:moveTo>
                    <a:cubicBezTo>
                      <a:pt x="393" y="0"/>
                      <a:pt x="0" y="393"/>
                      <a:pt x="0" y="869"/>
                    </a:cubicBezTo>
                    <a:cubicBezTo>
                      <a:pt x="0" y="1346"/>
                      <a:pt x="393" y="1727"/>
                      <a:pt x="869" y="1727"/>
                    </a:cubicBezTo>
                    <a:cubicBezTo>
                      <a:pt x="1345" y="1727"/>
                      <a:pt x="1726" y="1346"/>
                      <a:pt x="1726" y="869"/>
                    </a:cubicBezTo>
                    <a:cubicBezTo>
                      <a:pt x="1726" y="393"/>
                      <a:pt x="1345" y="0"/>
                      <a:pt x="869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227;p17"/>
              <p:cNvSpPr/>
              <p:nvPr/>
            </p:nvSpPr>
            <p:spPr>
              <a:xfrm>
                <a:off x="6448400" y="1674538"/>
                <a:ext cx="43175" cy="43175"/>
              </a:xfrm>
              <a:custGeom>
                <a:avLst/>
                <a:gdLst/>
                <a:ahLst/>
                <a:cxnLst/>
                <a:rect l="l" t="t" r="r" b="b"/>
                <a:pathLst>
                  <a:path w="1727" h="1727" extrusionOk="0">
                    <a:moveTo>
                      <a:pt x="870" y="0"/>
                    </a:moveTo>
                    <a:cubicBezTo>
                      <a:pt x="393" y="0"/>
                      <a:pt x="0" y="393"/>
                      <a:pt x="0" y="869"/>
                    </a:cubicBezTo>
                    <a:cubicBezTo>
                      <a:pt x="0" y="1346"/>
                      <a:pt x="393" y="1727"/>
                      <a:pt x="870" y="1727"/>
                    </a:cubicBezTo>
                    <a:cubicBezTo>
                      <a:pt x="1346" y="1727"/>
                      <a:pt x="1727" y="1346"/>
                      <a:pt x="1727" y="869"/>
                    </a:cubicBezTo>
                    <a:cubicBezTo>
                      <a:pt x="1727" y="393"/>
                      <a:pt x="1346" y="0"/>
                      <a:pt x="870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228;p17"/>
              <p:cNvSpPr/>
              <p:nvPr/>
            </p:nvSpPr>
            <p:spPr>
              <a:xfrm>
                <a:off x="6532925" y="1674538"/>
                <a:ext cx="43200" cy="43175"/>
              </a:xfrm>
              <a:custGeom>
                <a:avLst/>
                <a:gdLst/>
                <a:ahLst/>
                <a:cxnLst/>
                <a:rect l="l" t="t" r="r" b="b"/>
                <a:pathLst>
                  <a:path w="1728" h="1727" extrusionOk="0">
                    <a:moveTo>
                      <a:pt x="870" y="0"/>
                    </a:moveTo>
                    <a:cubicBezTo>
                      <a:pt x="382" y="0"/>
                      <a:pt x="1" y="393"/>
                      <a:pt x="1" y="869"/>
                    </a:cubicBezTo>
                    <a:cubicBezTo>
                      <a:pt x="1" y="1346"/>
                      <a:pt x="382" y="1727"/>
                      <a:pt x="870" y="1727"/>
                    </a:cubicBezTo>
                    <a:cubicBezTo>
                      <a:pt x="1346" y="1727"/>
                      <a:pt x="1727" y="1346"/>
                      <a:pt x="1727" y="869"/>
                    </a:cubicBezTo>
                    <a:cubicBezTo>
                      <a:pt x="1727" y="393"/>
                      <a:pt x="1346" y="0"/>
                      <a:pt x="870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229;p17"/>
              <p:cNvSpPr/>
              <p:nvPr/>
            </p:nvSpPr>
            <p:spPr>
              <a:xfrm>
                <a:off x="6601100" y="1807888"/>
                <a:ext cx="126825" cy="140225"/>
              </a:xfrm>
              <a:custGeom>
                <a:avLst/>
                <a:gdLst/>
                <a:ahLst/>
                <a:cxnLst/>
                <a:rect l="l" t="t" r="r" b="b"/>
                <a:pathLst>
                  <a:path w="5073" h="5609" fill="none" extrusionOk="0">
                    <a:moveTo>
                      <a:pt x="1120" y="5596"/>
                    </a:moveTo>
                    <a:lnTo>
                      <a:pt x="3929" y="5608"/>
                    </a:lnTo>
                    <a:cubicBezTo>
                      <a:pt x="4549" y="5608"/>
                      <a:pt x="5060" y="5108"/>
                      <a:pt x="5060" y="4489"/>
                    </a:cubicBezTo>
                    <a:lnTo>
                      <a:pt x="5072" y="1143"/>
                    </a:lnTo>
                    <a:cubicBezTo>
                      <a:pt x="5072" y="524"/>
                      <a:pt x="4560" y="12"/>
                      <a:pt x="3953" y="12"/>
                    </a:cubicBezTo>
                    <a:lnTo>
                      <a:pt x="1143" y="0"/>
                    </a:lnTo>
                    <a:cubicBezTo>
                      <a:pt x="512" y="0"/>
                      <a:pt x="12" y="500"/>
                      <a:pt x="12" y="1108"/>
                    </a:cubicBezTo>
                    <a:lnTo>
                      <a:pt x="0" y="4465"/>
                    </a:lnTo>
                    <a:cubicBezTo>
                      <a:pt x="0" y="5084"/>
                      <a:pt x="500" y="5596"/>
                      <a:pt x="1120" y="5596"/>
                    </a:cubicBezTo>
                    <a:close/>
                  </a:path>
                </a:pathLst>
              </a:custGeom>
              <a:noFill/>
              <a:ln w="8625" cap="rnd" cmpd="sng">
                <a:solidFill>
                  <a:srgbClr val="5B688C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230;p17"/>
              <p:cNvSpPr/>
              <p:nvPr/>
            </p:nvSpPr>
            <p:spPr>
              <a:xfrm>
                <a:off x="6473700" y="1879313"/>
                <a:ext cx="381625" cy="342325"/>
              </a:xfrm>
              <a:custGeom>
                <a:avLst/>
                <a:gdLst/>
                <a:ahLst/>
                <a:cxnLst/>
                <a:rect l="l" t="t" r="r" b="b"/>
                <a:pathLst>
                  <a:path w="15265" h="13693" extrusionOk="0">
                    <a:moveTo>
                      <a:pt x="917" y="1"/>
                    </a:moveTo>
                    <a:lnTo>
                      <a:pt x="0" y="13693"/>
                    </a:lnTo>
                    <a:lnTo>
                      <a:pt x="15264" y="13693"/>
                    </a:lnTo>
                    <a:lnTo>
                      <a:pt x="14347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231;p17"/>
              <p:cNvSpPr/>
              <p:nvPr/>
            </p:nvSpPr>
            <p:spPr>
              <a:xfrm>
                <a:off x="6593350" y="1934088"/>
                <a:ext cx="141425" cy="233100"/>
              </a:xfrm>
              <a:custGeom>
                <a:avLst/>
                <a:gdLst/>
                <a:ahLst/>
                <a:cxnLst/>
                <a:rect l="l" t="t" r="r" b="b"/>
                <a:pathLst>
                  <a:path w="5657" h="9324" extrusionOk="0">
                    <a:moveTo>
                      <a:pt x="2418" y="1"/>
                    </a:moveTo>
                    <a:lnTo>
                      <a:pt x="2418" y="1013"/>
                    </a:lnTo>
                    <a:cubicBezTo>
                      <a:pt x="1120" y="1167"/>
                      <a:pt x="215" y="1977"/>
                      <a:pt x="215" y="3132"/>
                    </a:cubicBezTo>
                    <a:cubicBezTo>
                      <a:pt x="227" y="4191"/>
                      <a:pt x="918" y="4823"/>
                      <a:pt x="2013" y="5061"/>
                    </a:cubicBezTo>
                    <a:lnTo>
                      <a:pt x="3239" y="5358"/>
                    </a:lnTo>
                    <a:cubicBezTo>
                      <a:pt x="4001" y="5549"/>
                      <a:pt x="4335" y="5835"/>
                      <a:pt x="4335" y="6406"/>
                    </a:cubicBezTo>
                    <a:cubicBezTo>
                      <a:pt x="4335" y="7025"/>
                      <a:pt x="3716" y="7442"/>
                      <a:pt x="2930" y="7442"/>
                    </a:cubicBezTo>
                    <a:cubicBezTo>
                      <a:pt x="2084" y="7418"/>
                      <a:pt x="1453" y="7049"/>
                      <a:pt x="1275" y="6323"/>
                    </a:cubicBezTo>
                    <a:lnTo>
                      <a:pt x="1" y="6347"/>
                    </a:lnTo>
                    <a:cubicBezTo>
                      <a:pt x="144" y="7573"/>
                      <a:pt x="1037" y="8240"/>
                      <a:pt x="2382" y="8394"/>
                    </a:cubicBezTo>
                    <a:lnTo>
                      <a:pt x="2382" y="9323"/>
                    </a:lnTo>
                    <a:lnTo>
                      <a:pt x="3465" y="9323"/>
                    </a:lnTo>
                    <a:lnTo>
                      <a:pt x="3465" y="8394"/>
                    </a:lnTo>
                    <a:cubicBezTo>
                      <a:pt x="4799" y="8240"/>
                      <a:pt x="5656" y="7478"/>
                      <a:pt x="5609" y="6394"/>
                    </a:cubicBezTo>
                    <a:cubicBezTo>
                      <a:pt x="5609" y="5370"/>
                      <a:pt x="5097" y="4596"/>
                      <a:pt x="3823" y="4251"/>
                    </a:cubicBezTo>
                    <a:lnTo>
                      <a:pt x="2632" y="3941"/>
                    </a:lnTo>
                    <a:cubicBezTo>
                      <a:pt x="1763" y="3691"/>
                      <a:pt x="1513" y="3465"/>
                      <a:pt x="1513" y="2989"/>
                    </a:cubicBezTo>
                    <a:cubicBezTo>
                      <a:pt x="1513" y="2334"/>
                      <a:pt x="2132" y="1941"/>
                      <a:pt x="2954" y="1941"/>
                    </a:cubicBezTo>
                    <a:cubicBezTo>
                      <a:pt x="3787" y="1965"/>
                      <a:pt x="4156" y="2382"/>
                      <a:pt x="4263" y="3120"/>
                    </a:cubicBezTo>
                    <a:lnTo>
                      <a:pt x="5513" y="3096"/>
                    </a:lnTo>
                    <a:cubicBezTo>
                      <a:pt x="5513" y="2084"/>
                      <a:pt x="4751" y="1215"/>
                      <a:pt x="3501" y="1013"/>
                    </a:cubicBezTo>
                    <a:lnTo>
                      <a:pt x="3501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232;p17"/>
              <p:cNvSpPr/>
              <p:nvPr/>
            </p:nvSpPr>
            <p:spPr>
              <a:xfrm>
                <a:off x="6143300" y="2220738"/>
                <a:ext cx="273875" cy="251250"/>
              </a:xfrm>
              <a:custGeom>
                <a:avLst/>
                <a:gdLst/>
                <a:ahLst/>
                <a:cxnLst/>
                <a:rect l="l" t="t" r="r" b="b"/>
                <a:pathLst>
                  <a:path w="10955" h="10050" extrusionOk="0">
                    <a:moveTo>
                      <a:pt x="679" y="0"/>
                    </a:moveTo>
                    <a:cubicBezTo>
                      <a:pt x="298" y="0"/>
                      <a:pt x="1" y="298"/>
                      <a:pt x="1" y="667"/>
                    </a:cubicBezTo>
                    <a:lnTo>
                      <a:pt x="1" y="9382"/>
                    </a:lnTo>
                    <a:cubicBezTo>
                      <a:pt x="1" y="9751"/>
                      <a:pt x="298" y="10049"/>
                      <a:pt x="679" y="10049"/>
                    </a:cubicBezTo>
                    <a:lnTo>
                      <a:pt x="10288" y="10049"/>
                    </a:lnTo>
                    <a:cubicBezTo>
                      <a:pt x="10657" y="10049"/>
                      <a:pt x="10954" y="9751"/>
                      <a:pt x="10954" y="9382"/>
                    </a:cubicBezTo>
                    <a:lnTo>
                      <a:pt x="10954" y="667"/>
                    </a:lnTo>
                    <a:cubicBezTo>
                      <a:pt x="10954" y="298"/>
                      <a:pt x="10657" y="0"/>
                      <a:pt x="1028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233;p17"/>
              <p:cNvSpPr/>
              <p:nvPr/>
            </p:nvSpPr>
            <p:spPr>
              <a:xfrm>
                <a:off x="6181700" y="2048688"/>
                <a:ext cx="197375" cy="262550"/>
              </a:xfrm>
              <a:custGeom>
                <a:avLst/>
                <a:gdLst/>
                <a:ahLst/>
                <a:cxnLst/>
                <a:rect l="l" t="t" r="r" b="b"/>
                <a:pathLst>
                  <a:path w="7895" h="10502" extrusionOk="0">
                    <a:moveTo>
                      <a:pt x="3941" y="977"/>
                    </a:moveTo>
                    <a:cubicBezTo>
                      <a:pt x="5584" y="977"/>
                      <a:pt x="6918" y="2322"/>
                      <a:pt x="6918" y="3953"/>
                    </a:cubicBezTo>
                    <a:lnTo>
                      <a:pt x="6918" y="9549"/>
                    </a:lnTo>
                    <a:lnTo>
                      <a:pt x="965" y="9549"/>
                    </a:lnTo>
                    <a:lnTo>
                      <a:pt x="965" y="3953"/>
                    </a:lnTo>
                    <a:cubicBezTo>
                      <a:pt x="965" y="2322"/>
                      <a:pt x="2310" y="977"/>
                      <a:pt x="3941" y="977"/>
                    </a:cubicBezTo>
                    <a:close/>
                    <a:moveTo>
                      <a:pt x="3941" y="0"/>
                    </a:moveTo>
                    <a:cubicBezTo>
                      <a:pt x="1774" y="0"/>
                      <a:pt x="0" y="1763"/>
                      <a:pt x="0" y="3941"/>
                    </a:cubicBezTo>
                    <a:lnTo>
                      <a:pt x="0" y="10025"/>
                    </a:lnTo>
                    <a:cubicBezTo>
                      <a:pt x="0" y="10299"/>
                      <a:pt x="215" y="10502"/>
                      <a:pt x="477" y="10502"/>
                    </a:cubicBezTo>
                    <a:lnTo>
                      <a:pt x="7394" y="10502"/>
                    </a:lnTo>
                    <a:cubicBezTo>
                      <a:pt x="7668" y="10502"/>
                      <a:pt x="7894" y="10299"/>
                      <a:pt x="7894" y="10025"/>
                    </a:cubicBezTo>
                    <a:lnTo>
                      <a:pt x="7894" y="3941"/>
                    </a:lnTo>
                    <a:cubicBezTo>
                      <a:pt x="7894" y="1763"/>
                      <a:pt x="6120" y="0"/>
                      <a:pt x="394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234;p17"/>
              <p:cNvSpPr/>
              <p:nvPr/>
            </p:nvSpPr>
            <p:spPr>
              <a:xfrm>
                <a:off x="6236775" y="2288288"/>
                <a:ext cx="87225" cy="86950"/>
              </a:xfrm>
              <a:custGeom>
                <a:avLst/>
                <a:gdLst/>
                <a:ahLst/>
                <a:cxnLst/>
                <a:rect l="l" t="t" r="r" b="b"/>
                <a:pathLst>
                  <a:path w="3489" h="3478" extrusionOk="0">
                    <a:moveTo>
                      <a:pt x="1738" y="1"/>
                    </a:moveTo>
                    <a:cubicBezTo>
                      <a:pt x="774" y="1"/>
                      <a:pt x="0" y="775"/>
                      <a:pt x="0" y="1739"/>
                    </a:cubicBezTo>
                    <a:cubicBezTo>
                      <a:pt x="0" y="2704"/>
                      <a:pt x="774" y="3478"/>
                      <a:pt x="1738" y="3478"/>
                    </a:cubicBezTo>
                    <a:cubicBezTo>
                      <a:pt x="2703" y="3478"/>
                      <a:pt x="3489" y="2704"/>
                      <a:pt x="3489" y="1739"/>
                    </a:cubicBezTo>
                    <a:cubicBezTo>
                      <a:pt x="3489" y="775"/>
                      <a:pt x="2703" y="1"/>
                      <a:pt x="173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" name="Google Shape;235;p17"/>
              <p:cNvSpPr/>
              <p:nvPr/>
            </p:nvSpPr>
            <p:spPr>
              <a:xfrm>
                <a:off x="6260575" y="2359438"/>
                <a:ext cx="39625" cy="45275"/>
              </a:xfrm>
              <a:custGeom>
                <a:avLst/>
                <a:gdLst/>
                <a:ahLst/>
                <a:cxnLst/>
                <a:rect l="l" t="t" r="r" b="b"/>
                <a:pathLst>
                  <a:path w="1585" h="1811" extrusionOk="0">
                    <a:moveTo>
                      <a:pt x="1" y="0"/>
                    </a:moveTo>
                    <a:lnTo>
                      <a:pt x="1" y="1810"/>
                    </a:lnTo>
                    <a:lnTo>
                      <a:pt x="1584" y="1810"/>
                    </a:lnTo>
                    <a:lnTo>
                      <a:pt x="158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" name="Google Shape;236;p17"/>
              <p:cNvSpPr/>
              <p:nvPr/>
            </p:nvSpPr>
            <p:spPr>
              <a:xfrm>
                <a:off x="6771950" y="2156438"/>
                <a:ext cx="464975" cy="315550"/>
              </a:xfrm>
              <a:custGeom>
                <a:avLst/>
                <a:gdLst/>
                <a:ahLst/>
                <a:cxnLst/>
                <a:rect l="l" t="t" r="r" b="b"/>
                <a:pathLst>
                  <a:path w="18599" h="12622" extrusionOk="0">
                    <a:moveTo>
                      <a:pt x="632" y="0"/>
                    </a:moveTo>
                    <a:cubicBezTo>
                      <a:pt x="274" y="0"/>
                      <a:pt x="1" y="286"/>
                      <a:pt x="1" y="643"/>
                    </a:cubicBezTo>
                    <a:lnTo>
                      <a:pt x="1" y="11978"/>
                    </a:lnTo>
                    <a:cubicBezTo>
                      <a:pt x="1" y="12335"/>
                      <a:pt x="274" y="12621"/>
                      <a:pt x="632" y="12621"/>
                    </a:cubicBezTo>
                    <a:lnTo>
                      <a:pt x="17943" y="12621"/>
                    </a:lnTo>
                    <a:cubicBezTo>
                      <a:pt x="18300" y="12621"/>
                      <a:pt x="18598" y="12335"/>
                      <a:pt x="18586" y="11978"/>
                    </a:cubicBezTo>
                    <a:lnTo>
                      <a:pt x="18586" y="643"/>
                    </a:lnTo>
                    <a:cubicBezTo>
                      <a:pt x="18586" y="286"/>
                      <a:pt x="18300" y="0"/>
                      <a:pt x="1794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" name="Google Shape;237;p17"/>
              <p:cNvSpPr/>
              <p:nvPr/>
            </p:nvSpPr>
            <p:spPr>
              <a:xfrm>
                <a:off x="6858875" y="2183513"/>
                <a:ext cx="71450" cy="71475"/>
              </a:xfrm>
              <a:custGeom>
                <a:avLst/>
                <a:gdLst/>
                <a:ahLst/>
                <a:cxnLst/>
                <a:rect l="l" t="t" r="r" b="b"/>
                <a:pathLst>
                  <a:path w="2858" h="2859" extrusionOk="0">
                    <a:moveTo>
                      <a:pt x="1429" y="1"/>
                    </a:moveTo>
                    <a:cubicBezTo>
                      <a:pt x="643" y="1"/>
                      <a:pt x="0" y="644"/>
                      <a:pt x="0" y="1430"/>
                    </a:cubicBezTo>
                    <a:cubicBezTo>
                      <a:pt x="0" y="2227"/>
                      <a:pt x="643" y="2858"/>
                      <a:pt x="1429" y="2858"/>
                    </a:cubicBezTo>
                    <a:cubicBezTo>
                      <a:pt x="2215" y="2858"/>
                      <a:pt x="2858" y="2227"/>
                      <a:pt x="2858" y="1430"/>
                    </a:cubicBezTo>
                    <a:cubicBezTo>
                      <a:pt x="2858" y="644"/>
                      <a:pt x="2215" y="1"/>
                      <a:pt x="142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8" name="Google Shape;238;p17"/>
              <p:cNvSpPr/>
              <p:nvPr/>
            </p:nvSpPr>
            <p:spPr>
              <a:xfrm>
                <a:off x="6815700" y="2183513"/>
                <a:ext cx="71475" cy="71475"/>
              </a:xfrm>
              <a:custGeom>
                <a:avLst/>
                <a:gdLst/>
                <a:ahLst/>
                <a:cxnLst/>
                <a:rect l="l" t="t" r="r" b="b"/>
                <a:pathLst>
                  <a:path w="2859" h="2859" extrusionOk="0">
                    <a:moveTo>
                      <a:pt x="1429" y="1"/>
                    </a:moveTo>
                    <a:cubicBezTo>
                      <a:pt x="644" y="1"/>
                      <a:pt x="1" y="644"/>
                      <a:pt x="1" y="1430"/>
                    </a:cubicBezTo>
                    <a:cubicBezTo>
                      <a:pt x="1" y="2227"/>
                      <a:pt x="644" y="2858"/>
                      <a:pt x="1429" y="2858"/>
                    </a:cubicBezTo>
                    <a:cubicBezTo>
                      <a:pt x="2215" y="2858"/>
                      <a:pt x="2858" y="2227"/>
                      <a:pt x="2858" y="1430"/>
                    </a:cubicBezTo>
                    <a:cubicBezTo>
                      <a:pt x="2858" y="644"/>
                      <a:pt x="2215" y="1"/>
                      <a:pt x="142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" name="Google Shape;239;p17"/>
              <p:cNvSpPr/>
              <p:nvPr/>
            </p:nvSpPr>
            <p:spPr>
              <a:xfrm>
                <a:off x="6815700" y="2348713"/>
                <a:ext cx="378050" cy="23550"/>
              </a:xfrm>
              <a:custGeom>
                <a:avLst/>
                <a:gdLst/>
                <a:ahLst/>
                <a:cxnLst/>
                <a:rect l="l" t="t" r="r" b="b"/>
                <a:pathLst>
                  <a:path w="15122" h="942" extrusionOk="0">
                    <a:moveTo>
                      <a:pt x="1" y="1"/>
                    </a:moveTo>
                    <a:lnTo>
                      <a:pt x="1" y="941"/>
                    </a:lnTo>
                    <a:lnTo>
                      <a:pt x="15122" y="941"/>
                    </a:lnTo>
                    <a:lnTo>
                      <a:pt x="15122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" name="Google Shape;240;p17"/>
              <p:cNvSpPr/>
              <p:nvPr/>
            </p:nvSpPr>
            <p:spPr>
              <a:xfrm>
                <a:off x="7036575" y="2196313"/>
                <a:ext cx="157175" cy="23550"/>
              </a:xfrm>
              <a:custGeom>
                <a:avLst/>
                <a:gdLst/>
                <a:ahLst/>
                <a:cxnLst/>
                <a:rect l="l" t="t" r="r" b="b"/>
                <a:pathLst>
                  <a:path w="6287" h="942" extrusionOk="0">
                    <a:moveTo>
                      <a:pt x="0" y="1"/>
                    </a:moveTo>
                    <a:lnTo>
                      <a:pt x="0" y="941"/>
                    </a:lnTo>
                    <a:lnTo>
                      <a:pt x="6287" y="941"/>
                    </a:lnTo>
                    <a:lnTo>
                      <a:pt x="6287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" name="Google Shape;241;p17"/>
              <p:cNvSpPr/>
              <p:nvPr/>
            </p:nvSpPr>
            <p:spPr>
              <a:xfrm>
                <a:off x="7036575" y="2232038"/>
                <a:ext cx="125625" cy="23250"/>
              </a:xfrm>
              <a:custGeom>
                <a:avLst/>
                <a:gdLst/>
                <a:ahLst/>
                <a:cxnLst/>
                <a:rect l="l" t="t" r="r" b="b"/>
                <a:pathLst>
                  <a:path w="5025" h="930" extrusionOk="0">
                    <a:moveTo>
                      <a:pt x="0" y="1"/>
                    </a:moveTo>
                    <a:lnTo>
                      <a:pt x="0" y="929"/>
                    </a:lnTo>
                    <a:lnTo>
                      <a:pt x="5025" y="929"/>
                    </a:lnTo>
                    <a:lnTo>
                      <a:pt x="5025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" name="Google Shape;242;p17"/>
              <p:cNvSpPr/>
              <p:nvPr/>
            </p:nvSpPr>
            <p:spPr>
              <a:xfrm>
                <a:off x="6930300" y="2410938"/>
                <a:ext cx="149150" cy="23525"/>
              </a:xfrm>
              <a:custGeom>
                <a:avLst/>
                <a:gdLst/>
                <a:ahLst/>
                <a:cxnLst/>
                <a:rect l="l" t="t" r="r" b="b"/>
                <a:pathLst>
                  <a:path w="5966" h="941" extrusionOk="0">
                    <a:moveTo>
                      <a:pt x="1" y="0"/>
                    </a:moveTo>
                    <a:lnTo>
                      <a:pt x="1" y="941"/>
                    </a:lnTo>
                    <a:lnTo>
                      <a:pt x="5966" y="941"/>
                    </a:lnTo>
                    <a:lnTo>
                      <a:pt x="596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43" name="Google Shape;243;p17"/>
          <p:cNvGrpSpPr/>
          <p:nvPr/>
        </p:nvGrpSpPr>
        <p:grpSpPr>
          <a:xfrm>
            <a:off x="586950" y="3164500"/>
            <a:ext cx="2444850" cy="1199600"/>
            <a:chOff x="586950" y="3164500"/>
            <a:chExt cx="2444850" cy="1199600"/>
          </a:xfrm>
        </p:grpSpPr>
        <p:sp>
          <p:nvSpPr>
            <p:cNvPr id="244" name="Google Shape;244;p17"/>
            <p:cNvSpPr/>
            <p:nvPr/>
          </p:nvSpPr>
          <p:spPr>
            <a:xfrm>
              <a:off x="1143000" y="3276600"/>
              <a:ext cx="1888800" cy="1087500"/>
            </a:xfrm>
            <a:prstGeom prst="roundRect">
              <a:avLst>
                <a:gd name="adj" fmla="val 16667"/>
              </a:avLst>
            </a:prstGeom>
            <a:solidFill>
              <a:schemeClr val="lt2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45" name="Google Shape;245;p17"/>
            <p:cNvGrpSpPr/>
            <p:nvPr/>
          </p:nvGrpSpPr>
          <p:grpSpPr>
            <a:xfrm>
              <a:off x="586950" y="3164500"/>
              <a:ext cx="1035875" cy="1068625"/>
              <a:chOff x="586950" y="3164500"/>
              <a:chExt cx="1035875" cy="1068625"/>
            </a:xfrm>
          </p:grpSpPr>
          <p:sp>
            <p:nvSpPr>
              <p:cNvPr id="246" name="Google Shape;246;p17"/>
              <p:cNvSpPr/>
              <p:nvPr/>
            </p:nvSpPr>
            <p:spPr>
              <a:xfrm>
                <a:off x="739050" y="3394900"/>
                <a:ext cx="774525" cy="775100"/>
              </a:xfrm>
              <a:custGeom>
                <a:avLst/>
                <a:gdLst/>
                <a:ahLst/>
                <a:cxnLst/>
                <a:rect l="l" t="t" r="r" b="b"/>
                <a:pathLst>
                  <a:path w="30981" h="31004" extrusionOk="0">
                    <a:moveTo>
                      <a:pt x="3001" y="0"/>
                    </a:moveTo>
                    <a:cubicBezTo>
                      <a:pt x="1358" y="0"/>
                      <a:pt x="1" y="1346"/>
                      <a:pt x="1" y="3012"/>
                    </a:cubicBezTo>
                    <a:lnTo>
                      <a:pt x="1" y="27992"/>
                    </a:lnTo>
                    <a:cubicBezTo>
                      <a:pt x="1" y="29647"/>
                      <a:pt x="1334" y="31004"/>
                      <a:pt x="3001" y="31004"/>
                    </a:cubicBezTo>
                    <a:lnTo>
                      <a:pt x="3001" y="30992"/>
                    </a:lnTo>
                    <a:lnTo>
                      <a:pt x="27980" y="30992"/>
                    </a:lnTo>
                    <a:cubicBezTo>
                      <a:pt x="29635" y="30992"/>
                      <a:pt x="30981" y="29647"/>
                      <a:pt x="30981" y="27980"/>
                    </a:cubicBezTo>
                    <a:lnTo>
                      <a:pt x="30981" y="3012"/>
                    </a:lnTo>
                    <a:cubicBezTo>
                      <a:pt x="30981" y="1358"/>
                      <a:pt x="29647" y="0"/>
                      <a:pt x="2798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" name="Google Shape;247;p17"/>
              <p:cNvSpPr/>
              <p:nvPr/>
            </p:nvSpPr>
            <p:spPr>
              <a:xfrm>
                <a:off x="727750" y="3383875"/>
                <a:ext cx="797150" cy="796850"/>
              </a:xfrm>
              <a:custGeom>
                <a:avLst/>
                <a:gdLst/>
                <a:ahLst/>
                <a:cxnLst/>
                <a:rect l="l" t="t" r="r" b="b"/>
                <a:pathLst>
                  <a:path w="31886" h="31874" extrusionOk="0">
                    <a:moveTo>
                      <a:pt x="28432" y="894"/>
                    </a:moveTo>
                    <a:cubicBezTo>
                      <a:pt x="29849" y="894"/>
                      <a:pt x="30992" y="2037"/>
                      <a:pt x="30992" y="3453"/>
                    </a:cubicBezTo>
                    <a:lnTo>
                      <a:pt x="30992" y="28421"/>
                    </a:lnTo>
                    <a:cubicBezTo>
                      <a:pt x="30992" y="29838"/>
                      <a:pt x="29849" y="30981"/>
                      <a:pt x="28432" y="30981"/>
                    </a:cubicBezTo>
                    <a:lnTo>
                      <a:pt x="3453" y="30981"/>
                    </a:lnTo>
                    <a:cubicBezTo>
                      <a:pt x="2048" y="30981"/>
                      <a:pt x="893" y="29838"/>
                      <a:pt x="893" y="28421"/>
                    </a:cubicBezTo>
                    <a:lnTo>
                      <a:pt x="893" y="3453"/>
                    </a:lnTo>
                    <a:cubicBezTo>
                      <a:pt x="893" y="2037"/>
                      <a:pt x="2048" y="894"/>
                      <a:pt x="3453" y="894"/>
                    </a:cubicBezTo>
                    <a:close/>
                    <a:moveTo>
                      <a:pt x="3453" y="1"/>
                    </a:moveTo>
                    <a:cubicBezTo>
                      <a:pt x="1548" y="1"/>
                      <a:pt x="0" y="1548"/>
                      <a:pt x="0" y="3453"/>
                    </a:cubicBezTo>
                    <a:lnTo>
                      <a:pt x="0" y="28421"/>
                    </a:lnTo>
                    <a:cubicBezTo>
                      <a:pt x="0" y="30326"/>
                      <a:pt x="1548" y="31874"/>
                      <a:pt x="3453" y="31874"/>
                    </a:cubicBezTo>
                    <a:lnTo>
                      <a:pt x="28432" y="31874"/>
                    </a:lnTo>
                    <a:cubicBezTo>
                      <a:pt x="30337" y="31874"/>
                      <a:pt x="31885" y="30326"/>
                      <a:pt x="31885" y="28421"/>
                    </a:cubicBezTo>
                    <a:lnTo>
                      <a:pt x="31885" y="3453"/>
                    </a:lnTo>
                    <a:cubicBezTo>
                      <a:pt x="31885" y="1548"/>
                      <a:pt x="30337" y="1"/>
                      <a:pt x="2843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" name="Google Shape;248;p17"/>
              <p:cNvSpPr/>
              <p:nvPr/>
            </p:nvSpPr>
            <p:spPr>
              <a:xfrm>
                <a:off x="1153100" y="3164500"/>
                <a:ext cx="322375" cy="585825"/>
              </a:xfrm>
              <a:custGeom>
                <a:avLst/>
                <a:gdLst/>
                <a:ahLst/>
                <a:cxnLst/>
                <a:rect l="l" t="t" r="r" b="b"/>
                <a:pathLst>
                  <a:path w="12895" h="23433" extrusionOk="0">
                    <a:moveTo>
                      <a:pt x="2024" y="1"/>
                    </a:moveTo>
                    <a:cubicBezTo>
                      <a:pt x="905" y="1"/>
                      <a:pt x="0" y="918"/>
                      <a:pt x="0" y="2025"/>
                    </a:cubicBezTo>
                    <a:lnTo>
                      <a:pt x="0" y="21408"/>
                    </a:lnTo>
                    <a:cubicBezTo>
                      <a:pt x="0" y="22527"/>
                      <a:pt x="905" y="23432"/>
                      <a:pt x="2024" y="23432"/>
                    </a:cubicBezTo>
                    <a:lnTo>
                      <a:pt x="10847" y="23432"/>
                    </a:lnTo>
                    <a:cubicBezTo>
                      <a:pt x="11966" y="23432"/>
                      <a:pt x="12871" y="22527"/>
                      <a:pt x="12871" y="21408"/>
                    </a:cubicBezTo>
                    <a:lnTo>
                      <a:pt x="12871" y="2049"/>
                    </a:lnTo>
                    <a:cubicBezTo>
                      <a:pt x="12895" y="918"/>
                      <a:pt x="11978" y="1"/>
                      <a:pt x="1084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" name="Google Shape;249;p17"/>
              <p:cNvSpPr/>
              <p:nvPr/>
            </p:nvSpPr>
            <p:spPr>
              <a:xfrm>
                <a:off x="1288225" y="3211525"/>
                <a:ext cx="52125" cy="11050"/>
              </a:xfrm>
              <a:custGeom>
                <a:avLst/>
                <a:gdLst/>
                <a:ahLst/>
                <a:cxnLst/>
                <a:rect l="l" t="t" r="r" b="b"/>
                <a:pathLst>
                  <a:path w="2085" h="442" extrusionOk="0">
                    <a:moveTo>
                      <a:pt x="227" y="1"/>
                    </a:moveTo>
                    <a:cubicBezTo>
                      <a:pt x="108" y="1"/>
                      <a:pt x="1" y="108"/>
                      <a:pt x="1" y="227"/>
                    </a:cubicBezTo>
                    <a:cubicBezTo>
                      <a:pt x="13" y="346"/>
                      <a:pt x="108" y="441"/>
                      <a:pt x="227" y="441"/>
                    </a:cubicBezTo>
                    <a:lnTo>
                      <a:pt x="1858" y="441"/>
                    </a:lnTo>
                    <a:cubicBezTo>
                      <a:pt x="1977" y="441"/>
                      <a:pt x="2084" y="346"/>
                      <a:pt x="2084" y="227"/>
                    </a:cubicBezTo>
                    <a:cubicBezTo>
                      <a:pt x="2084" y="108"/>
                      <a:pt x="1977" y="1"/>
                      <a:pt x="185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" name="Google Shape;250;p17"/>
              <p:cNvSpPr/>
              <p:nvPr/>
            </p:nvSpPr>
            <p:spPr>
              <a:xfrm>
                <a:off x="1183150" y="3246075"/>
                <a:ext cx="261675" cy="400075"/>
              </a:xfrm>
              <a:custGeom>
                <a:avLst/>
                <a:gdLst/>
                <a:ahLst/>
                <a:cxnLst/>
                <a:rect l="l" t="t" r="r" b="b"/>
                <a:pathLst>
                  <a:path w="10467" h="16003" extrusionOk="0">
                    <a:moveTo>
                      <a:pt x="537" y="0"/>
                    </a:moveTo>
                    <a:cubicBezTo>
                      <a:pt x="239" y="0"/>
                      <a:pt x="1" y="238"/>
                      <a:pt x="1" y="536"/>
                    </a:cubicBezTo>
                    <a:lnTo>
                      <a:pt x="1" y="15466"/>
                    </a:lnTo>
                    <a:cubicBezTo>
                      <a:pt x="1" y="15764"/>
                      <a:pt x="239" y="16002"/>
                      <a:pt x="537" y="16002"/>
                    </a:cubicBezTo>
                    <a:lnTo>
                      <a:pt x="9931" y="16002"/>
                    </a:lnTo>
                    <a:cubicBezTo>
                      <a:pt x="10228" y="16002"/>
                      <a:pt x="10466" y="15764"/>
                      <a:pt x="10466" y="15466"/>
                    </a:cubicBezTo>
                    <a:lnTo>
                      <a:pt x="10466" y="536"/>
                    </a:lnTo>
                    <a:cubicBezTo>
                      <a:pt x="10466" y="238"/>
                      <a:pt x="10228" y="0"/>
                      <a:pt x="993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" name="Google Shape;251;p17"/>
              <p:cNvSpPr/>
              <p:nvPr/>
            </p:nvSpPr>
            <p:spPr>
              <a:xfrm>
                <a:off x="1281075" y="3658625"/>
                <a:ext cx="66400" cy="66400"/>
              </a:xfrm>
              <a:custGeom>
                <a:avLst/>
                <a:gdLst/>
                <a:ahLst/>
                <a:cxnLst/>
                <a:rect l="l" t="t" r="r" b="b"/>
                <a:pathLst>
                  <a:path w="2656" h="2656" extrusionOk="0">
                    <a:moveTo>
                      <a:pt x="1323" y="381"/>
                    </a:moveTo>
                    <a:cubicBezTo>
                      <a:pt x="1858" y="381"/>
                      <a:pt x="2275" y="810"/>
                      <a:pt x="2275" y="1334"/>
                    </a:cubicBezTo>
                    <a:cubicBezTo>
                      <a:pt x="2299" y="1869"/>
                      <a:pt x="1858" y="2286"/>
                      <a:pt x="1323" y="2286"/>
                    </a:cubicBezTo>
                    <a:cubicBezTo>
                      <a:pt x="787" y="2286"/>
                      <a:pt x="370" y="1846"/>
                      <a:pt x="370" y="1334"/>
                    </a:cubicBezTo>
                    <a:cubicBezTo>
                      <a:pt x="370" y="798"/>
                      <a:pt x="811" y="381"/>
                      <a:pt x="1323" y="381"/>
                    </a:cubicBezTo>
                    <a:close/>
                    <a:moveTo>
                      <a:pt x="1323" y="0"/>
                    </a:moveTo>
                    <a:cubicBezTo>
                      <a:pt x="596" y="0"/>
                      <a:pt x="1" y="595"/>
                      <a:pt x="1" y="1334"/>
                    </a:cubicBezTo>
                    <a:cubicBezTo>
                      <a:pt x="1" y="2060"/>
                      <a:pt x="596" y="2655"/>
                      <a:pt x="1323" y="2655"/>
                    </a:cubicBezTo>
                    <a:cubicBezTo>
                      <a:pt x="2049" y="2655"/>
                      <a:pt x="2644" y="2060"/>
                      <a:pt x="2644" y="1334"/>
                    </a:cubicBezTo>
                    <a:cubicBezTo>
                      <a:pt x="2656" y="595"/>
                      <a:pt x="2061" y="0"/>
                      <a:pt x="132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" name="Google Shape;252;p17"/>
              <p:cNvSpPr/>
              <p:nvPr/>
            </p:nvSpPr>
            <p:spPr>
              <a:xfrm>
                <a:off x="771800" y="4009250"/>
                <a:ext cx="134275" cy="72950"/>
              </a:xfrm>
              <a:custGeom>
                <a:avLst/>
                <a:gdLst/>
                <a:ahLst/>
                <a:cxnLst/>
                <a:rect l="l" t="t" r="r" b="b"/>
                <a:pathLst>
                  <a:path w="5371" h="2918" extrusionOk="0">
                    <a:moveTo>
                      <a:pt x="0" y="1"/>
                    </a:moveTo>
                    <a:lnTo>
                      <a:pt x="0" y="2918"/>
                    </a:lnTo>
                    <a:lnTo>
                      <a:pt x="5370" y="2918"/>
                    </a:lnTo>
                    <a:lnTo>
                      <a:pt x="5370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" name="Google Shape;253;p17"/>
              <p:cNvSpPr/>
              <p:nvPr/>
            </p:nvSpPr>
            <p:spPr>
              <a:xfrm>
                <a:off x="590525" y="3689875"/>
                <a:ext cx="497100" cy="366125"/>
              </a:xfrm>
              <a:custGeom>
                <a:avLst/>
                <a:gdLst/>
                <a:ahLst/>
                <a:cxnLst/>
                <a:rect l="l" t="t" r="r" b="b"/>
                <a:pathLst>
                  <a:path w="19884" h="14645" extrusionOk="0">
                    <a:moveTo>
                      <a:pt x="1405" y="0"/>
                    </a:moveTo>
                    <a:cubicBezTo>
                      <a:pt x="631" y="0"/>
                      <a:pt x="0" y="631"/>
                      <a:pt x="0" y="1405"/>
                    </a:cubicBezTo>
                    <a:lnTo>
                      <a:pt x="0" y="13252"/>
                    </a:lnTo>
                    <a:cubicBezTo>
                      <a:pt x="0" y="14026"/>
                      <a:pt x="631" y="14645"/>
                      <a:pt x="1405" y="14645"/>
                    </a:cubicBezTo>
                    <a:lnTo>
                      <a:pt x="18491" y="14645"/>
                    </a:lnTo>
                    <a:cubicBezTo>
                      <a:pt x="19265" y="14645"/>
                      <a:pt x="19884" y="14026"/>
                      <a:pt x="19884" y="13252"/>
                    </a:cubicBezTo>
                    <a:lnTo>
                      <a:pt x="19884" y="1405"/>
                    </a:lnTo>
                    <a:cubicBezTo>
                      <a:pt x="19884" y="631"/>
                      <a:pt x="19265" y="0"/>
                      <a:pt x="1849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" name="Google Shape;254;p17"/>
              <p:cNvSpPr/>
              <p:nvPr/>
            </p:nvSpPr>
            <p:spPr>
              <a:xfrm>
                <a:off x="586950" y="3686600"/>
                <a:ext cx="504550" cy="373575"/>
              </a:xfrm>
              <a:custGeom>
                <a:avLst/>
                <a:gdLst/>
                <a:ahLst/>
                <a:cxnLst/>
                <a:rect l="l" t="t" r="r" b="b"/>
                <a:pathLst>
                  <a:path w="20182" h="14943" extrusionOk="0">
                    <a:moveTo>
                      <a:pt x="18634" y="298"/>
                    </a:moveTo>
                    <a:cubicBezTo>
                      <a:pt x="19312" y="298"/>
                      <a:pt x="19884" y="846"/>
                      <a:pt x="19884" y="1548"/>
                    </a:cubicBezTo>
                    <a:lnTo>
                      <a:pt x="19884" y="13395"/>
                    </a:lnTo>
                    <a:cubicBezTo>
                      <a:pt x="19884" y="14085"/>
                      <a:pt x="19324" y="14645"/>
                      <a:pt x="18634" y="14645"/>
                    </a:cubicBezTo>
                    <a:lnTo>
                      <a:pt x="1548" y="14645"/>
                    </a:lnTo>
                    <a:cubicBezTo>
                      <a:pt x="858" y="14645"/>
                      <a:pt x="298" y="14097"/>
                      <a:pt x="298" y="13395"/>
                    </a:cubicBezTo>
                    <a:lnTo>
                      <a:pt x="298" y="1548"/>
                    </a:lnTo>
                    <a:cubicBezTo>
                      <a:pt x="298" y="858"/>
                      <a:pt x="846" y="298"/>
                      <a:pt x="1548" y="298"/>
                    </a:cubicBezTo>
                    <a:close/>
                    <a:moveTo>
                      <a:pt x="1548" y="0"/>
                    </a:moveTo>
                    <a:cubicBezTo>
                      <a:pt x="691" y="0"/>
                      <a:pt x="1" y="703"/>
                      <a:pt x="1" y="1548"/>
                    </a:cubicBezTo>
                    <a:lnTo>
                      <a:pt x="1" y="13395"/>
                    </a:lnTo>
                    <a:cubicBezTo>
                      <a:pt x="1" y="14240"/>
                      <a:pt x="691" y="14943"/>
                      <a:pt x="1548" y="14943"/>
                    </a:cubicBezTo>
                    <a:lnTo>
                      <a:pt x="18634" y="14943"/>
                    </a:lnTo>
                    <a:cubicBezTo>
                      <a:pt x="19479" y="14943"/>
                      <a:pt x="20182" y="14240"/>
                      <a:pt x="20182" y="13395"/>
                    </a:cubicBezTo>
                    <a:lnTo>
                      <a:pt x="20182" y="1548"/>
                    </a:lnTo>
                    <a:cubicBezTo>
                      <a:pt x="20158" y="691"/>
                      <a:pt x="19479" y="0"/>
                      <a:pt x="1863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" name="Google Shape;255;p17"/>
              <p:cNvSpPr/>
              <p:nvPr/>
            </p:nvSpPr>
            <p:spPr>
              <a:xfrm>
                <a:off x="611050" y="3710700"/>
                <a:ext cx="455750" cy="325075"/>
              </a:xfrm>
              <a:custGeom>
                <a:avLst/>
                <a:gdLst/>
                <a:ahLst/>
                <a:cxnLst/>
                <a:rect l="l" t="t" r="r" b="b"/>
                <a:pathLst>
                  <a:path w="18230" h="13003" extrusionOk="0">
                    <a:moveTo>
                      <a:pt x="346" y="1"/>
                    </a:moveTo>
                    <a:cubicBezTo>
                      <a:pt x="156" y="1"/>
                      <a:pt x="1" y="155"/>
                      <a:pt x="1" y="346"/>
                    </a:cubicBezTo>
                    <a:lnTo>
                      <a:pt x="1" y="12657"/>
                    </a:lnTo>
                    <a:cubicBezTo>
                      <a:pt x="1" y="12836"/>
                      <a:pt x="144" y="13002"/>
                      <a:pt x="346" y="13002"/>
                    </a:cubicBezTo>
                    <a:lnTo>
                      <a:pt x="17884" y="13002"/>
                    </a:lnTo>
                    <a:cubicBezTo>
                      <a:pt x="18087" y="13002"/>
                      <a:pt x="18229" y="12848"/>
                      <a:pt x="18218" y="12657"/>
                    </a:cubicBezTo>
                    <a:lnTo>
                      <a:pt x="18218" y="346"/>
                    </a:lnTo>
                    <a:cubicBezTo>
                      <a:pt x="18218" y="167"/>
                      <a:pt x="18063" y="1"/>
                      <a:pt x="1787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" name="Google Shape;256;p17"/>
              <p:cNvSpPr/>
              <p:nvPr/>
            </p:nvSpPr>
            <p:spPr>
              <a:xfrm>
                <a:off x="713750" y="4082475"/>
                <a:ext cx="250350" cy="18175"/>
              </a:xfrm>
              <a:custGeom>
                <a:avLst/>
                <a:gdLst/>
                <a:ahLst/>
                <a:cxnLst/>
                <a:rect l="l" t="t" r="r" b="b"/>
                <a:pathLst>
                  <a:path w="10014" h="727" extrusionOk="0">
                    <a:moveTo>
                      <a:pt x="72" y="1"/>
                    </a:moveTo>
                    <a:cubicBezTo>
                      <a:pt x="24" y="1"/>
                      <a:pt x="1" y="36"/>
                      <a:pt x="1" y="72"/>
                    </a:cubicBezTo>
                    <a:lnTo>
                      <a:pt x="1" y="655"/>
                    </a:lnTo>
                    <a:cubicBezTo>
                      <a:pt x="1" y="703"/>
                      <a:pt x="24" y="727"/>
                      <a:pt x="72" y="727"/>
                    </a:cubicBezTo>
                    <a:lnTo>
                      <a:pt x="9930" y="727"/>
                    </a:lnTo>
                    <a:cubicBezTo>
                      <a:pt x="9966" y="727"/>
                      <a:pt x="10014" y="691"/>
                      <a:pt x="10002" y="655"/>
                    </a:cubicBezTo>
                    <a:lnTo>
                      <a:pt x="10002" y="72"/>
                    </a:lnTo>
                    <a:cubicBezTo>
                      <a:pt x="10002" y="36"/>
                      <a:pt x="9966" y="1"/>
                      <a:pt x="993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257;p17"/>
              <p:cNvSpPr/>
              <p:nvPr/>
            </p:nvSpPr>
            <p:spPr>
              <a:xfrm>
                <a:off x="1190900" y="3761900"/>
                <a:ext cx="431925" cy="471225"/>
              </a:xfrm>
              <a:custGeom>
                <a:avLst/>
                <a:gdLst/>
                <a:ahLst/>
                <a:cxnLst/>
                <a:rect l="l" t="t" r="r" b="b"/>
                <a:pathLst>
                  <a:path w="17277" h="18849" extrusionOk="0">
                    <a:moveTo>
                      <a:pt x="8597" y="1"/>
                    </a:moveTo>
                    <a:cubicBezTo>
                      <a:pt x="7346" y="858"/>
                      <a:pt x="5703" y="1584"/>
                      <a:pt x="3834" y="2025"/>
                    </a:cubicBezTo>
                    <a:cubicBezTo>
                      <a:pt x="2590" y="2310"/>
                      <a:pt x="1357" y="2442"/>
                      <a:pt x="209" y="2442"/>
                    </a:cubicBezTo>
                    <a:cubicBezTo>
                      <a:pt x="159" y="2442"/>
                      <a:pt x="109" y="2442"/>
                      <a:pt x="60" y="2441"/>
                    </a:cubicBezTo>
                    <a:cubicBezTo>
                      <a:pt x="36" y="2560"/>
                      <a:pt x="0" y="2679"/>
                      <a:pt x="0" y="2799"/>
                    </a:cubicBezTo>
                    <a:cubicBezTo>
                      <a:pt x="0" y="16562"/>
                      <a:pt x="8620" y="18848"/>
                      <a:pt x="8620" y="18848"/>
                    </a:cubicBezTo>
                    <a:cubicBezTo>
                      <a:pt x="8620" y="18848"/>
                      <a:pt x="17241" y="16562"/>
                      <a:pt x="17241" y="2799"/>
                    </a:cubicBezTo>
                    <a:cubicBezTo>
                      <a:pt x="17276" y="2679"/>
                      <a:pt x="17241" y="2560"/>
                      <a:pt x="17217" y="2441"/>
                    </a:cubicBezTo>
                    <a:cubicBezTo>
                      <a:pt x="17167" y="2442"/>
                      <a:pt x="17118" y="2442"/>
                      <a:pt x="17068" y="2442"/>
                    </a:cubicBezTo>
                    <a:cubicBezTo>
                      <a:pt x="15920" y="2442"/>
                      <a:pt x="14698" y="2310"/>
                      <a:pt x="13442" y="2025"/>
                    </a:cubicBezTo>
                    <a:cubicBezTo>
                      <a:pt x="11573" y="1584"/>
                      <a:pt x="9930" y="858"/>
                      <a:pt x="868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258;p17"/>
              <p:cNvSpPr/>
              <p:nvPr/>
            </p:nvSpPr>
            <p:spPr>
              <a:xfrm>
                <a:off x="1315625" y="3911025"/>
                <a:ext cx="198550" cy="144700"/>
              </a:xfrm>
              <a:custGeom>
                <a:avLst/>
                <a:gdLst/>
                <a:ahLst/>
                <a:cxnLst/>
                <a:rect l="l" t="t" r="r" b="b"/>
                <a:pathLst>
                  <a:path w="7942" h="5788" fill="none" extrusionOk="0">
                    <a:moveTo>
                      <a:pt x="0" y="3025"/>
                    </a:moveTo>
                    <a:lnTo>
                      <a:pt x="3024" y="5787"/>
                    </a:lnTo>
                    <a:lnTo>
                      <a:pt x="7942" y="1"/>
                    </a:lnTo>
                  </a:path>
                </a:pathLst>
              </a:custGeom>
              <a:noFill/>
              <a:ln w="14875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59" name="Google Shape;259;p17"/>
          <p:cNvGrpSpPr/>
          <p:nvPr/>
        </p:nvGrpSpPr>
        <p:grpSpPr>
          <a:xfrm>
            <a:off x="3490300" y="3276600"/>
            <a:ext cx="2265250" cy="1087500"/>
            <a:chOff x="3490300" y="3276600"/>
            <a:chExt cx="2265250" cy="1087500"/>
          </a:xfrm>
        </p:grpSpPr>
        <p:sp>
          <p:nvSpPr>
            <p:cNvPr id="260" name="Google Shape;260;p17"/>
            <p:cNvSpPr/>
            <p:nvPr/>
          </p:nvSpPr>
          <p:spPr>
            <a:xfrm>
              <a:off x="3866750" y="3276600"/>
              <a:ext cx="1888800" cy="1087500"/>
            </a:xfrm>
            <a:prstGeom prst="roundRect">
              <a:avLst>
                <a:gd name="adj" fmla="val 16667"/>
              </a:avLst>
            </a:prstGeom>
            <a:solidFill>
              <a:schemeClr val="lt2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61" name="Google Shape;261;p17"/>
            <p:cNvGrpSpPr/>
            <p:nvPr/>
          </p:nvGrpSpPr>
          <p:grpSpPr>
            <a:xfrm>
              <a:off x="3490300" y="3426450"/>
              <a:ext cx="939425" cy="797450"/>
              <a:chOff x="3490300" y="3426450"/>
              <a:chExt cx="939425" cy="797450"/>
            </a:xfrm>
          </p:grpSpPr>
          <p:sp>
            <p:nvSpPr>
              <p:cNvPr id="262" name="Google Shape;262;p17"/>
              <p:cNvSpPr/>
              <p:nvPr/>
            </p:nvSpPr>
            <p:spPr>
              <a:xfrm>
                <a:off x="3501300" y="3437750"/>
                <a:ext cx="774825" cy="775125"/>
              </a:xfrm>
              <a:custGeom>
                <a:avLst/>
                <a:gdLst/>
                <a:ahLst/>
                <a:cxnLst/>
                <a:rect l="l" t="t" r="r" b="b"/>
                <a:pathLst>
                  <a:path w="30993" h="31005" extrusionOk="0">
                    <a:moveTo>
                      <a:pt x="3013" y="1"/>
                    </a:moveTo>
                    <a:cubicBezTo>
                      <a:pt x="1358" y="1"/>
                      <a:pt x="1" y="1334"/>
                      <a:pt x="1" y="3001"/>
                    </a:cubicBezTo>
                    <a:lnTo>
                      <a:pt x="1" y="27992"/>
                    </a:lnTo>
                    <a:cubicBezTo>
                      <a:pt x="1" y="29647"/>
                      <a:pt x="1346" y="31005"/>
                      <a:pt x="3013" y="31005"/>
                    </a:cubicBezTo>
                    <a:lnTo>
                      <a:pt x="27980" y="31005"/>
                    </a:lnTo>
                    <a:cubicBezTo>
                      <a:pt x="29635" y="31005"/>
                      <a:pt x="30993" y="29659"/>
                      <a:pt x="30993" y="27992"/>
                    </a:cubicBezTo>
                    <a:lnTo>
                      <a:pt x="30993" y="3001"/>
                    </a:lnTo>
                    <a:cubicBezTo>
                      <a:pt x="30993" y="1358"/>
                      <a:pt x="29659" y="1"/>
                      <a:pt x="2798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" name="Google Shape;263;p17"/>
              <p:cNvSpPr/>
              <p:nvPr/>
            </p:nvSpPr>
            <p:spPr>
              <a:xfrm>
                <a:off x="3490300" y="3426450"/>
                <a:ext cx="797425" cy="797450"/>
              </a:xfrm>
              <a:custGeom>
                <a:avLst/>
                <a:gdLst/>
                <a:ahLst/>
                <a:cxnLst/>
                <a:rect l="l" t="t" r="r" b="b"/>
                <a:pathLst>
                  <a:path w="31897" h="31898" extrusionOk="0">
                    <a:moveTo>
                      <a:pt x="28432" y="893"/>
                    </a:moveTo>
                    <a:cubicBezTo>
                      <a:pt x="29837" y="893"/>
                      <a:pt x="30992" y="2048"/>
                      <a:pt x="30992" y="3453"/>
                    </a:cubicBezTo>
                    <a:lnTo>
                      <a:pt x="30992" y="28444"/>
                    </a:lnTo>
                    <a:cubicBezTo>
                      <a:pt x="30992" y="29861"/>
                      <a:pt x="29837" y="31004"/>
                      <a:pt x="28432" y="31004"/>
                    </a:cubicBezTo>
                    <a:lnTo>
                      <a:pt x="3453" y="31004"/>
                    </a:lnTo>
                    <a:cubicBezTo>
                      <a:pt x="2036" y="31004"/>
                      <a:pt x="893" y="29861"/>
                      <a:pt x="893" y="28444"/>
                    </a:cubicBezTo>
                    <a:lnTo>
                      <a:pt x="893" y="3453"/>
                    </a:lnTo>
                    <a:cubicBezTo>
                      <a:pt x="893" y="2048"/>
                      <a:pt x="2036" y="893"/>
                      <a:pt x="3453" y="893"/>
                    </a:cubicBezTo>
                    <a:close/>
                    <a:moveTo>
                      <a:pt x="3453" y="0"/>
                    </a:moveTo>
                    <a:cubicBezTo>
                      <a:pt x="1548" y="0"/>
                      <a:pt x="0" y="1548"/>
                      <a:pt x="0" y="3453"/>
                    </a:cubicBezTo>
                    <a:lnTo>
                      <a:pt x="0" y="28444"/>
                    </a:lnTo>
                    <a:cubicBezTo>
                      <a:pt x="0" y="30349"/>
                      <a:pt x="1548" y="31897"/>
                      <a:pt x="3453" y="31897"/>
                    </a:cubicBezTo>
                    <a:lnTo>
                      <a:pt x="28420" y="31897"/>
                    </a:lnTo>
                    <a:cubicBezTo>
                      <a:pt x="30325" y="31897"/>
                      <a:pt x="31885" y="30349"/>
                      <a:pt x="31885" y="28444"/>
                    </a:cubicBezTo>
                    <a:lnTo>
                      <a:pt x="31885" y="3453"/>
                    </a:lnTo>
                    <a:cubicBezTo>
                      <a:pt x="31897" y="1548"/>
                      <a:pt x="30337" y="0"/>
                      <a:pt x="2843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" name="Google Shape;264;p17"/>
              <p:cNvSpPr/>
              <p:nvPr/>
            </p:nvSpPr>
            <p:spPr>
              <a:xfrm>
                <a:off x="3614125" y="3636300"/>
                <a:ext cx="815600" cy="227425"/>
              </a:xfrm>
              <a:custGeom>
                <a:avLst/>
                <a:gdLst/>
                <a:ahLst/>
                <a:cxnLst/>
                <a:rect l="l" t="t" r="r" b="b"/>
                <a:pathLst>
                  <a:path w="32624" h="9097" extrusionOk="0">
                    <a:moveTo>
                      <a:pt x="2084" y="0"/>
                    </a:moveTo>
                    <a:cubicBezTo>
                      <a:pt x="941" y="0"/>
                      <a:pt x="0" y="941"/>
                      <a:pt x="0" y="2084"/>
                    </a:cubicBezTo>
                    <a:lnTo>
                      <a:pt x="0" y="7013"/>
                    </a:lnTo>
                    <a:cubicBezTo>
                      <a:pt x="0" y="8156"/>
                      <a:pt x="941" y="9097"/>
                      <a:pt x="2084" y="9097"/>
                    </a:cubicBezTo>
                    <a:lnTo>
                      <a:pt x="30528" y="9097"/>
                    </a:lnTo>
                    <a:cubicBezTo>
                      <a:pt x="31695" y="9097"/>
                      <a:pt x="32623" y="8156"/>
                      <a:pt x="32611" y="7013"/>
                    </a:cubicBezTo>
                    <a:lnTo>
                      <a:pt x="32611" y="2084"/>
                    </a:lnTo>
                    <a:cubicBezTo>
                      <a:pt x="32611" y="941"/>
                      <a:pt x="31671" y="0"/>
                      <a:pt x="3052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" name="Google Shape;265;p17"/>
              <p:cNvSpPr/>
              <p:nvPr/>
            </p:nvSpPr>
            <p:spPr>
              <a:xfrm>
                <a:off x="3677225" y="3732425"/>
                <a:ext cx="83350" cy="76225"/>
              </a:xfrm>
              <a:custGeom>
                <a:avLst/>
                <a:gdLst/>
                <a:ahLst/>
                <a:cxnLst/>
                <a:rect l="l" t="t" r="r" b="b"/>
                <a:pathLst>
                  <a:path w="3334" h="3049" extrusionOk="0">
                    <a:moveTo>
                      <a:pt x="203" y="1"/>
                    </a:moveTo>
                    <a:cubicBezTo>
                      <a:pt x="84" y="1"/>
                      <a:pt x="0" y="84"/>
                      <a:pt x="0" y="203"/>
                    </a:cubicBezTo>
                    <a:lnTo>
                      <a:pt x="0" y="2846"/>
                    </a:lnTo>
                    <a:cubicBezTo>
                      <a:pt x="0" y="2966"/>
                      <a:pt x="84" y="3049"/>
                      <a:pt x="203" y="3049"/>
                    </a:cubicBezTo>
                    <a:lnTo>
                      <a:pt x="3120" y="3049"/>
                    </a:lnTo>
                    <a:cubicBezTo>
                      <a:pt x="3227" y="3049"/>
                      <a:pt x="3310" y="2966"/>
                      <a:pt x="3334" y="2846"/>
                    </a:cubicBezTo>
                    <a:lnTo>
                      <a:pt x="3334" y="203"/>
                    </a:lnTo>
                    <a:cubicBezTo>
                      <a:pt x="3334" y="84"/>
                      <a:pt x="3239" y="1"/>
                      <a:pt x="312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" name="Google Shape;266;p17"/>
              <p:cNvSpPr/>
              <p:nvPr/>
            </p:nvSpPr>
            <p:spPr>
              <a:xfrm>
                <a:off x="3688525" y="3680650"/>
                <a:ext cx="60150" cy="79800"/>
              </a:xfrm>
              <a:custGeom>
                <a:avLst/>
                <a:gdLst/>
                <a:ahLst/>
                <a:cxnLst/>
                <a:rect l="l" t="t" r="r" b="b"/>
                <a:pathLst>
                  <a:path w="2406" h="3192" extrusionOk="0">
                    <a:moveTo>
                      <a:pt x="1191" y="286"/>
                    </a:moveTo>
                    <a:cubicBezTo>
                      <a:pt x="1703" y="286"/>
                      <a:pt x="2108" y="703"/>
                      <a:pt x="2108" y="1191"/>
                    </a:cubicBezTo>
                    <a:lnTo>
                      <a:pt x="2108" y="2893"/>
                    </a:lnTo>
                    <a:lnTo>
                      <a:pt x="286" y="2893"/>
                    </a:lnTo>
                    <a:lnTo>
                      <a:pt x="286" y="1191"/>
                    </a:lnTo>
                    <a:cubicBezTo>
                      <a:pt x="286" y="691"/>
                      <a:pt x="703" y="286"/>
                      <a:pt x="1191" y="286"/>
                    </a:cubicBezTo>
                    <a:close/>
                    <a:moveTo>
                      <a:pt x="1191" y="0"/>
                    </a:moveTo>
                    <a:cubicBezTo>
                      <a:pt x="536" y="0"/>
                      <a:pt x="1" y="536"/>
                      <a:pt x="1" y="1191"/>
                    </a:cubicBezTo>
                    <a:lnTo>
                      <a:pt x="1" y="3036"/>
                    </a:lnTo>
                    <a:cubicBezTo>
                      <a:pt x="1" y="3132"/>
                      <a:pt x="84" y="3191"/>
                      <a:pt x="155" y="3191"/>
                    </a:cubicBezTo>
                    <a:lnTo>
                      <a:pt x="2251" y="3191"/>
                    </a:lnTo>
                    <a:cubicBezTo>
                      <a:pt x="2322" y="3191"/>
                      <a:pt x="2406" y="3108"/>
                      <a:pt x="2382" y="3036"/>
                    </a:cubicBezTo>
                    <a:lnTo>
                      <a:pt x="2382" y="1191"/>
                    </a:lnTo>
                    <a:cubicBezTo>
                      <a:pt x="2382" y="536"/>
                      <a:pt x="1846" y="0"/>
                      <a:pt x="119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" name="Google Shape;267;p17"/>
              <p:cNvSpPr/>
              <p:nvPr/>
            </p:nvSpPr>
            <p:spPr>
              <a:xfrm>
                <a:off x="3804025" y="3701775"/>
                <a:ext cx="124450" cy="98250"/>
              </a:xfrm>
              <a:custGeom>
                <a:avLst/>
                <a:gdLst/>
                <a:ahLst/>
                <a:cxnLst/>
                <a:rect l="l" t="t" r="r" b="b"/>
                <a:pathLst>
                  <a:path w="4978" h="3930" extrusionOk="0">
                    <a:moveTo>
                      <a:pt x="0" y="1"/>
                    </a:moveTo>
                    <a:lnTo>
                      <a:pt x="977" y="3930"/>
                    </a:lnTo>
                    <a:lnTo>
                      <a:pt x="1655" y="3930"/>
                    </a:lnTo>
                    <a:lnTo>
                      <a:pt x="2489" y="524"/>
                    </a:lnTo>
                    <a:lnTo>
                      <a:pt x="3322" y="3930"/>
                    </a:lnTo>
                    <a:lnTo>
                      <a:pt x="3989" y="3930"/>
                    </a:lnTo>
                    <a:lnTo>
                      <a:pt x="4977" y="1"/>
                    </a:lnTo>
                    <a:lnTo>
                      <a:pt x="4429" y="1"/>
                    </a:lnTo>
                    <a:lnTo>
                      <a:pt x="3608" y="3322"/>
                    </a:lnTo>
                    <a:lnTo>
                      <a:pt x="2786" y="1"/>
                    </a:lnTo>
                    <a:lnTo>
                      <a:pt x="2179" y="1"/>
                    </a:lnTo>
                    <a:lnTo>
                      <a:pt x="1358" y="3322"/>
                    </a:lnTo>
                    <a:lnTo>
                      <a:pt x="536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" name="Google Shape;268;p17"/>
              <p:cNvSpPr/>
              <p:nvPr/>
            </p:nvSpPr>
            <p:spPr>
              <a:xfrm>
                <a:off x="3963275" y="3701775"/>
                <a:ext cx="124425" cy="98250"/>
              </a:xfrm>
              <a:custGeom>
                <a:avLst/>
                <a:gdLst/>
                <a:ahLst/>
                <a:cxnLst/>
                <a:rect l="l" t="t" r="r" b="b"/>
                <a:pathLst>
                  <a:path w="4977" h="3930" extrusionOk="0">
                    <a:moveTo>
                      <a:pt x="0" y="1"/>
                    </a:moveTo>
                    <a:lnTo>
                      <a:pt x="976" y="3930"/>
                    </a:lnTo>
                    <a:lnTo>
                      <a:pt x="1655" y="3930"/>
                    </a:lnTo>
                    <a:lnTo>
                      <a:pt x="2489" y="524"/>
                    </a:lnTo>
                    <a:lnTo>
                      <a:pt x="3322" y="3930"/>
                    </a:lnTo>
                    <a:lnTo>
                      <a:pt x="3989" y="3930"/>
                    </a:lnTo>
                    <a:lnTo>
                      <a:pt x="4977" y="1"/>
                    </a:lnTo>
                    <a:lnTo>
                      <a:pt x="4429" y="1"/>
                    </a:lnTo>
                    <a:lnTo>
                      <a:pt x="3608" y="3322"/>
                    </a:lnTo>
                    <a:lnTo>
                      <a:pt x="2786" y="1"/>
                    </a:lnTo>
                    <a:lnTo>
                      <a:pt x="2191" y="1"/>
                    </a:lnTo>
                    <a:lnTo>
                      <a:pt x="1357" y="3322"/>
                    </a:lnTo>
                    <a:lnTo>
                      <a:pt x="536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" name="Google Shape;269;p17"/>
              <p:cNvSpPr/>
              <p:nvPr/>
            </p:nvSpPr>
            <p:spPr>
              <a:xfrm>
                <a:off x="4122500" y="3701775"/>
                <a:ext cx="124450" cy="98250"/>
              </a:xfrm>
              <a:custGeom>
                <a:avLst/>
                <a:gdLst/>
                <a:ahLst/>
                <a:cxnLst/>
                <a:rect l="l" t="t" r="r" b="b"/>
                <a:pathLst>
                  <a:path w="4978" h="3930" extrusionOk="0">
                    <a:moveTo>
                      <a:pt x="1" y="1"/>
                    </a:moveTo>
                    <a:lnTo>
                      <a:pt x="989" y="3930"/>
                    </a:lnTo>
                    <a:lnTo>
                      <a:pt x="1656" y="3930"/>
                    </a:lnTo>
                    <a:lnTo>
                      <a:pt x="2489" y="524"/>
                    </a:lnTo>
                    <a:lnTo>
                      <a:pt x="3323" y="3930"/>
                    </a:lnTo>
                    <a:lnTo>
                      <a:pt x="3990" y="3930"/>
                    </a:lnTo>
                    <a:lnTo>
                      <a:pt x="4978" y="1"/>
                    </a:lnTo>
                    <a:lnTo>
                      <a:pt x="4430" y="1"/>
                    </a:lnTo>
                    <a:lnTo>
                      <a:pt x="3609" y="3322"/>
                    </a:lnTo>
                    <a:lnTo>
                      <a:pt x="2787" y="1"/>
                    </a:lnTo>
                    <a:lnTo>
                      <a:pt x="2192" y="1"/>
                    </a:lnTo>
                    <a:lnTo>
                      <a:pt x="1358" y="3322"/>
                    </a:lnTo>
                    <a:lnTo>
                      <a:pt x="537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" name="Google Shape;270;p17"/>
              <p:cNvSpPr/>
              <p:nvPr/>
            </p:nvSpPr>
            <p:spPr>
              <a:xfrm>
                <a:off x="3535225" y="3458600"/>
                <a:ext cx="547125" cy="546800"/>
              </a:xfrm>
              <a:custGeom>
                <a:avLst/>
                <a:gdLst/>
                <a:ahLst/>
                <a:cxnLst/>
                <a:rect l="l" t="t" r="r" b="b"/>
                <a:pathLst>
                  <a:path w="21885" h="21872" extrusionOk="0">
                    <a:moveTo>
                      <a:pt x="10943" y="2643"/>
                    </a:moveTo>
                    <a:cubicBezTo>
                      <a:pt x="15527" y="2643"/>
                      <a:pt x="19230" y="6358"/>
                      <a:pt x="19230" y="10942"/>
                    </a:cubicBezTo>
                    <a:cubicBezTo>
                      <a:pt x="19230" y="15526"/>
                      <a:pt x="15527" y="19229"/>
                      <a:pt x="10943" y="19229"/>
                    </a:cubicBezTo>
                    <a:cubicBezTo>
                      <a:pt x="6359" y="19229"/>
                      <a:pt x="2656" y="15526"/>
                      <a:pt x="2656" y="10942"/>
                    </a:cubicBezTo>
                    <a:cubicBezTo>
                      <a:pt x="2656" y="6370"/>
                      <a:pt x="6359" y="2643"/>
                      <a:pt x="10943" y="2643"/>
                    </a:cubicBezTo>
                    <a:close/>
                    <a:moveTo>
                      <a:pt x="10943" y="0"/>
                    </a:moveTo>
                    <a:cubicBezTo>
                      <a:pt x="4918" y="0"/>
                      <a:pt x="1" y="4905"/>
                      <a:pt x="1" y="10942"/>
                    </a:cubicBezTo>
                    <a:cubicBezTo>
                      <a:pt x="1" y="16967"/>
                      <a:pt x="4918" y="21872"/>
                      <a:pt x="10943" y="21872"/>
                    </a:cubicBezTo>
                    <a:cubicBezTo>
                      <a:pt x="16967" y="21872"/>
                      <a:pt x="21885" y="16967"/>
                      <a:pt x="21885" y="10942"/>
                    </a:cubicBezTo>
                    <a:cubicBezTo>
                      <a:pt x="21885" y="4905"/>
                      <a:pt x="16967" y="0"/>
                      <a:pt x="1094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" name="Google Shape;271;p17"/>
              <p:cNvSpPr/>
              <p:nvPr/>
            </p:nvSpPr>
            <p:spPr>
              <a:xfrm>
                <a:off x="3903725" y="3913425"/>
                <a:ext cx="200650" cy="278625"/>
              </a:xfrm>
              <a:custGeom>
                <a:avLst/>
                <a:gdLst/>
                <a:ahLst/>
                <a:cxnLst/>
                <a:rect l="l" t="t" r="r" b="b"/>
                <a:pathLst>
                  <a:path w="8026" h="11145" extrusionOk="0">
                    <a:moveTo>
                      <a:pt x="1507" y="1"/>
                    </a:moveTo>
                    <a:cubicBezTo>
                      <a:pt x="1276" y="1"/>
                      <a:pt x="1044" y="61"/>
                      <a:pt x="834" y="190"/>
                    </a:cubicBezTo>
                    <a:cubicBezTo>
                      <a:pt x="203" y="559"/>
                      <a:pt x="1" y="1381"/>
                      <a:pt x="370" y="2000"/>
                    </a:cubicBezTo>
                    <a:lnTo>
                      <a:pt x="5371" y="10489"/>
                    </a:lnTo>
                    <a:cubicBezTo>
                      <a:pt x="5621" y="10906"/>
                      <a:pt x="6061" y="11144"/>
                      <a:pt x="6514" y="11144"/>
                    </a:cubicBezTo>
                    <a:cubicBezTo>
                      <a:pt x="6740" y="11144"/>
                      <a:pt x="6978" y="11085"/>
                      <a:pt x="7192" y="10942"/>
                    </a:cubicBezTo>
                    <a:cubicBezTo>
                      <a:pt x="7811" y="10573"/>
                      <a:pt x="8026" y="9751"/>
                      <a:pt x="7645" y="9132"/>
                    </a:cubicBezTo>
                    <a:lnTo>
                      <a:pt x="2644" y="643"/>
                    </a:lnTo>
                    <a:cubicBezTo>
                      <a:pt x="2400" y="233"/>
                      <a:pt x="1958" y="1"/>
                      <a:pt x="150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72" name="Google Shape;272;p17"/>
          <p:cNvGrpSpPr/>
          <p:nvPr/>
        </p:nvGrpSpPr>
        <p:grpSpPr>
          <a:xfrm>
            <a:off x="1841875" y="1737350"/>
            <a:ext cx="1052700" cy="611625"/>
            <a:chOff x="1841875" y="1737350"/>
            <a:chExt cx="1052700" cy="611625"/>
          </a:xfrm>
        </p:grpSpPr>
        <p:sp>
          <p:nvSpPr>
            <p:cNvPr id="273" name="Google Shape;273;p17"/>
            <p:cNvSpPr txBox="1"/>
            <p:nvPr/>
          </p:nvSpPr>
          <p:spPr>
            <a:xfrm>
              <a:off x="1841875" y="1737350"/>
              <a:ext cx="1052700" cy="183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MERCURY</a:t>
              </a:r>
              <a:endParaRPr b="1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274" name="Google Shape;274;p17"/>
            <p:cNvSpPr txBox="1"/>
            <p:nvPr/>
          </p:nvSpPr>
          <p:spPr>
            <a:xfrm>
              <a:off x="1841875" y="1943075"/>
              <a:ext cx="1052700" cy="405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It’s a very small planet</a:t>
              </a:r>
              <a:endParaRPr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grpSp>
        <p:nvGrpSpPr>
          <p:cNvPr id="275" name="Google Shape;275;p17"/>
          <p:cNvGrpSpPr/>
          <p:nvPr/>
        </p:nvGrpSpPr>
        <p:grpSpPr>
          <a:xfrm>
            <a:off x="7367250" y="1737375"/>
            <a:ext cx="1052700" cy="611600"/>
            <a:chOff x="7367250" y="1737375"/>
            <a:chExt cx="1052700" cy="611600"/>
          </a:xfrm>
        </p:grpSpPr>
        <p:sp>
          <p:nvSpPr>
            <p:cNvPr id="276" name="Google Shape;276;p17"/>
            <p:cNvSpPr txBox="1"/>
            <p:nvPr/>
          </p:nvSpPr>
          <p:spPr>
            <a:xfrm>
              <a:off x="7367250" y="1737375"/>
              <a:ext cx="1052700" cy="183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MARS</a:t>
              </a:r>
              <a:endParaRPr b="1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277" name="Google Shape;277;p17"/>
            <p:cNvSpPr txBox="1"/>
            <p:nvPr/>
          </p:nvSpPr>
          <p:spPr>
            <a:xfrm>
              <a:off x="7367250" y="1943075"/>
              <a:ext cx="1052700" cy="405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Mars is a cold place</a:t>
              </a:r>
              <a:endParaRPr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grpSp>
        <p:nvGrpSpPr>
          <p:cNvPr id="278" name="Google Shape;278;p17"/>
          <p:cNvGrpSpPr/>
          <p:nvPr/>
        </p:nvGrpSpPr>
        <p:grpSpPr>
          <a:xfrm>
            <a:off x="1841875" y="3529584"/>
            <a:ext cx="1052700" cy="611610"/>
            <a:chOff x="1841875" y="3523498"/>
            <a:chExt cx="1052700" cy="611610"/>
          </a:xfrm>
        </p:grpSpPr>
        <p:sp>
          <p:nvSpPr>
            <p:cNvPr id="279" name="Google Shape;279;p17"/>
            <p:cNvSpPr txBox="1"/>
            <p:nvPr/>
          </p:nvSpPr>
          <p:spPr>
            <a:xfrm>
              <a:off x="1841875" y="3523498"/>
              <a:ext cx="1052700" cy="183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JUPITER</a:t>
              </a:r>
              <a:endParaRPr b="1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280" name="Google Shape;280;p17"/>
            <p:cNvSpPr txBox="1"/>
            <p:nvPr/>
          </p:nvSpPr>
          <p:spPr>
            <a:xfrm>
              <a:off x="1841875" y="3729208"/>
              <a:ext cx="1052700" cy="405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Jupiter is  the biggest planet</a:t>
              </a:r>
              <a:endParaRPr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grpSp>
        <p:nvGrpSpPr>
          <p:cNvPr id="281" name="Google Shape;281;p17"/>
          <p:cNvGrpSpPr/>
          <p:nvPr/>
        </p:nvGrpSpPr>
        <p:grpSpPr>
          <a:xfrm>
            <a:off x="7367250" y="3529586"/>
            <a:ext cx="1052700" cy="611608"/>
            <a:chOff x="7367250" y="3523500"/>
            <a:chExt cx="1052700" cy="611608"/>
          </a:xfrm>
        </p:grpSpPr>
        <p:sp>
          <p:nvSpPr>
            <p:cNvPr id="282" name="Google Shape;282;p17"/>
            <p:cNvSpPr txBox="1"/>
            <p:nvPr/>
          </p:nvSpPr>
          <p:spPr>
            <a:xfrm>
              <a:off x="7367250" y="3523500"/>
              <a:ext cx="1052700" cy="183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SATURN</a:t>
              </a:r>
              <a:endParaRPr b="1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283" name="Google Shape;283;p17"/>
            <p:cNvSpPr txBox="1"/>
            <p:nvPr/>
          </p:nvSpPr>
          <p:spPr>
            <a:xfrm>
              <a:off x="7367250" y="3729208"/>
              <a:ext cx="1052700" cy="405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Yes, Saturn is the ringed one</a:t>
              </a:r>
              <a:endParaRPr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grpSp>
        <p:nvGrpSpPr>
          <p:cNvPr id="284" name="Google Shape;284;p17"/>
          <p:cNvGrpSpPr/>
          <p:nvPr/>
        </p:nvGrpSpPr>
        <p:grpSpPr>
          <a:xfrm>
            <a:off x="4597250" y="1737375"/>
            <a:ext cx="1052700" cy="611600"/>
            <a:chOff x="4597250" y="1737375"/>
            <a:chExt cx="1052700" cy="611600"/>
          </a:xfrm>
        </p:grpSpPr>
        <p:sp>
          <p:nvSpPr>
            <p:cNvPr id="285" name="Google Shape;285;p17"/>
            <p:cNvSpPr txBox="1"/>
            <p:nvPr/>
          </p:nvSpPr>
          <p:spPr>
            <a:xfrm>
              <a:off x="4597250" y="1737375"/>
              <a:ext cx="1052700" cy="183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VENUS</a:t>
              </a:r>
              <a:endParaRPr b="1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286" name="Google Shape;286;p17"/>
            <p:cNvSpPr txBox="1"/>
            <p:nvPr/>
          </p:nvSpPr>
          <p:spPr>
            <a:xfrm>
              <a:off x="4597250" y="1943075"/>
              <a:ext cx="1052700" cy="405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Venus has a beautiful name</a:t>
              </a:r>
              <a:endParaRPr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grpSp>
        <p:nvGrpSpPr>
          <p:cNvPr id="287" name="Google Shape;287;p17"/>
          <p:cNvGrpSpPr/>
          <p:nvPr/>
        </p:nvGrpSpPr>
        <p:grpSpPr>
          <a:xfrm>
            <a:off x="4597250" y="3529586"/>
            <a:ext cx="1052700" cy="611608"/>
            <a:chOff x="4597250" y="3523500"/>
            <a:chExt cx="1052700" cy="611608"/>
          </a:xfrm>
        </p:grpSpPr>
        <p:sp>
          <p:nvSpPr>
            <p:cNvPr id="288" name="Google Shape;288;p17"/>
            <p:cNvSpPr txBox="1"/>
            <p:nvPr/>
          </p:nvSpPr>
          <p:spPr>
            <a:xfrm>
              <a:off x="4597250" y="3523500"/>
              <a:ext cx="1052700" cy="183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NEPTUNE</a:t>
              </a:r>
              <a:endParaRPr b="1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289" name="Google Shape;289;p17"/>
            <p:cNvSpPr txBox="1"/>
            <p:nvPr/>
          </p:nvSpPr>
          <p:spPr>
            <a:xfrm>
              <a:off x="4597250" y="3729208"/>
              <a:ext cx="1052700" cy="405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It’s the farthest planet</a:t>
              </a:r>
              <a:endParaRPr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>
            <a:spLocks noGrp="1"/>
          </p:cNvSpPr>
          <p:nvPr>
            <p:ph type="title"/>
          </p:nvPr>
        </p:nvSpPr>
        <p:spPr>
          <a:xfrm>
            <a:off x="457200" y="292625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Cybersecurity Infographics</a:t>
            </a:r>
            <a:endParaRPr/>
          </a:p>
        </p:txBody>
      </p:sp>
      <p:grpSp>
        <p:nvGrpSpPr>
          <p:cNvPr id="70" name="Google Shape;70;p16"/>
          <p:cNvGrpSpPr/>
          <p:nvPr/>
        </p:nvGrpSpPr>
        <p:grpSpPr>
          <a:xfrm>
            <a:off x="1748915" y="1463225"/>
            <a:ext cx="5646195" cy="3089712"/>
            <a:chOff x="1748915" y="1463225"/>
            <a:chExt cx="5646195" cy="3089712"/>
          </a:xfrm>
        </p:grpSpPr>
        <p:grpSp>
          <p:nvGrpSpPr>
            <p:cNvPr id="71" name="Google Shape;71;p16"/>
            <p:cNvGrpSpPr/>
            <p:nvPr/>
          </p:nvGrpSpPr>
          <p:grpSpPr>
            <a:xfrm>
              <a:off x="1748915" y="1463225"/>
              <a:ext cx="2018893" cy="1222598"/>
              <a:chOff x="1748915" y="1463225"/>
              <a:chExt cx="2018893" cy="1222598"/>
            </a:xfrm>
          </p:grpSpPr>
          <p:sp>
            <p:nvSpPr>
              <p:cNvPr id="72" name="Google Shape;72;p16"/>
              <p:cNvSpPr/>
              <p:nvPr/>
            </p:nvSpPr>
            <p:spPr>
              <a:xfrm>
                <a:off x="2471826" y="1860700"/>
                <a:ext cx="1295982" cy="825123"/>
              </a:xfrm>
              <a:custGeom>
                <a:avLst/>
                <a:gdLst/>
                <a:ahLst/>
                <a:cxnLst/>
                <a:rect l="l" t="t" r="r" b="b"/>
                <a:pathLst>
                  <a:path w="36017" h="30302" fill="none" extrusionOk="0">
                    <a:moveTo>
                      <a:pt x="0" y="0"/>
                    </a:moveTo>
                    <a:lnTo>
                      <a:pt x="7406" y="0"/>
                    </a:lnTo>
                    <a:cubicBezTo>
                      <a:pt x="10859" y="0"/>
                      <a:pt x="13656" y="2798"/>
                      <a:pt x="13656" y="6251"/>
                    </a:cubicBezTo>
                    <a:lnTo>
                      <a:pt x="13656" y="24051"/>
                    </a:lnTo>
                    <a:cubicBezTo>
                      <a:pt x="13656" y="27504"/>
                      <a:pt x="16454" y="30302"/>
                      <a:pt x="19907" y="30302"/>
                    </a:cubicBezTo>
                    <a:lnTo>
                      <a:pt x="36016" y="30302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73" name="Google Shape;73;p16"/>
              <p:cNvGrpSpPr/>
              <p:nvPr/>
            </p:nvGrpSpPr>
            <p:grpSpPr>
              <a:xfrm>
                <a:off x="1748915" y="1463225"/>
                <a:ext cx="794980" cy="794980"/>
                <a:chOff x="1748915" y="1463225"/>
                <a:chExt cx="794980" cy="794980"/>
              </a:xfrm>
            </p:grpSpPr>
            <p:sp>
              <p:nvSpPr>
                <p:cNvPr id="74" name="Google Shape;74;p16"/>
                <p:cNvSpPr/>
                <p:nvPr/>
              </p:nvSpPr>
              <p:spPr>
                <a:xfrm>
                  <a:off x="1748915" y="1463225"/>
                  <a:ext cx="794980" cy="7949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195" h="29195" extrusionOk="0">
                      <a:moveTo>
                        <a:pt x="14597" y="0"/>
                      </a:moveTo>
                      <a:cubicBezTo>
                        <a:pt x="6537" y="0"/>
                        <a:pt x="0" y="6537"/>
                        <a:pt x="0" y="14597"/>
                      </a:cubicBezTo>
                      <a:cubicBezTo>
                        <a:pt x="0" y="22658"/>
                        <a:pt x="6537" y="29194"/>
                        <a:pt x="14597" y="29194"/>
                      </a:cubicBezTo>
                      <a:cubicBezTo>
                        <a:pt x="22658" y="29194"/>
                        <a:pt x="29194" y="22658"/>
                        <a:pt x="29194" y="14597"/>
                      </a:cubicBezTo>
                      <a:cubicBezTo>
                        <a:pt x="29194" y="6537"/>
                        <a:pt x="22658" y="0"/>
                        <a:pt x="14597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75" name="Google Shape;75;p16"/>
                <p:cNvGrpSpPr/>
                <p:nvPr/>
              </p:nvGrpSpPr>
              <p:grpSpPr>
                <a:xfrm>
                  <a:off x="1905815" y="1628566"/>
                  <a:ext cx="481483" cy="410466"/>
                  <a:chOff x="1905815" y="1628566"/>
                  <a:chExt cx="481483" cy="410466"/>
                </a:xfrm>
              </p:grpSpPr>
              <p:sp>
                <p:nvSpPr>
                  <p:cNvPr id="76" name="Google Shape;76;p16"/>
                  <p:cNvSpPr/>
                  <p:nvPr/>
                </p:nvSpPr>
                <p:spPr>
                  <a:xfrm>
                    <a:off x="2084472" y="1628566"/>
                    <a:ext cx="124196" cy="10086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61" h="3704" fill="none" extrusionOk="0">
                        <a:moveTo>
                          <a:pt x="0" y="3703"/>
                        </a:moveTo>
                        <a:lnTo>
                          <a:pt x="0" y="2275"/>
                        </a:lnTo>
                        <a:cubicBezTo>
                          <a:pt x="0" y="1024"/>
                          <a:pt x="1012" y="1"/>
                          <a:pt x="2274" y="1"/>
                        </a:cubicBezTo>
                        <a:lnTo>
                          <a:pt x="2274" y="1"/>
                        </a:lnTo>
                        <a:cubicBezTo>
                          <a:pt x="3524" y="1"/>
                          <a:pt x="4560" y="1013"/>
                          <a:pt x="4560" y="2275"/>
                        </a:cubicBezTo>
                        <a:lnTo>
                          <a:pt x="4560" y="3703"/>
                        </a:lnTo>
                      </a:path>
                    </a:pathLst>
                  </a:custGeom>
                  <a:solidFill>
                    <a:schemeClr val="accent1"/>
                  </a:solidFill>
                  <a:ln w="11300" cap="rnd" cmpd="sng">
                    <a:solidFill>
                      <a:srgbClr val="012840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7" name="Google Shape;77;p16"/>
                  <p:cNvSpPr/>
                  <p:nvPr/>
                </p:nvSpPr>
                <p:spPr>
                  <a:xfrm>
                    <a:off x="2025791" y="1732640"/>
                    <a:ext cx="241231" cy="17898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859" h="6573" extrusionOk="0">
                        <a:moveTo>
                          <a:pt x="8406" y="441"/>
                        </a:moveTo>
                        <a:lnTo>
                          <a:pt x="8406" y="6132"/>
                        </a:lnTo>
                        <a:lnTo>
                          <a:pt x="441" y="6132"/>
                        </a:lnTo>
                        <a:lnTo>
                          <a:pt x="441" y="441"/>
                        </a:lnTo>
                        <a:close/>
                        <a:moveTo>
                          <a:pt x="441" y="0"/>
                        </a:moveTo>
                        <a:cubicBezTo>
                          <a:pt x="191" y="0"/>
                          <a:pt x="0" y="191"/>
                          <a:pt x="0" y="441"/>
                        </a:cubicBezTo>
                        <a:lnTo>
                          <a:pt x="0" y="6132"/>
                        </a:lnTo>
                        <a:cubicBezTo>
                          <a:pt x="0" y="6382"/>
                          <a:pt x="191" y="6573"/>
                          <a:pt x="441" y="6573"/>
                        </a:cubicBezTo>
                        <a:lnTo>
                          <a:pt x="8406" y="6573"/>
                        </a:lnTo>
                        <a:cubicBezTo>
                          <a:pt x="8656" y="6573"/>
                          <a:pt x="8858" y="6382"/>
                          <a:pt x="8858" y="6132"/>
                        </a:cubicBezTo>
                        <a:lnTo>
                          <a:pt x="8858" y="441"/>
                        </a:lnTo>
                        <a:cubicBezTo>
                          <a:pt x="8858" y="191"/>
                          <a:pt x="8656" y="0"/>
                          <a:pt x="8406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8" name="Google Shape;78;p16"/>
                  <p:cNvSpPr/>
                  <p:nvPr/>
                </p:nvSpPr>
                <p:spPr>
                  <a:xfrm>
                    <a:off x="2122703" y="1802349"/>
                    <a:ext cx="47707" cy="4768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52" h="1751" extrusionOk="0">
                        <a:moveTo>
                          <a:pt x="870" y="441"/>
                        </a:moveTo>
                        <a:cubicBezTo>
                          <a:pt x="1108" y="441"/>
                          <a:pt x="1311" y="643"/>
                          <a:pt x="1311" y="881"/>
                        </a:cubicBezTo>
                        <a:cubicBezTo>
                          <a:pt x="1311" y="1119"/>
                          <a:pt x="1108" y="1310"/>
                          <a:pt x="870" y="1310"/>
                        </a:cubicBezTo>
                        <a:cubicBezTo>
                          <a:pt x="632" y="1310"/>
                          <a:pt x="442" y="1119"/>
                          <a:pt x="442" y="881"/>
                        </a:cubicBezTo>
                        <a:cubicBezTo>
                          <a:pt x="442" y="643"/>
                          <a:pt x="632" y="441"/>
                          <a:pt x="870" y="441"/>
                        </a:cubicBezTo>
                        <a:close/>
                        <a:moveTo>
                          <a:pt x="870" y="0"/>
                        </a:moveTo>
                        <a:cubicBezTo>
                          <a:pt x="394" y="0"/>
                          <a:pt x="1" y="381"/>
                          <a:pt x="1" y="881"/>
                        </a:cubicBezTo>
                        <a:cubicBezTo>
                          <a:pt x="1" y="1369"/>
                          <a:pt x="382" y="1750"/>
                          <a:pt x="870" y="1750"/>
                        </a:cubicBezTo>
                        <a:cubicBezTo>
                          <a:pt x="1346" y="1750"/>
                          <a:pt x="1751" y="1369"/>
                          <a:pt x="1751" y="881"/>
                        </a:cubicBezTo>
                        <a:cubicBezTo>
                          <a:pt x="1751" y="381"/>
                          <a:pt x="1346" y="0"/>
                          <a:pt x="870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9" name="Google Shape;79;p16"/>
                  <p:cNvSpPr/>
                  <p:nvPr/>
                </p:nvSpPr>
                <p:spPr>
                  <a:xfrm>
                    <a:off x="1905815" y="1991026"/>
                    <a:ext cx="47680" cy="4800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51" h="1763" extrusionOk="0">
                        <a:moveTo>
                          <a:pt x="882" y="453"/>
                        </a:moveTo>
                        <a:cubicBezTo>
                          <a:pt x="1120" y="453"/>
                          <a:pt x="1310" y="644"/>
                          <a:pt x="1310" y="882"/>
                        </a:cubicBezTo>
                        <a:cubicBezTo>
                          <a:pt x="1310" y="1120"/>
                          <a:pt x="1120" y="1310"/>
                          <a:pt x="882" y="1310"/>
                        </a:cubicBezTo>
                        <a:cubicBezTo>
                          <a:pt x="644" y="1310"/>
                          <a:pt x="441" y="1120"/>
                          <a:pt x="441" y="882"/>
                        </a:cubicBezTo>
                        <a:cubicBezTo>
                          <a:pt x="441" y="644"/>
                          <a:pt x="644" y="453"/>
                          <a:pt x="882" y="453"/>
                        </a:cubicBezTo>
                        <a:close/>
                        <a:moveTo>
                          <a:pt x="882" y="1"/>
                        </a:moveTo>
                        <a:cubicBezTo>
                          <a:pt x="406" y="1"/>
                          <a:pt x="1" y="394"/>
                          <a:pt x="1" y="882"/>
                        </a:cubicBezTo>
                        <a:cubicBezTo>
                          <a:pt x="1" y="1370"/>
                          <a:pt x="382" y="1763"/>
                          <a:pt x="882" y="1763"/>
                        </a:cubicBezTo>
                        <a:cubicBezTo>
                          <a:pt x="1358" y="1763"/>
                          <a:pt x="1751" y="1370"/>
                          <a:pt x="1751" y="882"/>
                        </a:cubicBezTo>
                        <a:cubicBezTo>
                          <a:pt x="1751" y="394"/>
                          <a:pt x="1358" y="1"/>
                          <a:pt x="882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0" name="Google Shape;80;p16"/>
                  <p:cNvSpPr/>
                  <p:nvPr/>
                </p:nvSpPr>
                <p:spPr>
                  <a:xfrm>
                    <a:off x="2014109" y="1991026"/>
                    <a:ext cx="47680" cy="4800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51" h="1763" extrusionOk="0">
                        <a:moveTo>
                          <a:pt x="870" y="453"/>
                        </a:moveTo>
                        <a:cubicBezTo>
                          <a:pt x="1108" y="453"/>
                          <a:pt x="1310" y="644"/>
                          <a:pt x="1310" y="882"/>
                        </a:cubicBezTo>
                        <a:cubicBezTo>
                          <a:pt x="1310" y="1120"/>
                          <a:pt x="1108" y="1310"/>
                          <a:pt x="870" y="1310"/>
                        </a:cubicBezTo>
                        <a:cubicBezTo>
                          <a:pt x="631" y="1310"/>
                          <a:pt x="441" y="1120"/>
                          <a:pt x="441" y="882"/>
                        </a:cubicBezTo>
                        <a:cubicBezTo>
                          <a:pt x="453" y="644"/>
                          <a:pt x="631" y="453"/>
                          <a:pt x="870" y="453"/>
                        </a:cubicBezTo>
                        <a:close/>
                        <a:moveTo>
                          <a:pt x="870" y="1"/>
                        </a:moveTo>
                        <a:cubicBezTo>
                          <a:pt x="393" y="1"/>
                          <a:pt x="0" y="394"/>
                          <a:pt x="0" y="882"/>
                        </a:cubicBezTo>
                        <a:cubicBezTo>
                          <a:pt x="0" y="1370"/>
                          <a:pt x="381" y="1763"/>
                          <a:pt x="870" y="1763"/>
                        </a:cubicBezTo>
                        <a:cubicBezTo>
                          <a:pt x="1346" y="1763"/>
                          <a:pt x="1751" y="1370"/>
                          <a:pt x="1751" y="882"/>
                        </a:cubicBezTo>
                        <a:cubicBezTo>
                          <a:pt x="1751" y="394"/>
                          <a:pt x="1370" y="1"/>
                          <a:pt x="870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1" name="Google Shape;81;p16"/>
                  <p:cNvSpPr/>
                  <p:nvPr/>
                </p:nvSpPr>
                <p:spPr>
                  <a:xfrm>
                    <a:off x="2122703" y="1991026"/>
                    <a:ext cx="47707" cy="4800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52" h="1763" extrusionOk="0">
                        <a:moveTo>
                          <a:pt x="870" y="453"/>
                        </a:moveTo>
                        <a:cubicBezTo>
                          <a:pt x="1108" y="453"/>
                          <a:pt x="1311" y="644"/>
                          <a:pt x="1311" y="882"/>
                        </a:cubicBezTo>
                        <a:cubicBezTo>
                          <a:pt x="1311" y="1120"/>
                          <a:pt x="1108" y="1310"/>
                          <a:pt x="870" y="1310"/>
                        </a:cubicBezTo>
                        <a:cubicBezTo>
                          <a:pt x="632" y="1310"/>
                          <a:pt x="442" y="1120"/>
                          <a:pt x="442" y="882"/>
                        </a:cubicBezTo>
                        <a:cubicBezTo>
                          <a:pt x="442" y="644"/>
                          <a:pt x="632" y="453"/>
                          <a:pt x="870" y="453"/>
                        </a:cubicBezTo>
                        <a:close/>
                        <a:moveTo>
                          <a:pt x="870" y="1"/>
                        </a:moveTo>
                        <a:cubicBezTo>
                          <a:pt x="394" y="1"/>
                          <a:pt x="1" y="394"/>
                          <a:pt x="1" y="882"/>
                        </a:cubicBezTo>
                        <a:cubicBezTo>
                          <a:pt x="1" y="1370"/>
                          <a:pt x="382" y="1763"/>
                          <a:pt x="870" y="1763"/>
                        </a:cubicBezTo>
                        <a:cubicBezTo>
                          <a:pt x="1346" y="1763"/>
                          <a:pt x="1751" y="1370"/>
                          <a:pt x="1751" y="882"/>
                        </a:cubicBezTo>
                        <a:cubicBezTo>
                          <a:pt x="1751" y="394"/>
                          <a:pt x="1346" y="1"/>
                          <a:pt x="870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2" name="Google Shape;82;p16"/>
                  <p:cNvSpPr/>
                  <p:nvPr/>
                </p:nvSpPr>
                <p:spPr>
                  <a:xfrm>
                    <a:off x="2230671" y="1991026"/>
                    <a:ext cx="48006" cy="4800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63" h="1763" extrusionOk="0">
                        <a:moveTo>
                          <a:pt x="882" y="453"/>
                        </a:moveTo>
                        <a:cubicBezTo>
                          <a:pt x="1120" y="453"/>
                          <a:pt x="1310" y="644"/>
                          <a:pt x="1310" y="882"/>
                        </a:cubicBezTo>
                        <a:cubicBezTo>
                          <a:pt x="1310" y="1120"/>
                          <a:pt x="1120" y="1310"/>
                          <a:pt x="882" y="1310"/>
                        </a:cubicBezTo>
                        <a:cubicBezTo>
                          <a:pt x="644" y="1310"/>
                          <a:pt x="453" y="1120"/>
                          <a:pt x="453" y="882"/>
                        </a:cubicBezTo>
                        <a:cubicBezTo>
                          <a:pt x="465" y="644"/>
                          <a:pt x="644" y="453"/>
                          <a:pt x="882" y="453"/>
                        </a:cubicBezTo>
                        <a:close/>
                        <a:moveTo>
                          <a:pt x="882" y="1"/>
                        </a:moveTo>
                        <a:cubicBezTo>
                          <a:pt x="406" y="1"/>
                          <a:pt x="1" y="394"/>
                          <a:pt x="1" y="882"/>
                        </a:cubicBezTo>
                        <a:cubicBezTo>
                          <a:pt x="1" y="1370"/>
                          <a:pt x="394" y="1763"/>
                          <a:pt x="882" y="1763"/>
                        </a:cubicBezTo>
                        <a:cubicBezTo>
                          <a:pt x="1358" y="1763"/>
                          <a:pt x="1763" y="1370"/>
                          <a:pt x="1763" y="882"/>
                        </a:cubicBezTo>
                        <a:cubicBezTo>
                          <a:pt x="1763" y="394"/>
                          <a:pt x="1370" y="1"/>
                          <a:pt x="882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3" name="Google Shape;83;p16"/>
                  <p:cNvSpPr/>
                  <p:nvPr/>
                </p:nvSpPr>
                <p:spPr>
                  <a:xfrm>
                    <a:off x="2339292" y="1991026"/>
                    <a:ext cx="48006" cy="4800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63" h="1763" extrusionOk="0">
                        <a:moveTo>
                          <a:pt x="881" y="453"/>
                        </a:moveTo>
                        <a:cubicBezTo>
                          <a:pt x="1120" y="453"/>
                          <a:pt x="1310" y="644"/>
                          <a:pt x="1310" y="882"/>
                        </a:cubicBezTo>
                        <a:cubicBezTo>
                          <a:pt x="1310" y="1120"/>
                          <a:pt x="1120" y="1310"/>
                          <a:pt x="881" y="1310"/>
                        </a:cubicBezTo>
                        <a:cubicBezTo>
                          <a:pt x="643" y="1310"/>
                          <a:pt x="453" y="1120"/>
                          <a:pt x="453" y="882"/>
                        </a:cubicBezTo>
                        <a:cubicBezTo>
                          <a:pt x="453" y="644"/>
                          <a:pt x="643" y="453"/>
                          <a:pt x="881" y="453"/>
                        </a:cubicBezTo>
                        <a:close/>
                        <a:moveTo>
                          <a:pt x="881" y="1"/>
                        </a:moveTo>
                        <a:cubicBezTo>
                          <a:pt x="405" y="1"/>
                          <a:pt x="0" y="394"/>
                          <a:pt x="0" y="882"/>
                        </a:cubicBezTo>
                        <a:cubicBezTo>
                          <a:pt x="0" y="1370"/>
                          <a:pt x="393" y="1763"/>
                          <a:pt x="881" y="1763"/>
                        </a:cubicBezTo>
                        <a:cubicBezTo>
                          <a:pt x="1358" y="1763"/>
                          <a:pt x="1762" y="1370"/>
                          <a:pt x="1762" y="882"/>
                        </a:cubicBezTo>
                        <a:cubicBezTo>
                          <a:pt x="1762" y="394"/>
                          <a:pt x="1358" y="1"/>
                          <a:pt x="881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</p:grpSp>
        <p:grpSp>
          <p:nvGrpSpPr>
            <p:cNvPr id="84" name="Google Shape;84;p16"/>
            <p:cNvGrpSpPr/>
            <p:nvPr/>
          </p:nvGrpSpPr>
          <p:grpSpPr>
            <a:xfrm>
              <a:off x="5365824" y="1463225"/>
              <a:ext cx="2029286" cy="1222598"/>
              <a:chOff x="5365824" y="1463225"/>
              <a:chExt cx="2029286" cy="1222598"/>
            </a:xfrm>
          </p:grpSpPr>
          <p:sp>
            <p:nvSpPr>
              <p:cNvPr id="85" name="Google Shape;85;p16"/>
              <p:cNvSpPr/>
              <p:nvPr/>
            </p:nvSpPr>
            <p:spPr>
              <a:xfrm>
                <a:off x="5365824" y="1860700"/>
                <a:ext cx="1295982" cy="825123"/>
              </a:xfrm>
              <a:custGeom>
                <a:avLst/>
                <a:gdLst/>
                <a:ahLst/>
                <a:cxnLst/>
                <a:rect l="l" t="t" r="r" b="b"/>
                <a:pathLst>
                  <a:path w="36017" h="30302" fill="none" extrusionOk="0">
                    <a:moveTo>
                      <a:pt x="36017" y="0"/>
                    </a:moveTo>
                    <a:lnTo>
                      <a:pt x="28623" y="0"/>
                    </a:lnTo>
                    <a:cubicBezTo>
                      <a:pt x="25170" y="0"/>
                      <a:pt x="22372" y="2798"/>
                      <a:pt x="22372" y="6251"/>
                    </a:cubicBezTo>
                    <a:lnTo>
                      <a:pt x="22372" y="24051"/>
                    </a:lnTo>
                    <a:cubicBezTo>
                      <a:pt x="22372" y="27504"/>
                      <a:pt x="19574" y="30302"/>
                      <a:pt x="16121" y="30302"/>
                    </a:cubicBezTo>
                    <a:lnTo>
                      <a:pt x="0" y="30302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86" name="Google Shape;86;p16"/>
              <p:cNvGrpSpPr/>
              <p:nvPr/>
            </p:nvGrpSpPr>
            <p:grpSpPr>
              <a:xfrm>
                <a:off x="6599803" y="1463225"/>
                <a:ext cx="795307" cy="794980"/>
                <a:chOff x="6599803" y="1463225"/>
                <a:chExt cx="795307" cy="794980"/>
              </a:xfrm>
            </p:grpSpPr>
            <p:sp>
              <p:nvSpPr>
                <p:cNvPr id="87" name="Google Shape;87;p16"/>
                <p:cNvSpPr/>
                <p:nvPr/>
              </p:nvSpPr>
              <p:spPr>
                <a:xfrm>
                  <a:off x="6599803" y="1463225"/>
                  <a:ext cx="795307" cy="7949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207" h="29195" extrusionOk="0">
                      <a:moveTo>
                        <a:pt x="14598" y="0"/>
                      </a:moveTo>
                      <a:cubicBezTo>
                        <a:pt x="6537" y="0"/>
                        <a:pt x="1" y="6537"/>
                        <a:pt x="1" y="14597"/>
                      </a:cubicBezTo>
                      <a:cubicBezTo>
                        <a:pt x="1" y="22658"/>
                        <a:pt x="6537" y="29194"/>
                        <a:pt x="14598" y="29194"/>
                      </a:cubicBezTo>
                      <a:cubicBezTo>
                        <a:pt x="22658" y="29194"/>
                        <a:pt x="29207" y="22658"/>
                        <a:pt x="29207" y="14597"/>
                      </a:cubicBezTo>
                      <a:cubicBezTo>
                        <a:pt x="29207" y="6537"/>
                        <a:pt x="22658" y="0"/>
                        <a:pt x="14598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88" name="Google Shape;88;p16"/>
                <p:cNvGrpSpPr/>
                <p:nvPr/>
              </p:nvGrpSpPr>
              <p:grpSpPr>
                <a:xfrm>
                  <a:off x="6907804" y="1717064"/>
                  <a:ext cx="179310" cy="318727"/>
                  <a:chOff x="6907804" y="1717064"/>
                  <a:chExt cx="179310" cy="318727"/>
                </a:xfrm>
              </p:grpSpPr>
              <p:sp>
                <p:nvSpPr>
                  <p:cNvPr id="89" name="Google Shape;89;p16"/>
                  <p:cNvSpPr/>
                  <p:nvPr/>
                </p:nvSpPr>
                <p:spPr>
                  <a:xfrm>
                    <a:off x="6907804" y="1717064"/>
                    <a:ext cx="179310" cy="3187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585" h="11705" extrusionOk="0">
                        <a:moveTo>
                          <a:pt x="5537" y="453"/>
                        </a:moveTo>
                        <a:cubicBezTo>
                          <a:pt x="5870" y="453"/>
                          <a:pt x="6132" y="715"/>
                          <a:pt x="6132" y="1049"/>
                        </a:cubicBezTo>
                        <a:lnTo>
                          <a:pt x="6132" y="10657"/>
                        </a:lnTo>
                        <a:cubicBezTo>
                          <a:pt x="6132" y="10990"/>
                          <a:pt x="5870" y="11252"/>
                          <a:pt x="5537" y="11252"/>
                        </a:cubicBezTo>
                        <a:lnTo>
                          <a:pt x="1048" y="11252"/>
                        </a:lnTo>
                        <a:cubicBezTo>
                          <a:pt x="715" y="11252"/>
                          <a:pt x="453" y="10990"/>
                          <a:pt x="453" y="10657"/>
                        </a:cubicBezTo>
                        <a:lnTo>
                          <a:pt x="453" y="1049"/>
                        </a:lnTo>
                        <a:cubicBezTo>
                          <a:pt x="453" y="715"/>
                          <a:pt x="715" y="453"/>
                          <a:pt x="1048" y="453"/>
                        </a:cubicBezTo>
                        <a:close/>
                        <a:moveTo>
                          <a:pt x="1048" y="1"/>
                        </a:moveTo>
                        <a:cubicBezTo>
                          <a:pt x="465" y="1"/>
                          <a:pt x="1" y="465"/>
                          <a:pt x="1" y="1049"/>
                        </a:cubicBezTo>
                        <a:lnTo>
                          <a:pt x="1" y="10657"/>
                        </a:lnTo>
                        <a:cubicBezTo>
                          <a:pt x="1" y="11240"/>
                          <a:pt x="465" y="11705"/>
                          <a:pt x="1048" y="11705"/>
                        </a:cubicBezTo>
                        <a:lnTo>
                          <a:pt x="5537" y="11705"/>
                        </a:lnTo>
                        <a:cubicBezTo>
                          <a:pt x="6120" y="11705"/>
                          <a:pt x="6585" y="11240"/>
                          <a:pt x="6585" y="10657"/>
                        </a:cubicBezTo>
                        <a:lnTo>
                          <a:pt x="6585" y="1049"/>
                        </a:lnTo>
                        <a:cubicBezTo>
                          <a:pt x="6585" y="465"/>
                          <a:pt x="6120" y="1"/>
                          <a:pt x="5537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90" name="Google Shape;90;p16"/>
                  <p:cNvSpPr/>
                  <p:nvPr/>
                </p:nvSpPr>
                <p:spPr>
                  <a:xfrm>
                    <a:off x="6912351" y="1764090"/>
                    <a:ext cx="170242" cy="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252" h="1" fill="none" extrusionOk="0">
                        <a:moveTo>
                          <a:pt x="0" y="0"/>
                        </a:moveTo>
                        <a:lnTo>
                          <a:pt x="6251" y="0"/>
                        </a:lnTo>
                      </a:path>
                    </a:pathLst>
                  </a:custGeom>
                  <a:solidFill>
                    <a:schemeClr val="accent1"/>
                  </a:solidFill>
                  <a:ln w="11300" cap="rnd" cmpd="sng">
                    <a:solidFill>
                      <a:srgbClr val="012840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91" name="Google Shape;91;p16"/>
                  <p:cNvSpPr/>
                  <p:nvPr/>
                </p:nvSpPr>
                <p:spPr>
                  <a:xfrm>
                    <a:off x="6912351" y="1973190"/>
                    <a:ext cx="170242" cy="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252" h="1" fill="none" extrusionOk="0">
                        <a:moveTo>
                          <a:pt x="0" y="1"/>
                        </a:moveTo>
                        <a:lnTo>
                          <a:pt x="6251" y="1"/>
                        </a:lnTo>
                      </a:path>
                    </a:pathLst>
                  </a:custGeom>
                  <a:solidFill>
                    <a:schemeClr val="accent1"/>
                  </a:solidFill>
                  <a:ln w="11300" cap="rnd" cmpd="sng">
                    <a:solidFill>
                      <a:srgbClr val="012840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92" name="Google Shape;92;p16"/>
                  <p:cNvSpPr/>
                  <p:nvPr/>
                </p:nvSpPr>
                <p:spPr>
                  <a:xfrm>
                    <a:off x="6985628" y="1992333"/>
                    <a:ext cx="23690" cy="236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70" h="870" extrusionOk="0">
                        <a:moveTo>
                          <a:pt x="429" y="0"/>
                        </a:moveTo>
                        <a:cubicBezTo>
                          <a:pt x="191" y="0"/>
                          <a:pt x="0" y="191"/>
                          <a:pt x="0" y="429"/>
                        </a:cubicBezTo>
                        <a:cubicBezTo>
                          <a:pt x="0" y="667"/>
                          <a:pt x="191" y="869"/>
                          <a:pt x="429" y="869"/>
                        </a:cubicBezTo>
                        <a:cubicBezTo>
                          <a:pt x="667" y="869"/>
                          <a:pt x="869" y="667"/>
                          <a:pt x="869" y="429"/>
                        </a:cubicBezTo>
                        <a:cubicBezTo>
                          <a:pt x="869" y="191"/>
                          <a:pt x="667" y="0"/>
                          <a:pt x="429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</p:grpSp>
        <p:grpSp>
          <p:nvGrpSpPr>
            <p:cNvPr id="93" name="Google Shape;93;p16"/>
            <p:cNvGrpSpPr/>
            <p:nvPr/>
          </p:nvGrpSpPr>
          <p:grpSpPr>
            <a:xfrm>
              <a:off x="5365824" y="2610265"/>
              <a:ext cx="2029286" cy="795307"/>
              <a:chOff x="5365824" y="2610265"/>
              <a:chExt cx="2029286" cy="795307"/>
            </a:xfrm>
          </p:grpSpPr>
          <p:sp>
            <p:nvSpPr>
              <p:cNvPr id="94" name="Google Shape;94;p16"/>
              <p:cNvSpPr/>
              <p:nvPr/>
            </p:nvSpPr>
            <p:spPr>
              <a:xfrm>
                <a:off x="5365824" y="3029793"/>
                <a:ext cx="1295982" cy="27"/>
              </a:xfrm>
              <a:custGeom>
                <a:avLst/>
                <a:gdLst/>
                <a:ahLst/>
                <a:cxnLst/>
                <a:rect l="l" t="t" r="r" b="b"/>
                <a:pathLst>
                  <a:path w="36017" h="1" fill="none" extrusionOk="0">
                    <a:moveTo>
                      <a:pt x="36017" y="0"/>
                    </a:moveTo>
                    <a:lnTo>
                      <a:pt x="0" y="0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95" name="Google Shape;95;p16"/>
              <p:cNvGrpSpPr/>
              <p:nvPr/>
            </p:nvGrpSpPr>
            <p:grpSpPr>
              <a:xfrm>
                <a:off x="6599803" y="2610265"/>
                <a:ext cx="795307" cy="795307"/>
                <a:chOff x="6599803" y="2610265"/>
                <a:chExt cx="795307" cy="795307"/>
              </a:xfrm>
            </p:grpSpPr>
            <p:sp>
              <p:nvSpPr>
                <p:cNvPr id="96" name="Google Shape;96;p16"/>
                <p:cNvSpPr/>
                <p:nvPr/>
              </p:nvSpPr>
              <p:spPr>
                <a:xfrm>
                  <a:off x="6599803" y="2610265"/>
                  <a:ext cx="795307" cy="7953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207" h="29207" extrusionOk="0">
                      <a:moveTo>
                        <a:pt x="14598" y="1"/>
                      </a:moveTo>
                      <a:cubicBezTo>
                        <a:pt x="6537" y="1"/>
                        <a:pt x="1" y="6537"/>
                        <a:pt x="1" y="14598"/>
                      </a:cubicBezTo>
                      <a:cubicBezTo>
                        <a:pt x="1" y="22670"/>
                        <a:pt x="6537" y="29207"/>
                        <a:pt x="14598" y="29207"/>
                      </a:cubicBezTo>
                      <a:cubicBezTo>
                        <a:pt x="22658" y="29207"/>
                        <a:pt x="29207" y="22670"/>
                        <a:pt x="29207" y="14598"/>
                      </a:cubicBezTo>
                      <a:cubicBezTo>
                        <a:pt x="29207" y="6537"/>
                        <a:pt x="22658" y="1"/>
                        <a:pt x="14598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97" name="Google Shape;97;p16"/>
                <p:cNvGrpSpPr/>
                <p:nvPr/>
              </p:nvGrpSpPr>
              <p:grpSpPr>
                <a:xfrm>
                  <a:off x="6845882" y="2871891"/>
                  <a:ext cx="318400" cy="282260"/>
                  <a:chOff x="6845882" y="2871891"/>
                  <a:chExt cx="318400" cy="282260"/>
                </a:xfrm>
              </p:grpSpPr>
              <p:sp>
                <p:nvSpPr>
                  <p:cNvPr id="98" name="Google Shape;98;p16"/>
                  <p:cNvSpPr/>
                  <p:nvPr/>
                </p:nvSpPr>
                <p:spPr>
                  <a:xfrm>
                    <a:off x="6845882" y="2871891"/>
                    <a:ext cx="318400" cy="2331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693" h="8562" extrusionOk="0">
                        <a:moveTo>
                          <a:pt x="5846" y="441"/>
                        </a:moveTo>
                        <a:cubicBezTo>
                          <a:pt x="8692" y="441"/>
                          <a:pt x="8978" y="3847"/>
                          <a:pt x="8978" y="3847"/>
                        </a:cubicBezTo>
                        <a:cubicBezTo>
                          <a:pt x="8978" y="3847"/>
                          <a:pt x="9061" y="3835"/>
                          <a:pt x="9216" y="3835"/>
                        </a:cubicBezTo>
                        <a:cubicBezTo>
                          <a:pt x="9787" y="3835"/>
                          <a:pt x="11252" y="4013"/>
                          <a:pt x="11252" y="5847"/>
                        </a:cubicBezTo>
                        <a:cubicBezTo>
                          <a:pt x="11252" y="8121"/>
                          <a:pt x="7835" y="8121"/>
                          <a:pt x="7835" y="8121"/>
                        </a:cubicBezTo>
                        <a:lnTo>
                          <a:pt x="3846" y="8121"/>
                        </a:lnTo>
                        <a:cubicBezTo>
                          <a:pt x="3846" y="8121"/>
                          <a:pt x="441" y="8121"/>
                          <a:pt x="441" y="5275"/>
                        </a:cubicBezTo>
                        <a:cubicBezTo>
                          <a:pt x="441" y="3001"/>
                          <a:pt x="3001" y="2716"/>
                          <a:pt x="3001" y="2716"/>
                        </a:cubicBezTo>
                        <a:cubicBezTo>
                          <a:pt x="3001" y="2716"/>
                          <a:pt x="3001" y="441"/>
                          <a:pt x="5846" y="441"/>
                        </a:cubicBezTo>
                        <a:close/>
                        <a:moveTo>
                          <a:pt x="5846" y="1"/>
                        </a:moveTo>
                        <a:cubicBezTo>
                          <a:pt x="3346" y="1"/>
                          <a:pt x="2751" y="1584"/>
                          <a:pt x="2608" y="2335"/>
                        </a:cubicBezTo>
                        <a:cubicBezTo>
                          <a:pt x="1548" y="2573"/>
                          <a:pt x="0" y="3394"/>
                          <a:pt x="0" y="5275"/>
                        </a:cubicBezTo>
                        <a:cubicBezTo>
                          <a:pt x="0" y="6633"/>
                          <a:pt x="679" y="7645"/>
                          <a:pt x="1977" y="8180"/>
                        </a:cubicBezTo>
                        <a:cubicBezTo>
                          <a:pt x="2906" y="8561"/>
                          <a:pt x="3822" y="8561"/>
                          <a:pt x="3858" y="8561"/>
                        </a:cubicBezTo>
                        <a:lnTo>
                          <a:pt x="7847" y="8561"/>
                        </a:lnTo>
                        <a:cubicBezTo>
                          <a:pt x="9180" y="8561"/>
                          <a:pt x="11692" y="8002"/>
                          <a:pt x="11692" y="5847"/>
                        </a:cubicBezTo>
                        <a:cubicBezTo>
                          <a:pt x="11692" y="4120"/>
                          <a:pt x="10526" y="3454"/>
                          <a:pt x="9359" y="3406"/>
                        </a:cubicBezTo>
                        <a:cubicBezTo>
                          <a:pt x="9287" y="3049"/>
                          <a:pt x="9156" y="2501"/>
                          <a:pt x="8883" y="1942"/>
                        </a:cubicBezTo>
                        <a:cubicBezTo>
                          <a:pt x="8228" y="680"/>
                          <a:pt x="7192" y="1"/>
                          <a:pt x="5846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99" name="Google Shape;99;p16"/>
                  <p:cNvSpPr/>
                  <p:nvPr/>
                </p:nvSpPr>
                <p:spPr>
                  <a:xfrm>
                    <a:off x="6958370" y="3069990"/>
                    <a:ext cx="85312" cy="6973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33" h="2561" extrusionOk="0">
                        <a:moveTo>
                          <a:pt x="1" y="1"/>
                        </a:moveTo>
                        <a:lnTo>
                          <a:pt x="1" y="2560"/>
                        </a:lnTo>
                        <a:lnTo>
                          <a:pt x="3132" y="2560"/>
                        </a:lnTo>
                        <a:lnTo>
                          <a:pt x="3132" y="1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00" name="Google Shape;100;p16"/>
                  <p:cNvSpPr/>
                  <p:nvPr/>
                </p:nvSpPr>
                <p:spPr>
                  <a:xfrm>
                    <a:off x="6949440" y="2962180"/>
                    <a:ext cx="50267" cy="19197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46" h="7050" fill="none" extrusionOk="0">
                        <a:moveTo>
                          <a:pt x="0" y="1894"/>
                        </a:moveTo>
                        <a:lnTo>
                          <a:pt x="1846" y="1"/>
                        </a:lnTo>
                        <a:lnTo>
                          <a:pt x="1846" y="7049"/>
                        </a:lnTo>
                      </a:path>
                    </a:pathLst>
                  </a:custGeom>
                  <a:solidFill>
                    <a:schemeClr val="accent1"/>
                  </a:solidFill>
                  <a:ln w="11300" cap="rnd" cmpd="sng">
                    <a:solidFill>
                      <a:srgbClr val="012840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01" name="Google Shape;101;p16"/>
                  <p:cNvSpPr/>
                  <p:nvPr/>
                </p:nvSpPr>
                <p:spPr>
                  <a:xfrm>
                    <a:off x="7004304" y="2963317"/>
                    <a:ext cx="46727" cy="5029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16" h="1847" fill="none" extrusionOk="0">
                        <a:moveTo>
                          <a:pt x="1715" y="1846"/>
                        </a:moveTo>
                        <a:lnTo>
                          <a:pt x="1" y="1"/>
                        </a:lnTo>
                      </a:path>
                    </a:pathLst>
                  </a:custGeom>
                  <a:solidFill>
                    <a:schemeClr val="accent1"/>
                  </a:solidFill>
                  <a:ln w="11300" cap="rnd" cmpd="sng">
                    <a:solidFill>
                      <a:srgbClr val="012840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</p:grpSp>
        <p:grpSp>
          <p:nvGrpSpPr>
            <p:cNvPr id="102" name="Google Shape;102;p16"/>
            <p:cNvGrpSpPr/>
            <p:nvPr/>
          </p:nvGrpSpPr>
          <p:grpSpPr>
            <a:xfrm>
              <a:off x="1748915" y="3345226"/>
              <a:ext cx="2018893" cy="1207712"/>
              <a:chOff x="1748915" y="3345226"/>
              <a:chExt cx="2018893" cy="1207712"/>
            </a:xfrm>
          </p:grpSpPr>
          <p:sp>
            <p:nvSpPr>
              <p:cNvPr id="103" name="Google Shape;103;p16"/>
              <p:cNvSpPr/>
              <p:nvPr/>
            </p:nvSpPr>
            <p:spPr>
              <a:xfrm>
                <a:off x="2471826" y="3345226"/>
                <a:ext cx="1295982" cy="825151"/>
              </a:xfrm>
              <a:custGeom>
                <a:avLst/>
                <a:gdLst/>
                <a:ahLst/>
                <a:cxnLst/>
                <a:rect l="l" t="t" r="r" b="b"/>
                <a:pathLst>
                  <a:path w="36017" h="30303" fill="none" extrusionOk="0">
                    <a:moveTo>
                      <a:pt x="0" y="30302"/>
                    </a:moveTo>
                    <a:lnTo>
                      <a:pt x="7406" y="30302"/>
                    </a:lnTo>
                    <a:cubicBezTo>
                      <a:pt x="10859" y="30302"/>
                      <a:pt x="13656" y="27504"/>
                      <a:pt x="13656" y="24052"/>
                    </a:cubicBezTo>
                    <a:lnTo>
                      <a:pt x="13656" y="6252"/>
                    </a:lnTo>
                    <a:cubicBezTo>
                      <a:pt x="13656" y="2787"/>
                      <a:pt x="16454" y="1"/>
                      <a:pt x="19907" y="1"/>
                    </a:cubicBezTo>
                    <a:lnTo>
                      <a:pt x="36016" y="1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04" name="Google Shape;104;p16"/>
              <p:cNvGrpSpPr/>
              <p:nvPr/>
            </p:nvGrpSpPr>
            <p:grpSpPr>
              <a:xfrm>
                <a:off x="1748915" y="3757631"/>
                <a:ext cx="794980" cy="795307"/>
                <a:chOff x="1748915" y="3757631"/>
                <a:chExt cx="794980" cy="795307"/>
              </a:xfrm>
            </p:grpSpPr>
            <p:sp>
              <p:nvSpPr>
                <p:cNvPr id="105" name="Google Shape;105;p16"/>
                <p:cNvSpPr/>
                <p:nvPr/>
              </p:nvSpPr>
              <p:spPr>
                <a:xfrm>
                  <a:off x="1748915" y="3757631"/>
                  <a:ext cx="794980" cy="7953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195" h="29207" extrusionOk="0">
                      <a:moveTo>
                        <a:pt x="14597" y="1"/>
                      </a:moveTo>
                      <a:cubicBezTo>
                        <a:pt x="6537" y="1"/>
                        <a:pt x="0" y="6537"/>
                        <a:pt x="0" y="14598"/>
                      </a:cubicBezTo>
                      <a:cubicBezTo>
                        <a:pt x="0" y="22658"/>
                        <a:pt x="6537" y="29207"/>
                        <a:pt x="14597" y="29207"/>
                      </a:cubicBezTo>
                      <a:cubicBezTo>
                        <a:pt x="22658" y="29207"/>
                        <a:pt x="29194" y="22658"/>
                        <a:pt x="29194" y="14598"/>
                      </a:cubicBezTo>
                      <a:cubicBezTo>
                        <a:pt x="29194" y="6537"/>
                        <a:pt x="22658" y="1"/>
                        <a:pt x="1459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106" name="Google Shape;106;p16"/>
                <p:cNvGrpSpPr/>
                <p:nvPr/>
              </p:nvGrpSpPr>
              <p:grpSpPr>
                <a:xfrm>
                  <a:off x="2010542" y="3993008"/>
                  <a:ext cx="272681" cy="342063"/>
                  <a:chOff x="2010542" y="3993008"/>
                  <a:chExt cx="272681" cy="342063"/>
                </a:xfrm>
              </p:grpSpPr>
              <p:sp>
                <p:nvSpPr>
                  <p:cNvPr id="107" name="Google Shape;107;p16"/>
                  <p:cNvSpPr/>
                  <p:nvPr/>
                </p:nvSpPr>
                <p:spPr>
                  <a:xfrm>
                    <a:off x="2010542" y="3993008"/>
                    <a:ext cx="272681" cy="3420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14" h="12562" extrusionOk="0">
                        <a:moveTo>
                          <a:pt x="4989" y="453"/>
                        </a:moveTo>
                        <a:cubicBezTo>
                          <a:pt x="6573" y="2263"/>
                          <a:pt x="8347" y="2489"/>
                          <a:pt x="9133" y="2489"/>
                        </a:cubicBezTo>
                        <a:cubicBezTo>
                          <a:pt x="9383" y="2489"/>
                          <a:pt x="9549" y="2465"/>
                          <a:pt x="9549" y="2465"/>
                        </a:cubicBezTo>
                        <a:lnTo>
                          <a:pt x="9549" y="6239"/>
                        </a:lnTo>
                        <a:cubicBezTo>
                          <a:pt x="9549" y="8287"/>
                          <a:pt x="8442" y="10180"/>
                          <a:pt x="6644" y="11192"/>
                        </a:cubicBezTo>
                        <a:lnTo>
                          <a:pt x="4989" y="12121"/>
                        </a:lnTo>
                        <a:lnTo>
                          <a:pt x="3346" y="11192"/>
                        </a:lnTo>
                        <a:cubicBezTo>
                          <a:pt x="1560" y="10180"/>
                          <a:pt x="441" y="8287"/>
                          <a:pt x="441" y="6239"/>
                        </a:cubicBezTo>
                        <a:lnTo>
                          <a:pt x="441" y="2465"/>
                        </a:lnTo>
                        <a:cubicBezTo>
                          <a:pt x="441" y="2465"/>
                          <a:pt x="620" y="2489"/>
                          <a:pt x="917" y="2489"/>
                        </a:cubicBezTo>
                        <a:cubicBezTo>
                          <a:pt x="935" y="2489"/>
                          <a:pt x="953" y="2489"/>
                          <a:pt x="972" y="2489"/>
                        </a:cubicBezTo>
                        <a:cubicBezTo>
                          <a:pt x="1790" y="2489"/>
                          <a:pt x="3418" y="2222"/>
                          <a:pt x="4989" y="453"/>
                        </a:cubicBezTo>
                        <a:close/>
                        <a:moveTo>
                          <a:pt x="4989" y="1"/>
                        </a:moveTo>
                        <a:cubicBezTo>
                          <a:pt x="4858" y="1"/>
                          <a:pt x="4739" y="60"/>
                          <a:pt x="4668" y="155"/>
                        </a:cubicBezTo>
                        <a:cubicBezTo>
                          <a:pt x="3203" y="1810"/>
                          <a:pt x="1691" y="2060"/>
                          <a:pt x="929" y="2060"/>
                        </a:cubicBezTo>
                        <a:cubicBezTo>
                          <a:pt x="691" y="2060"/>
                          <a:pt x="548" y="2025"/>
                          <a:pt x="548" y="2025"/>
                        </a:cubicBezTo>
                        <a:cubicBezTo>
                          <a:pt x="512" y="2025"/>
                          <a:pt x="489" y="2013"/>
                          <a:pt x="453" y="2013"/>
                        </a:cubicBezTo>
                        <a:cubicBezTo>
                          <a:pt x="346" y="2013"/>
                          <a:pt x="250" y="2037"/>
                          <a:pt x="167" y="2120"/>
                        </a:cubicBezTo>
                        <a:cubicBezTo>
                          <a:pt x="72" y="2203"/>
                          <a:pt x="0" y="2322"/>
                          <a:pt x="0" y="2453"/>
                        </a:cubicBezTo>
                        <a:lnTo>
                          <a:pt x="0" y="6239"/>
                        </a:lnTo>
                        <a:cubicBezTo>
                          <a:pt x="0" y="8454"/>
                          <a:pt x="1191" y="10490"/>
                          <a:pt x="3132" y="11585"/>
                        </a:cubicBezTo>
                        <a:lnTo>
                          <a:pt x="4787" y="12502"/>
                        </a:lnTo>
                        <a:cubicBezTo>
                          <a:pt x="4858" y="12550"/>
                          <a:pt x="4930" y="12562"/>
                          <a:pt x="5013" y="12562"/>
                        </a:cubicBezTo>
                        <a:cubicBezTo>
                          <a:pt x="5084" y="12562"/>
                          <a:pt x="5156" y="12550"/>
                          <a:pt x="5227" y="12502"/>
                        </a:cubicBezTo>
                        <a:lnTo>
                          <a:pt x="6882" y="11585"/>
                        </a:lnTo>
                        <a:cubicBezTo>
                          <a:pt x="8823" y="10490"/>
                          <a:pt x="10014" y="8442"/>
                          <a:pt x="10014" y="6239"/>
                        </a:cubicBezTo>
                        <a:lnTo>
                          <a:pt x="10014" y="2453"/>
                        </a:lnTo>
                        <a:cubicBezTo>
                          <a:pt x="10014" y="2322"/>
                          <a:pt x="9954" y="2203"/>
                          <a:pt x="9847" y="2120"/>
                        </a:cubicBezTo>
                        <a:cubicBezTo>
                          <a:pt x="9775" y="2037"/>
                          <a:pt x="9668" y="2013"/>
                          <a:pt x="9561" y="2013"/>
                        </a:cubicBezTo>
                        <a:lnTo>
                          <a:pt x="9490" y="2013"/>
                        </a:lnTo>
                        <a:cubicBezTo>
                          <a:pt x="9490" y="2013"/>
                          <a:pt x="9371" y="2025"/>
                          <a:pt x="9144" y="2025"/>
                        </a:cubicBezTo>
                        <a:cubicBezTo>
                          <a:pt x="8490" y="2025"/>
                          <a:pt x="6823" y="1846"/>
                          <a:pt x="5346" y="132"/>
                        </a:cubicBezTo>
                        <a:cubicBezTo>
                          <a:pt x="5251" y="60"/>
                          <a:pt x="5132" y="1"/>
                          <a:pt x="4989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08" name="Google Shape;108;p16"/>
                  <p:cNvSpPr/>
                  <p:nvPr/>
                </p:nvSpPr>
                <p:spPr>
                  <a:xfrm>
                    <a:off x="2146393" y="3998835"/>
                    <a:ext cx="27" cy="32910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" h="12086" fill="none" extrusionOk="0">
                        <a:moveTo>
                          <a:pt x="0" y="1"/>
                        </a:moveTo>
                        <a:lnTo>
                          <a:pt x="0" y="12086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chemeClr val="accent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</p:grpSp>
        <p:grpSp>
          <p:nvGrpSpPr>
            <p:cNvPr id="109" name="Google Shape;109;p16"/>
            <p:cNvGrpSpPr/>
            <p:nvPr/>
          </p:nvGrpSpPr>
          <p:grpSpPr>
            <a:xfrm>
              <a:off x="5365824" y="3345226"/>
              <a:ext cx="2029286" cy="1207712"/>
              <a:chOff x="5365824" y="3345226"/>
              <a:chExt cx="2029286" cy="1207712"/>
            </a:xfrm>
          </p:grpSpPr>
          <p:sp>
            <p:nvSpPr>
              <p:cNvPr id="110" name="Google Shape;110;p16"/>
              <p:cNvSpPr/>
              <p:nvPr/>
            </p:nvSpPr>
            <p:spPr>
              <a:xfrm>
                <a:off x="5365824" y="3345226"/>
                <a:ext cx="1295982" cy="825151"/>
              </a:xfrm>
              <a:custGeom>
                <a:avLst/>
                <a:gdLst/>
                <a:ahLst/>
                <a:cxnLst/>
                <a:rect l="l" t="t" r="r" b="b"/>
                <a:pathLst>
                  <a:path w="36017" h="30303" fill="none" extrusionOk="0">
                    <a:moveTo>
                      <a:pt x="36017" y="30302"/>
                    </a:moveTo>
                    <a:lnTo>
                      <a:pt x="28623" y="30302"/>
                    </a:lnTo>
                    <a:cubicBezTo>
                      <a:pt x="25170" y="30302"/>
                      <a:pt x="22372" y="27504"/>
                      <a:pt x="22372" y="24052"/>
                    </a:cubicBezTo>
                    <a:lnTo>
                      <a:pt x="22372" y="6252"/>
                    </a:lnTo>
                    <a:cubicBezTo>
                      <a:pt x="22372" y="2787"/>
                      <a:pt x="19574" y="1"/>
                      <a:pt x="16121" y="1"/>
                    </a:cubicBezTo>
                    <a:lnTo>
                      <a:pt x="0" y="1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11" name="Google Shape;111;p16"/>
              <p:cNvGrpSpPr/>
              <p:nvPr/>
            </p:nvGrpSpPr>
            <p:grpSpPr>
              <a:xfrm>
                <a:off x="6599803" y="3757631"/>
                <a:ext cx="795307" cy="795307"/>
                <a:chOff x="6599803" y="3757631"/>
                <a:chExt cx="795307" cy="795307"/>
              </a:xfrm>
            </p:grpSpPr>
            <p:sp>
              <p:nvSpPr>
                <p:cNvPr id="112" name="Google Shape;112;p16"/>
                <p:cNvSpPr/>
                <p:nvPr/>
              </p:nvSpPr>
              <p:spPr>
                <a:xfrm>
                  <a:off x="6599803" y="3757631"/>
                  <a:ext cx="795307" cy="7953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207" h="29207" extrusionOk="0">
                      <a:moveTo>
                        <a:pt x="14598" y="1"/>
                      </a:moveTo>
                      <a:cubicBezTo>
                        <a:pt x="6537" y="1"/>
                        <a:pt x="1" y="6537"/>
                        <a:pt x="1" y="14598"/>
                      </a:cubicBezTo>
                      <a:cubicBezTo>
                        <a:pt x="1" y="22658"/>
                        <a:pt x="6537" y="29207"/>
                        <a:pt x="14598" y="29207"/>
                      </a:cubicBezTo>
                      <a:cubicBezTo>
                        <a:pt x="22658" y="29207"/>
                        <a:pt x="29207" y="22658"/>
                        <a:pt x="29207" y="14598"/>
                      </a:cubicBezTo>
                      <a:cubicBezTo>
                        <a:pt x="29207" y="6537"/>
                        <a:pt x="22658" y="1"/>
                        <a:pt x="14598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113" name="Google Shape;113;p16"/>
                <p:cNvGrpSpPr/>
                <p:nvPr/>
              </p:nvGrpSpPr>
              <p:grpSpPr>
                <a:xfrm>
                  <a:off x="6873766" y="4024132"/>
                  <a:ext cx="247385" cy="289210"/>
                  <a:chOff x="6873766" y="4024132"/>
                  <a:chExt cx="247385" cy="289210"/>
                </a:xfrm>
              </p:grpSpPr>
              <p:sp>
                <p:nvSpPr>
                  <p:cNvPr id="114" name="Google Shape;114;p16"/>
                  <p:cNvSpPr/>
                  <p:nvPr/>
                </p:nvSpPr>
                <p:spPr>
                  <a:xfrm>
                    <a:off x="6945082" y="4143127"/>
                    <a:ext cx="176069" cy="1702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466" h="6251" fill="none" extrusionOk="0">
                        <a:moveTo>
                          <a:pt x="4525" y="1608"/>
                        </a:moveTo>
                        <a:lnTo>
                          <a:pt x="5716" y="2798"/>
                        </a:lnTo>
                        <a:cubicBezTo>
                          <a:pt x="6466" y="3536"/>
                          <a:pt x="6466" y="4763"/>
                          <a:pt x="5716" y="5501"/>
                        </a:cubicBezTo>
                        <a:lnTo>
                          <a:pt x="5716" y="5501"/>
                        </a:lnTo>
                        <a:cubicBezTo>
                          <a:pt x="4978" y="6251"/>
                          <a:pt x="3751" y="6251"/>
                          <a:pt x="3013" y="5501"/>
                        </a:cubicBezTo>
                        <a:lnTo>
                          <a:pt x="751" y="3239"/>
                        </a:lnTo>
                        <a:cubicBezTo>
                          <a:pt x="1" y="2501"/>
                          <a:pt x="1" y="1274"/>
                          <a:pt x="751" y="536"/>
                        </a:cubicBezTo>
                        <a:lnTo>
                          <a:pt x="751" y="536"/>
                        </a:lnTo>
                        <a:cubicBezTo>
                          <a:pt x="1049" y="238"/>
                          <a:pt x="1418" y="60"/>
                          <a:pt x="1799" y="0"/>
                        </a:cubicBezTo>
                      </a:path>
                    </a:pathLst>
                  </a:custGeom>
                  <a:noFill/>
                  <a:ln w="11300" cap="rnd" cmpd="sng">
                    <a:solidFill>
                      <a:schemeClr val="accent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5" name="Google Shape;115;p16"/>
                  <p:cNvSpPr/>
                  <p:nvPr/>
                </p:nvSpPr>
                <p:spPr>
                  <a:xfrm>
                    <a:off x="6873766" y="4024132"/>
                    <a:ext cx="176069" cy="1705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466" h="6264" fill="none" extrusionOk="0">
                        <a:moveTo>
                          <a:pt x="1941" y="4656"/>
                        </a:moveTo>
                        <a:lnTo>
                          <a:pt x="751" y="3465"/>
                        </a:lnTo>
                        <a:cubicBezTo>
                          <a:pt x="0" y="2715"/>
                          <a:pt x="0" y="1489"/>
                          <a:pt x="751" y="751"/>
                        </a:cubicBezTo>
                        <a:lnTo>
                          <a:pt x="751" y="751"/>
                        </a:lnTo>
                        <a:cubicBezTo>
                          <a:pt x="1489" y="1"/>
                          <a:pt x="2715" y="1"/>
                          <a:pt x="3453" y="751"/>
                        </a:cubicBezTo>
                        <a:lnTo>
                          <a:pt x="5715" y="3013"/>
                        </a:lnTo>
                        <a:cubicBezTo>
                          <a:pt x="6466" y="3763"/>
                          <a:pt x="6466" y="4977"/>
                          <a:pt x="5715" y="5728"/>
                        </a:cubicBezTo>
                        <a:lnTo>
                          <a:pt x="5715" y="5728"/>
                        </a:lnTo>
                        <a:cubicBezTo>
                          <a:pt x="5418" y="6025"/>
                          <a:pt x="5049" y="6204"/>
                          <a:pt x="4656" y="6263"/>
                        </a:cubicBezTo>
                      </a:path>
                    </a:pathLst>
                  </a:custGeom>
                  <a:noFill/>
                  <a:ln w="11300" cap="rnd" cmpd="sng">
                    <a:solidFill>
                      <a:schemeClr val="accent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</p:grpSp>
        <p:grpSp>
          <p:nvGrpSpPr>
            <p:cNvPr id="116" name="Google Shape;116;p16"/>
            <p:cNvGrpSpPr/>
            <p:nvPr/>
          </p:nvGrpSpPr>
          <p:grpSpPr>
            <a:xfrm>
              <a:off x="1748915" y="2610265"/>
              <a:ext cx="2018893" cy="795307"/>
              <a:chOff x="1748915" y="2610265"/>
              <a:chExt cx="2018893" cy="795307"/>
            </a:xfrm>
          </p:grpSpPr>
          <p:sp>
            <p:nvSpPr>
              <p:cNvPr id="117" name="Google Shape;117;p16"/>
              <p:cNvSpPr/>
              <p:nvPr/>
            </p:nvSpPr>
            <p:spPr>
              <a:xfrm>
                <a:off x="2471826" y="3029793"/>
                <a:ext cx="1295982" cy="27"/>
              </a:xfrm>
              <a:custGeom>
                <a:avLst/>
                <a:gdLst/>
                <a:ahLst/>
                <a:cxnLst/>
                <a:rect l="l" t="t" r="r" b="b"/>
                <a:pathLst>
                  <a:path w="36017" h="1" fill="none" extrusionOk="0">
                    <a:moveTo>
                      <a:pt x="0" y="0"/>
                    </a:moveTo>
                    <a:lnTo>
                      <a:pt x="36016" y="0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18" name="Google Shape;118;p16"/>
              <p:cNvGrpSpPr/>
              <p:nvPr/>
            </p:nvGrpSpPr>
            <p:grpSpPr>
              <a:xfrm>
                <a:off x="1748915" y="2610265"/>
                <a:ext cx="794980" cy="795307"/>
                <a:chOff x="1748915" y="2610265"/>
                <a:chExt cx="794980" cy="795307"/>
              </a:xfrm>
            </p:grpSpPr>
            <p:sp>
              <p:nvSpPr>
                <p:cNvPr id="119" name="Google Shape;119;p16"/>
                <p:cNvSpPr/>
                <p:nvPr/>
              </p:nvSpPr>
              <p:spPr>
                <a:xfrm>
                  <a:off x="1748915" y="2610265"/>
                  <a:ext cx="794980" cy="7953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195" h="29207" extrusionOk="0">
                      <a:moveTo>
                        <a:pt x="14597" y="1"/>
                      </a:moveTo>
                      <a:cubicBezTo>
                        <a:pt x="6537" y="1"/>
                        <a:pt x="0" y="6537"/>
                        <a:pt x="0" y="14598"/>
                      </a:cubicBezTo>
                      <a:cubicBezTo>
                        <a:pt x="0" y="22670"/>
                        <a:pt x="6537" y="29207"/>
                        <a:pt x="14597" y="29207"/>
                      </a:cubicBezTo>
                      <a:cubicBezTo>
                        <a:pt x="22658" y="29207"/>
                        <a:pt x="29194" y="22670"/>
                        <a:pt x="29194" y="14598"/>
                      </a:cubicBezTo>
                      <a:cubicBezTo>
                        <a:pt x="29194" y="6537"/>
                        <a:pt x="22658" y="1"/>
                        <a:pt x="1459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120" name="Google Shape;120;p16"/>
                <p:cNvGrpSpPr/>
                <p:nvPr/>
              </p:nvGrpSpPr>
              <p:grpSpPr>
                <a:xfrm>
                  <a:off x="1987206" y="2784701"/>
                  <a:ext cx="318700" cy="421494"/>
                  <a:chOff x="1987206" y="2784701"/>
                  <a:chExt cx="318700" cy="421494"/>
                </a:xfrm>
              </p:grpSpPr>
              <p:sp>
                <p:nvSpPr>
                  <p:cNvPr id="121" name="Google Shape;121;p16"/>
                  <p:cNvSpPr/>
                  <p:nvPr/>
                </p:nvSpPr>
                <p:spPr>
                  <a:xfrm>
                    <a:off x="1993360" y="2971118"/>
                    <a:ext cx="306392" cy="22889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252" h="8406" extrusionOk="0">
                        <a:moveTo>
                          <a:pt x="227" y="0"/>
                        </a:moveTo>
                        <a:cubicBezTo>
                          <a:pt x="108" y="0"/>
                          <a:pt x="0" y="107"/>
                          <a:pt x="0" y="226"/>
                        </a:cubicBezTo>
                        <a:lnTo>
                          <a:pt x="0" y="8180"/>
                        </a:lnTo>
                        <a:cubicBezTo>
                          <a:pt x="0" y="8299"/>
                          <a:pt x="108" y="8406"/>
                          <a:pt x="227" y="8406"/>
                        </a:cubicBezTo>
                        <a:lnTo>
                          <a:pt x="11026" y="8406"/>
                        </a:lnTo>
                        <a:cubicBezTo>
                          <a:pt x="11145" y="8406"/>
                          <a:pt x="11252" y="8299"/>
                          <a:pt x="11252" y="8180"/>
                        </a:cubicBezTo>
                        <a:lnTo>
                          <a:pt x="11252" y="226"/>
                        </a:lnTo>
                        <a:cubicBezTo>
                          <a:pt x="11252" y="107"/>
                          <a:pt x="11145" y="0"/>
                          <a:pt x="11026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2" name="Google Shape;122;p16"/>
                  <p:cNvSpPr/>
                  <p:nvPr/>
                </p:nvSpPr>
                <p:spPr>
                  <a:xfrm>
                    <a:off x="1987206" y="2964936"/>
                    <a:ext cx="318700" cy="24125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704" h="8860" extrusionOk="0">
                        <a:moveTo>
                          <a:pt x="11252" y="453"/>
                        </a:moveTo>
                        <a:lnTo>
                          <a:pt x="11252" y="8407"/>
                        </a:lnTo>
                        <a:lnTo>
                          <a:pt x="453" y="8407"/>
                        </a:lnTo>
                        <a:lnTo>
                          <a:pt x="453" y="453"/>
                        </a:lnTo>
                        <a:close/>
                        <a:moveTo>
                          <a:pt x="453" y="1"/>
                        </a:moveTo>
                        <a:cubicBezTo>
                          <a:pt x="191" y="1"/>
                          <a:pt x="0" y="191"/>
                          <a:pt x="0" y="453"/>
                        </a:cubicBezTo>
                        <a:lnTo>
                          <a:pt x="0" y="8407"/>
                        </a:lnTo>
                        <a:cubicBezTo>
                          <a:pt x="0" y="8669"/>
                          <a:pt x="191" y="8859"/>
                          <a:pt x="453" y="8859"/>
                        </a:cubicBezTo>
                        <a:lnTo>
                          <a:pt x="11252" y="8859"/>
                        </a:lnTo>
                        <a:cubicBezTo>
                          <a:pt x="11502" y="8859"/>
                          <a:pt x="11704" y="8669"/>
                          <a:pt x="11704" y="8407"/>
                        </a:cubicBezTo>
                        <a:lnTo>
                          <a:pt x="11704" y="453"/>
                        </a:lnTo>
                        <a:cubicBezTo>
                          <a:pt x="11704" y="191"/>
                          <a:pt x="11490" y="1"/>
                          <a:pt x="11252" y="1"/>
                        </a:cubicBezTo>
                        <a:close/>
                      </a:path>
                    </a:pathLst>
                  </a:custGeom>
                  <a:solidFill>
                    <a:srgbClr val="012840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3" name="Google Shape;123;p16"/>
                  <p:cNvSpPr/>
                  <p:nvPr/>
                </p:nvSpPr>
                <p:spPr>
                  <a:xfrm>
                    <a:off x="1991726" y="3007742"/>
                    <a:ext cx="309660" cy="11640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72" h="4275" fill="none" extrusionOk="0">
                        <a:moveTo>
                          <a:pt x="11371" y="1"/>
                        </a:moveTo>
                        <a:lnTo>
                          <a:pt x="5656" y="4275"/>
                        </a:lnTo>
                        <a:lnTo>
                          <a:pt x="1" y="1"/>
                        </a:lnTo>
                      </a:path>
                    </a:pathLst>
                  </a:custGeom>
                  <a:noFill/>
                  <a:ln w="11300" cap="rnd" cmpd="sng">
                    <a:solidFill>
                      <a:schemeClr val="accent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4" name="Google Shape;124;p16"/>
                  <p:cNvSpPr/>
                  <p:nvPr/>
                </p:nvSpPr>
                <p:spPr>
                  <a:xfrm>
                    <a:off x="1991726" y="2851795"/>
                    <a:ext cx="309660" cy="11610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72" h="4264" fill="none" extrusionOk="0">
                        <a:moveTo>
                          <a:pt x="11371" y="4263"/>
                        </a:moveTo>
                        <a:lnTo>
                          <a:pt x="5656" y="1"/>
                        </a:lnTo>
                        <a:lnTo>
                          <a:pt x="1" y="4263"/>
                        </a:lnTo>
                      </a:path>
                    </a:pathLst>
                  </a:custGeom>
                  <a:noFill/>
                  <a:ln w="11300" cap="rnd" cmpd="sng">
                    <a:solidFill>
                      <a:schemeClr val="accent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5" name="Google Shape;125;p16"/>
                  <p:cNvSpPr/>
                  <p:nvPr/>
                </p:nvSpPr>
                <p:spPr>
                  <a:xfrm>
                    <a:off x="2223863" y="3124123"/>
                    <a:ext cx="69736" cy="6973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61" h="2561" fill="none" extrusionOk="0">
                        <a:moveTo>
                          <a:pt x="1" y="1"/>
                        </a:moveTo>
                        <a:lnTo>
                          <a:pt x="2561" y="2561"/>
                        </a:lnTo>
                      </a:path>
                    </a:pathLst>
                  </a:custGeom>
                  <a:noFill/>
                  <a:ln w="11300" cap="rnd" cmpd="sng">
                    <a:solidFill>
                      <a:schemeClr val="accent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6" name="Google Shape;126;p16"/>
                  <p:cNvSpPr/>
                  <p:nvPr/>
                </p:nvSpPr>
                <p:spPr>
                  <a:xfrm>
                    <a:off x="1999514" y="3124123"/>
                    <a:ext cx="69736" cy="6973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61" h="2561" fill="none" extrusionOk="0">
                        <a:moveTo>
                          <a:pt x="2560" y="1"/>
                        </a:moveTo>
                        <a:lnTo>
                          <a:pt x="1" y="2561"/>
                        </a:lnTo>
                      </a:path>
                    </a:pathLst>
                  </a:custGeom>
                  <a:noFill/>
                  <a:ln w="11300" cap="rnd" cmpd="sng">
                    <a:solidFill>
                      <a:schemeClr val="accent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7" name="Google Shape;127;p16"/>
                  <p:cNvSpPr/>
                  <p:nvPr/>
                </p:nvSpPr>
                <p:spPr>
                  <a:xfrm>
                    <a:off x="2024811" y="2784701"/>
                    <a:ext cx="243164" cy="24512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930" h="9002" fill="none" extrusionOk="0">
                        <a:moveTo>
                          <a:pt x="0" y="9001"/>
                        </a:moveTo>
                        <a:lnTo>
                          <a:pt x="0" y="0"/>
                        </a:lnTo>
                        <a:lnTo>
                          <a:pt x="8930" y="0"/>
                        </a:lnTo>
                        <a:lnTo>
                          <a:pt x="8930" y="8989"/>
                        </a:lnTo>
                      </a:path>
                    </a:pathLst>
                  </a:custGeom>
                  <a:solidFill>
                    <a:schemeClr val="dk2"/>
                  </a:solidFill>
                  <a:ln w="9525" cap="rnd" cmpd="sng">
                    <a:solidFill>
                      <a:schemeClr val="accent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8" name="Google Shape;128;p16"/>
                  <p:cNvSpPr/>
                  <p:nvPr/>
                </p:nvSpPr>
                <p:spPr>
                  <a:xfrm>
                    <a:off x="2030625" y="2814350"/>
                    <a:ext cx="232506" cy="17898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014" h="6168" extrusionOk="0">
                        <a:moveTo>
                          <a:pt x="1" y="0"/>
                        </a:moveTo>
                        <a:lnTo>
                          <a:pt x="1" y="6168"/>
                        </a:lnTo>
                        <a:lnTo>
                          <a:pt x="8014" y="6168"/>
                        </a:lnTo>
                        <a:lnTo>
                          <a:pt x="8014" y="0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9" name="Google Shape;129;p16"/>
                  <p:cNvSpPr/>
                  <p:nvPr/>
                </p:nvSpPr>
                <p:spPr>
                  <a:xfrm>
                    <a:off x="2075377" y="2836901"/>
                    <a:ext cx="148512" cy="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54" h="1" fill="none" extrusionOk="0">
                        <a:moveTo>
                          <a:pt x="1" y="0"/>
                        </a:moveTo>
                        <a:lnTo>
                          <a:pt x="5454" y="0"/>
                        </a:lnTo>
                      </a:path>
                    </a:pathLst>
                  </a:custGeom>
                  <a:noFill/>
                  <a:ln w="11300" cap="rnd" cmpd="sng">
                    <a:solidFill>
                      <a:schemeClr val="accent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30" name="Google Shape;130;p16"/>
                  <p:cNvSpPr/>
                  <p:nvPr/>
                </p:nvSpPr>
                <p:spPr>
                  <a:xfrm>
                    <a:off x="2075377" y="2889073"/>
                    <a:ext cx="148512" cy="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54" h="1" fill="none" extrusionOk="0">
                        <a:moveTo>
                          <a:pt x="1" y="1"/>
                        </a:moveTo>
                        <a:lnTo>
                          <a:pt x="5454" y="1"/>
                        </a:lnTo>
                      </a:path>
                    </a:pathLst>
                  </a:custGeom>
                  <a:noFill/>
                  <a:ln w="11300" cap="rnd" cmpd="sng">
                    <a:solidFill>
                      <a:schemeClr val="accent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31" name="Google Shape;131;p16"/>
                  <p:cNvSpPr/>
                  <p:nvPr/>
                </p:nvSpPr>
                <p:spPr>
                  <a:xfrm>
                    <a:off x="2075377" y="2941600"/>
                    <a:ext cx="148512" cy="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54" h="1" fill="none" extrusionOk="0">
                        <a:moveTo>
                          <a:pt x="1" y="1"/>
                        </a:moveTo>
                        <a:lnTo>
                          <a:pt x="5454" y="1"/>
                        </a:lnTo>
                      </a:path>
                    </a:pathLst>
                  </a:custGeom>
                  <a:noFill/>
                  <a:ln w="11300" cap="rnd" cmpd="sng">
                    <a:solidFill>
                      <a:schemeClr val="accent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32" name="Google Shape;132;p16"/>
                  <p:cNvSpPr/>
                  <p:nvPr/>
                </p:nvSpPr>
                <p:spPr>
                  <a:xfrm>
                    <a:off x="2075377" y="2993800"/>
                    <a:ext cx="148512" cy="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54" h="1" fill="none" extrusionOk="0">
                        <a:moveTo>
                          <a:pt x="1" y="1"/>
                        </a:moveTo>
                        <a:lnTo>
                          <a:pt x="5454" y="1"/>
                        </a:lnTo>
                      </a:path>
                    </a:pathLst>
                  </a:custGeom>
                  <a:noFill/>
                  <a:ln w="11300" cap="rnd" cmpd="sng">
                    <a:solidFill>
                      <a:schemeClr val="accent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</p:grpSp>
        <p:grpSp>
          <p:nvGrpSpPr>
            <p:cNvPr id="133" name="Google Shape;133;p16"/>
            <p:cNvGrpSpPr/>
            <p:nvPr/>
          </p:nvGrpSpPr>
          <p:grpSpPr>
            <a:xfrm>
              <a:off x="3365446" y="2435856"/>
              <a:ext cx="2400787" cy="1502065"/>
              <a:chOff x="3365446" y="2435856"/>
              <a:chExt cx="2400787" cy="1502065"/>
            </a:xfrm>
          </p:grpSpPr>
          <p:sp>
            <p:nvSpPr>
              <p:cNvPr id="134" name="Google Shape;134;p16"/>
              <p:cNvSpPr/>
              <p:nvPr/>
            </p:nvSpPr>
            <p:spPr>
              <a:xfrm>
                <a:off x="3446510" y="2435856"/>
                <a:ext cx="2238360" cy="1344508"/>
              </a:xfrm>
              <a:custGeom>
                <a:avLst/>
                <a:gdLst/>
                <a:ahLst/>
                <a:cxnLst/>
                <a:rect l="l" t="t" r="r" b="b"/>
                <a:pathLst>
                  <a:path w="82202" h="49376" extrusionOk="0">
                    <a:moveTo>
                      <a:pt x="1012" y="0"/>
                    </a:moveTo>
                    <a:cubicBezTo>
                      <a:pt x="453" y="0"/>
                      <a:pt x="0" y="452"/>
                      <a:pt x="0" y="1012"/>
                    </a:cubicBezTo>
                    <a:lnTo>
                      <a:pt x="0" y="48363"/>
                    </a:lnTo>
                    <a:cubicBezTo>
                      <a:pt x="0" y="48935"/>
                      <a:pt x="465" y="49375"/>
                      <a:pt x="1012" y="49375"/>
                    </a:cubicBezTo>
                    <a:lnTo>
                      <a:pt x="81177" y="49375"/>
                    </a:lnTo>
                    <a:cubicBezTo>
                      <a:pt x="81737" y="49375"/>
                      <a:pt x="82177" y="48935"/>
                      <a:pt x="82201" y="48375"/>
                    </a:cubicBezTo>
                    <a:lnTo>
                      <a:pt x="82201" y="1012"/>
                    </a:lnTo>
                    <a:cubicBezTo>
                      <a:pt x="82201" y="441"/>
                      <a:pt x="81737" y="0"/>
                      <a:pt x="8118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135;p16"/>
              <p:cNvSpPr/>
              <p:nvPr/>
            </p:nvSpPr>
            <p:spPr>
              <a:xfrm>
                <a:off x="3365446" y="3780341"/>
                <a:ext cx="2400787" cy="157580"/>
              </a:xfrm>
              <a:custGeom>
                <a:avLst/>
                <a:gdLst/>
                <a:ahLst/>
                <a:cxnLst/>
                <a:rect l="l" t="t" r="r" b="b"/>
                <a:pathLst>
                  <a:path w="88167" h="5787" extrusionOk="0">
                    <a:moveTo>
                      <a:pt x="906" y="0"/>
                    </a:moveTo>
                    <a:cubicBezTo>
                      <a:pt x="406" y="0"/>
                      <a:pt x="1" y="417"/>
                      <a:pt x="1" y="905"/>
                    </a:cubicBezTo>
                    <a:cubicBezTo>
                      <a:pt x="1" y="3596"/>
                      <a:pt x="2192" y="5787"/>
                      <a:pt x="4882" y="5787"/>
                    </a:cubicBezTo>
                    <a:lnTo>
                      <a:pt x="83261" y="5787"/>
                    </a:lnTo>
                    <a:cubicBezTo>
                      <a:pt x="85964" y="5787"/>
                      <a:pt x="88131" y="3608"/>
                      <a:pt x="88167" y="905"/>
                    </a:cubicBezTo>
                    <a:cubicBezTo>
                      <a:pt x="88167" y="405"/>
                      <a:pt x="87750" y="0"/>
                      <a:pt x="8726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136;p16"/>
              <p:cNvSpPr/>
              <p:nvPr/>
            </p:nvSpPr>
            <p:spPr>
              <a:xfrm>
                <a:off x="3506798" y="2497777"/>
                <a:ext cx="2116779" cy="1220666"/>
              </a:xfrm>
              <a:custGeom>
                <a:avLst/>
                <a:gdLst/>
                <a:ahLst/>
                <a:cxnLst/>
                <a:rect l="l" t="t" r="r" b="b"/>
                <a:pathLst>
                  <a:path w="77737" h="44828" extrusionOk="0">
                    <a:moveTo>
                      <a:pt x="489" y="0"/>
                    </a:moveTo>
                    <a:cubicBezTo>
                      <a:pt x="227" y="0"/>
                      <a:pt x="1" y="226"/>
                      <a:pt x="1" y="488"/>
                    </a:cubicBezTo>
                    <a:lnTo>
                      <a:pt x="1" y="44351"/>
                    </a:lnTo>
                    <a:cubicBezTo>
                      <a:pt x="1" y="44606"/>
                      <a:pt x="216" y="44828"/>
                      <a:pt x="480" y="44828"/>
                    </a:cubicBezTo>
                    <a:cubicBezTo>
                      <a:pt x="487" y="44828"/>
                      <a:pt x="494" y="44827"/>
                      <a:pt x="501" y="44827"/>
                    </a:cubicBezTo>
                    <a:lnTo>
                      <a:pt x="77249" y="44827"/>
                    </a:lnTo>
                    <a:cubicBezTo>
                      <a:pt x="77511" y="44827"/>
                      <a:pt x="77737" y="44601"/>
                      <a:pt x="77737" y="44339"/>
                    </a:cubicBezTo>
                    <a:lnTo>
                      <a:pt x="77737" y="488"/>
                    </a:lnTo>
                    <a:cubicBezTo>
                      <a:pt x="77737" y="226"/>
                      <a:pt x="77511" y="0"/>
                      <a:pt x="7724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137;p16"/>
              <p:cNvSpPr/>
              <p:nvPr/>
            </p:nvSpPr>
            <p:spPr>
              <a:xfrm>
                <a:off x="4229160" y="2739308"/>
                <a:ext cx="652322" cy="769030"/>
              </a:xfrm>
              <a:custGeom>
                <a:avLst/>
                <a:gdLst/>
                <a:ahLst/>
                <a:cxnLst/>
                <a:rect l="l" t="t" r="r" b="b"/>
                <a:pathLst>
                  <a:path w="23956" h="28242" extrusionOk="0">
                    <a:moveTo>
                      <a:pt x="11978" y="0"/>
                    </a:moveTo>
                    <a:cubicBezTo>
                      <a:pt x="583" y="0"/>
                      <a:pt x="0" y="2834"/>
                      <a:pt x="0" y="3405"/>
                    </a:cubicBezTo>
                    <a:lnTo>
                      <a:pt x="0" y="12895"/>
                    </a:lnTo>
                    <a:cubicBezTo>
                      <a:pt x="0" y="18253"/>
                      <a:pt x="2905" y="23217"/>
                      <a:pt x="7560" y="25837"/>
                    </a:cubicBezTo>
                    <a:lnTo>
                      <a:pt x="11692" y="28170"/>
                    </a:lnTo>
                    <a:cubicBezTo>
                      <a:pt x="11775" y="28218"/>
                      <a:pt x="11871" y="28242"/>
                      <a:pt x="11966" y="28242"/>
                    </a:cubicBezTo>
                    <a:cubicBezTo>
                      <a:pt x="12049" y="28242"/>
                      <a:pt x="12156" y="28230"/>
                      <a:pt x="12263" y="28170"/>
                    </a:cubicBezTo>
                    <a:lnTo>
                      <a:pt x="16395" y="25837"/>
                    </a:lnTo>
                    <a:cubicBezTo>
                      <a:pt x="21062" y="23217"/>
                      <a:pt x="23955" y="18253"/>
                      <a:pt x="23955" y="12895"/>
                    </a:cubicBezTo>
                    <a:lnTo>
                      <a:pt x="23955" y="3405"/>
                    </a:lnTo>
                    <a:cubicBezTo>
                      <a:pt x="23955" y="3358"/>
                      <a:pt x="23955" y="3310"/>
                      <a:pt x="23943" y="3274"/>
                    </a:cubicBezTo>
                    <a:cubicBezTo>
                      <a:pt x="23860" y="2941"/>
                      <a:pt x="22812" y="0"/>
                      <a:pt x="1197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138;p16"/>
              <p:cNvSpPr/>
              <p:nvPr/>
            </p:nvSpPr>
            <p:spPr>
              <a:xfrm>
                <a:off x="4213257" y="2724386"/>
                <a:ext cx="682493" cy="799854"/>
              </a:xfrm>
              <a:custGeom>
                <a:avLst/>
                <a:gdLst/>
                <a:ahLst/>
                <a:cxnLst/>
                <a:rect l="l" t="t" r="r" b="b"/>
                <a:pathLst>
                  <a:path w="25064" h="29374" extrusionOk="0">
                    <a:moveTo>
                      <a:pt x="12550" y="1108"/>
                    </a:moveTo>
                    <a:cubicBezTo>
                      <a:pt x="23254" y="1108"/>
                      <a:pt x="23956" y="3965"/>
                      <a:pt x="23956" y="3965"/>
                    </a:cubicBezTo>
                    <a:lnTo>
                      <a:pt x="23956" y="13467"/>
                    </a:lnTo>
                    <a:cubicBezTo>
                      <a:pt x="23956" y="18634"/>
                      <a:pt x="21182" y="23372"/>
                      <a:pt x="16681" y="25909"/>
                    </a:cubicBezTo>
                    <a:lnTo>
                      <a:pt x="12550" y="28242"/>
                    </a:lnTo>
                    <a:lnTo>
                      <a:pt x="8406" y="25909"/>
                    </a:lnTo>
                    <a:cubicBezTo>
                      <a:pt x="3918" y="23372"/>
                      <a:pt x="1132" y="18634"/>
                      <a:pt x="1132" y="13467"/>
                    </a:cubicBezTo>
                    <a:lnTo>
                      <a:pt x="1132" y="3965"/>
                    </a:lnTo>
                    <a:cubicBezTo>
                      <a:pt x="1132" y="3965"/>
                      <a:pt x="1132" y="1108"/>
                      <a:pt x="12550" y="1108"/>
                    </a:cubicBezTo>
                    <a:close/>
                    <a:moveTo>
                      <a:pt x="12550" y="1"/>
                    </a:moveTo>
                    <a:cubicBezTo>
                      <a:pt x="7633" y="1"/>
                      <a:pt x="4108" y="513"/>
                      <a:pt x="2060" y="1548"/>
                    </a:cubicBezTo>
                    <a:cubicBezTo>
                      <a:pt x="155" y="2501"/>
                      <a:pt x="1" y="3644"/>
                      <a:pt x="1" y="3965"/>
                    </a:cubicBezTo>
                    <a:lnTo>
                      <a:pt x="1" y="13467"/>
                    </a:lnTo>
                    <a:cubicBezTo>
                      <a:pt x="1" y="19015"/>
                      <a:pt x="3013" y="24158"/>
                      <a:pt x="7847" y="26885"/>
                    </a:cubicBezTo>
                    <a:lnTo>
                      <a:pt x="11978" y="29230"/>
                    </a:lnTo>
                    <a:cubicBezTo>
                      <a:pt x="12145" y="29314"/>
                      <a:pt x="12335" y="29373"/>
                      <a:pt x="12538" y="29373"/>
                    </a:cubicBezTo>
                    <a:cubicBezTo>
                      <a:pt x="12728" y="29373"/>
                      <a:pt x="12907" y="29326"/>
                      <a:pt x="13086" y="29230"/>
                    </a:cubicBezTo>
                    <a:lnTo>
                      <a:pt x="17217" y="26885"/>
                    </a:lnTo>
                    <a:cubicBezTo>
                      <a:pt x="22063" y="24170"/>
                      <a:pt x="25063" y="19027"/>
                      <a:pt x="25063" y="13467"/>
                    </a:cubicBezTo>
                    <a:lnTo>
                      <a:pt x="25063" y="3965"/>
                    </a:lnTo>
                    <a:cubicBezTo>
                      <a:pt x="25063" y="3882"/>
                      <a:pt x="25051" y="3787"/>
                      <a:pt x="25039" y="3703"/>
                    </a:cubicBezTo>
                    <a:cubicBezTo>
                      <a:pt x="24956" y="3418"/>
                      <a:pt x="24587" y="2406"/>
                      <a:pt x="22730" y="1525"/>
                    </a:cubicBezTo>
                    <a:cubicBezTo>
                      <a:pt x="20587" y="513"/>
                      <a:pt x="17158" y="1"/>
                      <a:pt x="1255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" name="Google Shape;139;p16"/>
              <p:cNvSpPr/>
              <p:nvPr/>
            </p:nvSpPr>
            <p:spPr>
              <a:xfrm>
                <a:off x="4399348" y="2987973"/>
                <a:ext cx="350178" cy="213674"/>
              </a:xfrm>
              <a:custGeom>
                <a:avLst/>
                <a:gdLst/>
                <a:ahLst/>
                <a:cxnLst/>
                <a:rect l="l" t="t" r="r" b="b"/>
                <a:pathLst>
                  <a:path w="12860" h="7847" fill="none" extrusionOk="0">
                    <a:moveTo>
                      <a:pt x="1" y="2858"/>
                    </a:moveTo>
                    <a:lnTo>
                      <a:pt x="5001" y="7847"/>
                    </a:lnTo>
                    <a:lnTo>
                      <a:pt x="12860" y="0"/>
                    </a:lnTo>
                  </a:path>
                </a:pathLst>
              </a:custGeom>
              <a:noFill/>
              <a:ln w="27975" cap="rnd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40" name="Google Shape;140;p16"/>
          <p:cNvGrpSpPr/>
          <p:nvPr/>
        </p:nvGrpSpPr>
        <p:grpSpPr>
          <a:xfrm>
            <a:off x="457224" y="1525273"/>
            <a:ext cx="1266758" cy="666258"/>
            <a:chOff x="537975" y="1525275"/>
            <a:chExt cx="1296049" cy="666258"/>
          </a:xfrm>
        </p:grpSpPr>
        <p:sp>
          <p:nvSpPr>
            <p:cNvPr id="141" name="Google Shape;141;p16"/>
            <p:cNvSpPr txBox="1"/>
            <p:nvPr/>
          </p:nvSpPr>
          <p:spPr>
            <a:xfrm>
              <a:off x="538024" y="1525275"/>
              <a:ext cx="1296000" cy="20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MERCURY</a:t>
              </a:r>
              <a:endParaRPr b="1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142" name="Google Shape;142;p16"/>
            <p:cNvSpPr txBox="1"/>
            <p:nvPr/>
          </p:nvSpPr>
          <p:spPr>
            <a:xfrm>
              <a:off x="537975" y="1749333"/>
              <a:ext cx="1296000" cy="44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Mercury is the smallest planet</a:t>
              </a:r>
              <a:endParaRPr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grpSp>
        <p:nvGrpSpPr>
          <p:cNvPr id="143" name="Google Shape;143;p16"/>
          <p:cNvGrpSpPr/>
          <p:nvPr/>
        </p:nvGrpSpPr>
        <p:grpSpPr>
          <a:xfrm>
            <a:off x="7424865" y="1525274"/>
            <a:ext cx="1266722" cy="666258"/>
            <a:chOff x="7433648" y="1525275"/>
            <a:chExt cx="1296012" cy="666258"/>
          </a:xfrm>
        </p:grpSpPr>
        <p:sp>
          <p:nvSpPr>
            <p:cNvPr id="144" name="Google Shape;144;p16"/>
            <p:cNvSpPr txBox="1"/>
            <p:nvPr/>
          </p:nvSpPr>
          <p:spPr>
            <a:xfrm>
              <a:off x="7433648" y="1525275"/>
              <a:ext cx="1296000" cy="20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MARS</a:t>
              </a:r>
              <a:endParaRPr b="1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145" name="Google Shape;145;p16"/>
            <p:cNvSpPr txBox="1"/>
            <p:nvPr/>
          </p:nvSpPr>
          <p:spPr>
            <a:xfrm>
              <a:off x="7433660" y="1749333"/>
              <a:ext cx="1296000" cy="44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Mars is actually a cold place</a:t>
              </a:r>
              <a:endParaRPr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grpSp>
        <p:nvGrpSpPr>
          <p:cNvPr id="146" name="Google Shape;146;p16"/>
          <p:cNvGrpSpPr/>
          <p:nvPr/>
        </p:nvGrpSpPr>
        <p:grpSpPr>
          <a:xfrm>
            <a:off x="457224" y="3825948"/>
            <a:ext cx="1266758" cy="666270"/>
            <a:chOff x="537975" y="3825950"/>
            <a:chExt cx="1296049" cy="666270"/>
          </a:xfrm>
        </p:grpSpPr>
        <p:sp>
          <p:nvSpPr>
            <p:cNvPr id="147" name="Google Shape;147;p16"/>
            <p:cNvSpPr txBox="1"/>
            <p:nvPr/>
          </p:nvSpPr>
          <p:spPr>
            <a:xfrm>
              <a:off x="538024" y="3825950"/>
              <a:ext cx="1296000" cy="20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JUPITER</a:t>
              </a:r>
              <a:endParaRPr b="1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148" name="Google Shape;148;p16"/>
            <p:cNvSpPr txBox="1"/>
            <p:nvPr/>
          </p:nvSpPr>
          <p:spPr>
            <a:xfrm>
              <a:off x="537975" y="4050020"/>
              <a:ext cx="1296000" cy="44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Jupiter is  the biggest planet</a:t>
              </a:r>
              <a:endParaRPr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grpSp>
        <p:nvGrpSpPr>
          <p:cNvPr id="149" name="Google Shape;149;p16"/>
          <p:cNvGrpSpPr/>
          <p:nvPr/>
        </p:nvGrpSpPr>
        <p:grpSpPr>
          <a:xfrm>
            <a:off x="7424865" y="3825949"/>
            <a:ext cx="1266722" cy="666273"/>
            <a:chOff x="7433648" y="3825950"/>
            <a:chExt cx="1296012" cy="666273"/>
          </a:xfrm>
        </p:grpSpPr>
        <p:sp>
          <p:nvSpPr>
            <p:cNvPr id="150" name="Google Shape;150;p16"/>
            <p:cNvSpPr txBox="1"/>
            <p:nvPr/>
          </p:nvSpPr>
          <p:spPr>
            <a:xfrm>
              <a:off x="7433648" y="3825950"/>
              <a:ext cx="1296000" cy="20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SATURN</a:t>
              </a:r>
              <a:endParaRPr b="1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151" name="Google Shape;151;p16"/>
            <p:cNvSpPr txBox="1"/>
            <p:nvPr/>
          </p:nvSpPr>
          <p:spPr>
            <a:xfrm>
              <a:off x="7433660" y="4050023"/>
              <a:ext cx="1296000" cy="44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Yes, Saturn is the ringed one</a:t>
              </a:r>
              <a:endParaRPr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grpSp>
        <p:nvGrpSpPr>
          <p:cNvPr id="152" name="Google Shape;152;p16"/>
          <p:cNvGrpSpPr/>
          <p:nvPr/>
        </p:nvGrpSpPr>
        <p:grpSpPr>
          <a:xfrm>
            <a:off x="457224" y="2675623"/>
            <a:ext cx="1266758" cy="666256"/>
            <a:chOff x="537975" y="2675625"/>
            <a:chExt cx="1296049" cy="666256"/>
          </a:xfrm>
        </p:grpSpPr>
        <p:sp>
          <p:nvSpPr>
            <p:cNvPr id="153" name="Google Shape;153;p16"/>
            <p:cNvSpPr txBox="1"/>
            <p:nvPr/>
          </p:nvSpPr>
          <p:spPr>
            <a:xfrm>
              <a:off x="538024" y="2675625"/>
              <a:ext cx="1296000" cy="20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VENUS</a:t>
              </a:r>
              <a:endParaRPr b="1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154" name="Google Shape;154;p16"/>
            <p:cNvSpPr txBox="1"/>
            <p:nvPr/>
          </p:nvSpPr>
          <p:spPr>
            <a:xfrm>
              <a:off x="537975" y="2899681"/>
              <a:ext cx="1296000" cy="44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Venus has a beautiful name</a:t>
              </a:r>
              <a:endParaRPr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grpSp>
        <p:nvGrpSpPr>
          <p:cNvPr id="155" name="Google Shape;155;p16"/>
          <p:cNvGrpSpPr/>
          <p:nvPr/>
        </p:nvGrpSpPr>
        <p:grpSpPr>
          <a:xfrm>
            <a:off x="7424865" y="2675621"/>
            <a:ext cx="1266722" cy="666259"/>
            <a:chOff x="7433648" y="2675622"/>
            <a:chExt cx="1296012" cy="666259"/>
          </a:xfrm>
        </p:grpSpPr>
        <p:sp>
          <p:nvSpPr>
            <p:cNvPr id="156" name="Google Shape;156;p16"/>
            <p:cNvSpPr txBox="1"/>
            <p:nvPr/>
          </p:nvSpPr>
          <p:spPr>
            <a:xfrm>
              <a:off x="7433648" y="2675622"/>
              <a:ext cx="1296000" cy="20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NEPTUNE</a:t>
              </a:r>
              <a:endParaRPr b="1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157" name="Google Shape;157;p16"/>
            <p:cNvSpPr txBox="1"/>
            <p:nvPr/>
          </p:nvSpPr>
          <p:spPr>
            <a:xfrm>
              <a:off x="7433660" y="2899681"/>
              <a:ext cx="1296000" cy="44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1425" rIns="0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It’s the farthest planet</a:t>
              </a:r>
              <a:endParaRPr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53845771"/>
      </p:ext>
    </p:extLst>
  </p:cSld>
  <p:clrMapOvr>
    <a:masterClrMapping/>
  </p:clrMapOvr>
</p:sld>
</file>

<file path=ppt/theme/theme1.xml><?xml version="1.0" encoding="utf-8"?>
<a:theme xmlns:a="http://schemas.openxmlformats.org/drawingml/2006/main" name="Cybersecurity Infographics by Slidesgo">
  <a:themeElements>
    <a:clrScheme name="Simple Light">
      <a:dk1>
        <a:srgbClr val="000000"/>
      </a:dk1>
      <a:lt1>
        <a:srgbClr val="FFFFFF"/>
      </a:lt1>
      <a:dk2>
        <a:srgbClr val="E0E0E0"/>
      </a:dk2>
      <a:lt2>
        <a:srgbClr val="EEEEEE"/>
      </a:lt2>
      <a:accent1>
        <a:srgbClr val="2E294E"/>
      </a:accent1>
      <a:accent2>
        <a:srgbClr val="DD90B6"/>
      </a:accent2>
      <a:accent3>
        <a:srgbClr val="A060AD"/>
      </a:accent3>
      <a:accent4>
        <a:srgbClr val="8058BE"/>
      </a:accent4>
      <a:accent5>
        <a:srgbClr val="424B66"/>
      </a:accent5>
      <a:accent6>
        <a:srgbClr val="1C1C66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1182</TotalTime>
  <Words>5558</Words>
  <Application>Microsoft Macintosh PowerPoint</Application>
  <PresentationFormat>Apresentação no Ecrã (16:9)</PresentationFormat>
  <Paragraphs>758</Paragraphs>
  <Slides>128</Slides>
  <Notes>128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13</vt:i4>
      </vt:variant>
      <vt:variant>
        <vt:lpstr>Tema</vt:lpstr>
      </vt:variant>
      <vt:variant>
        <vt:i4>2</vt:i4>
      </vt:variant>
      <vt:variant>
        <vt:lpstr>Títulos dos diapositivos</vt:lpstr>
      </vt:variant>
      <vt:variant>
        <vt:i4>128</vt:i4>
      </vt:variant>
    </vt:vector>
  </HeadingPairs>
  <TitlesOfParts>
    <vt:vector size="143" baseType="lpstr">
      <vt:lpstr>Barlow Semi Condensed Medium</vt:lpstr>
      <vt:lpstr>Proxima Nova Semibold</vt:lpstr>
      <vt:lpstr>Fira Sans Black</vt:lpstr>
      <vt:lpstr>Helvetica Neue</vt:lpstr>
      <vt:lpstr>Fira Sans</vt:lpstr>
      <vt:lpstr>Poppins</vt:lpstr>
      <vt:lpstr>Fira Sans Medium</vt:lpstr>
      <vt:lpstr>Barlow Semi Condensed</vt:lpstr>
      <vt:lpstr>Roboto Condensed Light</vt:lpstr>
      <vt:lpstr>Roboto</vt:lpstr>
      <vt:lpstr>Arial</vt:lpstr>
      <vt:lpstr>Kanit</vt:lpstr>
      <vt:lpstr>Proxima Nova</vt:lpstr>
      <vt:lpstr>Cybersecurity Infographics by Slidesgo</vt:lpstr>
      <vt:lpstr>Slidesgo Final Pages</vt:lpstr>
      <vt:lpstr>Enquadramento Operacional da Cibersegurança</vt:lpstr>
      <vt:lpstr>- A importância da cibersegurança  - Prevalência de discussões sobre o assunto nos meios de comunicação e entre amigos.</vt:lpstr>
      <vt:lpstr>Vamos dividir a palavra Ciber (Cyber) “Exprime a noção de Internet ou de comunicação entre redes de computadores "ciber", in Dicionário Priberam da Língua Portuguesa [em linha], 2008-2024, https://dicionario.priberam.org/ciber.”  Apenas relacionado com Tecnologia?</vt:lpstr>
      <vt:lpstr>- Veracidade da Informação</vt:lpstr>
      <vt:lpstr>“Envolvência do mundo cibernético que referia o campo de controlo de teorias de comunicações seja na maquina ou animal”</vt:lpstr>
      <vt:lpstr>É uma confluência ampla entre humanos tecnologia e organizações</vt:lpstr>
      <vt:lpstr>Ciber é sobre Tecnologia - Portáteis - Servidores de aplicações - Base de Dados - Smartphones - Sensores - Redes - Veículos Autónomos</vt:lpstr>
      <vt:lpstr>Ciber é sobre Empresas - Corporações - Distribuição de Água - Distribuição de Eletricidade - Transporte Marítimo - Transporte Ferroviário - Centrais Nucleares - e muito mais...</vt:lpstr>
      <vt:lpstr>Tecnologia - Hardware - Software Pessoas - Informáticos - Executivos - Forças de segurança - Hackers Organizações – Privadas - Publicas </vt:lpstr>
      <vt:lpstr>Segurança  “Acto ou efeito de segurar.”  "Segurança", in Dicionário Priberam da Língua Portuguesa [em linha], 2008-2024,  https://dicionario.priberam.org/Seguran%C3%A7a. </vt:lpstr>
      <vt:lpstr>Alcançar Segurança Individuo - Tecnologia (Antivírus) - Arquitetura Rede (Vpn) Empresa - Tecnologia (deteção de intrusão) - Arquitetura Rede (Vpn, Firewall) - Plano de gestão de risco - Seguro Nação - Tecnologia (deteção de intrusão) - Plano de gestão de risco - Agências de Segurança (CIA, FBI, GNS, CNCS) - Poder Militar</vt:lpstr>
      <vt:lpstr>“Cibersegurança é a coleção de recursos, processos e estruturas que podem ser usadas para proteção do ciberespaço e sistemas habilitados para o ciberespaço.”</vt:lpstr>
      <vt:lpstr>O que vamos falar?</vt:lpstr>
      <vt:lpstr>Desmistificação do Problema</vt:lpstr>
      <vt:lpstr>Diferentes Perspetivas Diferentes Questões</vt:lpstr>
      <vt:lpstr>O cenário de ameaças</vt:lpstr>
      <vt:lpstr>Internet</vt:lpstr>
      <vt:lpstr>Hackers</vt:lpstr>
      <vt:lpstr>Tática Técnicas e Procedimentos TTP</vt:lpstr>
      <vt:lpstr>Consequências</vt:lpstr>
      <vt:lpstr>INTERNET</vt:lpstr>
      <vt:lpstr>Desenvolvimentos Iniciais (décadas de 1960 a 1970)</vt:lpstr>
      <vt:lpstr>DESENVOLVIMENTOS INICIAIS (DÉCADAS DE 1960 A 1970)</vt:lpstr>
      <vt:lpstr>Desenvolvimentos Iniciais (décadas de 1960 a 1970)</vt:lpstr>
      <vt:lpstr>O BOOM DAS .COM (1995-2000)</vt:lpstr>
      <vt:lpstr>O BOOM DAS .COM (1995-2000)</vt:lpstr>
      <vt:lpstr>Redes sociais e Web 2.0 (2004-2008)</vt:lpstr>
      <vt:lpstr>A revolução móvel (2007-2010)</vt:lpstr>
      <vt:lpstr>Cloud (2010-2013)</vt:lpstr>
      <vt:lpstr>Streaming e a Economia sob demanda (2013-2015)</vt:lpstr>
      <vt:lpstr>A ascensão da IA (Inteligência artificial) e do Machine learning (2015-2018)</vt:lpstr>
      <vt:lpstr>O debate sobre privacidade (2018-2019)</vt:lpstr>
      <vt:lpstr>A pandemia de COVID-19 (2020-2021)</vt:lpstr>
      <vt:lpstr>O Futuro da Internet</vt:lpstr>
      <vt:lpstr>PRINCIPAIS ATAQUES</vt:lpstr>
      <vt:lpstr>Apresentação do PowerPoint</vt:lpstr>
      <vt:lpstr>MALWARE</vt:lpstr>
      <vt:lpstr>MALWARE</vt:lpstr>
      <vt:lpstr>MALWARE</vt:lpstr>
      <vt:lpstr>FUNCIONAMENTO DO MALWARE</vt:lpstr>
      <vt:lpstr>IMPACTO DO MALWARE</vt:lpstr>
      <vt:lpstr>PREVENÇÃO E MITIGAÇÃO</vt:lpstr>
      <vt:lpstr>DESENVOLVIMENTO E EVOLUÇÃO DO MALWARE</vt:lpstr>
      <vt:lpstr>PHISHING</vt:lpstr>
      <vt:lpstr>DEFINIÇÃO DE PHISHING</vt:lpstr>
      <vt:lpstr>FUNCIONAMENTO DE PHISHING</vt:lpstr>
      <vt:lpstr>Phishing</vt:lpstr>
      <vt:lpstr>INDICADORES DE PHISHING</vt:lpstr>
      <vt:lpstr>Phishing</vt:lpstr>
      <vt:lpstr>PREVENÇÃO E MITIGAÇÃO DE PHISHING</vt:lpstr>
      <vt:lpstr>CONSEQUÊNCIAS DE PHISHING</vt:lpstr>
      <vt:lpstr>SPAM</vt:lpstr>
      <vt:lpstr>DEFINIÇÃO DE SPAM</vt:lpstr>
      <vt:lpstr>SPAM</vt:lpstr>
      <vt:lpstr>EXEMPLOS SPAM</vt:lpstr>
      <vt:lpstr>IMPACTO SPAM</vt:lpstr>
      <vt:lpstr>IMPACTO SPAM</vt:lpstr>
      <vt:lpstr>SPF, DKIM, DMARC</vt:lpstr>
      <vt:lpstr>LEGISLAÇÃO E REGULAMENTOS SPAM</vt:lpstr>
      <vt:lpstr>EVOLUÇÃO DO SPAM</vt:lpstr>
      <vt:lpstr>EVOLUÇÃO DO SPAM</vt:lpstr>
      <vt:lpstr>QUIZ</vt:lpstr>
      <vt:lpstr>Ataque de Engenharia Social</vt:lpstr>
      <vt:lpstr>TIPOS DE ATAQUES</vt:lpstr>
      <vt:lpstr>TIPOS DE ATAQUES</vt:lpstr>
      <vt:lpstr>METODO E TECNICAS</vt:lpstr>
      <vt:lpstr>Ataque de Engenharia Social</vt:lpstr>
      <vt:lpstr>Ataque de Engenharia Social</vt:lpstr>
      <vt:lpstr>CONSEQUÊNCIAS DOS ATAQUES DE ENGENHARIA SOCIAL</vt:lpstr>
      <vt:lpstr>MEDIDAS DE PROTEÇÃO E PREVENÇÃO</vt:lpstr>
      <vt:lpstr>Interceção de Dados</vt:lpstr>
      <vt:lpstr>MÉTODOS DE INTERCEPÇÃO DE DADOS</vt:lpstr>
      <vt:lpstr>FERRAMENTAS E TECNOLOGIAS DE INTERCEPÇÃO</vt:lpstr>
      <vt:lpstr>CONSEQUÊNCIAS DA INTERCEPÇÃO DE DADOS</vt:lpstr>
      <vt:lpstr>INTERCEPÇÃO DE DADOS</vt:lpstr>
      <vt:lpstr>MEDIDAS DE PROTEÇÃO CONTRA INTERCEPÇÃO DE DADOS</vt:lpstr>
      <vt:lpstr>Interceção de Dados</vt:lpstr>
      <vt:lpstr>Injeção de SQL</vt:lpstr>
      <vt:lpstr>INJEÇÃO DE SQL</vt:lpstr>
      <vt:lpstr>COMO FUNCIONA A INJEÇÃO DE SQL</vt:lpstr>
      <vt:lpstr>Tipos de Ataques de Injeção de SQL:</vt:lpstr>
      <vt:lpstr>CONSEQUÊNCIAS DA INJEÇÃO DE SQL</vt:lpstr>
      <vt:lpstr>MEDIDAS DE PREVENÇÃO E MITIGAÇÃO</vt:lpstr>
      <vt:lpstr>QUIZ</vt:lpstr>
      <vt:lpstr>DDoS</vt:lpstr>
      <vt:lpstr>MEDIDAS DE PREVENÇÃO E MITIGAÇÃO</vt:lpstr>
      <vt:lpstr>Funcionamento de um Ataque DDoS</vt:lpstr>
      <vt:lpstr>Funcionamento de um Ataque DDoS</vt:lpstr>
      <vt:lpstr>DDoS</vt:lpstr>
      <vt:lpstr>DDoS</vt:lpstr>
      <vt:lpstr>Tipos de Ataques DDoS</vt:lpstr>
      <vt:lpstr>Consequências de um Ataque DDoS</vt:lpstr>
      <vt:lpstr>MEDIDAS DE MITIGAÇÃO E PREVENÇÃO</vt:lpstr>
      <vt:lpstr>QUIZ</vt:lpstr>
      <vt:lpstr>QUIZ</vt:lpstr>
      <vt:lpstr>QUIZ</vt:lpstr>
      <vt:lpstr>QUIZ</vt:lpstr>
      <vt:lpstr>Cybersecurity Infographics</vt:lpstr>
      <vt:lpstr>Cybersecurity Infographics</vt:lpstr>
      <vt:lpstr>Cybersecurity Infographics</vt:lpstr>
      <vt:lpstr>Cybersecurity Infographics</vt:lpstr>
      <vt:lpstr>Cybersecurity Infographics</vt:lpstr>
      <vt:lpstr>Cybersecurity Infographics</vt:lpstr>
      <vt:lpstr>Cybersecurity Infographics</vt:lpstr>
      <vt:lpstr>Cybersecurity Infographics</vt:lpstr>
      <vt:lpstr>Cybersecurity Infographics</vt:lpstr>
      <vt:lpstr>Cybersecurity Infographics</vt:lpstr>
      <vt:lpstr>Cybersecurity Infographics</vt:lpstr>
      <vt:lpstr>Cybersecurity Infographics</vt:lpstr>
      <vt:lpstr>Cybersecurity Infographics</vt:lpstr>
      <vt:lpstr>Cybersecurity Infographics</vt:lpstr>
      <vt:lpstr>Cybersecurity Infographics</vt:lpstr>
      <vt:lpstr>Cybersecurity Infographics</vt:lpstr>
      <vt:lpstr>Cybersecurity Infographics</vt:lpstr>
      <vt:lpstr>Cybersecurity Infographics</vt:lpstr>
      <vt:lpstr>Cybersecurity Infographics</vt:lpstr>
      <vt:lpstr>Cybersecurity Infographics</vt:lpstr>
      <vt:lpstr>Cybersecurity Infographics</vt:lpstr>
      <vt:lpstr>Cybersecurity Infographics</vt:lpstr>
      <vt:lpstr>Cybersecurity Infographics</vt:lpstr>
      <vt:lpstr>Cybersecurity Infographics</vt:lpstr>
      <vt:lpstr>Cybersecurity Infographics</vt:lpstr>
      <vt:lpstr>Cybersecurity Infographics</vt:lpstr>
      <vt:lpstr>Cybersecurity Infographics</vt:lpstr>
      <vt:lpstr>Cybersecurity Infographics</vt:lpstr>
      <vt:lpstr>Instructions for use (free users)</vt:lpstr>
      <vt:lpstr>Instructions for use (premium users)</vt:lpstr>
      <vt:lpstr>Infographics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Enquadramento Operacional da Cibersegurança</dc:title>
  <cp:lastModifiedBy>JOÃO ANTÓNIO BROCHADO SOARES</cp:lastModifiedBy>
  <cp:revision>23</cp:revision>
  <dcterms:modified xsi:type="dcterms:W3CDTF">2024-04-30T13:42:27Z</dcterms:modified>
</cp:coreProperties>
</file>